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</p:sld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68" r:id="rId11"/>
    <p:sldId id="264" r:id="rId12"/>
    <p:sldId id="265" r:id="rId13"/>
    <p:sldId id="266" r:id="rId14"/>
    <p:sldId id="269" r:id="rId15"/>
    <p:sldId id="267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05" d="100"/>
          <a:sy n="105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3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3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4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6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7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6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6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D3D19A8-3FE9-48BC-A5D6-1F45BDF80C6C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EDC6ECB-786C-4BA8-B76C-8FAE9674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2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毕业设计答辩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题　目：从超立方体到环的嵌入性质研究</a:t>
            </a:r>
            <a:endParaRPr lang="en-US" altLang="zh-CN" dirty="0"/>
          </a:p>
          <a:p>
            <a:r>
              <a:rPr lang="zh-CN" altLang="en-US" dirty="0" smtClean="0"/>
              <a:t>答辩人：沈卓佳</a:t>
            </a:r>
            <a:endParaRPr lang="en-US" altLang="zh-CN" dirty="0" smtClean="0"/>
          </a:p>
          <a:p>
            <a:r>
              <a:rPr lang="zh-CN" altLang="en-US" dirty="0" smtClean="0"/>
              <a:t>导　师：刘庆晖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3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分布式算法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剪枝策略：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每次进入下一层递归前，现行计算在排列中的顶点的已有线长，若大于已知的最小值，则剪去该分支。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223" y="1993393"/>
                <a:ext cx="10772775" cy="421728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阶情况（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最小线长为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个最优嵌入；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阶情况（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最小线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长为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81920+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229376+81920=393216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个最优嵌入；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3" y="1993393"/>
                <a:ext cx="10772775" cy="4217284"/>
              </a:xfrm>
              <a:blipFill rotWithShape="0">
                <a:blip r:embed="rId2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1993394"/>
            <a:ext cx="10772775" cy="792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编写画图程序，对结果进行可视化：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阶情况：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52360" y="2849501"/>
            <a:ext cx="3643601" cy="3689350"/>
            <a:chOff x="319" y="1851"/>
            <a:chExt cx="2230" cy="225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9" y="1851"/>
              <a:ext cx="2230" cy="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71" y="2005"/>
              <a:ext cx="1928" cy="1953"/>
            </a:xfrm>
            <a:custGeom>
              <a:avLst/>
              <a:gdLst>
                <a:gd name="T0" fmla="*/ 1052 w 1928"/>
                <a:gd name="T1" fmla="*/ 4 h 1953"/>
                <a:gd name="T2" fmla="*/ 1142 w 1928"/>
                <a:gd name="T3" fmla="*/ 17 h 1953"/>
                <a:gd name="T4" fmla="*/ 1232 w 1928"/>
                <a:gd name="T5" fmla="*/ 38 h 1953"/>
                <a:gd name="T6" fmla="*/ 1324 w 1928"/>
                <a:gd name="T7" fmla="*/ 70 h 1953"/>
                <a:gd name="T8" fmla="*/ 1412 w 1928"/>
                <a:gd name="T9" fmla="*/ 112 h 1953"/>
                <a:gd name="T10" fmla="*/ 1495 w 1928"/>
                <a:gd name="T11" fmla="*/ 161 h 1953"/>
                <a:gd name="T12" fmla="*/ 1573 w 1928"/>
                <a:gd name="T13" fmla="*/ 219 h 1953"/>
                <a:gd name="T14" fmla="*/ 1644 w 1928"/>
                <a:gd name="T15" fmla="*/ 284 h 1953"/>
                <a:gd name="T16" fmla="*/ 1712 w 1928"/>
                <a:gd name="T17" fmla="*/ 360 h 1953"/>
                <a:gd name="T18" fmla="*/ 1769 w 1928"/>
                <a:gd name="T19" fmla="*/ 438 h 1953"/>
                <a:gd name="T20" fmla="*/ 1816 w 1928"/>
                <a:gd name="T21" fmla="*/ 518 h 1953"/>
                <a:gd name="T22" fmla="*/ 1857 w 1928"/>
                <a:gd name="T23" fmla="*/ 607 h 1953"/>
                <a:gd name="T24" fmla="*/ 1889 w 1928"/>
                <a:gd name="T25" fmla="*/ 701 h 1953"/>
                <a:gd name="T26" fmla="*/ 1911 w 1928"/>
                <a:gd name="T27" fmla="*/ 791 h 1953"/>
                <a:gd name="T28" fmla="*/ 1923 w 1928"/>
                <a:gd name="T29" fmla="*/ 879 h 1953"/>
                <a:gd name="T30" fmla="*/ 1928 w 1928"/>
                <a:gd name="T31" fmla="*/ 966 h 1953"/>
                <a:gd name="T32" fmla="*/ 1925 w 1928"/>
                <a:gd name="T33" fmla="*/ 1056 h 1953"/>
                <a:gd name="T34" fmla="*/ 1914 w 1928"/>
                <a:gd name="T35" fmla="*/ 1144 h 1953"/>
                <a:gd name="T36" fmla="*/ 1893 w 1928"/>
                <a:gd name="T37" fmla="*/ 1236 h 1953"/>
                <a:gd name="T38" fmla="*/ 1863 w 1928"/>
                <a:gd name="T39" fmla="*/ 1331 h 1953"/>
                <a:gd name="T40" fmla="*/ 1824 w 1928"/>
                <a:gd name="T41" fmla="*/ 1418 h 1953"/>
                <a:gd name="T42" fmla="*/ 1777 w 1928"/>
                <a:gd name="T43" fmla="*/ 1501 h 1953"/>
                <a:gd name="T44" fmla="*/ 1721 w 1928"/>
                <a:gd name="T45" fmla="*/ 1580 h 1953"/>
                <a:gd name="T46" fmla="*/ 1660 w 1928"/>
                <a:gd name="T47" fmla="*/ 1652 h 1953"/>
                <a:gd name="T48" fmla="*/ 1591 w 1928"/>
                <a:gd name="T49" fmla="*/ 1718 h 1953"/>
                <a:gd name="T50" fmla="*/ 1519 w 1928"/>
                <a:gd name="T51" fmla="*/ 1775 h 1953"/>
                <a:gd name="T52" fmla="*/ 1437 w 1928"/>
                <a:gd name="T53" fmla="*/ 1827 h 1953"/>
                <a:gd name="T54" fmla="*/ 1353 w 1928"/>
                <a:gd name="T55" fmla="*/ 1870 h 1953"/>
                <a:gd name="T56" fmla="*/ 1266 w 1928"/>
                <a:gd name="T57" fmla="*/ 1904 h 1953"/>
                <a:gd name="T58" fmla="*/ 1178 w 1928"/>
                <a:gd name="T59" fmla="*/ 1928 h 1953"/>
                <a:gd name="T60" fmla="*/ 1087 w 1928"/>
                <a:gd name="T61" fmla="*/ 1945 h 1953"/>
                <a:gd name="T62" fmla="*/ 997 w 1928"/>
                <a:gd name="T63" fmla="*/ 1952 h 1953"/>
                <a:gd name="T64" fmla="*/ 914 w 1928"/>
                <a:gd name="T65" fmla="*/ 1951 h 1953"/>
                <a:gd name="T66" fmla="*/ 823 w 1928"/>
                <a:gd name="T67" fmla="*/ 1942 h 1953"/>
                <a:gd name="T68" fmla="*/ 734 w 1928"/>
                <a:gd name="T69" fmla="*/ 1925 h 1953"/>
                <a:gd name="T70" fmla="*/ 640 w 1928"/>
                <a:gd name="T71" fmla="*/ 1896 h 1953"/>
                <a:gd name="T72" fmla="*/ 555 w 1928"/>
                <a:gd name="T73" fmla="*/ 1860 h 1953"/>
                <a:gd name="T74" fmla="*/ 470 w 1928"/>
                <a:gd name="T75" fmla="*/ 1815 h 1953"/>
                <a:gd name="T76" fmla="*/ 391 w 1928"/>
                <a:gd name="T77" fmla="*/ 1761 h 1953"/>
                <a:gd name="T78" fmla="*/ 318 w 1928"/>
                <a:gd name="T79" fmla="*/ 1701 h 1953"/>
                <a:gd name="T80" fmla="*/ 251 w 1928"/>
                <a:gd name="T81" fmla="*/ 1633 h 1953"/>
                <a:gd name="T82" fmla="*/ 189 w 1928"/>
                <a:gd name="T83" fmla="*/ 1557 h 1953"/>
                <a:gd name="T84" fmla="*/ 134 w 1928"/>
                <a:gd name="T85" fmla="*/ 1473 h 1953"/>
                <a:gd name="T86" fmla="*/ 88 w 1928"/>
                <a:gd name="T87" fmla="*/ 1384 h 1953"/>
                <a:gd name="T88" fmla="*/ 51 w 1928"/>
                <a:gd name="T89" fmla="*/ 1291 h 1953"/>
                <a:gd name="T90" fmla="*/ 24 w 1928"/>
                <a:gd name="T91" fmla="*/ 1196 h 1953"/>
                <a:gd name="T92" fmla="*/ 8 w 1928"/>
                <a:gd name="T93" fmla="*/ 1102 h 1953"/>
                <a:gd name="T94" fmla="*/ 0 w 1928"/>
                <a:gd name="T95" fmla="*/ 1008 h 1953"/>
                <a:gd name="T96" fmla="*/ 2 w 1928"/>
                <a:gd name="T97" fmla="*/ 915 h 1953"/>
                <a:gd name="T98" fmla="*/ 12 w 1928"/>
                <a:gd name="T99" fmla="*/ 822 h 1953"/>
                <a:gd name="T100" fmla="*/ 31 w 1928"/>
                <a:gd name="T101" fmla="*/ 729 h 1953"/>
                <a:gd name="T102" fmla="*/ 61 w 1928"/>
                <a:gd name="T103" fmla="*/ 633 h 1953"/>
                <a:gd name="T104" fmla="*/ 98 w 1928"/>
                <a:gd name="T105" fmla="*/ 545 h 1953"/>
                <a:gd name="T106" fmla="*/ 150 w 1928"/>
                <a:gd name="T107" fmla="*/ 453 h 1953"/>
                <a:gd name="T108" fmla="*/ 208 w 1928"/>
                <a:gd name="T109" fmla="*/ 370 h 1953"/>
                <a:gd name="T110" fmla="*/ 275 w 1928"/>
                <a:gd name="T111" fmla="*/ 293 h 1953"/>
                <a:gd name="T112" fmla="*/ 352 w 1928"/>
                <a:gd name="T113" fmla="*/ 221 h 1953"/>
                <a:gd name="T114" fmla="*/ 433 w 1928"/>
                <a:gd name="T115" fmla="*/ 161 h 1953"/>
                <a:gd name="T116" fmla="*/ 517 w 1928"/>
                <a:gd name="T117" fmla="*/ 111 h 1953"/>
                <a:gd name="T118" fmla="*/ 604 w 1928"/>
                <a:gd name="T119" fmla="*/ 70 h 1953"/>
                <a:gd name="T120" fmla="*/ 695 w 1928"/>
                <a:gd name="T121" fmla="*/ 38 h 1953"/>
                <a:gd name="T122" fmla="*/ 786 w 1928"/>
                <a:gd name="T123" fmla="*/ 17 h 1953"/>
                <a:gd name="T124" fmla="*/ 877 w 1928"/>
                <a:gd name="T125" fmla="*/ 4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28" h="1953">
                  <a:moveTo>
                    <a:pt x="964" y="0"/>
                  </a:moveTo>
                  <a:lnTo>
                    <a:pt x="965" y="0"/>
                  </a:lnTo>
                  <a:lnTo>
                    <a:pt x="966" y="0"/>
                  </a:lnTo>
                  <a:lnTo>
                    <a:pt x="967" y="0"/>
                  </a:lnTo>
                  <a:lnTo>
                    <a:pt x="968" y="0"/>
                  </a:lnTo>
                  <a:lnTo>
                    <a:pt x="969" y="0"/>
                  </a:lnTo>
                  <a:lnTo>
                    <a:pt x="969" y="0"/>
                  </a:lnTo>
                  <a:lnTo>
                    <a:pt x="970" y="0"/>
                  </a:lnTo>
                  <a:lnTo>
                    <a:pt x="971" y="0"/>
                  </a:lnTo>
                  <a:lnTo>
                    <a:pt x="972" y="0"/>
                  </a:lnTo>
                  <a:lnTo>
                    <a:pt x="973" y="0"/>
                  </a:lnTo>
                  <a:lnTo>
                    <a:pt x="974" y="0"/>
                  </a:lnTo>
                  <a:lnTo>
                    <a:pt x="975" y="0"/>
                  </a:lnTo>
                  <a:lnTo>
                    <a:pt x="976" y="0"/>
                  </a:lnTo>
                  <a:lnTo>
                    <a:pt x="977" y="0"/>
                  </a:lnTo>
                  <a:lnTo>
                    <a:pt x="978" y="0"/>
                  </a:lnTo>
                  <a:lnTo>
                    <a:pt x="979" y="0"/>
                  </a:lnTo>
                  <a:lnTo>
                    <a:pt x="980" y="0"/>
                  </a:lnTo>
                  <a:lnTo>
                    <a:pt x="981" y="0"/>
                  </a:lnTo>
                  <a:lnTo>
                    <a:pt x="982" y="0"/>
                  </a:lnTo>
                  <a:lnTo>
                    <a:pt x="983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5" y="0"/>
                  </a:lnTo>
                  <a:lnTo>
                    <a:pt x="986" y="0"/>
                  </a:lnTo>
                  <a:lnTo>
                    <a:pt x="987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90" y="0"/>
                  </a:lnTo>
                  <a:lnTo>
                    <a:pt x="991" y="0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993" y="0"/>
                  </a:lnTo>
                  <a:lnTo>
                    <a:pt x="994" y="0"/>
                  </a:lnTo>
                  <a:lnTo>
                    <a:pt x="995" y="0"/>
                  </a:lnTo>
                  <a:lnTo>
                    <a:pt x="996" y="0"/>
                  </a:lnTo>
                  <a:lnTo>
                    <a:pt x="997" y="0"/>
                  </a:lnTo>
                  <a:lnTo>
                    <a:pt x="998" y="0"/>
                  </a:lnTo>
                  <a:lnTo>
                    <a:pt x="999" y="0"/>
                  </a:lnTo>
                  <a:lnTo>
                    <a:pt x="1000" y="0"/>
                  </a:lnTo>
                  <a:lnTo>
                    <a:pt x="1001" y="0"/>
                  </a:lnTo>
                  <a:lnTo>
                    <a:pt x="1002" y="0"/>
                  </a:lnTo>
                  <a:lnTo>
                    <a:pt x="1003" y="0"/>
                  </a:lnTo>
                  <a:lnTo>
                    <a:pt x="1004" y="0"/>
                  </a:lnTo>
                  <a:lnTo>
                    <a:pt x="1005" y="0"/>
                  </a:lnTo>
                  <a:lnTo>
                    <a:pt x="1006" y="1"/>
                  </a:lnTo>
                  <a:lnTo>
                    <a:pt x="1007" y="1"/>
                  </a:lnTo>
                  <a:lnTo>
                    <a:pt x="1007" y="1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10" y="1"/>
                  </a:lnTo>
                  <a:lnTo>
                    <a:pt x="1011" y="1"/>
                  </a:lnTo>
                  <a:lnTo>
                    <a:pt x="1012" y="1"/>
                  </a:lnTo>
                  <a:lnTo>
                    <a:pt x="1013" y="1"/>
                  </a:lnTo>
                  <a:lnTo>
                    <a:pt x="1014" y="1"/>
                  </a:lnTo>
                  <a:lnTo>
                    <a:pt x="1015" y="1"/>
                  </a:lnTo>
                  <a:lnTo>
                    <a:pt x="1016" y="1"/>
                  </a:lnTo>
                  <a:lnTo>
                    <a:pt x="1017" y="1"/>
                  </a:lnTo>
                  <a:lnTo>
                    <a:pt x="1018" y="1"/>
                  </a:lnTo>
                  <a:lnTo>
                    <a:pt x="1018" y="1"/>
                  </a:lnTo>
                  <a:lnTo>
                    <a:pt x="1019" y="1"/>
                  </a:lnTo>
                  <a:lnTo>
                    <a:pt x="1020" y="1"/>
                  </a:lnTo>
                  <a:lnTo>
                    <a:pt x="1021" y="1"/>
                  </a:lnTo>
                  <a:lnTo>
                    <a:pt x="1022" y="1"/>
                  </a:lnTo>
                  <a:lnTo>
                    <a:pt x="1023" y="1"/>
                  </a:lnTo>
                  <a:lnTo>
                    <a:pt x="1024" y="2"/>
                  </a:lnTo>
                  <a:lnTo>
                    <a:pt x="1025" y="2"/>
                  </a:lnTo>
                  <a:lnTo>
                    <a:pt x="1026" y="2"/>
                  </a:lnTo>
                  <a:lnTo>
                    <a:pt x="1027" y="2"/>
                  </a:lnTo>
                  <a:lnTo>
                    <a:pt x="1028" y="2"/>
                  </a:lnTo>
                  <a:lnTo>
                    <a:pt x="1029" y="2"/>
                  </a:lnTo>
                  <a:lnTo>
                    <a:pt x="1029" y="2"/>
                  </a:lnTo>
                  <a:lnTo>
                    <a:pt x="1031" y="2"/>
                  </a:lnTo>
                  <a:lnTo>
                    <a:pt x="1032" y="2"/>
                  </a:lnTo>
                  <a:lnTo>
                    <a:pt x="1032" y="2"/>
                  </a:lnTo>
                  <a:lnTo>
                    <a:pt x="1033" y="2"/>
                  </a:lnTo>
                  <a:lnTo>
                    <a:pt x="1034" y="2"/>
                  </a:lnTo>
                  <a:lnTo>
                    <a:pt x="1036" y="2"/>
                  </a:lnTo>
                  <a:lnTo>
                    <a:pt x="1036" y="2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39" y="3"/>
                  </a:lnTo>
                  <a:lnTo>
                    <a:pt x="1040" y="3"/>
                  </a:lnTo>
                  <a:lnTo>
                    <a:pt x="1041" y="3"/>
                  </a:lnTo>
                  <a:lnTo>
                    <a:pt x="1042" y="3"/>
                  </a:lnTo>
                  <a:lnTo>
                    <a:pt x="1043" y="3"/>
                  </a:lnTo>
                  <a:lnTo>
                    <a:pt x="1044" y="3"/>
                  </a:lnTo>
                  <a:lnTo>
                    <a:pt x="1045" y="3"/>
                  </a:lnTo>
                  <a:lnTo>
                    <a:pt x="1046" y="3"/>
                  </a:lnTo>
                  <a:lnTo>
                    <a:pt x="1047" y="3"/>
                  </a:lnTo>
                  <a:lnTo>
                    <a:pt x="1048" y="3"/>
                  </a:lnTo>
                  <a:lnTo>
                    <a:pt x="1049" y="3"/>
                  </a:lnTo>
                  <a:lnTo>
                    <a:pt x="1049" y="3"/>
                  </a:lnTo>
                  <a:lnTo>
                    <a:pt x="1051" y="4"/>
                  </a:lnTo>
                  <a:lnTo>
                    <a:pt x="1052" y="4"/>
                  </a:lnTo>
                  <a:lnTo>
                    <a:pt x="1052" y="4"/>
                  </a:lnTo>
                  <a:lnTo>
                    <a:pt x="1053" y="4"/>
                  </a:lnTo>
                  <a:lnTo>
                    <a:pt x="1054" y="4"/>
                  </a:lnTo>
                  <a:lnTo>
                    <a:pt x="1056" y="4"/>
                  </a:lnTo>
                  <a:lnTo>
                    <a:pt x="1056" y="4"/>
                  </a:lnTo>
                  <a:lnTo>
                    <a:pt x="1057" y="4"/>
                  </a:lnTo>
                  <a:lnTo>
                    <a:pt x="1058" y="4"/>
                  </a:lnTo>
                  <a:lnTo>
                    <a:pt x="1059" y="4"/>
                  </a:lnTo>
                  <a:lnTo>
                    <a:pt x="1060" y="5"/>
                  </a:lnTo>
                  <a:lnTo>
                    <a:pt x="1062" y="5"/>
                  </a:lnTo>
                  <a:lnTo>
                    <a:pt x="1063" y="5"/>
                  </a:lnTo>
                  <a:lnTo>
                    <a:pt x="1064" y="5"/>
                  </a:lnTo>
                  <a:lnTo>
                    <a:pt x="1066" y="5"/>
                  </a:lnTo>
                  <a:lnTo>
                    <a:pt x="1067" y="5"/>
                  </a:lnTo>
                  <a:lnTo>
                    <a:pt x="1068" y="5"/>
                  </a:lnTo>
                  <a:lnTo>
                    <a:pt x="1069" y="5"/>
                  </a:lnTo>
                  <a:lnTo>
                    <a:pt x="1070" y="6"/>
                  </a:lnTo>
                  <a:lnTo>
                    <a:pt x="1071" y="6"/>
                  </a:lnTo>
                  <a:lnTo>
                    <a:pt x="1072" y="6"/>
                  </a:lnTo>
                  <a:lnTo>
                    <a:pt x="1072" y="6"/>
                  </a:lnTo>
                  <a:lnTo>
                    <a:pt x="1073" y="6"/>
                  </a:lnTo>
                  <a:lnTo>
                    <a:pt x="1074" y="6"/>
                  </a:lnTo>
                  <a:lnTo>
                    <a:pt x="1075" y="6"/>
                  </a:lnTo>
                  <a:lnTo>
                    <a:pt x="1076" y="6"/>
                  </a:lnTo>
                  <a:lnTo>
                    <a:pt x="1077" y="6"/>
                  </a:lnTo>
                  <a:lnTo>
                    <a:pt x="1078" y="7"/>
                  </a:lnTo>
                  <a:lnTo>
                    <a:pt x="1079" y="7"/>
                  </a:lnTo>
                  <a:lnTo>
                    <a:pt x="1080" y="7"/>
                  </a:lnTo>
                  <a:lnTo>
                    <a:pt x="1081" y="7"/>
                  </a:lnTo>
                  <a:lnTo>
                    <a:pt x="1082" y="7"/>
                  </a:lnTo>
                  <a:lnTo>
                    <a:pt x="1083" y="7"/>
                  </a:lnTo>
                  <a:lnTo>
                    <a:pt x="1084" y="7"/>
                  </a:lnTo>
                  <a:lnTo>
                    <a:pt x="1085" y="7"/>
                  </a:lnTo>
                  <a:lnTo>
                    <a:pt x="1086" y="7"/>
                  </a:lnTo>
                  <a:lnTo>
                    <a:pt x="1087" y="8"/>
                  </a:lnTo>
                  <a:lnTo>
                    <a:pt x="1088" y="8"/>
                  </a:lnTo>
                  <a:lnTo>
                    <a:pt x="1089" y="8"/>
                  </a:lnTo>
                  <a:lnTo>
                    <a:pt x="1089" y="8"/>
                  </a:lnTo>
                  <a:lnTo>
                    <a:pt x="1090" y="8"/>
                  </a:lnTo>
                  <a:lnTo>
                    <a:pt x="1091" y="8"/>
                  </a:lnTo>
                  <a:lnTo>
                    <a:pt x="1092" y="8"/>
                  </a:lnTo>
                  <a:lnTo>
                    <a:pt x="1093" y="9"/>
                  </a:lnTo>
                  <a:lnTo>
                    <a:pt x="1095" y="9"/>
                  </a:lnTo>
                  <a:lnTo>
                    <a:pt x="1096" y="9"/>
                  </a:lnTo>
                  <a:lnTo>
                    <a:pt x="1097" y="9"/>
                  </a:lnTo>
                  <a:lnTo>
                    <a:pt x="1097" y="9"/>
                  </a:lnTo>
                  <a:lnTo>
                    <a:pt x="1098" y="9"/>
                  </a:lnTo>
                  <a:lnTo>
                    <a:pt x="1099" y="9"/>
                  </a:lnTo>
                  <a:lnTo>
                    <a:pt x="1100" y="9"/>
                  </a:lnTo>
                  <a:lnTo>
                    <a:pt x="1101" y="10"/>
                  </a:lnTo>
                  <a:lnTo>
                    <a:pt x="1102" y="10"/>
                  </a:lnTo>
                  <a:lnTo>
                    <a:pt x="1103" y="10"/>
                  </a:lnTo>
                  <a:lnTo>
                    <a:pt x="1104" y="10"/>
                  </a:lnTo>
                  <a:lnTo>
                    <a:pt x="1105" y="10"/>
                  </a:lnTo>
                  <a:lnTo>
                    <a:pt x="1106" y="10"/>
                  </a:lnTo>
                  <a:lnTo>
                    <a:pt x="1107" y="11"/>
                  </a:lnTo>
                  <a:lnTo>
                    <a:pt x="1108" y="11"/>
                  </a:lnTo>
                  <a:lnTo>
                    <a:pt x="1108" y="11"/>
                  </a:lnTo>
                  <a:lnTo>
                    <a:pt x="1110" y="11"/>
                  </a:lnTo>
                  <a:lnTo>
                    <a:pt x="1111" y="11"/>
                  </a:lnTo>
                  <a:lnTo>
                    <a:pt x="1112" y="11"/>
                  </a:lnTo>
                  <a:lnTo>
                    <a:pt x="1112" y="11"/>
                  </a:lnTo>
                  <a:lnTo>
                    <a:pt x="1114" y="11"/>
                  </a:lnTo>
                  <a:lnTo>
                    <a:pt x="1114" y="12"/>
                  </a:lnTo>
                  <a:lnTo>
                    <a:pt x="1115" y="12"/>
                  </a:lnTo>
                  <a:lnTo>
                    <a:pt x="1116" y="12"/>
                  </a:lnTo>
                  <a:lnTo>
                    <a:pt x="1116" y="12"/>
                  </a:lnTo>
                  <a:lnTo>
                    <a:pt x="1117" y="12"/>
                  </a:lnTo>
                  <a:lnTo>
                    <a:pt x="1118" y="12"/>
                  </a:lnTo>
                  <a:lnTo>
                    <a:pt x="1118" y="12"/>
                  </a:lnTo>
                  <a:lnTo>
                    <a:pt x="1119" y="12"/>
                  </a:lnTo>
                  <a:lnTo>
                    <a:pt x="1120" y="13"/>
                  </a:lnTo>
                  <a:lnTo>
                    <a:pt x="1121" y="13"/>
                  </a:lnTo>
                  <a:lnTo>
                    <a:pt x="1122" y="13"/>
                  </a:lnTo>
                  <a:lnTo>
                    <a:pt x="1123" y="13"/>
                  </a:lnTo>
                  <a:lnTo>
                    <a:pt x="1124" y="13"/>
                  </a:lnTo>
                  <a:lnTo>
                    <a:pt x="1125" y="13"/>
                  </a:lnTo>
                  <a:lnTo>
                    <a:pt x="1126" y="14"/>
                  </a:lnTo>
                  <a:lnTo>
                    <a:pt x="1127" y="14"/>
                  </a:lnTo>
                  <a:lnTo>
                    <a:pt x="1128" y="14"/>
                  </a:lnTo>
                  <a:lnTo>
                    <a:pt x="1129" y="14"/>
                  </a:lnTo>
                  <a:lnTo>
                    <a:pt x="1130" y="14"/>
                  </a:lnTo>
                  <a:lnTo>
                    <a:pt x="1131" y="15"/>
                  </a:lnTo>
                  <a:lnTo>
                    <a:pt x="1132" y="15"/>
                  </a:lnTo>
                  <a:lnTo>
                    <a:pt x="1133" y="15"/>
                  </a:lnTo>
                  <a:lnTo>
                    <a:pt x="1134" y="15"/>
                  </a:lnTo>
                  <a:lnTo>
                    <a:pt x="1135" y="15"/>
                  </a:lnTo>
                  <a:lnTo>
                    <a:pt x="1136" y="15"/>
                  </a:lnTo>
                  <a:lnTo>
                    <a:pt x="1137" y="15"/>
                  </a:lnTo>
                  <a:lnTo>
                    <a:pt x="1138" y="16"/>
                  </a:lnTo>
                  <a:lnTo>
                    <a:pt x="1138" y="16"/>
                  </a:lnTo>
                  <a:lnTo>
                    <a:pt x="1139" y="16"/>
                  </a:lnTo>
                  <a:lnTo>
                    <a:pt x="1140" y="16"/>
                  </a:lnTo>
                  <a:lnTo>
                    <a:pt x="1141" y="16"/>
                  </a:lnTo>
                  <a:lnTo>
                    <a:pt x="1142" y="17"/>
                  </a:lnTo>
                  <a:lnTo>
                    <a:pt x="1143" y="17"/>
                  </a:lnTo>
                  <a:lnTo>
                    <a:pt x="1144" y="17"/>
                  </a:lnTo>
                  <a:lnTo>
                    <a:pt x="1145" y="17"/>
                  </a:lnTo>
                  <a:lnTo>
                    <a:pt x="1146" y="17"/>
                  </a:lnTo>
                  <a:lnTo>
                    <a:pt x="1147" y="17"/>
                  </a:lnTo>
                  <a:lnTo>
                    <a:pt x="1148" y="18"/>
                  </a:lnTo>
                  <a:lnTo>
                    <a:pt x="1149" y="18"/>
                  </a:lnTo>
                  <a:lnTo>
                    <a:pt x="1150" y="18"/>
                  </a:lnTo>
                  <a:lnTo>
                    <a:pt x="1151" y="18"/>
                  </a:lnTo>
                  <a:lnTo>
                    <a:pt x="1152" y="18"/>
                  </a:lnTo>
                  <a:lnTo>
                    <a:pt x="1153" y="19"/>
                  </a:lnTo>
                  <a:lnTo>
                    <a:pt x="1154" y="19"/>
                  </a:lnTo>
                  <a:lnTo>
                    <a:pt x="1155" y="19"/>
                  </a:lnTo>
                  <a:lnTo>
                    <a:pt x="1155" y="19"/>
                  </a:lnTo>
                  <a:lnTo>
                    <a:pt x="1157" y="19"/>
                  </a:lnTo>
                  <a:lnTo>
                    <a:pt x="1157" y="19"/>
                  </a:lnTo>
                  <a:lnTo>
                    <a:pt x="1158" y="20"/>
                  </a:lnTo>
                  <a:lnTo>
                    <a:pt x="1159" y="20"/>
                  </a:lnTo>
                  <a:lnTo>
                    <a:pt x="1160" y="20"/>
                  </a:lnTo>
                  <a:lnTo>
                    <a:pt x="1161" y="20"/>
                  </a:lnTo>
                  <a:lnTo>
                    <a:pt x="1162" y="21"/>
                  </a:lnTo>
                  <a:lnTo>
                    <a:pt x="1163" y="21"/>
                  </a:lnTo>
                  <a:lnTo>
                    <a:pt x="1164" y="21"/>
                  </a:lnTo>
                  <a:lnTo>
                    <a:pt x="1165" y="21"/>
                  </a:lnTo>
                  <a:lnTo>
                    <a:pt x="1166" y="21"/>
                  </a:lnTo>
                  <a:lnTo>
                    <a:pt x="1167" y="22"/>
                  </a:lnTo>
                  <a:lnTo>
                    <a:pt x="1168" y="22"/>
                  </a:lnTo>
                  <a:lnTo>
                    <a:pt x="1169" y="22"/>
                  </a:lnTo>
                  <a:lnTo>
                    <a:pt x="1170" y="22"/>
                  </a:lnTo>
                  <a:lnTo>
                    <a:pt x="1171" y="22"/>
                  </a:lnTo>
                  <a:lnTo>
                    <a:pt x="1172" y="23"/>
                  </a:lnTo>
                  <a:lnTo>
                    <a:pt x="1173" y="23"/>
                  </a:lnTo>
                  <a:lnTo>
                    <a:pt x="1174" y="23"/>
                  </a:lnTo>
                  <a:lnTo>
                    <a:pt x="1175" y="23"/>
                  </a:lnTo>
                  <a:lnTo>
                    <a:pt x="1176" y="23"/>
                  </a:lnTo>
                  <a:lnTo>
                    <a:pt x="1176" y="24"/>
                  </a:lnTo>
                  <a:lnTo>
                    <a:pt x="1177" y="24"/>
                  </a:lnTo>
                  <a:lnTo>
                    <a:pt x="1179" y="24"/>
                  </a:lnTo>
                  <a:lnTo>
                    <a:pt x="1179" y="24"/>
                  </a:lnTo>
                  <a:lnTo>
                    <a:pt x="1180" y="25"/>
                  </a:lnTo>
                  <a:lnTo>
                    <a:pt x="1181" y="25"/>
                  </a:lnTo>
                  <a:lnTo>
                    <a:pt x="1182" y="25"/>
                  </a:lnTo>
                  <a:lnTo>
                    <a:pt x="1183" y="25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9" y="27"/>
                  </a:lnTo>
                  <a:lnTo>
                    <a:pt x="1190" y="27"/>
                  </a:lnTo>
                  <a:lnTo>
                    <a:pt x="1191" y="27"/>
                  </a:lnTo>
                  <a:lnTo>
                    <a:pt x="1192" y="27"/>
                  </a:lnTo>
                  <a:lnTo>
                    <a:pt x="1193" y="28"/>
                  </a:lnTo>
                  <a:lnTo>
                    <a:pt x="1194" y="28"/>
                  </a:lnTo>
                  <a:lnTo>
                    <a:pt x="1195" y="28"/>
                  </a:lnTo>
                  <a:lnTo>
                    <a:pt x="1196" y="28"/>
                  </a:lnTo>
                  <a:lnTo>
                    <a:pt x="1196" y="29"/>
                  </a:lnTo>
                  <a:lnTo>
                    <a:pt x="1198" y="29"/>
                  </a:lnTo>
                  <a:lnTo>
                    <a:pt x="1198" y="29"/>
                  </a:lnTo>
                  <a:lnTo>
                    <a:pt x="1199" y="29"/>
                  </a:lnTo>
                  <a:lnTo>
                    <a:pt x="1200" y="30"/>
                  </a:lnTo>
                  <a:lnTo>
                    <a:pt x="1201" y="30"/>
                  </a:lnTo>
                  <a:lnTo>
                    <a:pt x="1202" y="30"/>
                  </a:lnTo>
                  <a:lnTo>
                    <a:pt x="1203" y="30"/>
                  </a:lnTo>
                  <a:lnTo>
                    <a:pt x="1203" y="30"/>
                  </a:lnTo>
                  <a:lnTo>
                    <a:pt x="1204" y="30"/>
                  </a:lnTo>
                  <a:lnTo>
                    <a:pt x="1205" y="31"/>
                  </a:lnTo>
                  <a:lnTo>
                    <a:pt x="1206" y="31"/>
                  </a:lnTo>
                  <a:lnTo>
                    <a:pt x="1207" y="31"/>
                  </a:lnTo>
                  <a:lnTo>
                    <a:pt x="1208" y="32"/>
                  </a:lnTo>
                  <a:lnTo>
                    <a:pt x="1209" y="32"/>
                  </a:lnTo>
                  <a:lnTo>
                    <a:pt x="1210" y="32"/>
                  </a:lnTo>
                  <a:lnTo>
                    <a:pt x="1211" y="32"/>
                  </a:lnTo>
                  <a:lnTo>
                    <a:pt x="1212" y="33"/>
                  </a:lnTo>
                  <a:lnTo>
                    <a:pt x="1213" y="33"/>
                  </a:lnTo>
                  <a:lnTo>
                    <a:pt x="1214" y="33"/>
                  </a:lnTo>
                  <a:lnTo>
                    <a:pt x="1215" y="33"/>
                  </a:lnTo>
                  <a:lnTo>
                    <a:pt x="1216" y="34"/>
                  </a:lnTo>
                  <a:lnTo>
                    <a:pt x="1217" y="34"/>
                  </a:lnTo>
                  <a:lnTo>
                    <a:pt x="1217" y="34"/>
                  </a:lnTo>
                  <a:lnTo>
                    <a:pt x="1219" y="34"/>
                  </a:lnTo>
                  <a:lnTo>
                    <a:pt x="1219" y="34"/>
                  </a:lnTo>
                  <a:lnTo>
                    <a:pt x="1221" y="35"/>
                  </a:lnTo>
                  <a:lnTo>
                    <a:pt x="1222" y="35"/>
                  </a:lnTo>
                  <a:lnTo>
                    <a:pt x="1223" y="35"/>
                  </a:lnTo>
                  <a:lnTo>
                    <a:pt x="1223" y="36"/>
                  </a:lnTo>
                  <a:lnTo>
                    <a:pt x="1224" y="36"/>
                  </a:lnTo>
                  <a:lnTo>
                    <a:pt x="1225" y="36"/>
                  </a:lnTo>
                  <a:lnTo>
                    <a:pt x="1226" y="37"/>
                  </a:lnTo>
                  <a:lnTo>
                    <a:pt x="1227" y="37"/>
                  </a:lnTo>
                  <a:lnTo>
                    <a:pt x="1228" y="37"/>
                  </a:lnTo>
                  <a:lnTo>
                    <a:pt x="1229" y="37"/>
                  </a:lnTo>
                  <a:lnTo>
                    <a:pt x="1230" y="38"/>
                  </a:lnTo>
                  <a:lnTo>
                    <a:pt x="1231" y="38"/>
                  </a:lnTo>
                  <a:lnTo>
                    <a:pt x="1232" y="38"/>
                  </a:lnTo>
                  <a:lnTo>
                    <a:pt x="1233" y="39"/>
                  </a:lnTo>
                  <a:lnTo>
                    <a:pt x="1234" y="39"/>
                  </a:lnTo>
                  <a:lnTo>
                    <a:pt x="1236" y="39"/>
                  </a:lnTo>
                  <a:lnTo>
                    <a:pt x="1236" y="40"/>
                  </a:lnTo>
                  <a:lnTo>
                    <a:pt x="1237" y="40"/>
                  </a:lnTo>
                  <a:lnTo>
                    <a:pt x="1239" y="40"/>
                  </a:lnTo>
                  <a:lnTo>
                    <a:pt x="1240" y="41"/>
                  </a:lnTo>
                  <a:lnTo>
                    <a:pt x="1241" y="41"/>
                  </a:lnTo>
                  <a:lnTo>
                    <a:pt x="1241" y="41"/>
                  </a:lnTo>
                  <a:lnTo>
                    <a:pt x="1242" y="41"/>
                  </a:lnTo>
                  <a:lnTo>
                    <a:pt x="1243" y="41"/>
                  </a:lnTo>
                  <a:lnTo>
                    <a:pt x="1244" y="42"/>
                  </a:lnTo>
                  <a:lnTo>
                    <a:pt x="1246" y="42"/>
                  </a:lnTo>
                  <a:lnTo>
                    <a:pt x="1247" y="43"/>
                  </a:lnTo>
                  <a:lnTo>
                    <a:pt x="1247" y="43"/>
                  </a:lnTo>
                  <a:lnTo>
                    <a:pt x="1248" y="43"/>
                  </a:lnTo>
                  <a:lnTo>
                    <a:pt x="1249" y="43"/>
                  </a:lnTo>
                  <a:lnTo>
                    <a:pt x="1250" y="44"/>
                  </a:lnTo>
                  <a:lnTo>
                    <a:pt x="1252" y="44"/>
                  </a:lnTo>
                  <a:lnTo>
                    <a:pt x="1252" y="44"/>
                  </a:lnTo>
                  <a:lnTo>
                    <a:pt x="1253" y="45"/>
                  </a:lnTo>
                  <a:lnTo>
                    <a:pt x="1254" y="45"/>
                  </a:lnTo>
                  <a:lnTo>
                    <a:pt x="1255" y="45"/>
                  </a:lnTo>
                  <a:lnTo>
                    <a:pt x="1256" y="45"/>
                  </a:lnTo>
                  <a:lnTo>
                    <a:pt x="1257" y="46"/>
                  </a:lnTo>
                  <a:lnTo>
                    <a:pt x="1258" y="46"/>
                  </a:lnTo>
                  <a:lnTo>
                    <a:pt x="1259" y="46"/>
                  </a:lnTo>
                  <a:lnTo>
                    <a:pt x="1260" y="47"/>
                  </a:lnTo>
                  <a:lnTo>
                    <a:pt x="1261" y="47"/>
                  </a:lnTo>
                  <a:lnTo>
                    <a:pt x="1262" y="47"/>
                  </a:lnTo>
                  <a:lnTo>
                    <a:pt x="1263" y="48"/>
                  </a:lnTo>
                  <a:lnTo>
                    <a:pt x="1264" y="48"/>
                  </a:lnTo>
                  <a:lnTo>
                    <a:pt x="1265" y="49"/>
                  </a:lnTo>
                  <a:lnTo>
                    <a:pt x="1267" y="49"/>
                  </a:lnTo>
                  <a:lnTo>
                    <a:pt x="1267" y="49"/>
                  </a:lnTo>
                  <a:lnTo>
                    <a:pt x="1268" y="50"/>
                  </a:lnTo>
                  <a:lnTo>
                    <a:pt x="1269" y="50"/>
                  </a:lnTo>
                  <a:lnTo>
                    <a:pt x="1270" y="50"/>
                  </a:lnTo>
                  <a:lnTo>
                    <a:pt x="1271" y="50"/>
                  </a:lnTo>
                  <a:lnTo>
                    <a:pt x="1272" y="51"/>
                  </a:lnTo>
                  <a:lnTo>
                    <a:pt x="1273" y="51"/>
                  </a:lnTo>
                  <a:lnTo>
                    <a:pt x="1274" y="52"/>
                  </a:lnTo>
                  <a:lnTo>
                    <a:pt x="1275" y="52"/>
                  </a:lnTo>
                  <a:lnTo>
                    <a:pt x="1276" y="52"/>
                  </a:lnTo>
                  <a:lnTo>
                    <a:pt x="1277" y="52"/>
                  </a:lnTo>
                  <a:lnTo>
                    <a:pt x="1278" y="53"/>
                  </a:lnTo>
                  <a:lnTo>
                    <a:pt x="1279" y="53"/>
                  </a:lnTo>
                  <a:lnTo>
                    <a:pt x="1280" y="54"/>
                  </a:lnTo>
                  <a:lnTo>
                    <a:pt x="1281" y="54"/>
                  </a:lnTo>
                  <a:lnTo>
                    <a:pt x="1282" y="54"/>
                  </a:lnTo>
                  <a:lnTo>
                    <a:pt x="1283" y="55"/>
                  </a:lnTo>
                  <a:lnTo>
                    <a:pt x="1284" y="55"/>
                  </a:lnTo>
                  <a:lnTo>
                    <a:pt x="1284" y="55"/>
                  </a:lnTo>
                  <a:lnTo>
                    <a:pt x="1285" y="56"/>
                  </a:lnTo>
                  <a:lnTo>
                    <a:pt x="1287" y="56"/>
                  </a:lnTo>
                  <a:lnTo>
                    <a:pt x="1288" y="56"/>
                  </a:lnTo>
                  <a:lnTo>
                    <a:pt x="1288" y="56"/>
                  </a:lnTo>
                  <a:lnTo>
                    <a:pt x="1289" y="57"/>
                  </a:lnTo>
                  <a:lnTo>
                    <a:pt x="1291" y="57"/>
                  </a:lnTo>
                  <a:lnTo>
                    <a:pt x="1292" y="58"/>
                  </a:lnTo>
                  <a:lnTo>
                    <a:pt x="1292" y="58"/>
                  </a:lnTo>
                  <a:lnTo>
                    <a:pt x="1293" y="58"/>
                  </a:lnTo>
                  <a:lnTo>
                    <a:pt x="1294" y="59"/>
                  </a:lnTo>
                  <a:lnTo>
                    <a:pt x="1295" y="59"/>
                  </a:lnTo>
                  <a:lnTo>
                    <a:pt x="1296" y="59"/>
                  </a:lnTo>
                  <a:lnTo>
                    <a:pt x="1297" y="60"/>
                  </a:lnTo>
                  <a:lnTo>
                    <a:pt x="1298" y="60"/>
                  </a:lnTo>
                  <a:lnTo>
                    <a:pt x="1299" y="60"/>
                  </a:lnTo>
                  <a:lnTo>
                    <a:pt x="1300" y="61"/>
                  </a:lnTo>
                  <a:lnTo>
                    <a:pt x="1301" y="61"/>
                  </a:lnTo>
                  <a:lnTo>
                    <a:pt x="1301" y="61"/>
                  </a:lnTo>
                  <a:lnTo>
                    <a:pt x="1302" y="62"/>
                  </a:lnTo>
                  <a:lnTo>
                    <a:pt x="1303" y="62"/>
                  </a:lnTo>
                  <a:lnTo>
                    <a:pt x="1304" y="62"/>
                  </a:lnTo>
                  <a:lnTo>
                    <a:pt x="1305" y="63"/>
                  </a:lnTo>
                  <a:lnTo>
                    <a:pt x="1306" y="63"/>
                  </a:lnTo>
                  <a:lnTo>
                    <a:pt x="1306" y="63"/>
                  </a:lnTo>
                  <a:lnTo>
                    <a:pt x="1308" y="64"/>
                  </a:lnTo>
                  <a:lnTo>
                    <a:pt x="1309" y="64"/>
                  </a:lnTo>
                  <a:lnTo>
                    <a:pt x="1310" y="65"/>
                  </a:lnTo>
                  <a:lnTo>
                    <a:pt x="1310" y="65"/>
                  </a:lnTo>
                  <a:lnTo>
                    <a:pt x="1311" y="65"/>
                  </a:lnTo>
                  <a:lnTo>
                    <a:pt x="1312" y="66"/>
                  </a:lnTo>
                  <a:lnTo>
                    <a:pt x="1313" y="66"/>
                  </a:lnTo>
                  <a:lnTo>
                    <a:pt x="1314" y="66"/>
                  </a:lnTo>
                  <a:lnTo>
                    <a:pt x="1315" y="67"/>
                  </a:lnTo>
                  <a:lnTo>
                    <a:pt x="1316" y="67"/>
                  </a:lnTo>
                  <a:lnTo>
                    <a:pt x="1317" y="68"/>
                  </a:lnTo>
                  <a:lnTo>
                    <a:pt x="1318" y="68"/>
                  </a:lnTo>
                  <a:lnTo>
                    <a:pt x="1319" y="68"/>
                  </a:lnTo>
                  <a:lnTo>
                    <a:pt x="1320" y="69"/>
                  </a:lnTo>
                  <a:lnTo>
                    <a:pt x="1321" y="69"/>
                  </a:lnTo>
                  <a:lnTo>
                    <a:pt x="1322" y="69"/>
                  </a:lnTo>
                  <a:lnTo>
                    <a:pt x="1323" y="70"/>
                  </a:lnTo>
                  <a:lnTo>
                    <a:pt x="1324" y="70"/>
                  </a:lnTo>
                  <a:lnTo>
                    <a:pt x="1325" y="71"/>
                  </a:lnTo>
                  <a:lnTo>
                    <a:pt x="1326" y="71"/>
                  </a:lnTo>
                  <a:lnTo>
                    <a:pt x="1326" y="71"/>
                  </a:lnTo>
                  <a:lnTo>
                    <a:pt x="1327" y="72"/>
                  </a:lnTo>
                  <a:lnTo>
                    <a:pt x="1328" y="72"/>
                  </a:lnTo>
                  <a:lnTo>
                    <a:pt x="1329" y="72"/>
                  </a:lnTo>
                  <a:lnTo>
                    <a:pt x="1330" y="73"/>
                  </a:lnTo>
                  <a:lnTo>
                    <a:pt x="1331" y="73"/>
                  </a:lnTo>
                  <a:lnTo>
                    <a:pt x="1332" y="74"/>
                  </a:lnTo>
                  <a:lnTo>
                    <a:pt x="1333" y="74"/>
                  </a:lnTo>
                  <a:lnTo>
                    <a:pt x="1334" y="75"/>
                  </a:lnTo>
                  <a:lnTo>
                    <a:pt x="1336" y="75"/>
                  </a:lnTo>
                  <a:lnTo>
                    <a:pt x="1336" y="75"/>
                  </a:lnTo>
                  <a:lnTo>
                    <a:pt x="1337" y="76"/>
                  </a:lnTo>
                  <a:lnTo>
                    <a:pt x="1338" y="76"/>
                  </a:lnTo>
                  <a:lnTo>
                    <a:pt x="1339" y="76"/>
                  </a:lnTo>
                  <a:lnTo>
                    <a:pt x="1340" y="77"/>
                  </a:lnTo>
                  <a:lnTo>
                    <a:pt x="1341" y="77"/>
                  </a:lnTo>
                  <a:lnTo>
                    <a:pt x="1342" y="78"/>
                  </a:lnTo>
                  <a:lnTo>
                    <a:pt x="1343" y="78"/>
                  </a:lnTo>
                  <a:lnTo>
                    <a:pt x="1344" y="79"/>
                  </a:lnTo>
                  <a:lnTo>
                    <a:pt x="1345" y="79"/>
                  </a:lnTo>
                  <a:lnTo>
                    <a:pt x="1346" y="79"/>
                  </a:lnTo>
                  <a:lnTo>
                    <a:pt x="1347" y="80"/>
                  </a:lnTo>
                  <a:lnTo>
                    <a:pt x="1348" y="80"/>
                  </a:lnTo>
                  <a:lnTo>
                    <a:pt x="1349" y="81"/>
                  </a:lnTo>
                  <a:lnTo>
                    <a:pt x="1349" y="81"/>
                  </a:lnTo>
                  <a:lnTo>
                    <a:pt x="1351" y="82"/>
                  </a:lnTo>
                  <a:lnTo>
                    <a:pt x="1352" y="82"/>
                  </a:lnTo>
                  <a:lnTo>
                    <a:pt x="1352" y="83"/>
                  </a:lnTo>
                  <a:lnTo>
                    <a:pt x="1354" y="83"/>
                  </a:lnTo>
                  <a:lnTo>
                    <a:pt x="1354" y="83"/>
                  </a:lnTo>
                  <a:lnTo>
                    <a:pt x="1355" y="84"/>
                  </a:lnTo>
                  <a:lnTo>
                    <a:pt x="1356" y="84"/>
                  </a:lnTo>
                  <a:lnTo>
                    <a:pt x="1357" y="85"/>
                  </a:lnTo>
                  <a:lnTo>
                    <a:pt x="1358" y="85"/>
                  </a:lnTo>
                  <a:lnTo>
                    <a:pt x="1360" y="86"/>
                  </a:lnTo>
                  <a:lnTo>
                    <a:pt x="1360" y="86"/>
                  </a:lnTo>
                  <a:lnTo>
                    <a:pt x="1361" y="86"/>
                  </a:lnTo>
                  <a:lnTo>
                    <a:pt x="1362" y="87"/>
                  </a:lnTo>
                  <a:lnTo>
                    <a:pt x="1363" y="87"/>
                  </a:lnTo>
                  <a:lnTo>
                    <a:pt x="1364" y="88"/>
                  </a:lnTo>
                  <a:lnTo>
                    <a:pt x="1365" y="88"/>
                  </a:lnTo>
                  <a:lnTo>
                    <a:pt x="1366" y="88"/>
                  </a:lnTo>
                  <a:lnTo>
                    <a:pt x="1367" y="89"/>
                  </a:lnTo>
                  <a:lnTo>
                    <a:pt x="1367" y="89"/>
                  </a:lnTo>
                  <a:lnTo>
                    <a:pt x="1368" y="90"/>
                  </a:lnTo>
                  <a:lnTo>
                    <a:pt x="1369" y="90"/>
                  </a:lnTo>
                  <a:lnTo>
                    <a:pt x="1370" y="90"/>
                  </a:lnTo>
                  <a:lnTo>
                    <a:pt x="1371" y="91"/>
                  </a:lnTo>
                  <a:lnTo>
                    <a:pt x="1371" y="91"/>
                  </a:lnTo>
                  <a:lnTo>
                    <a:pt x="1372" y="92"/>
                  </a:lnTo>
                  <a:lnTo>
                    <a:pt x="1374" y="92"/>
                  </a:lnTo>
                  <a:lnTo>
                    <a:pt x="1375" y="93"/>
                  </a:lnTo>
                  <a:lnTo>
                    <a:pt x="1376" y="93"/>
                  </a:lnTo>
                  <a:lnTo>
                    <a:pt x="1376" y="94"/>
                  </a:lnTo>
                  <a:lnTo>
                    <a:pt x="1378" y="94"/>
                  </a:lnTo>
                  <a:lnTo>
                    <a:pt x="1378" y="94"/>
                  </a:lnTo>
                  <a:lnTo>
                    <a:pt x="1379" y="95"/>
                  </a:lnTo>
                  <a:lnTo>
                    <a:pt x="1380" y="95"/>
                  </a:lnTo>
                  <a:lnTo>
                    <a:pt x="1381" y="96"/>
                  </a:lnTo>
                  <a:lnTo>
                    <a:pt x="1382" y="96"/>
                  </a:lnTo>
                  <a:lnTo>
                    <a:pt x="1382" y="96"/>
                  </a:lnTo>
                  <a:lnTo>
                    <a:pt x="1383" y="97"/>
                  </a:lnTo>
                  <a:lnTo>
                    <a:pt x="1385" y="98"/>
                  </a:lnTo>
                  <a:lnTo>
                    <a:pt x="1386" y="98"/>
                  </a:lnTo>
                  <a:lnTo>
                    <a:pt x="1386" y="98"/>
                  </a:lnTo>
                  <a:lnTo>
                    <a:pt x="1387" y="99"/>
                  </a:lnTo>
                  <a:lnTo>
                    <a:pt x="1388" y="99"/>
                  </a:lnTo>
                  <a:lnTo>
                    <a:pt x="1389" y="100"/>
                  </a:lnTo>
                  <a:lnTo>
                    <a:pt x="1390" y="100"/>
                  </a:lnTo>
                  <a:lnTo>
                    <a:pt x="1391" y="101"/>
                  </a:lnTo>
                  <a:lnTo>
                    <a:pt x="1392" y="101"/>
                  </a:lnTo>
                  <a:lnTo>
                    <a:pt x="1392" y="101"/>
                  </a:lnTo>
                  <a:lnTo>
                    <a:pt x="1393" y="102"/>
                  </a:lnTo>
                  <a:lnTo>
                    <a:pt x="1394" y="102"/>
                  </a:lnTo>
                  <a:lnTo>
                    <a:pt x="1396" y="103"/>
                  </a:lnTo>
                  <a:lnTo>
                    <a:pt x="1397" y="103"/>
                  </a:lnTo>
                  <a:lnTo>
                    <a:pt x="1397" y="104"/>
                  </a:lnTo>
                  <a:lnTo>
                    <a:pt x="1398" y="104"/>
                  </a:lnTo>
                  <a:lnTo>
                    <a:pt x="1399" y="105"/>
                  </a:lnTo>
                  <a:lnTo>
                    <a:pt x="1400" y="105"/>
                  </a:lnTo>
                  <a:lnTo>
                    <a:pt x="1401" y="106"/>
                  </a:lnTo>
                  <a:lnTo>
                    <a:pt x="1402" y="106"/>
                  </a:lnTo>
                  <a:lnTo>
                    <a:pt x="1403" y="107"/>
                  </a:lnTo>
                  <a:lnTo>
                    <a:pt x="1404" y="107"/>
                  </a:lnTo>
                  <a:lnTo>
                    <a:pt x="1405" y="108"/>
                  </a:lnTo>
                  <a:lnTo>
                    <a:pt x="1406" y="108"/>
                  </a:lnTo>
                  <a:lnTo>
                    <a:pt x="1407" y="109"/>
                  </a:lnTo>
                  <a:lnTo>
                    <a:pt x="1408" y="109"/>
                  </a:lnTo>
                  <a:lnTo>
                    <a:pt x="1409" y="110"/>
                  </a:lnTo>
                  <a:lnTo>
                    <a:pt x="1410" y="110"/>
                  </a:lnTo>
                  <a:lnTo>
                    <a:pt x="1411" y="111"/>
                  </a:lnTo>
                  <a:lnTo>
                    <a:pt x="1412" y="111"/>
                  </a:lnTo>
                  <a:lnTo>
                    <a:pt x="1412" y="112"/>
                  </a:lnTo>
                  <a:lnTo>
                    <a:pt x="1413" y="112"/>
                  </a:lnTo>
                  <a:lnTo>
                    <a:pt x="1414" y="113"/>
                  </a:lnTo>
                  <a:lnTo>
                    <a:pt x="1415" y="113"/>
                  </a:lnTo>
                  <a:lnTo>
                    <a:pt x="1416" y="113"/>
                  </a:lnTo>
                  <a:lnTo>
                    <a:pt x="1416" y="114"/>
                  </a:lnTo>
                  <a:lnTo>
                    <a:pt x="1417" y="114"/>
                  </a:lnTo>
                  <a:lnTo>
                    <a:pt x="1418" y="115"/>
                  </a:lnTo>
                  <a:lnTo>
                    <a:pt x="1419" y="115"/>
                  </a:lnTo>
                  <a:lnTo>
                    <a:pt x="1421" y="116"/>
                  </a:lnTo>
                  <a:lnTo>
                    <a:pt x="1422" y="117"/>
                  </a:lnTo>
                  <a:lnTo>
                    <a:pt x="1423" y="117"/>
                  </a:lnTo>
                  <a:lnTo>
                    <a:pt x="1424" y="118"/>
                  </a:lnTo>
                  <a:lnTo>
                    <a:pt x="1425" y="118"/>
                  </a:lnTo>
                  <a:lnTo>
                    <a:pt x="1425" y="119"/>
                  </a:lnTo>
                  <a:lnTo>
                    <a:pt x="1426" y="119"/>
                  </a:lnTo>
                  <a:lnTo>
                    <a:pt x="1426" y="119"/>
                  </a:lnTo>
                  <a:lnTo>
                    <a:pt x="1427" y="120"/>
                  </a:lnTo>
                  <a:lnTo>
                    <a:pt x="1428" y="120"/>
                  </a:lnTo>
                  <a:lnTo>
                    <a:pt x="1429" y="121"/>
                  </a:lnTo>
                  <a:lnTo>
                    <a:pt x="1430" y="121"/>
                  </a:lnTo>
                  <a:lnTo>
                    <a:pt x="1431" y="122"/>
                  </a:lnTo>
                  <a:lnTo>
                    <a:pt x="1432" y="122"/>
                  </a:lnTo>
                  <a:lnTo>
                    <a:pt x="1433" y="123"/>
                  </a:lnTo>
                  <a:lnTo>
                    <a:pt x="1434" y="123"/>
                  </a:lnTo>
                  <a:lnTo>
                    <a:pt x="1435" y="124"/>
                  </a:lnTo>
                  <a:lnTo>
                    <a:pt x="1436" y="124"/>
                  </a:lnTo>
                  <a:lnTo>
                    <a:pt x="1436" y="125"/>
                  </a:lnTo>
                  <a:lnTo>
                    <a:pt x="1438" y="126"/>
                  </a:lnTo>
                  <a:lnTo>
                    <a:pt x="1438" y="126"/>
                  </a:lnTo>
                  <a:lnTo>
                    <a:pt x="1439" y="127"/>
                  </a:lnTo>
                  <a:lnTo>
                    <a:pt x="1440" y="127"/>
                  </a:lnTo>
                  <a:lnTo>
                    <a:pt x="1441" y="128"/>
                  </a:lnTo>
                  <a:lnTo>
                    <a:pt x="1442" y="128"/>
                  </a:lnTo>
                  <a:lnTo>
                    <a:pt x="1443" y="129"/>
                  </a:lnTo>
                  <a:lnTo>
                    <a:pt x="1444" y="129"/>
                  </a:lnTo>
                  <a:lnTo>
                    <a:pt x="1445" y="130"/>
                  </a:lnTo>
                  <a:lnTo>
                    <a:pt x="1446" y="130"/>
                  </a:lnTo>
                  <a:lnTo>
                    <a:pt x="1446" y="131"/>
                  </a:lnTo>
                  <a:lnTo>
                    <a:pt x="1447" y="131"/>
                  </a:lnTo>
                  <a:lnTo>
                    <a:pt x="1448" y="132"/>
                  </a:lnTo>
                  <a:lnTo>
                    <a:pt x="1449" y="132"/>
                  </a:lnTo>
                  <a:lnTo>
                    <a:pt x="1450" y="132"/>
                  </a:lnTo>
                  <a:lnTo>
                    <a:pt x="1451" y="133"/>
                  </a:lnTo>
                  <a:lnTo>
                    <a:pt x="1452" y="134"/>
                  </a:lnTo>
                  <a:lnTo>
                    <a:pt x="1453" y="135"/>
                  </a:lnTo>
                  <a:lnTo>
                    <a:pt x="1454" y="135"/>
                  </a:lnTo>
                  <a:lnTo>
                    <a:pt x="1455" y="136"/>
                  </a:lnTo>
                  <a:lnTo>
                    <a:pt x="1456" y="136"/>
                  </a:lnTo>
                  <a:lnTo>
                    <a:pt x="1456" y="137"/>
                  </a:lnTo>
                  <a:lnTo>
                    <a:pt x="1457" y="137"/>
                  </a:lnTo>
                  <a:lnTo>
                    <a:pt x="1458" y="138"/>
                  </a:lnTo>
                  <a:lnTo>
                    <a:pt x="1459" y="138"/>
                  </a:lnTo>
                  <a:lnTo>
                    <a:pt x="1460" y="139"/>
                  </a:lnTo>
                  <a:lnTo>
                    <a:pt x="1460" y="139"/>
                  </a:lnTo>
                  <a:lnTo>
                    <a:pt x="1461" y="140"/>
                  </a:lnTo>
                  <a:lnTo>
                    <a:pt x="1462" y="140"/>
                  </a:lnTo>
                  <a:lnTo>
                    <a:pt x="1463" y="141"/>
                  </a:lnTo>
                  <a:lnTo>
                    <a:pt x="1464" y="141"/>
                  </a:lnTo>
                  <a:lnTo>
                    <a:pt x="1465" y="142"/>
                  </a:lnTo>
                  <a:lnTo>
                    <a:pt x="1467" y="143"/>
                  </a:lnTo>
                  <a:lnTo>
                    <a:pt x="1467" y="143"/>
                  </a:lnTo>
                  <a:lnTo>
                    <a:pt x="1468" y="143"/>
                  </a:lnTo>
                  <a:lnTo>
                    <a:pt x="1469" y="145"/>
                  </a:lnTo>
                  <a:lnTo>
                    <a:pt x="1470" y="145"/>
                  </a:lnTo>
                  <a:lnTo>
                    <a:pt x="1471" y="146"/>
                  </a:lnTo>
                  <a:lnTo>
                    <a:pt x="1472" y="146"/>
                  </a:lnTo>
                  <a:lnTo>
                    <a:pt x="1473" y="147"/>
                  </a:lnTo>
                  <a:lnTo>
                    <a:pt x="1474" y="147"/>
                  </a:lnTo>
                  <a:lnTo>
                    <a:pt x="1475" y="148"/>
                  </a:lnTo>
                  <a:lnTo>
                    <a:pt x="1476" y="149"/>
                  </a:lnTo>
                  <a:lnTo>
                    <a:pt x="1477" y="149"/>
                  </a:lnTo>
                  <a:lnTo>
                    <a:pt x="1478" y="150"/>
                  </a:lnTo>
                  <a:lnTo>
                    <a:pt x="1478" y="150"/>
                  </a:lnTo>
                  <a:lnTo>
                    <a:pt x="1479" y="151"/>
                  </a:lnTo>
                  <a:lnTo>
                    <a:pt x="1480" y="151"/>
                  </a:lnTo>
                  <a:lnTo>
                    <a:pt x="1480" y="151"/>
                  </a:lnTo>
                  <a:lnTo>
                    <a:pt x="1481" y="152"/>
                  </a:lnTo>
                  <a:lnTo>
                    <a:pt x="1482" y="152"/>
                  </a:lnTo>
                  <a:lnTo>
                    <a:pt x="1483" y="153"/>
                  </a:lnTo>
                  <a:lnTo>
                    <a:pt x="1483" y="153"/>
                  </a:lnTo>
                  <a:lnTo>
                    <a:pt x="1484" y="154"/>
                  </a:lnTo>
                  <a:lnTo>
                    <a:pt x="1484" y="154"/>
                  </a:lnTo>
                  <a:lnTo>
                    <a:pt x="1486" y="155"/>
                  </a:lnTo>
                  <a:lnTo>
                    <a:pt x="1486" y="155"/>
                  </a:lnTo>
                  <a:lnTo>
                    <a:pt x="1487" y="156"/>
                  </a:lnTo>
                  <a:lnTo>
                    <a:pt x="1488" y="156"/>
                  </a:lnTo>
                  <a:lnTo>
                    <a:pt x="1489" y="157"/>
                  </a:lnTo>
                  <a:lnTo>
                    <a:pt x="1490" y="158"/>
                  </a:lnTo>
                  <a:lnTo>
                    <a:pt x="1490" y="158"/>
                  </a:lnTo>
                  <a:lnTo>
                    <a:pt x="1491" y="158"/>
                  </a:lnTo>
                  <a:lnTo>
                    <a:pt x="1492" y="159"/>
                  </a:lnTo>
                  <a:lnTo>
                    <a:pt x="1492" y="159"/>
                  </a:lnTo>
                  <a:lnTo>
                    <a:pt x="1493" y="160"/>
                  </a:lnTo>
                  <a:lnTo>
                    <a:pt x="1494" y="161"/>
                  </a:lnTo>
                  <a:lnTo>
                    <a:pt x="1495" y="161"/>
                  </a:lnTo>
                  <a:lnTo>
                    <a:pt x="1496" y="162"/>
                  </a:lnTo>
                  <a:lnTo>
                    <a:pt x="1497" y="162"/>
                  </a:lnTo>
                  <a:lnTo>
                    <a:pt x="1498" y="163"/>
                  </a:lnTo>
                  <a:lnTo>
                    <a:pt x="1499" y="164"/>
                  </a:lnTo>
                  <a:lnTo>
                    <a:pt x="1500" y="164"/>
                  </a:lnTo>
                  <a:lnTo>
                    <a:pt x="1501" y="165"/>
                  </a:lnTo>
                  <a:lnTo>
                    <a:pt x="1502" y="166"/>
                  </a:lnTo>
                  <a:lnTo>
                    <a:pt x="1502" y="166"/>
                  </a:lnTo>
                  <a:lnTo>
                    <a:pt x="1504" y="167"/>
                  </a:lnTo>
                  <a:lnTo>
                    <a:pt x="1505" y="167"/>
                  </a:lnTo>
                  <a:lnTo>
                    <a:pt x="1505" y="168"/>
                  </a:lnTo>
                  <a:lnTo>
                    <a:pt x="1506" y="169"/>
                  </a:lnTo>
                  <a:lnTo>
                    <a:pt x="1507" y="170"/>
                  </a:lnTo>
                  <a:lnTo>
                    <a:pt x="1508" y="170"/>
                  </a:lnTo>
                  <a:lnTo>
                    <a:pt x="1509" y="171"/>
                  </a:lnTo>
                  <a:lnTo>
                    <a:pt x="1510" y="171"/>
                  </a:lnTo>
                  <a:lnTo>
                    <a:pt x="1511" y="172"/>
                  </a:lnTo>
                  <a:lnTo>
                    <a:pt x="1512" y="173"/>
                  </a:lnTo>
                  <a:lnTo>
                    <a:pt x="1513" y="173"/>
                  </a:lnTo>
                  <a:lnTo>
                    <a:pt x="1514" y="174"/>
                  </a:lnTo>
                  <a:lnTo>
                    <a:pt x="1515" y="175"/>
                  </a:lnTo>
                  <a:lnTo>
                    <a:pt x="1516" y="176"/>
                  </a:lnTo>
                  <a:lnTo>
                    <a:pt x="1517" y="176"/>
                  </a:lnTo>
                  <a:lnTo>
                    <a:pt x="1518" y="177"/>
                  </a:lnTo>
                  <a:lnTo>
                    <a:pt x="1519" y="177"/>
                  </a:lnTo>
                  <a:lnTo>
                    <a:pt x="1520" y="178"/>
                  </a:lnTo>
                  <a:lnTo>
                    <a:pt x="1521" y="179"/>
                  </a:lnTo>
                  <a:lnTo>
                    <a:pt x="1521" y="179"/>
                  </a:lnTo>
                  <a:lnTo>
                    <a:pt x="1522" y="180"/>
                  </a:lnTo>
                  <a:lnTo>
                    <a:pt x="1523" y="181"/>
                  </a:lnTo>
                  <a:lnTo>
                    <a:pt x="1524" y="181"/>
                  </a:lnTo>
                  <a:lnTo>
                    <a:pt x="1525" y="182"/>
                  </a:lnTo>
                  <a:lnTo>
                    <a:pt x="1526" y="182"/>
                  </a:lnTo>
                  <a:lnTo>
                    <a:pt x="1526" y="183"/>
                  </a:lnTo>
                  <a:lnTo>
                    <a:pt x="1527" y="184"/>
                  </a:lnTo>
                  <a:lnTo>
                    <a:pt x="1528" y="184"/>
                  </a:lnTo>
                  <a:lnTo>
                    <a:pt x="1529" y="185"/>
                  </a:lnTo>
                  <a:lnTo>
                    <a:pt x="1530" y="186"/>
                  </a:lnTo>
                  <a:lnTo>
                    <a:pt x="1531" y="186"/>
                  </a:lnTo>
                  <a:lnTo>
                    <a:pt x="1532" y="187"/>
                  </a:lnTo>
                  <a:lnTo>
                    <a:pt x="1532" y="187"/>
                  </a:lnTo>
                  <a:lnTo>
                    <a:pt x="1532" y="187"/>
                  </a:lnTo>
                  <a:lnTo>
                    <a:pt x="1533" y="188"/>
                  </a:lnTo>
                  <a:lnTo>
                    <a:pt x="1533" y="188"/>
                  </a:lnTo>
                  <a:lnTo>
                    <a:pt x="1534" y="189"/>
                  </a:lnTo>
                  <a:lnTo>
                    <a:pt x="1535" y="189"/>
                  </a:lnTo>
                  <a:lnTo>
                    <a:pt x="1536" y="190"/>
                  </a:lnTo>
                  <a:lnTo>
                    <a:pt x="1537" y="191"/>
                  </a:lnTo>
                  <a:lnTo>
                    <a:pt x="1538" y="191"/>
                  </a:lnTo>
                  <a:lnTo>
                    <a:pt x="1539" y="192"/>
                  </a:lnTo>
                  <a:lnTo>
                    <a:pt x="1540" y="193"/>
                  </a:lnTo>
                  <a:lnTo>
                    <a:pt x="1540" y="193"/>
                  </a:lnTo>
                  <a:lnTo>
                    <a:pt x="1541" y="194"/>
                  </a:lnTo>
                  <a:lnTo>
                    <a:pt x="1542" y="194"/>
                  </a:lnTo>
                  <a:lnTo>
                    <a:pt x="1542" y="195"/>
                  </a:lnTo>
                  <a:lnTo>
                    <a:pt x="1543" y="195"/>
                  </a:lnTo>
                  <a:lnTo>
                    <a:pt x="1543" y="195"/>
                  </a:lnTo>
                  <a:lnTo>
                    <a:pt x="1544" y="196"/>
                  </a:lnTo>
                  <a:lnTo>
                    <a:pt x="1545" y="197"/>
                  </a:lnTo>
                  <a:lnTo>
                    <a:pt x="1546" y="197"/>
                  </a:lnTo>
                  <a:lnTo>
                    <a:pt x="1546" y="198"/>
                  </a:lnTo>
                  <a:lnTo>
                    <a:pt x="1547" y="198"/>
                  </a:lnTo>
                  <a:lnTo>
                    <a:pt x="1548" y="199"/>
                  </a:lnTo>
                  <a:lnTo>
                    <a:pt x="1549" y="200"/>
                  </a:lnTo>
                  <a:lnTo>
                    <a:pt x="1550" y="201"/>
                  </a:lnTo>
                  <a:lnTo>
                    <a:pt x="1551" y="201"/>
                  </a:lnTo>
                  <a:lnTo>
                    <a:pt x="1552" y="202"/>
                  </a:lnTo>
                  <a:lnTo>
                    <a:pt x="1553" y="203"/>
                  </a:lnTo>
                  <a:lnTo>
                    <a:pt x="1553" y="203"/>
                  </a:lnTo>
                  <a:lnTo>
                    <a:pt x="1554" y="204"/>
                  </a:lnTo>
                  <a:lnTo>
                    <a:pt x="1555" y="204"/>
                  </a:lnTo>
                  <a:lnTo>
                    <a:pt x="1555" y="205"/>
                  </a:lnTo>
                  <a:lnTo>
                    <a:pt x="1556" y="205"/>
                  </a:lnTo>
                  <a:lnTo>
                    <a:pt x="1557" y="206"/>
                  </a:lnTo>
                  <a:lnTo>
                    <a:pt x="1558" y="207"/>
                  </a:lnTo>
                  <a:lnTo>
                    <a:pt x="1559" y="208"/>
                  </a:lnTo>
                  <a:lnTo>
                    <a:pt x="1560" y="208"/>
                  </a:lnTo>
                  <a:lnTo>
                    <a:pt x="1561" y="209"/>
                  </a:lnTo>
                  <a:lnTo>
                    <a:pt x="1562" y="210"/>
                  </a:lnTo>
                  <a:lnTo>
                    <a:pt x="1563" y="211"/>
                  </a:lnTo>
                  <a:lnTo>
                    <a:pt x="1563" y="211"/>
                  </a:lnTo>
                  <a:lnTo>
                    <a:pt x="1565" y="212"/>
                  </a:lnTo>
                  <a:lnTo>
                    <a:pt x="1565" y="213"/>
                  </a:lnTo>
                  <a:lnTo>
                    <a:pt x="1566" y="213"/>
                  </a:lnTo>
                  <a:lnTo>
                    <a:pt x="1566" y="214"/>
                  </a:lnTo>
                  <a:lnTo>
                    <a:pt x="1567" y="214"/>
                  </a:lnTo>
                  <a:lnTo>
                    <a:pt x="1568" y="215"/>
                  </a:lnTo>
                  <a:lnTo>
                    <a:pt x="1569" y="216"/>
                  </a:lnTo>
                  <a:lnTo>
                    <a:pt x="1570" y="216"/>
                  </a:lnTo>
                  <a:lnTo>
                    <a:pt x="1570" y="217"/>
                  </a:lnTo>
                  <a:lnTo>
                    <a:pt x="1571" y="217"/>
                  </a:lnTo>
                  <a:lnTo>
                    <a:pt x="1571" y="218"/>
                  </a:lnTo>
                  <a:lnTo>
                    <a:pt x="1572" y="219"/>
                  </a:lnTo>
                  <a:lnTo>
                    <a:pt x="1573" y="219"/>
                  </a:lnTo>
                  <a:lnTo>
                    <a:pt x="1573" y="219"/>
                  </a:lnTo>
                  <a:lnTo>
                    <a:pt x="1574" y="220"/>
                  </a:lnTo>
                  <a:lnTo>
                    <a:pt x="1575" y="221"/>
                  </a:lnTo>
                  <a:lnTo>
                    <a:pt x="1575" y="221"/>
                  </a:lnTo>
                  <a:lnTo>
                    <a:pt x="1576" y="221"/>
                  </a:lnTo>
                  <a:lnTo>
                    <a:pt x="1577" y="222"/>
                  </a:lnTo>
                  <a:lnTo>
                    <a:pt x="1578" y="223"/>
                  </a:lnTo>
                  <a:lnTo>
                    <a:pt x="1578" y="223"/>
                  </a:lnTo>
                  <a:lnTo>
                    <a:pt x="1579" y="224"/>
                  </a:lnTo>
                  <a:lnTo>
                    <a:pt x="1580" y="225"/>
                  </a:lnTo>
                  <a:lnTo>
                    <a:pt x="1580" y="225"/>
                  </a:lnTo>
                  <a:lnTo>
                    <a:pt x="1581" y="226"/>
                  </a:lnTo>
                  <a:lnTo>
                    <a:pt x="1582" y="226"/>
                  </a:lnTo>
                  <a:lnTo>
                    <a:pt x="1582" y="227"/>
                  </a:lnTo>
                  <a:lnTo>
                    <a:pt x="1584" y="228"/>
                  </a:lnTo>
                  <a:lnTo>
                    <a:pt x="1585" y="229"/>
                  </a:lnTo>
                  <a:lnTo>
                    <a:pt x="1585" y="230"/>
                  </a:lnTo>
                  <a:lnTo>
                    <a:pt x="1586" y="230"/>
                  </a:lnTo>
                  <a:lnTo>
                    <a:pt x="1587" y="230"/>
                  </a:lnTo>
                  <a:lnTo>
                    <a:pt x="1587" y="231"/>
                  </a:lnTo>
                  <a:lnTo>
                    <a:pt x="1588" y="232"/>
                  </a:lnTo>
                  <a:lnTo>
                    <a:pt x="1589" y="232"/>
                  </a:lnTo>
                  <a:lnTo>
                    <a:pt x="1590" y="233"/>
                  </a:lnTo>
                  <a:lnTo>
                    <a:pt x="1591" y="234"/>
                  </a:lnTo>
                  <a:lnTo>
                    <a:pt x="1592" y="235"/>
                  </a:lnTo>
                  <a:lnTo>
                    <a:pt x="1593" y="236"/>
                  </a:lnTo>
                  <a:lnTo>
                    <a:pt x="1593" y="236"/>
                  </a:lnTo>
                  <a:lnTo>
                    <a:pt x="1593" y="236"/>
                  </a:lnTo>
                  <a:lnTo>
                    <a:pt x="1594" y="237"/>
                  </a:lnTo>
                  <a:lnTo>
                    <a:pt x="1596" y="238"/>
                  </a:lnTo>
                  <a:lnTo>
                    <a:pt x="1596" y="239"/>
                  </a:lnTo>
                  <a:lnTo>
                    <a:pt x="1597" y="239"/>
                  </a:lnTo>
                  <a:lnTo>
                    <a:pt x="1597" y="240"/>
                  </a:lnTo>
                  <a:lnTo>
                    <a:pt x="1598" y="241"/>
                  </a:lnTo>
                  <a:lnTo>
                    <a:pt x="1599" y="241"/>
                  </a:lnTo>
                  <a:lnTo>
                    <a:pt x="1600" y="242"/>
                  </a:lnTo>
                  <a:lnTo>
                    <a:pt x="1601" y="243"/>
                  </a:lnTo>
                  <a:lnTo>
                    <a:pt x="1601" y="244"/>
                  </a:lnTo>
                  <a:lnTo>
                    <a:pt x="1602" y="244"/>
                  </a:lnTo>
                  <a:lnTo>
                    <a:pt x="1603" y="245"/>
                  </a:lnTo>
                  <a:lnTo>
                    <a:pt x="1604" y="245"/>
                  </a:lnTo>
                  <a:lnTo>
                    <a:pt x="1604" y="246"/>
                  </a:lnTo>
                  <a:lnTo>
                    <a:pt x="1605" y="247"/>
                  </a:lnTo>
                  <a:lnTo>
                    <a:pt x="1606" y="248"/>
                  </a:lnTo>
                  <a:lnTo>
                    <a:pt x="1608" y="249"/>
                  </a:lnTo>
                  <a:lnTo>
                    <a:pt x="1608" y="250"/>
                  </a:lnTo>
                  <a:lnTo>
                    <a:pt x="1609" y="250"/>
                  </a:lnTo>
                  <a:lnTo>
                    <a:pt x="1610" y="251"/>
                  </a:lnTo>
                  <a:lnTo>
                    <a:pt x="1611" y="252"/>
                  </a:lnTo>
                  <a:lnTo>
                    <a:pt x="1611" y="252"/>
                  </a:lnTo>
                  <a:lnTo>
                    <a:pt x="1612" y="253"/>
                  </a:lnTo>
                  <a:lnTo>
                    <a:pt x="1612" y="253"/>
                  </a:lnTo>
                  <a:lnTo>
                    <a:pt x="1613" y="254"/>
                  </a:lnTo>
                  <a:lnTo>
                    <a:pt x="1614" y="255"/>
                  </a:lnTo>
                  <a:lnTo>
                    <a:pt x="1615" y="256"/>
                  </a:lnTo>
                  <a:lnTo>
                    <a:pt x="1616" y="257"/>
                  </a:lnTo>
                  <a:lnTo>
                    <a:pt x="1616" y="257"/>
                  </a:lnTo>
                  <a:lnTo>
                    <a:pt x="1617" y="258"/>
                  </a:lnTo>
                  <a:lnTo>
                    <a:pt x="1618" y="258"/>
                  </a:lnTo>
                  <a:lnTo>
                    <a:pt x="1619" y="259"/>
                  </a:lnTo>
                  <a:lnTo>
                    <a:pt x="1619" y="260"/>
                  </a:lnTo>
                  <a:lnTo>
                    <a:pt x="1620" y="260"/>
                  </a:lnTo>
                  <a:lnTo>
                    <a:pt x="1621" y="261"/>
                  </a:lnTo>
                  <a:lnTo>
                    <a:pt x="1621" y="262"/>
                  </a:lnTo>
                  <a:lnTo>
                    <a:pt x="1622" y="262"/>
                  </a:lnTo>
                  <a:lnTo>
                    <a:pt x="1622" y="263"/>
                  </a:lnTo>
                  <a:lnTo>
                    <a:pt x="1623" y="263"/>
                  </a:lnTo>
                  <a:lnTo>
                    <a:pt x="1623" y="264"/>
                  </a:lnTo>
                  <a:lnTo>
                    <a:pt x="1624" y="264"/>
                  </a:lnTo>
                  <a:lnTo>
                    <a:pt x="1625" y="265"/>
                  </a:lnTo>
                  <a:lnTo>
                    <a:pt x="1626" y="266"/>
                  </a:lnTo>
                  <a:lnTo>
                    <a:pt x="1626" y="267"/>
                  </a:lnTo>
                  <a:lnTo>
                    <a:pt x="1627" y="267"/>
                  </a:lnTo>
                  <a:lnTo>
                    <a:pt x="1628" y="268"/>
                  </a:lnTo>
                  <a:lnTo>
                    <a:pt x="1629" y="268"/>
                  </a:lnTo>
                  <a:lnTo>
                    <a:pt x="1629" y="269"/>
                  </a:lnTo>
                  <a:lnTo>
                    <a:pt x="1630" y="270"/>
                  </a:lnTo>
                  <a:lnTo>
                    <a:pt x="1631" y="271"/>
                  </a:lnTo>
                  <a:lnTo>
                    <a:pt x="1631" y="271"/>
                  </a:lnTo>
                  <a:lnTo>
                    <a:pt x="1632" y="272"/>
                  </a:lnTo>
                  <a:lnTo>
                    <a:pt x="1632" y="272"/>
                  </a:lnTo>
                  <a:lnTo>
                    <a:pt x="1634" y="274"/>
                  </a:lnTo>
                  <a:lnTo>
                    <a:pt x="1634" y="274"/>
                  </a:lnTo>
                  <a:lnTo>
                    <a:pt x="1635" y="275"/>
                  </a:lnTo>
                  <a:lnTo>
                    <a:pt x="1636" y="275"/>
                  </a:lnTo>
                  <a:lnTo>
                    <a:pt x="1636" y="276"/>
                  </a:lnTo>
                  <a:lnTo>
                    <a:pt x="1637" y="277"/>
                  </a:lnTo>
                  <a:lnTo>
                    <a:pt x="1638" y="278"/>
                  </a:lnTo>
                  <a:lnTo>
                    <a:pt x="1639" y="279"/>
                  </a:lnTo>
                  <a:lnTo>
                    <a:pt x="1640" y="280"/>
                  </a:lnTo>
                  <a:lnTo>
                    <a:pt x="1641" y="281"/>
                  </a:lnTo>
                  <a:lnTo>
                    <a:pt x="1642" y="282"/>
                  </a:lnTo>
                  <a:lnTo>
                    <a:pt x="1642" y="282"/>
                  </a:lnTo>
                  <a:lnTo>
                    <a:pt x="1643" y="283"/>
                  </a:lnTo>
                  <a:lnTo>
                    <a:pt x="1644" y="283"/>
                  </a:lnTo>
                  <a:lnTo>
                    <a:pt x="1644" y="284"/>
                  </a:lnTo>
                  <a:lnTo>
                    <a:pt x="1645" y="285"/>
                  </a:lnTo>
                  <a:lnTo>
                    <a:pt x="1646" y="286"/>
                  </a:lnTo>
                  <a:lnTo>
                    <a:pt x="1646" y="286"/>
                  </a:lnTo>
                  <a:lnTo>
                    <a:pt x="1648" y="287"/>
                  </a:lnTo>
                  <a:lnTo>
                    <a:pt x="1648" y="288"/>
                  </a:lnTo>
                  <a:lnTo>
                    <a:pt x="1649" y="289"/>
                  </a:lnTo>
                  <a:lnTo>
                    <a:pt x="1650" y="290"/>
                  </a:lnTo>
                  <a:lnTo>
                    <a:pt x="1651" y="290"/>
                  </a:lnTo>
                  <a:lnTo>
                    <a:pt x="1651" y="291"/>
                  </a:lnTo>
                  <a:lnTo>
                    <a:pt x="1653" y="292"/>
                  </a:lnTo>
                  <a:lnTo>
                    <a:pt x="1653" y="293"/>
                  </a:lnTo>
                  <a:lnTo>
                    <a:pt x="1654" y="294"/>
                  </a:lnTo>
                  <a:lnTo>
                    <a:pt x="1655" y="295"/>
                  </a:lnTo>
                  <a:lnTo>
                    <a:pt x="1656" y="296"/>
                  </a:lnTo>
                  <a:lnTo>
                    <a:pt x="1656" y="297"/>
                  </a:lnTo>
                  <a:lnTo>
                    <a:pt x="1657" y="297"/>
                  </a:lnTo>
                  <a:lnTo>
                    <a:pt x="1658" y="298"/>
                  </a:lnTo>
                  <a:lnTo>
                    <a:pt x="1658" y="299"/>
                  </a:lnTo>
                  <a:lnTo>
                    <a:pt x="1659" y="299"/>
                  </a:lnTo>
                  <a:lnTo>
                    <a:pt x="1660" y="300"/>
                  </a:lnTo>
                  <a:lnTo>
                    <a:pt x="1660" y="301"/>
                  </a:lnTo>
                  <a:lnTo>
                    <a:pt x="1661" y="301"/>
                  </a:lnTo>
                  <a:lnTo>
                    <a:pt x="1662" y="302"/>
                  </a:lnTo>
                  <a:lnTo>
                    <a:pt x="1663" y="303"/>
                  </a:lnTo>
                  <a:lnTo>
                    <a:pt x="1664" y="304"/>
                  </a:lnTo>
                  <a:lnTo>
                    <a:pt x="1665" y="305"/>
                  </a:lnTo>
                  <a:lnTo>
                    <a:pt x="1666" y="306"/>
                  </a:lnTo>
                  <a:lnTo>
                    <a:pt x="1666" y="307"/>
                  </a:lnTo>
                  <a:lnTo>
                    <a:pt x="1667" y="307"/>
                  </a:lnTo>
                  <a:lnTo>
                    <a:pt x="1667" y="308"/>
                  </a:lnTo>
                  <a:lnTo>
                    <a:pt x="1668" y="309"/>
                  </a:lnTo>
                  <a:lnTo>
                    <a:pt x="1668" y="309"/>
                  </a:lnTo>
                  <a:lnTo>
                    <a:pt x="1669" y="310"/>
                  </a:lnTo>
                  <a:lnTo>
                    <a:pt x="1670" y="311"/>
                  </a:lnTo>
                  <a:lnTo>
                    <a:pt x="1670" y="311"/>
                  </a:lnTo>
                  <a:lnTo>
                    <a:pt x="1671" y="312"/>
                  </a:lnTo>
                  <a:lnTo>
                    <a:pt x="1672" y="313"/>
                  </a:lnTo>
                  <a:lnTo>
                    <a:pt x="1672" y="314"/>
                  </a:lnTo>
                  <a:lnTo>
                    <a:pt x="1673" y="314"/>
                  </a:lnTo>
                  <a:lnTo>
                    <a:pt x="1674" y="315"/>
                  </a:lnTo>
                  <a:lnTo>
                    <a:pt x="1674" y="316"/>
                  </a:lnTo>
                  <a:lnTo>
                    <a:pt x="1675" y="317"/>
                  </a:lnTo>
                  <a:lnTo>
                    <a:pt x="1676" y="317"/>
                  </a:lnTo>
                  <a:lnTo>
                    <a:pt x="1676" y="318"/>
                  </a:lnTo>
                  <a:lnTo>
                    <a:pt x="1677" y="319"/>
                  </a:lnTo>
                  <a:lnTo>
                    <a:pt x="1677" y="319"/>
                  </a:lnTo>
                  <a:lnTo>
                    <a:pt x="1678" y="320"/>
                  </a:lnTo>
                  <a:lnTo>
                    <a:pt x="1679" y="321"/>
                  </a:lnTo>
                  <a:lnTo>
                    <a:pt x="1679" y="321"/>
                  </a:lnTo>
                  <a:lnTo>
                    <a:pt x="1680" y="322"/>
                  </a:lnTo>
                  <a:lnTo>
                    <a:pt x="1681" y="323"/>
                  </a:lnTo>
                  <a:lnTo>
                    <a:pt x="1681" y="324"/>
                  </a:lnTo>
                  <a:lnTo>
                    <a:pt x="1682" y="324"/>
                  </a:lnTo>
                  <a:lnTo>
                    <a:pt x="1682" y="325"/>
                  </a:lnTo>
                  <a:lnTo>
                    <a:pt x="1683" y="325"/>
                  </a:lnTo>
                  <a:lnTo>
                    <a:pt x="1684" y="327"/>
                  </a:lnTo>
                  <a:lnTo>
                    <a:pt x="1685" y="328"/>
                  </a:lnTo>
                  <a:lnTo>
                    <a:pt x="1685" y="328"/>
                  </a:lnTo>
                  <a:lnTo>
                    <a:pt x="1686" y="329"/>
                  </a:lnTo>
                  <a:lnTo>
                    <a:pt x="1687" y="329"/>
                  </a:lnTo>
                  <a:lnTo>
                    <a:pt x="1687" y="330"/>
                  </a:lnTo>
                  <a:lnTo>
                    <a:pt x="1688" y="331"/>
                  </a:lnTo>
                  <a:lnTo>
                    <a:pt x="1689" y="332"/>
                  </a:lnTo>
                  <a:lnTo>
                    <a:pt x="1690" y="333"/>
                  </a:lnTo>
                  <a:lnTo>
                    <a:pt x="1691" y="334"/>
                  </a:lnTo>
                  <a:lnTo>
                    <a:pt x="1692" y="336"/>
                  </a:lnTo>
                  <a:lnTo>
                    <a:pt x="1693" y="336"/>
                  </a:lnTo>
                  <a:lnTo>
                    <a:pt x="1693" y="337"/>
                  </a:lnTo>
                  <a:lnTo>
                    <a:pt x="1694" y="338"/>
                  </a:lnTo>
                  <a:lnTo>
                    <a:pt x="1695" y="339"/>
                  </a:lnTo>
                  <a:lnTo>
                    <a:pt x="1695" y="340"/>
                  </a:lnTo>
                  <a:lnTo>
                    <a:pt x="1695" y="340"/>
                  </a:lnTo>
                  <a:lnTo>
                    <a:pt x="1697" y="341"/>
                  </a:lnTo>
                  <a:lnTo>
                    <a:pt x="1697" y="342"/>
                  </a:lnTo>
                  <a:lnTo>
                    <a:pt x="1697" y="342"/>
                  </a:lnTo>
                  <a:lnTo>
                    <a:pt x="1698" y="343"/>
                  </a:lnTo>
                  <a:lnTo>
                    <a:pt x="1699" y="344"/>
                  </a:lnTo>
                  <a:lnTo>
                    <a:pt x="1700" y="345"/>
                  </a:lnTo>
                  <a:lnTo>
                    <a:pt x="1701" y="346"/>
                  </a:lnTo>
                  <a:lnTo>
                    <a:pt x="1701" y="347"/>
                  </a:lnTo>
                  <a:lnTo>
                    <a:pt x="1702" y="348"/>
                  </a:lnTo>
                  <a:lnTo>
                    <a:pt x="1703" y="349"/>
                  </a:lnTo>
                  <a:lnTo>
                    <a:pt x="1704" y="350"/>
                  </a:lnTo>
                  <a:lnTo>
                    <a:pt x="1705" y="351"/>
                  </a:lnTo>
                  <a:lnTo>
                    <a:pt x="1705" y="352"/>
                  </a:lnTo>
                  <a:lnTo>
                    <a:pt x="1706" y="352"/>
                  </a:lnTo>
                  <a:lnTo>
                    <a:pt x="1707" y="354"/>
                  </a:lnTo>
                  <a:lnTo>
                    <a:pt x="1707" y="354"/>
                  </a:lnTo>
                  <a:lnTo>
                    <a:pt x="1708" y="355"/>
                  </a:lnTo>
                  <a:lnTo>
                    <a:pt x="1708" y="355"/>
                  </a:lnTo>
                  <a:lnTo>
                    <a:pt x="1709" y="357"/>
                  </a:lnTo>
                  <a:lnTo>
                    <a:pt x="1710" y="358"/>
                  </a:lnTo>
                  <a:lnTo>
                    <a:pt x="1711" y="359"/>
                  </a:lnTo>
                  <a:lnTo>
                    <a:pt x="1712" y="359"/>
                  </a:lnTo>
                  <a:lnTo>
                    <a:pt x="1712" y="360"/>
                  </a:lnTo>
                  <a:lnTo>
                    <a:pt x="1713" y="361"/>
                  </a:lnTo>
                  <a:lnTo>
                    <a:pt x="1713" y="362"/>
                  </a:lnTo>
                  <a:lnTo>
                    <a:pt x="1714" y="363"/>
                  </a:lnTo>
                  <a:lnTo>
                    <a:pt x="1715" y="363"/>
                  </a:lnTo>
                  <a:lnTo>
                    <a:pt x="1715" y="364"/>
                  </a:lnTo>
                  <a:lnTo>
                    <a:pt x="1716" y="365"/>
                  </a:lnTo>
                  <a:lnTo>
                    <a:pt x="1716" y="365"/>
                  </a:lnTo>
                  <a:lnTo>
                    <a:pt x="1717" y="366"/>
                  </a:lnTo>
                  <a:lnTo>
                    <a:pt x="1717" y="367"/>
                  </a:lnTo>
                  <a:lnTo>
                    <a:pt x="1718" y="368"/>
                  </a:lnTo>
                  <a:lnTo>
                    <a:pt x="1719" y="369"/>
                  </a:lnTo>
                  <a:lnTo>
                    <a:pt x="1720" y="370"/>
                  </a:lnTo>
                  <a:lnTo>
                    <a:pt x="1721" y="371"/>
                  </a:lnTo>
                  <a:lnTo>
                    <a:pt x="1722" y="372"/>
                  </a:lnTo>
                  <a:lnTo>
                    <a:pt x="1722" y="373"/>
                  </a:lnTo>
                  <a:lnTo>
                    <a:pt x="1723" y="374"/>
                  </a:lnTo>
                  <a:lnTo>
                    <a:pt x="1724" y="375"/>
                  </a:lnTo>
                  <a:lnTo>
                    <a:pt x="1724" y="376"/>
                  </a:lnTo>
                  <a:lnTo>
                    <a:pt x="1725" y="377"/>
                  </a:lnTo>
                  <a:lnTo>
                    <a:pt x="1726" y="377"/>
                  </a:lnTo>
                  <a:lnTo>
                    <a:pt x="1726" y="378"/>
                  </a:lnTo>
                  <a:lnTo>
                    <a:pt x="1727" y="379"/>
                  </a:lnTo>
                  <a:lnTo>
                    <a:pt x="1728" y="380"/>
                  </a:lnTo>
                  <a:lnTo>
                    <a:pt x="1729" y="381"/>
                  </a:lnTo>
                  <a:lnTo>
                    <a:pt x="1729" y="382"/>
                  </a:lnTo>
                  <a:lnTo>
                    <a:pt x="1730" y="383"/>
                  </a:lnTo>
                  <a:lnTo>
                    <a:pt x="1731" y="384"/>
                  </a:lnTo>
                  <a:lnTo>
                    <a:pt x="1731" y="385"/>
                  </a:lnTo>
                  <a:lnTo>
                    <a:pt x="1732" y="385"/>
                  </a:lnTo>
                  <a:lnTo>
                    <a:pt x="1733" y="386"/>
                  </a:lnTo>
                  <a:lnTo>
                    <a:pt x="1733" y="387"/>
                  </a:lnTo>
                  <a:lnTo>
                    <a:pt x="1734" y="388"/>
                  </a:lnTo>
                  <a:lnTo>
                    <a:pt x="1734" y="389"/>
                  </a:lnTo>
                  <a:lnTo>
                    <a:pt x="1735" y="389"/>
                  </a:lnTo>
                  <a:lnTo>
                    <a:pt x="1735" y="390"/>
                  </a:lnTo>
                  <a:lnTo>
                    <a:pt x="1736" y="391"/>
                  </a:lnTo>
                  <a:lnTo>
                    <a:pt x="1737" y="392"/>
                  </a:lnTo>
                  <a:lnTo>
                    <a:pt x="1737" y="393"/>
                  </a:lnTo>
                  <a:lnTo>
                    <a:pt x="1738" y="394"/>
                  </a:lnTo>
                  <a:lnTo>
                    <a:pt x="1738" y="394"/>
                  </a:lnTo>
                  <a:lnTo>
                    <a:pt x="1739" y="395"/>
                  </a:lnTo>
                  <a:lnTo>
                    <a:pt x="1739" y="396"/>
                  </a:lnTo>
                  <a:lnTo>
                    <a:pt x="1740" y="396"/>
                  </a:lnTo>
                  <a:lnTo>
                    <a:pt x="1740" y="397"/>
                  </a:lnTo>
                  <a:lnTo>
                    <a:pt x="1741" y="398"/>
                  </a:lnTo>
                  <a:lnTo>
                    <a:pt x="1742" y="399"/>
                  </a:lnTo>
                  <a:lnTo>
                    <a:pt x="1743" y="400"/>
                  </a:lnTo>
                  <a:lnTo>
                    <a:pt x="1743" y="401"/>
                  </a:lnTo>
                  <a:lnTo>
                    <a:pt x="1743" y="401"/>
                  </a:lnTo>
                  <a:lnTo>
                    <a:pt x="1744" y="402"/>
                  </a:lnTo>
                  <a:lnTo>
                    <a:pt x="1745" y="403"/>
                  </a:lnTo>
                  <a:lnTo>
                    <a:pt x="1745" y="404"/>
                  </a:lnTo>
                  <a:lnTo>
                    <a:pt x="1746" y="405"/>
                  </a:lnTo>
                  <a:lnTo>
                    <a:pt x="1746" y="405"/>
                  </a:lnTo>
                  <a:lnTo>
                    <a:pt x="1747" y="406"/>
                  </a:lnTo>
                  <a:lnTo>
                    <a:pt x="1747" y="407"/>
                  </a:lnTo>
                  <a:lnTo>
                    <a:pt x="1748" y="408"/>
                  </a:lnTo>
                  <a:lnTo>
                    <a:pt x="1748" y="408"/>
                  </a:lnTo>
                  <a:lnTo>
                    <a:pt x="1749" y="409"/>
                  </a:lnTo>
                  <a:lnTo>
                    <a:pt x="1749" y="409"/>
                  </a:lnTo>
                  <a:lnTo>
                    <a:pt x="1750" y="410"/>
                  </a:lnTo>
                  <a:lnTo>
                    <a:pt x="1750" y="411"/>
                  </a:lnTo>
                  <a:lnTo>
                    <a:pt x="1751" y="412"/>
                  </a:lnTo>
                  <a:lnTo>
                    <a:pt x="1751" y="412"/>
                  </a:lnTo>
                  <a:lnTo>
                    <a:pt x="1752" y="413"/>
                  </a:lnTo>
                  <a:lnTo>
                    <a:pt x="1752" y="414"/>
                  </a:lnTo>
                  <a:lnTo>
                    <a:pt x="1753" y="414"/>
                  </a:lnTo>
                  <a:lnTo>
                    <a:pt x="1753" y="415"/>
                  </a:lnTo>
                  <a:lnTo>
                    <a:pt x="1754" y="416"/>
                  </a:lnTo>
                  <a:lnTo>
                    <a:pt x="1754" y="417"/>
                  </a:lnTo>
                  <a:lnTo>
                    <a:pt x="1755" y="417"/>
                  </a:lnTo>
                  <a:lnTo>
                    <a:pt x="1756" y="419"/>
                  </a:lnTo>
                  <a:lnTo>
                    <a:pt x="1756" y="419"/>
                  </a:lnTo>
                  <a:lnTo>
                    <a:pt x="1756" y="419"/>
                  </a:lnTo>
                  <a:lnTo>
                    <a:pt x="1757" y="420"/>
                  </a:lnTo>
                  <a:lnTo>
                    <a:pt x="1758" y="422"/>
                  </a:lnTo>
                  <a:lnTo>
                    <a:pt x="1758" y="422"/>
                  </a:lnTo>
                  <a:lnTo>
                    <a:pt x="1759" y="423"/>
                  </a:lnTo>
                  <a:lnTo>
                    <a:pt x="1759" y="424"/>
                  </a:lnTo>
                  <a:lnTo>
                    <a:pt x="1760" y="425"/>
                  </a:lnTo>
                  <a:lnTo>
                    <a:pt x="1760" y="425"/>
                  </a:lnTo>
                  <a:lnTo>
                    <a:pt x="1761" y="427"/>
                  </a:lnTo>
                  <a:lnTo>
                    <a:pt x="1762" y="427"/>
                  </a:lnTo>
                  <a:lnTo>
                    <a:pt x="1762" y="429"/>
                  </a:lnTo>
                  <a:lnTo>
                    <a:pt x="1763" y="429"/>
                  </a:lnTo>
                  <a:lnTo>
                    <a:pt x="1764" y="430"/>
                  </a:lnTo>
                  <a:lnTo>
                    <a:pt x="1764" y="431"/>
                  </a:lnTo>
                  <a:lnTo>
                    <a:pt x="1765" y="432"/>
                  </a:lnTo>
                  <a:lnTo>
                    <a:pt x="1765" y="433"/>
                  </a:lnTo>
                  <a:lnTo>
                    <a:pt x="1766" y="434"/>
                  </a:lnTo>
                  <a:lnTo>
                    <a:pt x="1767" y="435"/>
                  </a:lnTo>
                  <a:lnTo>
                    <a:pt x="1767" y="436"/>
                  </a:lnTo>
                  <a:lnTo>
                    <a:pt x="1768" y="437"/>
                  </a:lnTo>
                  <a:lnTo>
                    <a:pt x="1768" y="438"/>
                  </a:lnTo>
                  <a:lnTo>
                    <a:pt x="1769" y="438"/>
                  </a:lnTo>
                  <a:lnTo>
                    <a:pt x="1769" y="439"/>
                  </a:lnTo>
                  <a:lnTo>
                    <a:pt x="1770" y="440"/>
                  </a:lnTo>
                  <a:lnTo>
                    <a:pt x="1770" y="440"/>
                  </a:lnTo>
                  <a:lnTo>
                    <a:pt x="1771" y="441"/>
                  </a:lnTo>
                  <a:lnTo>
                    <a:pt x="1771" y="442"/>
                  </a:lnTo>
                  <a:lnTo>
                    <a:pt x="1772" y="443"/>
                  </a:lnTo>
                  <a:lnTo>
                    <a:pt x="1773" y="444"/>
                  </a:lnTo>
                  <a:lnTo>
                    <a:pt x="1773" y="445"/>
                  </a:lnTo>
                  <a:lnTo>
                    <a:pt x="1774" y="446"/>
                  </a:lnTo>
                  <a:lnTo>
                    <a:pt x="1774" y="446"/>
                  </a:lnTo>
                  <a:lnTo>
                    <a:pt x="1775" y="448"/>
                  </a:lnTo>
                  <a:lnTo>
                    <a:pt x="1775" y="448"/>
                  </a:lnTo>
                  <a:lnTo>
                    <a:pt x="1776" y="449"/>
                  </a:lnTo>
                  <a:lnTo>
                    <a:pt x="1776" y="450"/>
                  </a:lnTo>
                  <a:lnTo>
                    <a:pt x="1777" y="451"/>
                  </a:lnTo>
                  <a:lnTo>
                    <a:pt x="1778" y="452"/>
                  </a:lnTo>
                  <a:lnTo>
                    <a:pt x="1778" y="453"/>
                  </a:lnTo>
                  <a:lnTo>
                    <a:pt x="1779" y="454"/>
                  </a:lnTo>
                  <a:lnTo>
                    <a:pt x="1779" y="455"/>
                  </a:lnTo>
                  <a:lnTo>
                    <a:pt x="1780" y="455"/>
                  </a:lnTo>
                  <a:lnTo>
                    <a:pt x="1780" y="456"/>
                  </a:lnTo>
                  <a:lnTo>
                    <a:pt x="1781" y="457"/>
                  </a:lnTo>
                  <a:lnTo>
                    <a:pt x="1781" y="458"/>
                  </a:lnTo>
                  <a:lnTo>
                    <a:pt x="1782" y="459"/>
                  </a:lnTo>
                  <a:lnTo>
                    <a:pt x="1782" y="459"/>
                  </a:lnTo>
                  <a:lnTo>
                    <a:pt x="1783" y="460"/>
                  </a:lnTo>
                  <a:lnTo>
                    <a:pt x="1783" y="461"/>
                  </a:lnTo>
                  <a:lnTo>
                    <a:pt x="1784" y="462"/>
                  </a:lnTo>
                  <a:lnTo>
                    <a:pt x="1784" y="463"/>
                  </a:lnTo>
                  <a:lnTo>
                    <a:pt x="1785" y="463"/>
                  </a:lnTo>
                  <a:lnTo>
                    <a:pt x="1785" y="464"/>
                  </a:lnTo>
                  <a:lnTo>
                    <a:pt x="1786" y="465"/>
                  </a:lnTo>
                  <a:lnTo>
                    <a:pt x="1786" y="466"/>
                  </a:lnTo>
                  <a:lnTo>
                    <a:pt x="1787" y="468"/>
                  </a:lnTo>
                  <a:lnTo>
                    <a:pt x="1788" y="468"/>
                  </a:lnTo>
                  <a:lnTo>
                    <a:pt x="1788" y="469"/>
                  </a:lnTo>
                  <a:lnTo>
                    <a:pt x="1788" y="470"/>
                  </a:lnTo>
                  <a:lnTo>
                    <a:pt x="1789" y="471"/>
                  </a:lnTo>
                  <a:lnTo>
                    <a:pt x="1790" y="472"/>
                  </a:lnTo>
                  <a:lnTo>
                    <a:pt x="1790" y="473"/>
                  </a:lnTo>
                  <a:lnTo>
                    <a:pt x="1791" y="474"/>
                  </a:lnTo>
                  <a:lnTo>
                    <a:pt x="1791" y="474"/>
                  </a:lnTo>
                  <a:lnTo>
                    <a:pt x="1792" y="475"/>
                  </a:lnTo>
                  <a:lnTo>
                    <a:pt x="1792" y="476"/>
                  </a:lnTo>
                  <a:lnTo>
                    <a:pt x="1793" y="477"/>
                  </a:lnTo>
                  <a:lnTo>
                    <a:pt x="1794" y="479"/>
                  </a:lnTo>
                  <a:lnTo>
                    <a:pt x="1794" y="479"/>
                  </a:lnTo>
                  <a:lnTo>
                    <a:pt x="1795" y="480"/>
                  </a:lnTo>
                  <a:lnTo>
                    <a:pt x="1795" y="481"/>
                  </a:lnTo>
                  <a:lnTo>
                    <a:pt x="1796" y="482"/>
                  </a:lnTo>
                  <a:lnTo>
                    <a:pt x="1796" y="483"/>
                  </a:lnTo>
                  <a:lnTo>
                    <a:pt x="1797" y="484"/>
                  </a:lnTo>
                  <a:lnTo>
                    <a:pt x="1797" y="485"/>
                  </a:lnTo>
                  <a:lnTo>
                    <a:pt x="1798" y="485"/>
                  </a:lnTo>
                  <a:lnTo>
                    <a:pt x="1798" y="487"/>
                  </a:lnTo>
                  <a:lnTo>
                    <a:pt x="1799" y="487"/>
                  </a:lnTo>
                  <a:lnTo>
                    <a:pt x="1799" y="488"/>
                  </a:lnTo>
                  <a:lnTo>
                    <a:pt x="1800" y="489"/>
                  </a:lnTo>
                  <a:lnTo>
                    <a:pt x="1800" y="490"/>
                  </a:lnTo>
                  <a:lnTo>
                    <a:pt x="1801" y="492"/>
                  </a:lnTo>
                  <a:lnTo>
                    <a:pt x="1801" y="492"/>
                  </a:lnTo>
                  <a:lnTo>
                    <a:pt x="1802" y="493"/>
                  </a:lnTo>
                  <a:lnTo>
                    <a:pt x="1802" y="494"/>
                  </a:lnTo>
                  <a:lnTo>
                    <a:pt x="1803" y="494"/>
                  </a:lnTo>
                  <a:lnTo>
                    <a:pt x="1803" y="495"/>
                  </a:lnTo>
                  <a:lnTo>
                    <a:pt x="1804" y="496"/>
                  </a:lnTo>
                  <a:lnTo>
                    <a:pt x="1804" y="497"/>
                  </a:lnTo>
                  <a:lnTo>
                    <a:pt x="1804" y="497"/>
                  </a:lnTo>
                  <a:lnTo>
                    <a:pt x="1805" y="498"/>
                  </a:lnTo>
                  <a:lnTo>
                    <a:pt x="1805" y="498"/>
                  </a:lnTo>
                  <a:lnTo>
                    <a:pt x="1805" y="499"/>
                  </a:lnTo>
                  <a:lnTo>
                    <a:pt x="1806" y="500"/>
                  </a:lnTo>
                  <a:lnTo>
                    <a:pt x="1806" y="501"/>
                  </a:lnTo>
                  <a:lnTo>
                    <a:pt x="1807" y="502"/>
                  </a:lnTo>
                  <a:lnTo>
                    <a:pt x="1807" y="503"/>
                  </a:lnTo>
                  <a:lnTo>
                    <a:pt x="1808" y="504"/>
                  </a:lnTo>
                  <a:lnTo>
                    <a:pt x="1808" y="505"/>
                  </a:lnTo>
                  <a:lnTo>
                    <a:pt x="1809" y="506"/>
                  </a:lnTo>
                  <a:lnTo>
                    <a:pt x="1809" y="506"/>
                  </a:lnTo>
                  <a:lnTo>
                    <a:pt x="1810" y="507"/>
                  </a:lnTo>
                  <a:lnTo>
                    <a:pt x="1810" y="508"/>
                  </a:lnTo>
                  <a:lnTo>
                    <a:pt x="1811" y="509"/>
                  </a:lnTo>
                  <a:lnTo>
                    <a:pt x="1811" y="510"/>
                  </a:lnTo>
                  <a:lnTo>
                    <a:pt x="1812" y="511"/>
                  </a:lnTo>
                  <a:lnTo>
                    <a:pt x="1812" y="511"/>
                  </a:lnTo>
                  <a:lnTo>
                    <a:pt x="1812" y="512"/>
                  </a:lnTo>
                  <a:lnTo>
                    <a:pt x="1813" y="512"/>
                  </a:lnTo>
                  <a:lnTo>
                    <a:pt x="1813" y="513"/>
                  </a:lnTo>
                  <a:lnTo>
                    <a:pt x="1813" y="514"/>
                  </a:lnTo>
                  <a:lnTo>
                    <a:pt x="1814" y="514"/>
                  </a:lnTo>
                  <a:lnTo>
                    <a:pt x="1814" y="515"/>
                  </a:lnTo>
                  <a:lnTo>
                    <a:pt x="1814" y="515"/>
                  </a:lnTo>
                  <a:lnTo>
                    <a:pt x="1815" y="517"/>
                  </a:lnTo>
                  <a:lnTo>
                    <a:pt x="1815" y="518"/>
                  </a:lnTo>
                  <a:lnTo>
                    <a:pt x="1816" y="518"/>
                  </a:lnTo>
                  <a:lnTo>
                    <a:pt x="1816" y="519"/>
                  </a:lnTo>
                  <a:lnTo>
                    <a:pt x="1817" y="520"/>
                  </a:lnTo>
                  <a:lnTo>
                    <a:pt x="1817" y="521"/>
                  </a:lnTo>
                  <a:lnTo>
                    <a:pt x="1818" y="522"/>
                  </a:lnTo>
                  <a:lnTo>
                    <a:pt x="1818" y="523"/>
                  </a:lnTo>
                  <a:lnTo>
                    <a:pt x="1818" y="524"/>
                  </a:lnTo>
                  <a:lnTo>
                    <a:pt x="1819" y="525"/>
                  </a:lnTo>
                  <a:lnTo>
                    <a:pt x="1820" y="526"/>
                  </a:lnTo>
                  <a:lnTo>
                    <a:pt x="1820" y="527"/>
                  </a:lnTo>
                  <a:lnTo>
                    <a:pt x="1821" y="528"/>
                  </a:lnTo>
                  <a:lnTo>
                    <a:pt x="1821" y="529"/>
                  </a:lnTo>
                  <a:lnTo>
                    <a:pt x="1822" y="530"/>
                  </a:lnTo>
                  <a:lnTo>
                    <a:pt x="1822" y="531"/>
                  </a:lnTo>
                  <a:lnTo>
                    <a:pt x="1823" y="532"/>
                  </a:lnTo>
                  <a:lnTo>
                    <a:pt x="1823" y="532"/>
                  </a:lnTo>
                  <a:lnTo>
                    <a:pt x="1823" y="532"/>
                  </a:lnTo>
                  <a:lnTo>
                    <a:pt x="1823" y="533"/>
                  </a:lnTo>
                  <a:lnTo>
                    <a:pt x="1824" y="534"/>
                  </a:lnTo>
                  <a:lnTo>
                    <a:pt x="1824" y="535"/>
                  </a:lnTo>
                  <a:lnTo>
                    <a:pt x="1825" y="536"/>
                  </a:lnTo>
                  <a:lnTo>
                    <a:pt x="1825" y="537"/>
                  </a:lnTo>
                  <a:lnTo>
                    <a:pt x="1826" y="538"/>
                  </a:lnTo>
                  <a:lnTo>
                    <a:pt x="1826" y="539"/>
                  </a:lnTo>
                  <a:lnTo>
                    <a:pt x="1827" y="540"/>
                  </a:lnTo>
                  <a:lnTo>
                    <a:pt x="1827" y="541"/>
                  </a:lnTo>
                  <a:lnTo>
                    <a:pt x="1828" y="542"/>
                  </a:lnTo>
                  <a:lnTo>
                    <a:pt x="1828" y="543"/>
                  </a:lnTo>
                  <a:lnTo>
                    <a:pt x="1829" y="544"/>
                  </a:lnTo>
                  <a:lnTo>
                    <a:pt x="1829" y="545"/>
                  </a:lnTo>
                  <a:lnTo>
                    <a:pt x="1830" y="546"/>
                  </a:lnTo>
                  <a:lnTo>
                    <a:pt x="1830" y="547"/>
                  </a:lnTo>
                  <a:lnTo>
                    <a:pt x="1830" y="548"/>
                  </a:lnTo>
                  <a:lnTo>
                    <a:pt x="1831" y="549"/>
                  </a:lnTo>
                  <a:lnTo>
                    <a:pt x="1832" y="550"/>
                  </a:lnTo>
                  <a:lnTo>
                    <a:pt x="1832" y="551"/>
                  </a:lnTo>
                  <a:lnTo>
                    <a:pt x="1833" y="552"/>
                  </a:lnTo>
                  <a:lnTo>
                    <a:pt x="1833" y="552"/>
                  </a:lnTo>
                  <a:lnTo>
                    <a:pt x="1833" y="552"/>
                  </a:lnTo>
                  <a:lnTo>
                    <a:pt x="1833" y="553"/>
                  </a:lnTo>
                  <a:lnTo>
                    <a:pt x="1833" y="554"/>
                  </a:lnTo>
                  <a:lnTo>
                    <a:pt x="1834" y="555"/>
                  </a:lnTo>
                  <a:lnTo>
                    <a:pt x="1835" y="556"/>
                  </a:lnTo>
                  <a:lnTo>
                    <a:pt x="1835" y="557"/>
                  </a:lnTo>
                  <a:lnTo>
                    <a:pt x="1836" y="558"/>
                  </a:lnTo>
                  <a:lnTo>
                    <a:pt x="1836" y="559"/>
                  </a:lnTo>
                  <a:lnTo>
                    <a:pt x="1836" y="560"/>
                  </a:lnTo>
                  <a:lnTo>
                    <a:pt x="1837" y="561"/>
                  </a:lnTo>
                  <a:lnTo>
                    <a:pt x="1837" y="562"/>
                  </a:lnTo>
                  <a:lnTo>
                    <a:pt x="1838" y="563"/>
                  </a:lnTo>
                  <a:lnTo>
                    <a:pt x="1838" y="564"/>
                  </a:lnTo>
                  <a:lnTo>
                    <a:pt x="1838" y="565"/>
                  </a:lnTo>
                  <a:lnTo>
                    <a:pt x="1839" y="566"/>
                  </a:lnTo>
                  <a:lnTo>
                    <a:pt x="1839" y="566"/>
                  </a:lnTo>
                  <a:lnTo>
                    <a:pt x="1840" y="567"/>
                  </a:lnTo>
                  <a:lnTo>
                    <a:pt x="1840" y="568"/>
                  </a:lnTo>
                  <a:lnTo>
                    <a:pt x="1841" y="569"/>
                  </a:lnTo>
                  <a:lnTo>
                    <a:pt x="1841" y="571"/>
                  </a:lnTo>
                  <a:lnTo>
                    <a:pt x="1842" y="572"/>
                  </a:lnTo>
                  <a:lnTo>
                    <a:pt x="1842" y="573"/>
                  </a:lnTo>
                  <a:lnTo>
                    <a:pt x="1842" y="574"/>
                  </a:lnTo>
                  <a:lnTo>
                    <a:pt x="1843" y="574"/>
                  </a:lnTo>
                  <a:lnTo>
                    <a:pt x="1843" y="574"/>
                  </a:lnTo>
                  <a:lnTo>
                    <a:pt x="1843" y="575"/>
                  </a:lnTo>
                  <a:lnTo>
                    <a:pt x="1844" y="576"/>
                  </a:lnTo>
                  <a:lnTo>
                    <a:pt x="1844" y="577"/>
                  </a:lnTo>
                  <a:lnTo>
                    <a:pt x="1844" y="578"/>
                  </a:lnTo>
                  <a:lnTo>
                    <a:pt x="1845" y="580"/>
                  </a:lnTo>
                  <a:lnTo>
                    <a:pt x="1846" y="581"/>
                  </a:lnTo>
                  <a:lnTo>
                    <a:pt x="1846" y="581"/>
                  </a:lnTo>
                  <a:lnTo>
                    <a:pt x="1846" y="582"/>
                  </a:lnTo>
                  <a:lnTo>
                    <a:pt x="1847" y="583"/>
                  </a:lnTo>
                  <a:lnTo>
                    <a:pt x="1847" y="584"/>
                  </a:lnTo>
                  <a:lnTo>
                    <a:pt x="1848" y="585"/>
                  </a:lnTo>
                  <a:lnTo>
                    <a:pt x="1848" y="586"/>
                  </a:lnTo>
                  <a:lnTo>
                    <a:pt x="1848" y="587"/>
                  </a:lnTo>
                  <a:lnTo>
                    <a:pt x="1849" y="588"/>
                  </a:lnTo>
                  <a:lnTo>
                    <a:pt x="1849" y="589"/>
                  </a:lnTo>
                  <a:lnTo>
                    <a:pt x="1850" y="590"/>
                  </a:lnTo>
                  <a:lnTo>
                    <a:pt x="1850" y="591"/>
                  </a:lnTo>
                  <a:lnTo>
                    <a:pt x="1850" y="591"/>
                  </a:lnTo>
                  <a:lnTo>
                    <a:pt x="1851" y="593"/>
                  </a:lnTo>
                  <a:lnTo>
                    <a:pt x="1851" y="593"/>
                  </a:lnTo>
                  <a:lnTo>
                    <a:pt x="1852" y="595"/>
                  </a:lnTo>
                  <a:lnTo>
                    <a:pt x="1852" y="595"/>
                  </a:lnTo>
                  <a:lnTo>
                    <a:pt x="1852" y="596"/>
                  </a:lnTo>
                  <a:lnTo>
                    <a:pt x="1852" y="597"/>
                  </a:lnTo>
                  <a:lnTo>
                    <a:pt x="1853" y="598"/>
                  </a:lnTo>
                  <a:lnTo>
                    <a:pt x="1853" y="599"/>
                  </a:lnTo>
                  <a:lnTo>
                    <a:pt x="1854" y="599"/>
                  </a:lnTo>
                  <a:lnTo>
                    <a:pt x="1854" y="601"/>
                  </a:lnTo>
                  <a:lnTo>
                    <a:pt x="1855" y="602"/>
                  </a:lnTo>
                  <a:lnTo>
                    <a:pt x="1855" y="603"/>
                  </a:lnTo>
                  <a:lnTo>
                    <a:pt x="1855" y="604"/>
                  </a:lnTo>
                  <a:lnTo>
                    <a:pt x="1856" y="605"/>
                  </a:lnTo>
                  <a:lnTo>
                    <a:pt x="1857" y="607"/>
                  </a:lnTo>
                  <a:lnTo>
                    <a:pt x="1857" y="608"/>
                  </a:lnTo>
                  <a:lnTo>
                    <a:pt x="1857" y="609"/>
                  </a:lnTo>
                  <a:lnTo>
                    <a:pt x="1858" y="609"/>
                  </a:lnTo>
                  <a:lnTo>
                    <a:pt x="1858" y="610"/>
                  </a:lnTo>
                  <a:lnTo>
                    <a:pt x="1859" y="611"/>
                  </a:lnTo>
                  <a:lnTo>
                    <a:pt x="1859" y="612"/>
                  </a:lnTo>
                  <a:lnTo>
                    <a:pt x="1859" y="613"/>
                  </a:lnTo>
                  <a:lnTo>
                    <a:pt x="1860" y="614"/>
                  </a:lnTo>
                  <a:lnTo>
                    <a:pt x="1860" y="615"/>
                  </a:lnTo>
                  <a:lnTo>
                    <a:pt x="1861" y="617"/>
                  </a:lnTo>
                  <a:lnTo>
                    <a:pt x="1861" y="618"/>
                  </a:lnTo>
                  <a:lnTo>
                    <a:pt x="1861" y="618"/>
                  </a:lnTo>
                  <a:lnTo>
                    <a:pt x="1862" y="619"/>
                  </a:lnTo>
                  <a:lnTo>
                    <a:pt x="1862" y="621"/>
                  </a:lnTo>
                  <a:lnTo>
                    <a:pt x="1863" y="622"/>
                  </a:lnTo>
                  <a:lnTo>
                    <a:pt x="1863" y="623"/>
                  </a:lnTo>
                  <a:lnTo>
                    <a:pt x="1863" y="623"/>
                  </a:lnTo>
                  <a:lnTo>
                    <a:pt x="1863" y="624"/>
                  </a:lnTo>
                  <a:lnTo>
                    <a:pt x="1864" y="626"/>
                  </a:lnTo>
                  <a:lnTo>
                    <a:pt x="1864" y="626"/>
                  </a:lnTo>
                  <a:lnTo>
                    <a:pt x="1865" y="627"/>
                  </a:lnTo>
                  <a:lnTo>
                    <a:pt x="1865" y="628"/>
                  </a:lnTo>
                  <a:lnTo>
                    <a:pt x="1865" y="629"/>
                  </a:lnTo>
                  <a:lnTo>
                    <a:pt x="1866" y="630"/>
                  </a:lnTo>
                  <a:lnTo>
                    <a:pt x="1866" y="631"/>
                  </a:lnTo>
                  <a:lnTo>
                    <a:pt x="1867" y="632"/>
                  </a:lnTo>
                  <a:lnTo>
                    <a:pt x="1867" y="633"/>
                  </a:lnTo>
                  <a:lnTo>
                    <a:pt x="1867" y="634"/>
                  </a:lnTo>
                  <a:lnTo>
                    <a:pt x="1867" y="635"/>
                  </a:lnTo>
                  <a:lnTo>
                    <a:pt x="1868" y="636"/>
                  </a:lnTo>
                  <a:lnTo>
                    <a:pt x="1868" y="637"/>
                  </a:lnTo>
                  <a:lnTo>
                    <a:pt x="1869" y="638"/>
                  </a:lnTo>
                  <a:lnTo>
                    <a:pt x="1869" y="640"/>
                  </a:lnTo>
                  <a:lnTo>
                    <a:pt x="1870" y="641"/>
                  </a:lnTo>
                  <a:lnTo>
                    <a:pt x="1870" y="642"/>
                  </a:lnTo>
                  <a:lnTo>
                    <a:pt x="1870" y="643"/>
                  </a:lnTo>
                  <a:lnTo>
                    <a:pt x="1871" y="644"/>
                  </a:lnTo>
                  <a:lnTo>
                    <a:pt x="1871" y="645"/>
                  </a:lnTo>
                  <a:lnTo>
                    <a:pt x="1871" y="645"/>
                  </a:lnTo>
                  <a:lnTo>
                    <a:pt x="1872" y="646"/>
                  </a:lnTo>
                  <a:lnTo>
                    <a:pt x="1872" y="647"/>
                  </a:lnTo>
                  <a:lnTo>
                    <a:pt x="1872" y="648"/>
                  </a:lnTo>
                  <a:lnTo>
                    <a:pt x="1873" y="649"/>
                  </a:lnTo>
                  <a:lnTo>
                    <a:pt x="1873" y="651"/>
                  </a:lnTo>
                  <a:lnTo>
                    <a:pt x="1874" y="652"/>
                  </a:lnTo>
                  <a:lnTo>
                    <a:pt x="1874" y="653"/>
                  </a:lnTo>
                  <a:lnTo>
                    <a:pt x="1874" y="654"/>
                  </a:lnTo>
                  <a:lnTo>
                    <a:pt x="1875" y="655"/>
                  </a:lnTo>
                  <a:lnTo>
                    <a:pt x="1875" y="656"/>
                  </a:lnTo>
                  <a:lnTo>
                    <a:pt x="1875" y="657"/>
                  </a:lnTo>
                  <a:lnTo>
                    <a:pt x="1876" y="658"/>
                  </a:lnTo>
                  <a:lnTo>
                    <a:pt x="1876" y="659"/>
                  </a:lnTo>
                  <a:lnTo>
                    <a:pt x="1877" y="661"/>
                  </a:lnTo>
                  <a:lnTo>
                    <a:pt x="1877" y="661"/>
                  </a:lnTo>
                  <a:lnTo>
                    <a:pt x="1877" y="663"/>
                  </a:lnTo>
                  <a:lnTo>
                    <a:pt x="1878" y="664"/>
                  </a:lnTo>
                  <a:lnTo>
                    <a:pt x="1878" y="664"/>
                  </a:lnTo>
                  <a:lnTo>
                    <a:pt x="1878" y="665"/>
                  </a:lnTo>
                  <a:lnTo>
                    <a:pt x="1878" y="666"/>
                  </a:lnTo>
                  <a:lnTo>
                    <a:pt x="1879" y="667"/>
                  </a:lnTo>
                  <a:lnTo>
                    <a:pt x="1879" y="668"/>
                  </a:lnTo>
                  <a:lnTo>
                    <a:pt x="1879" y="669"/>
                  </a:lnTo>
                  <a:lnTo>
                    <a:pt x="1880" y="670"/>
                  </a:lnTo>
                  <a:lnTo>
                    <a:pt x="1880" y="671"/>
                  </a:lnTo>
                  <a:lnTo>
                    <a:pt x="1880" y="672"/>
                  </a:lnTo>
                  <a:lnTo>
                    <a:pt x="1881" y="673"/>
                  </a:lnTo>
                  <a:lnTo>
                    <a:pt x="1881" y="674"/>
                  </a:lnTo>
                  <a:lnTo>
                    <a:pt x="1881" y="675"/>
                  </a:lnTo>
                  <a:lnTo>
                    <a:pt x="1882" y="676"/>
                  </a:lnTo>
                  <a:lnTo>
                    <a:pt x="1882" y="677"/>
                  </a:lnTo>
                  <a:lnTo>
                    <a:pt x="1882" y="678"/>
                  </a:lnTo>
                  <a:lnTo>
                    <a:pt x="1883" y="679"/>
                  </a:lnTo>
                  <a:lnTo>
                    <a:pt x="1883" y="680"/>
                  </a:lnTo>
                  <a:lnTo>
                    <a:pt x="1883" y="681"/>
                  </a:lnTo>
                  <a:lnTo>
                    <a:pt x="1884" y="682"/>
                  </a:lnTo>
                  <a:lnTo>
                    <a:pt x="1884" y="683"/>
                  </a:lnTo>
                  <a:lnTo>
                    <a:pt x="1884" y="684"/>
                  </a:lnTo>
                  <a:lnTo>
                    <a:pt x="1884" y="685"/>
                  </a:lnTo>
                  <a:lnTo>
                    <a:pt x="1885" y="686"/>
                  </a:lnTo>
                  <a:lnTo>
                    <a:pt x="1885" y="687"/>
                  </a:lnTo>
                  <a:lnTo>
                    <a:pt x="1885" y="688"/>
                  </a:lnTo>
                  <a:lnTo>
                    <a:pt x="1886" y="689"/>
                  </a:lnTo>
                  <a:lnTo>
                    <a:pt x="1886" y="690"/>
                  </a:lnTo>
                  <a:lnTo>
                    <a:pt x="1886" y="691"/>
                  </a:lnTo>
                  <a:lnTo>
                    <a:pt x="1886" y="691"/>
                  </a:lnTo>
                  <a:lnTo>
                    <a:pt x="1887" y="693"/>
                  </a:lnTo>
                  <a:lnTo>
                    <a:pt x="1887" y="694"/>
                  </a:lnTo>
                  <a:lnTo>
                    <a:pt x="1887" y="694"/>
                  </a:lnTo>
                  <a:lnTo>
                    <a:pt x="1888" y="695"/>
                  </a:lnTo>
                  <a:lnTo>
                    <a:pt x="1888" y="697"/>
                  </a:lnTo>
                  <a:lnTo>
                    <a:pt x="1888" y="698"/>
                  </a:lnTo>
                  <a:lnTo>
                    <a:pt x="1889" y="698"/>
                  </a:lnTo>
                  <a:lnTo>
                    <a:pt x="1889" y="700"/>
                  </a:lnTo>
                  <a:lnTo>
                    <a:pt x="1889" y="700"/>
                  </a:lnTo>
                  <a:lnTo>
                    <a:pt x="1889" y="701"/>
                  </a:lnTo>
                  <a:lnTo>
                    <a:pt x="1890" y="702"/>
                  </a:lnTo>
                  <a:lnTo>
                    <a:pt x="1890" y="704"/>
                  </a:lnTo>
                  <a:lnTo>
                    <a:pt x="1890" y="705"/>
                  </a:lnTo>
                  <a:lnTo>
                    <a:pt x="1890" y="706"/>
                  </a:lnTo>
                  <a:lnTo>
                    <a:pt x="1891" y="706"/>
                  </a:lnTo>
                  <a:lnTo>
                    <a:pt x="1891" y="707"/>
                  </a:lnTo>
                  <a:lnTo>
                    <a:pt x="1891" y="708"/>
                  </a:lnTo>
                  <a:lnTo>
                    <a:pt x="1892" y="709"/>
                  </a:lnTo>
                  <a:lnTo>
                    <a:pt x="1892" y="710"/>
                  </a:lnTo>
                  <a:lnTo>
                    <a:pt x="1892" y="711"/>
                  </a:lnTo>
                  <a:lnTo>
                    <a:pt x="1893" y="713"/>
                  </a:lnTo>
                  <a:lnTo>
                    <a:pt x="1893" y="713"/>
                  </a:lnTo>
                  <a:lnTo>
                    <a:pt x="1893" y="714"/>
                  </a:lnTo>
                  <a:lnTo>
                    <a:pt x="1893" y="715"/>
                  </a:lnTo>
                  <a:lnTo>
                    <a:pt x="1893" y="716"/>
                  </a:lnTo>
                  <a:lnTo>
                    <a:pt x="1894" y="717"/>
                  </a:lnTo>
                  <a:lnTo>
                    <a:pt x="1894" y="718"/>
                  </a:lnTo>
                  <a:lnTo>
                    <a:pt x="1894" y="719"/>
                  </a:lnTo>
                  <a:lnTo>
                    <a:pt x="1895" y="721"/>
                  </a:lnTo>
                  <a:lnTo>
                    <a:pt x="1895" y="721"/>
                  </a:lnTo>
                  <a:lnTo>
                    <a:pt x="1895" y="722"/>
                  </a:lnTo>
                  <a:lnTo>
                    <a:pt x="1895" y="723"/>
                  </a:lnTo>
                  <a:lnTo>
                    <a:pt x="1896" y="724"/>
                  </a:lnTo>
                  <a:lnTo>
                    <a:pt x="1896" y="725"/>
                  </a:lnTo>
                  <a:lnTo>
                    <a:pt x="1896" y="726"/>
                  </a:lnTo>
                  <a:lnTo>
                    <a:pt x="1896" y="727"/>
                  </a:lnTo>
                  <a:lnTo>
                    <a:pt x="1897" y="727"/>
                  </a:lnTo>
                  <a:lnTo>
                    <a:pt x="1897" y="728"/>
                  </a:lnTo>
                  <a:lnTo>
                    <a:pt x="1897" y="729"/>
                  </a:lnTo>
                  <a:lnTo>
                    <a:pt x="1897" y="729"/>
                  </a:lnTo>
                  <a:lnTo>
                    <a:pt x="1897" y="731"/>
                  </a:lnTo>
                  <a:lnTo>
                    <a:pt x="1898" y="732"/>
                  </a:lnTo>
                  <a:lnTo>
                    <a:pt x="1898" y="733"/>
                  </a:lnTo>
                  <a:lnTo>
                    <a:pt x="1898" y="734"/>
                  </a:lnTo>
                  <a:lnTo>
                    <a:pt x="1898" y="735"/>
                  </a:lnTo>
                  <a:lnTo>
                    <a:pt x="1899" y="736"/>
                  </a:lnTo>
                  <a:lnTo>
                    <a:pt x="1899" y="737"/>
                  </a:lnTo>
                  <a:lnTo>
                    <a:pt x="1899" y="737"/>
                  </a:lnTo>
                  <a:lnTo>
                    <a:pt x="1899" y="739"/>
                  </a:lnTo>
                  <a:lnTo>
                    <a:pt x="1900" y="740"/>
                  </a:lnTo>
                  <a:lnTo>
                    <a:pt x="1900" y="740"/>
                  </a:lnTo>
                  <a:lnTo>
                    <a:pt x="1900" y="742"/>
                  </a:lnTo>
                  <a:lnTo>
                    <a:pt x="1900" y="743"/>
                  </a:lnTo>
                  <a:lnTo>
                    <a:pt x="1901" y="744"/>
                  </a:lnTo>
                  <a:lnTo>
                    <a:pt x="1901" y="745"/>
                  </a:lnTo>
                  <a:lnTo>
                    <a:pt x="1901" y="746"/>
                  </a:lnTo>
                  <a:lnTo>
                    <a:pt x="1901" y="746"/>
                  </a:lnTo>
                  <a:lnTo>
                    <a:pt x="1901" y="747"/>
                  </a:lnTo>
                  <a:lnTo>
                    <a:pt x="1902" y="748"/>
                  </a:lnTo>
                  <a:lnTo>
                    <a:pt x="1902" y="749"/>
                  </a:lnTo>
                  <a:lnTo>
                    <a:pt x="1902" y="750"/>
                  </a:lnTo>
                  <a:lnTo>
                    <a:pt x="1902" y="751"/>
                  </a:lnTo>
                  <a:lnTo>
                    <a:pt x="1902" y="751"/>
                  </a:lnTo>
                  <a:lnTo>
                    <a:pt x="1903" y="752"/>
                  </a:lnTo>
                  <a:lnTo>
                    <a:pt x="1903" y="753"/>
                  </a:lnTo>
                  <a:lnTo>
                    <a:pt x="1903" y="755"/>
                  </a:lnTo>
                  <a:lnTo>
                    <a:pt x="1904" y="756"/>
                  </a:lnTo>
                  <a:lnTo>
                    <a:pt x="1904" y="757"/>
                  </a:lnTo>
                  <a:lnTo>
                    <a:pt x="1904" y="757"/>
                  </a:lnTo>
                  <a:lnTo>
                    <a:pt x="1904" y="758"/>
                  </a:lnTo>
                  <a:lnTo>
                    <a:pt x="1904" y="759"/>
                  </a:lnTo>
                  <a:lnTo>
                    <a:pt x="1904" y="760"/>
                  </a:lnTo>
                  <a:lnTo>
                    <a:pt x="1905" y="761"/>
                  </a:lnTo>
                  <a:lnTo>
                    <a:pt x="1905" y="762"/>
                  </a:lnTo>
                  <a:lnTo>
                    <a:pt x="1905" y="764"/>
                  </a:lnTo>
                  <a:lnTo>
                    <a:pt x="1905" y="765"/>
                  </a:lnTo>
                  <a:lnTo>
                    <a:pt x="1905" y="765"/>
                  </a:lnTo>
                  <a:lnTo>
                    <a:pt x="1906" y="766"/>
                  </a:lnTo>
                  <a:lnTo>
                    <a:pt x="1906" y="767"/>
                  </a:lnTo>
                  <a:lnTo>
                    <a:pt x="1906" y="768"/>
                  </a:lnTo>
                  <a:lnTo>
                    <a:pt x="1906" y="769"/>
                  </a:lnTo>
                  <a:lnTo>
                    <a:pt x="1907" y="770"/>
                  </a:lnTo>
                  <a:lnTo>
                    <a:pt x="1907" y="771"/>
                  </a:lnTo>
                  <a:lnTo>
                    <a:pt x="1907" y="772"/>
                  </a:lnTo>
                  <a:lnTo>
                    <a:pt x="1907" y="773"/>
                  </a:lnTo>
                  <a:lnTo>
                    <a:pt x="1908" y="774"/>
                  </a:lnTo>
                  <a:lnTo>
                    <a:pt x="1908" y="774"/>
                  </a:lnTo>
                  <a:lnTo>
                    <a:pt x="1908" y="775"/>
                  </a:lnTo>
                  <a:lnTo>
                    <a:pt x="1908" y="776"/>
                  </a:lnTo>
                  <a:lnTo>
                    <a:pt x="1908" y="777"/>
                  </a:lnTo>
                  <a:lnTo>
                    <a:pt x="1908" y="778"/>
                  </a:lnTo>
                  <a:lnTo>
                    <a:pt x="1908" y="779"/>
                  </a:lnTo>
                  <a:lnTo>
                    <a:pt x="1908" y="779"/>
                  </a:lnTo>
                  <a:lnTo>
                    <a:pt x="1909" y="780"/>
                  </a:lnTo>
                  <a:lnTo>
                    <a:pt x="1909" y="781"/>
                  </a:lnTo>
                  <a:lnTo>
                    <a:pt x="1909" y="782"/>
                  </a:lnTo>
                  <a:lnTo>
                    <a:pt x="1909" y="783"/>
                  </a:lnTo>
                  <a:lnTo>
                    <a:pt x="1909" y="784"/>
                  </a:lnTo>
                  <a:lnTo>
                    <a:pt x="1910" y="785"/>
                  </a:lnTo>
                  <a:lnTo>
                    <a:pt x="1910" y="787"/>
                  </a:lnTo>
                  <a:lnTo>
                    <a:pt x="1910" y="787"/>
                  </a:lnTo>
                  <a:lnTo>
                    <a:pt x="1910" y="788"/>
                  </a:lnTo>
                  <a:lnTo>
                    <a:pt x="1911" y="790"/>
                  </a:lnTo>
                  <a:lnTo>
                    <a:pt x="1911" y="791"/>
                  </a:lnTo>
                  <a:lnTo>
                    <a:pt x="1911" y="791"/>
                  </a:lnTo>
                  <a:lnTo>
                    <a:pt x="1911" y="792"/>
                  </a:lnTo>
                  <a:lnTo>
                    <a:pt x="1911" y="792"/>
                  </a:lnTo>
                  <a:lnTo>
                    <a:pt x="1911" y="793"/>
                  </a:lnTo>
                  <a:lnTo>
                    <a:pt x="1912" y="795"/>
                  </a:lnTo>
                  <a:lnTo>
                    <a:pt x="1912" y="795"/>
                  </a:lnTo>
                  <a:lnTo>
                    <a:pt x="1912" y="797"/>
                  </a:lnTo>
                  <a:lnTo>
                    <a:pt x="1912" y="797"/>
                  </a:lnTo>
                  <a:lnTo>
                    <a:pt x="1912" y="798"/>
                  </a:lnTo>
                  <a:lnTo>
                    <a:pt x="1912" y="799"/>
                  </a:lnTo>
                  <a:lnTo>
                    <a:pt x="1912" y="800"/>
                  </a:lnTo>
                  <a:lnTo>
                    <a:pt x="1913" y="801"/>
                  </a:lnTo>
                  <a:lnTo>
                    <a:pt x="1913" y="803"/>
                  </a:lnTo>
                  <a:lnTo>
                    <a:pt x="1913" y="803"/>
                  </a:lnTo>
                  <a:lnTo>
                    <a:pt x="1913" y="804"/>
                  </a:lnTo>
                  <a:lnTo>
                    <a:pt x="1913" y="805"/>
                  </a:lnTo>
                  <a:lnTo>
                    <a:pt x="1914" y="806"/>
                  </a:lnTo>
                  <a:lnTo>
                    <a:pt x="1914" y="807"/>
                  </a:lnTo>
                  <a:lnTo>
                    <a:pt x="1914" y="808"/>
                  </a:lnTo>
                  <a:lnTo>
                    <a:pt x="1914" y="808"/>
                  </a:lnTo>
                  <a:lnTo>
                    <a:pt x="1914" y="809"/>
                  </a:lnTo>
                  <a:lnTo>
                    <a:pt x="1914" y="810"/>
                  </a:lnTo>
                  <a:lnTo>
                    <a:pt x="1914" y="811"/>
                  </a:lnTo>
                  <a:lnTo>
                    <a:pt x="1915" y="812"/>
                  </a:lnTo>
                  <a:lnTo>
                    <a:pt x="1915" y="813"/>
                  </a:lnTo>
                  <a:lnTo>
                    <a:pt x="1915" y="814"/>
                  </a:lnTo>
                  <a:lnTo>
                    <a:pt x="1915" y="815"/>
                  </a:lnTo>
                  <a:lnTo>
                    <a:pt x="1915" y="816"/>
                  </a:lnTo>
                  <a:lnTo>
                    <a:pt x="1915" y="817"/>
                  </a:lnTo>
                  <a:lnTo>
                    <a:pt x="1916" y="818"/>
                  </a:lnTo>
                  <a:lnTo>
                    <a:pt x="1916" y="818"/>
                  </a:lnTo>
                  <a:lnTo>
                    <a:pt x="1916" y="819"/>
                  </a:lnTo>
                  <a:lnTo>
                    <a:pt x="1916" y="820"/>
                  </a:lnTo>
                  <a:lnTo>
                    <a:pt x="1916" y="822"/>
                  </a:lnTo>
                  <a:lnTo>
                    <a:pt x="1916" y="823"/>
                  </a:lnTo>
                  <a:lnTo>
                    <a:pt x="1916" y="824"/>
                  </a:lnTo>
                  <a:lnTo>
                    <a:pt x="1917" y="825"/>
                  </a:lnTo>
                  <a:lnTo>
                    <a:pt x="1917" y="826"/>
                  </a:lnTo>
                  <a:lnTo>
                    <a:pt x="1917" y="827"/>
                  </a:lnTo>
                  <a:lnTo>
                    <a:pt x="1917" y="828"/>
                  </a:lnTo>
                  <a:lnTo>
                    <a:pt x="1917" y="829"/>
                  </a:lnTo>
                  <a:lnTo>
                    <a:pt x="1917" y="830"/>
                  </a:lnTo>
                  <a:lnTo>
                    <a:pt x="1917" y="830"/>
                  </a:lnTo>
                  <a:lnTo>
                    <a:pt x="1918" y="831"/>
                  </a:lnTo>
                  <a:lnTo>
                    <a:pt x="1918" y="832"/>
                  </a:lnTo>
                  <a:lnTo>
                    <a:pt x="1918" y="833"/>
                  </a:lnTo>
                  <a:lnTo>
                    <a:pt x="1918" y="834"/>
                  </a:lnTo>
                  <a:lnTo>
                    <a:pt x="1918" y="834"/>
                  </a:lnTo>
                  <a:lnTo>
                    <a:pt x="1918" y="835"/>
                  </a:lnTo>
                  <a:lnTo>
                    <a:pt x="1918" y="836"/>
                  </a:lnTo>
                  <a:lnTo>
                    <a:pt x="1918" y="836"/>
                  </a:lnTo>
                  <a:lnTo>
                    <a:pt x="1919" y="837"/>
                  </a:lnTo>
                  <a:lnTo>
                    <a:pt x="1919" y="839"/>
                  </a:lnTo>
                  <a:lnTo>
                    <a:pt x="1919" y="839"/>
                  </a:lnTo>
                  <a:lnTo>
                    <a:pt x="1919" y="840"/>
                  </a:lnTo>
                  <a:lnTo>
                    <a:pt x="1919" y="842"/>
                  </a:lnTo>
                  <a:lnTo>
                    <a:pt x="1919" y="843"/>
                  </a:lnTo>
                  <a:lnTo>
                    <a:pt x="1919" y="843"/>
                  </a:lnTo>
                  <a:lnTo>
                    <a:pt x="1919" y="844"/>
                  </a:lnTo>
                  <a:lnTo>
                    <a:pt x="1919" y="844"/>
                  </a:lnTo>
                  <a:lnTo>
                    <a:pt x="1920" y="846"/>
                  </a:lnTo>
                  <a:lnTo>
                    <a:pt x="1920" y="847"/>
                  </a:lnTo>
                  <a:lnTo>
                    <a:pt x="1920" y="847"/>
                  </a:lnTo>
                  <a:lnTo>
                    <a:pt x="1920" y="848"/>
                  </a:lnTo>
                  <a:lnTo>
                    <a:pt x="1920" y="849"/>
                  </a:lnTo>
                  <a:lnTo>
                    <a:pt x="1920" y="851"/>
                  </a:lnTo>
                  <a:lnTo>
                    <a:pt x="1920" y="852"/>
                  </a:lnTo>
                  <a:lnTo>
                    <a:pt x="1921" y="853"/>
                  </a:lnTo>
                  <a:lnTo>
                    <a:pt x="1921" y="854"/>
                  </a:lnTo>
                  <a:lnTo>
                    <a:pt x="1921" y="855"/>
                  </a:lnTo>
                  <a:lnTo>
                    <a:pt x="1921" y="857"/>
                  </a:lnTo>
                  <a:lnTo>
                    <a:pt x="1921" y="857"/>
                  </a:lnTo>
                  <a:lnTo>
                    <a:pt x="1921" y="858"/>
                  </a:lnTo>
                  <a:lnTo>
                    <a:pt x="1921" y="859"/>
                  </a:lnTo>
                  <a:lnTo>
                    <a:pt x="1921" y="859"/>
                  </a:lnTo>
                  <a:lnTo>
                    <a:pt x="1921" y="860"/>
                  </a:lnTo>
                  <a:lnTo>
                    <a:pt x="1922" y="861"/>
                  </a:lnTo>
                  <a:lnTo>
                    <a:pt x="1922" y="862"/>
                  </a:lnTo>
                  <a:lnTo>
                    <a:pt x="1922" y="863"/>
                  </a:lnTo>
                  <a:lnTo>
                    <a:pt x="1922" y="864"/>
                  </a:lnTo>
                  <a:lnTo>
                    <a:pt x="1922" y="865"/>
                  </a:lnTo>
                  <a:lnTo>
                    <a:pt x="1922" y="866"/>
                  </a:lnTo>
                  <a:lnTo>
                    <a:pt x="1922" y="867"/>
                  </a:lnTo>
                  <a:lnTo>
                    <a:pt x="1922" y="868"/>
                  </a:lnTo>
                  <a:lnTo>
                    <a:pt x="1922" y="868"/>
                  </a:lnTo>
                  <a:lnTo>
                    <a:pt x="1923" y="869"/>
                  </a:lnTo>
                  <a:lnTo>
                    <a:pt x="1923" y="870"/>
                  </a:lnTo>
                  <a:lnTo>
                    <a:pt x="1923" y="871"/>
                  </a:lnTo>
                  <a:lnTo>
                    <a:pt x="1923" y="872"/>
                  </a:lnTo>
                  <a:lnTo>
                    <a:pt x="1923" y="873"/>
                  </a:lnTo>
                  <a:lnTo>
                    <a:pt x="1923" y="874"/>
                  </a:lnTo>
                  <a:lnTo>
                    <a:pt x="1923" y="875"/>
                  </a:lnTo>
                  <a:lnTo>
                    <a:pt x="1923" y="876"/>
                  </a:lnTo>
                  <a:lnTo>
                    <a:pt x="1923" y="877"/>
                  </a:lnTo>
                  <a:lnTo>
                    <a:pt x="1923" y="879"/>
                  </a:lnTo>
                  <a:lnTo>
                    <a:pt x="1923" y="879"/>
                  </a:lnTo>
                  <a:lnTo>
                    <a:pt x="1924" y="881"/>
                  </a:lnTo>
                  <a:lnTo>
                    <a:pt x="1924" y="882"/>
                  </a:lnTo>
                  <a:lnTo>
                    <a:pt x="1924" y="883"/>
                  </a:lnTo>
                  <a:lnTo>
                    <a:pt x="1924" y="884"/>
                  </a:lnTo>
                  <a:lnTo>
                    <a:pt x="1924" y="885"/>
                  </a:lnTo>
                  <a:lnTo>
                    <a:pt x="1924" y="886"/>
                  </a:lnTo>
                  <a:lnTo>
                    <a:pt x="1924" y="887"/>
                  </a:lnTo>
                  <a:lnTo>
                    <a:pt x="1924" y="888"/>
                  </a:lnTo>
                  <a:lnTo>
                    <a:pt x="1925" y="890"/>
                  </a:lnTo>
                  <a:lnTo>
                    <a:pt x="1925" y="891"/>
                  </a:lnTo>
                  <a:lnTo>
                    <a:pt x="1925" y="892"/>
                  </a:lnTo>
                  <a:lnTo>
                    <a:pt x="1925" y="892"/>
                  </a:lnTo>
                  <a:lnTo>
                    <a:pt x="1925" y="893"/>
                  </a:lnTo>
                  <a:lnTo>
                    <a:pt x="1925" y="895"/>
                  </a:lnTo>
                  <a:lnTo>
                    <a:pt x="1925" y="896"/>
                  </a:lnTo>
                  <a:lnTo>
                    <a:pt x="1925" y="897"/>
                  </a:lnTo>
                  <a:lnTo>
                    <a:pt x="1925" y="899"/>
                  </a:lnTo>
                  <a:lnTo>
                    <a:pt x="1925" y="899"/>
                  </a:lnTo>
                  <a:lnTo>
                    <a:pt x="1925" y="900"/>
                  </a:lnTo>
                  <a:lnTo>
                    <a:pt x="1925" y="901"/>
                  </a:lnTo>
                  <a:lnTo>
                    <a:pt x="1926" y="902"/>
                  </a:lnTo>
                  <a:lnTo>
                    <a:pt x="1926" y="903"/>
                  </a:lnTo>
                  <a:lnTo>
                    <a:pt x="1926" y="904"/>
                  </a:lnTo>
                  <a:lnTo>
                    <a:pt x="1926" y="904"/>
                  </a:lnTo>
                  <a:lnTo>
                    <a:pt x="1926" y="905"/>
                  </a:lnTo>
                  <a:lnTo>
                    <a:pt x="1926" y="906"/>
                  </a:lnTo>
                  <a:lnTo>
                    <a:pt x="1926" y="907"/>
                  </a:lnTo>
                  <a:lnTo>
                    <a:pt x="1926" y="908"/>
                  </a:lnTo>
                  <a:lnTo>
                    <a:pt x="1926" y="910"/>
                  </a:lnTo>
                  <a:lnTo>
                    <a:pt x="1926" y="910"/>
                  </a:lnTo>
                  <a:lnTo>
                    <a:pt x="1926" y="911"/>
                  </a:lnTo>
                  <a:lnTo>
                    <a:pt x="1926" y="912"/>
                  </a:lnTo>
                  <a:lnTo>
                    <a:pt x="1926" y="913"/>
                  </a:lnTo>
                  <a:lnTo>
                    <a:pt x="1926" y="914"/>
                  </a:lnTo>
                  <a:lnTo>
                    <a:pt x="1927" y="915"/>
                  </a:lnTo>
                  <a:lnTo>
                    <a:pt x="1927" y="916"/>
                  </a:lnTo>
                  <a:lnTo>
                    <a:pt x="1927" y="917"/>
                  </a:lnTo>
                  <a:lnTo>
                    <a:pt x="1927" y="918"/>
                  </a:lnTo>
                  <a:lnTo>
                    <a:pt x="1927" y="919"/>
                  </a:lnTo>
                  <a:lnTo>
                    <a:pt x="1927" y="920"/>
                  </a:lnTo>
                  <a:lnTo>
                    <a:pt x="1927" y="921"/>
                  </a:lnTo>
                  <a:lnTo>
                    <a:pt x="1927" y="922"/>
                  </a:lnTo>
                  <a:lnTo>
                    <a:pt x="1927" y="922"/>
                  </a:lnTo>
                  <a:lnTo>
                    <a:pt x="1927" y="923"/>
                  </a:lnTo>
                  <a:lnTo>
                    <a:pt x="1927" y="923"/>
                  </a:lnTo>
                  <a:lnTo>
                    <a:pt x="1927" y="924"/>
                  </a:lnTo>
                  <a:lnTo>
                    <a:pt x="1927" y="925"/>
                  </a:lnTo>
                  <a:lnTo>
                    <a:pt x="1927" y="926"/>
                  </a:lnTo>
                  <a:lnTo>
                    <a:pt x="1927" y="927"/>
                  </a:lnTo>
                  <a:lnTo>
                    <a:pt x="1927" y="928"/>
                  </a:lnTo>
                  <a:lnTo>
                    <a:pt x="1927" y="929"/>
                  </a:lnTo>
                  <a:lnTo>
                    <a:pt x="1927" y="929"/>
                  </a:lnTo>
                  <a:lnTo>
                    <a:pt x="1927" y="931"/>
                  </a:lnTo>
                  <a:lnTo>
                    <a:pt x="1927" y="932"/>
                  </a:lnTo>
                  <a:lnTo>
                    <a:pt x="1927" y="933"/>
                  </a:lnTo>
                  <a:lnTo>
                    <a:pt x="1927" y="934"/>
                  </a:lnTo>
                  <a:lnTo>
                    <a:pt x="1927" y="935"/>
                  </a:lnTo>
                  <a:lnTo>
                    <a:pt x="1927" y="936"/>
                  </a:lnTo>
                  <a:lnTo>
                    <a:pt x="1927" y="937"/>
                  </a:lnTo>
                  <a:lnTo>
                    <a:pt x="1927" y="937"/>
                  </a:lnTo>
                  <a:lnTo>
                    <a:pt x="1928" y="938"/>
                  </a:lnTo>
                  <a:lnTo>
                    <a:pt x="1928" y="940"/>
                  </a:lnTo>
                  <a:lnTo>
                    <a:pt x="1928" y="940"/>
                  </a:lnTo>
                  <a:lnTo>
                    <a:pt x="1928" y="940"/>
                  </a:lnTo>
                  <a:lnTo>
                    <a:pt x="1928" y="941"/>
                  </a:lnTo>
                  <a:lnTo>
                    <a:pt x="1928" y="942"/>
                  </a:lnTo>
                  <a:lnTo>
                    <a:pt x="1928" y="943"/>
                  </a:lnTo>
                  <a:lnTo>
                    <a:pt x="1928" y="944"/>
                  </a:lnTo>
                  <a:lnTo>
                    <a:pt x="1928" y="945"/>
                  </a:lnTo>
                  <a:lnTo>
                    <a:pt x="1928" y="946"/>
                  </a:lnTo>
                  <a:lnTo>
                    <a:pt x="1928" y="947"/>
                  </a:lnTo>
                  <a:lnTo>
                    <a:pt x="1928" y="948"/>
                  </a:lnTo>
                  <a:lnTo>
                    <a:pt x="1928" y="948"/>
                  </a:lnTo>
                  <a:lnTo>
                    <a:pt x="1928" y="948"/>
                  </a:lnTo>
                  <a:lnTo>
                    <a:pt x="1928" y="949"/>
                  </a:lnTo>
                  <a:lnTo>
                    <a:pt x="1928" y="949"/>
                  </a:lnTo>
                  <a:lnTo>
                    <a:pt x="1928" y="950"/>
                  </a:lnTo>
                  <a:lnTo>
                    <a:pt x="1928" y="952"/>
                  </a:lnTo>
                  <a:lnTo>
                    <a:pt x="1928" y="952"/>
                  </a:lnTo>
                  <a:lnTo>
                    <a:pt x="1928" y="953"/>
                  </a:lnTo>
                  <a:lnTo>
                    <a:pt x="1928" y="954"/>
                  </a:lnTo>
                  <a:lnTo>
                    <a:pt x="1928" y="954"/>
                  </a:lnTo>
                  <a:lnTo>
                    <a:pt x="1928" y="955"/>
                  </a:lnTo>
                  <a:lnTo>
                    <a:pt x="1928" y="956"/>
                  </a:lnTo>
                  <a:lnTo>
                    <a:pt x="1928" y="957"/>
                  </a:lnTo>
                  <a:lnTo>
                    <a:pt x="1928" y="958"/>
                  </a:lnTo>
                  <a:lnTo>
                    <a:pt x="1928" y="959"/>
                  </a:lnTo>
                  <a:lnTo>
                    <a:pt x="1928" y="960"/>
                  </a:lnTo>
                  <a:lnTo>
                    <a:pt x="1928" y="961"/>
                  </a:lnTo>
                  <a:lnTo>
                    <a:pt x="1928" y="962"/>
                  </a:lnTo>
                  <a:lnTo>
                    <a:pt x="1928" y="963"/>
                  </a:lnTo>
                  <a:lnTo>
                    <a:pt x="1928" y="964"/>
                  </a:lnTo>
                  <a:lnTo>
                    <a:pt x="1928" y="965"/>
                  </a:lnTo>
                  <a:lnTo>
                    <a:pt x="1928" y="966"/>
                  </a:lnTo>
                  <a:lnTo>
                    <a:pt x="1928" y="966"/>
                  </a:lnTo>
                  <a:lnTo>
                    <a:pt x="1928" y="967"/>
                  </a:lnTo>
                  <a:lnTo>
                    <a:pt x="1928" y="968"/>
                  </a:lnTo>
                  <a:lnTo>
                    <a:pt x="1928" y="969"/>
                  </a:lnTo>
                  <a:lnTo>
                    <a:pt x="1928" y="970"/>
                  </a:lnTo>
                  <a:lnTo>
                    <a:pt x="1928" y="970"/>
                  </a:lnTo>
                  <a:lnTo>
                    <a:pt x="1928" y="971"/>
                  </a:lnTo>
                  <a:lnTo>
                    <a:pt x="1928" y="972"/>
                  </a:lnTo>
                  <a:lnTo>
                    <a:pt x="1928" y="973"/>
                  </a:lnTo>
                  <a:lnTo>
                    <a:pt x="1928" y="974"/>
                  </a:lnTo>
                  <a:lnTo>
                    <a:pt x="1928" y="975"/>
                  </a:lnTo>
                  <a:lnTo>
                    <a:pt x="1928" y="976"/>
                  </a:lnTo>
                  <a:lnTo>
                    <a:pt x="1928" y="976"/>
                  </a:lnTo>
                  <a:lnTo>
                    <a:pt x="1928" y="977"/>
                  </a:lnTo>
                  <a:lnTo>
                    <a:pt x="1928" y="979"/>
                  </a:lnTo>
                  <a:lnTo>
                    <a:pt x="1928" y="980"/>
                  </a:lnTo>
                  <a:lnTo>
                    <a:pt x="1928" y="981"/>
                  </a:lnTo>
                  <a:lnTo>
                    <a:pt x="1928" y="981"/>
                  </a:lnTo>
                  <a:lnTo>
                    <a:pt x="1928" y="982"/>
                  </a:lnTo>
                  <a:lnTo>
                    <a:pt x="1928" y="984"/>
                  </a:lnTo>
                  <a:lnTo>
                    <a:pt x="1928" y="984"/>
                  </a:lnTo>
                  <a:lnTo>
                    <a:pt x="1928" y="985"/>
                  </a:lnTo>
                  <a:lnTo>
                    <a:pt x="1928" y="986"/>
                  </a:lnTo>
                  <a:lnTo>
                    <a:pt x="1928" y="988"/>
                  </a:lnTo>
                  <a:lnTo>
                    <a:pt x="1928" y="989"/>
                  </a:lnTo>
                  <a:lnTo>
                    <a:pt x="1928" y="989"/>
                  </a:lnTo>
                  <a:lnTo>
                    <a:pt x="1928" y="990"/>
                  </a:lnTo>
                  <a:lnTo>
                    <a:pt x="1928" y="992"/>
                  </a:lnTo>
                  <a:lnTo>
                    <a:pt x="1928" y="992"/>
                  </a:lnTo>
                  <a:lnTo>
                    <a:pt x="1928" y="993"/>
                  </a:lnTo>
                  <a:lnTo>
                    <a:pt x="1928" y="994"/>
                  </a:lnTo>
                  <a:lnTo>
                    <a:pt x="1928" y="996"/>
                  </a:lnTo>
                  <a:lnTo>
                    <a:pt x="1928" y="996"/>
                  </a:lnTo>
                  <a:lnTo>
                    <a:pt x="1928" y="996"/>
                  </a:lnTo>
                  <a:lnTo>
                    <a:pt x="1928" y="998"/>
                  </a:lnTo>
                  <a:lnTo>
                    <a:pt x="1928" y="999"/>
                  </a:lnTo>
                  <a:lnTo>
                    <a:pt x="1928" y="999"/>
                  </a:lnTo>
                  <a:lnTo>
                    <a:pt x="1928" y="1000"/>
                  </a:lnTo>
                  <a:lnTo>
                    <a:pt x="1928" y="1000"/>
                  </a:lnTo>
                  <a:lnTo>
                    <a:pt x="1928" y="1001"/>
                  </a:lnTo>
                  <a:lnTo>
                    <a:pt x="1928" y="1002"/>
                  </a:lnTo>
                  <a:lnTo>
                    <a:pt x="1928" y="1003"/>
                  </a:lnTo>
                  <a:lnTo>
                    <a:pt x="1928" y="1004"/>
                  </a:lnTo>
                  <a:lnTo>
                    <a:pt x="1928" y="1005"/>
                  </a:lnTo>
                  <a:lnTo>
                    <a:pt x="1928" y="1006"/>
                  </a:lnTo>
                  <a:lnTo>
                    <a:pt x="1928" y="1007"/>
                  </a:lnTo>
                  <a:lnTo>
                    <a:pt x="1928" y="1008"/>
                  </a:lnTo>
                  <a:lnTo>
                    <a:pt x="1928" y="1009"/>
                  </a:lnTo>
                  <a:lnTo>
                    <a:pt x="1928" y="1011"/>
                  </a:lnTo>
                  <a:lnTo>
                    <a:pt x="1928" y="1011"/>
                  </a:lnTo>
                  <a:lnTo>
                    <a:pt x="1928" y="1013"/>
                  </a:lnTo>
                  <a:lnTo>
                    <a:pt x="1928" y="1014"/>
                  </a:lnTo>
                  <a:lnTo>
                    <a:pt x="1927" y="1015"/>
                  </a:lnTo>
                  <a:lnTo>
                    <a:pt x="1927" y="1016"/>
                  </a:lnTo>
                  <a:lnTo>
                    <a:pt x="1927" y="1017"/>
                  </a:lnTo>
                  <a:lnTo>
                    <a:pt x="1927" y="1018"/>
                  </a:lnTo>
                  <a:lnTo>
                    <a:pt x="1927" y="1019"/>
                  </a:lnTo>
                  <a:lnTo>
                    <a:pt x="1927" y="1020"/>
                  </a:lnTo>
                  <a:lnTo>
                    <a:pt x="1927" y="1021"/>
                  </a:lnTo>
                  <a:lnTo>
                    <a:pt x="1927" y="1022"/>
                  </a:lnTo>
                  <a:lnTo>
                    <a:pt x="1927" y="1023"/>
                  </a:lnTo>
                  <a:lnTo>
                    <a:pt x="1927" y="1024"/>
                  </a:lnTo>
                  <a:lnTo>
                    <a:pt x="1927" y="1025"/>
                  </a:lnTo>
                  <a:lnTo>
                    <a:pt x="1927" y="1026"/>
                  </a:lnTo>
                  <a:lnTo>
                    <a:pt x="1927" y="1027"/>
                  </a:lnTo>
                  <a:lnTo>
                    <a:pt x="1927" y="1027"/>
                  </a:lnTo>
                  <a:lnTo>
                    <a:pt x="1927" y="1028"/>
                  </a:lnTo>
                  <a:lnTo>
                    <a:pt x="1927" y="1029"/>
                  </a:lnTo>
                  <a:lnTo>
                    <a:pt x="1927" y="1031"/>
                  </a:lnTo>
                  <a:lnTo>
                    <a:pt x="1927" y="1031"/>
                  </a:lnTo>
                  <a:lnTo>
                    <a:pt x="1927" y="1033"/>
                  </a:lnTo>
                  <a:lnTo>
                    <a:pt x="1927" y="1034"/>
                  </a:lnTo>
                  <a:lnTo>
                    <a:pt x="1927" y="1035"/>
                  </a:lnTo>
                  <a:lnTo>
                    <a:pt x="1927" y="1036"/>
                  </a:lnTo>
                  <a:lnTo>
                    <a:pt x="1927" y="1037"/>
                  </a:lnTo>
                  <a:lnTo>
                    <a:pt x="1926" y="1038"/>
                  </a:lnTo>
                  <a:lnTo>
                    <a:pt x="1926" y="1038"/>
                  </a:lnTo>
                  <a:lnTo>
                    <a:pt x="1926" y="1039"/>
                  </a:lnTo>
                  <a:lnTo>
                    <a:pt x="1926" y="1041"/>
                  </a:lnTo>
                  <a:lnTo>
                    <a:pt x="1926" y="1042"/>
                  </a:lnTo>
                  <a:lnTo>
                    <a:pt x="1926" y="1043"/>
                  </a:lnTo>
                  <a:lnTo>
                    <a:pt x="1926" y="1043"/>
                  </a:lnTo>
                  <a:lnTo>
                    <a:pt x="1926" y="1044"/>
                  </a:lnTo>
                  <a:lnTo>
                    <a:pt x="1926" y="1045"/>
                  </a:lnTo>
                  <a:lnTo>
                    <a:pt x="1926" y="1046"/>
                  </a:lnTo>
                  <a:lnTo>
                    <a:pt x="1926" y="1047"/>
                  </a:lnTo>
                  <a:lnTo>
                    <a:pt x="1926" y="1048"/>
                  </a:lnTo>
                  <a:lnTo>
                    <a:pt x="1926" y="1049"/>
                  </a:lnTo>
                  <a:lnTo>
                    <a:pt x="1926" y="1049"/>
                  </a:lnTo>
                  <a:lnTo>
                    <a:pt x="1926" y="1050"/>
                  </a:lnTo>
                  <a:lnTo>
                    <a:pt x="1925" y="1051"/>
                  </a:lnTo>
                  <a:lnTo>
                    <a:pt x="1925" y="1052"/>
                  </a:lnTo>
                  <a:lnTo>
                    <a:pt x="1925" y="1053"/>
                  </a:lnTo>
                  <a:lnTo>
                    <a:pt x="1925" y="1054"/>
                  </a:lnTo>
                  <a:lnTo>
                    <a:pt x="1925" y="1055"/>
                  </a:lnTo>
                  <a:lnTo>
                    <a:pt x="1925" y="1056"/>
                  </a:lnTo>
                  <a:lnTo>
                    <a:pt x="1925" y="1057"/>
                  </a:lnTo>
                  <a:lnTo>
                    <a:pt x="1925" y="1058"/>
                  </a:lnTo>
                  <a:lnTo>
                    <a:pt x="1925" y="1059"/>
                  </a:lnTo>
                  <a:lnTo>
                    <a:pt x="1925" y="1060"/>
                  </a:lnTo>
                  <a:lnTo>
                    <a:pt x="1925" y="1061"/>
                  </a:lnTo>
                  <a:lnTo>
                    <a:pt x="1925" y="1062"/>
                  </a:lnTo>
                  <a:lnTo>
                    <a:pt x="1924" y="1063"/>
                  </a:lnTo>
                  <a:lnTo>
                    <a:pt x="1924" y="1064"/>
                  </a:lnTo>
                  <a:lnTo>
                    <a:pt x="1924" y="1065"/>
                  </a:lnTo>
                  <a:lnTo>
                    <a:pt x="1924" y="1066"/>
                  </a:lnTo>
                  <a:lnTo>
                    <a:pt x="1924" y="1067"/>
                  </a:lnTo>
                  <a:lnTo>
                    <a:pt x="1924" y="1068"/>
                  </a:lnTo>
                  <a:lnTo>
                    <a:pt x="1924" y="1069"/>
                  </a:lnTo>
                  <a:lnTo>
                    <a:pt x="1924" y="1070"/>
                  </a:lnTo>
                  <a:lnTo>
                    <a:pt x="1924" y="1071"/>
                  </a:lnTo>
                  <a:lnTo>
                    <a:pt x="1924" y="1072"/>
                  </a:lnTo>
                  <a:lnTo>
                    <a:pt x="1923" y="1074"/>
                  </a:lnTo>
                  <a:lnTo>
                    <a:pt x="1923" y="1075"/>
                  </a:lnTo>
                  <a:lnTo>
                    <a:pt x="1923" y="1076"/>
                  </a:lnTo>
                  <a:lnTo>
                    <a:pt x="1923" y="1077"/>
                  </a:lnTo>
                  <a:lnTo>
                    <a:pt x="1923" y="1077"/>
                  </a:lnTo>
                  <a:lnTo>
                    <a:pt x="1923" y="1078"/>
                  </a:lnTo>
                  <a:lnTo>
                    <a:pt x="1923" y="1079"/>
                  </a:lnTo>
                  <a:lnTo>
                    <a:pt x="1923" y="1080"/>
                  </a:lnTo>
                  <a:lnTo>
                    <a:pt x="1923" y="1081"/>
                  </a:lnTo>
                  <a:lnTo>
                    <a:pt x="1923" y="1082"/>
                  </a:lnTo>
                  <a:lnTo>
                    <a:pt x="1923" y="1083"/>
                  </a:lnTo>
                  <a:lnTo>
                    <a:pt x="1922" y="1084"/>
                  </a:lnTo>
                  <a:lnTo>
                    <a:pt x="1922" y="1085"/>
                  </a:lnTo>
                  <a:lnTo>
                    <a:pt x="1922" y="1086"/>
                  </a:lnTo>
                  <a:lnTo>
                    <a:pt x="1922" y="1087"/>
                  </a:lnTo>
                  <a:lnTo>
                    <a:pt x="1922" y="1088"/>
                  </a:lnTo>
                  <a:lnTo>
                    <a:pt x="1922" y="1089"/>
                  </a:lnTo>
                  <a:lnTo>
                    <a:pt x="1922" y="1090"/>
                  </a:lnTo>
                  <a:lnTo>
                    <a:pt x="1922" y="1091"/>
                  </a:lnTo>
                  <a:lnTo>
                    <a:pt x="1921" y="1092"/>
                  </a:lnTo>
                  <a:lnTo>
                    <a:pt x="1921" y="1093"/>
                  </a:lnTo>
                  <a:lnTo>
                    <a:pt x="1921" y="1094"/>
                  </a:lnTo>
                  <a:lnTo>
                    <a:pt x="1921" y="1094"/>
                  </a:lnTo>
                  <a:lnTo>
                    <a:pt x="1921" y="1095"/>
                  </a:lnTo>
                  <a:lnTo>
                    <a:pt x="1921" y="1096"/>
                  </a:lnTo>
                  <a:lnTo>
                    <a:pt x="1921" y="1097"/>
                  </a:lnTo>
                  <a:lnTo>
                    <a:pt x="1921" y="1098"/>
                  </a:lnTo>
                  <a:lnTo>
                    <a:pt x="1921" y="1099"/>
                  </a:lnTo>
                  <a:lnTo>
                    <a:pt x="1920" y="1101"/>
                  </a:lnTo>
                  <a:lnTo>
                    <a:pt x="1920" y="1102"/>
                  </a:lnTo>
                  <a:lnTo>
                    <a:pt x="1920" y="1102"/>
                  </a:lnTo>
                  <a:lnTo>
                    <a:pt x="1920" y="1103"/>
                  </a:lnTo>
                  <a:lnTo>
                    <a:pt x="1920" y="1104"/>
                  </a:lnTo>
                  <a:lnTo>
                    <a:pt x="1920" y="1106"/>
                  </a:lnTo>
                  <a:lnTo>
                    <a:pt x="1920" y="1106"/>
                  </a:lnTo>
                  <a:lnTo>
                    <a:pt x="1920" y="1107"/>
                  </a:lnTo>
                  <a:lnTo>
                    <a:pt x="1919" y="1108"/>
                  </a:lnTo>
                  <a:lnTo>
                    <a:pt x="1919" y="1109"/>
                  </a:lnTo>
                  <a:lnTo>
                    <a:pt x="1919" y="1110"/>
                  </a:lnTo>
                  <a:lnTo>
                    <a:pt x="1919" y="1110"/>
                  </a:lnTo>
                  <a:lnTo>
                    <a:pt x="1919" y="1111"/>
                  </a:lnTo>
                  <a:lnTo>
                    <a:pt x="1919" y="1112"/>
                  </a:lnTo>
                  <a:lnTo>
                    <a:pt x="1919" y="1112"/>
                  </a:lnTo>
                  <a:lnTo>
                    <a:pt x="1919" y="1114"/>
                  </a:lnTo>
                  <a:lnTo>
                    <a:pt x="1919" y="1115"/>
                  </a:lnTo>
                  <a:lnTo>
                    <a:pt x="1919" y="1115"/>
                  </a:lnTo>
                  <a:lnTo>
                    <a:pt x="1918" y="1116"/>
                  </a:lnTo>
                  <a:lnTo>
                    <a:pt x="1918" y="1117"/>
                  </a:lnTo>
                  <a:lnTo>
                    <a:pt x="1918" y="1117"/>
                  </a:lnTo>
                  <a:lnTo>
                    <a:pt x="1918" y="1119"/>
                  </a:lnTo>
                  <a:lnTo>
                    <a:pt x="1918" y="1120"/>
                  </a:lnTo>
                  <a:lnTo>
                    <a:pt x="1918" y="1121"/>
                  </a:lnTo>
                  <a:lnTo>
                    <a:pt x="1917" y="1122"/>
                  </a:lnTo>
                  <a:lnTo>
                    <a:pt x="1917" y="1122"/>
                  </a:lnTo>
                  <a:lnTo>
                    <a:pt x="1917" y="1123"/>
                  </a:lnTo>
                  <a:lnTo>
                    <a:pt x="1917" y="1123"/>
                  </a:lnTo>
                  <a:lnTo>
                    <a:pt x="1917" y="1124"/>
                  </a:lnTo>
                  <a:lnTo>
                    <a:pt x="1917" y="1125"/>
                  </a:lnTo>
                  <a:lnTo>
                    <a:pt x="1917" y="1126"/>
                  </a:lnTo>
                  <a:lnTo>
                    <a:pt x="1917" y="1127"/>
                  </a:lnTo>
                  <a:lnTo>
                    <a:pt x="1916" y="1129"/>
                  </a:lnTo>
                  <a:lnTo>
                    <a:pt x="1916" y="1129"/>
                  </a:lnTo>
                  <a:lnTo>
                    <a:pt x="1916" y="1130"/>
                  </a:lnTo>
                  <a:lnTo>
                    <a:pt x="1916" y="1132"/>
                  </a:lnTo>
                  <a:lnTo>
                    <a:pt x="1916" y="1133"/>
                  </a:lnTo>
                  <a:lnTo>
                    <a:pt x="1916" y="1134"/>
                  </a:lnTo>
                  <a:lnTo>
                    <a:pt x="1916" y="1135"/>
                  </a:lnTo>
                  <a:lnTo>
                    <a:pt x="1916" y="1135"/>
                  </a:lnTo>
                  <a:lnTo>
                    <a:pt x="1915" y="1136"/>
                  </a:lnTo>
                  <a:lnTo>
                    <a:pt x="1915" y="1137"/>
                  </a:lnTo>
                  <a:lnTo>
                    <a:pt x="1915" y="1138"/>
                  </a:lnTo>
                  <a:lnTo>
                    <a:pt x="1915" y="1139"/>
                  </a:lnTo>
                  <a:lnTo>
                    <a:pt x="1915" y="1140"/>
                  </a:lnTo>
                  <a:lnTo>
                    <a:pt x="1915" y="1141"/>
                  </a:lnTo>
                  <a:lnTo>
                    <a:pt x="1914" y="1141"/>
                  </a:lnTo>
                  <a:lnTo>
                    <a:pt x="1914" y="1142"/>
                  </a:lnTo>
                  <a:lnTo>
                    <a:pt x="1914" y="1143"/>
                  </a:lnTo>
                  <a:lnTo>
                    <a:pt x="1914" y="1144"/>
                  </a:lnTo>
                  <a:lnTo>
                    <a:pt x="1914" y="1144"/>
                  </a:lnTo>
                  <a:lnTo>
                    <a:pt x="1914" y="1145"/>
                  </a:lnTo>
                  <a:lnTo>
                    <a:pt x="1914" y="1146"/>
                  </a:lnTo>
                  <a:lnTo>
                    <a:pt x="1913" y="1147"/>
                  </a:lnTo>
                  <a:lnTo>
                    <a:pt x="1913" y="1148"/>
                  </a:lnTo>
                  <a:lnTo>
                    <a:pt x="1913" y="1149"/>
                  </a:lnTo>
                  <a:lnTo>
                    <a:pt x="1913" y="1150"/>
                  </a:lnTo>
                  <a:lnTo>
                    <a:pt x="1913" y="1151"/>
                  </a:lnTo>
                  <a:lnTo>
                    <a:pt x="1912" y="1152"/>
                  </a:lnTo>
                  <a:lnTo>
                    <a:pt x="1912" y="1153"/>
                  </a:lnTo>
                  <a:lnTo>
                    <a:pt x="1912" y="1154"/>
                  </a:lnTo>
                  <a:lnTo>
                    <a:pt x="1912" y="1155"/>
                  </a:lnTo>
                  <a:lnTo>
                    <a:pt x="1912" y="1157"/>
                  </a:lnTo>
                  <a:lnTo>
                    <a:pt x="1912" y="1158"/>
                  </a:lnTo>
                  <a:lnTo>
                    <a:pt x="1911" y="1159"/>
                  </a:lnTo>
                  <a:lnTo>
                    <a:pt x="1911" y="1160"/>
                  </a:lnTo>
                  <a:lnTo>
                    <a:pt x="1911" y="1161"/>
                  </a:lnTo>
                  <a:lnTo>
                    <a:pt x="1911" y="1161"/>
                  </a:lnTo>
                  <a:lnTo>
                    <a:pt x="1911" y="1162"/>
                  </a:lnTo>
                  <a:lnTo>
                    <a:pt x="1911" y="1163"/>
                  </a:lnTo>
                  <a:lnTo>
                    <a:pt x="1910" y="1164"/>
                  </a:lnTo>
                  <a:lnTo>
                    <a:pt x="1910" y="1165"/>
                  </a:lnTo>
                  <a:lnTo>
                    <a:pt x="1910" y="1166"/>
                  </a:lnTo>
                  <a:lnTo>
                    <a:pt x="1910" y="1166"/>
                  </a:lnTo>
                  <a:lnTo>
                    <a:pt x="1910" y="1167"/>
                  </a:lnTo>
                  <a:lnTo>
                    <a:pt x="1910" y="1168"/>
                  </a:lnTo>
                  <a:lnTo>
                    <a:pt x="1909" y="1168"/>
                  </a:lnTo>
                  <a:lnTo>
                    <a:pt x="1909" y="1170"/>
                  </a:lnTo>
                  <a:lnTo>
                    <a:pt x="1909" y="1171"/>
                  </a:lnTo>
                  <a:lnTo>
                    <a:pt x="1909" y="1172"/>
                  </a:lnTo>
                  <a:lnTo>
                    <a:pt x="1908" y="1173"/>
                  </a:lnTo>
                  <a:lnTo>
                    <a:pt x="1908" y="1174"/>
                  </a:lnTo>
                  <a:lnTo>
                    <a:pt x="1908" y="1175"/>
                  </a:lnTo>
                  <a:lnTo>
                    <a:pt x="1908" y="1176"/>
                  </a:lnTo>
                  <a:lnTo>
                    <a:pt x="1908" y="1177"/>
                  </a:lnTo>
                  <a:lnTo>
                    <a:pt x="1908" y="1178"/>
                  </a:lnTo>
                  <a:lnTo>
                    <a:pt x="1907" y="1179"/>
                  </a:lnTo>
                  <a:lnTo>
                    <a:pt x="1907" y="1180"/>
                  </a:lnTo>
                  <a:lnTo>
                    <a:pt x="1907" y="1180"/>
                  </a:lnTo>
                  <a:lnTo>
                    <a:pt x="1907" y="1181"/>
                  </a:lnTo>
                  <a:lnTo>
                    <a:pt x="1907" y="1182"/>
                  </a:lnTo>
                  <a:lnTo>
                    <a:pt x="1906" y="1183"/>
                  </a:lnTo>
                  <a:lnTo>
                    <a:pt x="1906" y="1184"/>
                  </a:lnTo>
                  <a:lnTo>
                    <a:pt x="1906" y="1185"/>
                  </a:lnTo>
                  <a:lnTo>
                    <a:pt x="1906" y="1186"/>
                  </a:lnTo>
                  <a:lnTo>
                    <a:pt x="1905" y="1188"/>
                  </a:lnTo>
                  <a:lnTo>
                    <a:pt x="1905" y="1189"/>
                  </a:lnTo>
                  <a:lnTo>
                    <a:pt x="1905" y="1189"/>
                  </a:lnTo>
                  <a:lnTo>
                    <a:pt x="1905" y="1190"/>
                  </a:lnTo>
                  <a:lnTo>
                    <a:pt x="1905" y="1191"/>
                  </a:lnTo>
                  <a:lnTo>
                    <a:pt x="1904" y="1193"/>
                  </a:lnTo>
                  <a:lnTo>
                    <a:pt x="1904" y="1193"/>
                  </a:lnTo>
                  <a:lnTo>
                    <a:pt x="1904" y="1194"/>
                  </a:lnTo>
                  <a:lnTo>
                    <a:pt x="1904" y="1195"/>
                  </a:lnTo>
                  <a:lnTo>
                    <a:pt x="1903" y="1197"/>
                  </a:lnTo>
                  <a:lnTo>
                    <a:pt x="1903" y="1198"/>
                  </a:lnTo>
                  <a:lnTo>
                    <a:pt x="1903" y="1199"/>
                  </a:lnTo>
                  <a:lnTo>
                    <a:pt x="1903" y="1200"/>
                  </a:lnTo>
                  <a:lnTo>
                    <a:pt x="1902" y="1201"/>
                  </a:lnTo>
                  <a:lnTo>
                    <a:pt x="1902" y="1202"/>
                  </a:lnTo>
                  <a:lnTo>
                    <a:pt x="1902" y="1203"/>
                  </a:lnTo>
                  <a:lnTo>
                    <a:pt x="1902" y="1203"/>
                  </a:lnTo>
                  <a:lnTo>
                    <a:pt x="1902" y="1204"/>
                  </a:lnTo>
                  <a:lnTo>
                    <a:pt x="1901" y="1205"/>
                  </a:lnTo>
                  <a:lnTo>
                    <a:pt x="1901" y="1206"/>
                  </a:lnTo>
                  <a:lnTo>
                    <a:pt x="1901" y="1206"/>
                  </a:lnTo>
                  <a:lnTo>
                    <a:pt x="1901" y="1207"/>
                  </a:lnTo>
                  <a:lnTo>
                    <a:pt x="1901" y="1208"/>
                  </a:lnTo>
                  <a:lnTo>
                    <a:pt x="1900" y="1210"/>
                  </a:lnTo>
                  <a:lnTo>
                    <a:pt x="1900" y="1211"/>
                  </a:lnTo>
                  <a:lnTo>
                    <a:pt x="1900" y="1212"/>
                  </a:lnTo>
                  <a:lnTo>
                    <a:pt x="1899" y="1213"/>
                  </a:lnTo>
                  <a:lnTo>
                    <a:pt x="1899" y="1215"/>
                  </a:lnTo>
                  <a:lnTo>
                    <a:pt x="1899" y="1216"/>
                  </a:lnTo>
                  <a:lnTo>
                    <a:pt x="1899" y="1217"/>
                  </a:lnTo>
                  <a:lnTo>
                    <a:pt x="1898" y="1217"/>
                  </a:lnTo>
                  <a:lnTo>
                    <a:pt x="1898" y="1218"/>
                  </a:lnTo>
                  <a:lnTo>
                    <a:pt x="1898" y="1219"/>
                  </a:lnTo>
                  <a:lnTo>
                    <a:pt x="1898" y="1220"/>
                  </a:lnTo>
                  <a:lnTo>
                    <a:pt x="1897" y="1222"/>
                  </a:lnTo>
                  <a:lnTo>
                    <a:pt x="1897" y="1222"/>
                  </a:lnTo>
                  <a:lnTo>
                    <a:pt x="1897" y="1223"/>
                  </a:lnTo>
                  <a:lnTo>
                    <a:pt x="1897" y="1224"/>
                  </a:lnTo>
                  <a:lnTo>
                    <a:pt x="1896" y="1225"/>
                  </a:lnTo>
                  <a:lnTo>
                    <a:pt x="1896" y="1226"/>
                  </a:lnTo>
                  <a:lnTo>
                    <a:pt x="1896" y="1227"/>
                  </a:lnTo>
                  <a:lnTo>
                    <a:pt x="1896" y="1228"/>
                  </a:lnTo>
                  <a:lnTo>
                    <a:pt x="1895" y="1229"/>
                  </a:lnTo>
                  <a:lnTo>
                    <a:pt x="1895" y="1230"/>
                  </a:lnTo>
                  <a:lnTo>
                    <a:pt x="1895" y="1232"/>
                  </a:lnTo>
                  <a:lnTo>
                    <a:pt x="1894" y="1232"/>
                  </a:lnTo>
                  <a:lnTo>
                    <a:pt x="1894" y="1234"/>
                  </a:lnTo>
                  <a:lnTo>
                    <a:pt x="1894" y="1234"/>
                  </a:lnTo>
                  <a:lnTo>
                    <a:pt x="1894" y="1235"/>
                  </a:lnTo>
                  <a:lnTo>
                    <a:pt x="1894" y="1235"/>
                  </a:lnTo>
                  <a:lnTo>
                    <a:pt x="1893" y="1236"/>
                  </a:lnTo>
                  <a:lnTo>
                    <a:pt x="1893" y="1237"/>
                  </a:lnTo>
                  <a:lnTo>
                    <a:pt x="1893" y="1238"/>
                  </a:lnTo>
                  <a:lnTo>
                    <a:pt x="1893" y="1239"/>
                  </a:lnTo>
                  <a:lnTo>
                    <a:pt x="1892" y="1240"/>
                  </a:lnTo>
                  <a:lnTo>
                    <a:pt x="1892" y="1241"/>
                  </a:lnTo>
                  <a:lnTo>
                    <a:pt x="1892" y="1242"/>
                  </a:lnTo>
                  <a:lnTo>
                    <a:pt x="1892" y="1243"/>
                  </a:lnTo>
                  <a:lnTo>
                    <a:pt x="1891" y="1244"/>
                  </a:lnTo>
                  <a:lnTo>
                    <a:pt x="1891" y="1246"/>
                  </a:lnTo>
                  <a:lnTo>
                    <a:pt x="1890" y="1247"/>
                  </a:lnTo>
                  <a:lnTo>
                    <a:pt x="1890" y="1248"/>
                  </a:lnTo>
                  <a:lnTo>
                    <a:pt x="1890" y="1249"/>
                  </a:lnTo>
                  <a:lnTo>
                    <a:pt x="1890" y="1250"/>
                  </a:lnTo>
                  <a:lnTo>
                    <a:pt x="1889" y="1251"/>
                  </a:lnTo>
                  <a:lnTo>
                    <a:pt x="1889" y="1252"/>
                  </a:lnTo>
                  <a:lnTo>
                    <a:pt x="1889" y="1253"/>
                  </a:lnTo>
                  <a:lnTo>
                    <a:pt x="1889" y="1254"/>
                  </a:lnTo>
                  <a:lnTo>
                    <a:pt x="1888" y="1255"/>
                  </a:lnTo>
                  <a:lnTo>
                    <a:pt x="1888" y="1256"/>
                  </a:lnTo>
                  <a:lnTo>
                    <a:pt x="1888" y="1257"/>
                  </a:lnTo>
                  <a:lnTo>
                    <a:pt x="1887" y="1257"/>
                  </a:lnTo>
                  <a:lnTo>
                    <a:pt x="1887" y="1259"/>
                  </a:lnTo>
                  <a:lnTo>
                    <a:pt x="1887" y="1260"/>
                  </a:lnTo>
                  <a:lnTo>
                    <a:pt x="1886" y="1261"/>
                  </a:lnTo>
                  <a:lnTo>
                    <a:pt x="1886" y="1262"/>
                  </a:lnTo>
                  <a:lnTo>
                    <a:pt x="1886" y="1264"/>
                  </a:lnTo>
                  <a:lnTo>
                    <a:pt x="1885" y="1265"/>
                  </a:lnTo>
                  <a:lnTo>
                    <a:pt x="1885" y="1266"/>
                  </a:lnTo>
                  <a:lnTo>
                    <a:pt x="1885" y="1267"/>
                  </a:lnTo>
                  <a:lnTo>
                    <a:pt x="1884" y="1268"/>
                  </a:lnTo>
                  <a:lnTo>
                    <a:pt x="1884" y="1270"/>
                  </a:lnTo>
                  <a:lnTo>
                    <a:pt x="1883" y="1271"/>
                  </a:lnTo>
                  <a:lnTo>
                    <a:pt x="1883" y="1272"/>
                  </a:lnTo>
                  <a:lnTo>
                    <a:pt x="1883" y="1272"/>
                  </a:lnTo>
                  <a:lnTo>
                    <a:pt x="1883" y="1273"/>
                  </a:lnTo>
                  <a:lnTo>
                    <a:pt x="1882" y="1274"/>
                  </a:lnTo>
                  <a:lnTo>
                    <a:pt x="1882" y="1275"/>
                  </a:lnTo>
                  <a:lnTo>
                    <a:pt x="1882" y="1277"/>
                  </a:lnTo>
                  <a:lnTo>
                    <a:pt x="1881" y="1278"/>
                  </a:lnTo>
                  <a:lnTo>
                    <a:pt x="1881" y="1278"/>
                  </a:lnTo>
                  <a:lnTo>
                    <a:pt x="1881" y="1279"/>
                  </a:lnTo>
                  <a:lnTo>
                    <a:pt x="1880" y="1280"/>
                  </a:lnTo>
                  <a:lnTo>
                    <a:pt x="1880" y="1282"/>
                  </a:lnTo>
                  <a:lnTo>
                    <a:pt x="1879" y="1283"/>
                  </a:lnTo>
                  <a:lnTo>
                    <a:pt x="1879" y="1284"/>
                  </a:lnTo>
                  <a:lnTo>
                    <a:pt x="1879" y="1284"/>
                  </a:lnTo>
                  <a:lnTo>
                    <a:pt x="1879" y="1285"/>
                  </a:lnTo>
                  <a:lnTo>
                    <a:pt x="1878" y="1286"/>
                  </a:lnTo>
                  <a:lnTo>
                    <a:pt x="1878" y="1287"/>
                  </a:lnTo>
                  <a:lnTo>
                    <a:pt x="1878" y="1289"/>
                  </a:lnTo>
                  <a:lnTo>
                    <a:pt x="1877" y="1289"/>
                  </a:lnTo>
                  <a:lnTo>
                    <a:pt x="1877" y="1290"/>
                  </a:lnTo>
                  <a:lnTo>
                    <a:pt x="1877" y="1291"/>
                  </a:lnTo>
                  <a:lnTo>
                    <a:pt x="1877" y="1292"/>
                  </a:lnTo>
                  <a:lnTo>
                    <a:pt x="1876" y="1293"/>
                  </a:lnTo>
                  <a:lnTo>
                    <a:pt x="1876" y="1294"/>
                  </a:lnTo>
                  <a:lnTo>
                    <a:pt x="1876" y="1295"/>
                  </a:lnTo>
                  <a:lnTo>
                    <a:pt x="1875" y="1295"/>
                  </a:lnTo>
                  <a:lnTo>
                    <a:pt x="1875" y="1296"/>
                  </a:lnTo>
                  <a:lnTo>
                    <a:pt x="1875" y="1297"/>
                  </a:lnTo>
                  <a:lnTo>
                    <a:pt x="1874" y="1299"/>
                  </a:lnTo>
                  <a:lnTo>
                    <a:pt x="1874" y="1299"/>
                  </a:lnTo>
                  <a:lnTo>
                    <a:pt x="1874" y="1300"/>
                  </a:lnTo>
                  <a:lnTo>
                    <a:pt x="1873" y="1301"/>
                  </a:lnTo>
                  <a:lnTo>
                    <a:pt x="1873" y="1302"/>
                  </a:lnTo>
                  <a:lnTo>
                    <a:pt x="1873" y="1303"/>
                  </a:lnTo>
                  <a:lnTo>
                    <a:pt x="1872" y="1304"/>
                  </a:lnTo>
                  <a:lnTo>
                    <a:pt x="1872" y="1305"/>
                  </a:lnTo>
                  <a:lnTo>
                    <a:pt x="1872" y="1306"/>
                  </a:lnTo>
                  <a:lnTo>
                    <a:pt x="1871" y="1307"/>
                  </a:lnTo>
                  <a:lnTo>
                    <a:pt x="1871" y="1308"/>
                  </a:lnTo>
                  <a:lnTo>
                    <a:pt x="1871" y="1309"/>
                  </a:lnTo>
                  <a:lnTo>
                    <a:pt x="1870" y="1310"/>
                  </a:lnTo>
                  <a:lnTo>
                    <a:pt x="1870" y="1311"/>
                  </a:lnTo>
                  <a:lnTo>
                    <a:pt x="1870" y="1312"/>
                  </a:lnTo>
                  <a:lnTo>
                    <a:pt x="1869" y="1312"/>
                  </a:lnTo>
                  <a:lnTo>
                    <a:pt x="1869" y="1313"/>
                  </a:lnTo>
                  <a:lnTo>
                    <a:pt x="1869" y="1313"/>
                  </a:lnTo>
                  <a:lnTo>
                    <a:pt x="1869" y="1314"/>
                  </a:lnTo>
                  <a:lnTo>
                    <a:pt x="1868" y="1315"/>
                  </a:lnTo>
                  <a:lnTo>
                    <a:pt x="1868" y="1316"/>
                  </a:lnTo>
                  <a:lnTo>
                    <a:pt x="1867" y="1317"/>
                  </a:lnTo>
                  <a:lnTo>
                    <a:pt x="1867" y="1319"/>
                  </a:lnTo>
                  <a:lnTo>
                    <a:pt x="1867" y="1320"/>
                  </a:lnTo>
                  <a:lnTo>
                    <a:pt x="1866" y="1320"/>
                  </a:lnTo>
                  <a:lnTo>
                    <a:pt x="1866" y="1321"/>
                  </a:lnTo>
                  <a:lnTo>
                    <a:pt x="1866" y="1322"/>
                  </a:lnTo>
                  <a:lnTo>
                    <a:pt x="1865" y="1323"/>
                  </a:lnTo>
                  <a:lnTo>
                    <a:pt x="1865" y="1324"/>
                  </a:lnTo>
                  <a:lnTo>
                    <a:pt x="1865" y="1325"/>
                  </a:lnTo>
                  <a:lnTo>
                    <a:pt x="1864" y="1327"/>
                  </a:lnTo>
                  <a:lnTo>
                    <a:pt x="1864" y="1327"/>
                  </a:lnTo>
                  <a:lnTo>
                    <a:pt x="1863" y="1329"/>
                  </a:lnTo>
                  <a:lnTo>
                    <a:pt x="1863" y="1330"/>
                  </a:lnTo>
                  <a:lnTo>
                    <a:pt x="1863" y="1331"/>
                  </a:lnTo>
                  <a:lnTo>
                    <a:pt x="1862" y="1332"/>
                  </a:lnTo>
                  <a:lnTo>
                    <a:pt x="1862" y="1333"/>
                  </a:lnTo>
                  <a:lnTo>
                    <a:pt x="1861" y="1334"/>
                  </a:lnTo>
                  <a:lnTo>
                    <a:pt x="1861" y="1335"/>
                  </a:lnTo>
                  <a:lnTo>
                    <a:pt x="1861" y="1336"/>
                  </a:lnTo>
                  <a:lnTo>
                    <a:pt x="1860" y="1336"/>
                  </a:lnTo>
                  <a:lnTo>
                    <a:pt x="1860" y="1337"/>
                  </a:lnTo>
                  <a:lnTo>
                    <a:pt x="1860" y="1338"/>
                  </a:lnTo>
                  <a:lnTo>
                    <a:pt x="1859" y="1339"/>
                  </a:lnTo>
                  <a:lnTo>
                    <a:pt x="1859" y="1340"/>
                  </a:lnTo>
                  <a:lnTo>
                    <a:pt x="1859" y="1341"/>
                  </a:lnTo>
                  <a:lnTo>
                    <a:pt x="1858" y="1342"/>
                  </a:lnTo>
                  <a:lnTo>
                    <a:pt x="1858" y="1343"/>
                  </a:lnTo>
                  <a:lnTo>
                    <a:pt x="1857" y="1344"/>
                  </a:lnTo>
                  <a:lnTo>
                    <a:pt x="1857" y="1345"/>
                  </a:lnTo>
                  <a:lnTo>
                    <a:pt x="1857" y="1346"/>
                  </a:lnTo>
                  <a:lnTo>
                    <a:pt x="1856" y="1347"/>
                  </a:lnTo>
                  <a:lnTo>
                    <a:pt x="1855" y="1348"/>
                  </a:lnTo>
                  <a:lnTo>
                    <a:pt x="1855" y="1350"/>
                  </a:lnTo>
                  <a:lnTo>
                    <a:pt x="1855" y="1351"/>
                  </a:lnTo>
                  <a:lnTo>
                    <a:pt x="1854" y="1352"/>
                  </a:lnTo>
                  <a:lnTo>
                    <a:pt x="1854" y="1353"/>
                  </a:lnTo>
                  <a:lnTo>
                    <a:pt x="1853" y="1354"/>
                  </a:lnTo>
                  <a:lnTo>
                    <a:pt x="1853" y="1355"/>
                  </a:lnTo>
                  <a:lnTo>
                    <a:pt x="1852" y="1356"/>
                  </a:lnTo>
                  <a:lnTo>
                    <a:pt x="1852" y="1356"/>
                  </a:lnTo>
                  <a:lnTo>
                    <a:pt x="1852" y="1357"/>
                  </a:lnTo>
                  <a:lnTo>
                    <a:pt x="1852" y="1358"/>
                  </a:lnTo>
                  <a:lnTo>
                    <a:pt x="1851" y="1359"/>
                  </a:lnTo>
                  <a:lnTo>
                    <a:pt x="1851" y="1360"/>
                  </a:lnTo>
                  <a:lnTo>
                    <a:pt x="1850" y="1361"/>
                  </a:lnTo>
                  <a:lnTo>
                    <a:pt x="1850" y="1361"/>
                  </a:lnTo>
                  <a:lnTo>
                    <a:pt x="1850" y="1363"/>
                  </a:lnTo>
                  <a:lnTo>
                    <a:pt x="1849" y="1364"/>
                  </a:lnTo>
                  <a:lnTo>
                    <a:pt x="1849" y="1364"/>
                  </a:lnTo>
                  <a:lnTo>
                    <a:pt x="1848" y="1366"/>
                  </a:lnTo>
                  <a:lnTo>
                    <a:pt x="1848" y="1367"/>
                  </a:lnTo>
                  <a:lnTo>
                    <a:pt x="1847" y="1368"/>
                  </a:lnTo>
                  <a:lnTo>
                    <a:pt x="1847" y="1369"/>
                  </a:lnTo>
                  <a:lnTo>
                    <a:pt x="1846" y="1370"/>
                  </a:lnTo>
                  <a:lnTo>
                    <a:pt x="1846" y="1371"/>
                  </a:lnTo>
                  <a:lnTo>
                    <a:pt x="1846" y="1372"/>
                  </a:lnTo>
                  <a:lnTo>
                    <a:pt x="1845" y="1373"/>
                  </a:lnTo>
                  <a:lnTo>
                    <a:pt x="1845" y="1373"/>
                  </a:lnTo>
                  <a:lnTo>
                    <a:pt x="1844" y="1374"/>
                  </a:lnTo>
                  <a:lnTo>
                    <a:pt x="1844" y="1375"/>
                  </a:lnTo>
                  <a:lnTo>
                    <a:pt x="1844" y="1376"/>
                  </a:lnTo>
                  <a:lnTo>
                    <a:pt x="1843" y="1377"/>
                  </a:lnTo>
                  <a:lnTo>
                    <a:pt x="1842" y="1379"/>
                  </a:lnTo>
                  <a:lnTo>
                    <a:pt x="1842" y="1379"/>
                  </a:lnTo>
                  <a:lnTo>
                    <a:pt x="1842" y="1380"/>
                  </a:lnTo>
                  <a:lnTo>
                    <a:pt x="1841" y="1382"/>
                  </a:lnTo>
                  <a:lnTo>
                    <a:pt x="1841" y="1382"/>
                  </a:lnTo>
                  <a:lnTo>
                    <a:pt x="1841" y="1383"/>
                  </a:lnTo>
                  <a:lnTo>
                    <a:pt x="1840" y="1384"/>
                  </a:lnTo>
                  <a:lnTo>
                    <a:pt x="1840" y="1385"/>
                  </a:lnTo>
                  <a:lnTo>
                    <a:pt x="1839" y="1387"/>
                  </a:lnTo>
                  <a:lnTo>
                    <a:pt x="1839" y="1387"/>
                  </a:lnTo>
                  <a:lnTo>
                    <a:pt x="1838" y="1388"/>
                  </a:lnTo>
                  <a:lnTo>
                    <a:pt x="1838" y="1389"/>
                  </a:lnTo>
                  <a:lnTo>
                    <a:pt x="1837" y="1390"/>
                  </a:lnTo>
                  <a:lnTo>
                    <a:pt x="1837" y="1390"/>
                  </a:lnTo>
                  <a:lnTo>
                    <a:pt x="1837" y="1391"/>
                  </a:lnTo>
                  <a:lnTo>
                    <a:pt x="1837" y="1392"/>
                  </a:lnTo>
                  <a:lnTo>
                    <a:pt x="1836" y="1393"/>
                  </a:lnTo>
                  <a:lnTo>
                    <a:pt x="1836" y="1394"/>
                  </a:lnTo>
                  <a:lnTo>
                    <a:pt x="1835" y="1395"/>
                  </a:lnTo>
                  <a:lnTo>
                    <a:pt x="1835" y="1396"/>
                  </a:lnTo>
                  <a:lnTo>
                    <a:pt x="1834" y="1396"/>
                  </a:lnTo>
                  <a:lnTo>
                    <a:pt x="1834" y="1397"/>
                  </a:lnTo>
                  <a:lnTo>
                    <a:pt x="1834" y="1397"/>
                  </a:lnTo>
                  <a:lnTo>
                    <a:pt x="1833" y="1398"/>
                  </a:lnTo>
                  <a:lnTo>
                    <a:pt x="1833" y="1399"/>
                  </a:lnTo>
                  <a:lnTo>
                    <a:pt x="1833" y="1400"/>
                  </a:lnTo>
                  <a:lnTo>
                    <a:pt x="1833" y="1400"/>
                  </a:lnTo>
                  <a:lnTo>
                    <a:pt x="1832" y="1401"/>
                  </a:lnTo>
                  <a:lnTo>
                    <a:pt x="1832" y="1402"/>
                  </a:lnTo>
                  <a:lnTo>
                    <a:pt x="1831" y="1403"/>
                  </a:lnTo>
                  <a:lnTo>
                    <a:pt x="1831" y="1404"/>
                  </a:lnTo>
                  <a:lnTo>
                    <a:pt x="1830" y="1405"/>
                  </a:lnTo>
                  <a:lnTo>
                    <a:pt x="1830" y="1405"/>
                  </a:lnTo>
                  <a:lnTo>
                    <a:pt x="1830" y="1406"/>
                  </a:lnTo>
                  <a:lnTo>
                    <a:pt x="1829" y="1407"/>
                  </a:lnTo>
                  <a:lnTo>
                    <a:pt x="1829" y="1407"/>
                  </a:lnTo>
                  <a:lnTo>
                    <a:pt x="1829" y="1408"/>
                  </a:lnTo>
                  <a:lnTo>
                    <a:pt x="1828" y="1410"/>
                  </a:lnTo>
                  <a:lnTo>
                    <a:pt x="1828" y="1411"/>
                  </a:lnTo>
                  <a:lnTo>
                    <a:pt x="1827" y="1412"/>
                  </a:lnTo>
                  <a:lnTo>
                    <a:pt x="1827" y="1412"/>
                  </a:lnTo>
                  <a:lnTo>
                    <a:pt x="1826" y="1413"/>
                  </a:lnTo>
                  <a:lnTo>
                    <a:pt x="1826" y="1414"/>
                  </a:lnTo>
                  <a:lnTo>
                    <a:pt x="1825" y="1416"/>
                  </a:lnTo>
                  <a:lnTo>
                    <a:pt x="1825" y="1416"/>
                  </a:lnTo>
                  <a:lnTo>
                    <a:pt x="1824" y="1417"/>
                  </a:lnTo>
                  <a:lnTo>
                    <a:pt x="1824" y="1418"/>
                  </a:lnTo>
                  <a:lnTo>
                    <a:pt x="1823" y="1419"/>
                  </a:lnTo>
                  <a:lnTo>
                    <a:pt x="1823" y="1420"/>
                  </a:lnTo>
                  <a:lnTo>
                    <a:pt x="1823" y="1420"/>
                  </a:lnTo>
                  <a:lnTo>
                    <a:pt x="1822" y="1421"/>
                  </a:lnTo>
                  <a:lnTo>
                    <a:pt x="1822" y="1423"/>
                  </a:lnTo>
                  <a:lnTo>
                    <a:pt x="1821" y="1423"/>
                  </a:lnTo>
                  <a:lnTo>
                    <a:pt x="1821" y="1424"/>
                  </a:lnTo>
                  <a:lnTo>
                    <a:pt x="1821" y="1424"/>
                  </a:lnTo>
                  <a:lnTo>
                    <a:pt x="1820" y="1425"/>
                  </a:lnTo>
                  <a:lnTo>
                    <a:pt x="1820" y="1426"/>
                  </a:lnTo>
                  <a:lnTo>
                    <a:pt x="1819" y="1427"/>
                  </a:lnTo>
                  <a:lnTo>
                    <a:pt x="1819" y="1428"/>
                  </a:lnTo>
                  <a:lnTo>
                    <a:pt x="1818" y="1430"/>
                  </a:lnTo>
                  <a:lnTo>
                    <a:pt x="1818" y="1430"/>
                  </a:lnTo>
                  <a:lnTo>
                    <a:pt x="1817" y="1432"/>
                  </a:lnTo>
                  <a:lnTo>
                    <a:pt x="1817" y="1433"/>
                  </a:lnTo>
                  <a:lnTo>
                    <a:pt x="1816" y="1433"/>
                  </a:lnTo>
                  <a:lnTo>
                    <a:pt x="1816" y="1434"/>
                  </a:lnTo>
                  <a:lnTo>
                    <a:pt x="1815" y="1435"/>
                  </a:lnTo>
                  <a:lnTo>
                    <a:pt x="1815" y="1435"/>
                  </a:lnTo>
                  <a:lnTo>
                    <a:pt x="1815" y="1436"/>
                  </a:lnTo>
                  <a:lnTo>
                    <a:pt x="1814" y="1436"/>
                  </a:lnTo>
                  <a:lnTo>
                    <a:pt x="1814" y="1437"/>
                  </a:lnTo>
                  <a:lnTo>
                    <a:pt x="1814" y="1438"/>
                  </a:lnTo>
                  <a:lnTo>
                    <a:pt x="1813" y="1439"/>
                  </a:lnTo>
                  <a:lnTo>
                    <a:pt x="1813" y="1439"/>
                  </a:lnTo>
                  <a:lnTo>
                    <a:pt x="1813" y="1440"/>
                  </a:lnTo>
                  <a:lnTo>
                    <a:pt x="1812" y="1441"/>
                  </a:lnTo>
                  <a:lnTo>
                    <a:pt x="1812" y="1442"/>
                  </a:lnTo>
                  <a:lnTo>
                    <a:pt x="1811" y="1442"/>
                  </a:lnTo>
                  <a:lnTo>
                    <a:pt x="1811" y="1443"/>
                  </a:lnTo>
                  <a:lnTo>
                    <a:pt x="1810" y="1444"/>
                  </a:lnTo>
                  <a:lnTo>
                    <a:pt x="1810" y="1445"/>
                  </a:lnTo>
                  <a:lnTo>
                    <a:pt x="1809" y="1446"/>
                  </a:lnTo>
                  <a:lnTo>
                    <a:pt x="1809" y="1446"/>
                  </a:lnTo>
                  <a:lnTo>
                    <a:pt x="1809" y="1447"/>
                  </a:lnTo>
                  <a:lnTo>
                    <a:pt x="1808" y="1448"/>
                  </a:lnTo>
                  <a:lnTo>
                    <a:pt x="1807" y="1450"/>
                  </a:lnTo>
                  <a:lnTo>
                    <a:pt x="1807" y="1451"/>
                  </a:lnTo>
                  <a:lnTo>
                    <a:pt x="1806" y="1452"/>
                  </a:lnTo>
                  <a:lnTo>
                    <a:pt x="1806" y="1453"/>
                  </a:lnTo>
                  <a:lnTo>
                    <a:pt x="1805" y="1453"/>
                  </a:lnTo>
                  <a:lnTo>
                    <a:pt x="1805" y="1454"/>
                  </a:lnTo>
                  <a:lnTo>
                    <a:pt x="1805" y="1455"/>
                  </a:lnTo>
                  <a:lnTo>
                    <a:pt x="1804" y="1455"/>
                  </a:lnTo>
                  <a:lnTo>
                    <a:pt x="1804" y="1456"/>
                  </a:lnTo>
                  <a:lnTo>
                    <a:pt x="1803" y="1457"/>
                  </a:lnTo>
                  <a:lnTo>
                    <a:pt x="1803" y="1458"/>
                  </a:lnTo>
                  <a:lnTo>
                    <a:pt x="1802" y="1459"/>
                  </a:lnTo>
                  <a:lnTo>
                    <a:pt x="1801" y="1461"/>
                  </a:lnTo>
                  <a:lnTo>
                    <a:pt x="1801" y="1461"/>
                  </a:lnTo>
                  <a:lnTo>
                    <a:pt x="1800" y="1462"/>
                  </a:lnTo>
                  <a:lnTo>
                    <a:pt x="1800" y="1463"/>
                  </a:lnTo>
                  <a:lnTo>
                    <a:pt x="1799" y="1464"/>
                  </a:lnTo>
                  <a:lnTo>
                    <a:pt x="1798" y="1466"/>
                  </a:lnTo>
                  <a:lnTo>
                    <a:pt x="1798" y="1466"/>
                  </a:lnTo>
                  <a:lnTo>
                    <a:pt x="1797" y="1467"/>
                  </a:lnTo>
                  <a:lnTo>
                    <a:pt x="1797" y="1469"/>
                  </a:lnTo>
                  <a:lnTo>
                    <a:pt x="1796" y="1470"/>
                  </a:lnTo>
                  <a:lnTo>
                    <a:pt x="1795" y="1471"/>
                  </a:lnTo>
                  <a:lnTo>
                    <a:pt x="1795" y="1471"/>
                  </a:lnTo>
                  <a:lnTo>
                    <a:pt x="1795" y="1473"/>
                  </a:lnTo>
                  <a:lnTo>
                    <a:pt x="1794" y="1474"/>
                  </a:lnTo>
                  <a:lnTo>
                    <a:pt x="1793" y="1474"/>
                  </a:lnTo>
                  <a:lnTo>
                    <a:pt x="1793" y="1475"/>
                  </a:lnTo>
                  <a:lnTo>
                    <a:pt x="1792" y="1476"/>
                  </a:lnTo>
                  <a:lnTo>
                    <a:pt x="1792" y="1477"/>
                  </a:lnTo>
                  <a:lnTo>
                    <a:pt x="1791" y="1478"/>
                  </a:lnTo>
                  <a:lnTo>
                    <a:pt x="1790" y="1479"/>
                  </a:lnTo>
                  <a:lnTo>
                    <a:pt x="1790" y="1480"/>
                  </a:lnTo>
                  <a:lnTo>
                    <a:pt x="1789" y="1481"/>
                  </a:lnTo>
                  <a:lnTo>
                    <a:pt x="1788" y="1483"/>
                  </a:lnTo>
                  <a:lnTo>
                    <a:pt x="1788" y="1484"/>
                  </a:lnTo>
                  <a:lnTo>
                    <a:pt x="1787" y="1485"/>
                  </a:lnTo>
                  <a:lnTo>
                    <a:pt x="1786" y="1486"/>
                  </a:lnTo>
                  <a:lnTo>
                    <a:pt x="1786" y="1486"/>
                  </a:lnTo>
                  <a:lnTo>
                    <a:pt x="1786" y="1487"/>
                  </a:lnTo>
                  <a:lnTo>
                    <a:pt x="1786" y="1487"/>
                  </a:lnTo>
                  <a:lnTo>
                    <a:pt x="1785" y="1488"/>
                  </a:lnTo>
                  <a:lnTo>
                    <a:pt x="1785" y="1488"/>
                  </a:lnTo>
                  <a:lnTo>
                    <a:pt x="1784" y="1489"/>
                  </a:lnTo>
                  <a:lnTo>
                    <a:pt x="1784" y="1490"/>
                  </a:lnTo>
                  <a:lnTo>
                    <a:pt x="1783" y="1491"/>
                  </a:lnTo>
                  <a:lnTo>
                    <a:pt x="1783" y="1492"/>
                  </a:lnTo>
                  <a:lnTo>
                    <a:pt x="1782" y="1493"/>
                  </a:lnTo>
                  <a:lnTo>
                    <a:pt x="1782" y="1494"/>
                  </a:lnTo>
                  <a:lnTo>
                    <a:pt x="1781" y="1495"/>
                  </a:lnTo>
                  <a:lnTo>
                    <a:pt x="1780" y="1496"/>
                  </a:lnTo>
                  <a:lnTo>
                    <a:pt x="1780" y="1497"/>
                  </a:lnTo>
                  <a:lnTo>
                    <a:pt x="1779" y="1498"/>
                  </a:lnTo>
                  <a:lnTo>
                    <a:pt x="1779" y="1498"/>
                  </a:lnTo>
                  <a:lnTo>
                    <a:pt x="1779" y="1499"/>
                  </a:lnTo>
                  <a:lnTo>
                    <a:pt x="1778" y="1499"/>
                  </a:lnTo>
                  <a:lnTo>
                    <a:pt x="1778" y="1500"/>
                  </a:lnTo>
                  <a:lnTo>
                    <a:pt x="1777" y="1501"/>
                  </a:lnTo>
                  <a:lnTo>
                    <a:pt x="1777" y="1502"/>
                  </a:lnTo>
                  <a:lnTo>
                    <a:pt x="1776" y="1503"/>
                  </a:lnTo>
                  <a:lnTo>
                    <a:pt x="1775" y="1504"/>
                  </a:lnTo>
                  <a:lnTo>
                    <a:pt x="1775" y="1505"/>
                  </a:lnTo>
                  <a:lnTo>
                    <a:pt x="1774" y="1506"/>
                  </a:lnTo>
                  <a:lnTo>
                    <a:pt x="1774" y="1507"/>
                  </a:lnTo>
                  <a:lnTo>
                    <a:pt x="1773" y="1508"/>
                  </a:lnTo>
                  <a:lnTo>
                    <a:pt x="1773" y="1508"/>
                  </a:lnTo>
                  <a:lnTo>
                    <a:pt x="1772" y="1509"/>
                  </a:lnTo>
                  <a:lnTo>
                    <a:pt x="1771" y="1510"/>
                  </a:lnTo>
                  <a:lnTo>
                    <a:pt x="1771" y="1511"/>
                  </a:lnTo>
                  <a:lnTo>
                    <a:pt x="1770" y="1512"/>
                  </a:lnTo>
                  <a:lnTo>
                    <a:pt x="1769" y="1513"/>
                  </a:lnTo>
                  <a:lnTo>
                    <a:pt x="1769" y="1514"/>
                  </a:lnTo>
                  <a:lnTo>
                    <a:pt x="1769" y="1514"/>
                  </a:lnTo>
                  <a:lnTo>
                    <a:pt x="1769" y="1514"/>
                  </a:lnTo>
                  <a:lnTo>
                    <a:pt x="1768" y="1515"/>
                  </a:lnTo>
                  <a:lnTo>
                    <a:pt x="1767" y="1517"/>
                  </a:lnTo>
                  <a:lnTo>
                    <a:pt x="1767" y="1517"/>
                  </a:lnTo>
                  <a:lnTo>
                    <a:pt x="1766" y="1518"/>
                  </a:lnTo>
                  <a:lnTo>
                    <a:pt x="1765" y="1519"/>
                  </a:lnTo>
                  <a:lnTo>
                    <a:pt x="1765" y="1520"/>
                  </a:lnTo>
                  <a:lnTo>
                    <a:pt x="1764" y="1522"/>
                  </a:lnTo>
                  <a:lnTo>
                    <a:pt x="1764" y="1522"/>
                  </a:lnTo>
                  <a:lnTo>
                    <a:pt x="1763" y="1523"/>
                  </a:lnTo>
                  <a:lnTo>
                    <a:pt x="1762" y="1524"/>
                  </a:lnTo>
                  <a:lnTo>
                    <a:pt x="1762" y="1525"/>
                  </a:lnTo>
                  <a:lnTo>
                    <a:pt x="1761" y="1526"/>
                  </a:lnTo>
                  <a:lnTo>
                    <a:pt x="1761" y="1526"/>
                  </a:lnTo>
                  <a:lnTo>
                    <a:pt x="1760" y="1527"/>
                  </a:lnTo>
                  <a:lnTo>
                    <a:pt x="1759" y="1528"/>
                  </a:lnTo>
                  <a:lnTo>
                    <a:pt x="1759" y="1529"/>
                  </a:lnTo>
                  <a:lnTo>
                    <a:pt x="1758" y="1530"/>
                  </a:lnTo>
                  <a:lnTo>
                    <a:pt x="1758" y="1531"/>
                  </a:lnTo>
                  <a:lnTo>
                    <a:pt x="1757" y="1532"/>
                  </a:lnTo>
                  <a:lnTo>
                    <a:pt x="1756" y="1533"/>
                  </a:lnTo>
                  <a:lnTo>
                    <a:pt x="1755" y="1534"/>
                  </a:lnTo>
                  <a:lnTo>
                    <a:pt x="1755" y="1535"/>
                  </a:lnTo>
                  <a:lnTo>
                    <a:pt x="1755" y="1535"/>
                  </a:lnTo>
                  <a:lnTo>
                    <a:pt x="1754" y="1536"/>
                  </a:lnTo>
                  <a:lnTo>
                    <a:pt x="1754" y="1536"/>
                  </a:lnTo>
                  <a:lnTo>
                    <a:pt x="1754" y="1537"/>
                  </a:lnTo>
                  <a:lnTo>
                    <a:pt x="1753" y="1537"/>
                  </a:lnTo>
                  <a:lnTo>
                    <a:pt x="1753" y="1538"/>
                  </a:lnTo>
                  <a:lnTo>
                    <a:pt x="1752" y="1538"/>
                  </a:lnTo>
                  <a:lnTo>
                    <a:pt x="1752" y="1539"/>
                  </a:lnTo>
                  <a:lnTo>
                    <a:pt x="1751" y="1540"/>
                  </a:lnTo>
                  <a:lnTo>
                    <a:pt x="1751" y="1541"/>
                  </a:lnTo>
                  <a:lnTo>
                    <a:pt x="1750" y="1542"/>
                  </a:lnTo>
                  <a:lnTo>
                    <a:pt x="1750" y="1542"/>
                  </a:lnTo>
                  <a:lnTo>
                    <a:pt x="1749" y="1543"/>
                  </a:lnTo>
                  <a:lnTo>
                    <a:pt x="1749" y="1544"/>
                  </a:lnTo>
                  <a:lnTo>
                    <a:pt x="1748" y="1544"/>
                  </a:lnTo>
                  <a:lnTo>
                    <a:pt x="1748" y="1545"/>
                  </a:lnTo>
                  <a:lnTo>
                    <a:pt x="1747" y="1546"/>
                  </a:lnTo>
                  <a:lnTo>
                    <a:pt x="1747" y="1547"/>
                  </a:lnTo>
                  <a:lnTo>
                    <a:pt x="1746" y="1547"/>
                  </a:lnTo>
                  <a:lnTo>
                    <a:pt x="1745" y="1548"/>
                  </a:lnTo>
                  <a:lnTo>
                    <a:pt x="1745" y="1549"/>
                  </a:lnTo>
                  <a:lnTo>
                    <a:pt x="1744" y="1550"/>
                  </a:lnTo>
                  <a:lnTo>
                    <a:pt x="1743" y="1551"/>
                  </a:lnTo>
                  <a:lnTo>
                    <a:pt x="1743" y="1552"/>
                  </a:lnTo>
                  <a:lnTo>
                    <a:pt x="1742" y="1554"/>
                  </a:lnTo>
                  <a:lnTo>
                    <a:pt x="1741" y="1555"/>
                  </a:lnTo>
                  <a:lnTo>
                    <a:pt x="1740" y="1556"/>
                  </a:lnTo>
                  <a:lnTo>
                    <a:pt x="1739" y="1556"/>
                  </a:lnTo>
                  <a:lnTo>
                    <a:pt x="1739" y="1557"/>
                  </a:lnTo>
                  <a:lnTo>
                    <a:pt x="1738" y="1558"/>
                  </a:lnTo>
                  <a:lnTo>
                    <a:pt x="1738" y="1559"/>
                  </a:lnTo>
                  <a:lnTo>
                    <a:pt x="1737" y="1560"/>
                  </a:lnTo>
                  <a:lnTo>
                    <a:pt x="1737" y="1560"/>
                  </a:lnTo>
                  <a:lnTo>
                    <a:pt x="1736" y="1561"/>
                  </a:lnTo>
                  <a:lnTo>
                    <a:pt x="1735" y="1562"/>
                  </a:lnTo>
                  <a:lnTo>
                    <a:pt x="1735" y="1563"/>
                  </a:lnTo>
                  <a:lnTo>
                    <a:pt x="1734" y="1563"/>
                  </a:lnTo>
                  <a:lnTo>
                    <a:pt x="1734" y="1564"/>
                  </a:lnTo>
                  <a:lnTo>
                    <a:pt x="1733" y="1565"/>
                  </a:lnTo>
                  <a:lnTo>
                    <a:pt x="1732" y="1566"/>
                  </a:lnTo>
                  <a:lnTo>
                    <a:pt x="1732" y="1567"/>
                  </a:lnTo>
                  <a:lnTo>
                    <a:pt x="1731" y="1568"/>
                  </a:lnTo>
                  <a:lnTo>
                    <a:pt x="1730" y="1569"/>
                  </a:lnTo>
                  <a:lnTo>
                    <a:pt x="1729" y="1570"/>
                  </a:lnTo>
                  <a:lnTo>
                    <a:pt x="1729" y="1571"/>
                  </a:lnTo>
                  <a:lnTo>
                    <a:pt x="1728" y="1571"/>
                  </a:lnTo>
                  <a:lnTo>
                    <a:pt x="1728" y="1572"/>
                  </a:lnTo>
                  <a:lnTo>
                    <a:pt x="1727" y="1573"/>
                  </a:lnTo>
                  <a:lnTo>
                    <a:pt x="1727" y="1574"/>
                  </a:lnTo>
                  <a:lnTo>
                    <a:pt x="1726" y="1575"/>
                  </a:lnTo>
                  <a:lnTo>
                    <a:pt x="1725" y="1576"/>
                  </a:lnTo>
                  <a:lnTo>
                    <a:pt x="1724" y="1577"/>
                  </a:lnTo>
                  <a:lnTo>
                    <a:pt x="1724" y="1578"/>
                  </a:lnTo>
                  <a:lnTo>
                    <a:pt x="1723" y="1578"/>
                  </a:lnTo>
                  <a:lnTo>
                    <a:pt x="1723" y="1579"/>
                  </a:lnTo>
                  <a:lnTo>
                    <a:pt x="1722" y="1580"/>
                  </a:lnTo>
                  <a:lnTo>
                    <a:pt x="1721" y="1580"/>
                  </a:lnTo>
                  <a:lnTo>
                    <a:pt x="1721" y="1581"/>
                  </a:lnTo>
                  <a:lnTo>
                    <a:pt x="1720" y="1582"/>
                  </a:lnTo>
                  <a:lnTo>
                    <a:pt x="1719" y="1583"/>
                  </a:lnTo>
                  <a:lnTo>
                    <a:pt x="1719" y="1584"/>
                  </a:lnTo>
                  <a:lnTo>
                    <a:pt x="1718" y="1585"/>
                  </a:lnTo>
                  <a:lnTo>
                    <a:pt x="1717" y="1586"/>
                  </a:lnTo>
                  <a:lnTo>
                    <a:pt x="1717" y="1586"/>
                  </a:lnTo>
                  <a:lnTo>
                    <a:pt x="1716" y="1588"/>
                  </a:lnTo>
                  <a:lnTo>
                    <a:pt x="1715" y="1589"/>
                  </a:lnTo>
                  <a:lnTo>
                    <a:pt x="1714" y="1590"/>
                  </a:lnTo>
                  <a:lnTo>
                    <a:pt x="1713" y="1590"/>
                  </a:lnTo>
                  <a:lnTo>
                    <a:pt x="1713" y="1591"/>
                  </a:lnTo>
                  <a:lnTo>
                    <a:pt x="1712" y="1592"/>
                  </a:lnTo>
                  <a:lnTo>
                    <a:pt x="1712" y="1593"/>
                  </a:lnTo>
                  <a:lnTo>
                    <a:pt x="1711" y="1594"/>
                  </a:lnTo>
                  <a:lnTo>
                    <a:pt x="1710" y="1594"/>
                  </a:lnTo>
                  <a:lnTo>
                    <a:pt x="1710" y="1595"/>
                  </a:lnTo>
                  <a:lnTo>
                    <a:pt x="1709" y="1596"/>
                  </a:lnTo>
                  <a:lnTo>
                    <a:pt x="1709" y="1597"/>
                  </a:lnTo>
                  <a:lnTo>
                    <a:pt x="1708" y="1597"/>
                  </a:lnTo>
                  <a:lnTo>
                    <a:pt x="1707" y="1598"/>
                  </a:lnTo>
                  <a:lnTo>
                    <a:pt x="1707" y="1599"/>
                  </a:lnTo>
                  <a:lnTo>
                    <a:pt x="1706" y="1600"/>
                  </a:lnTo>
                  <a:lnTo>
                    <a:pt x="1705" y="1601"/>
                  </a:lnTo>
                  <a:lnTo>
                    <a:pt x="1705" y="1602"/>
                  </a:lnTo>
                  <a:lnTo>
                    <a:pt x="1704" y="1602"/>
                  </a:lnTo>
                  <a:lnTo>
                    <a:pt x="1704" y="1603"/>
                  </a:lnTo>
                  <a:lnTo>
                    <a:pt x="1703" y="1603"/>
                  </a:lnTo>
                  <a:lnTo>
                    <a:pt x="1702" y="1604"/>
                  </a:lnTo>
                  <a:lnTo>
                    <a:pt x="1702" y="1605"/>
                  </a:lnTo>
                  <a:lnTo>
                    <a:pt x="1701" y="1605"/>
                  </a:lnTo>
                  <a:lnTo>
                    <a:pt x="1701" y="1606"/>
                  </a:lnTo>
                  <a:lnTo>
                    <a:pt x="1700" y="1607"/>
                  </a:lnTo>
                  <a:lnTo>
                    <a:pt x="1699" y="1608"/>
                  </a:lnTo>
                  <a:lnTo>
                    <a:pt x="1699" y="1609"/>
                  </a:lnTo>
                  <a:lnTo>
                    <a:pt x="1698" y="1609"/>
                  </a:lnTo>
                  <a:lnTo>
                    <a:pt x="1698" y="1610"/>
                  </a:lnTo>
                  <a:lnTo>
                    <a:pt x="1697" y="1611"/>
                  </a:lnTo>
                  <a:lnTo>
                    <a:pt x="1696" y="1612"/>
                  </a:lnTo>
                  <a:lnTo>
                    <a:pt x="1695" y="1612"/>
                  </a:lnTo>
                  <a:lnTo>
                    <a:pt x="1695" y="1613"/>
                  </a:lnTo>
                  <a:lnTo>
                    <a:pt x="1695" y="1613"/>
                  </a:lnTo>
                  <a:lnTo>
                    <a:pt x="1694" y="1614"/>
                  </a:lnTo>
                  <a:lnTo>
                    <a:pt x="1694" y="1615"/>
                  </a:lnTo>
                  <a:lnTo>
                    <a:pt x="1693" y="1615"/>
                  </a:lnTo>
                  <a:lnTo>
                    <a:pt x="1692" y="1616"/>
                  </a:lnTo>
                  <a:lnTo>
                    <a:pt x="1691" y="1617"/>
                  </a:lnTo>
                  <a:lnTo>
                    <a:pt x="1690" y="1618"/>
                  </a:lnTo>
                  <a:lnTo>
                    <a:pt x="1690" y="1619"/>
                  </a:lnTo>
                  <a:lnTo>
                    <a:pt x="1689" y="1620"/>
                  </a:lnTo>
                  <a:lnTo>
                    <a:pt x="1689" y="1620"/>
                  </a:lnTo>
                  <a:lnTo>
                    <a:pt x="1687" y="1622"/>
                  </a:lnTo>
                  <a:lnTo>
                    <a:pt x="1687" y="1622"/>
                  </a:lnTo>
                  <a:lnTo>
                    <a:pt x="1687" y="1623"/>
                  </a:lnTo>
                  <a:lnTo>
                    <a:pt x="1686" y="1624"/>
                  </a:lnTo>
                  <a:lnTo>
                    <a:pt x="1685" y="1625"/>
                  </a:lnTo>
                  <a:lnTo>
                    <a:pt x="1684" y="1625"/>
                  </a:lnTo>
                  <a:lnTo>
                    <a:pt x="1684" y="1626"/>
                  </a:lnTo>
                  <a:lnTo>
                    <a:pt x="1683" y="1627"/>
                  </a:lnTo>
                  <a:lnTo>
                    <a:pt x="1682" y="1628"/>
                  </a:lnTo>
                  <a:lnTo>
                    <a:pt x="1682" y="1628"/>
                  </a:lnTo>
                  <a:lnTo>
                    <a:pt x="1681" y="1629"/>
                  </a:lnTo>
                  <a:lnTo>
                    <a:pt x="1680" y="1630"/>
                  </a:lnTo>
                  <a:lnTo>
                    <a:pt x="1679" y="1631"/>
                  </a:lnTo>
                  <a:lnTo>
                    <a:pt x="1679" y="1631"/>
                  </a:lnTo>
                  <a:lnTo>
                    <a:pt x="1678" y="1632"/>
                  </a:lnTo>
                  <a:lnTo>
                    <a:pt x="1678" y="1633"/>
                  </a:lnTo>
                  <a:lnTo>
                    <a:pt x="1677" y="1634"/>
                  </a:lnTo>
                  <a:lnTo>
                    <a:pt x="1676" y="1634"/>
                  </a:lnTo>
                  <a:lnTo>
                    <a:pt x="1676" y="1635"/>
                  </a:lnTo>
                  <a:lnTo>
                    <a:pt x="1676" y="1635"/>
                  </a:lnTo>
                  <a:lnTo>
                    <a:pt x="1675" y="1636"/>
                  </a:lnTo>
                  <a:lnTo>
                    <a:pt x="1674" y="1637"/>
                  </a:lnTo>
                  <a:lnTo>
                    <a:pt x="1673" y="1638"/>
                  </a:lnTo>
                  <a:lnTo>
                    <a:pt x="1672" y="1639"/>
                  </a:lnTo>
                  <a:lnTo>
                    <a:pt x="1672" y="1639"/>
                  </a:lnTo>
                  <a:lnTo>
                    <a:pt x="1672" y="1639"/>
                  </a:lnTo>
                  <a:lnTo>
                    <a:pt x="1671" y="1640"/>
                  </a:lnTo>
                  <a:lnTo>
                    <a:pt x="1671" y="1641"/>
                  </a:lnTo>
                  <a:lnTo>
                    <a:pt x="1670" y="1641"/>
                  </a:lnTo>
                  <a:lnTo>
                    <a:pt x="1670" y="1642"/>
                  </a:lnTo>
                  <a:lnTo>
                    <a:pt x="1669" y="1643"/>
                  </a:lnTo>
                  <a:lnTo>
                    <a:pt x="1668" y="1643"/>
                  </a:lnTo>
                  <a:lnTo>
                    <a:pt x="1667" y="1644"/>
                  </a:lnTo>
                  <a:lnTo>
                    <a:pt x="1666" y="1645"/>
                  </a:lnTo>
                  <a:lnTo>
                    <a:pt x="1665" y="1646"/>
                  </a:lnTo>
                  <a:lnTo>
                    <a:pt x="1665" y="1647"/>
                  </a:lnTo>
                  <a:lnTo>
                    <a:pt x="1664" y="1647"/>
                  </a:lnTo>
                  <a:lnTo>
                    <a:pt x="1663" y="1648"/>
                  </a:lnTo>
                  <a:lnTo>
                    <a:pt x="1663" y="1649"/>
                  </a:lnTo>
                  <a:lnTo>
                    <a:pt x="1662" y="1650"/>
                  </a:lnTo>
                  <a:lnTo>
                    <a:pt x="1661" y="1650"/>
                  </a:lnTo>
                  <a:lnTo>
                    <a:pt x="1661" y="1651"/>
                  </a:lnTo>
                  <a:lnTo>
                    <a:pt x="1660" y="1651"/>
                  </a:lnTo>
                  <a:lnTo>
                    <a:pt x="1660" y="1652"/>
                  </a:lnTo>
                  <a:lnTo>
                    <a:pt x="1659" y="1653"/>
                  </a:lnTo>
                  <a:lnTo>
                    <a:pt x="1659" y="1653"/>
                  </a:lnTo>
                  <a:lnTo>
                    <a:pt x="1658" y="1654"/>
                  </a:lnTo>
                  <a:lnTo>
                    <a:pt x="1658" y="1654"/>
                  </a:lnTo>
                  <a:lnTo>
                    <a:pt x="1657" y="1655"/>
                  </a:lnTo>
                  <a:lnTo>
                    <a:pt x="1656" y="1656"/>
                  </a:lnTo>
                  <a:lnTo>
                    <a:pt x="1656" y="1656"/>
                  </a:lnTo>
                  <a:lnTo>
                    <a:pt x="1655" y="1657"/>
                  </a:lnTo>
                  <a:lnTo>
                    <a:pt x="1654" y="1658"/>
                  </a:lnTo>
                  <a:lnTo>
                    <a:pt x="1653" y="1659"/>
                  </a:lnTo>
                  <a:lnTo>
                    <a:pt x="1653" y="1660"/>
                  </a:lnTo>
                  <a:lnTo>
                    <a:pt x="1652" y="1660"/>
                  </a:lnTo>
                  <a:lnTo>
                    <a:pt x="1651" y="1661"/>
                  </a:lnTo>
                  <a:lnTo>
                    <a:pt x="1650" y="1662"/>
                  </a:lnTo>
                  <a:lnTo>
                    <a:pt x="1650" y="1663"/>
                  </a:lnTo>
                  <a:lnTo>
                    <a:pt x="1649" y="1663"/>
                  </a:lnTo>
                  <a:lnTo>
                    <a:pt x="1648" y="1664"/>
                  </a:lnTo>
                  <a:lnTo>
                    <a:pt x="1648" y="1665"/>
                  </a:lnTo>
                  <a:lnTo>
                    <a:pt x="1647" y="1665"/>
                  </a:lnTo>
                  <a:lnTo>
                    <a:pt x="1646" y="1666"/>
                  </a:lnTo>
                  <a:lnTo>
                    <a:pt x="1645" y="1667"/>
                  </a:lnTo>
                  <a:lnTo>
                    <a:pt x="1644" y="1668"/>
                  </a:lnTo>
                  <a:lnTo>
                    <a:pt x="1644" y="1669"/>
                  </a:lnTo>
                  <a:lnTo>
                    <a:pt x="1643" y="1669"/>
                  </a:lnTo>
                  <a:lnTo>
                    <a:pt x="1642" y="1670"/>
                  </a:lnTo>
                  <a:lnTo>
                    <a:pt x="1641" y="1672"/>
                  </a:lnTo>
                  <a:lnTo>
                    <a:pt x="1641" y="1672"/>
                  </a:lnTo>
                  <a:lnTo>
                    <a:pt x="1640" y="1673"/>
                  </a:lnTo>
                  <a:lnTo>
                    <a:pt x="1639" y="1673"/>
                  </a:lnTo>
                  <a:lnTo>
                    <a:pt x="1638" y="1674"/>
                  </a:lnTo>
                  <a:lnTo>
                    <a:pt x="1638" y="1675"/>
                  </a:lnTo>
                  <a:lnTo>
                    <a:pt x="1637" y="1675"/>
                  </a:lnTo>
                  <a:lnTo>
                    <a:pt x="1636" y="1676"/>
                  </a:lnTo>
                  <a:lnTo>
                    <a:pt x="1635" y="1677"/>
                  </a:lnTo>
                  <a:lnTo>
                    <a:pt x="1635" y="1678"/>
                  </a:lnTo>
                  <a:lnTo>
                    <a:pt x="1634" y="1678"/>
                  </a:lnTo>
                  <a:lnTo>
                    <a:pt x="1634" y="1679"/>
                  </a:lnTo>
                  <a:lnTo>
                    <a:pt x="1633" y="1679"/>
                  </a:lnTo>
                  <a:lnTo>
                    <a:pt x="1632" y="1680"/>
                  </a:lnTo>
                  <a:lnTo>
                    <a:pt x="1632" y="1681"/>
                  </a:lnTo>
                  <a:lnTo>
                    <a:pt x="1631" y="1681"/>
                  </a:lnTo>
                  <a:lnTo>
                    <a:pt x="1630" y="1682"/>
                  </a:lnTo>
                  <a:lnTo>
                    <a:pt x="1629" y="1683"/>
                  </a:lnTo>
                  <a:lnTo>
                    <a:pt x="1629" y="1684"/>
                  </a:lnTo>
                  <a:lnTo>
                    <a:pt x="1628" y="1684"/>
                  </a:lnTo>
                  <a:lnTo>
                    <a:pt x="1627" y="1685"/>
                  </a:lnTo>
                  <a:lnTo>
                    <a:pt x="1627" y="1685"/>
                  </a:lnTo>
                  <a:lnTo>
                    <a:pt x="1626" y="1686"/>
                  </a:lnTo>
                  <a:lnTo>
                    <a:pt x="1626" y="1687"/>
                  </a:lnTo>
                  <a:lnTo>
                    <a:pt x="1625" y="1687"/>
                  </a:lnTo>
                  <a:lnTo>
                    <a:pt x="1625" y="1688"/>
                  </a:lnTo>
                  <a:lnTo>
                    <a:pt x="1624" y="1688"/>
                  </a:lnTo>
                  <a:lnTo>
                    <a:pt x="1623" y="1689"/>
                  </a:lnTo>
                  <a:lnTo>
                    <a:pt x="1622" y="1690"/>
                  </a:lnTo>
                  <a:lnTo>
                    <a:pt x="1621" y="1691"/>
                  </a:lnTo>
                  <a:lnTo>
                    <a:pt x="1621" y="1691"/>
                  </a:lnTo>
                  <a:lnTo>
                    <a:pt x="1620" y="1692"/>
                  </a:lnTo>
                  <a:lnTo>
                    <a:pt x="1619" y="1693"/>
                  </a:lnTo>
                  <a:lnTo>
                    <a:pt x="1618" y="1693"/>
                  </a:lnTo>
                  <a:lnTo>
                    <a:pt x="1618" y="1694"/>
                  </a:lnTo>
                  <a:lnTo>
                    <a:pt x="1617" y="1695"/>
                  </a:lnTo>
                  <a:lnTo>
                    <a:pt x="1616" y="1695"/>
                  </a:lnTo>
                  <a:lnTo>
                    <a:pt x="1616" y="1696"/>
                  </a:lnTo>
                  <a:lnTo>
                    <a:pt x="1615" y="1696"/>
                  </a:lnTo>
                  <a:lnTo>
                    <a:pt x="1615" y="1697"/>
                  </a:lnTo>
                  <a:lnTo>
                    <a:pt x="1613" y="1698"/>
                  </a:lnTo>
                  <a:lnTo>
                    <a:pt x="1612" y="1699"/>
                  </a:lnTo>
                  <a:lnTo>
                    <a:pt x="1612" y="1700"/>
                  </a:lnTo>
                  <a:lnTo>
                    <a:pt x="1611" y="1700"/>
                  </a:lnTo>
                  <a:lnTo>
                    <a:pt x="1610" y="1701"/>
                  </a:lnTo>
                  <a:lnTo>
                    <a:pt x="1609" y="1702"/>
                  </a:lnTo>
                  <a:lnTo>
                    <a:pt x="1608" y="1703"/>
                  </a:lnTo>
                  <a:lnTo>
                    <a:pt x="1608" y="1703"/>
                  </a:lnTo>
                  <a:lnTo>
                    <a:pt x="1608" y="1703"/>
                  </a:lnTo>
                  <a:lnTo>
                    <a:pt x="1607" y="1704"/>
                  </a:lnTo>
                  <a:lnTo>
                    <a:pt x="1606" y="1704"/>
                  </a:lnTo>
                  <a:lnTo>
                    <a:pt x="1605" y="1705"/>
                  </a:lnTo>
                  <a:lnTo>
                    <a:pt x="1605" y="1706"/>
                  </a:lnTo>
                  <a:lnTo>
                    <a:pt x="1605" y="1706"/>
                  </a:lnTo>
                  <a:lnTo>
                    <a:pt x="1604" y="1707"/>
                  </a:lnTo>
                  <a:lnTo>
                    <a:pt x="1603" y="1708"/>
                  </a:lnTo>
                  <a:lnTo>
                    <a:pt x="1602" y="1708"/>
                  </a:lnTo>
                  <a:lnTo>
                    <a:pt x="1601" y="1709"/>
                  </a:lnTo>
                  <a:lnTo>
                    <a:pt x="1600" y="1710"/>
                  </a:lnTo>
                  <a:lnTo>
                    <a:pt x="1600" y="1711"/>
                  </a:lnTo>
                  <a:lnTo>
                    <a:pt x="1599" y="1711"/>
                  </a:lnTo>
                  <a:lnTo>
                    <a:pt x="1598" y="1712"/>
                  </a:lnTo>
                  <a:lnTo>
                    <a:pt x="1597" y="1712"/>
                  </a:lnTo>
                  <a:lnTo>
                    <a:pt x="1596" y="1713"/>
                  </a:lnTo>
                  <a:lnTo>
                    <a:pt x="1596" y="1714"/>
                  </a:lnTo>
                  <a:lnTo>
                    <a:pt x="1595" y="1714"/>
                  </a:lnTo>
                  <a:lnTo>
                    <a:pt x="1594" y="1715"/>
                  </a:lnTo>
                  <a:lnTo>
                    <a:pt x="1593" y="1716"/>
                  </a:lnTo>
                  <a:lnTo>
                    <a:pt x="1593" y="1717"/>
                  </a:lnTo>
                  <a:lnTo>
                    <a:pt x="1591" y="1718"/>
                  </a:lnTo>
                  <a:lnTo>
                    <a:pt x="1590" y="1718"/>
                  </a:lnTo>
                  <a:lnTo>
                    <a:pt x="1590" y="1719"/>
                  </a:lnTo>
                  <a:lnTo>
                    <a:pt x="1589" y="1720"/>
                  </a:lnTo>
                  <a:lnTo>
                    <a:pt x="1589" y="1720"/>
                  </a:lnTo>
                  <a:lnTo>
                    <a:pt x="1588" y="1720"/>
                  </a:lnTo>
                  <a:lnTo>
                    <a:pt x="1588" y="1721"/>
                  </a:lnTo>
                  <a:lnTo>
                    <a:pt x="1587" y="1722"/>
                  </a:lnTo>
                  <a:lnTo>
                    <a:pt x="1586" y="1722"/>
                  </a:lnTo>
                  <a:lnTo>
                    <a:pt x="1585" y="1723"/>
                  </a:lnTo>
                  <a:lnTo>
                    <a:pt x="1585" y="1724"/>
                  </a:lnTo>
                  <a:lnTo>
                    <a:pt x="1584" y="1724"/>
                  </a:lnTo>
                  <a:lnTo>
                    <a:pt x="1582" y="1725"/>
                  </a:lnTo>
                  <a:lnTo>
                    <a:pt x="1582" y="1726"/>
                  </a:lnTo>
                  <a:lnTo>
                    <a:pt x="1580" y="1727"/>
                  </a:lnTo>
                  <a:lnTo>
                    <a:pt x="1580" y="1727"/>
                  </a:lnTo>
                  <a:lnTo>
                    <a:pt x="1580" y="1728"/>
                  </a:lnTo>
                  <a:lnTo>
                    <a:pt x="1578" y="1729"/>
                  </a:lnTo>
                  <a:lnTo>
                    <a:pt x="1578" y="1729"/>
                  </a:lnTo>
                  <a:lnTo>
                    <a:pt x="1577" y="1730"/>
                  </a:lnTo>
                  <a:lnTo>
                    <a:pt x="1577" y="1730"/>
                  </a:lnTo>
                  <a:lnTo>
                    <a:pt x="1576" y="1730"/>
                  </a:lnTo>
                  <a:lnTo>
                    <a:pt x="1576" y="1731"/>
                  </a:lnTo>
                  <a:lnTo>
                    <a:pt x="1575" y="1731"/>
                  </a:lnTo>
                  <a:lnTo>
                    <a:pt x="1575" y="1731"/>
                  </a:lnTo>
                  <a:lnTo>
                    <a:pt x="1575" y="1732"/>
                  </a:lnTo>
                  <a:lnTo>
                    <a:pt x="1575" y="1732"/>
                  </a:lnTo>
                  <a:lnTo>
                    <a:pt x="1574" y="1732"/>
                  </a:lnTo>
                  <a:lnTo>
                    <a:pt x="1574" y="1733"/>
                  </a:lnTo>
                  <a:lnTo>
                    <a:pt x="1573" y="1733"/>
                  </a:lnTo>
                  <a:lnTo>
                    <a:pt x="1572" y="1734"/>
                  </a:lnTo>
                  <a:lnTo>
                    <a:pt x="1571" y="1735"/>
                  </a:lnTo>
                  <a:lnTo>
                    <a:pt x="1570" y="1736"/>
                  </a:lnTo>
                  <a:lnTo>
                    <a:pt x="1569" y="1737"/>
                  </a:lnTo>
                  <a:lnTo>
                    <a:pt x="1568" y="1737"/>
                  </a:lnTo>
                  <a:lnTo>
                    <a:pt x="1567" y="1738"/>
                  </a:lnTo>
                  <a:lnTo>
                    <a:pt x="1567" y="1738"/>
                  </a:lnTo>
                  <a:lnTo>
                    <a:pt x="1566" y="1739"/>
                  </a:lnTo>
                  <a:lnTo>
                    <a:pt x="1565" y="1740"/>
                  </a:lnTo>
                  <a:lnTo>
                    <a:pt x="1563" y="1741"/>
                  </a:lnTo>
                  <a:lnTo>
                    <a:pt x="1563" y="1742"/>
                  </a:lnTo>
                  <a:lnTo>
                    <a:pt x="1562" y="1742"/>
                  </a:lnTo>
                  <a:lnTo>
                    <a:pt x="1561" y="1743"/>
                  </a:lnTo>
                  <a:lnTo>
                    <a:pt x="1560" y="1743"/>
                  </a:lnTo>
                  <a:lnTo>
                    <a:pt x="1560" y="1744"/>
                  </a:lnTo>
                  <a:lnTo>
                    <a:pt x="1559" y="1745"/>
                  </a:lnTo>
                  <a:lnTo>
                    <a:pt x="1558" y="1745"/>
                  </a:lnTo>
                  <a:lnTo>
                    <a:pt x="1558" y="1746"/>
                  </a:lnTo>
                  <a:lnTo>
                    <a:pt x="1557" y="1746"/>
                  </a:lnTo>
                  <a:lnTo>
                    <a:pt x="1556" y="1747"/>
                  </a:lnTo>
                  <a:lnTo>
                    <a:pt x="1556" y="1747"/>
                  </a:lnTo>
                  <a:lnTo>
                    <a:pt x="1555" y="1748"/>
                  </a:lnTo>
                  <a:lnTo>
                    <a:pt x="1555" y="1748"/>
                  </a:lnTo>
                  <a:lnTo>
                    <a:pt x="1554" y="1749"/>
                  </a:lnTo>
                  <a:lnTo>
                    <a:pt x="1553" y="1750"/>
                  </a:lnTo>
                  <a:lnTo>
                    <a:pt x="1552" y="1750"/>
                  </a:lnTo>
                  <a:lnTo>
                    <a:pt x="1551" y="1751"/>
                  </a:lnTo>
                  <a:lnTo>
                    <a:pt x="1550" y="1752"/>
                  </a:lnTo>
                  <a:lnTo>
                    <a:pt x="1550" y="1752"/>
                  </a:lnTo>
                  <a:lnTo>
                    <a:pt x="1549" y="1752"/>
                  </a:lnTo>
                  <a:lnTo>
                    <a:pt x="1548" y="1753"/>
                  </a:lnTo>
                  <a:lnTo>
                    <a:pt x="1548" y="1753"/>
                  </a:lnTo>
                  <a:lnTo>
                    <a:pt x="1547" y="1754"/>
                  </a:lnTo>
                  <a:lnTo>
                    <a:pt x="1546" y="1755"/>
                  </a:lnTo>
                  <a:lnTo>
                    <a:pt x="1544" y="1756"/>
                  </a:lnTo>
                  <a:lnTo>
                    <a:pt x="1544" y="1756"/>
                  </a:lnTo>
                  <a:lnTo>
                    <a:pt x="1543" y="1757"/>
                  </a:lnTo>
                  <a:lnTo>
                    <a:pt x="1542" y="1758"/>
                  </a:lnTo>
                  <a:lnTo>
                    <a:pt x="1541" y="1759"/>
                  </a:lnTo>
                  <a:lnTo>
                    <a:pt x="1540" y="1759"/>
                  </a:lnTo>
                  <a:lnTo>
                    <a:pt x="1540" y="1759"/>
                  </a:lnTo>
                  <a:lnTo>
                    <a:pt x="1539" y="1760"/>
                  </a:lnTo>
                  <a:lnTo>
                    <a:pt x="1538" y="1761"/>
                  </a:lnTo>
                  <a:lnTo>
                    <a:pt x="1537" y="1761"/>
                  </a:lnTo>
                  <a:lnTo>
                    <a:pt x="1536" y="1762"/>
                  </a:lnTo>
                  <a:lnTo>
                    <a:pt x="1535" y="1763"/>
                  </a:lnTo>
                  <a:lnTo>
                    <a:pt x="1534" y="1763"/>
                  </a:lnTo>
                  <a:lnTo>
                    <a:pt x="1533" y="1764"/>
                  </a:lnTo>
                  <a:lnTo>
                    <a:pt x="1533" y="1765"/>
                  </a:lnTo>
                  <a:lnTo>
                    <a:pt x="1532" y="1765"/>
                  </a:lnTo>
                  <a:lnTo>
                    <a:pt x="1532" y="1765"/>
                  </a:lnTo>
                  <a:lnTo>
                    <a:pt x="1532" y="1766"/>
                  </a:lnTo>
                  <a:lnTo>
                    <a:pt x="1531" y="1766"/>
                  </a:lnTo>
                  <a:lnTo>
                    <a:pt x="1530" y="1767"/>
                  </a:lnTo>
                  <a:lnTo>
                    <a:pt x="1529" y="1768"/>
                  </a:lnTo>
                  <a:lnTo>
                    <a:pt x="1528" y="1768"/>
                  </a:lnTo>
                  <a:lnTo>
                    <a:pt x="1527" y="1769"/>
                  </a:lnTo>
                  <a:lnTo>
                    <a:pt x="1526" y="1770"/>
                  </a:lnTo>
                  <a:lnTo>
                    <a:pt x="1525" y="1771"/>
                  </a:lnTo>
                  <a:lnTo>
                    <a:pt x="1524" y="1771"/>
                  </a:lnTo>
                  <a:lnTo>
                    <a:pt x="1523" y="1772"/>
                  </a:lnTo>
                  <a:lnTo>
                    <a:pt x="1522" y="1772"/>
                  </a:lnTo>
                  <a:lnTo>
                    <a:pt x="1522" y="1773"/>
                  </a:lnTo>
                  <a:lnTo>
                    <a:pt x="1521" y="1773"/>
                  </a:lnTo>
                  <a:lnTo>
                    <a:pt x="1520" y="1774"/>
                  </a:lnTo>
                  <a:lnTo>
                    <a:pt x="1519" y="1775"/>
                  </a:lnTo>
                  <a:lnTo>
                    <a:pt x="1518" y="1776"/>
                  </a:lnTo>
                  <a:lnTo>
                    <a:pt x="1517" y="1776"/>
                  </a:lnTo>
                  <a:lnTo>
                    <a:pt x="1516" y="1777"/>
                  </a:lnTo>
                  <a:lnTo>
                    <a:pt x="1514" y="1778"/>
                  </a:lnTo>
                  <a:lnTo>
                    <a:pt x="1514" y="1779"/>
                  </a:lnTo>
                  <a:lnTo>
                    <a:pt x="1513" y="1779"/>
                  </a:lnTo>
                  <a:lnTo>
                    <a:pt x="1512" y="1780"/>
                  </a:lnTo>
                  <a:lnTo>
                    <a:pt x="1511" y="1780"/>
                  </a:lnTo>
                  <a:lnTo>
                    <a:pt x="1510" y="1781"/>
                  </a:lnTo>
                  <a:lnTo>
                    <a:pt x="1510" y="1781"/>
                  </a:lnTo>
                  <a:lnTo>
                    <a:pt x="1509" y="1782"/>
                  </a:lnTo>
                  <a:lnTo>
                    <a:pt x="1508" y="1782"/>
                  </a:lnTo>
                  <a:lnTo>
                    <a:pt x="1507" y="1783"/>
                  </a:lnTo>
                  <a:lnTo>
                    <a:pt x="1507" y="1783"/>
                  </a:lnTo>
                  <a:lnTo>
                    <a:pt x="1506" y="1784"/>
                  </a:lnTo>
                  <a:lnTo>
                    <a:pt x="1505" y="1785"/>
                  </a:lnTo>
                  <a:lnTo>
                    <a:pt x="1503" y="1786"/>
                  </a:lnTo>
                  <a:lnTo>
                    <a:pt x="1502" y="1786"/>
                  </a:lnTo>
                  <a:lnTo>
                    <a:pt x="1501" y="1787"/>
                  </a:lnTo>
                  <a:lnTo>
                    <a:pt x="1500" y="1788"/>
                  </a:lnTo>
                  <a:lnTo>
                    <a:pt x="1499" y="1788"/>
                  </a:lnTo>
                  <a:lnTo>
                    <a:pt x="1499" y="1789"/>
                  </a:lnTo>
                  <a:lnTo>
                    <a:pt x="1498" y="1789"/>
                  </a:lnTo>
                  <a:lnTo>
                    <a:pt x="1497" y="1790"/>
                  </a:lnTo>
                  <a:lnTo>
                    <a:pt x="1496" y="1790"/>
                  </a:lnTo>
                  <a:lnTo>
                    <a:pt x="1495" y="1791"/>
                  </a:lnTo>
                  <a:lnTo>
                    <a:pt x="1494" y="1792"/>
                  </a:lnTo>
                  <a:lnTo>
                    <a:pt x="1493" y="1792"/>
                  </a:lnTo>
                  <a:lnTo>
                    <a:pt x="1492" y="1793"/>
                  </a:lnTo>
                  <a:lnTo>
                    <a:pt x="1492" y="1794"/>
                  </a:lnTo>
                  <a:lnTo>
                    <a:pt x="1491" y="1794"/>
                  </a:lnTo>
                  <a:lnTo>
                    <a:pt x="1491" y="1794"/>
                  </a:lnTo>
                  <a:lnTo>
                    <a:pt x="1490" y="1795"/>
                  </a:lnTo>
                  <a:lnTo>
                    <a:pt x="1489" y="1795"/>
                  </a:lnTo>
                  <a:lnTo>
                    <a:pt x="1488" y="1796"/>
                  </a:lnTo>
                  <a:lnTo>
                    <a:pt x="1487" y="1797"/>
                  </a:lnTo>
                  <a:lnTo>
                    <a:pt x="1486" y="1797"/>
                  </a:lnTo>
                  <a:lnTo>
                    <a:pt x="1485" y="1798"/>
                  </a:lnTo>
                  <a:lnTo>
                    <a:pt x="1484" y="1798"/>
                  </a:lnTo>
                  <a:lnTo>
                    <a:pt x="1484" y="1799"/>
                  </a:lnTo>
                  <a:lnTo>
                    <a:pt x="1483" y="1799"/>
                  </a:lnTo>
                  <a:lnTo>
                    <a:pt x="1483" y="1799"/>
                  </a:lnTo>
                  <a:lnTo>
                    <a:pt x="1482" y="1800"/>
                  </a:lnTo>
                  <a:lnTo>
                    <a:pt x="1481" y="1801"/>
                  </a:lnTo>
                  <a:lnTo>
                    <a:pt x="1480" y="1801"/>
                  </a:lnTo>
                  <a:lnTo>
                    <a:pt x="1480" y="1801"/>
                  </a:lnTo>
                  <a:lnTo>
                    <a:pt x="1479" y="1802"/>
                  </a:lnTo>
                  <a:lnTo>
                    <a:pt x="1478" y="1802"/>
                  </a:lnTo>
                  <a:lnTo>
                    <a:pt x="1477" y="1803"/>
                  </a:lnTo>
                  <a:lnTo>
                    <a:pt x="1477" y="1803"/>
                  </a:lnTo>
                  <a:lnTo>
                    <a:pt x="1476" y="1804"/>
                  </a:lnTo>
                  <a:lnTo>
                    <a:pt x="1475" y="1804"/>
                  </a:lnTo>
                  <a:lnTo>
                    <a:pt x="1475" y="1805"/>
                  </a:lnTo>
                  <a:lnTo>
                    <a:pt x="1473" y="1805"/>
                  </a:lnTo>
                  <a:lnTo>
                    <a:pt x="1473" y="1806"/>
                  </a:lnTo>
                  <a:lnTo>
                    <a:pt x="1472" y="1806"/>
                  </a:lnTo>
                  <a:lnTo>
                    <a:pt x="1471" y="1807"/>
                  </a:lnTo>
                  <a:lnTo>
                    <a:pt x="1471" y="1807"/>
                  </a:lnTo>
                  <a:lnTo>
                    <a:pt x="1470" y="1807"/>
                  </a:lnTo>
                  <a:lnTo>
                    <a:pt x="1470" y="1808"/>
                  </a:lnTo>
                  <a:lnTo>
                    <a:pt x="1469" y="1808"/>
                  </a:lnTo>
                  <a:lnTo>
                    <a:pt x="1468" y="1809"/>
                  </a:lnTo>
                  <a:lnTo>
                    <a:pt x="1467" y="1809"/>
                  </a:lnTo>
                  <a:lnTo>
                    <a:pt x="1466" y="1810"/>
                  </a:lnTo>
                  <a:lnTo>
                    <a:pt x="1465" y="1811"/>
                  </a:lnTo>
                  <a:lnTo>
                    <a:pt x="1464" y="1811"/>
                  </a:lnTo>
                  <a:lnTo>
                    <a:pt x="1463" y="1811"/>
                  </a:lnTo>
                  <a:lnTo>
                    <a:pt x="1462" y="1812"/>
                  </a:lnTo>
                  <a:lnTo>
                    <a:pt x="1461" y="1813"/>
                  </a:lnTo>
                  <a:lnTo>
                    <a:pt x="1460" y="1814"/>
                  </a:lnTo>
                  <a:lnTo>
                    <a:pt x="1459" y="1814"/>
                  </a:lnTo>
                  <a:lnTo>
                    <a:pt x="1458" y="1815"/>
                  </a:lnTo>
                  <a:lnTo>
                    <a:pt x="1457" y="1815"/>
                  </a:lnTo>
                  <a:lnTo>
                    <a:pt x="1456" y="1816"/>
                  </a:lnTo>
                  <a:lnTo>
                    <a:pt x="1455" y="1817"/>
                  </a:lnTo>
                  <a:lnTo>
                    <a:pt x="1454" y="1817"/>
                  </a:lnTo>
                  <a:lnTo>
                    <a:pt x="1453" y="1818"/>
                  </a:lnTo>
                  <a:lnTo>
                    <a:pt x="1452" y="1818"/>
                  </a:lnTo>
                  <a:lnTo>
                    <a:pt x="1451" y="1819"/>
                  </a:lnTo>
                  <a:lnTo>
                    <a:pt x="1451" y="1819"/>
                  </a:lnTo>
                  <a:lnTo>
                    <a:pt x="1450" y="1819"/>
                  </a:lnTo>
                  <a:lnTo>
                    <a:pt x="1449" y="1820"/>
                  </a:lnTo>
                  <a:lnTo>
                    <a:pt x="1449" y="1820"/>
                  </a:lnTo>
                  <a:lnTo>
                    <a:pt x="1448" y="1821"/>
                  </a:lnTo>
                  <a:lnTo>
                    <a:pt x="1447" y="1821"/>
                  </a:lnTo>
                  <a:lnTo>
                    <a:pt x="1446" y="1822"/>
                  </a:lnTo>
                  <a:lnTo>
                    <a:pt x="1445" y="1823"/>
                  </a:lnTo>
                  <a:lnTo>
                    <a:pt x="1444" y="1823"/>
                  </a:lnTo>
                  <a:lnTo>
                    <a:pt x="1443" y="1824"/>
                  </a:lnTo>
                  <a:lnTo>
                    <a:pt x="1442" y="1824"/>
                  </a:lnTo>
                  <a:lnTo>
                    <a:pt x="1441" y="1825"/>
                  </a:lnTo>
                  <a:lnTo>
                    <a:pt x="1440" y="1825"/>
                  </a:lnTo>
                  <a:lnTo>
                    <a:pt x="1439" y="1826"/>
                  </a:lnTo>
                  <a:lnTo>
                    <a:pt x="1438" y="1827"/>
                  </a:lnTo>
                  <a:lnTo>
                    <a:pt x="1437" y="1827"/>
                  </a:lnTo>
                  <a:lnTo>
                    <a:pt x="1436" y="1828"/>
                  </a:lnTo>
                  <a:lnTo>
                    <a:pt x="1435" y="1828"/>
                  </a:lnTo>
                  <a:lnTo>
                    <a:pt x="1434" y="1829"/>
                  </a:lnTo>
                  <a:lnTo>
                    <a:pt x="1433" y="1829"/>
                  </a:lnTo>
                  <a:lnTo>
                    <a:pt x="1432" y="1830"/>
                  </a:lnTo>
                  <a:lnTo>
                    <a:pt x="1432" y="1830"/>
                  </a:lnTo>
                  <a:lnTo>
                    <a:pt x="1431" y="1830"/>
                  </a:lnTo>
                  <a:lnTo>
                    <a:pt x="1431" y="1831"/>
                  </a:lnTo>
                  <a:lnTo>
                    <a:pt x="1430" y="1831"/>
                  </a:lnTo>
                  <a:lnTo>
                    <a:pt x="1429" y="1831"/>
                  </a:lnTo>
                  <a:lnTo>
                    <a:pt x="1428" y="1832"/>
                  </a:lnTo>
                  <a:lnTo>
                    <a:pt x="1427" y="1833"/>
                  </a:lnTo>
                  <a:lnTo>
                    <a:pt x="1426" y="1833"/>
                  </a:lnTo>
                  <a:lnTo>
                    <a:pt x="1426" y="1833"/>
                  </a:lnTo>
                  <a:lnTo>
                    <a:pt x="1425" y="1834"/>
                  </a:lnTo>
                  <a:lnTo>
                    <a:pt x="1424" y="1834"/>
                  </a:lnTo>
                  <a:lnTo>
                    <a:pt x="1423" y="1835"/>
                  </a:lnTo>
                  <a:lnTo>
                    <a:pt x="1422" y="1835"/>
                  </a:lnTo>
                  <a:lnTo>
                    <a:pt x="1422" y="1835"/>
                  </a:lnTo>
                  <a:lnTo>
                    <a:pt x="1421" y="1836"/>
                  </a:lnTo>
                  <a:lnTo>
                    <a:pt x="1420" y="1836"/>
                  </a:lnTo>
                  <a:lnTo>
                    <a:pt x="1420" y="1837"/>
                  </a:lnTo>
                  <a:lnTo>
                    <a:pt x="1419" y="1837"/>
                  </a:lnTo>
                  <a:lnTo>
                    <a:pt x="1418" y="1838"/>
                  </a:lnTo>
                  <a:lnTo>
                    <a:pt x="1417" y="1838"/>
                  </a:lnTo>
                  <a:lnTo>
                    <a:pt x="1416" y="1838"/>
                  </a:lnTo>
                  <a:lnTo>
                    <a:pt x="1416" y="1839"/>
                  </a:lnTo>
                  <a:lnTo>
                    <a:pt x="1415" y="1839"/>
                  </a:lnTo>
                  <a:lnTo>
                    <a:pt x="1413" y="1840"/>
                  </a:lnTo>
                  <a:lnTo>
                    <a:pt x="1412" y="1841"/>
                  </a:lnTo>
                  <a:lnTo>
                    <a:pt x="1411" y="1842"/>
                  </a:lnTo>
                  <a:lnTo>
                    <a:pt x="1410" y="1842"/>
                  </a:lnTo>
                  <a:lnTo>
                    <a:pt x="1409" y="1843"/>
                  </a:lnTo>
                  <a:lnTo>
                    <a:pt x="1407" y="1843"/>
                  </a:lnTo>
                  <a:lnTo>
                    <a:pt x="1406" y="1844"/>
                  </a:lnTo>
                  <a:lnTo>
                    <a:pt x="1405" y="1844"/>
                  </a:lnTo>
                  <a:lnTo>
                    <a:pt x="1404" y="1845"/>
                  </a:lnTo>
                  <a:lnTo>
                    <a:pt x="1404" y="1845"/>
                  </a:lnTo>
                  <a:lnTo>
                    <a:pt x="1403" y="1846"/>
                  </a:lnTo>
                  <a:lnTo>
                    <a:pt x="1402" y="1846"/>
                  </a:lnTo>
                  <a:lnTo>
                    <a:pt x="1400" y="1847"/>
                  </a:lnTo>
                  <a:lnTo>
                    <a:pt x="1400" y="1847"/>
                  </a:lnTo>
                  <a:lnTo>
                    <a:pt x="1399" y="1847"/>
                  </a:lnTo>
                  <a:lnTo>
                    <a:pt x="1398" y="1848"/>
                  </a:lnTo>
                  <a:lnTo>
                    <a:pt x="1398" y="1848"/>
                  </a:lnTo>
                  <a:lnTo>
                    <a:pt x="1397" y="1849"/>
                  </a:lnTo>
                  <a:lnTo>
                    <a:pt x="1396" y="1849"/>
                  </a:lnTo>
                  <a:lnTo>
                    <a:pt x="1395" y="1850"/>
                  </a:lnTo>
                  <a:lnTo>
                    <a:pt x="1394" y="1850"/>
                  </a:lnTo>
                  <a:lnTo>
                    <a:pt x="1393" y="1850"/>
                  </a:lnTo>
                  <a:lnTo>
                    <a:pt x="1393" y="1851"/>
                  </a:lnTo>
                  <a:lnTo>
                    <a:pt x="1391" y="1852"/>
                  </a:lnTo>
                  <a:lnTo>
                    <a:pt x="1390" y="1852"/>
                  </a:lnTo>
                  <a:lnTo>
                    <a:pt x="1390" y="1852"/>
                  </a:lnTo>
                  <a:lnTo>
                    <a:pt x="1389" y="1853"/>
                  </a:lnTo>
                  <a:lnTo>
                    <a:pt x="1388" y="1853"/>
                  </a:lnTo>
                  <a:lnTo>
                    <a:pt x="1387" y="1854"/>
                  </a:lnTo>
                  <a:lnTo>
                    <a:pt x="1386" y="1854"/>
                  </a:lnTo>
                  <a:lnTo>
                    <a:pt x="1385" y="1855"/>
                  </a:lnTo>
                  <a:lnTo>
                    <a:pt x="1384" y="1855"/>
                  </a:lnTo>
                  <a:lnTo>
                    <a:pt x="1383" y="1856"/>
                  </a:lnTo>
                  <a:lnTo>
                    <a:pt x="1382" y="1856"/>
                  </a:lnTo>
                  <a:lnTo>
                    <a:pt x="1381" y="1857"/>
                  </a:lnTo>
                  <a:lnTo>
                    <a:pt x="1380" y="1857"/>
                  </a:lnTo>
                  <a:lnTo>
                    <a:pt x="1379" y="1858"/>
                  </a:lnTo>
                  <a:lnTo>
                    <a:pt x="1378" y="1858"/>
                  </a:lnTo>
                  <a:lnTo>
                    <a:pt x="1378" y="1858"/>
                  </a:lnTo>
                  <a:lnTo>
                    <a:pt x="1377" y="1858"/>
                  </a:lnTo>
                  <a:lnTo>
                    <a:pt x="1376" y="1859"/>
                  </a:lnTo>
                  <a:lnTo>
                    <a:pt x="1375" y="1859"/>
                  </a:lnTo>
                  <a:lnTo>
                    <a:pt x="1374" y="1860"/>
                  </a:lnTo>
                  <a:lnTo>
                    <a:pt x="1373" y="1860"/>
                  </a:lnTo>
                  <a:lnTo>
                    <a:pt x="1372" y="1861"/>
                  </a:lnTo>
                  <a:lnTo>
                    <a:pt x="1371" y="1861"/>
                  </a:lnTo>
                  <a:lnTo>
                    <a:pt x="1370" y="1862"/>
                  </a:lnTo>
                  <a:lnTo>
                    <a:pt x="1369" y="1862"/>
                  </a:lnTo>
                  <a:lnTo>
                    <a:pt x="1368" y="1862"/>
                  </a:lnTo>
                  <a:lnTo>
                    <a:pt x="1368" y="1863"/>
                  </a:lnTo>
                  <a:lnTo>
                    <a:pt x="1367" y="1863"/>
                  </a:lnTo>
                  <a:lnTo>
                    <a:pt x="1367" y="1863"/>
                  </a:lnTo>
                  <a:lnTo>
                    <a:pt x="1366" y="1864"/>
                  </a:lnTo>
                  <a:lnTo>
                    <a:pt x="1365" y="1864"/>
                  </a:lnTo>
                  <a:lnTo>
                    <a:pt x="1364" y="1865"/>
                  </a:lnTo>
                  <a:lnTo>
                    <a:pt x="1363" y="1865"/>
                  </a:lnTo>
                  <a:lnTo>
                    <a:pt x="1362" y="1866"/>
                  </a:lnTo>
                  <a:lnTo>
                    <a:pt x="1361" y="1866"/>
                  </a:lnTo>
                  <a:lnTo>
                    <a:pt x="1360" y="1867"/>
                  </a:lnTo>
                  <a:lnTo>
                    <a:pt x="1359" y="1867"/>
                  </a:lnTo>
                  <a:lnTo>
                    <a:pt x="1357" y="1868"/>
                  </a:lnTo>
                  <a:lnTo>
                    <a:pt x="1356" y="1868"/>
                  </a:lnTo>
                  <a:lnTo>
                    <a:pt x="1356" y="1868"/>
                  </a:lnTo>
                  <a:lnTo>
                    <a:pt x="1355" y="1869"/>
                  </a:lnTo>
                  <a:lnTo>
                    <a:pt x="1354" y="1869"/>
                  </a:lnTo>
                  <a:lnTo>
                    <a:pt x="1354" y="1869"/>
                  </a:lnTo>
                  <a:lnTo>
                    <a:pt x="1353" y="1870"/>
                  </a:lnTo>
                  <a:lnTo>
                    <a:pt x="1352" y="1870"/>
                  </a:lnTo>
                  <a:lnTo>
                    <a:pt x="1351" y="1871"/>
                  </a:lnTo>
                  <a:lnTo>
                    <a:pt x="1350" y="1871"/>
                  </a:lnTo>
                  <a:lnTo>
                    <a:pt x="1349" y="1871"/>
                  </a:lnTo>
                  <a:lnTo>
                    <a:pt x="1348" y="1872"/>
                  </a:lnTo>
                  <a:lnTo>
                    <a:pt x="1348" y="1872"/>
                  </a:lnTo>
                  <a:lnTo>
                    <a:pt x="1346" y="1873"/>
                  </a:lnTo>
                  <a:lnTo>
                    <a:pt x="1346" y="1873"/>
                  </a:lnTo>
                  <a:lnTo>
                    <a:pt x="1345" y="1873"/>
                  </a:lnTo>
                  <a:lnTo>
                    <a:pt x="1345" y="1873"/>
                  </a:lnTo>
                  <a:lnTo>
                    <a:pt x="1344" y="1874"/>
                  </a:lnTo>
                  <a:lnTo>
                    <a:pt x="1343" y="1874"/>
                  </a:lnTo>
                  <a:lnTo>
                    <a:pt x="1341" y="1875"/>
                  </a:lnTo>
                  <a:lnTo>
                    <a:pt x="1341" y="1875"/>
                  </a:lnTo>
                  <a:lnTo>
                    <a:pt x="1340" y="1875"/>
                  </a:lnTo>
                  <a:lnTo>
                    <a:pt x="1339" y="1876"/>
                  </a:lnTo>
                  <a:lnTo>
                    <a:pt x="1338" y="1876"/>
                  </a:lnTo>
                  <a:lnTo>
                    <a:pt x="1337" y="1877"/>
                  </a:lnTo>
                  <a:lnTo>
                    <a:pt x="1336" y="1877"/>
                  </a:lnTo>
                  <a:lnTo>
                    <a:pt x="1335" y="1877"/>
                  </a:lnTo>
                  <a:lnTo>
                    <a:pt x="1334" y="1878"/>
                  </a:lnTo>
                  <a:lnTo>
                    <a:pt x="1333" y="1878"/>
                  </a:lnTo>
                  <a:lnTo>
                    <a:pt x="1332" y="1879"/>
                  </a:lnTo>
                  <a:lnTo>
                    <a:pt x="1331" y="1879"/>
                  </a:lnTo>
                  <a:lnTo>
                    <a:pt x="1330" y="1880"/>
                  </a:lnTo>
                  <a:lnTo>
                    <a:pt x="1329" y="1880"/>
                  </a:lnTo>
                  <a:lnTo>
                    <a:pt x="1328" y="1880"/>
                  </a:lnTo>
                  <a:lnTo>
                    <a:pt x="1327" y="1881"/>
                  </a:lnTo>
                  <a:lnTo>
                    <a:pt x="1326" y="1881"/>
                  </a:lnTo>
                  <a:lnTo>
                    <a:pt x="1326" y="1881"/>
                  </a:lnTo>
                  <a:lnTo>
                    <a:pt x="1325" y="1882"/>
                  </a:lnTo>
                  <a:lnTo>
                    <a:pt x="1324" y="1882"/>
                  </a:lnTo>
                  <a:lnTo>
                    <a:pt x="1323" y="1883"/>
                  </a:lnTo>
                  <a:lnTo>
                    <a:pt x="1322" y="1883"/>
                  </a:lnTo>
                  <a:lnTo>
                    <a:pt x="1321" y="1883"/>
                  </a:lnTo>
                  <a:lnTo>
                    <a:pt x="1319" y="1884"/>
                  </a:lnTo>
                  <a:lnTo>
                    <a:pt x="1319" y="1884"/>
                  </a:lnTo>
                  <a:lnTo>
                    <a:pt x="1318" y="1885"/>
                  </a:lnTo>
                  <a:lnTo>
                    <a:pt x="1316" y="1885"/>
                  </a:lnTo>
                  <a:lnTo>
                    <a:pt x="1315" y="1885"/>
                  </a:lnTo>
                  <a:lnTo>
                    <a:pt x="1314" y="1886"/>
                  </a:lnTo>
                  <a:lnTo>
                    <a:pt x="1313" y="1886"/>
                  </a:lnTo>
                  <a:lnTo>
                    <a:pt x="1312" y="1887"/>
                  </a:lnTo>
                  <a:lnTo>
                    <a:pt x="1311" y="1887"/>
                  </a:lnTo>
                  <a:lnTo>
                    <a:pt x="1310" y="1888"/>
                  </a:lnTo>
                  <a:lnTo>
                    <a:pt x="1309" y="1888"/>
                  </a:lnTo>
                  <a:lnTo>
                    <a:pt x="1308" y="1888"/>
                  </a:lnTo>
                  <a:lnTo>
                    <a:pt x="1308" y="1888"/>
                  </a:lnTo>
                  <a:lnTo>
                    <a:pt x="1307" y="1889"/>
                  </a:lnTo>
                  <a:lnTo>
                    <a:pt x="1306" y="1889"/>
                  </a:lnTo>
                  <a:lnTo>
                    <a:pt x="1305" y="1890"/>
                  </a:lnTo>
                  <a:lnTo>
                    <a:pt x="1304" y="1890"/>
                  </a:lnTo>
                  <a:lnTo>
                    <a:pt x="1303" y="1890"/>
                  </a:lnTo>
                  <a:lnTo>
                    <a:pt x="1301" y="1891"/>
                  </a:lnTo>
                  <a:lnTo>
                    <a:pt x="1301" y="1891"/>
                  </a:lnTo>
                  <a:lnTo>
                    <a:pt x="1300" y="1891"/>
                  </a:lnTo>
                  <a:lnTo>
                    <a:pt x="1299" y="1892"/>
                  </a:lnTo>
                  <a:lnTo>
                    <a:pt x="1297" y="1892"/>
                  </a:lnTo>
                  <a:lnTo>
                    <a:pt x="1297" y="1893"/>
                  </a:lnTo>
                  <a:lnTo>
                    <a:pt x="1296" y="1893"/>
                  </a:lnTo>
                  <a:lnTo>
                    <a:pt x="1295" y="1893"/>
                  </a:lnTo>
                  <a:lnTo>
                    <a:pt x="1294" y="1894"/>
                  </a:lnTo>
                  <a:lnTo>
                    <a:pt x="1293" y="1894"/>
                  </a:lnTo>
                  <a:lnTo>
                    <a:pt x="1292" y="1894"/>
                  </a:lnTo>
                  <a:lnTo>
                    <a:pt x="1291" y="1895"/>
                  </a:lnTo>
                  <a:lnTo>
                    <a:pt x="1290" y="1895"/>
                  </a:lnTo>
                  <a:lnTo>
                    <a:pt x="1289" y="1895"/>
                  </a:lnTo>
                  <a:lnTo>
                    <a:pt x="1288" y="1896"/>
                  </a:lnTo>
                  <a:lnTo>
                    <a:pt x="1288" y="1896"/>
                  </a:lnTo>
                  <a:lnTo>
                    <a:pt x="1287" y="1896"/>
                  </a:lnTo>
                  <a:lnTo>
                    <a:pt x="1286" y="1897"/>
                  </a:lnTo>
                  <a:lnTo>
                    <a:pt x="1285" y="1897"/>
                  </a:lnTo>
                  <a:lnTo>
                    <a:pt x="1285" y="1897"/>
                  </a:lnTo>
                  <a:lnTo>
                    <a:pt x="1284" y="1897"/>
                  </a:lnTo>
                  <a:lnTo>
                    <a:pt x="1284" y="1897"/>
                  </a:lnTo>
                  <a:lnTo>
                    <a:pt x="1283" y="1898"/>
                  </a:lnTo>
                  <a:lnTo>
                    <a:pt x="1282" y="1898"/>
                  </a:lnTo>
                  <a:lnTo>
                    <a:pt x="1281" y="1898"/>
                  </a:lnTo>
                  <a:lnTo>
                    <a:pt x="1280" y="1899"/>
                  </a:lnTo>
                  <a:lnTo>
                    <a:pt x="1279" y="1899"/>
                  </a:lnTo>
                  <a:lnTo>
                    <a:pt x="1278" y="1899"/>
                  </a:lnTo>
                  <a:lnTo>
                    <a:pt x="1277" y="1900"/>
                  </a:lnTo>
                  <a:lnTo>
                    <a:pt x="1276" y="1900"/>
                  </a:lnTo>
                  <a:lnTo>
                    <a:pt x="1275" y="1900"/>
                  </a:lnTo>
                  <a:lnTo>
                    <a:pt x="1274" y="1901"/>
                  </a:lnTo>
                  <a:lnTo>
                    <a:pt x="1273" y="1901"/>
                  </a:lnTo>
                  <a:lnTo>
                    <a:pt x="1272" y="1901"/>
                  </a:lnTo>
                  <a:lnTo>
                    <a:pt x="1271" y="1902"/>
                  </a:lnTo>
                  <a:lnTo>
                    <a:pt x="1270" y="1902"/>
                  </a:lnTo>
                  <a:lnTo>
                    <a:pt x="1269" y="1902"/>
                  </a:lnTo>
                  <a:lnTo>
                    <a:pt x="1268" y="1903"/>
                  </a:lnTo>
                  <a:lnTo>
                    <a:pt x="1267" y="1903"/>
                  </a:lnTo>
                  <a:lnTo>
                    <a:pt x="1267" y="1903"/>
                  </a:lnTo>
                  <a:lnTo>
                    <a:pt x="1266" y="1903"/>
                  </a:lnTo>
                  <a:lnTo>
                    <a:pt x="1266" y="1904"/>
                  </a:lnTo>
                  <a:lnTo>
                    <a:pt x="1264" y="1904"/>
                  </a:lnTo>
                  <a:lnTo>
                    <a:pt x="1263" y="1904"/>
                  </a:lnTo>
                  <a:lnTo>
                    <a:pt x="1262" y="1905"/>
                  </a:lnTo>
                  <a:lnTo>
                    <a:pt x="1261" y="1905"/>
                  </a:lnTo>
                  <a:lnTo>
                    <a:pt x="1261" y="1905"/>
                  </a:lnTo>
                  <a:lnTo>
                    <a:pt x="1259" y="1906"/>
                  </a:lnTo>
                  <a:lnTo>
                    <a:pt x="1258" y="1906"/>
                  </a:lnTo>
                  <a:lnTo>
                    <a:pt x="1258" y="1906"/>
                  </a:lnTo>
                  <a:lnTo>
                    <a:pt x="1257" y="1907"/>
                  </a:lnTo>
                  <a:lnTo>
                    <a:pt x="1256" y="1907"/>
                  </a:lnTo>
                  <a:lnTo>
                    <a:pt x="1255" y="1907"/>
                  </a:lnTo>
                  <a:lnTo>
                    <a:pt x="1254" y="1907"/>
                  </a:lnTo>
                  <a:lnTo>
                    <a:pt x="1253" y="1908"/>
                  </a:lnTo>
                  <a:lnTo>
                    <a:pt x="1252" y="1908"/>
                  </a:lnTo>
                  <a:lnTo>
                    <a:pt x="1251" y="1908"/>
                  </a:lnTo>
                  <a:lnTo>
                    <a:pt x="1250" y="1909"/>
                  </a:lnTo>
                  <a:lnTo>
                    <a:pt x="1250" y="1909"/>
                  </a:lnTo>
                  <a:lnTo>
                    <a:pt x="1249" y="1909"/>
                  </a:lnTo>
                  <a:lnTo>
                    <a:pt x="1247" y="1909"/>
                  </a:lnTo>
                  <a:lnTo>
                    <a:pt x="1246" y="1910"/>
                  </a:lnTo>
                  <a:lnTo>
                    <a:pt x="1246" y="1910"/>
                  </a:lnTo>
                  <a:lnTo>
                    <a:pt x="1245" y="1910"/>
                  </a:lnTo>
                  <a:lnTo>
                    <a:pt x="1244" y="1911"/>
                  </a:lnTo>
                  <a:lnTo>
                    <a:pt x="1243" y="1911"/>
                  </a:lnTo>
                  <a:lnTo>
                    <a:pt x="1242" y="1911"/>
                  </a:lnTo>
                  <a:lnTo>
                    <a:pt x="1241" y="1911"/>
                  </a:lnTo>
                  <a:lnTo>
                    <a:pt x="1241" y="1912"/>
                  </a:lnTo>
                  <a:lnTo>
                    <a:pt x="1240" y="1912"/>
                  </a:lnTo>
                  <a:lnTo>
                    <a:pt x="1239" y="1912"/>
                  </a:lnTo>
                  <a:lnTo>
                    <a:pt x="1238" y="1912"/>
                  </a:lnTo>
                  <a:lnTo>
                    <a:pt x="1237" y="1913"/>
                  </a:lnTo>
                  <a:lnTo>
                    <a:pt x="1236" y="1913"/>
                  </a:lnTo>
                  <a:lnTo>
                    <a:pt x="1234" y="1914"/>
                  </a:lnTo>
                  <a:lnTo>
                    <a:pt x="1233" y="1914"/>
                  </a:lnTo>
                  <a:lnTo>
                    <a:pt x="1232" y="1914"/>
                  </a:lnTo>
                  <a:lnTo>
                    <a:pt x="1231" y="1915"/>
                  </a:lnTo>
                  <a:lnTo>
                    <a:pt x="1230" y="1915"/>
                  </a:lnTo>
                  <a:lnTo>
                    <a:pt x="1229" y="1915"/>
                  </a:lnTo>
                  <a:lnTo>
                    <a:pt x="1228" y="1915"/>
                  </a:lnTo>
                  <a:lnTo>
                    <a:pt x="1227" y="1915"/>
                  </a:lnTo>
                  <a:lnTo>
                    <a:pt x="1226" y="1916"/>
                  </a:lnTo>
                  <a:lnTo>
                    <a:pt x="1225" y="1916"/>
                  </a:lnTo>
                  <a:lnTo>
                    <a:pt x="1224" y="1916"/>
                  </a:lnTo>
                  <a:lnTo>
                    <a:pt x="1223" y="1917"/>
                  </a:lnTo>
                  <a:lnTo>
                    <a:pt x="1222" y="1917"/>
                  </a:lnTo>
                  <a:lnTo>
                    <a:pt x="1221" y="1917"/>
                  </a:lnTo>
                  <a:lnTo>
                    <a:pt x="1220" y="1918"/>
                  </a:lnTo>
                  <a:lnTo>
                    <a:pt x="1219" y="1918"/>
                  </a:lnTo>
                  <a:lnTo>
                    <a:pt x="1218" y="1918"/>
                  </a:lnTo>
                  <a:lnTo>
                    <a:pt x="1217" y="1918"/>
                  </a:lnTo>
                  <a:lnTo>
                    <a:pt x="1216" y="1918"/>
                  </a:lnTo>
                  <a:lnTo>
                    <a:pt x="1216" y="1919"/>
                  </a:lnTo>
                  <a:lnTo>
                    <a:pt x="1215" y="1919"/>
                  </a:lnTo>
                  <a:lnTo>
                    <a:pt x="1213" y="1919"/>
                  </a:lnTo>
                  <a:lnTo>
                    <a:pt x="1213" y="1919"/>
                  </a:lnTo>
                  <a:lnTo>
                    <a:pt x="1212" y="1920"/>
                  </a:lnTo>
                  <a:lnTo>
                    <a:pt x="1211" y="1920"/>
                  </a:lnTo>
                  <a:lnTo>
                    <a:pt x="1210" y="1920"/>
                  </a:lnTo>
                  <a:lnTo>
                    <a:pt x="1209" y="1921"/>
                  </a:lnTo>
                  <a:lnTo>
                    <a:pt x="1209" y="1921"/>
                  </a:lnTo>
                  <a:lnTo>
                    <a:pt x="1207" y="1921"/>
                  </a:lnTo>
                  <a:lnTo>
                    <a:pt x="1206" y="1921"/>
                  </a:lnTo>
                  <a:lnTo>
                    <a:pt x="1205" y="1922"/>
                  </a:lnTo>
                  <a:lnTo>
                    <a:pt x="1204" y="1922"/>
                  </a:lnTo>
                  <a:lnTo>
                    <a:pt x="1203" y="1922"/>
                  </a:lnTo>
                  <a:lnTo>
                    <a:pt x="1203" y="1922"/>
                  </a:lnTo>
                  <a:lnTo>
                    <a:pt x="1202" y="1922"/>
                  </a:lnTo>
                  <a:lnTo>
                    <a:pt x="1202" y="1922"/>
                  </a:lnTo>
                  <a:lnTo>
                    <a:pt x="1201" y="1923"/>
                  </a:lnTo>
                  <a:lnTo>
                    <a:pt x="1199" y="1923"/>
                  </a:lnTo>
                  <a:lnTo>
                    <a:pt x="1198" y="1923"/>
                  </a:lnTo>
                  <a:lnTo>
                    <a:pt x="1198" y="1923"/>
                  </a:lnTo>
                  <a:lnTo>
                    <a:pt x="1197" y="1924"/>
                  </a:lnTo>
                  <a:lnTo>
                    <a:pt x="1196" y="1924"/>
                  </a:lnTo>
                  <a:lnTo>
                    <a:pt x="1194" y="1924"/>
                  </a:lnTo>
                  <a:lnTo>
                    <a:pt x="1194" y="1924"/>
                  </a:lnTo>
                  <a:lnTo>
                    <a:pt x="1194" y="1925"/>
                  </a:lnTo>
                  <a:lnTo>
                    <a:pt x="1193" y="1925"/>
                  </a:lnTo>
                  <a:lnTo>
                    <a:pt x="1192" y="1925"/>
                  </a:lnTo>
                  <a:lnTo>
                    <a:pt x="1191" y="1925"/>
                  </a:lnTo>
                  <a:lnTo>
                    <a:pt x="1190" y="1926"/>
                  </a:lnTo>
                  <a:lnTo>
                    <a:pt x="1189" y="1926"/>
                  </a:lnTo>
                  <a:lnTo>
                    <a:pt x="1188" y="1926"/>
                  </a:lnTo>
                  <a:lnTo>
                    <a:pt x="1187" y="1926"/>
                  </a:lnTo>
                  <a:lnTo>
                    <a:pt x="1186" y="1926"/>
                  </a:lnTo>
                  <a:lnTo>
                    <a:pt x="1185" y="1927"/>
                  </a:lnTo>
                  <a:lnTo>
                    <a:pt x="1184" y="1927"/>
                  </a:lnTo>
                  <a:lnTo>
                    <a:pt x="1183" y="1927"/>
                  </a:lnTo>
                  <a:lnTo>
                    <a:pt x="1182" y="1927"/>
                  </a:lnTo>
                  <a:lnTo>
                    <a:pt x="1181" y="1928"/>
                  </a:lnTo>
                  <a:lnTo>
                    <a:pt x="1181" y="1928"/>
                  </a:lnTo>
                  <a:lnTo>
                    <a:pt x="1180" y="1928"/>
                  </a:lnTo>
                  <a:lnTo>
                    <a:pt x="1180" y="1928"/>
                  </a:lnTo>
                  <a:lnTo>
                    <a:pt x="1179" y="1928"/>
                  </a:lnTo>
                  <a:lnTo>
                    <a:pt x="1178" y="1928"/>
                  </a:lnTo>
                  <a:lnTo>
                    <a:pt x="1177" y="1929"/>
                  </a:lnTo>
                  <a:lnTo>
                    <a:pt x="1176" y="1929"/>
                  </a:lnTo>
                  <a:lnTo>
                    <a:pt x="1176" y="1929"/>
                  </a:lnTo>
                  <a:lnTo>
                    <a:pt x="1175" y="1929"/>
                  </a:lnTo>
                  <a:lnTo>
                    <a:pt x="1174" y="1929"/>
                  </a:lnTo>
                  <a:lnTo>
                    <a:pt x="1173" y="1930"/>
                  </a:lnTo>
                  <a:lnTo>
                    <a:pt x="1172" y="1930"/>
                  </a:lnTo>
                  <a:lnTo>
                    <a:pt x="1171" y="1930"/>
                  </a:lnTo>
                  <a:lnTo>
                    <a:pt x="1170" y="1930"/>
                  </a:lnTo>
                  <a:lnTo>
                    <a:pt x="1169" y="1930"/>
                  </a:lnTo>
                  <a:lnTo>
                    <a:pt x="1168" y="1931"/>
                  </a:lnTo>
                  <a:lnTo>
                    <a:pt x="1167" y="1931"/>
                  </a:lnTo>
                  <a:lnTo>
                    <a:pt x="1166" y="1931"/>
                  </a:lnTo>
                  <a:lnTo>
                    <a:pt x="1165" y="1931"/>
                  </a:lnTo>
                  <a:lnTo>
                    <a:pt x="1165" y="1931"/>
                  </a:lnTo>
                  <a:lnTo>
                    <a:pt x="1164" y="1931"/>
                  </a:lnTo>
                  <a:lnTo>
                    <a:pt x="1163" y="1932"/>
                  </a:lnTo>
                  <a:lnTo>
                    <a:pt x="1162" y="1932"/>
                  </a:lnTo>
                  <a:lnTo>
                    <a:pt x="1161" y="1932"/>
                  </a:lnTo>
                  <a:lnTo>
                    <a:pt x="1161" y="1932"/>
                  </a:lnTo>
                  <a:lnTo>
                    <a:pt x="1159" y="1932"/>
                  </a:lnTo>
                  <a:lnTo>
                    <a:pt x="1158" y="1933"/>
                  </a:lnTo>
                  <a:lnTo>
                    <a:pt x="1157" y="1933"/>
                  </a:lnTo>
                  <a:lnTo>
                    <a:pt x="1156" y="1933"/>
                  </a:lnTo>
                  <a:lnTo>
                    <a:pt x="1156" y="1933"/>
                  </a:lnTo>
                  <a:lnTo>
                    <a:pt x="1155" y="1933"/>
                  </a:lnTo>
                  <a:lnTo>
                    <a:pt x="1153" y="1934"/>
                  </a:lnTo>
                  <a:lnTo>
                    <a:pt x="1152" y="1934"/>
                  </a:lnTo>
                  <a:lnTo>
                    <a:pt x="1150" y="1934"/>
                  </a:lnTo>
                  <a:lnTo>
                    <a:pt x="1150" y="1934"/>
                  </a:lnTo>
                  <a:lnTo>
                    <a:pt x="1148" y="1935"/>
                  </a:lnTo>
                  <a:lnTo>
                    <a:pt x="1148" y="1935"/>
                  </a:lnTo>
                  <a:lnTo>
                    <a:pt x="1147" y="1935"/>
                  </a:lnTo>
                  <a:lnTo>
                    <a:pt x="1146" y="1935"/>
                  </a:lnTo>
                  <a:lnTo>
                    <a:pt x="1145" y="1935"/>
                  </a:lnTo>
                  <a:lnTo>
                    <a:pt x="1143" y="1936"/>
                  </a:lnTo>
                  <a:lnTo>
                    <a:pt x="1142" y="1936"/>
                  </a:lnTo>
                  <a:lnTo>
                    <a:pt x="1141" y="1936"/>
                  </a:lnTo>
                  <a:lnTo>
                    <a:pt x="1140" y="1936"/>
                  </a:lnTo>
                  <a:lnTo>
                    <a:pt x="1139" y="1936"/>
                  </a:lnTo>
                  <a:lnTo>
                    <a:pt x="1138" y="1937"/>
                  </a:lnTo>
                  <a:lnTo>
                    <a:pt x="1138" y="1937"/>
                  </a:lnTo>
                  <a:lnTo>
                    <a:pt x="1136" y="1937"/>
                  </a:lnTo>
                  <a:lnTo>
                    <a:pt x="1135" y="1937"/>
                  </a:lnTo>
                  <a:lnTo>
                    <a:pt x="1134" y="1937"/>
                  </a:lnTo>
                  <a:lnTo>
                    <a:pt x="1134" y="1937"/>
                  </a:lnTo>
                  <a:lnTo>
                    <a:pt x="1132" y="1938"/>
                  </a:lnTo>
                  <a:lnTo>
                    <a:pt x="1131" y="1938"/>
                  </a:lnTo>
                  <a:lnTo>
                    <a:pt x="1130" y="1938"/>
                  </a:lnTo>
                  <a:lnTo>
                    <a:pt x="1129" y="1938"/>
                  </a:lnTo>
                  <a:lnTo>
                    <a:pt x="1128" y="1938"/>
                  </a:lnTo>
                  <a:lnTo>
                    <a:pt x="1127" y="1939"/>
                  </a:lnTo>
                  <a:lnTo>
                    <a:pt x="1126" y="1939"/>
                  </a:lnTo>
                  <a:lnTo>
                    <a:pt x="1125" y="1939"/>
                  </a:lnTo>
                  <a:lnTo>
                    <a:pt x="1124" y="1939"/>
                  </a:lnTo>
                  <a:lnTo>
                    <a:pt x="1123" y="1939"/>
                  </a:lnTo>
                  <a:lnTo>
                    <a:pt x="1122" y="1939"/>
                  </a:lnTo>
                  <a:lnTo>
                    <a:pt x="1121" y="1940"/>
                  </a:lnTo>
                  <a:lnTo>
                    <a:pt x="1120" y="1940"/>
                  </a:lnTo>
                  <a:lnTo>
                    <a:pt x="1119" y="1940"/>
                  </a:lnTo>
                  <a:lnTo>
                    <a:pt x="1118" y="1940"/>
                  </a:lnTo>
                  <a:lnTo>
                    <a:pt x="1117" y="1940"/>
                  </a:lnTo>
                  <a:lnTo>
                    <a:pt x="1117" y="1940"/>
                  </a:lnTo>
                  <a:lnTo>
                    <a:pt x="1116" y="1940"/>
                  </a:lnTo>
                  <a:lnTo>
                    <a:pt x="1115" y="1941"/>
                  </a:lnTo>
                  <a:lnTo>
                    <a:pt x="1114" y="1941"/>
                  </a:lnTo>
                  <a:lnTo>
                    <a:pt x="1112" y="1941"/>
                  </a:lnTo>
                  <a:lnTo>
                    <a:pt x="1111" y="1941"/>
                  </a:lnTo>
                  <a:lnTo>
                    <a:pt x="1111" y="1941"/>
                  </a:lnTo>
                  <a:lnTo>
                    <a:pt x="1110" y="1941"/>
                  </a:lnTo>
                  <a:lnTo>
                    <a:pt x="1108" y="1942"/>
                  </a:lnTo>
                  <a:lnTo>
                    <a:pt x="1108" y="1942"/>
                  </a:lnTo>
                  <a:lnTo>
                    <a:pt x="1107" y="1942"/>
                  </a:lnTo>
                  <a:lnTo>
                    <a:pt x="1106" y="1942"/>
                  </a:lnTo>
                  <a:lnTo>
                    <a:pt x="1105" y="1942"/>
                  </a:lnTo>
                  <a:lnTo>
                    <a:pt x="1104" y="1942"/>
                  </a:lnTo>
                  <a:lnTo>
                    <a:pt x="1103" y="1942"/>
                  </a:lnTo>
                  <a:lnTo>
                    <a:pt x="1102" y="1943"/>
                  </a:lnTo>
                  <a:lnTo>
                    <a:pt x="1101" y="1943"/>
                  </a:lnTo>
                  <a:lnTo>
                    <a:pt x="1100" y="1943"/>
                  </a:lnTo>
                  <a:lnTo>
                    <a:pt x="1099" y="1943"/>
                  </a:lnTo>
                  <a:lnTo>
                    <a:pt x="1098" y="1943"/>
                  </a:lnTo>
                  <a:lnTo>
                    <a:pt x="1097" y="1943"/>
                  </a:lnTo>
                  <a:lnTo>
                    <a:pt x="1097" y="1943"/>
                  </a:lnTo>
                  <a:lnTo>
                    <a:pt x="1095" y="1944"/>
                  </a:lnTo>
                  <a:lnTo>
                    <a:pt x="1094" y="1944"/>
                  </a:lnTo>
                  <a:lnTo>
                    <a:pt x="1093" y="1944"/>
                  </a:lnTo>
                  <a:lnTo>
                    <a:pt x="1092" y="1944"/>
                  </a:lnTo>
                  <a:lnTo>
                    <a:pt x="1091" y="1944"/>
                  </a:lnTo>
                  <a:lnTo>
                    <a:pt x="1090" y="1944"/>
                  </a:lnTo>
                  <a:lnTo>
                    <a:pt x="1090" y="1944"/>
                  </a:lnTo>
                  <a:lnTo>
                    <a:pt x="1089" y="1944"/>
                  </a:lnTo>
                  <a:lnTo>
                    <a:pt x="1089" y="1945"/>
                  </a:lnTo>
                  <a:lnTo>
                    <a:pt x="1088" y="1945"/>
                  </a:lnTo>
                  <a:lnTo>
                    <a:pt x="1087" y="1945"/>
                  </a:lnTo>
                  <a:lnTo>
                    <a:pt x="1086" y="1945"/>
                  </a:lnTo>
                  <a:lnTo>
                    <a:pt x="1085" y="1945"/>
                  </a:lnTo>
                  <a:lnTo>
                    <a:pt x="1084" y="1945"/>
                  </a:lnTo>
                  <a:lnTo>
                    <a:pt x="1083" y="1945"/>
                  </a:lnTo>
                  <a:lnTo>
                    <a:pt x="1082" y="1945"/>
                  </a:lnTo>
                  <a:lnTo>
                    <a:pt x="1081" y="1945"/>
                  </a:lnTo>
                  <a:lnTo>
                    <a:pt x="1080" y="1945"/>
                  </a:lnTo>
                  <a:lnTo>
                    <a:pt x="1079" y="1946"/>
                  </a:lnTo>
                  <a:lnTo>
                    <a:pt x="1078" y="1946"/>
                  </a:lnTo>
                  <a:lnTo>
                    <a:pt x="1077" y="1946"/>
                  </a:lnTo>
                  <a:lnTo>
                    <a:pt x="1076" y="1946"/>
                  </a:lnTo>
                  <a:lnTo>
                    <a:pt x="1075" y="1946"/>
                  </a:lnTo>
                  <a:lnTo>
                    <a:pt x="1074" y="1946"/>
                  </a:lnTo>
                  <a:lnTo>
                    <a:pt x="1073" y="1946"/>
                  </a:lnTo>
                  <a:lnTo>
                    <a:pt x="1072" y="1946"/>
                  </a:lnTo>
                  <a:lnTo>
                    <a:pt x="1072" y="1946"/>
                  </a:lnTo>
                  <a:lnTo>
                    <a:pt x="1071" y="1947"/>
                  </a:lnTo>
                  <a:lnTo>
                    <a:pt x="1071" y="1947"/>
                  </a:lnTo>
                  <a:lnTo>
                    <a:pt x="1070" y="1947"/>
                  </a:lnTo>
                  <a:lnTo>
                    <a:pt x="1069" y="1947"/>
                  </a:lnTo>
                  <a:lnTo>
                    <a:pt x="1068" y="1947"/>
                  </a:lnTo>
                  <a:lnTo>
                    <a:pt x="1067" y="1947"/>
                  </a:lnTo>
                  <a:lnTo>
                    <a:pt x="1067" y="1947"/>
                  </a:lnTo>
                  <a:lnTo>
                    <a:pt x="1066" y="1947"/>
                  </a:lnTo>
                  <a:lnTo>
                    <a:pt x="1065" y="1947"/>
                  </a:lnTo>
                  <a:lnTo>
                    <a:pt x="1063" y="1947"/>
                  </a:lnTo>
                  <a:lnTo>
                    <a:pt x="1063" y="1948"/>
                  </a:lnTo>
                  <a:lnTo>
                    <a:pt x="1062" y="1948"/>
                  </a:lnTo>
                  <a:lnTo>
                    <a:pt x="1061" y="1948"/>
                  </a:lnTo>
                  <a:lnTo>
                    <a:pt x="1061" y="1948"/>
                  </a:lnTo>
                  <a:lnTo>
                    <a:pt x="1059" y="1948"/>
                  </a:lnTo>
                  <a:lnTo>
                    <a:pt x="1059" y="1948"/>
                  </a:lnTo>
                  <a:lnTo>
                    <a:pt x="1058" y="1948"/>
                  </a:lnTo>
                  <a:lnTo>
                    <a:pt x="1057" y="1948"/>
                  </a:lnTo>
                  <a:lnTo>
                    <a:pt x="1056" y="1948"/>
                  </a:lnTo>
                  <a:lnTo>
                    <a:pt x="1056" y="1948"/>
                  </a:lnTo>
                  <a:lnTo>
                    <a:pt x="1054" y="1948"/>
                  </a:lnTo>
                  <a:lnTo>
                    <a:pt x="1053" y="1949"/>
                  </a:lnTo>
                  <a:lnTo>
                    <a:pt x="1052" y="1949"/>
                  </a:lnTo>
                  <a:lnTo>
                    <a:pt x="1052" y="1949"/>
                  </a:lnTo>
                  <a:lnTo>
                    <a:pt x="1051" y="1949"/>
                  </a:lnTo>
                  <a:lnTo>
                    <a:pt x="1050" y="1949"/>
                  </a:lnTo>
                  <a:lnTo>
                    <a:pt x="1049" y="1949"/>
                  </a:lnTo>
                  <a:lnTo>
                    <a:pt x="1048" y="1949"/>
                  </a:lnTo>
                  <a:lnTo>
                    <a:pt x="1047" y="1949"/>
                  </a:lnTo>
                  <a:lnTo>
                    <a:pt x="1046" y="1949"/>
                  </a:lnTo>
                  <a:lnTo>
                    <a:pt x="1045" y="1949"/>
                  </a:lnTo>
                  <a:lnTo>
                    <a:pt x="1044" y="1949"/>
                  </a:lnTo>
                  <a:lnTo>
                    <a:pt x="1043" y="1949"/>
                  </a:lnTo>
                  <a:lnTo>
                    <a:pt x="1042" y="1949"/>
                  </a:lnTo>
                  <a:lnTo>
                    <a:pt x="1041" y="1949"/>
                  </a:lnTo>
                  <a:lnTo>
                    <a:pt x="1040" y="1950"/>
                  </a:lnTo>
                  <a:lnTo>
                    <a:pt x="1039" y="1950"/>
                  </a:lnTo>
                  <a:lnTo>
                    <a:pt x="1038" y="1950"/>
                  </a:lnTo>
                  <a:lnTo>
                    <a:pt x="1037" y="1950"/>
                  </a:lnTo>
                  <a:lnTo>
                    <a:pt x="1036" y="1950"/>
                  </a:lnTo>
                  <a:lnTo>
                    <a:pt x="1035" y="1950"/>
                  </a:lnTo>
                  <a:lnTo>
                    <a:pt x="1034" y="1950"/>
                  </a:lnTo>
                  <a:lnTo>
                    <a:pt x="1033" y="1950"/>
                  </a:lnTo>
                  <a:lnTo>
                    <a:pt x="1032" y="1950"/>
                  </a:lnTo>
                  <a:lnTo>
                    <a:pt x="1031" y="1950"/>
                  </a:lnTo>
                  <a:lnTo>
                    <a:pt x="1030" y="1950"/>
                  </a:lnTo>
                  <a:lnTo>
                    <a:pt x="1029" y="1950"/>
                  </a:lnTo>
                  <a:lnTo>
                    <a:pt x="1029" y="1950"/>
                  </a:lnTo>
                  <a:lnTo>
                    <a:pt x="1027" y="1951"/>
                  </a:lnTo>
                  <a:lnTo>
                    <a:pt x="1027" y="1951"/>
                  </a:lnTo>
                  <a:lnTo>
                    <a:pt x="1026" y="1951"/>
                  </a:lnTo>
                  <a:lnTo>
                    <a:pt x="1025" y="1951"/>
                  </a:lnTo>
                  <a:lnTo>
                    <a:pt x="1024" y="1951"/>
                  </a:lnTo>
                  <a:lnTo>
                    <a:pt x="1023" y="1951"/>
                  </a:lnTo>
                  <a:lnTo>
                    <a:pt x="1022" y="1951"/>
                  </a:lnTo>
                  <a:lnTo>
                    <a:pt x="1021" y="1951"/>
                  </a:lnTo>
                  <a:lnTo>
                    <a:pt x="1020" y="1951"/>
                  </a:lnTo>
                  <a:lnTo>
                    <a:pt x="1018" y="1951"/>
                  </a:lnTo>
                  <a:lnTo>
                    <a:pt x="1018" y="1951"/>
                  </a:lnTo>
                  <a:lnTo>
                    <a:pt x="1017" y="1951"/>
                  </a:lnTo>
                  <a:lnTo>
                    <a:pt x="1015" y="1951"/>
                  </a:lnTo>
                  <a:lnTo>
                    <a:pt x="1014" y="1951"/>
                  </a:lnTo>
                  <a:lnTo>
                    <a:pt x="1013" y="1951"/>
                  </a:lnTo>
                  <a:lnTo>
                    <a:pt x="1012" y="1951"/>
                  </a:lnTo>
                  <a:lnTo>
                    <a:pt x="1011" y="1952"/>
                  </a:lnTo>
                  <a:lnTo>
                    <a:pt x="1010" y="1952"/>
                  </a:lnTo>
                  <a:lnTo>
                    <a:pt x="1009" y="1952"/>
                  </a:lnTo>
                  <a:lnTo>
                    <a:pt x="1008" y="1952"/>
                  </a:lnTo>
                  <a:lnTo>
                    <a:pt x="1007" y="1952"/>
                  </a:lnTo>
                  <a:lnTo>
                    <a:pt x="1007" y="1952"/>
                  </a:lnTo>
                  <a:lnTo>
                    <a:pt x="1006" y="1952"/>
                  </a:lnTo>
                  <a:lnTo>
                    <a:pt x="1005" y="1952"/>
                  </a:lnTo>
                  <a:lnTo>
                    <a:pt x="1004" y="1952"/>
                  </a:lnTo>
                  <a:lnTo>
                    <a:pt x="1002" y="1952"/>
                  </a:lnTo>
                  <a:lnTo>
                    <a:pt x="1001" y="1952"/>
                  </a:lnTo>
                  <a:lnTo>
                    <a:pt x="1000" y="1952"/>
                  </a:lnTo>
                  <a:lnTo>
                    <a:pt x="999" y="1952"/>
                  </a:lnTo>
                  <a:lnTo>
                    <a:pt x="998" y="1952"/>
                  </a:lnTo>
                  <a:lnTo>
                    <a:pt x="997" y="1952"/>
                  </a:lnTo>
                  <a:lnTo>
                    <a:pt x="996" y="1952"/>
                  </a:lnTo>
                  <a:lnTo>
                    <a:pt x="995" y="1952"/>
                  </a:lnTo>
                  <a:lnTo>
                    <a:pt x="994" y="1952"/>
                  </a:lnTo>
                  <a:lnTo>
                    <a:pt x="993" y="1952"/>
                  </a:lnTo>
                  <a:lnTo>
                    <a:pt x="992" y="1952"/>
                  </a:lnTo>
                  <a:lnTo>
                    <a:pt x="992" y="1952"/>
                  </a:lnTo>
                  <a:lnTo>
                    <a:pt x="992" y="1952"/>
                  </a:lnTo>
                  <a:lnTo>
                    <a:pt x="991" y="1952"/>
                  </a:lnTo>
                  <a:lnTo>
                    <a:pt x="990" y="1952"/>
                  </a:lnTo>
                  <a:lnTo>
                    <a:pt x="989" y="1952"/>
                  </a:lnTo>
                  <a:lnTo>
                    <a:pt x="988" y="1952"/>
                  </a:lnTo>
                  <a:lnTo>
                    <a:pt x="987" y="1952"/>
                  </a:lnTo>
                  <a:lnTo>
                    <a:pt x="987" y="1952"/>
                  </a:lnTo>
                  <a:lnTo>
                    <a:pt x="986" y="1952"/>
                  </a:lnTo>
                  <a:lnTo>
                    <a:pt x="985" y="1952"/>
                  </a:lnTo>
                  <a:lnTo>
                    <a:pt x="984" y="1952"/>
                  </a:lnTo>
                  <a:lnTo>
                    <a:pt x="984" y="1952"/>
                  </a:lnTo>
                  <a:lnTo>
                    <a:pt x="982" y="1952"/>
                  </a:lnTo>
                  <a:lnTo>
                    <a:pt x="982" y="1952"/>
                  </a:lnTo>
                  <a:lnTo>
                    <a:pt x="981" y="1952"/>
                  </a:lnTo>
                  <a:lnTo>
                    <a:pt x="980" y="1952"/>
                  </a:lnTo>
                  <a:lnTo>
                    <a:pt x="979" y="1952"/>
                  </a:lnTo>
                  <a:lnTo>
                    <a:pt x="978" y="1952"/>
                  </a:lnTo>
                  <a:lnTo>
                    <a:pt x="977" y="1952"/>
                  </a:lnTo>
                  <a:lnTo>
                    <a:pt x="976" y="1952"/>
                  </a:lnTo>
                  <a:lnTo>
                    <a:pt x="975" y="1952"/>
                  </a:lnTo>
                  <a:lnTo>
                    <a:pt x="974" y="1952"/>
                  </a:lnTo>
                  <a:lnTo>
                    <a:pt x="973" y="1952"/>
                  </a:lnTo>
                  <a:lnTo>
                    <a:pt x="972" y="1952"/>
                  </a:lnTo>
                  <a:lnTo>
                    <a:pt x="971" y="1953"/>
                  </a:lnTo>
                  <a:lnTo>
                    <a:pt x="970" y="1953"/>
                  </a:lnTo>
                  <a:lnTo>
                    <a:pt x="969" y="1953"/>
                  </a:lnTo>
                  <a:lnTo>
                    <a:pt x="968" y="1953"/>
                  </a:lnTo>
                  <a:lnTo>
                    <a:pt x="968" y="1953"/>
                  </a:lnTo>
                  <a:lnTo>
                    <a:pt x="966" y="1953"/>
                  </a:lnTo>
                  <a:lnTo>
                    <a:pt x="966" y="1953"/>
                  </a:lnTo>
                  <a:lnTo>
                    <a:pt x="965" y="1953"/>
                  </a:lnTo>
                  <a:lnTo>
                    <a:pt x="963" y="1953"/>
                  </a:lnTo>
                  <a:lnTo>
                    <a:pt x="962" y="1953"/>
                  </a:lnTo>
                  <a:lnTo>
                    <a:pt x="962" y="1953"/>
                  </a:lnTo>
                  <a:lnTo>
                    <a:pt x="960" y="1953"/>
                  </a:lnTo>
                  <a:lnTo>
                    <a:pt x="960" y="1953"/>
                  </a:lnTo>
                  <a:lnTo>
                    <a:pt x="958" y="1953"/>
                  </a:lnTo>
                  <a:lnTo>
                    <a:pt x="958" y="1953"/>
                  </a:lnTo>
                  <a:lnTo>
                    <a:pt x="957" y="1953"/>
                  </a:lnTo>
                  <a:lnTo>
                    <a:pt x="956" y="1952"/>
                  </a:lnTo>
                  <a:lnTo>
                    <a:pt x="955" y="1952"/>
                  </a:lnTo>
                  <a:lnTo>
                    <a:pt x="954" y="1952"/>
                  </a:lnTo>
                  <a:lnTo>
                    <a:pt x="953" y="1952"/>
                  </a:lnTo>
                  <a:lnTo>
                    <a:pt x="952" y="1952"/>
                  </a:lnTo>
                  <a:lnTo>
                    <a:pt x="952" y="1952"/>
                  </a:lnTo>
                  <a:lnTo>
                    <a:pt x="951" y="1952"/>
                  </a:lnTo>
                  <a:lnTo>
                    <a:pt x="950" y="1952"/>
                  </a:lnTo>
                  <a:lnTo>
                    <a:pt x="949" y="1952"/>
                  </a:lnTo>
                  <a:lnTo>
                    <a:pt x="948" y="1952"/>
                  </a:lnTo>
                  <a:lnTo>
                    <a:pt x="947" y="1952"/>
                  </a:lnTo>
                  <a:lnTo>
                    <a:pt x="947" y="1952"/>
                  </a:lnTo>
                  <a:lnTo>
                    <a:pt x="946" y="1952"/>
                  </a:lnTo>
                  <a:lnTo>
                    <a:pt x="944" y="1952"/>
                  </a:lnTo>
                  <a:lnTo>
                    <a:pt x="943" y="1952"/>
                  </a:lnTo>
                  <a:lnTo>
                    <a:pt x="943" y="1952"/>
                  </a:lnTo>
                  <a:lnTo>
                    <a:pt x="942" y="1952"/>
                  </a:lnTo>
                  <a:lnTo>
                    <a:pt x="942" y="1952"/>
                  </a:lnTo>
                  <a:lnTo>
                    <a:pt x="941" y="1952"/>
                  </a:lnTo>
                  <a:lnTo>
                    <a:pt x="940" y="1952"/>
                  </a:lnTo>
                  <a:lnTo>
                    <a:pt x="939" y="1952"/>
                  </a:lnTo>
                  <a:lnTo>
                    <a:pt x="938" y="1952"/>
                  </a:lnTo>
                  <a:lnTo>
                    <a:pt x="937" y="1952"/>
                  </a:lnTo>
                  <a:lnTo>
                    <a:pt x="936" y="1952"/>
                  </a:lnTo>
                  <a:lnTo>
                    <a:pt x="935" y="1952"/>
                  </a:lnTo>
                  <a:lnTo>
                    <a:pt x="935" y="1952"/>
                  </a:lnTo>
                  <a:lnTo>
                    <a:pt x="934" y="1952"/>
                  </a:lnTo>
                  <a:lnTo>
                    <a:pt x="933" y="1952"/>
                  </a:lnTo>
                  <a:lnTo>
                    <a:pt x="932" y="1952"/>
                  </a:lnTo>
                  <a:lnTo>
                    <a:pt x="931" y="1952"/>
                  </a:lnTo>
                  <a:lnTo>
                    <a:pt x="930" y="1952"/>
                  </a:lnTo>
                  <a:lnTo>
                    <a:pt x="929" y="1952"/>
                  </a:lnTo>
                  <a:lnTo>
                    <a:pt x="928" y="1952"/>
                  </a:lnTo>
                  <a:lnTo>
                    <a:pt x="927" y="1952"/>
                  </a:lnTo>
                  <a:lnTo>
                    <a:pt x="926" y="1952"/>
                  </a:lnTo>
                  <a:lnTo>
                    <a:pt x="926" y="1952"/>
                  </a:lnTo>
                  <a:lnTo>
                    <a:pt x="925" y="1952"/>
                  </a:lnTo>
                  <a:lnTo>
                    <a:pt x="924" y="1952"/>
                  </a:lnTo>
                  <a:lnTo>
                    <a:pt x="923" y="1952"/>
                  </a:lnTo>
                  <a:lnTo>
                    <a:pt x="923" y="1952"/>
                  </a:lnTo>
                  <a:lnTo>
                    <a:pt x="921" y="1952"/>
                  </a:lnTo>
                  <a:lnTo>
                    <a:pt x="920" y="1952"/>
                  </a:lnTo>
                  <a:lnTo>
                    <a:pt x="920" y="1952"/>
                  </a:lnTo>
                  <a:lnTo>
                    <a:pt x="918" y="1952"/>
                  </a:lnTo>
                  <a:lnTo>
                    <a:pt x="917" y="1952"/>
                  </a:lnTo>
                  <a:lnTo>
                    <a:pt x="917" y="1952"/>
                  </a:lnTo>
                  <a:lnTo>
                    <a:pt x="916" y="1951"/>
                  </a:lnTo>
                  <a:lnTo>
                    <a:pt x="915" y="1951"/>
                  </a:lnTo>
                  <a:lnTo>
                    <a:pt x="915" y="1951"/>
                  </a:lnTo>
                  <a:lnTo>
                    <a:pt x="914" y="1951"/>
                  </a:lnTo>
                  <a:lnTo>
                    <a:pt x="913" y="1951"/>
                  </a:lnTo>
                  <a:lnTo>
                    <a:pt x="913" y="1951"/>
                  </a:lnTo>
                  <a:lnTo>
                    <a:pt x="912" y="1951"/>
                  </a:lnTo>
                  <a:lnTo>
                    <a:pt x="911" y="1951"/>
                  </a:lnTo>
                  <a:lnTo>
                    <a:pt x="910" y="1951"/>
                  </a:lnTo>
                  <a:lnTo>
                    <a:pt x="909" y="1951"/>
                  </a:lnTo>
                  <a:lnTo>
                    <a:pt x="909" y="1951"/>
                  </a:lnTo>
                  <a:lnTo>
                    <a:pt x="908" y="1951"/>
                  </a:lnTo>
                  <a:lnTo>
                    <a:pt x="907" y="1951"/>
                  </a:lnTo>
                  <a:lnTo>
                    <a:pt x="906" y="1951"/>
                  </a:lnTo>
                  <a:lnTo>
                    <a:pt x="905" y="1951"/>
                  </a:lnTo>
                  <a:lnTo>
                    <a:pt x="904" y="1951"/>
                  </a:lnTo>
                  <a:lnTo>
                    <a:pt x="903" y="1951"/>
                  </a:lnTo>
                  <a:lnTo>
                    <a:pt x="902" y="1951"/>
                  </a:lnTo>
                  <a:lnTo>
                    <a:pt x="901" y="1951"/>
                  </a:lnTo>
                  <a:lnTo>
                    <a:pt x="900" y="1950"/>
                  </a:lnTo>
                  <a:lnTo>
                    <a:pt x="900" y="1950"/>
                  </a:lnTo>
                  <a:lnTo>
                    <a:pt x="899" y="1950"/>
                  </a:lnTo>
                  <a:lnTo>
                    <a:pt x="898" y="1950"/>
                  </a:lnTo>
                  <a:lnTo>
                    <a:pt x="897" y="1950"/>
                  </a:lnTo>
                  <a:lnTo>
                    <a:pt x="896" y="1950"/>
                  </a:lnTo>
                  <a:lnTo>
                    <a:pt x="895" y="1950"/>
                  </a:lnTo>
                  <a:lnTo>
                    <a:pt x="894" y="1950"/>
                  </a:lnTo>
                  <a:lnTo>
                    <a:pt x="892" y="1950"/>
                  </a:lnTo>
                  <a:lnTo>
                    <a:pt x="891" y="1950"/>
                  </a:lnTo>
                  <a:lnTo>
                    <a:pt x="890" y="1950"/>
                  </a:lnTo>
                  <a:lnTo>
                    <a:pt x="889" y="1950"/>
                  </a:lnTo>
                  <a:lnTo>
                    <a:pt x="888" y="1950"/>
                  </a:lnTo>
                  <a:lnTo>
                    <a:pt x="888" y="1950"/>
                  </a:lnTo>
                  <a:lnTo>
                    <a:pt x="887" y="1949"/>
                  </a:lnTo>
                  <a:lnTo>
                    <a:pt x="886" y="1949"/>
                  </a:lnTo>
                  <a:lnTo>
                    <a:pt x="885" y="1949"/>
                  </a:lnTo>
                  <a:lnTo>
                    <a:pt x="884" y="1949"/>
                  </a:lnTo>
                  <a:lnTo>
                    <a:pt x="883" y="1949"/>
                  </a:lnTo>
                  <a:lnTo>
                    <a:pt x="882" y="1949"/>
                  </a:lnTo>
                  <a:lnTo>
                    <a:pt x="881" y="1949"/>
                  </a:lnTo>
                  <a:lnTo>
                    <a:pt x="880" y="1949"/>
                  </a:lnTo>
                  <a:lnTo>
                    <a:pt x="879" y="1949"/>
                  </a:lnTo>
                  <a:lnTo>
                    <a:pt x="879" y="1949"/>
                  </a:lnTo>
                  <a:lnTo>
                    <a:pt x="877" y="1949"/>
                  </a:lnTo>
                  <a:lnTo>
                    <a:pt x="877" y="1949"/>
                  </a:lnTo>
                  <a:lnTo>
                    <a:pt x="876" y="1949"/>
                  </a:lnTo>
                  <a:lnTo>
                    <a:pt x="875" y="1949"/>
                  </a:lnTo>
                  <a:lnTo>
                    <a:pt x="874" y="1948"/>
                  </a:lnTo>
                  <a:lnTo>
                    <a:pt x="873" y="1948"/>
                  </a:lnTo>
                  <a:lnTo>
                    <a:pt x="872" y="1948"/>
                  </a:lnTo>
                  <a:lnTo>
                    <a:pt x="871" y="1948"/>
                  </a:lnTo>
                  <a:lnTo>
                    <a:pt x="869" y="1948"/>
                  </a:lnTo>
                  <a:lnTo>
                    <a:pt x="869" y="1948"/>
                  </a:lnTo>
                  <a:lnTo>
                    <a:pt x="868" y="1948"/>
                  </a:lnTo>
                  <a:lnTo>
                    <a:pt x="866" y="1948"/>
                  </a:lnTo>
                  <a:lnTo>
                    <a:pt x="864" y="1947"/>
                  </a:lnTo>
                  <a:lnTo>
                    <a:pt x="863" y="1947"/>
                  </a:lnTo>
                  <a:lnTo>
                    <a:pt x="862" y="1947"/>
                  </a:lnTo>
                  <a:lnTo>
                    <a:pt x="861" y="1947"/>
                  </a:lnTo>
                  <a:lnTo>
                    <a:pt x="860" y="1947"/>
                  </a:lnTo>
                  <a:lnTo>
                    <a:pt x="859" y="1947"/>
                  </a:lnTo>
                  <a:lnTo>
                    <a:pt x="858" y="1947"/>
                  </a:lnTo>
                  <a:lnTo>
                    <a:pt x="858" y="1947"/>
                  </a:lnTo>
                  <a:lnTo>
                    <a:pt x="857" y="1947"/>
                  </a:lnTo>
                  <a:lnTo>
                    <a:pt x="856" y="1946"/>
                  </a:lnTo>
                  <a:lnTo>
                    <a:pt x="855" y="1946"/>
                  </a:lnTo>
                  <a:lnTo>
                    <a:pt x="854" y="1946"/>
                  </a:lnTo>
                  <a:lnTo>
                    <a:pt x="853" y="1946"/>
                  </a:lnTo>
                  <a:lnTo>
                    <a:pt x="852" y="1946"/>
                  </a:lnTo>
                  <a:lnTo>
                    <a:pt x="850" y="1946"/>
                  </a:lnTo>
                  <a:lnTo>
                    <a:pt x="850" y="1946"/>
                  </a:lnTo>
                  <a:lnTo>
                    <a:pt x="849" y="1946"/>
                  </a:lnTo>
                  <a:lnTo>
                    <a:pt x="848" y="1945"/>
                  </a:lnTo>
                  <a:lnTo>
                    <a:pt x="847" y="1945"/>
                  </a:lnTo>
                  <a:lnTo>
                    <a:pt x="846" y="1945"/>
                  </a:lnTo>
                  <a:lnTo>
                    <a:pt x="845" y="1945"/>
                  </a:lnTo>
                  <a:lnTo>
                    <a:pt x="844" y="1945"/>
                  </a:lnTo>
                  <a:lnTo>
                    <a:pt x="843" y="1945"/>
                  </a:lnTo>
                  <a:lnTo>
                    <a:pt x="842" y="1945"/>
                  </a:lnTo>
                  <a:lnTo>
                    <a:pt x="841" y="1945"/>
                  </a:lnTo>
                  <a:lnTo>
                    <a:pt x="840" y="1945"/>
                  </a:lnTo>
                  <a:lnTo>
                    <a:pt x="840" y="1945"/>
                  </a:lnTo>
                  <a:lnTo>
                    <a:pt x="839" y="1944"/>
                  </a:lnTo>
                  <a:lnTo>
                    <a:pt x="838" y="1944"/>
                  </a:lnTo>
                  <a:lnTo>
                    <a:pt x="837" y="1944"/>
                  </a:lnTo>
                  <a:lnTo>
                    <a:pt x="836" y="1944"/>
                  </a:lnTo>
                  <a:lnTo>
                    <a:pt x="835" y="1944"/>
                  </a:lnTo>
                  <a:lnTo>
                    <a:pt x="834" y="1944"/>
                  </a:lnTo>
                  <a:lnTo>
                    <a:pt x="834" y="1944"/>
                  </a:lnTo>
                  <a:lnTo>
                    <a:pt x="833" y="1944"/>
                  </a:lnTo>
                  <a:lnTo>
                    <a:pt x="831" y="1943"/>
                  </a:lnTo>
                  <a:lnTo>
                    <a:pt x="830" y="1943"/>
                  </a:lnTo>
                  <a:lnTo>
                    <a:pt x="830" y="1943"/>
                  </a:lnTo>
                  <a:lnTo>
                    <a:pt x="829" y="1943"/>
                  </a:lnTo>
                  <a:lnTo>
                    <a:pt x="828" y="1943"/>
                  </a:lnTo>
                  <a:lnTo>
                    <a:pt x="827" y="1943"/>
                  </a:lnTo>
                  <a:lnTo>
                    <a:pt x="825" y="1942"/>
                  </a:lnTo>
                  <a:lnTo>
                    <a:pt x="824" y="1942"/>
                  </a:lnTo>
                  <a:lnTo>
                    <a:pt x="823" y="1942"/>
                  </a:lnTo>
                  <a:lnTo>
                    <a:pt x="822" y="1942"/>
                  </a:lnTo>
                  <a:lnTo>
                    <a:pt x="821" y="1942"/>
                  </a:lnTo>
                  <a:lnTo>
                    <a:pt x="820" y="1942"/>
                  </a:lnTo>
                  <a:lnTo>
                    <a:pt x="819" y="1942"/>
                  </a:lnTo>
                  <a:lnTo>
                    <a:pt x="818" y="1941"/>
                  </a:lnTo>
                  <a:lnTo>
                    <a:pt x="817" y="1941"/>
                  </a:lnTo>
                  <a:lnTo>
                    <a:pt x="816" y="1941"/>
                  </a:lnTo>
                  <a:lnTo>
                    <a:pt x="815" y="1941"/>
                  </a:lnTo>
                  <a:lnTo>
                    <a:pt x="814" y="1941"/>
                  </a:lnTo>
                  <a:lnTo>
                    <a:pt x="813" y="1941"/>
                  </a:lnTo>
                  <a:lnTo>
                    <a:pt x="812" y="1940"/>
                  </a:lnTo>
                  <a:lnTo>
                    <a:pt x="811" y="1940"/>
                  </a:lnTo>
                  <a:lnTo>
                    <a:pt x="810" y="1940"/>
                  </a:lnTo>
                  <a:lnTo>
                    <a:pt x="809" y="1940"/>
                  </a:lnTo>
                  <a:lnTo>
                    <a:pt x="808" y="1940"/>
                  </a:lnTo>
                  <a:lnTo>
                    <a:pt x="807" y="1940"/>
                  </a:lnTo>
                  <a:lnTo>
                    <a:pt x="806" y="1939"/>
                  </a:lnTo>
                  <a:lnTo>
                    <a:pt x="805" y="1939"/>
                  </a:lnTo>
                  <a:lnTo>
                    <a:pt x="804" y="1939"/>
                  </a:lnTo>
                  <a:lnTo>
                    <a:pt x="803" y="1939"/>
                  </a:lnTo>
                  <a:lnTo>
                    <a:pt x="802" y="1939"/>
                  </a:lnTo>
                  <a:lnTo>
                    <a:pt x="801" y="1939"/>
                  </a:lnTo>
                  <a:lnTo>
                    <a:pt x="800" y="1938"/>
                  </a:lnTo>
                  <a:lnTo>
                    <a:pt x="799" y="1938"/>
                  </a:lnTo>
                  <a:lnTo>
                    <a:pt x="798" y="1938"/>
                  </a:lnTo>
                  <a:lnTo>
                    <a:pt x="798" y="1938"/>
                  </a:lnTo>
                  <a:lnTo>
                    <a:pt x="797" y="1938"/>
                  </a:lnTo>
                  <a:lnTo>
                    <a:pt x="796" y="1938"/>
                  </a:lnTo>
                  <a:lnTo>
                    <a:pt x="795" y="1937"/>
                  </a:lnTo>
                  <a:lnTo>
                    <a:pt x="794" y="1937"/>
                  </a:lnTo>
                  <a:lnTo>
                    <a:pt x="793" y="1937"/>
                  </a:lnTo>
                  <a:lnTo>
                    <a:pt x="792" y="1937"/>
                  </a:lnTo>
                  <a:lnTo>
                    <a:pt x="792" y="1937"/>
                  </a:lnTo>
                  <a:lnTo>
                    <a:pt x="790" y="1937"/>
                  </a:lnTo>
                  <a:lnTo>
                    <a:pt x="789" y="1937"/>
                  </a:lnTo>
                  <a:lnTo>
                    <a:pt x="788" y="1936"/>
                  </a:lnTo>
                  <a:lnTo>
                    <a:pt x="788" y="1936"/>
                  </a:lnTo>
                  <a:lnTo>
                    <a:pt x="787" y="1936"/>
                  </a:lnTo>
                  <a:lnTo>
                    <a:pt x="786" y="1936"/>
                  </a:lnTo>
                  <a:lnTo>
                    <a:pt x="785" y="1936"/>
                  </a:lnTo>
                  <a:lnTo>
                    <a:pt x="784" y="1936"/>
                  </a:lnTo>
                  <a:lnTo>
                    <a:pt x="784" y="1935"/>
                  </a:lnTo>
                  <a:lnTo>
                    <a:pt x="783" y="1935"/>
                  </a:lnTo>
                  <a:lnTo>
                    <a:pt x="782" y="1935"/>
                  </a:lnTo>
                  <a:lnTo>
                    <a:pt x="781" y="1935"/>
                  </a:lnTo>
                  <a:lnTo>
                    <a:pt x="780" y="1935"/>
                  </a:lnTo>
                  <a:lnTo>
                    <a:pt x="779" y="1934"/>
                  </a:lnTo>
                  <a:lnTo>
                    <a:pt x="778" y="1934"/>
                  </a:lnTo>
                  <a:lnTo>
                    <a:pt x="777" y="1934"/>
                  </a:lnTo>
                  <a:lnTo>
                    <a:pt x="776" y="1934"/>
                  </a:lnTo>
                  <a:lnTo>
                    <a:pt x="775" y="1934"/>
                  </a:lnTo>
                  <a:lnTo>
                    <a:pt x="773" y="1933"/>
                  </a:lnTo>
                  <a:lnTo>
                    <a:pt x="772" y="1933"/>
                  </a:lnTo>
                  <a:lnTo>
                    <a:pt x="770" y="1933"/>
                  </a:lnTo>
                  <a:lnTo>
                    <a:pt x="770" y="1933"/>
                  </a:lnTo>
                  <a:lnTo>
                    <a:pt x="769" y="1932"/>
                  </a:lnTo>
                  <a:lnTo>
                    <a:pt x="768" y="1932"/>
                  </a:lnTo>
                  <a:lnTo>
                    <a:pt x="767" y="1932"/>
                  </a:lnTo>
                  <a:lnTo>
                    <a:pt x="766" y="1932"/>
                  </a:lnTo>
                  <a:lnTo>
                    <a:pt x="765" y="1932"/>
                  </a:lnTo>
                  <a:lnTo>
                    <a:pt x="764" y="1931"/>
                  </a:lnTo>
                  <a:lnTo>
                    <a:pt x="763" y="1931"/>
                  </a:lnTo>
                  <a:lnTo>
                    <a:pt x="761" y="1931"/>
                  </a:lnTo>
                  <a:lnTo>
                    <a:pt x="761" y="1931"/>
                  </a:lnTo>
                  <a:lnTo>
                    <a:pt x="760" y="1930"/>
                  </a:lnTo>
                  <a:lnTo>
                    <a:pt x="759" y="1930"/>
                  </a:lnTo>
                  <a:lnTo>
                    <a:pt x="758" y="1930"/>
                  </a:lnTo>
                  <a:lnTo>
                    <a:pt x="757" y="1930"/>
                  </a:lnTo>
                  <a:lnTo>
                    <a:pt x="756" y="1930"/>
                  </a:lnTo>
                  <a:lnTo>
                    <a:pt x="755" y="1930"/>
                  </a:lnTo>
                  <a:lnTo>
                    <a:pt x="754" y="1929"/>
                  </a:lnTo>
                  <a:lnTo>
                    <a:pt x="753" y="1929"/>
                  </a:lnTo>
                  <a:lnTo>
                    <a:pt x="752" y="1929"/>
                  </a:lnTo>
                  <a:lnTo>
                    <a:pt x="751" y="1929"/>
                  </a:lnTo>
                  <a:lnTo>
                    <a:pt x="751" y="1928"/>
                  </a:lnTo>
                  <a:lnTo>
                    <a:pt x="750" y="1928"/>
                  </a:lnTo>
                  <a:lnTo>
                    <a:pt x="750" y="1928"/>
                  </a:lnTo>
                  <a:lnTo>
                    <a:pt x="749" y="1928"/>
                  </a:lnTo>
                  <a:lnTo>
                    <a:pt x="748" y="1928"/>
                  </a:lnTo>
                  <a:lnTo>
                    <a:pt x="748" y="1928"/>
                  </a:lnTo>
                  <a:lnTo>
                    <a:pt x="747" y="1928"/>
                  </a:lnTo>
                  <a:lnTo>
                    <a:pt x="746" y="1927"/>
                  </a:lnTo>
                  <a:lnTo>
                    <a:pt x="746" y="1927"/>
                  </a:lnTo>
                  <a:lnTo>
                    <a:pt x="745" y="1927"/>
                  </a:lnTo>
                  <a:lnTo>
                    <a:pt x="743" y="1927"/>
                  </a:lnTo>
                  <a:lnTo>
                    <a:pt x="743" y="1926"/>
                  </a:lnTo>
                  <a:lnTo>
                    <a:pt x="742" y="1926"/>
                  </a:lnTo>
                  <a:lnTo>
                    <a:pt x="741" y="1926"/>
                  </a:lnTo>
                  <a:lnTo>
                    <a:pt x="740" y="1926"/>
                  </a:lnTo>
                  <a:lnTo>
                    <a:pt x="739" y="1926"/>
                  </a:lnTo>
                  <a:lnTo>
                    <a:pt x="739" y="1926"/>
                  </a:lnTo>
                  <a:lnTo>
                    <a:pt x="737" y="1925"/>
                  </a:lnTo>
                  <a:lnTo>
                    <a:pt x="736" y="1925"/>
                  </a:lnTo>
                  <a:lnTo>
                    <a:pt x="735" y="1925"/>
                  </a:lnTo>
                  <a:lnTo>
                    <a:pt x="734" y="1925"/>
                  </a:lnTo>
                  <a:lnTo>
                    <a:pt x="734" y="1924"/>
                  </a:lnTo>
                  <a:lnTo>
                    <a:pt x="732" y="1924"/>
                  </a:lnTo>
                  <a:lnTo>
                    <a:pt x="731" y="1924"/>
                  </a:lnTo>
                  <a:lnTo>
                    <a:pt x="731" y="1924"/>
                  </a:lnTo>
                  <a:lnTo>
                    <a:pt x="729" y="1923"/>
                  </a:lnTo>
                  <a:lnTo>
                    <a:pt x="729" y="1923"/>
                  </a:lnTo>
                  <a:lnTo>
                    <a:pt x="727" y="1923"/>
                  </a:lnTo>
                  <a:lnTo>
                    <a:pt x="727" y="1922"/>
                  </a:lnTo>
                  <a:lnTo>
                    <a:pt x="725" y="1922"/>
                  </a:lnTo>
                  <a:lnTo>
                    <a:pt x="724" y="1922"/>
                  </a:lnTo>
                  <a:lnTo>
                    <a:pt x="723" y="1922"/>
                  </a:lnTo>
                  <a:lnTo>
                    <a:pt x="722" y="1921"/>
                  </a:lnTo>
                  <a:lnTo>
                    <a:pt x="721" y="1921"/>
                  </a:lnTo>
                  <a:lnTo>
                    <a:pt x="720" y="1921"/>
                  </a:lnTo>
                  <a:lnTo>
                    <a:pt x="719" y="1921"/>
                  </a:lnTo>
                  <a:lnTo>
                    <a:pt x="718" y="1920"/>
                  </a:lnTo>
                  <a:lnTo>
                    <a:pt x="717" y="1920"/>
                  </a:lnTo>
                  <a:lnTo>
                    <a:pt x="716" y="1920"/>
                  </a:lnTo>
                  <a:lnTo>
                    <a:pt x="715" y="1919"/>
                  </a:lnTo>
                  <a:lnTo>
                    <a:pt x="714" y="1919"/>
                  </a:lnTo>
                  <a:lnTo>
                    <a:pt x="713" y="1919"/>
                  </a:lnTo>
                  <a:lnTo>
                    <a:pt x="712" y="1919"/>
                  </a:lnTo>
                  <a:lnTo>
                    <a:pt x="711" y="1918"/>
                  </a:lnTo>
                  <a:lnTo>
                    <a:pt x="710" y="1918"/>
                  </a:lnTo>
                  <a:lnTo>
                    <a:pt x="709" y="1918"/>
                  </a:lnTo>
                  <a:lnTo>
                    <a:pt x="708" y="1918"/>
                  </a:lnTo>
                  <a:lnTo>
                    <a:pt x="707" y="1917"/>
                  </a:lnTo>
                  <a:lnTo>
                    <a:pt x="706" y="1917"/>
                  </a:lnTo>
                  <a:lnTo>
                    <a:pt x="706" y="1917"/>
                  </a:lnTo>
                  <a:lnTo>
                    <a:pt x="705" y="1917"/>
                  </a:lnTo>
                  <a:lnTo>
                    <a:pt x="704" y="1916"/>
                  </a:lnTo>
                  <a:lnTo>
                    <a:pt x="703" y="1916"/>
                  </a:lnTo>
                  <a:lnTo>
                    <a:pt x="702" y="1916"/>
                  </a:lnTo>
                  <a:lnTo>
                    <a:pt x="701" y="1915"/>
                  </a:lnTo>
                  <a:lnTo>
                    <a:pt x="700" y="1915"/>
                  </a:lnTo>
                  <a:lnTo>
                    <a:pt x="699" y="1915"/>
                  </a:lnTo>
                  <a:lnTo>
                    <a:pt x="698" y="1915"/>
                  </a:lnTo>
                  <a:lnTo>
                    <a:pt x="697" y="1914"/>
                  </a:lnTo>
                  <a:lnTo>
                    <a:pt x="696" y="1914"/>
                  </a:lnTo>
                  <a:lnTo>
                    <a:pt x="695" y="1914"/>
                  </a:lnTo>
                  <a:lnTo>
                    <a:pt x="694" y="1914"/>
                  </a:lnTo>
                  <a:lnTo>
                    <a:pt x="692" y="1913"/>
                  </a:lnTo>
                  <a:lnTo>
                    <a:pt x="692" y="1913"/>
                  </a:lnTo>
                  <a:lnTo>
                    <a:pt x="691" y="1913"/>
                  </a:lnTo>
                  <a:lnTo>
                    <a:pt x="689" y="1912"/>
                  </a:lnTo>
                  <a:lnTo>
                    <a:pt x="688" y="1912"/>
                  </a:lnTo>
                  <a:lnTo>
                    <a:pt x="688" y="1912"/>
                  </a:lnTo>
                  <a:lnTo>
                    <a:pt x="686" y="1911"/>
                  </a:lnTo>
                  <a:lnTo>
                    <a:pt x="685" y="1911"/>
                  </a:lnTo>
                  <a:lnTo>
                    <a:pt x="684" y="1911"/>
                  </a:lnTo>
                  <a:lnTo>
                    <a:pt x="683" y="1910"/>
                  </a:lnTo>
                  <a:lnTo>
                    <a:pt x="683" y="1910"/>
                  </a:lnTo>
                  <a:lnTo>
                    <a:pt x="682" y="1910"/>
                  </a:lnTo>
                  <a:lnTo>
                    <a:pt x="680" y="1909"/>
                  </a:lnTo>
                  <a:lnTo>
                    <a:pt x="679" y="1909"/>
                  </a:lnTo>
                  <a:lnTo>
                    <a:pt x="678" y="1909"/>
                  </a:lnTo>
                  <a:lnTo>
                    <a:pt x="676" y="1908"/>
                  </a:lnTo>
                  <a:lnTo>
                    <a:pt x="675" y="1908"/>
                  </a:lnTo>
                  <a:lnTo>
                    <a:pt x="674" y="1907"/>
                  </a:lnTo>
                  <a:lnTo>
                    <a:pt x="673" y="1907"/>
                  </a:lnTo>
                  <a:lnTo>
                    <a:pt x="672" y="1907"/>
                  </a:lnTo>
                  <a:lnTo>
                    <a:pt x="671" y="1907"/>
                  </a:lnTo>
                  <a:lnTo>
                    <a:pt x="670" y="1906"/>
                  </a:lnTo>
                  <a:lnTo>
                    <a:pt x="669" y="1906"/>
                  </a:lnTo>
                  <a:lnTo>
                    <a:pt x="668" y="1906"/>
                  </a:lnTo>
                  <a:lnTo>
                    <a:pt x="667" y="1905"/>
                  </a:lnTo>
                  <a:lnTo>
                    <a:pt x="666" y="1905"/>
                  </a:lnTo>
                  <a:lnTo>
                    <a:pt x="665" y="1905"/>
                  </a:lnTo>
                  <a:lnTo>
                    <a:pt x="664" y="1904"/>
                  </a:lnTo>
                  <a:lnTo>
                    <a:pt x="664" y="1904"/>
                  </a:lnTo>
                  <a:lnTo>
                    <a:pt x="663" y="1904"/>
                  </a:lnTo>
                  <a:lnTo>
                    <a:pt x="662" y="1903"/>
                  </a:lnTo>
                  <a:lnTo>
                    <a:pt x="661" y="1903"/>
                  </a:lnTo>
                  <a:lnTo>
                    <a:pt x="660" y="1903"/>
                  </a:lnTo>
                  <a:lnTo>
                    <a:pt x="659" y="1902"/>
                  </a:lnTo>
                  <a:lnTo>
                    <a:pt x="658" y="1902"/>
                  </a:lnTo>
                  <a:lnTo>
                    <a:pt x="657" y="1902"/>
                  </a:lnTo>
                  <a:lnTo>
                    <a:pt x="656" y="1901"/>
                  </a:lnTo>
                  <a:lnTo>
                    <a:pt x="655" y="1901"/>
                  </a:lnTo>
                  <a:lnTo>
                    <a:pt x="654" y="1901"/>
                  </a:lnTo>
                  <a:lnTo>
                    <a:pt x="653" y="1900"/>
                  </a:lnTo>
                  <a:lnTo>
                    <a:pt x="652" y="1900"/>
                  </a:lnTo>
                  <a:lnTo>
                    <a:pt x="651" y="1900"/>
                  </a:lnTo>
                  <a:lnTo>
                    <a:pt x="650" y="1899"/>
                  </a:lnTo>
                  <a:lnTo>
                    <a:pt x="649" y="1899"/>
                  </a:lnTo>
                  <a:lnTo>
                    <a:pt x="648" y="1899"/>
                  </a:lnTo>
                  <a:lnTo>
                    <a:pt x="647" y="1899"/>
                  </a:lnTo>
                  <a:lnTo>
                    <a:pt x="646" y="1898"/>
                  </a:lnTo>
                  <a:lnTo>
                    <a:pt x="646" y="1898"/>
                  </a:lnTo>
                  <a:lnTo>
                    <a:pt x="645" y="1898"/>
                  </a:lnTo>
                  <a:lnTo>
                    <a:pt x="644" y="1897"/>
                  </a:lnTo>
                  <a:lnTo>
                    <a:pt x="643" y="1897"/>
                  </a:lnTo>
                  <a:lnTo>
                    <a:pt x="642" y="1896"/>
                  </a:lnTo>
                  <a:lnTo>
                    <a:pt x="641" y="1896"/>
                  </a:lnTo>
                  <a:lnTo>
                    <a:pt x="640" y="1896"/>
                  </a:lnTo>
                  <a:lnTo>
                    <a:pt x="640" y="1896"/>
                  </a:lnTo>
                  <a:lnTo>
                    <a:pt x="639" y="1895"/>
                  </a:lnTo>
                  <a:lnTo>
                    <a:pt x="638" y="1895"/>
                  </a:lnTo>
                  <a:lnTo>
                    <a:pt x="637" y="1895"/>
                  </a:lnTo>
                  <a:lnTo>
                    <a:pt x="636" y="1894"/>
                  </a:lnTo>
                  <a:lnTo>
                    <a:pt x="635" y="1894"/>
                  </a:lnTo>
                  <a:lnTo>
                    <a:pt x="634" y="1894"/>
                  </a:lnTo>
                  <a:lnTo>
                    <a:pt x="634" y="1894"/>
                  </a:lnTo>
                  <a:lnTo>
                    <a:pt x="633" y="1893"/>
                  </a:lnTo>
                  <a:lnTo>
                    <a:pt x="632" y="1893"/>
                  </a:lnTo>
                  <a:lnTo>
                    <a:pt x="631" y="1892"/>
                  </a:lnTo>
                  <a:lnTo>
                    <a:pt x="630" y="1892"/>
                  </a:lnTo>
                  <a:lnTo>
                    <a:pt x="629" y="1892"/>
                  </a:lnTo>
                  <a:lnTo>
                    <a:pt x="628" y="1891"/>
                  </a:lnTo>
                  <a:lnTo>
                    <a:pt x="627" y="1891"/>
                  </a:lnTo>
                  <a:lnTo>
                    <a:pt x="627" y="1891"/>
                  </a:lnTo>
                  <a:lnTo>
                    <a:pt x="625" y="1890"/>
                  </a:lnTo>
                  <a:lnTo>
                    <a:pt x="624" y="1890"/>
                  </a:lnTo>
                  <a:lnTo>
                    <a:pt x="623" y="1889"/>
                  </a:lnTo>
                  <a:lnTo>
                    <a:pt x="622" y="1889"/>
                  </a:lnTo>
                  <a:lnTo>
                    <a:pt x="621" y="1889"/>
                  </a:lnTo>
                  <a:lnTo>
                    <a:pt x="621" y="1889"/>
                  </a:lnTo>
                  <a:lnTo>
                    <a:pt x="620" y="1888"/>
                  </a:lnTo>
                  <a:lnTo>
                    <a:pt x="619" y="1888"/>
                  </a:lnTo>
                  <a:lnTo>
                    <a:pt x="618" y="1888"/>
                  </a:lnTo>
                  <a:lnTo>
                    <a:pt x="617" y="1887"/>
                  </a:lnTo>
                  <a:lnTo>
                    <a:pt x="616" y="1887"/>
                  </a:lnTo>
                  <a:lnTo>
                    <a:pt x="615" y="1886"/>
                  </a:lnTo>
                  <a:lnTo>
                    <a:pt x="614" y="1886"/>
                  </a:lnTo>
                  <a:lnTo>
                    <a:pt x="613" y="1885"/>
                  </a:lnTo>
                  <a:lnTo>
                    <a:pt x="612" y="1885"/>
                  </a:lnTo>
                  <a:lnTo>
                    <a:pt x="611" y="1885"/>
                  </a:lnTo>
                  <a:lnTo>
                    <a:pt x="610" y="1884"/>
                  </a:lnTo>
                  <a:lnTo>
                    <a:pt x="609" y="1884"/>
                  </a:lnTo>
                  <a:lnTo>
                    <a:pt x="607" y="1883"/>
                  </a:lnTo>
                  <a:lnTo>
                    <a:pt x="606" y="1883"/>
                  </a:lnTo>
                  <a:lnTo>
                    <a:pt x="605" y="1883"/>
                  </a:lnTo>
                  <a:lnTo>
                    <a:pt x="604" y="1882"/>
                  </a:lnTo>
                  <a:lnTo>
                    <a:pt x="603" y="1882"/>
                  </a:lnTo>
                  <a:lnTo>
                    <a:pt x="603" y="1881"/>
                  </a:lnTo>
                  <a:lnTo>
                    <a:pt x="602" y="1881"/>
                  </a:lnTo>
                  <a:lnTo>
                    <a:pt x="601" y="1881"/>
                  </a:lnTo>
                  <a:lnTo>
                    <a:pt x="600" y="1880"/>
                  </a:lnTo>
                  <a:lnTo>
                    <a:pt x="599" y="1880"/>
                  </a:lnTo>
                  <a:lnTo>
                    <a:pt x="598" y="1880"/>
                  </a:lnTo>
                  <a:lnTo>
                    <a:pt x="598" y="1879"/>
                  </a:lnTo>
                  <a:lnTo>
                    <a:pt x="597" y="1879"/>
                  </a:lnTo>
                  <a:lnTo>
                    <a:pt x="596" y="1879"/>
                  </a:lnTo>
                  <a:lnTo>
                    <a:pt x="595" y="1878"/>
                  </a:lnTo>
                  <a:lnTo>
                    <a:pt x="594" y="1878"/>
                  </a:lnTo>
                  <a:lnTo>
                    <a:pt x="593" y="1877"/>
                  </a:lnTo>
                  <a:lnTo>
                    <a:pt x="592" y="1877"/>
                  </a:lnTo>
                  <a:lnTo>
                    <a:pt x="591" y="1877"/>
                  </a:lnTo>
                  <a:lnTo>
                    <a:pt x="590" y="1876"/>
                  </a:lnTo>
                  <a:lnTo>
                    <a:pt x="589" y="1876"/>
                  </a:lnTo>
                  <a:lnTo>
                    <a:pt x="588" y="1875"/>
                  </a:lnTo>
                  <a:lnTo>
                    <a:pt x="587" y="1875"/>
                  </a:lnTo>
                  <a:lnTo>
                    <a:pt x="586" y="1874"/>
                  </a:lnTo>
                  <a:lnTo>
                    <a:pt x="585" y="1874"/>
                  </a:lnTo>
                  <a:lnTo>
                    <a:pt x="584" y="1873"/>
                  </a:lnTo>
                  <a:lnTo>
                    <a:pt x="583" y="1873"/>
                  </a:lnTo>
                  <a:lnTo>
                    <a:pt x="582" y="1873"/>
                  </a:lnTo>
                  <a:lnTo>
                    <a:pt x="581" y="1873"/>
                  </a:lnTo>
                  <a:lnTo>
                    <a:pt x="580" y="1872"/>
                  </a:lnTo>
                  <a:lnTo>
                    <a:pt x="579" y="1872"/>
                  </a:lnTo>
                  <a:lnTo>
                    <a:pt x="579" y="1871"/>
                  </a:lnTo>
                  <a:lnTo>
                    <a:pt x="578" y="1871"/>
                  </a:lnTo>
                  <a:lnTo>
                    <a:pt x="577" y="1870"/>
                  </a:lnTo>
                  <a:lnTo>
                    <a:pt x="576" y="1870"/>
                  </a:lnTo>
                  <a:lnTo>
                    <a:pt x="576" y="1870"/>
                  </a:lnTo>
                  <a:lnTo>
                    <a:pt x="575" y="1870"/>
                  </a:lnTo>
                  <a:lnTo>
                    <a:pt x="575" y="1869"/>
                  </a:lnTo>
                  <a:lnTo>
                    <a:pt x="574" y="1869"/>
                  </a:lnTo>
                  <a:lnTo>
                    <a:pt x="573" y="1869"/>
                  </a:lnTo>
                  <a:lnTo>
                    <a:pt x="572" y="1868"/>
                  </a:lnTo>
                  <a:lnTo>
                    <a:pt x="572" y="1868"/>
                  </a:lnTo>
                  <a:lnTo>
                    <a:pt x="571" y="1868"/>
                  </a:lnTo>
                  <a:lnTo>
                    <a:pt x="570" y="1867"/>
                  </a:lnTo>
                  <a:lnTo>
                    <a:pt x="569" y="1867"/>
                  </a:lnTo>
                  <a:lnTo>
                    <a:pt x="568" y="1866"/>
                  </a:lnTo>
                  <a:lnTo>
                    <a:pt x="567" y="1866"/>
                  </a:lnTo>
                  <a:lnTo>
                    <a:pt x="566" y="1866"/>
                  </a:lnTo>
                  <a:lnTo>
                    <a:pt x="565" y="1865"/>
                  </a:lnTo>
                  <a:lnTo>
                    <a:pt x="564" y="1865"/>
                  </a:lnTo>
                  <a:lnTo>
                    <a:pt x="563" y="1864"/>
                  </a:lnTo>
                  <a:lnTo>
                    <a:pt x="563" y="1864"/>
                  </a:lnTo>
                  <a:lnTo>
                    <a:pt x="561" y="1863"/>
                  </a:lnTo>
                  <a:lnTo>
                    <a:pt x="560" y="1863"/>
                  </a:lnTo>
                  <a:lnTo>
                    <a:pt x="560" y="1863"/>
                  </a:lnTo>
                  <a:lnTo>
                    <a:pt x="560" y="1862"/>
                  </a:lnTo>
                  <a:lnTo>
                    <a:pt x="559" y="1862"/>
                  </a:lnTo>
                  <a:lnTo>
                    <a:pt x="558" y="1862"/>
                  </a:lnTo>
                  <a:lnTo>
                    <a:pt x="556" y="1861"/>
                  </a:lnTo>
                  <a:lnTo>
                    <a:pt x="555" y="1861"/>
                  </a:lnTo>
                  <a:lnTo>
                    <a:pt x="555" y="1860"/>
                  </a:lnTo>
                  <a:lnTo>
                    <a:pt x="554" y="1860"/>
                  </a:lnTo>
                  <a:lnTo>
                    <a:pt x="553" y="1859"/>
                  </a:lnTo>
                  <a:lnTo>
                    <a:pt x="552" y="1859"/>
                  </a:lnTo>
                  <a:lnTo>
                    <a:pt x="550" y="1858"/>
                  </a:lnTo>
                  <a:lnTo>
                    <a:pt x="550" y="1858"/>
                  </a:lnTo>
                  <a:lnTo>
                    <a:pt x="549" y="1858"/>
                  </a:lnTo>
                  <a:lnTo>
                    <a:pt x="548" y="1857"/>
                  </a:lnTo>
                  <a:lnTo>
                    <a:pt x="547" y="1857"/>
                  </a:lnTo>
                  <a:lnTo>
                    <a:pt x="546" y="1856"/>
                  </a:lnTo>
                  <a:lnTo>
                    <a:pt x="545" y="1856"/>
                  </a:lnTo>
                  <a:lnTo>
                    <a:pt x="545" y="1856"/>
                  </a:lnTo>
                  <a:lnTo>
                    <a:pt x="544" y="1855"/>
                  </a:lnTo>
                  <a:lnTo>
                    <a:pt x="543" y="1855"/>
                  </a:lnTo>
                  <a:lnTo>
                    <a:pt x="543" y="1854"/>
                  </a:lnTo>
                  <a:lnTo>
                    <a:pt x="542" y="1854"/>
                  </a:lnTo>
                  <a:lnTo>
                    <a:pt x="541" y="1854"/>
                  </a:lnTo>
                  <a:lnTo>
                    <a:pt x="540" y="1853"/>
                  </a:lnTo>
                  <a:lnTo>
                    <a:pt x="539" y="1853"/>
                  </a:lnTo>
                  <a:lnTo>
                    <a:pt x="538" y="1852"/>
                  </a:lnTo>
                  <a:lnTo>
                    <a:pt x="538" y="1852"/>
                  </a:lnTo>
                  <a:lnTo>
                    <a:pt x="537" y="1852"/>
                  </a:lnTo>
                  <a:lnTo>
                    <a:pt x="535" y="1851"/>
                  </a:lnTo>
                  <a:lnTo>
                    <a:pt x="535" y="1850"/>
                  </a:lnTo>
                  <a:lnTo>
                    <a:pt x="534" y="1850"/>
                  </a:lnTo>
                  <a:lnTo>
                    <a:pt x="533" y="1850"/>
                  </a:lnTo>
                  <a:lnTo>
                    <a:pt x="532" y="1849"/>
                  </a:lnTo>
                  <a:lnTo>
                    <a:pt x="530" y="1848"/>
                  </a:lnTo>
                  <a:lnTo>
                    <a:pt x="530" y="1848"/>
                  </a:lnTo>
                  <a:lnTo>
                    <a:pt x="530" y="1848"/>
                  </a:lnTo>
                  <a:lnTo>
                    <a:pt x="529" y="1847"/>
                  </a:lnTo>
                  <a:lnTo>
                    <a:pt x="528" y="1847"/>
                  </a:lnTo>
                  <a:lnTo>
                    <a:pt x="527" y="1847"/>
                  </a:lnTo>
                  <a:lnTo>
                    <a:pt x="526" y="1846"/>
                  </a:lnTo>
                  <a:lnTo>
                    <a:pt x="525" y="1846"/>
                  </a:lnTo>
                  <a:lnTo>
                    <a:pt x="524" y="1845"/>
                  </a:lnTo>
                  <a:lnTo>
                    <a:pt x="523" y="1844"/>
                  </a:lnTo>
                  <a:lnTo>
                    <a:pt x="522" y="1844"/>
                  </a:lnTo>
                  <a:lnTo>
                    <a:pt x="521" y="1843"/>
                  </a:lnTo>
                  <a:lnTo>
                    <a:pt x="520" y="1843"/>
                  </a:lnTo>
                  <a:lnTo>
                    <a:pt x="519" y="1843"/>
                  </a:lnTo>
                  <a:lnTo>
                    <a:pt x="518" y="1842"/>
                  </a:lnTo>
                  <a:lnTo>
                    <a:pt x="517" y="1842"/>
                  </a:lnTo>
                  <a:lnTo>
                    <a:pt x="517" y="1841"/>
                  </a:lnTo>
                  <a:lnTo>
                    <a:pt x="515" y="1840"/>
                  </a:lnTo>
                  <a:lnTo>
                    <a:pt x="514" y="1840"/>
                  </a:lnTo>
                  <a:lnTo>
                    <a:pt x="513" y="1839"/>
                  </a:lnTo>
                  <a:lnTo>
                    <a:pt x="513" y="1839"/>
                  </a:lnTo>
                  <a:lnTo>
                    <a:pt x="512" y="1839"/>
                  </a:lnTo>
                  <a:lnTo>
                    <a:pt x="511" y="1838"/>
                  </a:lnTo>
                  <a:lnTo>
                    <a:pt x="511" y="1838"/>
                  </a:lnTo>
                  <a:lnTo>
                    <a:pt x="511" y="1838"/>
                  </a:lnTo>
                  <a:lnTo>
                    <a:pt x="509" y="1837"/>
                  </a:lnTo>
                  <a:lnTo>
                    <a:pt x="508" y="1837"/>
                  </a:lnTo>
                  <a:lnTo>
                    <a:pt x="507" y="1836"/>
                  </a:lnTo>
                  <a:lnTo>
                    <a:pt x="506" y="1835"/>
                  </a:lnTo>
                  <a:lnTo>
                    <a:pt x="505" y="1835"/>
                  </a:lnTo>
                  <a:lnTo>
                    <a:pt x="505" y="1835"/>
                  </a:lnTo>
                  <a:lnTo>
                    <a:pt x="504" y="1834"/>
                  </a:lnTo>
                  <a:lnTo>
                    <a:pt x="503" y="1834"/>
                  </a:lnTo>
                  <a:lnTo>
                    <a:pt x="502" y="1833"/>
                  </a:lnTo>
                  <a:lnTo>
                    <a:pt x="501" y="1833"/>
                  </a:lnTo>
                  <a:lnTo>
                    <a:pt x="500" y="1832"/>
                  </a:lnTo>
                  <a:lnTo>
                    <a:pt x="498" y="1831"/>
                  </a:lnTo>
                  <a:lnTo>
                    <a:pt x="497" y="1831"/>
                  </a:lnTo>
                  <a:lnTo>
                    <a:pt x="496" y="1830"/>
                  </a:lnTo>
                  <a:lnTo>
                    <a:pt x="495" y="1829"/>
                  </a:lnTo>
                  <a:lnTo>
                    <a:pt x="494" y="1829"/>
                  </a:lnTo>
                  <a:lnTo>
                    <a:pt x="493" y="1828"/>
                  </a:lnTo>
                  <a:lnTo>
                    <a:pt x="493" y="1828"/>
                  </a:lnTo>
                  <a:lnTo>
                    <a:pt x="492" y="1828"/>
                  </a:lnTo>
                  <a:lnTo>
                    <a:pt x="490" y="1827"/>
                  </a:lnTo>
                  <a:lnTo>
                    <a:pt x="489" y="1826"/>
                  </a:lnTo>
                  <a:lnTo>
                    <a:pt x="489" y="1826"/>
                  </a:lnTo>
                  <a:lnTo>
                    <a:pt x="488" y="1825"/>
                  </a:lnTo>
                  <a:lnTo>
                    <a:pt x="487" y="1825"/>
                  </a:lnTo>
                  <a:lnTo>
                    <a:pt x="486" y="1824"/>
                  </a:lnTo>
                  <a:lnTo>
                    <a:pt x="485" y="1824"/>
                  </a:lnTo>
                  <a:lnTo>
                    <a:pt x="484" y="1823"/>
                  </a:lnTo>
                  <a:lnTo>
                    <a:pt x="483" y="1823"/>
                  </a:lnTo>
                  <a:lnTo>
                    <a:pt x="482" y="1822"/>
                  </a:lnTo>
                  <a:lnTo>
                    <a:pt x="481" y="1821"/>
                  </a:lnTo>
                  <a:lnTo>
                    <a:pt x="480" y="1821"/>
                  </a:lnTo>
                  <a:lnTo>
                    <a:pt x="479" y="1820"/>
                  </a:lnTo>
                  <a:lnTo>
                    <a:pt x="478" y="1820"/>
                  </a:lnTo>
                  <a:lnTo>
                    <a:pt x="478" y="1819"/>
                  </a:lnTo>
                  <a:lnTo>
                    <a:pt x="477" y="1819"/>
                  </a:lnTo>
                  <a:lnTo>
                    <a:pt x="476" y="1819"/>
                  </a:lnTo>
                  <a:lnTo>
                    <a:pt x="475" y="1818"/>
                  </a:lnTo>
                  <a:lnTo>
                    <a:pt x="474" y="1817"/>
                  </a:lnTo>
                  <a:lnTo>
                    <a:pt x="474" y="1817"/>
                  </a:lnTo>
                  <a:lnTo>
                    <a:pt x="473" y="1817"/>
                  </a:lnTo>
                  <a:lnTo>
                    <a:pt x="472" y="1816"/>
                  </a:lnTo>
                  <a:lnTo>
                    <a:pt x="471" y="1816"/>
                  </a:lnTo>
                  <a:lnTo>
                    <a:pt x="470" y="1815"/>
                  </a:lnTo>
                  <a:lnTo>
                    <a:pt x="470" y="1815"/>
                  </a:lnTo>
                  <a:lnTo>
                    <a:pt x="469" y="1814"/>
                  </a:lnTo>
                  <a:lnTo>
                    <a:pt x="468" y="1814"/>
                  </a:lnTo>
                  <a:lnTo>
                    <a:pt x="467" y="1813"/>
                  </a:lnTo>
                  <a:lnTo>
                    <a:pt x="467" y="1813"/>
                  </a:lnTo>
                  <a:lnTo>
                    <a:pt x="466" y="1812"/>
                  </a:lnTo>
                  <a:lnTo>
                    <a:pt x="465" y="1812"/>
                  </a:lnTo>
                  <a:lnTo>
                    <a:pt x="464" y="1811"/>
                  </a:lnTo>
                  <a:lnTo>
                    <a:pt x="463" y="1811"/>
                  </a:lnTo>
                  <a:lnTo>
                    <a:pt x="462" y="1810"/>
                  </a:lnTo>
                  <a:lnTo>
                    <a:pt x="461" y="1809"/>
                  </a:lnTo>
                  <a:lnTo>
                    <a:pt x="460" y="1809"/>
                  </a:lnTo>
                  <a:lnTo>
                    <a:pt x="459" y="1808"/>
                  </a:lnTo>
                  <a:lnTo>
                    <a:pt x="458" y="1807"/>
                  </a:lnTo>
                  <a:lnTo>
                    <a:pt x="457" y="1807"/>
                  </a:lnTo>
                  <a:lnTo>
                    <a:pt x="456" y="1806"/>
                  </a:lnTo>
                  <a:lnTo>
                    <a:pt x="455" y="1806"/>
                  </a:lnTo>
                  <a:lnTo>
                    <a:pt x="455" y="1805"/>
                  </a:lnTo>
                  <a:lnTo>
                    <a:pt x="454" y="1805"/>
                  </a:lnTo>
                  <a:lnTo>
                    <a:pt x="453" y="1804"/>
                  </a:lnTo>
                  <a:lnTo>
                    <a:pt x="452" y="1804"/>
                  </a:lnTo>
                  <a:lnTo>
                    <a:pt x="451" y="1803"/>
                  </a:lnTo>
                  <a:lnTo>
                    <a:pt x="451" y="1803"/>
                  </a:lnTo>
                  <a:lnTo>
                    <a:pt x="450" y="1802"/>
                  </a:lnTo>
                  <a:lnTo>
                    <a:pt x="450" y="1802"/>
                  </a:lnTo>
                  <a:lnTo>
                    <a:pt x="449" y="1802"/>
                  </a:lnTo>
                  <a:lnTo>
                    <a:pt x="448" y="1801"/>
                  </a:lnTo>
                  <a:lnTo>
                    <a:pt x="447" y="1801"/>
                  </a:lnTo>
                  <a:lnTo>
                    <a:pt x="446" y="1800"/>
                  </a:lnTo>
                  <a:lnTo>
                    <a:pt x="446" y="1799"/>
                  </a:lnTo>
                  <a:lnTo>
                    <a:pt x="445" y="1799"/>
                  </a:lnTo>
                  <a:lnTo>
                    <a:pt x="444" y="1799"/>
                  </a:lnTo>
                  <a:lnTo>
                    <a:pt x="444" y="1798"/>
                  </a:lnTo>
                  <a:lnTo>
                    <a:pt x="442" y="1797"/>
                  </a:lnTo>
                  <a:lnTo>
                    <a:pt x="441" y="1797"/>
                  </a:lnTo>
                  <a:lnTo>
                    <a:pt x="440" y="1796"/>
                  </a:lnTo>
                  <a:lnTo>
                    <a:pt x="440" y="1796"/>
                  </a:lnTo>
                  <a:lnTo>
                    <a:pt x="439" y="1795"/>
                  </a:lnTo>
                  <a:lnTo>
                    <a:pt x="438" y="1795"/>
                  </a:lnTo>
                  <a:lnTo>
                    <a:pt x="437" y="1794"/>
                  </a:lnTo>
                  <a:lnTo>
                    <a:pt x="436" y="1794"/>
                  </a:lnTo>
                  <a:lnTo>
                    <a:pt x="435" y="1793"/>
                  </a:lnTo>
                  <a:lnTo>
                    <a:pt x="435" y="1792"/>
                  </a:lnTo>
                  <a:lnTo>
                    <a:pt x="434" y="1792"/>
                  </a:lnTo>
                  <a:lnTo>
                    <a:pt x="433" y="1791"/>
                  </a:lnTo>
                  <a:lnTo>
                    <a:pt x="432" y="1791"/>
                  </a:lnTo>
                  <a:lnTo>
                    <a:pt x="431" y="1790"/>
                  </a:lnTo>
                  <a:lnTo>
                    <a:pt x="430" y="1789"/>
                  </a:lnTo>
                  <a:lnTo>
                    <a:pt x="429" y="1789"/>
                  </a:lnTo>
                  <a:lnTo>
                    <a:pt x="428" y="1788"/>
                  </a:lnTo>
                  <a:lnTo>
                    <a:pt x="428" y="1788"/>
                  </a:lnTo>
                  <a:lnTo>
                    <a:pt x="427" y="1787"/>
                  </a:lnTo>
                  <a:lnTo>
                    <a:pt x="427" y="1787"/>
                  </a:lnTo>
                  <a:lnTo>
                    <a:pt x="426" y="1786"/>
                  </a:lnTo>
                  <a:lnTo>
                    <a:pt x="425" y="1786"/>
                  </a:lnTo>
                  <a:lnTo>
                    <a:pt x="423" y="1785"/>
                  </a:lnTo>
                  <a:lnTo>
                    <a:pt x="423" y="1784"/>
                  </a:lnTo>
                  <a:lnTo>
                    <a:pt x="422" y="1784"/>
                  </a:lnTo>
                  <a:lnTo>
                    <a:pt x="421" y="1783"/>
                  </a:lnTo>
                  <a:lnTo>
                    <a:pt x="421" y="1783"/>
                  </a:lnTo>
                  <a:lnTo>
                    <a:pt x="420" y="1782"/>
                  </a:lnTo>
                  <a:lnTo>
                    <a:pt x="419" y="1782"/>
                  </a:lnTo>
                  <a:lnTo>
                    <a:pt x="417" y="1781"/>
                  </a:lnTo>
                  <a:lnTo>
                    <a:pt x="417" y="1780"/>
                  </a:lnTo>
                  <a:lnTo>
                    <a:pt x="416" y="1780"/>
                  </a:lnTo>
                  <a:lnTo>
                    <a:pt x="415" y="1779"/>
                  </a:lnTo>
                  <a:lnTo>
                    <a:pt x="414" y="1779"/>
                  </a:lnTo>
                  <a:lnTo>
                    <a:pt x="414" y="1778"/>
                  </a:lnTo>
                  <a:lnTo>
                    <a:pt x="413" y="1778"/>
                  </a:lnTo>
                  <a:lnTo>
                    <a:pt x="412" y="1777"/>
                  </a:lnTo>
                  <a:lnTo>
                    <a:pt x="412" y="1776"/>
                  </a:lnTo>
                  <a:lnTo>
                    <a:pt x="410" y="1776"/>
                  </a:lnTo>
                  <a:lnTo>
                    <a:pt x="410" y="1775"/>
                  </a:lnTo>
                  <a:lnTo>
                    <a:pt x="409" y="1774"/>
                  </a:lnTo>
                  <a:lnTo>
                    <a:pt x="408" y="1774"/>
                  </a:lnTo>
                  <a:lnTo>
                    <a:pt x="407" y="1773"/>
                  </a:lnTo>
                  <a:lnTo>
                    <a:pt x="406" y="1773"/>
                  </a:lnTo>
                  <a:lnTo>
                    <a:pt x="405" y="1772"/>
                  </a:lnTo>
                  <a:lnTo>
                    <a:pt x="404" y="1771"/>
                  </a:lnTo>
                  <a:lnTo>
                    <a:pt x="403" y="1771"/>
                  </a:lnTo>
                  <a:lnTo>
                    <a:pt x="403" y="1770"/>
                  </a:lnTo>
                  <a:lnTo>
                    <a:pt x="402" y="1770"/>
                  </a:lnTo>
                  <a:lnTo>
                    <a:pt x="401" y="1769"/>
                  </a:lnTo>
                  <a:lnTo>
                    <a:pt x="400" y="1768"/>
                  </a:lnTo>
                  <a:lnTo>
                    <a:pt x="399" y="1768"/>
                  </a:lnTo>
                  <a:lnTo>
                    <a:pt x="399" y="1767"/>
                  </a:lnTo>
                  <a:lnTo>
                    <a:pt x="398" y="1767"/>
                  </a:lnTo>
                  <a:lnTo>
                    <a:pt x="397" y="1766"/>
                  </a:lnTo>
                  <a:lnTo>
                    <a:pt x="396" y="1766"/>
                  </a:lnTo>
                  <a:lnTo>
                    <a:pt x="395" y="1765"/>
                  </a:lnTo>
                  <a:lnTo>
                    <a:pt x="395" y="1764"/>
                  </a:lnTo>
                  <a:lnTo>
                    <a:pt x="394" y="1763"/>
                  </a:lnTo>
                  <a:lnTo>
                    <a:pt x="393" y="1763"/>
                  </a:lnTo>
                  <a:lnTo>
                    <a:pt x="392" y="1762"/>
                  </a:lnTo>
                  <a:lnTo>
                    <a:pt x="392" y="1762"/>
                  </a:lnTo>
                  <a:lnTo>
                    <a:pt x="391" y="1761"/>
                  </a:lnTo>
                  <a:lnTo>
                    <a:pt x="389" y="1760"/>
                  </a:lnTo>
                  <a:lnTo>
                    <a:pt x="389" y="1760"/>
                  </a:lnTo>
                  <a:lnTo>
                    <a:pt x="388" y="1759"/>
                  </a:lnTo>
                  <a:lnTo>
                    <a:pt x="388" y="1759"/>
                  </a:lnTo>
                  <a:lnTo>
                    <a:pt x="387" y="1759"/>
                  </a:lnTo>
                  <a:lnTo>
                    <a:pt x="387" y="1758"/>
                  </a:lnTo>
                  <a:lnTo>
                    <a:pt x="386" y="1758"/>
                  </a:lnTo>
                  <a:lnTo>
                    <a:pt x="385" y="1757"/>
                  </a:lnTo>
                  <a:lnTo>
                    <a:pt x="384" y="1756"/>
                  </a:lnTo>
                  <a:lnTo>
                    <a:pt x="383" y="1756"/>
                  </a:lnTo>
                  <a:lnTo>
                    <a:pt x="382" y="1755"/>
                  </a:lnTo>
                  <a:lnTo>
                    <a:pt x="381" y="1754"/>
                  </a:lnTo>
                  <a:lnTo>
                    <a:pt x="380" y="1753"/>
                  </a:lnTo>
                  <a:lnTo>
                    <a:pt x="380" y="1753"/>
                  </a:lnTo>
                  <a:lnTo>
                    <a:pt x="379" y="1752"/>
                  </a:lnTo>
                  <a:lnTo>
                    <a:pt x="378" y="1752"/>
                  </a:lnTo>
                  <a:lnTo>
                    <a:pt x="377" y="1751"/>
                  </a:lnTo>
                  <a:lnTo>
                    <a:pt x="376" y="1750"/>
                  </a:lnTo>
                  <a:lnTo>
                    <a:pt x="376" y="1750"/>
                  </a:lnTo>
                  <a:lnTo>
                    <a:pt x="375" y="1749"/>
                  </a:lnTo>
                  <a:lnTo>
                    <a:pt x="374" y="1749"/>
                  </a:lnTo>
                  <a:lnTo>
                    <a:pt x="373" y="1748"/>
                  </a:lnTo>
                  <a:lnTo>
                    <a:pt x="372" y="1747"/>
                  </a:lnTo>
                  <a:lnTo>
                    <a:pt x="371" y="1746"/>
                  </a:lnTo>
                  <a:lnTo>
                    <a:pt x="370" y="1745"/>
                  </a:lnTo>
                  <a:lnTo>
                    <a:pt x="369" y="1745"/>
                  </a:lnTo>
                  <a:lnTo>
                    <a:pt x="369" y="1744"/>
                  </a:lnTo>
                  <a:lnTo>
                    <a:pt x="368" y="1743"/>
                  </a:lnTo>
                  <a:lnTo>
                    <a:pt x="366" y="1742"/>
                  </a:lnTo>
                  <a:lnTo>
                    <a:pt x="365" y="1742"/>
                  </a:lnTo>
                  <a:lnTo>
                    <a:pt x="365" y="1741"/>
                  </a:lnTo>
                  <a:lnTo>
                    <a:pt x="364" y="1741"/>
                  </a:lnTo>
                  <a:lnTo>
                    <a:pt x="363" y="1740"/>
                  </a:lnTo>
                  <a:lnTo>
                    <a:pt x="362" y="1739"/>
                  </a:lnTo>
                  <a:lnTo>
                    <a:pt x="361" y="1738"/>
                  </a:lnTo>
                  <a:lnTo>
                    <a:pt x="361" y="1738"/>
                  </a:lnTo>
                  <a:lnTo>
                    <a:pt x="360" y="1737"/>
                  </a:lnTo>
                  <a:lnTo>
                    <a:pt x="359" y="1737"/>
                  </a:lnTo>
                  <a:lnTo>
                    <a:pt x="359" y="1736"/>
                  </a:lnTo>
                  <a:lnTo>
                    <a:pt x="358" y="1736"/>
                  </a:lnTo>
                  <a:lnTo>
                    <a:pt x="358" y="1736"/>
                  </a:lnTo>
                  <a:lnTo>
                    <a:pt x="357" y="1735"/>
                  </a:lnTo>
                  <a:lnTo>
                    <a:pt x="356" y="1734"/>
                  </a:lnTo>
                  <a:lnTo>
                    <a:pt x="355" y="1733"/>
                  </a:lnTo>
                  <a:lnTo>
                    <a:pt x="355" y="1733"/>
                  </a:lnTo>
                  <a:lnTo>
                    <a:pt x="354" y="1733"/>
                  </a:lnTo>
                  <a:lnTo>
                    <a:pt x="354" y="1732"/>
                  </a:lnTo>
                  <a:lnTo>
                    <a:pt x="353" y="1732"/>
                  </a:lnTo>
                  <a:lnTo>
                    <a:pt x="353" y="1731"/>
                  </a:lnTo>
                  <a:lnTo>
                    <a:pt x="352" y="1731"/>
                  </a:lnTo>
                  <a:lnTo>
                    <a:pt x="351" y="1730"/>
                  </a:lnTo>
                  <a:lnTo>
                    <a:pt x="350" y="1729"/>
                  </a:lnTo>
                  <a:lnTo>
                    <a:pt x="349" y="1728"/>
                  </a:lnTo>
                  <a:lnTo>
                    <a:pt x="348" y="1728"/>
                  </a:lnTo>
                  <a:lnTo>
                    <a:pt x="347" y="1727"/>
                  </a:lnTo>
                  <a:lnTo>
                    <a:pt x="346" y="1726"/>
                  </a:lnTo>
                  <a:lnTo>
                    <a:pt x="345" y="1725"/>
                  </a:lnTo>
                  <a:lnTo>
                    <a:pt x="344" y="1724"/>
                  </a:lnTo>
                  <a:lnTo>
                    <a:pt x="343" y="1724"/>
                  </a:lnTo>
                  <a:lnTo>
                    <a:pt x="342" y="1723"/>
                  </a:lnTo>
                  <a:lnTo>
                    <a:pt x="342" y="1722"/>
                  </a:lnTo>
                  <a:lnTo>
                    <a:pt x="341" y="1722"/>
                  </a:lnTo>
                  <a:lnTo>
                    <a:pt x="341" y="1721"/>
                  </a:lnTo>
                  <a:lnTo>
                    <a:pt x="340" y="1720"/>
                  </a:lnTo>
                  <a:lnTo>
                    <a:pt x="340" y="1720"/>
                  </a:lnTo>
                  <a:lnTo>
                    <a:pt x="339" y="1720"/>
                  </a:lnTo>
                  <a:lnTo>
                    <a:pt x="338" y="1719"/>
                  </a:lnTo>
                  <a:lnTo>
                    <a:pt x="338" y="1718"/>
                  </a:lnTo>
                  <a:lnTo>
                    <a:pt x="337" y="1718"/>
                  </a:lnTo>
                  <a:lnTo>
                    <a:pt x="337" y="1718"/>
                  </a:lnTo>
                  <a:lnTo>
                    <a:pt x="336" y="1717"/>
                  </a:lnTo>
                  <a:lnTo>
                    <a:pt x="335" y="1716"/>
                  </a:lnTo>
                  <a:lnTo>
                    <a:pt x="335" y="1716"/>
                  </a:lnTo>
                  <a:lnTo>
                    <a:pt x="334" y="1715"/>
                  </a:lnTo>
                  <a:lnTo>
                    <a:pt x="333" y="1714"/>
                  </a:lnTo>
                  <a:lnTo>
                    <a:pt x="332" y="1714"/>
                  </a:lnTo>
                  <a:lnTo>
                    <a:pt x="331" y="1713"/>
                  </a:lnTo>
                  <a:lnTo>
                    <a:pt x="331" y="1712"/>
                  </a:lnTo>
                  <a:lnTo>
                    <a:pt x="330" y="1712"/>
                  </a:lnTo>
                  <a:lnTo>
                    <a:pt x="330" y="1711"/>
                  </a:lnTo>
                  <a:lnTo>
                    <a:pt x="329" y="1711"/>
                  </a:lnTo>
                  <a:lnTo>
                    <a:pt x="328" y="1710"/>
                  </a:lnTo>
                  <a:lnTo>
                    <a:pt x="327" y="1709"/>
                  </a:lnTo>
                  <a:lnTo>
                    <a:pt x="326" y="1708"/>
                  </a:lnTo>
                  <a:lnTo>
                    <a:pt x="325" y="1708"/>
                  </a:lnTo>
                  <a:lnTo>
                    <a:pt x="324" y="1707"/>
                  </a:lnTo>
                  <a:lnTo>
                    <a:pt x="323" y="1706"/>
                  </a:lnTo>
                  <a:lnTo>
                    <a:pt x="323" y="1705"/>
                  </a:lnTo>
                  <a:lnTo>
                    <a:pt x="322" y="1705"/>
                  </a:lnTo>
                  <a:lnTo>
                    <a:pt x="321" y="1704"/>
                  </a:lnTo>
                  <a:lnTo>
                    <a:pt x="321" y="1703"/>
                  </a:lnTo>
                  <a:lnTo>
                    <a:pt x="320" y="1703"/>
                  </a:lnTo>
                  <a:lnTo>
                    <a:pt x="319" y="1702"/>
                  </a:lnTo>
                  <a:lnTo>
                    <a:pt x="318" y="1701"/>
                  </a:lnTo>
                  <a:lnTo>
                    <a:pt x="318" y="1701"/>
                  </a:lnTo>
                  <a:lnTo>
                    <a:pt x="317" y="1700"/>
                  </a:lnTo>
                  <a:lnTo>
                    <a:pt x="316" y="1699"/>
                  </a:lnTo>
                  <a:lnTo>
                    <a:pt x="315" y="1698"/>
                  </a:lnTo>
                  <a:lnTo>
                    <a:pt x="314" y="1698"/>
                  </a:lnTo>
                  <a:lnTo>
                    <a:pt x="313" y="1697"/>
                  </a:lnTo>
                  <a:lnTo>
                    <a:pt x="313" y="1696"/>
                  </a:lnTo>
                  <a:lnTo>
                    <a:pt x="312" y="1695"/>
                  </a:lnTo>
                  <a:lnTo>
                    <a:pt x="311" y="1694"/>
                  </a:lnTo>
                  <a:lnTo>
                    <a:pt x="310" y="1694"/>
                  </a:lnTo>
                  <a:lnTo>
                    <a:pt x="309" y="1693"/>
                  </a:lnTo>
                  <a:lnTo>
                    <a:pt x="309" y="1693"/>
                  </a:lnTo>
                  <a:lnTo>
                    <a:pt x="308" y="1692"/>
                  </a:lnTo>
                  <a:lnTo>
                    <a:pt x="307" y="1691"/>
                  </a:lnTo>
                  <a:lnTo>
                    <a:pt x="307" y="1691"/>
                  </a:lnTo>
                  <a:lnTo>
                    <a:pt x="306" y="1690"/>
                  </a:lnTo>
                  <a:lnTo>
                    <a:pt x="305" y="1689"/>
                  </a:lnTo>
                  <a:lnTo>
                    <a:pt x="305" y="1689"/>
                  </a:lnTo>
                  <a:lnTo>
                    <a:pt x="304" y="1688"/>
                  </a:lnTo>
                  <a:lnTo>
                    <a:pt x="303" y="1687"/>
                  </a:lnTo>
                  <a:lnTo>
                    <a:pt x="302" y="1686"/>
                  </a:lnTo>
                  <a:lnTo>
                    <a:pt x="301" y="1686"/>
                  </a:lnTo>
                  <a:lnTo>
                    <a:pt x="301" y="1685"/>
                  </a:lnTo>
                  <a:lnTo>
                    <a:pt x="300" y="1684"/>
                  </a:lnTo>
                  <a:lnTo>
                    <a:pt x="299" y="1684"/>
                  </a:lnTo>
                  <a:lnTo>
                    <a:pt x="299" y="1683"/>
                  </a:lnTo>
                  <a:lnTo>
                    <a:pt x="298" y="1682"/>
                  </a:lnTo>
                  <a:lnTo>
                    <a:pt x="297" y="1682"/>
                  </a:lnTo>
                  <a:lnTo>
                    <a:pt x="297" y="1681"/>
                  </a:lnTo>
                  <a:lnTo>
                    <a:pt x="296" y="1680"/>
                  </a:lnTo>
                  <a:lnTo>
                    <a:pt x="295" y="1680"/>
                  </a:lnTo>
                  <a:lnTo>
                    <a:pt x="294" y="1679"/>
                  </a:lnTo>
                  <a:lnTo>
                    <a:pt x="294" y="1679"/>
                  </a:lnTo>
                  <a:lnTo>
                    <a:pt x="294" y="1678"/>
                  </a:lnTo>
                  <a:lnTo>
                    <a:pt x="294" y="1678"/>
                  </a:lnTo>
                  <a:lnTo>
                    <a:pt x="293" y="1677"/>
                  </a:lnTo>
                  <a:lnTo>
                    <a:pt x="292" y="1676"/>
                  </a:lnTo>
                  <a:lnTo>
                    <a:pt x="291" y="1676"/>
                  </a:lnTo>
                  <a:lnTo>
                    <a:pt x="290" y="1675"/>
                  </a:lnTo>
                  <a:lnTo>
                    <a:pt x="290" y="1674"/>
                  </a:lnTo>
                  <a:lnTo>
                    <a:pt x="289" y="1673"/>
                  </a:lnTo>
                  <a:lnTo>
                    <a:pt x="288" y="1673"/>
                  </a:lnTo>
                  <a:lnTo>
                    <a:pt x="288" y="1672"/>
                  </a:lnTo>
                  <a:lnTo>
                    <a:pt x="287" y="1672"/>
                  </a:lnTo>
                  <a:lnTo>
                    <a:pt x="286" y="1671"/>
                  </a:lnTo>
                  <a:lnTo>
                    <a:pt x="286" y="1670"/>
                  </a:lnTo>
                  <a:lnTo>
                    <a:pt x="285" y="1669"/>
                  </a:lnTo>
                  <a:lnTo>
                    <a:pt x="284" y="1668"/>
                  </a:lnTo>
                  <a:lnTo>
                    <a:pt x="283" y="1668"/>
                  </a:lnTo>
                  <a:lnTo>
                    <a:pt x="282" y="1667"/>
                  </a:lnTo>
                  <a:lnTo>
                    <a:pt x="282" y="1666"/>
                  </a:lnTo>
                  <a:lnTo>
                    <a:pt x="281" y="1665"/>
                  </a:lnTo>
                  <a:lnTo>
                    <a:pt x="280" y="1665"/>
                  </a:lnTo>
                  <a:lnTo>
                    <a:pt x="279" y="1664"/>
                  </a:lnTo>
                  <a:lnTo>
                    <a:pt x="279" y="1663"/>
                  </a:lnTo>
                  <a:lnTo>
                    <a:pt x="278" y="1662"/>
                  </a:lnTo>
                  <a:lnTo>
                    <a:pt x="277" y="1662"/>
                  </a:lnTo>
                  <a:lnTo>
                    <a:pt x="277" y="1661"/>
                  </a:lnTo>
                  <a:lnTo>
                    <a:pt x="276" y="1660"/>
                  </a:lnTo>
                  <a:lnTo>
                    <a:pt x="275" y="1659"/>
                  </a:lnTo>
                  <a:lnTo>
                    <a:pt x="274" y="1658"/>
                  </a:lnTo>
                  <a:lnTo>
                    <a:pt x="274" y="1658"/>
                  </a:lnTo>
                  <a:lnTo>
                    <a:pt x="273" y="1657"/>
                  </a:lnTo>
                  <a:lnTo>
                    <a:pt x="272" y="1656"/>
                  </a:lnTo>
                  <a:lnTo>
                    <a:pt x="271" y="1655"/>
                  </a:lnTo>
                  <a:lnTo>
                    <a:pt x="270" y="1654"/>
                  </a:lnTo>
                  <a:lnTo>
                    <a:pt x="269" y="1653"/>
                  </a:lnTo>
                  <a:lnTo>
                    <a:pt x="268" y="1652"/>
                  </a:lnTo>
                  <a:lnTo>
                    <a:pt x="267" y="1651"/>
                  </a:lnTo>
                  <a:lnTo>
                    <a:pt x="267" y="1651"/>
                  </a:lnTo>
                  <a:lnTo>
                    <a:pt x="267" y="1651"/>
                  </a:lnTo>
                  <a:lnTo>
                    <a:pt x="266" y="1650"/>
                  </a:lnTo>
                  <a:lnTo>
                    <a:pt x="265" y="1649"/>
                  </a:lnTo>
                  <a:lnTo>
                    <a:pt x="264" y="1648"/>
                  </a:lnTo>
                  <a:lnTo>
                    <a:pt x="264" y="1647"/>
                  </a:lnTo>
                  <a:lnTo>
                    <a:pt x="263" y="1647"/>
                  </a:lnTo>
                  <a:lnTo>
                    <a:pt x="262" y="1646"/>
                  </a:lnTo>
                  <a:lnTo>
                    <a:pt x="261" y="1645"/>
                  </a:lnTo>
                  <a:lnTo>
                    <a:pt x="261" y="1645"/>
                  </a:lnTo>
                  <a:lnTo>
                    <a:pt x="261" y="1644"/>
                  </a:lnTo>
                  <a:lnTo>
                    <a:pt x="260" y="1643"/>
                  </a:lnTo>
                  <a:lnTo>
                    <a:pt x="260" y="1643"/>
                  </a:lnTo>
                  <a:lnTo>
                    <a:pt x="259" y="1643"/>
                  </a:lnTo>
                  <a:lnTo>
                    <a:pt x="259" y="1642"/>
                  </a:lnTo>
                  <a:lnTo>
                    <a:pt x="258" y="1642"/>
                  </a:lnTo>
                  <a:lnTo>
                    <a:pt x="258" y="1641"/>
                  </a:lnTo>
                  <a:lnTo>
                    <a:pt x="257" y="1640"/>
                  </a:lnTo>
                  <a:lnTo>
                    <a:pt x="256" y="1639"/>
                  </a:lnTo>
                  <a:lnTo>
                    <a:pt x="256" y="1639"/>
                  </a:lnTo>
                  <a:lnTo>
                    <a:pt x="255" y="1638"/>
                  </a:lnTo>
                  <a:lnTo>
                    <a:pt x="254" y="1637"/>
                  </a:lnTo>
                  <a:lnTo>
                    <a:pt x="254" y="1636"/>
                  </a:lnTo>
                  <a:lnTo>
                    <a:pt x="253" y="1635"/>
                  </a:lnTo>
                  <a:lnTo>
                    <a:pt x="252" y="1635"/>
                  </a:lnTo>
                  <a:lnTo>
                    <a:pt x="251" y="1634"/>
                  </a:lnTo>
                  <a:lnTo>
                    <a:pt x="251" y="1633"/>
                  </a:lnTo>
                  <a:lnTo>
                    <a:pt x="250" y="1632"/>
                  </a:lnTo>
                  <a:lnTo>
                    <a:pt x="249" y="1631"/>
                  </a:lnTo>
                  <a:lnTo>
                    <a:pt x="249" y="1631"/>
                  </a:lnTo>
                  <a:lnTo>
                    <a:pt x="248" y="1631"/>
                  </a:lnTo>
                  <a:lnTo>
                    <a:pt x="248" y="1630"/>
                  </a:lnTo>
                  <a:lnTo>
                    <a:pt x="247" y="1629"/>
                  </a:lnTo>
                  <a:lnTo>
                    <a:pt x="246" y="1628"/>
                  </a:lnTo>
                  <a:lnTo>
                    <a:pt x="245" y="1627"/>
                  </a:lnTo>
                  <a:lnTo>
                    <a:pt x="244" y="1626"/>
                  </a:lnTo>
                  <a:lnTo>
                    <a:pt x="243" y="1625"/>
                  </a:lnTo>
                  <a:lnTo>
                    <a:pt x="242" y="1624"/>
                  </a:lnTo>
                  <a:lnTo>
                    <a:pt x="241" y="1623"/>
                  </a:lnTo>
                  <a:lnTo>
                    <a:pt x="241" y="1622"/>
                  </a:lnTo>
                  <a:lnTo>
                    <a:pt x="241" y="1622"/>
                  </a:lnTo>
                  <a:lnTo>
                    <a:pt x="239" y="1620"/>
                  </a:lnTo>
                  <a:lnTo>
                    <a:pt x="239" y="1620"/>
                  </a:lnTo>
                  <a:lnTo>
                    <a:pt x="239" y="1620"/>
                  </a:lnTo>
                  <a:lnTo>
                    <a:pt x="238" y="1619"/>
                  </a:lnTo>
                  <a:lnTo>
                    <a:pt x="238" y="1619"/>
                  </a:lnTo>
                  <a:lnTo>
                    <a:pt x="237" y="1618"/>
                  </a:lnTo>
                  <a:lnTo>
                    <a:pt x="237" y="1617"/>
                  </a:lnTo>
                  <a:lnTo>
                    <a:pt x="236" y="1617"/>
                  </a:lnTo>
                  <a:lnTo>
                    <a:pt x="236" y="1616"/>
                  </a:lnTo>
                  <a:lnTo>
                    <a:pt x="235" y="1615"/>
                  </a:lnTo>
                  <a:lnTo>
                    <a:pt x="234" y="1614"/>
                  </a:lnTo>
                  <a:lnTo>
                    <a:pt x="233" y="1613"/>
                  </a:lnTo>
                  <a:lnTo>
                    <a:pt x="233" y="1612"/>
                  </a:lnTo>
                  <a:lnTo>
                    <a:pt x="232" y="1612"/>
                  </a:lnTo>
                  <a:lnTo>
                    <a:pt x="232" y="1612"/>
                  </a:lnTo>
                  <a:lnTo>
                    <a:pt x="231" y="1611"/>
                  </a:lnTo>
                  <a:lnTo>
                    <a:pt x="231" y="1610"/>
                  </a:lnTo>
                  <a:lnTo>
                    <a:pt x="230" y="1609"/>
                  </a:lnTo>
                  <a:lnTo>
                    <a:pt x="229" y="1609"/>
                  </a:lnTo>
                  <a:lnTo>
                    <a:pt x="229" y="1608"/>
                  </a:lnTo>
                  <a:lnTo>
                    <a:pt x="228" y="1607"/>
                  </a:lnTo>
                  <a:lnTo>
                    <a:pt x="227" y="1606"/>
                  </a:lnTo>
                  <a:lnTo>
                    <a:pt x="227" y="1605"/>
                  </a:lnTo>
                  <a:lnTo>
                    <a:pt x="226" y="1604"/>
                  </a:lnTo>
                  <a:lnTo>
                    <a:pt x="225" y="1603"/>
                  </a:lnTo>
                  <a:lnTo>
                    <a:pt x="224" y="1602"/>
                  </a:lnTo>
                  <a:lnTo>
                    <a:pt x="224" y="1602"/>
                  </a:lnTo>
                  <a:lnTo>
                    <a:pt x="223" y="1601"/>
                  </a:lnTo>
                  <a:lnTo>
                    <a:pt x="223" y="1601"/>
                  </a:lnTo>
                  <a:lnTo>
                    <a:pt x="222" y="1600"/>
                  </a:lnTo>
                  <a:lnTo>
                    <a:pt x="221" y="1598"/>
                  </a:lnTo>
                  <a:lnTo>
                    <a:pt x="220" y="1597"/>
                  </a:lnTo>
                  <a:lnTo>
                    <a:pt x="219" y="1597"/>
                  </a:lnTo>
                  <a:lnTo>
                    <a:pt x="219" y="1596"/>
                  </a:lnTo>
                  <a:lnTo>
                    <a:pt x="218" y="1595"/>
                  </a:lnTo>
                  <a:lnTo>
                    <a:pt x="218" y="1595"/>
                  </a:lnTo>
                  <a:lnTo>
                    <a:pt x="217" y="1594"/>
                  </a:lnTo>
                  <a:lnTo>
                    <a:pt x="217" y="1593"/>
                  </a:lnTo>
                  <a:lnTo>
                    <a:pt x="216" y="1592"/>
                  </a:lnTo>
                  <a:lnTo>
                    <a:pt x="215" y="1591"/>
                  </a:lnTo>
                  <a:lnTo>
                    <a:pt x="215" y="1590"/>
                  </a:lnTo>
                  <a:lnTo>
                    <a:pt x="214" y="1590"/>
                  </a:lnTo>
                  <a:lnTo>
                    <a:pt x="213" y="1589"/>
                  </a:lnTo>
                  <a:lnTo>
                    <a:pt x="213" y="1588"/>
                  </a:lnTo>
                  <a:lnTo>
                    <a:pt x="212" y="1587"/>
                  </a:lnTo>
                  <a:lnTo>
                    <a:pt x="211" y="1586"/>
                  </a:lnTo>
                  <a:lnTo>
                    <a:pt x="211" y="1586"/>
                  </a:lnTo>
                  <a:lnTo>
                    <a:pt x="210" y="1585"/>
                  </a:lnTo>
                  <a:lnTo>
                    <a:pt x="209" y="1584"/>
                  </a:lnTo>
                  <a:lnTo>
                    <a:pt x="208" y="1583"/>
                  </a:lnTo>
                  <a:lnTo>
                    <a:pt x="208" y="1582"/>
                  </a:lnTo>
                  <a:lnTo>
                    <a:pt x="207" y="1581"/>
                  </a:lnTo>
                  <a:lnTo>
                    <a:pt x="207" y="1581"/>
                  </a:lnTo>
                  <a:lnTo>
                    <a:pt x="206" y="1580"/>
                  </a:lnTo>
                  <a:lnTo>
                    <a:pt x="206" y="1579"/>
                  </a:lnTo>
                  <a:lnTo>
                    <a:pt x="205" y="1578"/>
                  </a:lnTo>
                  <a:lnTo>
                    <a:pt x="204" y="1578"/>
                  </a:lnTo>
                  <a:lnTo>
                    <a:pt x="204" y="1577"/>
                  </a:lnTo>
                  <a:lnTo>
                    <a:pt x="203" y="1576"/>
                  </a:lnTo>
                  <a:lnTo>
                    <a:pt x="202" y="1575"/>
                  </a:lnTo>
                  <a:lnTo>
                    <a:pt x="202" y="1574"/>
                  </a:lnTo>
                  <a:lnTo>
                    <a:pt x="201" y="1573"/>
                  </a:lnTo>
                  <a:lnTo>
                    <a:pt x="200" y="1572"/>
                  </a:lnTo>
                  <a:lnTo>
                    <a:pt x="200" y="1571"/>
                  </a:lnTo>
                  <a:lnTo>
                    <a:pt x="199" y="1570"/>
                  </a:lnTo>
                  <a:lnTo>
                    <a:pt x="198" y="1570"/>
                  </a:lnTo>
                  <a:lnTo>
                    <a:pt x="198" y="1569"/>
                  </a:lnTo>
                  <a:lnTo>
                    <a:pt x="197" y="1568"/>
                  </a:lnTo>
                  <a:lnTo>
                    <a:pt x="196" y="1567"/>
                  </a:lnTo>
                  <a:lnTo>
                    <a:pt x="196" y="1567"/>
                  </a:lnTo>
                  <a:lnTo>
                    <a:pt x="196" y="1566"/>
                  </a:lnTo>
                  <a:lnTo>
                    <a:pt x="195" y="1565"/>
                  </a:lnTo>
                  <a:lnTo>
                    <a:pt x="194" y="1564"/>
                  </a:lnTo>
                  <a:lnTo>
                    <a:pt x="194" y="1563"/>
                  </a:lnTo>
                  <a:lnTo>
                    <a:pt x="193" y="1562"/>
                  </a:lnTo>
                  <a:lnTo>
                    <a:pt x="192" y="1561"/>
                  </a:lnTo>
                  <a:lnTo>
                    <a:pt x="191" y="1560"/>
                  </a:lnTo>
                  <a:lnTo>
                    <a:pt x="191" y="1560"/>
                  </a:lnTo>
                  <a:lnTo>
                    <a:pt x="190" y="1559"/>
                  </a:lnTo>
                  <a:lnTo>
                    <a:pt x="190" y="1559"/>
                  </a:lnTo>
                  <a:lnTo>
                    <a:pt x="189" y="1557"/>
                  </a:lnTo>
                  <a:lnTo>
                    <a:pt x="188" y="1556"/>
                  </a:lnTo>
                  <a:lnTo>
                    <a:pt x="188" y="1556"/>
                  </a:lnTo>
                  <a:lnTo>
                    <a:pt x="187" y="1555"/>
                  </a:lnTo>
                  <a:lnTo>
                    <a:pt x="186" y="1554"/>
                  </a:lnTo>
                  <a:lnTo>
                    <a:pt x="186" y="1553"/>
                  </a:lnTo>
                  <a:lnTo>
                    <a:pt x="185" y="1552"/>
                  </a:lnTo>
                  <a:lnTo>
                    <a:pt x="185" y="1551"/>
                  </a:lnTo>
                  <a:lnTo>
                    <a:pt x="184" y="1550"/>
                  </a:lnTo>
                  <a:lnTo>
                    <a:pt x="183" y="1549"/>
                  </a:lnTo>
                  <a:lnTo>
                    <a:pt x="183" y="1549"/>
                  </a:lnTo>
                  <a:lnTo>
                    <a:pt x="182" y="1548"/>
                  </a:lnTo>
                  <a:lnTo>
                    <a:pt x="182" y="1547"/>
                  </a:lnTo>
                  <a:lnTo>
                    <a:pt x="181" y="1546"/>
                  </a:lnTo>
                  <a:lnTo>
                    <a:pt x="180" y="1545"/>
                  </a:lnTo>
                  <a:lnTo>
                    <a:pt x="179" y="1544"/>
                  </a:lnTo>
                  <a:lnTo>
                    <a:pt x="179" y="1543"/>
                  </a:lnTo>
                  <a:lnTo>
                    <a:pt x="179" y="1543"/>
                  </a:lnTo>
                  <a:lnTo>
                    <a:pt x="178" y="1542"/>
                  </a:lnTo>
                  <a:lnTo>
                    <a:pt x="177" y="1541"/>
                  </a:lnTo>
                  <a:lnTo>
                    <a:pt x="177" y="1540"/>
                  </a:lnTo>
                  <a:lnTo>
                    <a:pt x="176" y="1539"/>
                  </a:lnTo>
                  <a:lnTo>
                    <a:pt x="176" y="1539"/>
                  </a:lnTo>
                  <a:lnTo>
                    <a:pt x="175" y="1538"/>
                  </a:lnTo>
                  <a:lnTo>
                    <a:pt x="174" y="1536"/>
                  </a:lnTo>
                  <a:lnTo>
                    <a:pt x="174" y="1536"/>
                  </a:lnTo>
                  <a:lnTo>
                    <a:pt x="173" y="1534"/>
                  </a:lnTo>
                  <a:lnTo>
                    <a:pt x="172" y="1534"/>
                  </a:lnTo>
                  <a:lnTo>
                    <a:pt x="172" y="1533"/>
                  </a:lnTo>
                  <a:lnTo>
                    <a:pt x="171" y="1531"/>
                  </a:lnTo>
                  <a:lnTo>
                    <a:pt x="170" y="1531"/>
                  </a:lnTo>
                  <a:lnTo>
                    <a:pt x="170" y="1530"/>
                  </a:lnTo>
                  <a:lnTo>
                    <a:pt x="169" y="1529"/>
                  </a:lnTo>
                  <a:lnTo>
                    <a:pt x="169" y="1529"/>
                  </a:lnTo>
                  <a:lnTo>
                    <a:pt x="169" y="1528"/>
                  </a:lnTo>
                  <a:lnTo>
                    <a:pt x="168" y="1527"/>
                  </a:lnTo>
                  <a:lnTo>
                    <a:pt x="167" y="1526"/>
                  </a:lnTo>
                  <a:lnTo>
                    <a:pt x="166" y="1525"/>
                  </a:lnTo>
                  <a:lnTo>
                    <a:pt x="166" y="1524"/>
                  </a:lnTo>
                  <a:lnTo>
                    <a:pt x="165" y="1523"/>
                  </a:lnTo>
                  <a:lnTo>
                    <a:pt x="165" y="1522"/>
                  </a:lnTo>
                  <a:lnTo>
                    <a:pt x="164" y="1522"/>
                  </a:lnTo>
                  <a:lnTo>
                    <a:pt x="164" y="1521"/>
                  </a:lnTo>
                  <a:lnTo>
                    <a:pt x="163" y="1520"/>
                  </a:lnTo>
                  <a:lnTo>
                    <a:pt x="162" y="1519"/>
                  </a:lnTo>
                  <a:lnTo>
                    <a:pt x="162" y="1518"/>
                  </a:lnTo>
                  <a:lnTo>
                    <a:pt x="162" y="1518"/>
                  </a:lnTo>
                  <a:lnTo>
                    <a:pt x="161" y="1517"/>
                  </a:lnTo>
                  <a:lnTo>
                    <a:pt x="161" y="1516"/>
                  </a:lnTo>
                  <a:lnTo>
                    <a:pt x="160" y="1515"/>
                  </a:lnTo>
                  <a:lnTo>
                    <a:pt x="159" y="1514"/>
                  </a:lnTo>
                  <a:lnTo>
                    <a:pt x="159" y="1514"/>
                  </a:lnTo>
                  <a:lnTo>
                    <a:pt x="158" y="1512"/>
                  </a:lnTo>
                  <a:lnTo>
                    <a:pt x="157" y="1511"/>
                  </a:lnTo>
                  <a:lnTo>
                    <a:pt x="157" y="1510"/>
                  </a:lnTo>
                  <a:lnTo>
                    <a:pt x="156" y="1509"/>
                  </a:lnTo>
                  <a:lnTo>
                    <a:pt x="156" y="1508"/>
                  </a:lnTo>
                  <a:lnTo>
                    <a:pt x="155" y="1507"/>
                  </a:lnTo>
                  <a:lnTo>
                    <a:pt x="154" y="1506"/>
                  </a:lnTo>
                  <a:lnTo>
                    <a:pt x="153" y="1505"/>
                  </a:lnTo>
                  <a:lnTo>
                    <a:pt x="153" y="1504"/>
                  </a:lnTo>
                  <a:lnTo>
                    <a:pt x="152" y="1503"/>
                  </a:lnTo>
                  <a:lnTo>
                    <a:pt x="152" y="1503"/>
                  </a:lnTo>
                  <a:lnTo>
                    <a:pt x="151" y="1501"/>
                  </a:lnTo>
                  <a:lnTo>
                    <a:pt x="151" y="1501"/>
                  </a:lnTo>
                  <a:lnTo>
                    <a:pt x="150" y="1500"/>
                  </a:lnTo>
                  <a:lnTo>
                    <a:pt x="150" y="1499"/>
                  </a:lnTo>
                  <a:lnTo>
                    <a:pt x="149" y="1498"/>
                  </a:lnTo>
                  <a:lnTo>
                    <a:pt x="148" y="1497"/>
                  </a:lnTo>
                  <a:lnTo>
                    <a:pt x="147" y="1496"/>
                  </a:lnTo>
                  <a:lnTo>
                    <a:pt x="147" y="1495"/>
                  </a:lnTo>
                  <a:lnTo>
                    <a:pt x="147" y="1494"/>
                  </a:lnTo>
                  <a:lnTo>
                    <a:pt x="146" y="1493"/>
                  </a:lnTo>
                  <a:lnTo>
                    <a:pt x="145" y="1492"/>
                  </a:lnTo>
                  <a:lnTo>
                    <a:pt x="145" y="1492"/>
                  </a:lnTo>
                  <a:lnTo>
                    <a:pt x="144" y="1491"/>
                  </a:lnTo>
                  <a:lnTo>
                    <a:pt x="144" y="1489"/>
                  </a:lnTo>
                  <a:lnTo>
                    <a:pt x="143" y="1488"/>
                  </a:lnTo>
                  <a:lnTo>
                    <a:pt x="142" y="1487"/>
                  </a:lnTo>
                  <a:lnTo>
                    <a:pt x="142" y="1487"/>
                  </a:lnTo>
                  <a:lnTo>
                    <a:pt x="141" y="1486"/>
                  </a:lnTo>
                  <a:lnTo>
                    <a:pt x="141" y="1485"/>
                  </a:lnTo>
                  <a:lnTo>
                    <a:pt x="140" y="1484"/>
                  </a:lnTo>
                  <a:lnTo>
                    <a:pt x="140" y="1483"/>
                  </a:lnTo>
                  <a:lnTo>
                    <a:pt x="139" y="1482"/>
                  </a:lnTo>
                  <a:lnTo>
                    <a:pt x="139" y="1481"/>
                  </a:lnTo>
                  <a:lnTo>
                    <a:pt x="138" y="1480"/>
                  </a:lnTo>
                  <a:lnTo>
                    <a:pt x="138" y="1480"/>
                  </a:lnTo>
                  <a:lnTo>
                    <a:pt x="137" y="1479"/>
                  </a:lnTo>
                  <a:lnTo>
                    <a:pt x="137" y="1478"/>
                  </a:lnTo>
                  <a:lnTo>
                    <a:pt x="136" y="1477"/>
                  </a:lnTo>
                  <a:lnTo>
                    <a:pt x="136" y="1476"/>
                  </a:lnTo>
                  <a:lnTo>
                    <a:pt x="135" y="1475"/>
                  </a:lnTo>
                  <a:lnTo>
                    <a:pt x="135" y="1475"/>
                  </a:lnTo>
                  <a:lnTo>
                    <a:pt x="134" y="1474"/>
                  </a:lnTo>
                  <a:lnTo>
                    <a:pt x="134" y="1473"/>
                  </a:lnTo>
                  <a:lnTo>
                    <a:pt x="133" y="1472"/>
                  </a:lnTo>
                  <a:lnTo>
                    <a:pt x="133" y="1471"/>
                  </a:lnTo>
                  <a:lnTo>
                    <a:pt x="132" y="1470"/>
                  </a:lnTo>
                  <a:lnTo>
                    <a:pt x="132" y="1469"/>
                  </a:lnTo>
                  <a:lnTo>
                    <a:pt x="131" y="1468"/>
                  </a:lnTo>
                  <a:lnTo>
                    <a:pt x="131" y="1467"/>
                  </a:lnTo>
                  <a:lnTo>
                    <a:pt x="130" y="1467"/>
                  </a:lnTo>
                  <a:lnTo>
                    <a:pt x="130" y="1466"/>
                  </a:lnTo>
                  <a:lnTo>
                    <a:pt x="129" y="1465"/>
                  </a:lnTo>
                  <a:lnTo>
                    <a:pt x="129" y="1464"/>
                  </a:lnTo>
                  <a:lnTo>
                    <a:pt x="128" y="1463"/>
                  </a:lnTo>
                  <a:lnTo>
                    <a:pt x="128" y="1462"/>
                  </a:lnTo>
                  <a:lnTo>
                    <a:pt x="127" y="1461"/>
                  </a:lnTo>
                  <a:lnTo>
                    <a:pt x="127" y="1460"/>
                  </a:lnTo>
                  <a:lnTo>
                    <a:pt x="126" y="1459"/>
                  </a:lnTo>
                  <a:lnTo>
                    <a:pt x="126" y="1459"/>
                  </a:lnTo>
                  <a:lnTo>
                    <a:pt x="125" y="1457"/>
                  </a:lnTo>
                  <a:lnTo>
                    <a:pt x="124" y="1456"/>
                  </a:lnTo>
                  <a:lnTo>
                    <a:pt x="124" y="1455"/>
                  </a:lnTo>
                  <a:lnTo>
                    <a:pt x="124" y="1455"/>
                  </a:lnTo>
                  <a:lnTo>
                    <a:pt x="123" y="1454"/>
                  </a:lnTo>
                  <a:lnTo>
                    <a:pt x="123" y="1454"/>
                  </a:lnTo>
                  <a:lnTo>
                    <a:pt x="123" y="1453"/>
                  </a:lnTo>
                  <a:lnTo>
                    <a:pt x="122" y="1453"/>
                  </a:lnTo>
                  <a:lnTo>
                    <a:pt x="122" y="1451"/>
                  </a:lnTo>
                  <a:lnTo>
                    <a:pt x="121" y="1451"/>
                  </a:lnTo>
                  <a:lnTo>
                    <a:pt x="121" y="1450"/>
                  </a:lnTo>
                  <a:lnTo>
                    <a:pt x="120" y="1449"/>
                  </a:lnTo>
                  <a:lnTo>
                    <a:pt x="120" y="1448"/>
                  </a:lnTo>
                  <a:lnTo>
                    <a:pt x="119" y="1447"/>
                  </a:lnTo>
                  <a:lnTo>
                    <a:pt x="118" y="1446"/>
                  </a:lnTo>
                  <a:lnTo>
                    <a:pt x="118" y="1445"/>
                  </a:lnTo>
                  <a:lnTo>
                    <a:pt x="117" y="1444"/>
                  </a:lnTo>
                  <a:lnTo>
                    <a:pt x="117" y="1442"/>
                  </a:lnTo>
                  <a:lnTo>
                    <a:pt x="116" y="1442"/>
                  </a:lnTo>
                  <a:lnTo>
                    <a:pt x="116" y="1441"/>
                  </a:lnTo>
                  <a:lnTo>
                    <a:pt x="115" y="1440"/>
                  </a:lnTo>
                  <a:lnTo>
                    <a:pt x="115" y="1439"/>
                  </a:lnTo>
                  <a:lnTo>
                    <a:pt x="114" y="1437"/>
                  </a:lnTo>
                  <a:lnTo>
                    <a:pt x="114" y="1437"/>
                  </a:lnTo>
                  <a:lnTo>
                    <a:pt x="113" y="1436"/>
                  </a:lnTo>
                  <a:lnTo>
                    <a:pt x="113" y="1435"/>
                  </a:lnTo>
                  <a:lnTo>
                    <a:pt x="113" y="1435"/>
                  </a:lnTo>
                  <a:lnTo>
                    <a:pt x="112" y="1434"/>
                  </a:lnTo>
                  <a:lnTo>
                    <a:pt x="112" y="1433"/>
                  </a:lnTo>
                  <a:lnTo>
                    <a:pt x="111" y="1432"/>
                  </a:lnTo>
                  <a:lnTo>
                    <a:pt x="111" y="1431"/>
                  </a:lnTo>
                  <a:lnTo>
                    <a:pt x="110" y="1430"/>
                  </a:lnTo>
                  <a:lnTo>
                    <a:pt x="110" y="1429"/>
                  </a:lnTo>
                  <a:lnTo>
                    <a:pt x="109" y="1428"/>
                  </a:lnTo>
                  <a:lnTo>
                    <a:pt x="109" y="1427"/>
                  </a:lnTo>
                  <a:lnTo>
                    <a:pt x="108" y="1426"/>
                  </a:lnTo>
                  <a:lnTo>
                    <a:pt x="108" y="1425"/>
                  </a:lnTo>
                  <a:lnTo>
                    <a:pt x="107" y="1425"/>
                  </a:lnTo>
                  <a:lnTo>
                    <a:pt x="107" y="1424"/>
                  </a:lnTo>
                  <a:lnTo>
                    <a:pt x="107" y="1423"/>
                  </a:lnTo>
                  <a:lnTo>
                    <a:pt x="106" y="1422"/>
                  </a:lnTo>
                  <a:lnTo>
                    <a:pt x="106" y="1421"/>
                  </a:lnTo>
                  <a:lnTo>
                    <a:pt x="105" y="1420"/>
                  </a:lnTo>
                  <a:lnTo>
                    <a:pt x="105" y="1419"/>
                  </a:lnTo>
                  <a:lnTo>
                    <a:pt x="104" y="1418"/>
                  </a:lnTo>
                  <a:lnTo>
                    <a:pt x="104" y="1417"/>
                  </a:lnTo>
                  <a:lnTo>
                    <a:pt x="103" y="1416"/>
                  </a:lnTo>
                  <a:lnTo>
                    <a:pt x="103" y="1415"/>
                  </a:lnTo>
                  <a:lnTo>
                    <a:pt x="102" y="1414"/>
                  </a:lnTo>
                  <a:lnTo>
                    <a:pt x="102" y="1413"/>
                  </a:lnTo>
                  <a:lnTo>
                    <a:pt x="101" y="1412"/>
                  </a:lnTo>
                  <a:lnTo>
                    <a:pt x="100" y="1411"/>
                  </a:lnTo>
                  <a:lnTo>
                    <a:pt x="100" y="1410"/>
                  </a:lnTo>
                  <a:lnTo>
                    <a:pt x="99" y="1408"/>
                  </a:lnTo>
                  <a:lnTo>
                    <a:pt x="99" y="1408"/>
                  </a:lnTo>
                  <a:lnTo>
                    <a:pt x="98" y="1407"/>
                  </a:lnTo>
                  <a:lnTo>
                    <a:pt x="98" y="1406"/>
                  </a:lnTo>
                  <a:lnTo>
                    <a:pt x="98" y="1405"/>
                  </a:lnTo>
                  <a:lnTo>
                    <a:pt x="97" y="1404"/>
                  </a:lnTo>
                  <a:lnTo>
                    <a:pt x="97" y="1403"/>
                  </a:lnTo>
                  <a:lnTo>
                    <a:pt x="96" y="1402"/>
                  </a:lnTo>
                  <a:lnTo>
                    <a:pt x="96" y="1401"/>
                  </a:lnTo>
                  <a:lnTo>
                    <a:pt x="95" y="1400"/>
                  </a:lnTo>
                  <a:lnTo>
                    <a:pt x="95" y="1400"/>
                  </a:lnTo>
                  <a:lnTo>
                    <a:pt x="94" y="1398"/>
                  </a:lnTo>
                  <a:lnTo>
                    <a:pt x="94" y="1397"/>
                  </a:lnTo>
                  <a:lnTo>
                    <a:pt x="93" y="1396"/>
                  </a:lnTo>
                  <a:lnTo>
                    <a:pt x="93" y="1395"/>
                  </a:lnTo>
                  <a:lnTo>
                    <a:pt x="92" y="1394"/>
                  </a:lnTo>
                  <a:lnTo>
                    <a:pt x="92" y="1393"/>
                  </a:lnTo>
                  <a:lnTo>
                    <a:pt x="91" y="1392"/>
                  </a:lnTo>
                  <a:lnTo>
                    <a:pt x="91" y="1390"/>
                  </a:lnTo>
                  <a:lnTo>
                    <a:pt x="91" y="1390"/>
                  </a:lnTo>
                  <a:lnTo>
                    <a:pt x="90" y="1389"/>
                  </a:lnTo>
                  <a:lnTo>
                    <a:pt x="90" y="1388"/>
                  </a:lnTo>
                  <a:lnTo>
                    <a:pt x="89" y="1387"/>
                  </a:lnTo>
                  <a:lnTo>
                    <a:pt x="89" y="1386"/>
                  </a:lnTo>
                  <a:lnTo>
                    <a:pt x="88" y="1385"/>
                  </a:lnTo>
                  <a:lnTo>
                    <a:pt x="88" y="1384"/>
                  </a:lnTo>
                  <a:lnTo>
                    <a:pt x="87" y="1383"/>
                  </a:lnTo>
                  <a:lnTo>
                    <a:pt x="87" y="1382"/>
                  </a:lnTo>
                  <a:lnTo>
                    <a:pt x="86" y="1381"/>
                  </a:lnTo>
                  <a:lnTo>
                    <a:pt x="86" y="1379"/>
                  </a:lnTo>
                  <a:lnTo>
                    <a:pt x="85" y="1378"/>
                  </a:lnTo>
                  <a:lnTo>
                    <a:pt x="85" y="1378"/>
                  </a:lnTo>
                  <a:lnTo>
                    <a:pt x="85" y="1377"/>
                  </a:lnTo>
                  <a:lnTo>
                    <a:pt x="84" y="1376"/>
                  </a:lnTo>
                  <a:lnTo>
                    <a:pt x="84" y="1375"/>
                  </a:lnTo>
                  <a:lnTo>
                    <a:pt x="83" y="1374"/>
                  </a:lnTo>
                  <a:lnTo>
                    <a:pt x="83" y="1373"/>
                  </a:lnTo>
                  <a:lnTo>
                    <a:pt x="83" y="1372"/>
                  </a:lnTo>
                  <a:lnTo>
                    <a:pt x="82" y="1371"/>
                  </a:lnTo>
                  <a:lnTo>
                    <a:pt x="82" y="1370"/>
                  </a:lnTo>
                  <a:lnTo>
                    <a:pt x="81" y="1369"/>
                  </a:lnTo>
                  <a:lnTo>
                    <a:pt x="81" y="1368"/>
                  </a:lnTo>
                  <a:lnTo>
                    <a:pt x="80" y="1367"/>
                  </a:lnTo>
                  <a:lnTo>
                    <a:pt x="80" y="1367"/>
                  </a:lnTo>
                  <a:lnTo>
                    <a:pt x="80" y="1365"/>
                  </a:lnTo>
                  <a:lnTo>
                    <a:pt x="79" y="1364"/>
                  </a:lnTo>
                  <a:lnTo>
                    <a:pt x="79" y="1363"/>
                  </a:lnTo>
                  <a:lnTo>
                    <a:pt x="78" y="1363"/>
                  </a:lnTo>
                  <a:lnTo>
                    <a:pt x="78" y="1361"/>
                  </a:lnTo>
                  <a:lnTo>
                    <a:pt x="78" y="1361"/>
                  </a:lnTo>
                  <a:lnTo>
                    <a:pt x="77" y="1359"/>
                  </a:lnTo>
                  <a:lnTo>
                    <a:pt x="77" y="1358"/>
                  </a:lnTo>
                  <a:lnTo>
                    <a:pt x="76" y="1357"/>
                  </a:lnTo>
                  <a:lnTo>
                    <a:pt x="76" y="1356"/>
                  </a:lnTo>
                  <a:lnTo>
                    <a:pt x="76" y="1356"/>
                  </a:lnTo>
                  <a:lnTo>
                    <a:pt x="75" y="1355"/>
                  </a:lnTo>
                  <a:lnTo>
                    <a:pt x="75" y="1354"/>
                  </a:lnTo>
                  <a:lnTo>
                    <a:pt x="74" y="1353"/>
                  </a:lnTo>
                  <a:lnTo>
                    <a:pt x="74" y="1352"/>
                  </a:lnTo>
                  <a:lnTo>
                    <a:pt x="74" y="1351"/>
                  </a:lnTo>
                  <a:lnTo>
                    <a:pt x="73" y="1350"/>
                  </a:lnTo>
                  <a:lnTo>
                    <a:pt x="73" y="1350"/>
                  </a:lnTo>
                  <a:lnTo>
                    <a:pt x="72" y="1348"/>
                  </a:lnTo>
                  <a:lnTo>
                    <a:pt x="72" y="1348"/>
                  </a:lnTo>
                  <a:lnTo>
                    <a:pt x="72" y="1347"/>
                  </a:lnTo>
                  <a:lnTo>
                    <a:pt x="71" y="1346"/>
                  </a:lnTo>
                  <a:lnTo>
                    <a:pt x="71" y="1345"/>
                  </a:lnTo>
                  <a:lnTo>
                    <a:pt x="71" y="1344"/>
                  </a:lnTo>
                  <a:lnTo>
                    <a:pt x="70" y="1343"/>
                  </a:lnTo>
                  <a:lnTo>
                    <a:pt x="70" y="1342"/>
                  </a:lnTo>
                  <a:lnTo>
                    <a:pt x="69" y="1341"/>
                  </a:lnTo>
                  <a:lnTo>
                    <a:pt x="69" y="1340"/>
                  </a:lnTo>
                  <a:lnTo>
                    <a:pt x="68" y="1338"/>
                  </a:lnTo>
                  <a:lnTo>
                    <a:pt x="68" y="1338"/>
                  </a:lnTo>
                  <a:lnTo>
                    <a:pt x="68" y="1337"/>
                  </a:lnTo>
                  <a:lnTo>
                    <a:pt x="68" y="1336"/>
                  </a:lnTo>
                  <a:lnTo>
                    <a:pt x="67" y="1335"/>
                  </a:lnTo>
                  <a:lnTo>
                    <a:pt x="67" y="1334"/>
                  </a:lnTo>
                  <a:lnTo>
                    <a:pt x="66" y="1333"/>
                  </a:lnTo>
                  <a:lnTo>
                    <a:pt x="66" y="1332"/>
                  </a:lnTo>
                  <a:lnTo>
                    <a:pt x="66" y="1331"/>
                  </a:lnTo>
                  <a:lnTo>
                    <a:pt x="65" y="1330"/>
                  </a:lnTo>
                  <a:lnTo>
                    <a:pt x="65" y="1329"/>
                  </a:lnTo>
                  <a:lnTo>
                    <a:pt x="65" y="1328"/>
                  </a:lnTo>
                  <a:lnTo>
                    <a:pt x="64" y="1327"/>
                  </a:lnTo>
                  <a:lnTo>
                    <a:pt x="64" y="1326"/>
                  </a:lnTo>
                  <a:lnTo>
                    <a:pt x="64" y="1325"/>
                  </a:lnTo>
                  <a:lnTo>
                    <a:pt x="63" y="1324"/>
                  </a:lnTo>
                  <a:lnTo>
                    <a:pt x="63" y="1323"/>
                  </a:lnTo>
                  <a:lnTo>
                    <a:pt x="62" y="1322"/>
                  </a:lnTo>
                  <a:lnTo>
                    <a:pt x="62" y="1321"/>
                  </a:lnTo>
                  <a:lnTo>
                    <a:pt x="61" y="1320"/>
                  </a:lnTo>
                  <a:lnTo>
                    <a:pt x="61" y="1319"/>
                  </a:lnTo>
                  <a:lnTo>
                    <a:pt x="61" y="1318"/>
                  </a:lnTo>
                  <a:lnTo>
                    <a:pt x="61" y="1317"/>
                  </a:lnTo>
                  <a:lnTo>
                    <a:pt x="60" y="1316"/>
                  </a:lnTo>
                  <a:lnTo>
                    <a:pt x="60" y="1315"/>
                  </a:lnTo>
                  <a:lnTo>
                    <a:pt x="59" y="1314"/>
                  </a:lnTo>
                  <a:lnTo>
                    <a:pt x="59" y="1313"/>
                  </a:lnTo>
                  <a:lnTo>
                    <a:pt x="58" y="1312"/>
                  </a:lnTo>
                  <a:lnTo>
                    <a:pt x="58" y="1310"/>
                  </a:lnTo>
                  <a:lnTo>
                    <a:pt x="58" y="1310"/>
                  </a:lnTo>
                  <a:lnTo>
                    <a:pt x="57" y="1309"/>
                  </a:lnTo>
                  <a:lnTo>
                    <a:pt x="57" y="1307"/>
                  </a:lnTo>
                  <a:lnTo>
                    <a:pt x="57" y="1306"/>
                  </a:lnTo>
                  <a:lnTo>
                    <a:pt x="56" y="1306"/>
                  </a:lnTo>
                  <a:lnTo>
                    <a:pt x="56" y="1305"/>
                  </a:lnTo>
                  <a:lnTo>
                    <a:pt x="56" y="1304"/>
                  </a:lnTo>
                  <a:lnTo>
                    <a:pt x="55" y="1303"/>
                  </a:lnTo>
                  <a:lnTo>
                    <a:pt x="55" y="1302"/>
                  </a:lnTo>
                  <a:lnTo>
                    <a:pt x="55" y="1301"/>
                  </a:lnTo>
                  <a:lnTo>
                    <a:pt x="54" y="1299"/>
                  </a:lnTo>
                  <a:lnTo>
                    <a:pt x="54" y="1299"/>
                  </a:lnTo>
                  <a:lnTo>
                    <a:pt x="54" y="1298"/>
                  </a:lnTo>
                  <a:lnTo>
                    <a:pt x="53" y="1297"/>
                  </a:lnTo>
                  <a:lnTo>
                    <a:pt x="53" y="1296"/>
                  </a:lnTo>
                  <a:lnTo>
                    <a:pt x="53" y="1295"/>
                  </a:lnTo>
                  <a:lnTo>
                    <a:pt x="52" y="1294"/>
                  </a:lnTo>
                  <a:lnTo>
                    <a:pt x="52" y="1293"/>
                  </a:lnTo>
                  <a:lnTo>
                    <a:pt x="52" y="1292"/>
                  </a:lnTo>
                  <a:lnTo>
                    <a:pt x="51" y="1291"/>
                  </a:lnTo>
                  <a:lnTo>
                    <a:pt x="51" y="1290"/>
                  </a:lnTo>
                  <a:lnTo>
                    <a:pt x="51" y="1289"/>
                  </a:lnTo>
                  <a:lnTo>
                    <a:pt x="50" y="1288"/>
                  </a:lnTo>
                  <a:lnTo>
                    <a:pt x="50" y="1287"/>
                  </a:lnTo>
                  <a:lnTo>
                    <a:pt x="49" y="1286"/>
                  </a:lnTo>
                  <a:lnTo>
                    <a:pt x="49" y="1285"/>
                  </a:lnTo>
                  <a:lnTo>
                    <a:pt x="49" y="1284"/>
                  </a:lnTo>
                  <a:lnTo>
                    <a:pt x="48" y="1283"/>
                  </a:lnTo>
                  <a:lnTo>
                    <a:pt x="48" y="1281"/>
                  </a:lnTo>
                  <a:lnTo>
                    <a:pt x="48" y="1280"/>
                  </a:lnTo>
                  <a:lnTo>
                    <a:pt x="47" y="1279"/>
                  </a:lnTo>
                  <a:lnTo>
                    <a:pt x="47" y="1278"/>
                  </a:lnTo>
                  <a:lnTo>
                    <a:pt x="47" y="1277"/>
                  </a:lnTo>
                  <a:lnTo>
                    <a:pt x="46" y="1276"/>
                  </a:lnTo>
                  <a:lnTo>
                    <a:pt x="46" y="1275"/>
                  </a:lnTo>
                  <a:lnTo>
                    <a:pt x="46" y="1274"/>
                  </a:lnTo>
                  <a:lnTo>
                    <a:pt x="46" y="1273"/>
                  </a:lnTo>
                  <a:lnTo>
                    <a:pt x="45" y="1272"/>
                  </a:lnTo>
                  <a:lnTo>
                    <a:pt x="45" y="1271"/>
                  </a:lnTo>
                  <a:lnTo>
                    <a:pt x="44" y="1269"/>
                  </a:lnTo>
                  <a:lnTo>
                    <a:pt x="44" y="1268"/>
                  </a:lnTo>
                  <a:lnTo>
                    <a:pt x="44" y="1267"/>
                  </a:lnTo>
                  <a:lnTo>
                    <a:pt x="43" y="1266"/>
                  </a:lnTo>
                  <a:lnTo>
                    <a:pt x="43" y="1266"/>
                  </a:lnTo>
                  <a:lnTo>
                    <a:pt x="43" y="1265"/>
                  </a:lnTo>
                  <a:lnTo>
                    <a:pt x="42" y="1264"/>
                  </a:lnTo>
                  <a:lnTo>
                    <a:pt x="42" y="1263"/>
                  </a:lnTo>
                  <a:lnTo>
                    <a:pt x="42" y="1261"/>
                  </a:lnTo>
                  <a:lnTo>
                    <a:pt x="42" y="1261"/>
                  </a:lnTo>
                  <a:lnTo>
                    <a:pt x="41" y="1260"/>
                  </a:lnTo>
                  <a:lnTo>
                    <a:pt x="41" y="1259"/>
                  </a:lnTo>
                  <a:lnTo>
                    <a:pt x="41" y="1258"/>
                  </a:lnTo>
                  <a:lnTo>
                    <a:pt x="40" y="1257"/>
                  </a:lnTo>
                  <a:lnTo>
                    <a:pt x="40" y="1256"/>
                  </a:lnTo>
                  <a:lnTo>
                    <a:pt x="40" y="1254"/>
                  </a:lnTo>
                  <a:lnTo>
                    <a:pt x="39" y="1254"/>
                  </a:lnTo>
                  <a:lnTo>
                    <a:pt x="39" y="1253"/>
                  </a:lnTo>
                  <a:lnTo>
                    <a:pt x="39" y="1252"/>
                  </a:lnTo>
                  <a:lnTo>
                    <a:pt x="39" y="1251"/>
                  </a:lnTo>
                  <a:lnTo>
                    <a:pt x="38" y="1250"/>
                  </a:lnTo>
                  <a:lnTo>
                    <a:pt x="38" y="1249"/>
                  </a:lnTo>
                  <a:lnTo>
                    <a:pt x="38" y="1248"/>
                  </a:lnTo>
                  <a:lnTo>
                    <a:pt x="37" y="1246"/>
                  </a:lnTo>
                  <a:lnTo>
                    <a:pt x="37" y="1246"/>
                  </a:lnTo>
                  <a:lnTo>
                    <a:pt x="37" y="1245"/>
                  </a:lnTo>
                  <a:lnTo>
                    <a:pt x="37" y="1244"/>
                  </a:lnTo>
                  <a:lnTo>
                    <a:pt x="36" y="1243"/>
                  </a:lnTo>
                  <a:lnTo>
                    <a:pt x="36" y="1242"/>
                  </a:lnTo>
                  <a:lnTo>
                    <a:pt x="36" y="1241"/>
                  </a:lnTo>
                  <a:lnTo>
                    <a:pt x="35" y="1240"/>
                  </a:lnTo>
                  <a:lnTo>
                    <a:pt x="35" y="1239"/>
                  </a:lnTo>
                  <a:lnTo>
                    <a:pt x="35" y="1238"/>
                  </a:lnTo>
                  <a:lnTo>
                    <a:pt x="35" y="1237"/>
                  </a:lnTo>
                  <a:lnTo>
                    <a:pt x="34" y="1236"/>
                  </a:lnTo>
                  <a:lnTo>
                    <a:pt x="34" y="1235"/>
                  </a:lnTo>
                  <a:lnTo>
                    <a:pt x="34" y="1234"/>
                  </a:lnTo>
                  <a:lnTo>
                    <a:pt x="34" y="1233"/>
                  </a:lnTo>
                  <a:lnTo>
                    <a:pt x="33" y="1232"/>
                  </a:lnTo>
                  <a:lnTo>
                    <a:pt x="33" y="1231"/>
                  </a:lnTo>
                  <a:lnTo>
                    <a:pt x="33" y="1230"/>
                  </a:lnTo>
                  <a:lnTo>
                    <a:pt x="33" y="1229"/>
                  </a:lnTo>
                  <a:lnTo>
                    <a:pt x="32" y="1228"/>
                  </a:lnTo>
                  <a:lnTo>
                    <a:pt x="32" y="1227"/>
                  </a:lnTo>
                  <a:lnTo>
                    <a:pt x="32" y="1226"/>
                  </a:lnTo>
                  <a:lnTo>
                    <a:pt x="32" y="1226"/>
                  </a:lnTo>
                  <a:lnTo>
                    <a:pt x="31" y="1225"/>
                  </a:lnTo>
                  <a:lnTo>
                    <a:pt x="31" y="1223"/>
                  </a:lnTo>
                  <a:lnTo>
                    <a:pt x="31" y="1223"/>
                  </a:lnTo>
                  <a:lnTo>
                    <a:pt x="31" y="1222"/>
                  </a:lnTo>
                  <a:lnTo>
                    <a:pt x="30" y="1220"/>
                  </a:lnTo>
                  <a:lnTo>
                    <a:pt x="30" y="1220"/>
                  </a:lnTo>
                  <a:lnTo>
                    <a:pt x="30" y="1219"/>
                  </a:lnTo>
                  <a:lnTo>
                    <a:pt x="30" y="1217"/>
                  </a:lnTo>
                  <a:lnTo>
                    <a:pt x="29" y="1217"/>
                  </a:lnTo>
                  <a:lnTo>
                    <a:pt x="29" y="1216"/>
                  </a:lnTo>
                  <a:lnTo>
                    <a:pt x="29" y="1215"/>
                  </a:lnTo>
                  <a:lnTo>
                    <a:pt x="29" y="1214"/>
                  </a:lnTo>
                  <a:lnTo>
                    <a:pt x="28" y="1213"/>
                  </a:lnTo>
                  <a:lnTo>
                    <a:pt x="28" y="1212"/>
                  </a:lnTo>
                  <a:lnTo>
                    <a:pt x="28" y="1211"/>
                  </a:lnTo>
                  <a:lnTo>
                    <a:pt x="28" y="1210"/>
                  </a:lnTo>
                  <a:lnTo>
                    <a:pt x="27" y="1208"/>
                  </a:lnTo>
                  <a:lnTo>
                    <a:pt x="27" y="1207"/>
                  </a:lnTo>
                  <a:lnTo>
                    <a:pt x="27" y="1206"/>
                  </a:lnTo>
                  <a:lnTo>
                    <a:pt x="27" y="1206"/>
                  </a:lnTo>
                  <a:lnTo>
                    <a:pt x="27" y="1204"/>
                  </a:lnTo>
                  <a:lnTo>
                    <a:pt x="26" y="1204"/>
                  </a:lnTo>
                  <a:lnTo>
                    <a:pt x="26" y="1203"/>
                  </a:lnTo>
                  <a:lnTo>
                    <a:pt x="26" y="1202"/>
                  </a:lnTo>
                  <a:lnTo>
                    <a:pt x="26" y="1201"/>
                  </a:lnTo>
                  <a:lnTo>
                    <a:pt x="25" y="1200"/>
                  </a:lnTo>
                  <a:lnTo>
                    <a:pt x="25" y="1199"/>
                  </a:lnTo>
                  <a:lnTo>
                    <a:pt x="25" y="1198"/>
                  </a:lnTo>
                  <a:lnTo>
                    <a:pt x="25" y="1197"/>
                  </a:lnTo>
                  <a:lnTo>
                    <a:pt x="24" y="1196"/>
                  </a:lnTo>
                  <a:lnTo>
                    <a:pt x="24" y="1195"/>
                  </a:lnTo>
                  <a:lnTo>
                    <a:pt x="24" y="1194"/>
                  </a:lnTo>
                  <a:lnTo>
                    <a:pt x="24" y="1193"/>
                  </a:lnTo>
                  <a:lnTo>
                    <a:pt x="24" y="1192"/>
                  </a:lnTo>
                  <a:lnTo>
                    <a:pt x="23" y="1191"/>
                  </a:lnTo>
                  <a:lnTo>
                    <a:pt x="23" y="1190"/>
                  </a:lnTo>
                  <a:lnTo>
                    <a:pt x="23" y="1189"/>
                  </a:lnTo>
                  <a:lnTo>
                    <a:pt x="23" y="1188"/>
                  </a:lnTo>
                  <a:lnTo>
                    <a:pt x="23" y="1187"/>
                  </a:lnTo>
                  <a:lnTo>
                    <a:pt x="22" y="1186"/>
                  </a:lnTo>
                  <a:lnTo>
                    <a:pt x="22" y="1185"/>
                  </a:lnTo>
                  <a:lnTo>
                    <a:pt x="22" y="1184"/>
                  </a:lnTo>
                  <a:lnTo>
                    <a:pt x="22" y="1183"/>
                  </a:lnTo>
                  <a:lnTo>
                    <a:pt x="21" y="1182"/>
                  </a:lnTo>
                  <a:lnTo>
                    <a:pt x="21" y="1181"/>
                  </a:lnTo>
                  <a:lnTo>
                    <a:pt x="21" y="1180"/>
                  </a:lnTo>
                  <a:lnTo>
                    <a:pt x="21" y="1179"/>
                  </a:lnTo>
                  <a:lnTo>
                    <a:pt x="21" y="1178"/>
                  </a:lnTo>
                  <a:lnTo>
                    <a:pt x="20" y="1177"/>
                  </a:lnTo>
                  <a:lnTo>
                    <a:pt x="20" y="1177"/>
                  </a:lnTo>
                  <a:lnTo>
                    <a:pt x="20" y="1175"/>
                  </a:lnTo>
                  <a:lnTo>
                    <a:pt x="20" y="1174"/>
                  </a:lnTo>
                  <a:lnTo>
                    <a:pt x="20" y="1174"/>
                  </a:lnTo>
                  <a:lnTo>
                    <a:pt x="19" y="1172"/>
                  </a:lnTo>
                  <a:lnTo>
                    <a:pt x="19" y="1171"/>
                  </a:lnTo>
                  <a:lnTo>
                    <a:pt x="19" y="1170"/>
                  </a:lnTo>
                  <a:lnTo>
                    <a:pt x="19" y="1170"/>
                  </a:lnTo>
                  <a:lnTo>
                    <a:pt x="19" y="1168"/>
                  </a:lnTo>
                  <a:lnTo>
                    <a:pt x="18" y="1167"/>
                  </a:lnTo>
                  <a:lnTo>
                    <a:pt x="18" y="1166"/>
                  </a:lnTo>
                  <a:lnTo>
                    <a:pt x="18" y="1165"/>
                  </a:lnTo>
                  <a:lnTo>
                    <a:pt x="18" y="1164"/>
                  </a:lnTo>
                  <a:lnTo>
                    <a:pt x="18" y="1164"/>
                  </a:lnTo>
                  <a:lnTo>
                    <a:pt x="17" y="1162"/>
                  </a:lnTo>
                  <a:lnTo>
                    <a:pt x="17" y="1162"/>
                  </a:lnTo>
                  <a:lnTo>
                    <a:pt x="17" y="1160"/>
                  </a:lnTo>
                  <a:lnTo>
                    <a:pt x="17" y="1160"/>
                  </a:lnTo>
                  <a:lnTo>
                    <a:pt x="17" y="1159"/>
                  </a:lnTo>
                  <a:lnTo>
                    <a:pt x="16" y="1158"/>
                  </a:lnTo>
                  <a:lnTo>
                    <a:pt x="16" y="1157"/>
                  </a:lnTo>
                  <a:lnTo>
                    <a:pt x="16" y="1156"/>
                  </a:lnTo>
                  <a:lnTo>
                    <a:pt x="16" y="1155"/>
                  </a:lnTo>
                  <a:lnTo>
                    <a:pt x="16" y="1154"/>
                  </a:lnTo>
                  <a:lnTo>
                    <a:pt x="16" y="1153"/>
                  </a:lnTo>
                  <a:lnTo>
                    <a:pt x="16" y="1152"/>
                  </a:lnTo>
                  <a:lnTo>
                    <a:pt x="15" y="1151"/>
                  </a:lnTo>
                  <a:lnTo>
                    <a:pt x="15" y="1150"/>
                  </a:lnTo>
                  <a:lnTo>
                    <a:pt x="15" y="1149"/>
                  </a:lnTo>
                  <a:lnTo>
                    <a:pt x="15" y="1148"/>
                  </a:lnTo>
                  <a:lnTo>
                    <a:pt x="15" y="1147"/>
                  </a:lnTo>
                  <a:lnTo>
                    <a:pt x="14" y="1146"/>
                  </a:lnTo>
                  <a:lnTo>
                    <a:pt x="14" y="1145"/>
                  </a:lnTo>
                  <a:lnTo>
                    <a:pt x="14" y="1144"/>
                  </a:lnTo>
                  <a:lnTo>
                    <a:pt x="14" y="1143"/>
                  </a:lnTo>
                  <a:lnTo>
                    <a:pt x="14" y="1142"/>
                  </a:lnTo>
                  <a:lnTo>
                    <a:pt x="14" y="1141"/>
                  </a:lnTo>
                  <a:lnTo>
                    <a:pt x="13" y="1140"/>
                  </a:lnTo>
                  <a:lnTo>
                    <a:pt x="13" y="1139"/>
                  </a:lnTo>
                  <a:lnTo>
                    <a:pt x="13" y="1138"/>
                  </a:lnTo>
                  <a:lnTo>
                    <a:pt x="13" y="1137"/>
                  </a:lnTo>
                  <a:lnTo>
                    <a:pt x="13" y="1136"/>
                  </a:lnTo>
                  <a:lnTo>
                    <a:pt x="13" y="1135"/>
                  </a:lnTo>
                  <a:lnTo>
                    <a:pt x="12" y="1134"/>
                  </a:lnTo>
                  <a:lnTo>
                    <a:pt x="12" y="1133"/>
                  </a:lnTo>
                  <a:lnTo>
                    <a:pt x="12" y="1133"/>
                  </a:lnTo>
                  <a:lnTo>
                    <a:pt x="12" y="1132"/>
                  </a:lnTo>
                  <a:lnTo>
                    <a:pt x="12" y="1130"/>
                  </a:lnTo>
                  <a:lnTo>
                    <a:pt x="12" y="1129"/>
                  </a:lnTo>
                  <a:lnTo>
                    <a:pt x="12" y="1129"/>
                  </a:lnTo>
                  <a:lnTo>
                    <a:pt x="11" y="1127"/>
                  </a:lnTo>
                  <a:lnTo>
                    <a:pt x="11" y="1126"/>
                  </a:lnTo>
                  <a:lnTo>
                    <a:pt x="11" y="1125"/>
                  </a:lnTo>
                  <a:lnTo>
                    <a:pt x="11" y="1124"/>
                  </a:lnTo>
                  <a:lnTo>
                    <a:pt x="11" y="1123"/>
                  </a:lnTo>
                  <a:lnTo>
                    <a:pt x="11" y="1122"/>
                  </a:lnTo>
                  <a:lnTo>
                    <a:pt x="10" y="1121"/>
                  </a:lnTo>
                  <a:lnTo>
                    <a:pt x="10" y="1121"/>
                  </a:lnTo>
                  <a:lnTo>
                    <a:pt x="10" y="1120"/>
                  </a:lnTo>
                  <a:lnTo>
                    <a:pt x="10" y="1118"/>
                  </a:lnTo>
                  <a:lnTo>
                    <a:pt x="10" y="1117"/>
                  </a:lnTo>
                  <a:lnTo>
                    <a:pt x="10" y="1117"/>
                  </a:lnTo>
                  <a:lnTo>
                    <a:pt x="10" y="1116"/>
                  </a:lnTo>
                  <a:lnTo>
                    <a:pt x="9" y="1115"/>
                  </a:lnTo>
                  <a:lnTo>
                    <a:pt x="9" y="1114"/>
                  </a:lnTo>
                  <a:lnTo>
                    <a:pt x="9" y="1112"/>
                  </a:lnTo>
                  <a:lnTo>
                    <a:pt x="9" y="1111"/>
                  </a:lnTo>
                  <a:lnTo>
                    <a:pt x="9" y="1110"/>
                  </a:lnTo>
                  <a:lnTo>
                    <a:pt x="9" y="1109"/>
                  </a:lnTo>
                  <a:lnTo>
                    <a:pt x="9" y="1108"/>
                  </a:lnTo>
                  <a:lnTo>
                    <a:pt x="8" y="1107"/>
                  </a:lnTo>
                  <a:lnTo>
                    <a:pt x="8" y="1106"/>
                  </a:lnTo>
                  <a:lnTo>
                    <a:pt x="8" y="1105"/>
                  </a:lnTo>
                  <a:lnTo>
                    <a:pt x="8" y="1104"/>
                  </a:lnTo>
                  <a:lnTo>
                    <a:pt x="8" y="1103"/>
                  </a:lnTo>
                  <a:lnTo>
                    <a:pt x="8" y="1102"/>
                  </a:lnTo>
                  <a:lnTo>
                    <a:pt x="8" y="1101"/>
                  </a:lnTo>
                  <a:lnTo>
                    <a:pt x="8" y="1100"/>
                  </a:lnTo>
                  <a:lnTo>
                    <a:pt x="7" y="1099"/>
                  </a:lnTo>
                  <a:lnTo>
                    <a:pt x="7" y="1098"/>
                  </a:lnTo>
                  <a:lnTo>
                    <a:pt x="7" y="1097"/>
                  </a:lnTo>
                  <a:lnTo>
                    <a:pt x="7" y="1096"/>
                  </a:lnTo>
                  <a:lnTo>
                    <a:pt x="7" y="1095"/>
                  </a:lnTo>
                  <a:lnTo>
                    <a:pt x="7" y="1094"/>
                  </a:lnTo>
                  <a:lnTo>
                    <a:pt x="7" y="1093"/>
                  </a:lnTo>
                  <a:lnTo>
                    <a:pt x="7" y="1092"/>
                  </a:lnTo>
                  <a:lnTo>
                    <a:pt x="6" y="1091"/>
                  </a:lnTo>
                  <a:lnTo>
                    <a:pt x="6" y="1090"/>
                  </a:lnTo>
                  <a:lnTo>
                    <a:pt x="6" y="1089"/>
                  </a:lnTo>
                  <a:lnTo>
                    <a:pt x="6" y="1088"/>
                  </a:lnTo>
                  <a:lnTo>
                    <a:pt x="6" y="1087"/>
                  </a:lnTo>
                  <a:lnTo>
                    <a:pt x="6" y="1086"/>
                  </a:lnTo>
                  <a:lnTo>
                    <a:pt x="6" y="1085"/>
                  </a:lnTo>
                  <a:lnTo>
                    <a:pt x="6" y="1084"/>
                  </a:lnTo>
                  <a:lnTo>
                    <a:pt x="5" y="1083"/>
                  </a:lnTo>
                  <a:lnTo>
                    <a:pt x="5" y="1082"/>
                  </a:lnTo>
                  <a:lnTo>
                    <a:pt x="5" y="1080"/>
                  </a:lnTo>
                  <a:lnTo>
                    <a:pt x="5" y="1079"/>
                  </a:lnTo>
                  <a:lnTo>
                    <a:pt x="5" y="1078"/>
                  </a:lnTo>
                  <a:lnTo>
                    <a:pt x="5" y="1077"/>
                  </a:lnTo>
                  <a:lnTo>
                    <a:pt x="5" y="1077"/>
                  </a:lnTo>
                  <a:lnTo>
                    <a:pt x="5" y="1076"/>
                  </a:lnTo>
                  <a:lnTo>
                    <a:pt x="5" y="1074"/>
                  </a:lnTo>
                  <a:lnTo>
                    <a:pt x="4" y="1074"/>
                  </a:lnTo>
                  <a:lnTo>
                    <a:pt x="4" y="1073"/>
                  </a:lnTo>
                  <a:lnTo>
                    <a:pt x="4" y="1072"/>
                  </a:lnTo>
                  <a:lnTo>
                    <a:pt x="4" y="1070"/>
                  </a:lnTo>
                  <a:lnTo>
                    <a:pt x="4" y="1070"/>
                  </a:lnTo>
                  <a:lnTo>
                    <a:pt x="4" y="1069"/>
                  </a:lnTo>
                  <a:lnTo>
                    <a:pt x="4" y="1068"/>
                  </a:lnTo>
                  <a:lnTo>
                    <a:pt x="4" y="1066"/>
                  </a:lnTo>
                  <a:lnTo>
                    <a:pt x="4" y="1066"/>
                  </a:lnTo>
                  <a:lnTo>
                    <a:pt x="4" y="1065"/>
                  </a:lnTo>
                  <a:lnTo>
                    <a:pt x="4" y="1063"/>
                  </a:lnTo>
                  <a:lnTo>
                    <a:pt x="4" y="1063"/>
                  </a:lnTo>
                  <a:lnTo>
                    <a:pt x="3" y="1062"/>
                  </a:lnTo>
                  <a:lnTo>
                    <a:pt x="3" y="1060"/>
                  </a:lnTo>
                  <a:lnTo>
                    <a:pt x="3" y="1060"/>
                  </a:lnTo>
                  <a:lnTo>
                    <a:pt x="3" y="1059"/>
                  </a:lnTo>
                  <a:lnTo>
                    <a:pt x="3" y="1058"/>
                  </a:lnTo>
                  <a:lnTo>
                    <a:pt x="3" y="1057"/>
                  </a:lnTo>
                  <a:lnTo>
                    <a:pt x="3" y="1056"/>
                  </a:lnTo>
                  <a:lnTo>
                    <a:pt x="3" y="1055"/>
                  </a:lnTo>
                  <a:lnTo>
                    <a:pt x="3" y="1054"/>
                  </a:lnTo>
                  <a:lnTo>
                    <a:pt x="3" y="1053"/>
                  </a:lnTo>
                  <a:lnTo>
                    <a:pt x="3" y="1052"/>
                  </a:lnTo>
                  <a:lnTo>
                    <a:pt x="3" y="1051"/>
                  </a:lnTo>
                  <a:lnTo>
                    <a:pt x="2" y="1050"/>
                  </a:lnTo>
                  <a:lnTo>
                    <a:pt x="2" y="1049"/>
                  </a:lnTo>
                  <a:lnTo>
                    <a:pt x="2" y="1048"/>
                  </a:lnTo>
                  <a:lnTo>
                    <a:pt x="2" y="1047"/>
                  </a:lnTo>
                  <a:lnTo>
                    <a:pt x="2" y="1046"/>
                  </a:lnTo>
                  <a:lnTo>
                    <a:pt x="2" y="1045"/>
                  </a:lnTo>
                  <a:lnTo>
                    <a:pt x="2" y="1044"/>
                  </a:lnTo>
                  <a:lnTo>
                    <a:pt x="2" y="1043"/>
                  </a:lnTo>
                  <a:lnTo>
                    <a:pt x="2" y="1042"/>
                  </a:lnTo>
                  <a:lnTo>
                    <a:pt x="2" y="1041"/>
                  </a:lnTo>
                  <a:lnTo>
                    <a:pt x="2" y="1040"/>
                  </a:lnTo>
                  <a:lnTo>
                    <a:pt x="2" y="1039"/>
                  </a:lnTo>
                  <a:lnTo>
                    <a:pt x="2" y="1038"/>
                  </a:lnTo>
                  <a:lnTo>
                    <a:pt x="2" y="1037"/>
                  </a:lnTo>
                  <a:lnTo>
                    <a:pt x="1" y="1036"/>
                  </a:lnTo>
                  <a:lnTo>
                    <a:pt x="1" y="1035"/>
                  </a:lnTo>
                  <a:lnTo>
                    <a:pt x="1" y="1034"/>
                  </a:lnTo>
                  <a:lnTo>
                    <a:pt x="1" y="1034"/>
                  </a:lnTo>
                  <a:lnTo>
                    <a:pt x="1" y="1033"/>
                  </a:lnTo>
                  <a:lnTo>
                    <a:pt x="1" y="1031"/>
                  </a:lnTo>
                  <a:lnTo>
                    <a:pt x="1" y="1031"/>
                  </a:lnTo>
                  <a:lnTo>
                    <a:pt x="1" y="1030"/>
                  </a:lnTo>
                  <a:lnTo>
                    <a:pt x="1" y="1029"/>
                  </a:lnTo>
                  <a:lnTo>
                    <a:pt x="1" y="1028"/>
                  </a:lnTo>
                  <a:lnTo>
                    <a:pt x="1" y="1027"/>
                  </a:lnTo>
                  <a:lnTo>
                    <a:pt x="1" y="1026"/>
                  </a:lnTo>
                  <a:lnTo>
                    <a:pt x="1" y="1026"/>
                  </a:lnTo>
                  <a:lnTo>
                    <a:pt x="1" y="1025"/>
                  </a:lnTo>
                  <a:lnTo>
                    <a:pt x="1" y="1024"/>
                  </a:lnTo>
                  <a:lnTo>
                    <a:pt x="1" y="1022"/>
                  </a:lnTo>
                  <a:lnTo>
                    <a:pt x="1" y="1021"/>
                  </a:lnTo>
                  <a:lnTo>
                    <a:pt x="1" y="1020"/>
                  </a:lnTo>
                  <a:lnTo>
                    <a:pt x="1" y="1019"/>
                  </a:lnTo>
                  <a:lnTo>
                    <a:pt x="1" y="1018"/>
                  </a:lnTo>
                  <a:lnTo>
                    <a:pt x="1" y="1016"/>
                  </a:lnTo>
                  <a:lnTo>
                    <a:pt x="1" y="1016"/>
                  </a:lnTo>
                  <a:lnTo>
                    <a:pt x="1" y="1015"/>
                  </a:lnTo>
                  <a:lnTo>
                    <a:pt x="1" y="1014"/>
                  </a:lnTo>
                  <a:lnTo>
                    <a:pt x="0" y="1013"/>
                  </a:lnTo>
                  <a:lnTo>
                    <a:pt x="0" y="1012"/>
                  </a:lnTo>
                  <a:lnTo>
                    <a:pt x="0" y="1011"/>
                  </a:lnTo>
                  <a:lnTo>
                    <a:pt x="0" y="1010"/>
                  </a:lnTo>
                  <a:lnTo>
                    <a:pt x="0" y="1009"/>
                  </a:lnTo>
                  <a:lnTo>
                    <a:pt x="0" y="1008"/>
                  </a:lnTo>
                  <a:lnTo>
                    <a:pt x="0" y="1007"/>
                  </a:lnTo>
                  <a:lnTo>
                    <a:pt x="0" y="1006"/>
                  </a:lnTo>
                  <a:lnTo>
                    <a:pt x="0" y="1005"/>
                  </a:lnTo>
                  <a:lnTo>
                    <a:pt x="0" y="1004"/>
                  </a:lnTo>
                  <a:lnTo>
                    <a:pt x="0" y="1003"/>
                  </a:lnTo>
                  <a:lnTo>
                    <a:pt x="0" y="1002"/>
                  </a:lnTo>
                  <a:lnTo>
                    <a:pt x="0" y="1001"/>
                  </a:lnTo>
                  <a:lnTo>
                    <a:pt x="0" y="1000"/>
                  </a:lnTo>
                  <a:lnTo>
                    <a:pt x="0" y="999"/>
                  </a:lnTo>
                  <a:lnTo>
                    <a:pt x="0" y="998"/>
                  </a:lnTo>
                  <a:lnTo>
                    <a:pt x="0" y="997"/>
                  </a:lnTo>
                  <a:lnTo>
                    <a:pt x="0" y="996"/>
                  </a:lnTo>
                  <a:lnTo>
                    <a:pt x="0" y="995"/>
                  </a:lnTo>
                  <a:lnTo>
                    <a:pt x="0" y="994"/>
                  </a:lnTo>
                  <a:lnTo>
                    <a:pt x="0" y="993"/>
                  </a:lnTo>
                  <a:lnTo>
                    <a:pt x="0" y="992"/>
                  </a:lnTo>
                  <a:lnTo>
                    <a:pt x="0" y="991"/>
                  </a:lnTo>
                  <a:lnTo>
                    <a:pt x="0" y="990"/>
                  </a:lnTo>
                  <a:lnTo>
                    <a:pt x="0" y="989"/>
                  </a:lnTo>
                  <a:lnTo>
                    <a:pt x="0" y="988"/>
                  </a:lnTo>
                  <a:lnTo>
                    <a:pt x="0" y="988"/>
                  </a:lnTo>
                  <a:lnTo>
                    <a:pt x="0" y="986"/>
                  </a:lnTo>
                  <a:lnTo>
                    <a:pt x="0" y="985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0" y="982"/>
                  </a:lnTo>
                  <a:lnTo>
                    <a:pt x="0" y="981"/>
                  </a:lnTo>
                  <a:lnTo>
                    <a:pt x="0" y="981"/>
                  </a:lnTo>
                  <a:lnTo>
                    <a:pt x="0" y="980"/>
                  </a:lnTo>
                  <a:lnTo>
                    <a:pt x="0" y="979"/>
                  </a:lnTo>
                  <a:lnTo>
                    <a:pt x="0" y="977"/>
                  </a:lnTo>
                  <a:lnTo>
                    <a:pt x="0" y="977"/>
                  </a:lnTo>
                  <a:lnTo>
                    <a:pt x="0" y="976"/>
                  </a:lnTo>
                  <a:lnTo>
                    <a:pt x="0" y="975"/>
                  </a:lnTo>
                  <a:lnTo>
                    <a:pt x="0" y="974"/>
                  </a:lnTo>
                  <a:lnTo>
                    <a:pt x="0" y="972"/>
                  </a:lnTo>
                  <a:lnTo>
                    <a:pt x="0" y="972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0" y="969"/>
                  </a:lnTo>
                  <a:lnTo>
                    <a:pt x="0" y="968"/>
                  </a:lnTo>
                  <a:lnTo>
                    <a:pt x="0" y="966"/>
                  </a:lnTo>
                  <a:lnTo>
                    <a:pt x="0" y="966"/>
                  </a:lnTo>
                  <a:lnTo>
                    <a:pt x="0" y="965"/>
                  </a:lnTo>
                  <a:lnTo>
                    <a:pt x="0" y="964"/>
                  </a:lnTo>
                  <a:lnTo>
                    <a:pt x="0" y="963"/>
                  </a:lnTo>
                  <a:lnTo>
                    <a:pt x="0" y="962"/>
                  </a:lnTo>
                  <a:lnTo>
                    <a:pt x="0" y="960"/>
                  </a:lnTo>
                  <a:lnTo>
                    <a:pt x="0" y="960"/>
                  </a:lnTo>
                  <a:lnTo>
                    <a:pt x="0" y="959"/>
                  </a:lnTo>
                  <a:lnTo>
                    <a:pt x="0" y="958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55"/>
                  </a:lnTo>
                  <a:lnTo>
                    <a:pt x="0" y="954"/>
                  </a:lnTo>
                  <a:lnTo>
                    <a:pt x="0" y="953"/>
                  </a:lnTo>
                  <a:lnTo>
                    <a:pt x="0" y="952"/>
                  </a:lnTo>
                  <a:lnTo>
                    <a:pt x="0" y="951"/>
                  </a:lnTo>
                  <a:lnTo>
                    <a:pt x="0" y="950"/>
                  </a:lnTo>
                  <a:lnTo>
                    <a:pt x="0" y="949"/>
                  </a:lnTo>
                  <a:lnTo>
                    <a:pt x="0" y="948"/>
                  </a:lnTo>
                  <a:lnTo>
                    <a:pt x="0" y="947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0" y="944"/>
                  </a:lnTo>
                  <a:lnTo>
                    <a:pt x="0" y="943"/>
                  </a:lnTo>
                  <a:lnTo>
                    <a:pt x="0" y="942"/>
                  </a:lnTo>
                  <a:lnTo>
                    <a:pt x="0" y="941"/>
                  </a:lnTo>
                  <a:lnTo>
                    <a:pt x="0" y="940"/>
                  </a:lnTo>
                  <a:lnTo>
                    <a:pt x="0" y="939"/>
                  </a:lnTo>
                  <a:lnTo>
                    <a:pt x="1" y="938"/>
                  </a:lnTo>
                  <a:lnTo>
                    <a:pt x="1" y="937"/>
                  </a:lnTo>
                  <a:lnTo>
                    <a:pt x="1" y="936"/>
                  </a:lnTo>
                  <a:lnTo>
                    <a:pt x="1" y="935"/>
                  </a:lnTo>
                  <a:lnTo>
                    <a:pt x="1" y="934"/>
                  </a:lnTo>
                  <a:lnTo>
                    <a:pt x="1" y="933"/>
                  </a:lnTo>
                  <a:lnTo>
                    <a:pt x="1" y="932"/>
                  </a:lnTo>
                  <a:lnTo>
                    <a:pt x="1" y="932"/>
                  </a:lnTo>
                  <a:lnTo>
                    <a:pt x="1" y="930"/>
                  </a:lnTo>
                  <a:lnTo>
                    <a:pt x="1" y="929"/>
                  </a:lnTo>
                  <a:lnTo>
                    <a:pt x="1" y="929"/>
                  </a:lnTo>
                  <a:lnTo>
                    <a:pt x="1" y="928"/>
                  </a:lnTo>
                  <a:lnTo>
                    <a:pt x="1" y="926"/>
                  </a:lnTo>
                  <a:lnTo>
                    <a:pt x="1" y="925"/>
                  </a:lnTo>
                  <a:lnTo>
                    <a:pt x="1" y="924"/>
                  </a:lnTo>
                  <a:lnTo>
                    <a:pt x="1" y="923"/>
                  </a:lnTo>
                  <a:lnTo>
                    <a:pt x="1" y="923"/>
                  </a:lnTo>
                  <a:lnTo>
                    <a:pt x="1" y="922"/>
                  </a:lnTo>
                  <a:lnTo>
                    <a:pt x="1" y="921"/>
                  </a:lnTo>
                  <a:lnTo>
                    <a:pt x="1" y="921"/>
                  </a:lnTo>
                  <a:lnTo>
                    <a:pt x="1" y="920"/>
                  </a:lnTo>
                  <a:lnTo>
                    <a:pt x="1" y="919"/>
                  </a:lnTo>
                  <a:lnTo>
                    <a:pt x="1" y="918"/>
                  </a:lnTo>
                  <a:lnTo>
                    <a:pt x="1" y="917"/>
                  </a:lnTo>
                  <a:lnTo>
                    <a:pt x="2" y="915"/>
                  </a:lnTo>
                  <a:lnTo>
                    <a:pt x="2" y="915"/>
                  </a:lnTo>
                  <a:lnTo>
                    <a:pt x="2" y="914"/>
                  </a:lnTo>
                  <a:lnTo>
                    <a:pt x="2" y="913"/>
                  </a:lnTo>
                  <a:lnTo>
                    <a:pt x="2" y="911"/>
                  </a:lnTo>
                  <a:lnTo>
                    <a:pt x="2" y="911"/>
                  </a:lnTo>
                  <a:lnTo>
                    <a:pt x="2" y="910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2" y="907"/>
                  </a:lnTo>
                  <a:lnTo>
                    <a:pt x="2" y="906"/>
                  </a:lnTo>
                  <a:lnTo>
                    <a:pt x="2" y="905"/>
                  </a:lnTo>
                  <a:lnTo>
                    <a:pt x="2" y="904"/>
                  </a:lnTo>
                  <a:lnTo>
                    <a:pt x="2" y="903"/>
                  </a:lnTo>
                  <a:lnTo>
                    <a:pt x="2" y="902"/>
                  </a:lnTo>
                  <a:lnTo>
                    <a:pt x="3" y="901"/>
                  </a:lnTo>
                  <a:lnTo>
                    <a:pt x="3" y="900"/>
                  </a:lnTo>
                  <a:lnTo>
                    <a:pt x="3" y="899"/>
                  </a:lnTo>
                  <a:lnTo>
                    <a:pt x="3" y="898"/>
                  </a:lnTo>
                  <a:lnTo>
                    <a:pt x="3" y="897"/>
                  </a:lnTo>
                  <a:lnTo>
                    <a:pt x="3" y="896"/>
                  </a:lnTo>
                  <a:lnTo>
                    <a:pt x="3" y="895"/>
                  </a:lnTo>
                  <a:lnTo>
                    <a:pt x="3" y="894"/>
                  </a:lnTo>
                  <a:lnTo>
                    <a:pt x="3" y="893"/>
                  </a:lnTo>
                  <a:lnTo>
                    <a:pt x="3" y="892"/>
                  </a:lnTo>
                  <a:lnTo>
                    <a:pt x="3" y="891"/>
                  </a:lnTo>
                  <a:lnTo>
                    <a:pt x="3" y="890"/>
                  </a:lnTo>
                  <a:lnTo>
                    <a:pt x="4" y="889"/>
                  </a:lnTo>
                  <a:lnTo>
                    <a:pt x="4" y="888"/>
                  </a:lnTo>
                  <a:lnTo>
                    <a:pt x="4" y="888"/>
                  </a:lnTo>
                  <a:lnTo>
                    <a:pt x="4" y="886"/>
                  </a:lnTo>
                  <a:lnTo>
                    <a:pt x="4" y="885"/>
                  </a:lnTo>
                  <a:lnTo>
                    <a:pt x="4" y="885"/>
                  </a:lnTo>
                  <a:lnTo>
                    <a:pt x="4" y="884"/>
                  </a:lnTo>
                  <a:lnTo>
                    <a:pt x="4" y="882"/>
                  </a:lnTo>
                  <a:lnTo>
                    <a:pt x="4" y="881"/>
                  </a:lnTo>
                  <a:lnTo>
                    <a:pt x="4" y="880"/>
                  </a:lnTo>
                  <a:lnTo>
                    <a:pt x="4" y="879"/>
                  </a:lnTo>
                  <a:lnTo>
                    <a:pt x="5" y="878"/>
                  </a:lnTo>
                  <a:lnTo>
                    <a:pt x="5" y="877"/>
                  </a:lnTo>
                  <a:lnTo>
                    <a:pt x="5" y="876"/>
                  </a:lnTo>
                  <a:lnTo>
                    <a:pt x="5" y="875"/>
                  </a:lnTo>
                  <a:lnTo>
                    <a:pt x="5" y="874"/>
                  </a:lnTo>
                  <a:lnTo>
                    <a:pt x="5" y="873"/>
                  </a:lnTo>
                  <a:lnTo>
                    <a:pt x="5" y="872"/>
                  </a:lnTo>
                  <a:lnTo>
                    <a:pt x="5" y="870"/>
                  </a:lnTo>
                  <a:lnTo>
                    <a:pt x="5" y="869"/>
                  </a:lnTo>
                  <a:lnTo>
                    <a:pt x="6" y="868"/>
                  </a:lnTo>
                  <a:lnTo>
                    <a:pt x="6" y="867"/>
                  </a:lnTo>
                  <a:lnTo>
                    <a:pt x="6" y="866"/>
                  </a:lnTo>
                  <a:lnTo>
                    <a:pt x="6" y="865"/>
                  </a:lnTo>
                  <a:lnTo>
                    <a:pt x="6" y="864"/>
                  </a:lnTo>
                  <a:lnTo>
                    <a:pt x="6" y="863"/>
                  </a:lnTo>
                  <a:lnTo>
                    <a:pt x="6" y="862"/>
                  </a:lnTo>
                  <a:lnTo>
                    <a:pt x="6" y="861"/>
                  </a:lnTo>
                  <a:lnTo>
                    <a:pt x="7" y="860"/>
                  </a:lnTo>
                  <a:lnTo>
                    <a:pt x="7" y="859"/>
                  </a:lnTo>
                  <a:lnTo>
                    <a:pt x="7" y="858"/>
                  </a:lnTo>
                  <a:lnTo>
                    <a:pt x="7" y="857"/>
                  </a:lnTo>
                  <a:lnTo>
                    <a:pt x="7" y="856"/>
                  </a:lnTo>
                  <a:lnTo>
                    <a:pt x="7" y="855"/>
                  </a:lnTo>
                  <a:lnTo>
                    <a:pt x="7" y="854"/>
                  </a:lnTo>
                  <a:lnTo>
                    <a:pt x="7" y="853"/>
                  </a:lnTo>
                  <a:lnTo>
                    <a:pt x="8" y="852"/>
                  </a:lnTo>
                  <a:lnTo>
                    <a:pt x="8" y="851"/>
                  </a:lnTo>
                  <a:lnTo>
                    <a:pt x="8" y="850"/>
                  </a:lnTo>
                  <a:lnTo>
                    <a:pt x="8" y="849"/>
                  </a:lnTo>
                  <a:lnTo>
                    <a:pt x="8" y="848"/>
                  </a:lnTo>
                  <a:lnTo>
                    <a:pt x="8" y="847"/>
                  </a:lnTo>
                  <a:lnTo>
                    <a:pt x="8" y="846"/>
                  </a:lnTo>
                  <a:lnTo>
                    <a:pt x="8" y="845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3"/>
                  </a:lnTo>
                  <a:lnTo>
                    <a:pt x="9" y="842"/>
                  </a:lnTo>
                  <a:lnTo>
                    <a:pt x="9" y="841"/>
                  </a:lnTo>
                  <a:lnTo>
                    <a:pt x="9" y="840"/>
                  </a:lnTo>
                  <a:lnTo>
                    <a:pt x="9" y="839"/>
                  </a:lnTo>
                  <a:lnTo>
                    <a:pt x="9" y="838"/>
                  </a:lnTo>
                  <a:lnTo>
                    <a:pt x="9" y="837"/>
                  </a:lnTo>
                  <a:lnTo>
                    <a:pt x="10" y="836"/>
                  </a:lnTo>
                  <a:lnTo>
                    <a:pt x="10" y="835"/>
                  </a:lnTo>
                  <a:lnTo>
                    <a:pt x="10" y="834"/>
                  </a:lnTo>
                  <a:lnTo>
                    <a:pt x="10" y="833"/>
                  </a:lnTo>
                  <a:lnTo>
                    <a:pt x="10" y="833"/>
                  </a:lnTo>
                  <a:lnTo>
                    <a:pt x="10" y="832"/>
                  </a:lnTo>
                  <a:lnTo>
                    <a:pt x="11" y="830"/>
                  </a:lnTo>
                  <a:lnTo>
                    <a:pt x="11" y="830"/>
                  </a:lnTo>
                  <a:lnTo>
                    <a:pt x="11" y="829"/>
                  </a:lnTo>
                  <a:lnTo>
                    <a:pt x="11" y="827"/>
                  </a:lnTo>
                  <a:lnTo>
                    <a:pt x="11" y="827"/>
                  </a:lnTo>
                  <a:lnTo>
                    <a:pt x="11" y="826"/>
                  </a:lnTo>
                  <a:lnTo>
                    <a:pt x="11" y="825"/>
                  </a:lnTo>
                  <a:lnTo>
                    <a:pt x="12" y="824"/>
                  </a:lnTo>
                  <a:lnTo>
                    <a:pt x="12" y="823"/>
                  </a:lnTo>
                  <a:lnTo>
                    <a:pt x="12" y="822"/>
                  </a:lnTo>
                  <a:lnTo>
                    <a:pt x="12" y="821"/>
                  </a:lnTo>
                  <a:lnTo>
                    <a:pt x="12" y="820"/>
                  </a:lnTo>
                  <a:lnTo>
                    <a:pt x="12" y="819"/>
                  </a:lnTo>
                  <a:lnTo>
                    <a:pt x="12" y="818"/>
                  </a:lnTo>
                  <a:lnTo>
                    <a:pt x="13" y="817"/>
                  </a:lnTo>
                  <a:lnTo>
                    <a:pt x="13" y="816"/>
                  </a:lnTo>
                  <a:lnTo>
                    <a:pt x="13" y="815"/>
                  </a:lnTo>
                  <a:lnTo>
                    <a:pt x="13" y="814"/>
                  </a:lnTo>
                  <a:lnTo>
                    <a:pt x="13" y="813"/>
                  </a:lnTo>
                  <a:lnTo>
                    <a:pt x="13" y="812"/>
                  </a:lnTo>
                  <a:lnTo>
                    <a:pt x="14" y="811"/>
                  </a:lnTo>
                  <a:lnTo>
                    <a:pt x="14" y="810"/>
                  </a:lnTo>
                  <a:lnTo>
                    <a:pt x="14" y="809"/>
                  </a:lnTo>
                  <a:lnTo>
                    <a:pt x="14" y="809"/>
                  </a:lnTo>
                  <a:lnTo>
                    <a:pt x="14" y="807"/>
                  </a:lnTo>
                  <a:lnTo>
                    <a:pt x="14" y="806"/>
                  </a:lnTo>
                  <a:lnTo>
                    <a:pt x="15" y="805"/>
                  </a:lnTo>
                  <a:lnTo>
                    <a:pt x="15" y="804"/>
                  </a:lnTo>
                  <a:lnTo>
                    <a:pt x="15" y="803"/>
                  </a:lnTo>
                  <a:lnTo>
                    <a:pt x="15" y="802"/>
                  </a:lnTo>
                  <a:lnTo>
                    <a:pt x="15" y="801"/>
                  </a:lnTo>
                  <a:lnTo>
                    <a:pt x="16" y="800"/>
                  </a:lnTo>
                  <a:lnTo>
                    <a:pt x="16" y="799"/>
                  </a:lnTo>
                  <a:lnTo>
                    <a:pt x="16" y="799"/>
                  </a:lnTo>
                  <a:lnTo>
                    <a:pt x="16" y="797"/>
                  </a:lnTo>
                  <a:lnTo>
                    <a:pt x="16" y="797"/>
                  </a:lnTo>
                  <a:lnTo>
                    <a:pt x="16" y="795"/>
                  </a:lnTo>
                  <a:lnTo>
                    <a:pt x="16" y="795"/>
                  </a:lnTo>
                  <a:lnTo>
                    <a:pt x="17" y="793"/>
                  </a:lnTo>
                  <a:lnTo>
                    <a:pt x="17" y="792"/>
                  </a:lnTo>
                  <a:lnTo>
                    <a:pt x="17" y="791"/>
                  </a:lnTo>
                  <a:lnTo>
                    <a:pt x="17" y="790"/>
                  </a:lnTo>
                  <a:lnTo>
                    <a:pt x="17" y="789"/>
                  </a:lnTo>
                  <a:lnTo>
                    <a:pt x="18" y="788"/>
                  </a:lnTo>
                  <a:lnTo>
                    <a:pt x="18" y="787"/>
                  </a:lnTo>
                  <a:lnTo>
                    <a:pt x="18" y="786"/>
                  </a:lnTo>
                  <a:lnTo>
                    <a:pt x="18" y="785"/>
                  </a:lnTo>
                  <a:lnTo>
                    <a:pt x="19" y="785"/>
                  </a:lnTo>
                  <a:lnTo>
                    <a:pt x="19" y="784"/>
                  </a:lnTo>
                  <a:lnTo>
                    <a:pt x="19" y="783"/>
                  </a:lnTo>
                  <a:lnTo>
                    <a:pt x="19" y="781"/>
                  </a:lnTo>
                  <a:lnTo>
                    <a:pt x="19" y="781"/>
                  </a:lnTo>
                  <a:lnTo>
                    <a:pt x="19" y="780"/>
                  </a:lnTo>
                  <a:lnTo>
                    <a:pt x="20" y="779"/>
                  </a:lnTo>
                  <a:lnTo>
                    <a:pt x="20" y="778"/>
                  </a:lnTo>
                  <a:lnTo>
                    <a:pt x="20" y="777"/>
                  </a:lnTo>
                  <a:lnTo>
                    <a:pt x="20" y="776"/>
                  </a:lnTo>
                  <a:lnTo>
                    <a:pt x="20" y="774"/>
                  </a:lnTo>
                  <a:lnTo>
                    <a:pt x="21" y="774"/>
                  </a:lnTo>
                  <a:lnTo>
                    <a:pt x="21" y="773"/>
                  </a:lnTo>
                  <a:lnTo>
                    <a:pt x="21" y="772"/>
                  </a:lnTo>
                  <a:lnTo>
                    <a:pt x="21" y="771"/>
                  </a:lnTo>
                  <a:lnTo>
                    <a:pt x="21" y="770"/>
                  </a:lnTo>
                  <a:lnTo>
                    <a:pt x="22" y="769"/>
                  </a:lnTo>
                  <a:lnTo>
                    <a:pt x="22" y="768"/>
                  </a:lnTo>
                  <a:lnTo>
                    <a:pt x="22" y="767"/>
                  </a:lnTo>
                  <a:lnTo>
                    <a:pt x="22" y="766"/>
                  </a:lnTo>
                  <a:lnTo>
                    <a:pt x="23" y="765"/>
                  </a:lnTo>
                  <a:lnTo>
                    <a:pt x="23" y="764"/>
                  </a:lnTo>
                  <a:lnTo>
                    <a:pt x="23" y="763"/>
                  </a:lnTo>
                  <a:lnTo>
                    <a:pt x="23" y="762"/>
                  </a:lnTo>
                  <a:lnTo>
                    <a:pt x="23" y="761"/>
                  </a:lnTo>
                  <a:lnTo>
                    <a:pt x="24" y="760"/>
                  </a:lnTo>
                  <a:lnTo>
                    <a:pt x="24" y="759"/>
                  </a:lnTo>
                  <a:lnTo>
                    <a:pt x="24" y="758"/>
                  </a:lnTo>
                  <a:lnTo>
                    <a:pt x="24" y="757"/>
                  </a:lnTo>
                  <a:lnTo>
                    <a:pt x="25" y="756"/>
                  </a:lnTo>
                  <a:lnTo>
                    <a:pt x="25" y="755"/>
                  </a:lnTo>
                  <a:lnTo>
                    <a:pt x="25" y="755"/>
                  </a:lnTo>
                  <a:lnTo>
                    <a:pt x="25" y="753"/>
                  </a:lnTo>
                  <a:lnTo>
                    <a:pt x="25" y="753"/>
                  </a:lnTo>
                  <a:lnTo>
                    <a:pt x="26" y="751"/>
                  </a:lnTo>
                  <a:lnTo>
                    <a:pt x="26" y="750"/>
                  </a:lnTo>
                  <a:lnTo>
                    <a:pt x="26" y="749"/>
                  </a:lnTo>
                  <a:lnTo>
                    <a:pt x="26" y="748"/>
                  </a:lnTo>
                  <a:lnTo>
                    <a:pt x="27" y="747"/>
                  </a:lnTo>
                  <a:lnTo>
                    <a:pt x="27" y="746"/>
                  </a:lnTo>
                  <a:lnTo>
                    <a:pt x="27" y="746"/>
                  </a:lnTo>
                  <a:lnTo>
                    <a:pt x="27" y="745"/>
                  </a:lnTo>
                  <a:lnTo>
                    <a:pt x="27" y="744"/>
                  </a:lnTo>
                  <a:lnTo>
                    <a:pt x="28" y="743"/>
                  </a:lnTo>
                  <a:lnTo>
                    <a:pt x="28" y="742"/>
                  </a:lnTo>
                  <a:lnTo>
                    <a:pt x="28" y="741"/>
                  </a:lnTo>
                  <a:lnTo>
                    <a:pt x="28" y="740"/>
                  </a:lnTo>
                  <a:lnTo>
                    <a:pt x="29" y="739"/>
                  </a:lnTo>
                  <a:lnTo>
                    <a:pt x="29" y="737"/>
                  </a:lnTo>
                  <a:lnTo>
                    <a:pt x="29" y="737"/>
                  </a:lnTo>
                  <a:lnTo>
                    <a:pt x="29" y="736"/>
                  </a:lnTo>
                  <a:lnTo>
                    <a:pt x="30" y="735"/>
                  </a:lnTo>
                  <a:lnTo>
                    <a:pt x="30" y="734"/>
                  </a:lnTo>
                  <a:lnTo>
                    <a:pt x="30" y="733"/>
                  </a:lnTo>
                  <a:lnTo>
                    <a:pt x="30" y="732"/>
                  </a:lnTo>
                  <a:lnTo>
                    <a:pt x="31" y="731"/>
                  </a:lnTo>
                  <a:lnTo>
                    <a:pt x="31" y="730"/>
                  </a:lnTo>
                  <a:lnTo>
                    <a:pt x="31" y="729"/>
                  </a:lnTo>
                  <a:lnTo>
                    <a:pt x="31" y="728"/>
                  </a:lnTo>
                  <a:lnTo>
                    <a:pt x="32" y="727"/>
                  </a:lnTo>
                  <a:lnTo>
                    <a:pt x="32" y="726"/>
                  </a:lnTo>
                  <a:lnTo>
                    <a:pt x="32" y="725"/>
                  </a:lnTo>
                  <a:lnTo>
                    <a:pt x="33" y="724"/>
                  </a:lnTo>
                  <a:lnTo>
                    <a:pt x="33" y="723"/>
                  </a:lnTo>
                  <a:lnTo>
                    <a:pt x="33" y="722"/>
                  </a:lnTo>
                  <a:lnTo>
                    <a:pt x="33" y="721"/>
                  </a:lnTo>
                  <a:lnTo>
                    <a:pt x="33" y="720"/>
                  </a:lnTo>
                  <a:lnTo>
                    <a:pt x="34" y="719"/>
                  </a:lnTo>
                  <a:lnTo>
                    <a:pt x="34" y="718"/>
                  </a:lnTo>
                  <a:lnTo>
                    <a:pt x="34" y="717"/>
                  </a:lnTo>
                  <a:lnTo>
                    <a:pt x="34" y="716"/>
                  </a:lnTo>
                  <a:lnTo>
                    <a:pt x="35" y="715"/>
                  </a:lnTo>
                  <a:lnTo>
                    <a:pt x="35" y="714"/>
                  </a:lnTo>
                  <a:lnTo>
                    <a:pt x="35" y="713"/>
                  </a:lnTo>
                  <a:lnTo>
                    <a:pt x="36" y="712"/>
                  </a:lnTo>
                  <a:lnTo>
                    <a:pt x="36" y="711"/>
                  </a:lnTo>
                  <a:lnTo>
                    <a:pt x="36" y="710"/>
                  </a:lnTo>
                  <a:lnTo>
                    <a:pt x="36" y="709"/>
                  </a:lnTo>
                  <a:lnTo>
                    <a:pt x="37" y="708"/>
                  </a:lnTo>
                  <a:lnTo>
                    <a:pt x="37" y="707"/>
                  </a:lnTo>
                  <a:lnTo>
                    <a:pt x="37" y="706"/>
                  </a:lnTo>
                  <a:lnTo>
                    <a:pt x="38" y="705"/>
                  </a:lnTo>
                  <a:lnTo>
                    <a:pt x="38" y="704"/>
                  </a:lnTo>
                  <a:lnTo>
                    <a:pt x="38" y="703"/>
                  </a:lnTo>
                  <a:lnTo>
                    <a:pt x="38" y="702"/>
                  </a:lnTo>
                  <a:lnTo>
                    <a:pt x="39" y="702"/>
                  </a:lnTo>
                  <a:lnTo>
                    <a:pt x="39" y="701"/>
                  </a:lnTo>
                  <a:lnTo>
                    <a:pt x="39" y="700"/>
                  </a:lnTo>
                  <a:lnTo>
                    <a:pt x="39" y="699"/>
                  </a:lnTo>
                  <a:lnTo>
                    <a:pt x="40" y="698"/>
                  </a:lnTo>
                  <a:lnTo>
                    <a:pt x="40" y="697"/>
                  </a:lnTo>
                  <a:lnTo>
                    <a:pt x="40" y="695"/>
                  </a:lnTo>
                  <a:lnTo>
                    <a:pt x="41" y="695"/>
                  </a:lnTo>
                  <a:lnTo>
                    <a:pt x="41" y="694"/>
                  </a:lnTo>
                  <a:lnTo>
                    <a:pt x="41" y="693"/>
                  </a:lnTo>
                  <a:lnTo>
                    <a:pt x="42" y="692"/>
                  </a:lnTo>
                  <a:lnTo>
                    <a:pt x="42" y="691"/>
                  </a:lnTo>
                  <a:lnTo>
                    <a:pt x="42" y="690"/>
                  </a:lnTo>
                  <a:lnTo>
                    <a:pt x="42" y="689"/>
                  </a:lnTo>
                  <a:lnTo>
                    <a:pt x="43" y="688"/>
                  </a:lnTo>
                  <a:lnTo>
                    <a:pt x="43" y="687"/>
                  </a:lnTo>
                  <a:lnTo>
                    <a:pt x="43" y="686"/>
                  </a:lnTo>
                  <a:lnTo>
                    <a:pt x="43" y="685"/>
                  </a:lnTo>
                  <a:lnTo>
                    <a:pt x="44" y="684"/>
                  </a:lnTo>
                  <a:lnTo>
                    <a:pt x="44" y="683"/>
                  </a:lnTo>
                  <a:lnTo>
                    <a:pt x="45" y="682"/>
                  </a:lnTo>
                  <a:lnTo>
                    <a:pt x="45" y="680"/>
                  </a:lnTo>
                  <a:lnTo>
                    <a:pt x="46" y="679"/>
                  </a:lnTo>
                  <a:lnTo>
                    <a:pt x="46" y="678"/>
                  </a:lnTo>
                  <a:lnTo>
                    <a:pt x="46" y="677"/>
                  </a:lnTo>
                  <a:lnTo>
                    <a:pt x="46" y="676"/>
                  </a:lnTo>
                  <a:lnTo>
                    <a:pt x="47" y="675"/>
                  </a:lnTo>
                  <a:lnTo>
                    <a:pt x="47" y="674"/>
                  </a:lnTo>
                  <a:lnTo>
                    <a:pt x="48" y="672"/>
                  </a:lnTo>
                  <a:lnTo>
                    <a:pt x="48" y="671"/>
                  </a:lnTo>
                  <a:lnTo>
                    <a:pt x="48" y="670"/>
                  </a:lnTo>
                  <a:lnTo>
                    <a:pt x="49" y="669"/>
                  </a:lnTo>
                  <a:lnTo>
                    <a:pt x="49" y="668"/>
                  </a:lnTo>
                  <a:lnTo>
                    <a:pt x="49" y="667"/>
                  </a:lnTo>
                  <a:lnTo>
                    <a:pt x="50" y="666"/>
                  </a:lnTo>
                  <a:lnTo>
                    <a:pt x="50" y="665"/>
                  </a:lnTo>
                  <a:lnTo>
                    <a:pt x="50" y="664"/>
                  </a:lnTo>
                  <a:lnTo>
                    <a:pt x="51" y="663"/>
                  </a:lnTo>
                  <a:lnTo>
                    <a:pt x="51" y="662"/>
                  </a:lnTo>
                  <a:lnTo>
                    <a:pt x="51" y="661"/>
                  </a:lnTo>
                  <a:lnTo>
                    <a:pt x="52" y="660"/>
                  </a:lnTo>
                  <a:lnTo>
                    <a:pt x="52" y="659"/>
                  </a:lnTo>
                  <a:lnTo>
                    <a:pt x="52" y="658"/>
                  </a:lnTo>
                  <a:lnTo>
                    <a:pt x="53" y="657"/>
                  </a:lnTo>
                  <a:lnTo>
                    <a:pt x="53" y="656"/>
                  </a:lnTo>
                  <a:lnTo>
                    <a:pt x="53" y="656"/>
                  </a:lnTo>
                  <a:lnTo>
                    <a:pt x="54" y="654"/>
                  </a:lnTo>
                  <a:lnTo>
                    <a:pt x="54" y="653"/>
                  </a:lnTo>
                  <a:lnTo>
                    <a:pt x="54" y="652"/>
                  </a:lnTo>
                  <a:lnTo>
                    <a:pt x="55" y="651"/>
                  </a:lnTo>
                  <a:lnTo>
                    <a:pt x="55" y="651"/>
                  </a:lnTo>
                  <a:lnTo>
                    <a:pt x="55" y="649"/>
                  </a:lnTo>
                  <a:lnTo>
                    <a:pt x="56" y="648"/>
                  </a:lnTo>
                  <a:lnTo>
                    <a:pt x="56" y="647"/>
                  </a:lnTo>
                  <a:lnTo>
                    <a:pt x="56" y="646"/>
                  </a:lnTo>
                  <a:lnTo>
                    <a:pt x="57" y="645"/>
                  </a:lnTo>
                  <a:lnTo>
                    <a:pt x="57" y="645"/>
                  </a:lnTo>
                  <a:lnTo>
                    <a:pt x="57" y="644"/>
                  </a:lnTo>
                  <a:lnTo>
                    <a:pt x="58" y="642"/>
                  </a:lnTo>
                  <a:lnTo>
                    <a:pt x="58" y="642"/>
                  </a:lnTo>
                  <a:lnTo>
                    <a:pt x="58" y="641"/>
                  </a:lnTo>
                  <a:lnTo>
                    <a:pt x="59" y="640"/>
                  </a:lnTo>
                  <a:lnTo>
                    <a:pt x="59" y="638"/>
                  </a:lnTo>
                  <a:lnTo>
                    <a:pt x="60" y="637"/>
                  </a:lnTo>
                  <a:lnTo>
                    <a:pt x="60" y="636"/>
                  </a:lnTo>
                  <a:lnTo>
                    <a:pt x="61" y="635"/>
                  </a:lnTo>
                  <a:lnTo>
                    <a:pt x="61" y="634"/>
                  </a:lnTo>
                  <a:lnTo>
                    <a:pt x="61" y="633"/>
                  </a:lnTo>
                  <a:lnTo>
                    <a:pt x="61" y="632"/>
                  </a:lnTo>
                  <a:lnTo>
                    <a:pt x="62" y="632"/>
                  </a:lnTo>
                  <a:lnTo>
                    <a:pt x="62" y="631"/>
                  </a:lnTo>
                  <a:lnTo>
                    <a:pt x="62" y="630"/>
                  </a:lnTo>
                  <a:lnTo>
                    <a:pt x="63" y="629"/>
                  </a:lnTo>
                  <a:lnTo>
                    <a:pt x="63" y="628"/>
                  </a:lnTo>
                  <a:lnTo>
                    <a:pt x="63" y="627"/>
                  </a:lnTo>
                  <a:lnTo>
                    <a:pt x="64" y="626"/>
                  </a:lnTo>
                  <a:lnTo>
                    <a:pt x="64" y="626"/>
                  </a:lnTo>
                  <a:lnTo>
                    <a:pt x="64" y="625"/>
                  </a:lnTo>
                  <a:lnTo>
                    <a:pt x="65" y="624"/>
                  </a:lnTo>
                  <a:lnTo>
                    <a:pt x="65" y="623"/>
                  </a:lnTo>
                  <a:lnTo>
                    <a:pt x="65" y="622"/>
                  </a:lnTo>
                  <a:lnTo>
                    <a:pt x="66" y="622"/>
                  </a:lnTo>
                  <a:lnTo>
                    <a:pt x="66" y="620"/>
                  </a:lnTo>
                  <a:lnTo>
                    <a:pt x="66" y="619"/>
                  </a:lnTo>
                  <a:lnTo>
                    <a:pt x="67" y="619"/>
                  </a:lnTo>
                  <a:lnTo>
                    <a:pt x="67" y="618"/>
                  </a:lnTo>
                  <a:lnTo>
                    <a:pt x="67" y="617"/>
                  </a:lnTo>
                  <a:lnTo>
                    <a:pt x="68" y="616"/>
                  </a:lnTo>
                  <a:lnTo>
                    <a:pt x="68" y="615"/>
                  </a:lnTo>
                  <a:lnTo>
                    <a:pt x="68" y="614"/>
                  </a:lnTo>
                  <a:lnTo>
                    <a:pt x="69" y="613"/>
                  </a:lnTo>
                  <a:lnTo>
                    <a:pt x="69" y="612"/>
                  </a:lnTo>
                  <a:lnTo>
                    <a:pt x="69" y="611"/>
                  </a:lnTo>
                  <a:lnTo>
                    <a:pt x="70" y="610"/>
                  </a:lnTo>
                  <a:lnTo>
                    <a:pt x="70" y="609"/>
                  </a:lnTo>
                  <a:lnTo>
                    <a:pt x="71" y="608"/>
                  </a:lnTo>
                  <a:lnTo>
                    <a:pt x="71" y="608"/>
                  </a:lnTo>
                  <a:lnTo>
                    <a:pt x="71" y="607"/>
                  </a:lnTo>
                  <a:lnTo>
                    <a:pt x="72" y="605"/>
                  </a:lnTo>
                  <a:lnTo>
                    <a:pt x="72" y="604"/>
                  </a:lnTo>
                  <a:lnTo>
                    <a:pt x="73" y="603"/>
                  </a:lnTo>
                  <a:lnTo>
                    <a:pt x="73" y="602"/>
                  </a:lnTo>
                  <a:lnTo>
                    <a:pt x="73" y="602"/>
                  </a:lnTo>
                  <a:lnTo>
                    <a:pt x="74" y="601"/>
                  </a:lnTo>
                  <a:lnTo>
                    <a:pt x="74" y="600"/>
                  </a:lnTo>
                  <a:lnTo>
                    <a:pt x="75" y="599"/>
                  </a:lnTo>
                  <a:lnTo>
                    <a:pt x="75" y="598"/>
                  </a:lnTo>
                  <a:lnTo>
                    <a:pt x="76" y="597"/>
                  </a:lnTo>
                  <a:lnTo>
                    <a:pt x="76" y="596"/>
                  </a:lnTo>
                  <a:lnTo>
                    <a:pt x="76" y="595"/>
                  </a:lnTo>
                  <a:lnTo>
                    <a:pt x="76" y="595"/>
                  </a:lnTo>
                  <a:lnTo>
                    <a:pt x="77" y="593"/>
                  </a:lnTo>
                  <a:lnTo>
                    <a:pt x="77" y="593"/>
                  </a:lnTo>
                  <a:lnTo>
                    <a:pt x="78" y="592"/>
                  </a:lnTo>
                  <a:lnTo>
                    <a:pt x="78" y="591"/>
                  </a:lnTo>
                  <a:lnTo>
                    <a:pt x="78" y="590"/>
                  </a:lnTo>
                  <a:lnTo>
                    <a:pt x="79" y="589"/>
                  </a:lnTo>
                  <a:lnTo>
                    <a:pt x="79" y="588"/>
                  </a:lnTo>
                  <a:lnTo>
                    <a:pt x="80" y="587"/>
                  </a:lnTo>
                  <a:lnTo>
                    <a:pt x="80" y="586"/>
                  </a:lnTo>
                  <a:lnTo>
                    <a:pt x="80" y="585"/>
                  </a:lnTo>
                  <a:lnTo>
                    <a:pt x="81" y="584"/>
                  </a:lnTo>
                  <a:lnTo>
                    <a:pt x="81" y="583"/>
                  </a:lnTo>
                  <a:lnTo>
                    <a:pt x="82" y="582"/>
                  </a:lnTo>
                  <a:lnTo>
                    <a:pt x="82" y="581"/>
                  </a:lnTo>
                  <a:lnTo>
                    <a:pt x="83" y="580"/>
                  </a:lnTo>
                  <a:lnTo>
                    <a:pt x="83" y="579"/>
                  </a:lnTo>
                  <a:lnTo>
                    <a:pt x="83" y="578"/>
                  </a:lnTo>
                  <a:lnTo>
                    <a:pt x="84" y="577"/>
                  </a:lnTo>
                  <a:lnTo>
                    <a:pt x="84" y="576"/>
                  </a:lnTo>
                  <a:lnTo>
                    <a:pt x="85" y="575"/>
                  </a:lnTo>
                  <a:lnTo>
                    <a:pt x="85" y="574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6" y="572"/>
                  </a:lnTo>
                  <a:lnTo>
                    <a:pt x="87" y="571"/>
                  </a:lnTo>
                  <a:lnTo>
                    <a:pt x="87" y="570"/>
                  </a:lnTo>
                  <a:lnTo>
                    <a:pt x="87" y="569"/>
                  </a:lnTo>
                  <a:lnTo>
                    <a:pt x="88" y="569"/>
                  </a:lnTo>
                  <a:lnTo>
                    <a:pt x="88" y="568"/>
                  </a:lnTo>
                  <a:lnTo>
                    <a:pt x="88" y="567"/>
                  </a:lnTo>
                  <a:lnTo>
                    <a:pt x="89" y="566"/>
                  </a:lnTo>
                  <a:lnTo>
                    <a:pt x="89" y="565"/>
                  </a:lnTo>
                  <a:lnTo>
                    <a:pt x="90" y="564"/>
                  </a:lnTo>
                  <a:lnTo>
                    <a:pt x="90" y="563"/>
                  </a:lnTo>
                  <a:lnTo>
                    <a:pt x="91" y="562"/>
                  </a:lnTo>
                  <a:lnTo>
                    <a:pt x="91" y="561"/>
                  </a:lnTo>
                  <a:lnTo>
                    <a:pt x="92" y="560"/>
                  </a:lnTo>
                  <a:lnTo>
                    <a:pt x="92" y="560"/>
                  </a:lnTo>
                  <a:lnTo>
                    <a:pt x="92" y="559"/>
                  </a:lnTo>
                  <a:lnTo>
                    <a:pt x="93" y="558"/>
                  </a:lnTo>
                  <a:lnTo>
                    <a:pt x="93" y="556"/>
                  </a:lnTo>
                  <a:lnTo>
                    <a:pt x="94" y="556"/>
                  </a:lnTo>
                  <a:lnTo>
                    <a:pt x="94" y="555"/>
                  </a:lnTo>
                  <a:lnTo>
                    <a:pt x="95" y="554"/>
                  </a:lnTo>
                  <a:lnTo>
                    <a:pt x="95" y="552"/>
                  </a:lnTo>
                  <a:lnTo>
                    <a:pt x="96" y="551"/>
                  </a:lnTo>
                  <a:lnTo>
                    <a:pt x="96" y="551"/>
                  </a:lnTo>
                  <a:lnTo>
                    <a:pt x="97" y="550"/>
                  </a:lnTo>
                  <a:lnTo>
                    <a:pt x="97" y="549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8" y="545"/>
                  </a:lnTo>
                  <a:lnTo>
                    <a:pt x="99" y="545"/>
                  </a:lnTo>
                  <a:lnTo>
                    <a:pt x="99" y="544"/>
                  </a:lnTo>
                  <a:lnTo>
                    <a:pt x="100" y="543"/>
                  </a:lnTo>
                  <a:lnTo>
                    <a:pt x="100" y="542"/>
                  </a:lnTo>
                  <a:lnTo>
                    <a:pt x="101" y="540"/>
                  </a:lnTo>
                  <a:lnTo>
                    <a:pt x="102" y="539"/>
                  </a:lnTo>
                  <a:lnTo>
                    <a:pt x="102" y="538"/>
                  </a:lnTo>
                  <a:lnTo>
                    <a:pt x="103" y="537"/>
                  </a:lnTo>
                  <a:lnTo>
                    <a:pt x="104" y="535"/>
                  </a:lnTo>
                  <a:lnTo>
                    <a:pt x="104" y="534"/>
                  </a:lnTo>
                  <a:lnTo>
                    <a:pt x="105" y="533"/>
                  </a:lnTo>
                  <a:lnTo>
                    <a:pt x="105" y="532"/>
                  </a:lnTo>
                  <a:lnTo>
                    <a:pt x="106" y="531"/>
                  </a:lnTo>
                  <a:lnTo>
                    <a:pt x="106" y="530"/>
                  </a:lnTo>
                  <a:lnTo>
                    <a:pt x="107" y="529"/>
                  </a:lnTo>
                  <a:lnTo>
                    <a:pt x="107" y="528"/>
                  </a:lnTo>
                  <a:lnTo>
                    <a:pt x="108" y="527"/>
                  </a:lnTo>
                  <a:lnTo>
                    <a:pt x="108" y="526"/>
                  </a:lnTo>
                  <a:lnTo>
                    <a:pt x="109" y="525"/>
                  </a:lnTo>
                  <a:lnTo>
                    <a:pt x="109" y="524"/>
                  </a:lnTo>
                  <a:lnTo>
                    <a:pt x="110" y="523"/>
                  </a:lnTo>
                  <a:lnTo>
                    <a:pt x="110" y="522"/>
                  </a:lnTo>
                  <a:lnTo>
                    <a:pt x="111" y="521"/>
                  </a:lnTo>
                  <a:lnTo>
                    <a:pt x="111" y="520"/>
                  </a:lnTo>
                  <a:lnTo>
                    <a:pt x="112" y="519"/>
                  </a:lnTo>
                  <a:lnTo>
                    <a:pt x="112" y="518"/>
                  </a:lnTo>
                  <a:lnTo>
                    <a:pt x="113" y="517"/>
                  </a:lnTo>
                  <a:lnTo>
                    <a:pt x="113" y="516"/>
                  </a:lnTo>
                  <a:lnTo>
                    <a:pt x="114" y="515"/>
                  </a:lnTo>
                  <a:lnTo>
                    <a:pt x="114" y="514"/>
                  </a:lnTo>
                  <a:lnTo>
                    <a:pt x="115" y="513"/>
                  </a:lnTo>
                  <a:lnTo>
                    <a:pt x="115" y="513"/>
                  </a:lnTo>
                  <a:lnTo>
                    <a:pt x="116" y="512"/>
                  </a:lnTo>
                  <a:lnTo>
                    <a:pt x="116" y="511"/>
                  </a:lnTo>
                  <a:lnTo>
                    <a:pt x="117" y="510"/>
                  </a:lnTo>
                  <a:lnTo>
                    <a:pt x="117" y="509"/>
                  </a:lnTo>
                  <a:lnTo>
                    <a:pt x="117" y="509"/>
                  </a:lnTo>
                  <a:lnTo>
                    <a:pt x="118" y="508"/>
                  </a:lnTo>
                  <a:lnTo>
                    <a:pt x="118" y="507"/>
                  </a:lnTo>
                  <a:lnTo>
                    <a:pt x="119" y="506"/>
                  </a:lnTo>
                  <a:lnTo>
                    <a:pt x="120" y="505"/>
                  </a:lnTo>
                  <a:lnTo>
                    <a:pt x="120" y="504"/>
                  </a:lnTo>
                  <a:lnTo>
                    <a:pt x="121" y="503"/>
                  </a:lnTo>
                  <a:lnTo>
                    <a:pt x="121" y="502"/>
                  </a:lnTo>
                  <a:lnTo>
                    <a:pt x="122" y="500"/>
                  </a:lnTo>
                  <a:lnTo>
                    <a:pt x="123" y="499"/>
                  </a:lnTo>
                  <a:lnTo>
                    <a:pt x="123" y="499"/>
                  </a:lnTo>
                  <a:lnTo>
                    <a:pt x="123" y="498"/>
                  </a:lnTo>
                  <a:lnTo>
                    <a:pt x="123" y="498"/>
                  </a:lnTo>
                  <a:lnTo>
                    <a:pt x="124" y="496"/>
                  </a:lnTo>
                  <a:lnTo>
                    <a:pt x="125" y="496"/>
                  </a:lnTo>
                  <a:lnTo>
                    <a:pt x="125" y="495"/>
                  </a:lnTo>
                  <a:lnTo>
                    <a:pt x="126" y="494"/>
                  </a:lnTo>
                  <a:lnTo>
                    <a:pt x="126" y="493"/>
                  </a:lnTo>
                  <a:lnTo>
                    <a:pt x="127" y="492"/>
                  </a:lnTo>
                  <a:lnTo>
                    <a:pt x="127" y="491"/>
                  </a:lnTo>
                  <a:lnTo>
                    <a:pt x="128" y="490"/>
                  </a:lnTo>
                  <a:lnTo>
                    <a:pt x="128" y="489"/>
                  </a:lnTo>
                  <a:lnTo>
                    <a:pt x="129" y="488"/>
                  </a:lnTo>
                  <a:lnTo>
                    <a:pt x="130" y="487"/>
                  </a:lnTo>
                  <a:lnTo>
                    <a:pt x="130" y="486"/>
                  </a:lnTo>
                  <a:lnTo>
                    <a:pt x="131" y="485"/>
                  </a:lnTo>
                  <a:lnTo>
                    <a:pt x="131" y="484"/>
                  </a:lnTo>
                  <a:lnTo>
                    <a:pt x="132" y="483"/>
                  </a:lnTo>
                  <a:lnTo>
                    <a:pt x="132" y="482"/>
                  </a:lnTo>
                  <a:lnTo>
                    <a:pt x="133" y="481"/>
                  </a:lnTo>
                  <a:lnTo>
                    <a:pt x="134" y="480"/>
                  </a:lnTo>
                  <a:lnTo>
                    <a:pt x="134" y="479"/>
                  </a:lnTo>
                  <a:lnTo>
                    <a:pt x="135" y="478"/>
                  </a:lnTo>
                  <a:lnTo>
                    <a:pt x="135" y="477"/>
                  </a:lnTo>
                  <a:lnTo>
                    <a:pt x="136" y="476"/>
                  </a:lnTo>
                  <a:lnTo>
                    <a:pt x="136" y="475"/>
                  </a:lnTo>
                  <a:lnTo>
                    <a:pt x="137" y="474"/>
                  </a:lnTo>
                  <a:lnTo>
                    <a:pt x="138" y="473"/>
                  </a:lnTo>
                  <a:lnTo>
                    <a:pt x="138" y="472"/>
                  </a:lnTo>
                  <a:lnTo>
                    <a:pt x="139" y="472"/>
                  </a:lnTo>
                  <a:lnTo>
                    <a:pt x="139" y="470"/>
                  </a:lnTo>
                  <a:lnTo>
                    <a:pt x="140" y="469"/>
                  </a:lnTo>
                  <a:lnTo>
                    <a:pt x="140" y="468"/>
                  </a:lnTo>
                  <a:lnTo>
                    <a:pt x="141" y="467"/>
                  </a:lnTo>
                  <a:lnTo>
                    <a:pt x="142" y="466"/>
                  </a:lnTo>
                  <a:lnTo>
                    <a:pt x="142" y="465"/>
                  </a:lnTo>
                  <a:lnTo>
                    <a:pt x="143" y="464"/>
                  </a:lnTo>
                  <a:lnTo>
                    <a:pt x="143" y="463"/>
                  </a:lnTo>
                  <a:lnTo>
                    <a:pt x="144" y="462"/>
                  </a:lnTo>
                  <a:lnTo>
                    <a:pt x="145" y="461"/>
                  </a:lnTo>
                  <a:lnTo>
                    <a:pt x="145" y="461"/>
                  </a:lnTo>
                  <a:lnTo>
                    <a:pt x="145" y="460"/>
                  </a:lnTo>
                  <a:lnTo>
                    <a:pt x="146" y="459"/>
                  </a:lnTo>
                  <a:lnTo>
                    <a:pt x="147" y="458"/>
                  </a:lnTo>
                  <a:lnTo>
                    <a:pt x="147" y="458"/>
                  </a:lnTo>
                  <a:lnTo>
                    <a:pt x="147" y="457"/>
                  </a:lnTo>
                  <a:lnTo>
                    <a:pt x="148" y="456"/>
                  </a:lnTo>
                  <a:lnTo>
                    <a:pt x="149" y="455"/>
                  </a:lnTo>
                  <a:lnTo>
                    <a:pt x="150" y="453"/>
                  </a:lnTo>
                  <a:lnTo>
                    <a:pt x="150" y="453"/>
                  </a:lnTo>
                  <a:lnTo>
                    <a:pt x="151" y="452"/>
                  </a:lnTo>
                  <a:lnTo>
                    <a:pt x="151" y="451"/>
                  </a:lnTo>
                  <a:lnTo>
                    <a:pt x="151" y="450"/>
                  </a:lnTo>
                  <a:lnTo>
                    <a:pt x="152" y="449"/>
                  </a:lnTo>
                  <a:lnTo>
                    <a:pt x="153" y="449"/>
                  </a:lnTo>
                  <a:lnTo>
                    <a:pt x="153" y="448"/>
                  </a:lnTo>
                  <a:lnTo>
                    <a:pt x="154" y="447"/>
                  </a:lnTo>
                  <a:lnTo>
                    <a:pt x="154" y="446"/>
                  </a:lnTo>
                  <a:lnTo>
                    <a:pt x="155" y="445"/>
                  </a:lnTo>
                  <a:lnTo>
                    <a:pt x="156" y="444"/>
                  </a:lnTo>
                  <a:lnTo>
                    <a:pt x="156" y="443"/>
                  </a:lnTo>
                  <a:lnTo>
                    <a:pt x="157" y="442"/>
                  </a:lnTo>
                  <a:lnTo>
                    <a:pt x="157" y="441"/>
                  </a:lnTo>
                  <a:lnTo>
                    <a:pt x="158" y="440"/>
                  </a:lnTo>
                  <a:lnTo>
                    <a:pt x="159" y="439"/>
                  </a:lnTo>
                  <a:lnTo>
                    <a:pt x="159" y="438"/>
                  </a:lnTo>
                  <a:lnTo>
                    <a:pt x="160" y="437"/>
                  </a:lnTo>
                  <a:lnTo>
                    <a:pt x="161" y="436"/>
                  </a:lnTo>
                  <a:lnTo>
                    <a:pt x="161" y="435"/>
                  </a:lnTo>
                  <a:lnTo>
                    <a:pt x="162" y="434"/>
                  </a:lnTo>
                  <a:lnTo>
                    <a:pt x="162" y="433"/>
                  </a:lnTo>
                  <a:lnTo>
                    <a:pt x="163" y="432"/>
                  </a:lnTo>
                  <a:lnTo>
                    <a:pt x="164" y="431"/>
                  </a:lnTo>
                  <a:lnTo>
                    <a:pt x="165" y="430"/>
                  </a:lnTo>
                  <a:lnTo>
                    <a:pt x="165" y="429"/>
                  </a:lnTo>
                  <a:lnTo>
                    <a:pt x="166" y="428"/>
                  </a:lnTo>
                  <a:lnTo>
                    <a:pt x="166" y="427"/>
                  </a:lnTo>
                  <a:lnTo>
                    <a:pt x="167" y="426"/>
                  </a:lnTo>
                  <a:lnTo>
                    <a:pt x="168" y="425"/>
                  </a:lnTo>
                  <a:lnTo>
                    <a:pt x="169" y="424"/>
                  </a:lnTo>
                  <a:lnTo>
                    <a:pt x="169" y="424"/>
                  </a:lnTo>
                  <a:lnTo>
                    <a:pt x="169" y="423"/>
                  </a:lnTo>
                  <a:lnTo>
                    <a:pt x="170" y="422"/>
                  </a:lnTo>
                  <a:lnTo>
                    <a:pt x="171" y="421"/>
                  </a:lnTo>
                  <a:lnTo>
                    <a:pt x="172" y="420"/>
                  </a:lnTo>
                  <a:lnTo>
                    <a:pt x="172" y="419"/>
                  </a:lnTo>
                  <a:lnTo>
                    <a:pt x="173" y="418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4" y="416"/>
                  </a:lnTo>
                  <a:lnTo>
                    <a:pt x="175" y="415"/>
                  </a:lnTo>
                  <a:lnTo>
                    <a:pt x="175" y="414"/>
                  </a:lnTo>
                  <a:lnTo>
                    <a:pt x="176" y="414"/>
                  </a:lnTo>
                  <a:lnTo>
                    <a:pt x="176" y="413"/>
                  </a:lnTo>
                  <a:lnTo>
                    <a:pt x="177" y="412"/>
                  </a:lnTo>
                  <a:lnTo>
                    <a:pt x="178" y="411"/>
                  </a:lnTo>
                  <a:lnTo>
                    <a:pt x="178" y="410"/>
                  </a:lnTo>
                  <a:lnTo>
                    <a:pt x="179" y="409"/>
                  </a:lnTo>
                  <a:lnTo>
                    <a:pt x="179" y="409"/>
                  </a:lnTo>
                  <a:lnTo>
                    <a:pt x="180" y="408"/>
                  </a:lnTo>
                  <a:lnTo>
                    <a:pt x="180" y="407"/>
                  </a:lnTo>
                  <a:lnTo>
                    <a:pt x="181" y="406"/>
                  </a:lnTo>
                  <a:lnTo>
                    <a:pt x="181" y="406"/>
                  </a:lnTo>
                  <a:lnTo>
                    <a:pt x="182" y="405"/>
                  </a:lnTo>
                  <a:lnTo>
                    <a:pt x="183" y="404"/>
                  </a:lnTo>
                  <a:lnTo>
                    <a:pt x="183" y="403"/>
                  </a:lnTo>
                  <a:lnTo>
                    <a:pt x="184" y="402"/>
                  </a:lnTo>
                  <a:lnTo>
                    <a:pt x="185" y="401"/>
                  </a:lnTo>
                  <a:lnTo>
                    <a:pt x="185" y="400"/>
                  </a:lnTo>
                  <a:lnTo>
                    <a:pt x="186" y="400"/>
                  </a:lnTo>
                  <a:lnTo>
                    <a:pt x="186" y="399"/>
                  </a:lnTo>
                  <a:lnTo>
                    <a:pt x="187" y="398"/>
                  </a:lnTo>
                  <a:lnTo>
                    <a:pt x="188" y="397"/>
                  </a:lnTo>
                  <a:lnTo>
                    <a:pt x="188" y="396"/>
                  </a:lnTo>
                  <a:lnTo>
                    <a:pt x="188" y="396"/>
                  </a:lnTo>
                  <a:lnTo>
                    <a:pt x="189" y="395"/>
                  </a:lnTo>
                  <a:lnTo>
                    <a:pt x="190" y="394"/>
                  </a:lnTo>
                  <a:lnTo>
                    <a:pt x="190" y="393"/>
                  </a:lnTo>
                  <a:lnTo>
                    <a:pt x="191" y="392"/>
                  </a:lnTo>
                  <a:lnTo>
                    <a:pt x="192" y="391"/>
                  </a:lnTo>
                  <a:lnTo>
                    <a:pt x="193" y="390"/>
                  </a:lnTo>
                  <a:lnTo>
                    <a:pt x="194" y="389"/>
                  </a:lnTo>
                  <a:lnTo>
                    <a:pt x="195" y="388"/>
                  </a:lnTo>
                  <a:lnTo>
                    <a:pt x="196" y="386"/>
                  </a:lnTo>
                  <a:lnTo>
                    <a:pt x="196" y="385"/>
                  </a:lnTo>
                  <a:lnTo>
                    <a:pt x="197" y="385"/>
                  </a:lnTo>
                  <a:lnTo>
                    <a:pt x="197" y="384"/>
                  </a:lnTo>
                  <a:lnTo>
                    <a:pt x="198" y="383"/>
                  </a:lnTo>
                  <a:lnTo>
                    <a:pt x="198" y="383"/>
                  </a:lnTo>
                  <a:lnTo>
                    <a:pt x="199" y="382"/>
                  </a:lnTo>
                  <a:lnTo>
                    <a:pt x="199" y="381"/>
                  </a:lnTo>
                  <a:lnTo>
                    <a:pt x="200" y="380"/>
                  </a:lnTo>
                  <a:lnTo>
                    <a:pt x="200" y="380"/>
                  </a:lnTo>
                  <a:lnTo>
                    <a:pt x="201" y="379"/>
                  </a:lnTo>
                  <a:lnTo>
                    <a:pt x="202" y="378"/>
                  </a:lnTo>
                  <a:lnTo>
                    <a:pt x="202" y="377"/>
                  </a:lnTo>
                  <a:lnTo>
                    <a:pt x="203" y="377"/>
                  </a:lnTo>
                  <a:lnTo>
                    <a:pt x="203" y="376"/>
                  </a:lnTo>
                  <a:lnTo>
                    <a:pt x="204" y="375"/>
                  </a:lnTo>
                  <a:lnTo>
                    <a:pt x="205" y="374"/>
                  </a:lnTo>
                  <a:lnTo>
                    <a:pt x="205" y="373"/>
                  </a:lnTo>
                  <a:lnTo>
                    <a:pt x="206" y="372"/>
                  </a:lnTo>
                  <a:lnTo>
                    <a:pt x="207" y="371"/>
                  </a:lnTo>
                  <a:lnTo>
                    <a:pt x="208" y="370"/>
                  </a:lnTo>
                  <a:lnTo>
                    <a:pt x="209" y="369"/>
                  </a:lnTo>
                  <a:lnTo>
                    <a:pt x="210" y="368"/>
                  </a:lnTo>
                  <a:lnTo>
                    <a:pt x="211" y="367"/>
                  </a:lnTo>
                  <a:lnTo>
                    <a:pt x="211" y="366"/>
                  </a:lnTo>
                  <a:lnTo>
                    <a:pt x="212" y="365"/>
                  </a:lnTo>
                  <a:lnTo>
                    <a:pt x="212" y="365"/>
                  </a:lnTo>
                  <a:lnTo>
                    <a:pt x="213" y="364"/>
                  </a:lnTo>
                  <a:lnTo>
                    <a:pt x="213" y="363"/>
                  </a:lnTo>
                  <a:lnTo>
                    <a:pt x="214" y="363"/>
                  </a:lnTo>
                  <a:lnTo>
                    <a:pt x="215" y="361"/>
                  </a:lnTo>
                  <a:lnTo>
                    <a:pt x="216" y="360"/>
                  </a:lnTo>
                  <a:lnTo>
                    <a:pt x="216" y="360"/>
                  </a:lnTo>
                  <a:lnTo>
                    <a:pt x="217" y="359"/>
                  </a:lnTo>
                  <a:lnTo>
                    <a:pt x="218" y="358"/>
                  </a:lnTo>
                  <a:lnTo>
                    <a:pt x="218" y="357"/>
                  </a:lnTo>
                  <a:lnTo>
                    <a:pt x="219" y="357"/>
                  </a:lnTo>
                  <a:lnTo>
                    <a:pt x="219" y="356"/>
                  </a:lnTo>
                  <a:lnTo>
                    <a:pt x="220" y="355"/>
                  </a:lnTo>
                  <a:lnTo>
                    <a:pt x="220" y="355"/>
                  </a:lnTo>
                  <a:lnTo>
                    <a:pt x="221" y="354"/>
                  </a:lnTo>
                  <a:lnTo>
                    <a:pt x="222" y="352"/>
                  </a:lnTo>
                  <a:lnTo>
                    <a:pt x="223" y="352"/>
                  </a:lnTo>
                  <a:lnTo>
                    <a:pt x="223" y="351"/>
                  </a:lnTo>
                  <a:lnTo>
                    <a:pt x="224" y="350"/>
                  </a:lnTo>
                  <a:lnTo>
                    <a:pt x="225" y="349"/>
                  </a:lnTo>
                  <a:lnTo>
                    <a:pt x="226" y="348"/>
                  </a:lnTo>
                  <a:lnTo>
                    <a:pt x="227" y="347"/>
                  </a:lnTo>
                  <a:lnTo>
                    <a:pt x="227" y="346"/>
                  </a:lnTo>
                  <a:lnTo>
                    <a:pt x="228" y="345"/>
                  </a:lnTo>
                  <a:lnTo>
                    <a:pt x="229" y="344"/>
                  </a:lnTo>
                  <a:lnTo>
                    <a:pt x="229" y="344"/>
                  </a:lnTo>
                  <a:lnTo>
                    <a:pt x="230" y="343"/>
                  </a:lnTo>
                  <a:lnTo>
                    <a:pt x="231" y="342"/>
                  </a:lnTo>
                  <a:lnTo>
                    <a:pt x="231" y="342"/>
                  </a:lnTo>
                  <a:lnTo>
                    <a:pt x="232" y="341"/>
                  </a:lnTo>
                  <a:lnTo>
                    <a:pt x="232" y="340"/>
                  </a:lnTo>
                  <a:lnTo>
                    <a:pt x="233" y="340"/>
                  </a:lnTo>
                  <a:lnTo>
                    <a:pt x="233" y="339"/>
                  </a:lnTo>
                  <a:lnTo>
                    <a:pt x="234" y="338"/>
                  </a:lnTo>
                  <a:lnTo>
                    <a:pt x="235" y="337"/>
                  </a:lnTo>
                  <a:lnTo>
                    <a:pt x="236" y="336"/>
                  </a:lnTo>
                  <a:lnTo>
                    <a:pt x="237" y="335"/>
                  </a:lnTo>
                  <a:lnTo>
                    <a:pt x="237" y="334"/>
                  </a:lnTo>
                  <a:lnTo>
                    <a:pt x="238" y="333"/>
                  </a:lnTo>
                  <a:lnTo>
                    <a:pt x="239" y="333"/>
                  </a:lnTo>
                  <a:lnTo>
                    <a:pt x="239" y="332"/>
                  </a:lnTo>
                  <a:lnTo>
                    <a:pt x="240" y="331"/>
                  </a:lnTo>
                  <a:lnTo>
                    <a:pt x="240" y="331"/>
                  </a:lnTo>
                  <a:lnTo>
                    <a:pt x="241" y="330"/>
                  </a:lnTo>
                  <a:lnTo>
                    <a:pt x="241" y="329"/>
                  </a:lnTo>
                  <a:lnTo>
                    <a:pt x="242" y="329"/>
                  </a:lnTo>
                  <a:lnTo>
                    <a:pt x="243" y="328"/>
                  </a:lnTo>
                  <a:lnTo>
                    <a:pt x="244" y="327"/>
                  </a:lnTo>
                  <a:lnTo>
                    <a:pt x="244" y="326"/>
                  </a:lnTo>
                  <a:lnTo>
                    <a:pt x="245" y="325"/>
                  </a:lnTo>
                  <a:lnTo>
                    <a:pt x="246" y="324"/>
                  </a:lnTo>
                  <a:lnTo>
                    <a:pt x="247" y="324"/>
                  </a:lnTo>
                  <a:lnTo>
                    <a:pt x="247" y="323"/>
                  </a:lnTo>
                  <a:lnTo>
                    <a:pt x="248" y="322"/>
                  </a:lnTo>
                  <a:lnTo>
                    <a:pt x="248" y="322"/>
                  </a:lnTo>
                  <a:lnTo>
                    <a:pt x="249" y="321"/>
                  </a:lnTo>
                  <a:lnTo>
                    <a:pt x="250" y="320"/>
                  </a:lnTo>
                  <a:lnTo>
                    <a:pt x="250" y="319"/>
                  </a:lnTo>
                  <a:lnTo>
                    <a:pt x="251" y="319"/>
                  </a:lnTo>
                  <a:lnTo>
                    <a:pt x="252" y="318"/>
                  </a:lnTo>
                  <a:lnTo>
                    <a:pt x="252" y="317"/>
                  </a:lnTo>
                  <a:lnTo>
                    <a:pt x="253" y="317"/>
                  </a:lnTo>
                  <a:lnTo>
                    <a:pt x="254" y="315"/>
                  </a:lnTo>
                  <a:lnTo>
                    <a:pt x="255" y="314"/>
                  </a:lnTo>
                  <a:lnTo>
                    <a:pt x="256" y="314"/>
                  </a:lnTo>
                  <a:lnTo>
                    <a:pt x="256" y="313"/>
                  </a:lnTo>
                  <a:lnTo>
                    <a:pt x="257" y="312"/>
                  </a:lnTo>
                  <a:lnTo>
                    <a:pt x="258" y="311"/>
                  </a:lnTo>
                  <a:lnTo>
                    <a:pt x="259" y="310"/>
                  </a:lnTo>
                  <a:lnTo>
                    <a:pt x="260" y="309"/>
                  </a:lnTo>
                  <a:lnTo>
                    <a:pt x="260" y="309"/>
                  </a:lnTo>
                  <a:lnTo>
                    <a:pt x="261" y="308"/>
                  </a:lnTo>
                  <a:lnTo>
                    <a:pt x="261" y="307"/>
                  </a:lnTo>
                  <a:lnTo>
                    <a:pt x="262" y="306"/>
                  </a:lnTo>
                  <a:lnTo>
                    <a:pt x="263" y="305"/>
                  </a:lnTo>
                  <a:lnTo>
                    <a:pt x="264" y="305"/>
                  </a:lnTo>
                  <a:lnTo>
                    <a:pt x="264" y="304"/>
                  </a:lnTo>
                  <a:lnTo>
                    <a:pt x="265" y="303"/>
                  </a:lnTo>
                  <a:lnTo>
                    <a:pt x="266" y="302"/>
                  </a:lnTo>
                  <a:lnTo>
                    <a:pt x="267" y="302"/>
                  </a:lnTo>
                  <a:lnTo>
                    <a:pt x="267" y="301"/>
                  </a:lnTo>
                  <a:lnTo>
                    <a:pt x="268" y="300"/>
                  </a:lnTo>
                  <a:lnTo>
                    <a:pt x="269" y="299"/>
                  </a:lnTo>
                  <a:lnTo>
                    <a:pt x="270" y="298"/>
                  </a:lnTo>
                  <a:lnTo>
                    <a:pt x="271" y="297"/>
                  </a:lnTo>
                  <a:lnTo>
                    <a:pt x="272" y="296"/>
                  </a:lnTo>
                  <a:lnTo>
                    <a:pt x="273" y="295"/>
                  </a:lnTo>
                  <a:lnTo>
                    <a:pt x="274" y="294"/>
                  </a:lnTo>
                  <a:lnTo>
                    <a:pt x="275" y="294"/>
                  </a:lnTo>
                  <a:lnTo>
                    <a:pt x="275" y="293"/>
                  </a:lnTo>
                  <a:lnTo>
                    <a:pt x="276" y="292"/>
                  </a:lnTo>
                  <a:lnTo>
                    <a:pt x="277" y="291"/>
                  </a:lnTo>
                  <a:lnTo>
                    <a:pt x="277" y="290"/>
                  </a:lnTo>
                  <a:lnTo>
                    <a:pt x="279" y="289"/>
                  </a:lnTo>
                  <a:lnTo>
                    <a:pt x="279" y="289"/>
                  </a:lnTo>
                  <a:lnTo>
                    <a:pt x="280" y="288"/>
                  </a:lnTo>
                  <a:lnTo>
                    <a:pt x="280" y="287"/>
                  </a:lnTo>
                  <a:lnTo>
                    <a:pt x="281" y="287"/>
                  </a:lnTo>
                  <a:lnTo>
                    <a:pt x="282" y="286"/>
                  </a:lnTo>
                  <a:lnTo>
                    <a:pt x="282" y="285"/>
                  </a:lnTo>
                  <a:lnTo>
                    <a:pt x="284" y="284"/>
                  </a:lnTo>
                  <a:lnTo>
                    <a:pt x="284" y="284"/>
                  </a:lnTo>
                  <a:lnTo>
                    <a:pt x="285" y="283"/>
                  </a:lnTo>
                  <a:lnTo>
                    <a:pt x="286" y="282"/>
                  </a:lnTo>
                  <a:lnTo>
                    <a:pt x="286" y="281"/>
                  </a:lnTo>
                  <a:lnTo>
                    <a:pt x="288" y="280"/>
                  </a:lnTo>
                  <a:lnTo>
                    <a:pt x="288" y="279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1" y="276"/>
                  </a:lnTo>
                  <a:lnTo>
                    <a:pt x="292" y="275"/>
                  </a:lnTo>
                  <a:lnTo>
                    <a:pt x="293" y="275"/>
                  </a:lnTo>
                  <a:lnTo>
                    <a:pt x="294" y="274"/>
                  </a:lnTo>
                  <a:lnTo>
                    <a:pt x="295" y="273"/>
                  </a:lnTo>
                  <a:lnTo>
                    <a:pt x="296" y="272"/>
                  </a:lnTo>
                  <a:lnTo>
                    <a:pt x="296" y="272"/>
                  </a:lnTo>
                  <a:lnTo>
                    <a:pt x="297" y="271"/>
                  </a:lnTo>
                  <a:lnTo>
                    <a:pt x="298" y="270"/>
                  </a:lnTo>
                  <a:lnTo>
                    <a:pt x="299" y="269"/>
                  </a:lnTo>
                  <a:lnTo>
                    <a:pt x="300" y="268"/>
                  </a:lnTo>
                  <a:lnTo>
                    <a:pt x="300" y="268"/>
                  </a:lnTo>
                  <a:lnTo>
                    <a:pt x="301" y="267"/>
                  </a:lnTo>
                  <a:lnTo>
                    <a:pt x="302" y="266"/>
                  </a:lnTo>
                  <a:lnTo>
                    <a:pt x="303" y="265"/>
                  </a:lnTo>
                  <a:lnTo>
                    <a:pt x="304" y="264"/>
                  </a:lnTo>
                  <a:lnTo>
                    <a:pt x="305" y="263"/>
                  </a:lnTo>
                  <a:lnTo>
                    <a:pt x="306" y="262"/>
                  </a:lnTo>
                  <a:lnTo>
                    <a:pt x="307" y="261"/>
                  </a:lnTo>
                  <a:lnTo>
                    <a:pt x="308" y="260"/>
                  </a:lnTo>
                  <a:lnTo>
                    <a:pt x="309" y="260"/>
                  </a:lnTo>
                  <a:lnTo>
                    <a:pt x="309" y="259"/>
                  </a:lnTo>
                  <a:lnTo>
                    <a:pt x="310" y="258"/>
                  </a:lnTo>
                  <a:lnTo>
                    <a:pt x="311" y="258"/>
                  </a:lnTo>
                  <a:lnTo>
                    <a:pt x="312" y="257"/>
                  </a:lnTo>
                  <a:lnTo>
                    <a:pt x="313" y="256"/>
                  </a:lnTo>
                  <a:lnTo>
                    <a:pt x="313" y="255"/>
                  </a:lnTo>
                  <a:lnTo>
                    <a:pt x="314" y="255"/>
                  </a:lnTo>
                  <a:lnTo>
                    <a:pt x="315" y="254"/>
                  </a:lnTo>
                  <a:lnTo>
                    <a:pt x="316" y="253"/>
                  </a:lnTo>
                  <a:lnTo>
                    <a:pt x="316" y="253"/>
                  </a:lnTo>
                  <a:lnTo>
                    <a:pt x="317" y="252"/>
                  </a:lnTo>
                  <a:lnTo>
                    <a:pt x="318" y="251"/>
                  </a:lnTo>
                  <a:lnTo>
                    <a:pt x="318" y="251"/>
                  </a:lnTo>
                  <a:lnTo>
                    <a:pt x="319" y="250"/>
                  </a:lnTo>
                  <a:lnTo>
                    <a:pt x="320" y="249"/>
                  </a:lnTo>
                  <a:lnTo>
                    <a:pt x="321" y="249"/>
                  </a:lnTo>
                  <a:lnTo>
                    <a:pt x="322" y="248"/>
                  </a:lnTo>
                  <a:lnTo>
                    <a:pt x="323" y="247"/>
                  </a:lnTo>
                  <a:lnTo>
                    <a:pt x="324" y="246"/>
                  </a:lnTo>
                  <a:lnTo>
                    <a:pt x="325" y="245"/>
                  </a:lnTo>
                  <a:lnTo>
                    <a:pt x="326" y="244"/>
                  </a:lnTo>
                  <a:lnTo>
                    <a:pt x="327" y="244"/>
                  </a:lnTo>
                  <a:lnTo>
                    <a:pt x="327" y="243"/>
                  </a:lnTo>
                  <a:lnTo>
                    <a:pt x="328" y="242"/>
                  </a:lnTo>
                  <a:lnTo>
                    <a:pt x="329" y="242"/>
                  </a:lnTo>
                  <a:lnTo>
                    <a:pt x="329" y="241"/>
                  </a:lnTo>
                  <a:lnTo>
                    <a:pt x="330" y="241"/>
                  </a:lnTo>
                  <a:lnTo>
                    <a:pt x="331" y="240"/>
                  </a:lnTo>
                  <a:lnTo>
                    <a:pt x="331" y="239"/>
                  </a:lnTo>
                  <a:lnTo>
                    <a:pt x="332" y="238"/>
                  </a:lnTo>
                  <a:lnTo>
                    <a:pt x="333" y="238"/>
                  </a:lnTo>
                  <a:lnTo>
                    <a:pt x="334" y="237"/>
                  </a:lnTo>
                  <a:lnTo>
                    <a:pt x="335" y="236"/>
                  </a:lnTo>
                  <a:lnTo>
                    <a:pt x="335" y="236"/>
                  </a:lnTo>
                  <a:lnTo>
                    <a:pt x="337" y="235"/>
                  </a:lnTo>
                  <a:lnTo>
                    <a:pt x="338" y="234"/>
                  </a:lnTo>
                  <a:lnTo>
                    <a:pt x="339" y="233"/>
                  </a:lnTo>
                  <a:lnTo>
                    <a:pt x="340" y="232"/>
                  </a:lnTo>
                  <a:lnTo>
                    <a:pt x="340" y="231"/>
                  </a:lnTo>
                  <a:lnTo>
                    <a:pt x="341" y="231"/>
                  </a:lnTo>
                  <a:lnTo>
                    <a:pt x="342" y="230"/>
                  </a:lnTo>
                  <a:lnTo>
                    <a:pt x="343" y="229"/>
                  </a:lnTo>
                  <a:lnTo>
                    <a:pt x="344" y="229"/>
                  </a:lnTo>
                  <a:lnTo>
                    <a:pt x="345" y="227"/>
                  </a:lnTo>
                  <a:lnTo>
                    <a:pt x="346" y="227"/>
                  </a:lnTo>
                  <a:lnTo>
                    <a:pt x="346" y="226"/>
                  </a:lnTo>
                  <a:lnTo>
                    <a:pt x="347" y="226"/>
                  </a:lnTo>
                  <a:lnTo>
                    <a:pt x="348" y="225"/>
                  </a:lnTo>
                  <a:lnTo>
                    <a:pt x="348" y="225"/>
                  </a:lnTo>
                  <a:lnTo>
                    <a:pt x="349" y="224"/>
                  </a:lnTo>
                  <a:lnTo>
                    <a:pt x="350" y="223"/>
                  </a:lnTo>
                  <a:lnTo>
                    <a:pt x="351" y="223"/>
                  </a:lnTo>
                  <a:lnTo>
                    <a:pt x="351" y="222"/>
                  </a:lnTo>
                  <a:lnTo>
                    <a:pt x="352" y="222"/>
                  </a:lnTo>
                  <a:lnTo>
                    <a:pt x="352" y="221"/>
                  </a:lnTo>
                  <a:lnTo>
                    <a:pt x="353" y="220"/>
                  </a:lnTo>
                  <a:lnTo>
                    <a:pt x="354" y="219"/>
                  </a:lnTo>
                  <a:lnTo>
                    <a:pt x="355" y="219"/>
                  </a:lnTo>
                  <a:lnTo>
                    <a:pt x="356" y="219"/>
                  </a:lnTo>
                  <a:lnTo>
                    <a:pt x="356" y="218"/>
                  </a:lnTo>
                  <a:lnTo>
                    <a:pt x="357" y="218"/>
                  </a:lnTo>
                  <a:lnTo>
                    <a:pt x="358" y="216"/>
                  </a:lnTo>
                  <a:lnTo>
                    <a:pt x="359" y="216"/>
                  </a:lnTo>
                  <a:lnTo>
                    <a:pt x="360" y="215"/>
                  </a:lnTo>
                  <a:lnTo>
                    <a:pt x="361" y="214"/>
                  </a:lnTo>
                  <a:lnTo>
                    <a:pt x="361" y="214"/>
                  </a:lnTo>
                  <a:lnTo>
                    <a:pt x="363" y="213"/>
                  </a:lnTo>
                  <a:lnTo>
                    <a:pt x="363" y="212"/>
                  </a:lnTo>
                  <a:lnTo>
                    <a:pt x="365" y="211"/>
                  </a:lnTo>
                  <a:lnTo>
                    <a:pt x="365" y="211"/>
                  </a:lnTo>
                  <a:lnTo>
                    <a:pt x="366" y="210"/>
                  </a:lnTo>
                  <a:lnTo>
                    <a:pt x="367" y="209"/>
                  </a:lnTo>
                  <a:lnTo>
                    <a:pt x="368" y="209"/>
                  </a:lnTo>
                  <a:lnTo>
                    <a:pt x="368" y="208"/>
                  </a:lnTo>
                  <a:lnTo>
                    <a:pt x="369" y="208"/>
                  </a:lnTo>
                  <a:lnTo>
                    <a:pt x="370" y="207"/>
                  </a:lnTo>
                  <a:lnTo>
                    <a:pt x="370" y="207"/>
                  </a:lnTo>
                  <a:lnTo>
                    <a:pt x="372" y="206"/>
                  </a:lnTo>
                  <a:lnTo>
                    <a:pt x="372" y="205"/>
                  </a:lnTo>
                  <a:lnTo>
                    <a:pt x="373" y="204"/>
                  </a:lnTo>
                  <a:lnTo>
                    <a:pt x="374" y="204"/>
                  </a:lnTo>
                  <a:lnTo>
                    <a:pt x="375" y="203"/>
                  </a:lnTo>
                  <a:lnTo>
                    <a:pt x="375" y="203"/>
                  </a:lnTo>
                  <a:lnTo>
                    <a:pt x="376" y="202"/>
                  </a:lnTo>
                  <a:lnTo>
                    <a:pt x="377" y="201"/>
                  </a:lnTo>
                  <a:lnTo>
                    <a:pt x="378" y="201"/>
                  </a:lnTo>
                  <a:lnTo>
                    <a:pt x="379" y="200"/>
                  </a:lnTo>
                  <a:lnTo>
                    <a:pt x="380" y="199"/>
                  </a:lnTo>
                  <a:lnTo>
                    <a:pt x="381" y="198"/>
                  </a:lnTo>
                  <a:lnTo>
                    <a:pt x="382" y="198"/>
                  </a:lnTo>
                  <a:lnTo>
                    <a:pt x="383" y="197"/>
                  </a:lnTo>
                  <a:lnTo>
                    <a:pt x="383" y="197"/>
                  </a:lnTo>
                  <a:lnTo>
                    <a:pt x="384" y="196"/>
                  </a:lnTo>
                  <a:lnTo>
                    <a:pt x="385" y="195"/>
                  </a:lnTo>
                  <a:lnTo>
                    <a:pt x="385" y="195"/>
                  </a:lnTo>
                  <a:lnTo>
                    <a:pt x="386" y="195"/>
                  </a:lnTo>
                  <a:lnTo>
                    <a:pt x="387" y="194"/>
                  </a:lnTo>
                  <a:lnTo>
                    <a:pt x="387" y="193"/>
                  </a:lnTo>
                  <a:lnTo>
                    <a:pt x="388" y="193"/>
                  </a:lnTo>
                  <a:lnTo>
                    <a:pt x="389" y="192"/>
                  </a:lnTo>
                  <a:lnTo>
                    <a:pt x="390" y="191"/>
                  </a:lnTo>
                  <a:lnTo>
                    <a:pt x="391" y="191"/>
                  </a:lnTo>
                  <a:lnTo>
                    <a:pt x="392" y="190"/>
                  </a:lnTo>
                  <a:lnTo>
                    <a:pt x="393" y="189"/>
                  </a:lnTo>
                  <a:lnTo>
                    <a:pt x="393" y="189"/>
                  </a:lnTo>
                  <a:lnTo>
                    <a:pt x="395" y="188"/>
                  </a:lnTo>
                  <a:lnTo>
                    <a:pt x="395" y="187"/>
                  </a:lnTo>
                  <a:lnTo>
                    <a:pt x="396" y="187"/>
                  </a:lnTo>
                  <a:lnTo>
                    <a:pt x="397" y="186"/>
                  </a:lnTo>
                  <a:lnTo>
                    <a:pt x="398" y="186"/>
                  </a:lnTo>
                  <a:lnTo>
                    <a:pt x="399" y="185"/>
                  </a:lnTo>
                  <a:lnTo>
                    <a:pt x="400" y="184"/>
                  </a:lnTo>
                  <a:lnTo>
                    <a:pt x="401" y="183"/>
                  </a:lnTo>
                  <a:lnTo>
                    <a:pt x="402" y="183"/>
                  </a:lnTo>
                  <a:lnTo>
                    <a:pt x="403" y="182"/>
                  </a:lnTo>
                  <a:lnTo>
                    <a:pt x="404" y="181"/>
                  </a:lnTo>
                  <a:lnTo>
                    <a:pt x="405" y="181"/>
                  </a:lnTo>
                  <a:lnTo>
                    <a:pt x="406" y="180"/>
                  </a:lnTo>
                  <a:lnTo>
                    <a:pt x="406" y="180"/>
                  </a:lnTo>
                  <a:lnTo>
                    <a:pt x="407" y="179"/>
                  </a:lnTo>
                  <a:lnTo>
                    <a:pt x="408" y="179"/>
                  </a:lnTo>
                  <a:lnTo>
                    <a:pt x="409" y="178"/>
                  </a:lnTo>
                  <a:lnTo>
                    <a:pt x="410" y="177"/>
                  </a:lnTo>
                  <a:lnTo>
                    <a:pt x="410" y="177"/>
                  </a:lnTo>
                  <a:lnTo>
                    <a:pt x="412" y="176"/>
                  </a:lnTo>
                  <a:lnTo>
                    <a:pt x="412" y="176"/>
                  </a:lnTo>
                  <a:lnTo>
                    <a:pt x="413" y="175"/>
                  </a:lnTo>
                  <a:lnTo>
                    <a:pt x="413" y="175"/>
                  </a:lnTo>
                  <a:lnTo>
                    <a:pt x="414" y="174"/>
                  </a:lnTo>
                  <a:lnTo>
                    <a:pt x="415" y="173"/>
                  </a:lnTo>
                  <a:lnTo>
                    <a:pt x="416" y="173"/>
                  </a:lnTo>
                  <a:lnTo>
                    <a:pt x="417" y="172"/>
                  </a:lnTo>
                  <a:lnTo>
                    <a:pt x="418" y="171"/>
                  </a:lnTo>
                  <a:lnTo>
                    <a:pt x="419" y="171"/>
                  </a:lnTo>
                  <a:lnTo>
                    <a:pt x="420" y="170"/>
                  </a:lnTo>
                  <a:lnTo>
                    <a:pt x="421" y="170"/>
                  </a:lnTo>
                  <a:lnTo>
                    <a:pt x="421" y="169"/>
                  </a:lnTo>
                  <a:lnTo>
                    <a:pt x="422" y="169"/>
                  </a:lnTo>
                  <a:lnTo>
                    <a:pt x="423" y="168"/>
                  </a:lnTo>
                  <a:lnTo>
                    <a:pt x="424" y="167"/>
                  </a:lnTo>
                  <a:lnTo>
                    <a:pt x="425" y="167"/>
                  </a:lnTo>
                  <a:lnTo>
                    <a:pt x="426" y="166"/>
                  </a:lnTo>
                  <a:lnTo>
                    <a:pt x="426" y="166"/>
                  </a:lnTo>
                  <a:lnTo>
                    <a:pt x="427" y="165"/>
                  </a:lnTo>
                  <a:lnTo>
                    <a:pt x="428" y="165"/>
                  </a:lnTo>
                  <a:lnTo>
                    <a:pt x="429" y="164"/>
                  </a:lnTo>
                  <a:lnTo>
                    <a:pt x="429" y="163"/>
                  </a:lnTo>
                  <a:lnTo>
                    <a:pt x="431" y="163"/>
                  </a:lnTo>
                  <a:lnTo>
                    <a:pt x="432" y="162"/>
                  </a:lnTo>
                  <a:lnTo>
                    <a:pt x="433" y="161"/>
                  </a:lnTo>
                  <a:lnTo>
                    <a:pt x="433" y="161"/>
                  </a:lnTo>
                  <a:lnTo>
                    <a:pt x="434" y="161"/>
                  </a:lnTo>
                  <a:lnTo>
                    <a:pt x="435" y="160"/>
                  </a:lnTo>
                  <a:lnTo>
                    <a:pt x="435" y="159"/>
                  </a:lnTo>
                  <a:lnTo>
                    <a:pt x="436" y="159"/>
                  </a:lnTo>
                  <a:lnTo>
                    <a:pt x="438" y="158"/>
                  </a:lnTo>
                  <a:lnTo>
                    <a:pt x="438" y="158"/>
                  </a:lnTo>
                  <a:lnTo>
                    <a:pt x="439" y="157"/>
                  </a:lnTo>
                  <a:lnTo>
                    <a:pt x="440" y="156"/>
                  </a:lnTo>
                  <a:lnTo>
                    <a:pt x="441" y="156"/>
                  </a:lnTo>
                  <a:lnTo>
                    <a:pt x="441" y="155"/>
                  </a:lnTo>
                  <a:lnTo>
                    <a:pt x="442" y="155"/>
                  </a:lnTo>
                  <a:lnTo>
                    <a:pt x="444" y="154"/>
                  </a:lnTo>
                  <a:lnTo>
                    <a:pt x="444" y="154"/>
                  </a:lnTo>
                  <a:lnTo>
                    <a:pt x="445" y="153"/>
                  </a:lnTo>
                  <a:lnTo>
                    <a:pt x="446" y="153"/>
                  </a:lnTo>
                  <a:lnTo>
                    <a:pt x="446" y="153"/>
                  </a:lnTo>
                  <a:lnTo>
                    <a:pt x="447" y="152"/>
                  </a:lnTo>
                  <a:lnTo>
                    <a:pt x="448" y="151"/>
                  </a:lnTo>
                  <a:lnTo>
                    <a:pt x="448" y="151"/>
                  </a:lnTo>
                  <a:lnTo>
                    <a:pt x="449" y="150"/>
                  </a:lnTo>
                  <a:lnTo>
                    <a:pt x="450" y="150"/>
                  </a:lnTo>
                  <a:lnTo>
                    <a:pt x="452" y="149"/>
                  </a:lnTo>
                  <a:lnTo>
                    <a:pt x="452" y="148"/>
                  </a:lnTo>
                  <a:lnTo>
                    <a:pt x="453" y="148"/>
                  </a:lnTo>
                  <a:lnTo>
                    <a:pt x="455" y="147"/>
                  </a:lnTo>
                  <a:lnTo>
                    <a:pt x="455" y="147"/>
                  </a:lnTo>
                  <a:lnTo>
                    <a:pt x="457" y="146"/>
                  </a:lnTo>
                  <a:lnTo>
                    <a:pt x="458" y="145"/>
                  </a:lnTo>
                  <a:lnTo>
                    <a:pt x="459" y="145"/>
                  </a:lnTo>
                  <a:lnTo>
                    <a:pt x="459" y="144"/>
                  </a:lnTo>
                  <a:lnTo>
                    <a:pt x="460" y="143"/>
                  </a:lnTo>
                  <a:lnTo>
                    <a:pt x="462" y="143"/>
                  </a:lnTo>
                  <a:lnTo>
                    <a:pt x="462" y="143"/>
                  </a:lnTo>
                  <a:lnTo>
                    <a:pt x="463" y="142"/>
                  </a:lnTo>
                  <a:lnTo>
                    <a:pt x="464" y="141"/>
                  </a:lnTo>
                  <a:lnTo>
                    <a:pt x="465" y="141"/>
                  </a:lnTo>
                  <a:lnTo>
                    <a:pt x="466" y="140"/>
                  </a:lnTo>
                  <a:lnTo>
                    <a:pt x="466" y="140"/>
                  </a:lnTo>
                  <a:lnTo>
                    <a:pt x="467" y="139"/>
                  </a:lnTo>
                  <a:lnTo>
                    <a:pt x="468" y="139"/>
                  </a:lnTo>
                  <a:lnTo>
                    <a:pt x="469" y="138"/>
                  </a:lnTo>
                  <a:lnTo>
                    <a:pt x="470" y="138"/>
                  </a:lnTo>
                  <a:lnTo>
                    <a:pt x="470" y="137"/>
                  </a:lnTo>
                  <a:lnTo>
                    <a:pt x="472" y="137"/>
                  </a:lnTo>
                  <a:lnTo>
                    <a:pt x="472" y="136"/>
                  </a:lnTo>
                  <a:lnTo>
                    <a:pt x="473" y="136"/>
                  </a:lnTo>
                  <a:lnTo>
                    <a:pt x="474" y="135"/>
                  </a:lnTo>
                  <a:lnTo>
                    <a:pt x="475" y="135"/>
                  </a:lnTo>
                  <a:lnTo>
                    <a:pt x="475" y="134"/>
                  </a:lnTo>
                  <a:lnTo>
                    <a:pt x="476" y="134"/>
                  </a:lnTo>
                  <a:lnTo>
                    <a:pt x="477" y="133"/>
                  </a:lnTo>
                  <a:lnTo>
                    <a:pt x="479" y="132"/>
                  </a:lnTo>
                  <a:lnTo>
                    <a:pt x="479" y="132"/>
                  </a:lnTo>
                  <a:lnTo>
                    <a:pt x="481" y="131"/>
                  </a:lnTo>
                  <a:lnTo>
                    <a:pt x="481" y="131"/>
                  </a:lnTo>
                  <a:lnTo>
                    <a:pt x="482" y="130"/>
                  </a:lnTo>
                  <a:lnTo>
                    <a:pt x="483" y="130"/>
                  </a:lnTo>
                  <a:lnTo>
                    <a:pt x="484" y="129"/>
                  </a:lnTo>
                  <a:lnTo>
                    <a:pt x="485" y="129"/>
                  </a:lnTo>
                  <a:lnTo>
                    <a:pt x="486" y="128"/>
                  </a:lnTo>
                  <a:lnTo>
                    <a:pt x="487" y="128"/>
                  </a:lnTo>
                  <a:lnTo>
                    <a:pt x="488" y="127"/>
                  </a:lnTo>
                  <a:lnTo>
                    <a:pt x="489" y="126"/>
                  </a:lnTo>
                  <a:lnTo>
                    <a:pt x="490" y="126"/>
                  </a:lnTo>
                  <a:lnTo>
                    <a:pt x="491" y="125"/>
                  </a:lnTo>
                  <a:lnTo>
                    <a:pt x="492" y="125"/>
                  </a:lnTo>
                  <a:lnTo>
                    <a:pt x="493" y="124"/>
                  </a:lnTo>
                  <a:lnTo>
                    <a:pt x="494" y="124"/>
                  </a:lnTo>
                  <a:lnTo>
                    <a:pt x="494" y="123"/>
                  </a:lnTo>
                  <a:lnTo>
                    <a:pt x="495" y="123"/>
                  </a:lnTo>
                  <a:lnTo>
                    <a:pt x="496" y="123"/>
                  </a:lnTo>
                  <a:lnTo>
                    <a:pt x="496" y="122"/>
                  </a:lnTo>
                  <a:lnTo>
                    <a:pt x="498" y="121"/>
                  </a:lnTo>
                  <a:lnTo>
                    <a:pt x="499" y="121"/>
                  </a:lnTo>
                  <a:lnTo>
                    <a:pt x="500" y="120"/>
                  </a:lnTo>
                  <a:lnTo>
                    <a:pt x="500" y="120"/>
                  </a:lnTo>
                  <a:lnTo>
                    <a:pt x="501" y="119"/>
                  </a:lnTo>
                  <a:lnTo>
                    <a:pt x="502" y="119"/>
                  </a:lnTo>
                  <a:lnTo>
                    <a:pt x="504" y="118"/>
                  </a:lnTo>
                  <a:lnTo>
                    <a:pt x="504" y="118"/>
                  </a:lnTo>
                  <a:lnTo>
                    <a:pt x="505" y="117"/>
                  </a:lnTo>
                  <a:lnTo>
                    <a:pt x="506" y="117"/>
                  </a:lnTo>
                  <a:lnTo>
                    <a:pt x="507" y="116"/>
                  </a:lnTo>
                  <a:lnTo>
                    <a:pt x="508" y="116"/>
                  </a:lnTo>
                  <a:lnTo>
                    <a:pt x="509" y="115"/>
                  </a:lnTo>
                  <a:lnTo>
                    <a:pt x="510" y="115"/>
                  </a:lnTo>
                  <a:lnTo>
                    <a:pt x="511" y="114"/>
                  </a:lnTo>
                  <a:lnTo>
                    <a:pt x="512" y="114"/>
                  </a:lnTo>
                  <a:lnTo>
                    <a:pt x="512" y="113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5" y="112"/>
                  </a:lnTo>
                  <a:lnTo>
                    <a:pt x="517" y="111"/>
                  </a:lnTo>
                  <a:lnTo>
                    <a:pt x="517" y="111"/>
                  </a:lnTo>
                  <a:lnTo>
                    <a:pt x="518" y="110"/>
                  </a:lnTo>
                  <a:lnTo>
                    <a:pt x="519" y="110"/>
                  </a:lnTo>
                  <a:lnTo>
                    <a:pt x="520" y="109"/>
                  </a:lnTo>
                  <a:lnTo>
                    <a:pt x="521" y="109"/>
                  </a:lnTo>
                  <a:lnTo>
                    <a:pt x="522" y="108"/>
                  </a:lnTo>
                  <a:lnTo>
                    <a:pt x="523" y="108"/>
                  </a:lnTo>
                  <a:lnTo>
                    <a:pt x="524" y="107"/>
                  </a:lnTo>
                  <a:lnTo>
                    <a:pt x="524" y="107"/>
                  </a:lnTo>
                  <a:lnTo>
                    <a:pt x="525" y="106"/>
                  </a:lnTo>
                  <a:lnTo>
                    <a:pt x="526" y="106"/>
                  </a:lnTo>
                  <a:lnTo>
                    <a:pt x="527" y="105"/>
                  </a:lnTo>
                  <a:lnTo>
                    <a:pt x="528" y="105"/>
                  </a:lnTo>
                  <a:lnTo>
                    <a:pt x="529" y="105"/>
                  </a:lnTo>
                  <a:lnTo>
                    <a:pt x="530" y="104"/>
                  </a:lnTo>
                  <a:lnTo>
                    <a:pt x="530" y="104"/>
                  </a:lnTo>
                  <a:lnTo>
                    <a:pt x="531" y="103"/>
                  </a:lnTo>
                  <a:lnTo>
                    <a:pt x="532" y="103"/>
                  </a:lnTo>
                  <a:lnTo>
                    <a:pt x="532" y="103"/>
                  </a:lnTo>
                  <a:lnTo>
                    <a:pt x="534" y="102"/>
                  </a:lnTo>
                  <a:lnTo>
                    <a:pt x="535" y="102"/>
                  </a:lnTo>
                  <a:lnTo>
                    <a:pt x="536" y="101"/>
                  </a:lnTo>
                  <a:lnTo>
                    <a:pt x="537" y="101"/>
                  </a:lnTo>
                  <a:lnTo>
                    <a:pt x="538" y="100"/>
                  </a:lnTo>
                  <a:lnTo>
                    <a:pt x="538" y="100"/>
                  </a:lnTo>
                  <a:lnTo>
                    <a:pt x="540" y="99"/>
                  </a:lnTo>
                  <a:lnTo>
                    <a:pt x="541" y="99"/>
                  </a:lnTo>
                  <a:lnTo>
                    <a:pt x="541" y="98"/>
                  </a:lnTo>
                  <a:lnTo>
                    <a:pt x="542" y="98"/>
                  </a:lnTo>
                  <a:lnTo>
                    <a:pt x="543" y="98"/>
                  </a:lnTo>
                  <a:lnTo>
                    <a:pt x="544" y="97"/>
                  </a:lnTo>
                  <a:lnTo>
                    <a:pt x="545" y="97"/>
                  </a:lnTo>
                  <a:lnTo>
                    <a:pt x="546" y="96"/>
                  </a:lnTo>
                  <a:lnTo>
                    <a:pt x="547" y="96"/>
                  </a:lnTo>
                  <a:lnTo>
                    <a:pt x="548" y="95"/>
                  </a:lnTo>
                  <a:lnTo>
                    <a:pt x="549" y="95"/>
                  </a:lnTo>
                  <a:lnTo>
                    <a:pt x="549" y="95"/>
                  </a:lnTo>
                  <a:lnTo>
                    <a:pt x="550" y="94"/>
                  </a:lnTo>
                  <a:lnTo>
                    <a:pt x="551" y="94"/>
                  </a:lnTo>
                  <a:lnTo>
                    <a:pt x="552" y="93"/>
                  </a:lnTo>
                  <a:lnTo>
                    <a:pt x="553" y="93"/>
                  </a:lnTo>
                  <a:lnTo>
                    <a:pt x="554" y="92"/>
                  </a:lnTo>
                  <a:lnTo>
                    <a:pt x="555" y="92"/>
                  </a:lnTo>
                  <a:lnTo>
                    <a:pt x="556" y="91"/>
                  </a:lnTo>
                  <a:lnTo>
                    <a:pt x="557" y="91"/>
                  </a:lnTo>
                  <a:lnTo>
                    <a:pt x="558" y="90"/>
                  </a:lnTo>
                  <a:lnTo>
                    <a:pt x="559" y="90"/>
                  </a:lnTo>
                  <a:lnTo>
                    <a:pt x="560" y="90"/>
                  </a:lnTo>
                  <a:lnTo>
                    <a:pt x="560" y="89"/>
                  </a:lnTo>
                  <a:lnTo>
                    <a:pt x="561" y="89"/>
                  </a:lnTo>
                  <a:lnTo>
                    <a:pt x="562" y="88"/>
                  </a:lnTo>
                  <a:lnTo>
                    <a:pt x="563" y="88"/>
                  </a:lnTo>
                  <a:lnTo>
                    <a:pt x="564" y="88"/>
                  </a:lnTo>
                  <a:lnTo>
                    <a:pt x="565" y="87"/>
                  </a:lnTo>
                  <a:lnTo>
                    <a:pt x="566" y="86"/>
                  </a:lnTo>
                  <a:lnTo>
                    <a:pt x="568" y="86"/>
                  </a:lnTo>
                  <a:lnTo>
                    <a:pt x="569" y="86"/>
                  </a:lnTo>
                  <a:lnTo>
                    <a:pt x="569" y="85"/>
                  </a:lnTo>
                  <a:lnTo>
                    <a:pt x="570" y="85"/>
                  </a:lnTo>
                  <a:lnTo>
                    <a:pt x="571" y="85"/>
                  </a:lnTo>
                  <a:lnTo>
                    <a:pt x="571" y="84"/>
                  </a:lnTo>
                  <a:lnTo>
                    <a:pt x="572" y="84"/>
                  </a:lnTo>
                  <a:lnTo>
                    <a:pt x="573" y="83"/>
                  </a:lnTo>
                  <a:lnTo>
                    <a:pt x="574" y="83"/>
                  </a:lnTo>
                  <a:lnTo>
                    <a:pt x="575" y="83"/>
                  </a:lnTo>
                  <a:lnTo>
                    <a:pt x="576" y="82"/>
                  </a:lnTo>
                  <a:lnTo>
                    <a:pt x="577" y="82"/>
                  </a:lnTo>
                  <a:lnTo>
                    <a:pt x="578" y="81"/>
                  </a:lnTo>
                  <a:lnTo>
                    <a:pt x="579" y="81"/>
                  </a:lnTo>
                  <a:lnTo>
                    <a:pt x="580" y="80"/>
                  </a:lnTo>
                  <a:lnTo>
                    <a:pt x="581" y="80"/>
                  </a:lnTo>
                  <a:lnTo>
                    <a:pt x="582" y="80"/>
                  </a:lnTo>
                  <a:lnTo>
                    <a:pt x="583" y="79"/>
                  </a:lnTo>
                  <a:lnTo>
                    <a:pt x="583" y="79"/>
                  </a:lnTo>
                  <a:lnTo>
                    <a:pt x="584" y="79"/>
                  </a:lnTo>
                  <a:lnTo>
                    <a:pt x="585" y="78"/>
                  </a:lnTo>
                  <a:lnTo>
                    <a:pt x="586" y="78"/>
                  </a:lnTo>
                  <a:lnTo>
                    <a:pt x="587" y="77"/>
                  </a:lnTo>
                  <a:lnTo>
                    <a:pt x="588" y="77"/>
                  </a:lnTo>
                  <a:lnTo>
                    <a:pt x="589" y="76"/>
                  </a:lnTo>
                  <a:lnTo>
                    <a:pt x="590" y="76"/>
                  </a:lnTo>
                  <a:lnTo>
                    <a:pt x="591" y="75"/>
                  </a:lnTo>
                  <a:lnTo>
                    <a:pt x="592" y="75"/>
                  </a:lnTo>
                  <a:lnTo>
                    <a:pt x="593" y="75"/>
                  </a:lnTo>
                  <a:lnTo>
                    <a:pt x="594" y="75"/>
                  </a:lnTo>
                  <a:lnTo>
                    <a:pt x="595" y="74"/>
                  </a:lnTo>
                  <a:lnTo>
                    <a:pt x="596" y="74"/>
                  </a:lnTo>
                  <a:lnTo>
                    <a:pt x="597" y="73"/>
                  </a:lnTo>
                  <a:lnTo>
                    <a:pt x="598" y="73"/>
                  </a:lnTo>
                  <a:lnTo>
                    <a:pt x="599" y="72"/>
                  </a:lnTo>
                  <a:lnTo>
                    <a:pt x="600" y="72"/>
                  </a:lnTo>
                  <a:lnTo>
                    <a:pt x="601" y="72"/>
                  </a:lnTo>
                  <a:lnTo>
                    <a:pt x="601" y="71"/>
                  </a:lnTo>
                  <a:lnTo>
                    <a:pt x="603" y="71"/>
                  </a:lnTo>
                  <a:lnTo>
                    <a:pt x="603" y="71"/>
                  </a:lnTo>
                  <a:lnTo>
                    <a:pt x="604" y="70"/>
                  </a:lnTo>
                  <a:lnTo>
                    <a:pt x="605" y="70"/>
                  </a:lnTo>
                  <a:lnTo>
                    <a:pt x="606" y="69"/>
                  </a:lnTo>
                  <a:lnTo>
                    <a:pt x="607" y="69"/>
                  </a:lnTo>
                  <a:lnTo>
                    <a:pt x="609" y="68"/>
                  </a:lnTo>
                  <a:lnTo>
                    <a:pt x="609" y="68"/>
                  </a:lnTo>
                  <a:lnTo>
                    <a:pt x="610" y="68"/>
                  </a:lnTo>
                  <a:lnTo>
                    <a:pt x="611" y="67"/>
                  </a:lnTo>
                  <a:lnTo>
                    <a:pt x="612" y="67"/>
                  </a:lnTo>
                  <a:lnTo>
                    <a:pt x="613" y="67"/>
                  </a:lnTo>
                  <a:lnTo>
                    <a:pt x="614" y="66"/>
                  </a:lnTo>
                  <a:lnTo>
                    <a:pt x="615" y="66"/>
                  </a:lnTo>
                  <a:lnTo>
                    <a:pt x="616" y="66"/>
                  </a:lnTo>
                  <a:lnTo>
                    <a:pt x="617" y="65"/>
                  </a:lnTo>
                  <a:lnTo>
                    <a:pt x="618" y="65"/>
                  </a:lnTo>
                  <a:lnTo>
                    <a:pt x="619" y="64"/>
                  </a:lnTo>
                  <a:lnTo>
                    <a:pt x="620" y="64"/>
                  </a:lnTo>
                  <a:lnTo>
                    <a:pt x="621" y="64"/>
                  </a:lnTo>
                  <a:lnTo>
                    <a:pt x="622" y="63"/>
                  </a:lnTo>
                  <a:lnTo>
                    <a:pt x="622" y="63"/>
                  </a:lnTo>
                  <a:lnTo>
                    <a:pt x="624" y="63"/>
                  </a:lnTo>
                  <a:lnTo>
                    <a:pt x="624" y="62"/>
                  </a:lnTo>
                  <a:lnTo>
                    <a:pt x="625" y="62"/>
                  </a:lnTo>
                  <a:lnTo>
                    <a:pt x="626" y="62"/>
                  </a:lnTo>
                  <a:lnTo>
                    <a:pt x="627" y="61"/>
                  </a:lnTo>
                  <a:lnTo>
                    <a:pt x="627" y="61"/>
                  </a:lnTo>
                  <a:lnTo>
                    <a:pt x="628" y="61"/>
                  </a:lnTo>
                  <a:lnTo>
                    <a:pt x="629" y="60"/>
                  </a:lnTo>
                  <a:lnTo>
                    <a:pt x="630" y="60"/>
                  </a:lnTo>
                  <a:lnTo>
                    <a:pt x="631" y="60"/>
                  </a:lnTo>
                  <a:lnTo>
                    <a:pt x="632" y="59"/>
                  </a:lnTo>
                  <a:lnTo>
                    <a:pt x="633" y="59"/>
                  </a:lnTo>
                  <a:lnTo>
                    <a:pt x="634" y="59"/>
                  </a:lnTo>
                  <a:lnTo>
                    <a:pt x="635" y="58"/>
                  </a:lnTo>
                  <a:lnTo>
                    <a:pt x="636" y="58"/>
                  </a:lnTo>
                  <a:lnTo>
                    <a:pt x="637" y="57"/>
                  </a:lnTo>
                  <a:lnTo>
                    <a:pt x="638" y="57"/>
                  </a:lnTo>
                  <a:lnTo>
                    <a:pt x="639" y="57"/>
                  </a:lnTo>
                  <a:lnTo>
                    <a:pt x="640" y="56"/>
                  </a:lnTo>
                  <a:lnTo>
                    <a:pt x="640" y="56"/>
                  </a:lnTo>
                  <a:lnTo>
                    <a:pt x="641" y="56"/>
                  </a:lnTo>
                  <a:lnTo>
                    <a:pt x="643" y="56"/>
                  </a:lnTo>
                  <a:lnTo>
                    <a:pt x="644" y="55"/>
                  </a:lnTo>
                  <a:lnTo>
                    <a:pt x="644" y="55"/>
                  </a:lnTo>
                  <a:lnTo>
                    <a:pt x="645" y="55"/>
                  </a:lnTo>
                  <a:lnTo>
                    <a:pt x="647" y="54"/>
                  </a:lnTo>
                  <a:lnTo>
                    <a:pt x="647" y="54"/>
                  </a:lnTo>
                  <a:lnTo>
                    <a:pt x="648" y="54"/>
                  </a:lnTo>
                  <a:lnTo>
                    <a:pt x="649" y="53"/>
                  </a:lnTo>
                  <a:lnTo>
                    <a:pt x="649" y="53"/>
                  </a:lnTo>
                  <a:lnTo>
                    <a:pt x="650" y="53"/>
                  </a:lnTo>
                  <a:lnTo>
                    <a:pt x="651" y="52"/>
                  </a:lnTo>
                  <a:lnTo>
                    <a:pt x="652" y="52"/>
                  </a:lnTo>
                  <a:lnTo>
                    <a:pt x="653" y="52"/>
                  </a:lnTo>
                  <a:lnTo>
                    <a:pt x="654" y="52"/>
                  </a:lnTo>
                  <a:lnTo>
                    <a:pt x="655" y="51"/>
                  </a:lnTo>
                  <a:lnTo>
                    <a:pt x="656" y="51"/>
                  </a:lnTo>
                  <a:lnTo>
                    <a:pt x="657" y="50"/>
                  </a:lnTo>
                  <a:lnTo>
                    <a:pt x="658" y="50"/>
                  </a:lnTo>
                  <a:lnTo>
                    <a:pt x="659" y="50"/>
                  </a:lnTo>
                  <a:lnTo>
                    <a:pt x="660" y="49"/>
                  </a:lnTo>
                  <a:lnTo>
                    <a:pt x="661" y="49"/>
                  </a:lnTo>
                  <a:lnTo>
                    <a:pt x="663" y="49"/>
                  </a:lnTo>
                  <a:lnTo>
                    <a:pt x="664" y="48"/>
                  </a:lnTo>
                  <a:lnTo>
                    <a:pt x="665" y="48"/>
                  </a:lnTo>
                  <a:lnTo>
                    <a:pt x="666" y="47"/>
                  </a:lnTo>
                  <a:lnTo>
                    <a:pt x="667" y="47"/>
                  </a:lnTo>
                  <a:lnTo>
                    <a:pt x="668" y="47"/>
                  </a:lnTo>
                  <a:lnTo>
                    <a:pt x="669" y="46"/>
                  </a:lnTo>
                  <a:lnTo>
                    <a:pt x="670" y="46"/>
                  </a:lnTo>
                  <a:lnTo>
                    <a:pt x="671" y="46"/>
                  </a:lnTo>
                  <a:lnTo>
                    <a:pt x="672" y="45"/>
                  </a:lnTo>
                  <a:lnTo>
                    <a:pt x="673" y="45"/>
                  </a:lnTo>
                  <a:lnTo>
                    <a:pt x="674" y="45"/>
                  </a:lnTo>
                  <a:lnTo>
                    <a:pt x="675" y="45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8" y="44"/>
                  </a:lnTo>
                  <a:lnTo>
                    <a:pt x="679" y="43"/>
                  </a:lnTo>
                  <a:lnTo>
                    <a:pt x="680" y="43"/>
                  </a:lnTo>
                  <a:lnTo>
                    <a:pt x="681" y="43"/>
                  </a:lnTo>
                  <a:lnTo>
                    <a:pt x="682" y="42"/>
                  </a:lnTo>
                  <a:lnTo>
                    <a:pt x="683" y="42"/>
                  </a:lnTo>
                  <a:lnTo>
                    <a:pt x="684" y="42"/>
                  </a:lnTo>
                  <a:lnTo>
                    <a:pt x="685" y="41"/>
                  </a:lnTo>
                  <a:lnTo>
                    <a:pt x="686" y="41"/>
                  </a:lnTo>
                  <a:lnTo>
                    <a:pt x="687" y="41"/>
                  </a:lnTo>
                  <a:lnTo>
                    <a:pt x="688" y="41"/>
                  </a:lnTo>
                  <a:lnTo>
                    <a:pt x="688" y="41"/>
                  </a:lnTo>
                  <a:lnTo>
                    <a:pt x="689" y="40"/>
                  </a:lnTo>
                  <a:lnTo>
                    <a:pt x="690" y="40"/>
                  </a:lnTo>
                  <a:lnTo>
                    <a:pt x="691" y="40"/>
                  </a:lnTo>
                  <a:lnTo>
                    <a:pt x="692" y="39"/>
                  </a:lnTo>
                  <a:lnTo>
                    <a:pt x="693" y="39"/>
                  </a:lnTo>
                  <a:lnTo>
                    <a:pt x="695" y="39"/>
                  </a:lnTo>
                  <a:lnTo>
                    <a:pt x="695" y="38"/>
                  </a:lnTo>
                  <a:lnTo>
                    <a:pt x="696" y="38"/>
                  </a:lnTo>
                  <a:lnTo>
                    <a:pt x="697" y="38"/>
                  </a:lnTo>
                  <a:lnTo>
                    <a:pt x="698" y="38"/>
                  </a:lnTo>
                  <a:lnTo>
                    <a:pt x="699" y="37"/>
                  </a:lnTo>
                  <a:lnTo>
                    <a:pt x="700" y="37"/>
                  </a:lnTo>
                  <a:lnTo>
                    <a:pt x="701" y="37"/>
                  </a:lnTo>
                  <a:lnTo>
                    <a:pt x="702" y="37"/>
                  </a:lnTo>
                  <a:lnTo>
                    <a:pt x="703" y="36"/>
                  </a:lnTo>
                  <a:lnTo>
                    <a:pt x="704" y="36"/>
                  </a:lnTo>
                  <a:lnTo>
                    <a:pt x="705" y="36"/>
                  </a:lnTo>
                  <a:lnTo>
                    <a:pt x="706" y="35"/>
                  </a:lnTo>
                  <a:lnTo>
                    <a:pt x="706" y="35"/>
                  </a:lnTo>
                  <a:lnTo>
                    <a:pt x="707" y="35"/>
                  </a:lnTo>
                  <a:lnTo>
                    <a:pt x="708" y="35"/>
                  </a:lnTo>
                  <a:lnTo>
                    <a:pt x="709" y="34"/>
                  </a:lnTo>
                  <a:lnTo>
                    <a:pt x="710" y="34"/>
                  </a:lnTo>
                  <a:lnTo>
                    <a:pt x="711" y="34"/>
                  </a:lnTo>
                  <a:lnTo>
                    <a:pt x="712" y="34"/>
                  </a:lnTo>
                  <a:lnTo>
                    <a:pt x="713" y="33"/>
                  </a:lnTo>
                  <a:lnTo>
                    <a:pt x="714" y="33"/>
                  </a:lnTo>
                  <a:lnTo>
                    <a:pt x="715" y="33"/>
                  </a:lnTo>
                  <a:lnTo>
                    <a:pt x="716" y="33"/>
                  </a:lnTo>
                  <a:lnTo>
                    <a:pt x="717" y="32"/>
                  </a:lnTo>
                  <a:lnTo>
                    <a:pt x="718" y="32"/>
                  </a:lnTo>
                  <a:lnTo>
                    <a:pt x="719" y="32"/>
                  </a:lnTo>
                  <a:lnTo>
                    <a:pt x="720" y="32"/>
                  </a:lnTo>
                  <a:lnTo>
                    <a:pt x="721" y="31"/>
                  </a:lnTo>
                  <a:lnTo>
                    <a:pt x="722" y="31"/>
                  </a:lnTo>
                  <a:lnTo>
                    <a:pt x="723" y="31"/>
                  </a:lnTo>
                  <a:lnTo>
                    <a:pt x="724" y="30"/>
                  </a:lnTo>
                  <a:lnTo>
                    <a:pt x="725" y="30"/>
                  </a:lnTo>
                  <a:lnTo>
                    <a:pt x="725" y="30"/>
                  </a:lnTo>
                  <a:lnTo>
                    <a:pt x="726" y="30"/>
                  </a:lnTo>
                  <a:lnTo>
                    <a:pt x="727" y="30"/>
                  </a:lnTo>
                  <a:lnTo>
                    <a:pt x="728" y="30"/>
                  </a:lnTo>
                  <a:lnTo>
                    <a:pt x="729" y="29"/>
                  </a:lnTo>
                  <a:lnTo>
                    <a:pt x="729" y="29"/>
                  </a:lnTo>
                  <a:lnTo>
                    <a:pt x="730" y="29"/>
                  </a:lnTo>
                  <a:lnTo>
                    <a:pt x="731" y="29"/>
                  </a:lnTo>
                  <a:lnTo>
                    <a:pt x="732" y="28"/>
                  </a:lnTo>
                  <a:lnTo>
                    <a:pt x="733" y="28"/>
                  </a:lnTo>
                  <a:lnTo>
                    <a:pt x="734" y="28"/>
                  </a:lnTo>
                  <a:lnTo>
                    <a:pt x="735" y="28"/>
                  </a:lnTo>
                  <a:lnTo>
                    <a:pt x="736" y="27"/>
                  </a:lnTo>
                  <a:lnTo>
                    <a:pt x="737" y="27"/>
                  </a:lnTo>
                  <a:lnTo>
                    <a:pt x="738" y="27"/>
                  </a:lnTo>
                  <a:lnTo>
                    <a:pt x="740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5" y="25"/>
                  </a:lnTo>
                  <a:lnTo>
                    <a:pt x="746" y="25"/>
                  </a:lnTo>
                  <a:lnTo>
                    <a:pt x="747" y="25"/>
                  </a:lnTo>
                  <a:lnTo>
                    <a:pt x="748" y="25"/>
                  </a:lnTo>
                  <a:lnTo>
                    <a:pt x="749" y="24"/>
                  </a:lnTo>
                  <a:lnTo>
                    <a:pt x="750" y="24"/>
                  </a:lnTo>
                  <a:lnTo>
                    <a:pt x="751" y="24"/>
                  </a:lnTo>
                  <a:lnTo>
                    <a:pt x="752" y="24"/>
                  </a:lnTo>
                  <a:lnTo>
                    <a:pt x="752" y="23"/>
                  </a:lnTo>
                  <a:lnTo>
                    <a:pt x="753" y="23"/>
                  </a:lnTo>
                  <a:lnTo>
                    <a:pt x="754" y="23"/>
                  </a:lnTo>
                  <a:lnTo>
                    <a:pt x="755" y="23"/>
                  </a:lnTo>
                  <a:lnTo>
                    <a:pt x="756" y="23"/>
                  </a:lnTo>
                  <a:lnTo>
                    <a:pt x="757" y="22"/>
                  </a:lnTo>
                  <a:lnTo>
                    <a:pt x="758" y="22"/>
                  </a:lnTo>
                  <a:lnTo>
                    <a:pt x="759" y="22"/>
                  </a:lnTo>
                  <a:lnTo>
                    <a:pt x="760" y="22"/>
                  </a:lnTo>
                  <a:lnTo>
                    <a:pt x="761" y="22"/>
                  </a:lnTo>
                  <a:lnTo>
                    <a:pt x="763" y="21"/>
                  </a:lnTo>
                  <a:lnTo>
                    <a:pt x="763" y="21"/>
                  </a:lnTo>
                  <a:lnTo>
                    <a:pt x="764" y="21"/>
                  </a:lnTo>
                  <a:lnTo>
                    <a:pt x="765" y="21"/>
                  </a:lnTo>
                  <a:lnTo>
                    <a:pt x="766" y="21"/>
                  </a:lnTo>
                  <a:lnTo>
                    <a:pt x="767" y="20"/>
                  </a:lnTo>
                  <a:lnTo>
                    <a:pt x="768" y="20"/>
                  </a:lnTo>
                  <a:lnTo>
                    <a:pt x="768" y="20"/>
                  </a:lnTo>
                  <a:lnTo>
                    <a:pt x="770" y="20"/>
                  </a:lnTo>
                  <a:lnTo>
                    <a:pt x="770" y="19"/>
                  </a:lnTo>
                  <a:lnTo>
                    <a:pt x="771" y="19"/>
                  </a:lnTo>
                  <a:lnTo>
                    <a:pt x="773" y="19"/>
                  </a:lnTo>
                  <a:lnTo>
                    <a:pt x="774" y="19"/>
                  </a:lnTo>
                  <a:lnTo>
                    <a:pt x="775" y="19"/>
                  </a:lnTo>
                  <a:lnTo>
                    <a:pt x="776" y="18"/>
                  </a:lnTo>
                  <a:lnTo>
                    <a:pt x="776" y="18"/>
                  </a:lnTo>
                  <a:lnTo>
                    <a:pt x="777" y="18"/>
                  </a:lnTo>
                  <a:lnTo>
                    <a:pt x="778" y="18"/>
                  </a:lnTo>
                  <a:lnTo>
                    <a:pt x="779" y="18"/>
                  </a:lnTo>
                  <a:lnTo>
                    <a:pt x="780" y="18"/>
                  </a:lnTo>
                  <a:lnTo>
                    <a:pt x="781" y="17"/>
                  </a:lnTo>
                  <a:lnTo>
                    <a:pt x="782" y="17"/>
                  </a:lnTo>
                  <a:lnTo>
                    <a:pt x="783" y="17"/>
                  </a:lnTo>
                  <a:lnTo>
                    <a:pt x="785" y="17"/>
                  </a:lnTo>
                  <a:lnTo>
                    <a:pt x="786" y="17"/>
                  </a:lnTo>
                  <a:lnTo>
                    <a:pt x="787" y="16"/>
                  </a:lnTo>
                  <a:lnTo>
                    <a:pt x="788" y="16"/>
                  </a:lnTo>
                  <a:lnTo>
                    <a:pt x="789" y="16"/>
                  </a:lnTo>
                  <a:lnTo>
                    <a:pt x="790" y="16"/>
                  </a:lnTo>
                  <a:lnTo>
                    <a:pt x="791" y="16"/>
                  </a:lnTo>
                  <a:lnTo>
                    <a:pt x="792" y="15"/>
                  </a:lnTo>
                  <a:lnTo>
                    <a:pt x="793" y="15"/>
                  </a:lnTo>
                  <a:lnTo>
                    <a:pt x="794" y="15"/>
                  </a:lnTo>
                  <a:lnTo>
                    <a:pt x="794" y="15"/>
                  </a:lnTo>
                  <a:lnTo>
                    <a:pt x="796" y="15"/>
                  </a:lnTo>
                  <a:lnTo>
                    <a:pt x="797" y="15"/>
                  </a:lnTo>
                  <a:lnTo>
                    <a:pt x="797" y="14"/>
                  </a:lnTo>
                  <a:lnTo>
                    <a:pt x="799" y="14"/>
                  </a:lnTo>
                  <a:lnTo>
                    <a:pt x="800" y="14"/>
                  </a:lnTo>
                  <a:lnTo>
                    <a:pt x="801" y="14"/>
                  </a:lnTo>
                  <a:lnTo>
                    <a:pt x="802" y="14"/>
                  </a:lnTo>
                  <a:lnTo>
                    <a:pt x="803" y="13"/>
                  </a:lnTo>
                  <a:lnTo>
                    <a:pt x="804" y="13"/>
                  </a:lnTo>
                  <a:lnTo>
                    <a:pt x="805" y="13"/>
                  </a:lnTo>
                  <a:lnTo>
                    <a:pt x="806" y="13"/>
                  </a:lnTo>
                  <a:lnTo>
                    <a:pt x="807" y="13"/>
                  </a:lnTo>
                  <a:lnTo>
                    <a:pt x="808" y="13"/>
                  </a:lnTo>
                  <a:lnTo>
                    <a:pt x="809" y="12"/>
                  </a:lnTo>
                  <a:lnTo>
                    <a:pt x="810" y="12"/>
                  </a:lnTo>
                  <a:lnTo>
                    <a:pt x="810" y="12"/>
                  </a:lnTo>
                  <a:lnTo>
                    <a:pt x="811" y="12"/>
                  </a:lnTo>
                  <a:lnTo>
                    <a:pt x="812" y="12"/>
                  </a:lnTo>
                  <a:lnTo>
                    <a:pt x="813" y="12"/>
                  </a:lnTo>
                  <a:lnTo>
                    <a:pt x="814" y="11"/>
                  </a:lnTo>
                  <a:lnTo>
                    <a:pt x="815" y="11"/>
                  </a:lnTo>
                  <a:lnTo>
                    <a:pt x="816" y="11"/>
                  </a:lnTo>
                  <a:lnTo>
                    <a:pt x="817" y="11"/>
                  </a:lnTo>
                  <a:lnTo>
                    <a:pt x="818" y="11"/>
                  </a:lnTo>
                  <a:lnTo>
                    <a:pt x="819" y="11"/>
                  </a:lnTo>
                  <a:lnTo>
                    <a:pt x="820" y="11"/>
                  </a:lnTo>
                  <a:lnTo>
                    <a:pt x="821" y="11"/>
                  </a:lnTo>
                  <a:lnTo>
                    <a:pt x="822" y="10"/>
                  </a:lnTo>
                  <a:lnTo>
                    <a:pt x="823" y="10"/>
                  </a:lnTo>
                  <a:lnTo>
                    <a:pt x="824" y="10"/>
                  </a:lnTo>
                  <a:lnTo>
                    <a:pt x="825" y="10"/>
                  </a:lnTo>
                  <a:lnTo>
                    <a:pt x="826" y="10"/>
                  </a:lnTo>
                  <a:lnTo>
                    <a:pt x="827" y="10"/>
                  </a:lnTo>
                  <a:lnTo>
                    <a:pt x="828" y="9"/>
                  </a:lnTo>
                  <a:lnTo>
                    <a:pt x="829" y="9"/>
                  </a:lnTo>
                  <a:lnTo>
                    <a:pt x="830" y="9"/>
                  </a:lnTo>
                  <a:lnTo>
                    <a:pt x="831" y="9"/>
                  </a:lnTo>
                  <a:lnTo>
                    <a:pt x="832" y="9"/>
                  </a:lnTo>
                  <a:lnTo>
                    <a:pt x="833" y="9"/>
                  </a:lnTo>
                  <a:lnTo>
                    <a:pt x="834" y="9"/>
                  </a:lnTo>
                  <a:lnTo>
                    <a:pt x="834" y="9"/>
                  </a:lnTo>
                  <a:lnTo>
                    <a:pt x="836" y="8"/>
                  </a:lnTo>
                  <a:lnTo>
                    <a:pt x="837" y="8"/>
                  </a:lnTo>
                  <a:lnTo>
                    <a:pt x="838" y="8"/>
                  </a:lnTo>
                  <a:lnTo>
                    <a:pt x="838" y="8"/>
                  </a:lnTo>
                  <a:lnTo>
                    <a:pt x="839" y="8"/>
                  </a:lnTo>
                  <a:lnTo>
                    <a:pt x="840" y="8"/>
                  </a:lnTo>
                  <a:lnTo>
                    <a:pt x="840" y="8"/>
                  </a:lnTo>
                  <a:lnTo>
                    <a:pt x="841" y="8"/>
                  </a:lnTo>
                  <a:lnTo>
                    <a:pt x="842" y="7"/>
                  </a:lnTo>
                  <a:lnTo>
                    <a:pt x="843" y="7"/>
                  </a:lnTo>
                  <a:lnTo>
                    <a:pt x="844" y="7"/>
                  </a:lnTo>
                  <a:lnTo>
                    <a:pt x="845" y="7"/>
                  </a:lnTo>
                  <a:lnTo>
                    <a:pt x="846" y="7"/>
                  </a:lnTo>
                  <a:lnTo>
                    <a:pt x="847" y="7"/>
                  </a:lnTo>
                  <a:lnTo>
                    <a:pt x="848" y="7"/>
                  </a:lnTo>
                  <a:lnTo>
                    <a:pt x="849" y="7"/>
                  </a:lnTo>
                  <a:lnTo>
                    <a:pt x="850" y="7"/>
                  </a:lnTo>
                  <a:lnTo>
                    <a:pt x="851" y="7"/>
                  </a:lnTo>
                  <a:lnTo>
                    <a:pt x="852" y="6"/>
                  </a:lnTo>
                  <a:lnTo>
                    <a:pt x="853" y="6"/>
                  </a:lnTo>
                  <a:lnTo>
                    <a:pt x="854" y="6"/>
                  </a:lnTo>
                  <a:lnTo>
                    <a:pt x="855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58" y="6"/>
                  </a:lnTo>
                  <a:lnTo>
                    <a:pt x="858" y="6"/>
                  </a:lnTo>
                  <a:lnTo>
                    <a:pt x="859" y="5"/>
                  </a:lnTo>
                  <a:lnTo>
                    <a:pt x="860" y="5"/>
                  </a:lnTo>
                  <a:lnTo>
                    <a:pt x="861" y="5"/>
                  </a:lnTo>
                  <a:lnTo>
                    <a:pt x="862" y="5"/>
                  </a:lnTo>
                  <a:lnTo>
                    <a:pt x="864" y="5"/>
                  </a:lnTo>
                  <a:lnTo>
                    <a:pt x="864" y="5"/>
                  </a:lnTo>
                  <a:lnTo>
                    <a:pt x="865" y="5"/>
                  </a:lnTo>
                  <a:lnTo>
                    <a:pt x="866" y="5"/>
                  </a:lnTo>
                  <a:lnTo>
                    <a:pt x="867" y="5"/>
                  </a:lnTo>
                  <a:lnTo>
                    <a:pt x="868" y="4"/>
                  </a:lnTo>
                  <a:lnTo>
                    <a:pt x="869" y="4"/>
                  </a:lnTo>
                  <a:lnTo>
                    <a:pt x="870" y="4"/>
                  </a:lnTo>
                  <a:lnTo>
                    <a:pt x="871" y="4"/>
                  </a:lnTo>
                  <a:lnTo>
                    <a:pt x="872" y="4"/>
                  </a:lnTo>
                  <a:lnTo>
                    <a:pt x="874" y="4"/>
                  </a:lnTo>
                  <a:lnTo>
                    <a:pt x="875" y="4"/>
                  </a:lnTo>
                  <a:lnTo>
                    <a:pt x="876" y="4"/>
                  </a:lnTo>
                  <a:lnTo>
                    <a:pt x="877" y="4"/>
                  </a:lnTo>
                  <a:lnTo>
                    <a:pt x="877" y="4"/>
                  </a:lnTo>
                  <a:lnTo>
                    <a:pt x="878" y="3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1" y="3"/>
                  </a:lnTo>
                  <a:lnTo>
                    <a:pt x="882" y="3"/>
                  </a:lnTo>
                  <a:lnTo>
                    <a:pt x="883" y="3"/>
                  </a:lnTo>
                  <a:lnTo>
                    <a:pt x="885" y="3"/>
                  </a:lnTo>
                  <a:lnTo>
                    <a:pt x="885" y="3"/>
                  </a:lnTo>
                  <a:lnTo>
                    <a:pt x="886" y="3"/>
                  </a:lnTo>
                  <a:lnTo>
                    <a:pt x="887" y="3"/>
                  </a:lnTo>
                  <a:lnTo>
                    <a:pt x="888" y="3"/>
                  </a:lnTo>
                  <a:lnTo>
                    <a:pt x="889" y="3"/>
                  </a:lnTo>
                  <a:lnTo>
                    <a:pt x="890" y="3"/>
                  </a:lnTo>
                  <a:lnTo>
                    <a:pt x="891" y="3"/>
                  </a:lnTo>
                  <a:lnTo>
                    <a:pt x="892" y="2"/>
                  </a:lnTo>
                  <a:lnTo>
                    <a:pt x="893" y="2"/>
                  </a:lnTo>
                  <a:lnTo>
                    <a:pt x="894" y="2"/>
                  </a:lnTo>
                  <a:lnTo>
                    <a:pt x="895" y="2"/>
                  </a:lnTo>
                  <a:lnTo>
                    <a:pt x="896" y="2"/>
                  </a:lnTo>
                  <a:lnTo>
                    <a:pt x="897" y="2"/>
                  </a:lnTo>
                  <a:lnTo>
                    <a:pt x="898" y="2"/>
                  </a:lnTo>
                  <a:lnTo>
                    <a:pt x="899" y="2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901" y="2"/>
                  </a:lnTo>
                  <a:lnTo>
                    <a:pt x="902" y="2"/>
                  </a:lnTo>
                  <a:lnTo>
                    <a:pt x="903" y="2"/>
                  </a:lnTo>
                  <a:lnTo>
                    <a:pt x="904" y="2"/>
                  </a:lnTo>
                  <a:lnTo>
                    <a:pt x="905" y="1"/>
                  </a:lnTo>
                  <a:lnTo>
                    <a:pt x="906" y="1"/>
                  </a:lnTo>
                  <a:lnTo>
                    <a:pt x="907" y="1"/>
                  </a:lnTo>
                  <a:lnTo>
                    <a:pt x="908" y="1"/>
                  </a:lnTo>
                  <a:lnTo>
                    <a:pt x="909" y="1"/>
                  </a:lnTo>
                  <a:lnTo>
                    <a:pt x="910" y="1"/>
                  </a:lnTo>
                  <a:lnTo>
                    <a:pt x="911" y="1"/>
                  </a:lnTo>
                  <a:lnTo>
                    <a:pt x="912" y="1"/>
                  </a:lnTo>
                  <a:lnTo>
                    <a:pt x="913" y="1"/>
                  </a:lnTo>
                  <a:lnTo>
                    <a:pt x="914" y="1"/>
                  </a:lnTo>
                  <a:lnTo>
                    <a:pt x="915" y="1"/>
                  </a:lnTo>
                  <a:lnTo>
                    <a:pt x="916" y="1"/>
                  </a:lnTo>
                  <a:lnTo>
                    <a:pt x="917" y="1"/>
                  </a:lnTo>
                  <a:lnTo>
                    <a:pt x="918" y="1"/>
                  </a:lnTo>
                  <a:lnTo>
                    <a:pt x="919" y="1"/>
                  </a:lnTo>
                  <a:lnTo>
                    <a:pt x="920" y="1"/>
                  </a:lnTo>
                  <a:lnTo>
                    <a:pt x="921" y="1"/>
                  </a:lnTo>
                  <a:lnTo>
                    <a:pt x="921" y="1"/>
                  </a:lnTo>
                  <a:lnTo>
                    <a:pt x="923" y="1"/>
                  </a:lnTo>
                  <a:lnTo>
                    <a:pt x="923" y="0"/>
                  </a:lnTo>
                  <a:lnTo>
                    <a:pt x="924" y="0"/>
                  </a:lnTo>
                  <a:lnTo>
                    <a:pt x="926" y="0"/>
                  </a:lnTo>
                  <a:lnTo>
                    <a:pt x="926" y="0"/>
                  </a:lnTo>
                  <a:lnTo>
                    <a:pt x="927" y="0"/>
                  </a:lnTo>
                  <a:lnTo>
                    <a:pt x="928" y="0"/>
                  </a:lnTo>
                  <a:lnTo>
                    <a:pt x="929" y="0"/>
                  </a:lnTo>
                  <a:lnTo>
                    <a:pt x="930" y="0"/>
                  </a:lnTo>
                  <a:lnTo>
                    <a:pt x="931" y="0"/>
                  </a:lnTo>
                  <a:lnTo>
                    <a:pt x="932" y="0"/>
                  </a:lnTo>
                  <a:lnTo>
                    <a:pt x="933" y="0"/>
                  </a:lnTo>
                  <a:lnTo>
                    <a:pt x="934" y="0"/>
                  </a:lnTo>
                  <a:lnTo>
                    <a:pt x="935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37" y="0"/>
                  </a:lnTo>
                  <a:lnTo>
                    <a:pt x="938" y="0"/>
                  </a:lnTo>
                  <a:lnTo>
                    <a:pt x="939" y="0"/>
                  </a:lnTo>
                  <a:lnTo>
                    <a:pt x="940" y="0"/>
                  </a:lnTo>
                  <a:lnTo>
                    <a:pt x="941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943" y="0"/>
                  </a:lnTo>
                  <a:lnTo>
                    <a:pt x="944" y="0"/>
                  </a:lnTo>
                  <a:lnTo>
                    <a:pt x="944" y="0"/>
                  </a:lnTo>
                  <a:lnTo>
                    <a:pt x="945" y="0"/>
                  </a:lnTo>
                  <a:lnTo>
                    <a:pt x="946" y="0"/>
                  </a:lnTo>
                  <a:lnTo>
                    <a:pt x="947" y="0"/>
                  </a:lnTo>
                  <a:lnTo>
                    <a:pt x="948" y="0"/>
                  </a:lnTo>
                  <a:lnTo>
                    <a:pt x="949" y="0"/>
                  </a:lnTo>
                  <a:lnTo>
                    <a:pt x="950" y="0"/>
                  </a:lnTo>
                  <a:lnTo>
                    <a:pt x="951" y="0"/>
                  </a:lnTo>
                  <a:lnTo>
                    <a:pt x="952" y="0"/>
                  </a:lnTo>
                  <a:lnTo>
                    <a:pt x="953" y="0"/>
                  </a:lnTo>
                  <a:lnTo>
                    <a:pt x="954" y="0"/>
                  </a:lnTo>
                  <a:lnTo>
                    <a:pt x="955" y="0"/>
                  </a:lnTo>
                  <a:lnTo>
                    <a:pt x="956" y="0"/>
                  </a:lnTo>
                  <a:lnTo>
                    <a:pt x="957" y="0"/>
                  </a:lnTo>
                  <a:lnTo>
                    <a:pt x="958" y="0"/>
                  </a:lnTo>
                  <a:lnTo>
                    <a:pt x="959" y="0"/>
                  </a:lnTo>
                  <a:lnTo>
                    <a:pt x="960" y="0"/>
                  </a:lnTo>
                  <a:lnTo>
                    <a:pt x="961" y="0"/>
                  </a:lnTo>
                  <a:lnTo>
                    <a:pt x="962" y="0"/>
                  </a:lnTo>
                  <a:lnTo>
                    <a:pt x="963" y="0"/>
                  </a:lnTo>
                  <a:lnTo>
                    <a:pt x="963" y="0"/>
                  </a:lnTo>
                  <a:lnTo>
                    <a:pt x="964" y="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435" y="2005"/>
              <a:ext cx="0" cy="9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424" y="2131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0</a:t>
              </a:r>
              <a:endParaRPr lang="zh-CN" altLang="zh-CN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>
              <a:off x="2049" y="2291"/>
              <a:ext cx="68" cy="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970" y="2360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</a:t>
              </a:r>
              <a:endParaRPr lang="zh-CN" altLang="zh-CN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303" y="2981"/>
              <a:ext cx="9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196" y="2912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3</a:t>
              </a:r>
              <a:endParaRPr lang="zh-CN" altLang="zh-CN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 flipV="1">
              <a:off x="2049" y="3602"/>
              <a:ext cx="68" cy="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970" y="3463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</a:t>
              </a:r>
              <a:endParaRPr lang="zh-CN" altLang="zh-CN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1435" y="3860"/>
              <a:ext cx="0" cy="9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424" y="3692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6</a:t>
              </a:r>
              <a:endParaRPr lang="zh-CN" altLang="zh-CN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753" y="3602"/>
              <a:ext cx="68" cy="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879" y="3463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7</a:t>
              </a:r>
              <a:endParaRPr lang="zh-CN" altLang="zh-CN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471" y="2981"/>
              <a:ext cx="9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653" y="2912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5</a:t>
              </a:r>
              <a:endParaRPr lang="zh-CN" altLang="zh-CN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753" y="2291"/>
              <a:ext cx="68" cy="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879" y="2360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5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4</a:t>
              </a:r>
              <a:endParaRPr lang="zh-CN" altLang="zh-CN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1451" y="1956"/>
              <a:ext cx="689" cy="289"/>
            </a:xfrm>
            <a:custGeom>
              <a:avLst/>
              <a:gdLst>
                <a:gd name="T0" fmla="*/ 9 w 689"/>
                <a:gd name="T1" fmla="*/ 0 h 289"/>
                <a:gd name="T2" fmla="*/ 22 w 689"/>
                <a:gd name="T3" fmla="*/ 1 h 289"/>
                <a:gd name="T4" fmla="*/ 35 w 689"/>
                <a:gd name="T5" fmla="*/ 1 h 289"/>
                <a:gd name="T6" fmla="*/ 48 w 689"/>
                <a:gd name="T7" fmla="*/ 2 h 289"/>
                <a:gd name="T8" fmla="*/ 60 w 689"/>
                <a:gd name="T9" fmla="*/ 3 h 289"/>
                <a:gd name="T10" fmla="*/ 73 w 689"/>
                <a:gd name="T11" fmla="*/ 4 h 289"/>
                <a:gd name="T12" fmla="*/ 86 w 689"/>
                <a:gd name="T13" fmla="*/ 5 h 289"/>
                <a:gd name="T14" fmla="*/ 98 w 689"/>
                <a:gd name="T15" fmla="*/ 6 h 289"/>
                <a:gd name="T16" fmla="*/ 111 w 689"/>
                <a:gd name="T17" fmla="*/ 8 h 289"/>
                <a:gd name="T18" fmla="*/ 124 w 689"/>
                <a:gd name="T19" fmla="*/ 10 h 289"/>
                <a:gd name="T20" fmla="*/ 136 w 689"/>
                <a:gd name="T21" fmla="*/ 11 h 289"/>
                <a:gd name="T22" fmla="*/ 149 w 689"/>
                <a:gd name="T23" fmla="*/ 14 h 289"/>
                <a:gd name="T24" fmla="*/ 161 w 689"/>
                <a:gd name="T25" fmla="*/ 16 h 289"/>
                <a:gd name="T26" fmla="*/ 174 w 689"/>
                <a:gd name="T27" fmla="*/ 18 h 289"/>
                <a:gd name="T28" fmla="*/ 186 w 689"/>
                <a:gd name="T29" fmla="*/ 21 h 289"/>
                <a:gd name="T30" fmla="*/ 199 w 689"/>
                <a:gd name="T31" fmla="*/ 23 h 289"/>
                <a:gd name="T32" fmla="*/ 211 w 689"/>
                <a:gd name="T33" fmla="*/ 26 h 289"/>
                <a:gd name="T34" fmla="*/ 223 w 689"/>
                <a:gd name="T35" fmla="*/ 29 h 289"/>
                <a:gd name="T36" fmla="*/ 236 w 689"/>
                <a:gd name="T37" fmla="*/ 32 h 289"/>
                <a:gd name="T38" fmla="*/ 248 w 689"/>
                <a:gd name="T39" fmla="*/ 35 h 289"/>
                <a:gd name="T40" fmla="*/ 260 w 689"/>
                <a:gd name="T41" fmla="*/ 39 h 289"/>
                <a:gd name="T42" fmla="*/ 273 w 689"/>
                <a:gd name="T43" fmla="*/ 42 h 289"/>
                <a:gd name="T44" fmla="*/ 285 w 689"/>
                <a:gd name="T45" fmla="*/ 46 h 289"/>
                <a:gd name="T46" fmla="*/ 297 w 689"/>
                <a:gd name="T47" fmla="*/ 50 h 289"/>
                <a:gd name="T48" fmla="*/ 309 w 689"/>
                <a:gd name="T49" fmla="*/ 54 h 289"/>
                <a:gd name="T50" fmla="*/ 321 w 689"/>
                <a:gd name="T51" fmla="*/ 58 h 289"/>
                <a:gd name="T52" fmla="*/ 333 w 689"/>
                <a:gd name="T53" fmla="*/ 63 h 289"/>
                <a:gd name="T54" fmla="*/ 345 w 689"/>
                <a:gd name="T55" fmla="*/ 67 h 289"/>
                <a:gd name="T56" fmla="*/ 357 w 689"/>
                <a:gd name="T57" fmla="*/ 72 h 289"/>
                <a:gd name="T58" fmla="*/ 369 w 689"/>
                <a:gd name="T59" fmla="*/ 77 h 289"/>
                <a:gd name="T60" fmla="*/ 380 w 689"/>
                <a:gd name="T61" fmla="*/ 82 h 289"/>
                <a:gd name="T62" fmla="*/ 392 w 689"/>
                <a:gd name="T63" fmla="*/ 87 h 289"/>
                <a:gd name="T64" fmla="*/ 404 w 689"/>
                <a:gd name="T65" fmla="*/ 92 h 289"/>
                <a:gd name="T66" fmla="*/ 415 w 689"/>
                <a:gd name="T67" fmla="*/ 98 h 289"/>
                <a:gd name="T68" fmla="*/ 427 w 689"/>
                <a:gd name="T69" fmla="*/ 103 h 289"/>
                <a:gd name="T70" fmla="*/ 438 w 689"/>
                <a:gd name="T71" fmla="*/ 109 h 289"/>
                <a:gd name="T72" fmla="*/ 449 w 689"/>
                <a:gd name="T73" fmla="*/ 115 h 289"/>
                <a:gd name="T74" fmla="*/ 461 w 689"/>
                <a:gd name="T75" fmla="*/ 120 h 289"/>
                <a:gd name="T76" fmla="*/ 472 w 689"/>
                <a:gd name="T77" fmla="*/ 127 h 289"/>
                <a:gd name="T78" fmla="*/ 483 w 689"/>
                <a:gd name="T79" fmla="*/ 133 h 289"/>
                <a:gd name="T80" fmla="*/ 494 w 689"/>
                <a:gd name="T81" fmla="*/ 139 h 289"/>
                <a:gd name="T82" fmla="*/ 505 w 689"/>
                <a:gd name="T83" fmla="*/ 146 h 289"/>
                <a:gd name="T84" fmla="*/ 516 w 689"/>
                <a:gd name="T85" fmla="*/ 153 h 289"/>
                <a:gd name="T86" fmla="*/ 526 w 689"/>
                <a:gd name="T87" fmla="*/ 159 h 289"/>
                <a:gd name="T88" fmla="*/ 537 w 689"/>
                <a:gd name="T89" fmla="*/ 166 h 289"/>
                <a:gd name="T90" fmla="*/ 548 w 689"/>
                <a:gd name="T91" fmla="*/ 173 h 289"/>
                <a:gd name="T92" fmla="*/ 558 w 689"/>
                <a:gd name="T93" fmla="*/ 181 h 289"/>
                <a:gd name="T94" fmla="*/ 569 w 689"/>
                <a:gd name="T95" fmla="*/ 188 h 289"/>
                <a:gd name="T96" fmla="*/ 579 w 689"/>
                <a:gd name="T97" fmla="*/ 196 h 289"/>
                <a:gd name="T98" fmla="*/ 589 w 689"/>
                <a:gd name="T99" fmla="*/ 203 h 289"/>
                <a:gd name="T100" fmla="*/ 600 w 689"/>
                <a:gd name="T101" fmla="*/ 211 h 289"/>
                <a:gd name="T102" fmla="*/ 610 w 689"/>
                <a:gd name="T103" fmla="*/ 219 h 289"/>
                <a:gd name="T104" fmla="*/ 620 w 689"/>
                <a:gd name="T105" fmla="*/ 227 h 289"/>
                <a:gd name="T106" fmla="*/ 629 w 689"/>
                <a:gd name="T107" fmla="*/ 235 h 289"/>
                <a:gd name="T108" fmla="*/ 639 w 689"/>
                <a:gd name="T109" fmla="*/ 243 h 289"/>
                <a:gd name="T110" fmla="*/ 649 w 689"/>
                <a:gd name="T111" fmla="*/ 252 h 289"/>
                <a:gd name="T112" fmla="*/ 658 w 689"/>
                <a:gd name="T113" fmla="*/ 260 h 289"/>
                <a:gd name="T114" fmla="*/ 668 w 689"/>
                <a:gd name="T115" fmla="*/ 269 h 289"/>
                <a:gd name="T116" fmla="*/ 677 w 689"/>
                <a:gd name="T117" fmla="*/ 278 h 289"/>
                <a:gd name="T118" fmla="*/ 686 w 689"/>
                <a:gd name="T119" fmla="*/ 28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9" h="289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9" y="1"/>
                  </a:lnTo>
                  <a:lnTo>
                    <a:pt x="32" y="1"/>
                  </a:lnTo>
                  <a:lnTo>
                    <a:pt x="35" y="1"/>
                  </a:lnTo>
                  <a:lnTo>
                    <a:pt x="38" y="1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4" y="2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0" y="3"/>
                  </a:lnTo>
                  <a:lnTo>
                    <a:pt x="73" y="4"/>
                  </a:lnTo>
                  <a:lnTo>
                    <a:pt x="76" y="4"/>
                  </a:lnTo>
                  <a:lnTo>
                    <a:pt x="79" y="4"/>
                  </a:lnTo>
                  <a:lnTo>
                    <a:pt x="83" y="5"/>
                  </a:lnTo>
                  <a:lnTo>
                    <a:pt x="86" y="5"/>
                  </a:lnTo>
                  <a:lnTo>
                    <a:pt x="89" y="5"/>
                  </a:lnTo>
                  <a:lnTo>
                    <a:pt x="92" y="6"/>
                  </a:lnTo>
                  <a:lnTo>
                    <a:pt x="95" y="6"/>
                  </a:lnTo>
                  <a:lnTo>
                    <a:pt x="98" y="6"/>
                  </a:lnTo>
                  <a:lnTo>
                    <a:pt x="101" y="7"/>
                  </a:lnTo>
                  <a:lnTo>
                    <a:pt x="105" y="7"/>
                  </a:lnTo>
                  <a:lnTo>
                    <a:pt x="108" y="7"/>
                  </a:lnTo>
                  <a:lnTo>
                    <a:pt x="111" y="8"/>
                  </a:lnTo>
                  <a:lnTo>
                    <a:pt x="114" y="8"/>
                  </a:lnTo>
                  <a:lnTo>
                    <a:pt x="117" y="9"/>
                  </a:lnTo>
                  <a:lnTo>
                    <a:pt x="120" y="9"/>
                  </a:lnTo>
                  <a:lnTo>
                    <a:pt x="124" y="10"/>
                  </a:lnTo>
                  <a:lnTo>
                    <a:pt x="127" y="10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6" y="11"/>
                  </a:lnTo>
                  <a:lnTo>
                    <a:pt x="139" y="12"/>
                  </a:lnTo>
                  <a:lnTo>
                    <a:pt x="142" y="12"/>
                  </a:lnTo>
                  <a:lnTo>
                    <a:pt x="146" y="13"/>
                  </a:lnTo>
                  <a:lnTo>
                    <a:pt x="149" y="14"/>
                  </a:lnTo>
                  <a:lnTo>
                    <a:pt x="152" y="14"/>
                  </a:lnTo>
                  <a:lnTo>
                    <a:pt x="155" y="15"/>
                  </a:lnTo>
                  <a:lnTo>
                    <a:pt x="158" y="15"/>
                  </a:lnTo>
                  <a:lnTo>
                    <a:pt x="161" y="16"/>
                  </a:lnTo>
                  <a:lnTo>
                    <a:pt x="164" y="16"/>
                  </a:lnTo>
                  <a:lnTo>
                    <a:pt x="167" y="17"/>
                  </a:lnTo>
                  <a:lnTo>
                    <a:pt x="171" y="17"/>
                  </a:lnTo>
                  <a:lnTo>
                    <a:pt x="174" y="18"/>
                  </a:lnTo>
                  <a:lnTo>
                    <a:pt x="177" y="19"/>
                  </a:lnTo>
                  <a:lnTo>
                    <a:pt x="180" y="19"/>
                  </a:lnTo>
                  <a:lnTo>
                    <a:pt x="183" y="20"/>
                  </a:lnTo>
                  <a:lnTo>
                    <a:pt x="186" y="21"/>
                  </a:lnTo>
                  <a:lnTo>
                    <a:pt x="189" y="21"/>
                  </a:lnTo>
                  <a:lnTo>
                    <a:pt x="192" y="22"/>
                  </a:lnTo>
                  <a:lnTo>
                    <a:pt x="196" y="22"/>
                  </a:lnTo>
                  <a:lnTo>
                    <a:pt x="199" y="23"/>
                  </a:lnTo>
                  <a:lnTo>
                    <a:pt x="202" y="24"/>
                  </a:lnTo>
                  <a:lnTo>
                    <a:pt x="205" y="25"/>
                  </a:lnTo>
                  <a:lnTo>
                    <a:pt x="208" y="25"/>
                  </a:lnTo>
                  <a:lnTo>
                    <a:pt x="211" y="26"/>
                  </a:lnTo>
                  <a:lnTo>
                    <a:pt x="214" y="27"/>
                  </a:lnTo>
                  <a:lnTo>
                    <a:pt x="217" y="27"/>
                  </a:lnTo>
                  <a:lnTo>
                    <a:pt x="220" y="28"/>
                  </a:lnTo>
                  <a:lnTo>
                    <a:pt x="223" y="29"/>
                  </a:lnTo>
                  <a:lnTo>
                    <a:pt x="226" y="30"/>
                  </a:lnTo>
                  <a:lnTo>
                    <a:pt x="230" y="30"/>
                  </a:lnTo>
                  <a:lnTo>
                    <a:pt x="233" y="31"/>
                  </a:lnTo>
                  <a:lnTo>
                    <a:pt x="236" y="32"/>
                  </a:lnTo>
                  <a:lnTo>
                    <a:pt x="239" y="33"/>
                  </a:lnTo>
                  <a:lnTo>
                    <a:pt x="242" y="34"/>
                  </a:lnTo>
                  <a:lnTo>
                    <a:pt x="245" y="34"/>
                  </a:lnTo>
                  <a:lnTo>
                    <a:pt x="248" y="35"/>
                  </a:lnTo>
                  <a:lnTo>
                    <a:pt x="251" y="36"/>
                  </a:lnTo>
                  <a:lnTo>
                    <a:pt x="254" y="37"/>
                  </a:lnTo>
                  <a:lnTo>
                    <a:pt x="257" y="38"/>
                  </a:lnTo>
                  <a:lnTo>
                    <a:pt x="260" y="39"/>
                  </a:lnTo>
                  <a:lnTo>
                    <a:pt x="263" y="40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3" y="42"/>
                  </a:lnTo>
                  <a:lnTo>
                    <a:pt x="276" y="43"/>
                  </a:lnTo>
                  <a:lnTo>
                    <a:pt x="279" y="44"/>
                  </a:lnTo>
                  <a:lnTo>
                    <a:pt x="282" y="45"/>
                  </a:lnTo>
                  <a:lnTo>
                    <a:pt x="285" y="46"/>
                  </a:lnTo>
                  <a:lnTo>
                    <a:pt x="288" y="47"/>
                  </a:lnTo>
                  <a:lnTo>
                    <a:pt x="291" y="48"/>
                  </a:lnTo>
                  <a:lnTo>
                    <a:pt x="294" y="49"/>
                  </a:lnTo>
                  <a:lnTo>
                    <a:pt x="297" y="50"/>
                  </a:lnTo>
                  <a:lnTo>
                    <a:pt x="300" y="51"/>
                  </a:lnTo>
                  <a:lnTo>
                    <a:pt x="303" y="52"/>
                  </a:lnTo>
                  <a:lnTo>
                    <a:pt x="306" y="53"/>
                  </a:lnTo>
                  <a:lnTo>
                    <a:pt x="309" y="54"/>
                  </a:lnTo>
                  <a:lnTo>
                    <a:pt x="312" y="55"/>
                  </a:lnTo>
                  <a:lnTo>
                    <a:pt x="315" y="56"/>
                  </a:lnTo>
                  <a:lnTo>
                    <a:pt x="318" y="57"/>
                  </a:lnTo>
                  <a:lnTo>
                    <a:pt x="321" y="58"/>
                  </a:lnTo>
                  <a:lnTo>
                    <a:pt x="324" y="59"/>
                  </a:lnTo>
                  <a:lnTo>
                    <a:pt x="327" y="60"/>
                  </a:lnTo>
                  <a:lnTo>
                    <a:pt x="330" y="62"/>
                  </a:lnTo>
                  <a:lnTo>
                    <a:pt x="333" y="63"/>
                  </a:lnTo>
                  <a:lnTo>
                    <a:pt x="336" y="64"/>
                  </a:lnTo>
                  <a:lnTo>
                    <a:pt x="339" y="65"/>
                  </a:lnTo>
                  <a:lnTo>
                    <a:pt x="342" y="66"/>
                  </a:lnTo>
                  <a:lnTo>
                    <a:pt x="345" y="67"/>
                  </a:lnTo>
                  <a:lnTo>
                    <a:pt x="348" y="68"/>
                  </a:lnTo>
                  <a:lnTo>
                    <a:pt x="351" y="70"/>
                  </a:lnTo>
                  <a:lnTo>
                    <a:pt x="354" y="71"/>
                  </a:lnTo>
                  <a:lnTo>
                    <a:pt x="357" y="72"/>
                  </a:lnTo>
                  <a:lnTo>
                    <a:pt x="360" y="73"/>
                  </a:lnTo>
                  <a:lnTo>
                    <a:pt x="363" y="74"/>
                  </a:lnTo>
                  <a:lnTo>
                    <a:pt x="366" y="75"/>
                  </a:lnTo>
                  <a:lnTo>
                    <a:pt x="369" y="77"/>
                  </a:lnTo>
                  <a:lnTo>
                    <a:pt x="372" y="78"/>
                  </a:lnTo>
                  <a:lnTo>
                    <a:pt x="374" y="79"/>
                  </a:lnTo>
                  <a:lnTo>
                    <a:pt x="377" y="80"/>
                  </a:lnTo>
                  <a:lnTo>
                    <a:pt x="380" y="82"/>
                  </a:lnTo>
                  <a:lnTo>
                    <a:pt x="383" y="83"/>
                  </a:lnTo>
                  <a:lnTo>
                    <a:pt x="386" y="84"/>
                  </a:lnTo>
                  <a:lnTo>
                    <a:pt x="389" y="86"/>
                  </a:lnTo>
                  <a:lnTo>
                    <a:pt x="392" y="87"/>
                  </a:lnTo>
                  <a:lnTo>
                    <a:pt x="395" y="88"/>
                  </a:lnTo>
                  <a:lnTo>
                    <a:pt x="398" y="89"/>
                  </a:lnTo>
                  <a:lnTo>
                    <a:pt x="401" y="91"/>
                  </a:lnTo>
                  <a:lnTo>
                    <a:pt x="404" y="92"/>
                  </a:lnTo>
                  <a:lnTo>
                    <a:pt x="406" y="93"/>
                  </a:lnTo>
                  <a:lnTo>
                    <a:pt x="409" y="95"/>
                  </a:lnTo>
                  <a:lnTo>
                    <a:pt x="412" y="96"/>
                  </a:lnTo>
                  <a:lnTo>
                    <a:pt x="415" y="98"/>
                  </a:lnTo>
                  <a:lnTo>
                    <a:pt x="418" y="99"/>
                  </a:lnTo>
                  <a:lnTo>
                    <a:pt x="421" y="100"/>
                  </a:lnTo>
                  <a:lnTo>
                    <a:pt x="424" y="102"/>
                  </a:lnTo>
                  <a:lnTo>
                    <a:pt x="427" y="103"/>
                  </a:lnTo>
                  <a:lnTo>
                    <a:pt x="429" y="104"/>
                  </a:lnTo>
                  <a:lnTo>
                    <a:pt x="432" y="106"/>
                  </a:lnTo>
                  <a:lnTo>
                    <a:pt x="435" y="107"/>
                  </a:lnTo>
                  <a:lnTo>
                    <a:pt x="438" y="109"/>
                  </a:lnTo>
                  <a:lnTo>
                    <a:pt x="441" y="110"/>
                  </a:lnTo>
                  <a:lnTo>
                    <a:pt x="444" y="112"/>
                  </a:lnTo>
                  <a:lnTo>
                    <a:pt x="447" y="113"/>
                  </a:lnTo>
                  <a:lnTo>
                    <a:pt x="449" y="115"/>
                  </a:lnTo>
                  <a:lnTo>
                    <a:pt x="452" y="116"/>
                  </a:lnTo>
                  <a:lnTo>
                    <a:pt x="455" y="117"/>
                  </a:lnTo>
                  <a:lnTo>
                    <a:pt x="458" y="119"/>
                  </a:lnTo>
                  <a:lnTo>
                    <a:pt x="461" y="120"/>
                  </a:lnTo>
                  <a:lnTo>
                    <a:pt x="463" y="122"/>
                  </a:lnTo>
                  <a:lnTo>
                    <a:pt x="466" y="124"/>
                  </a:lnTo>
                  <a:lnTo>
                    <a:pt x="469" y="125"/>
                  </a:lnTo>
                  <a:lnTo>
                    <a:pt x="472" y="127"/>
                  </a:lnTo>
                  <a:lnTo>
                    <a:pt x="475" y="128"/>
                  </a:lnTo>
                  <a:lnTo>
                    <a:pt x="477" y="130"/>
                  </a:lnTo>
                  <a:lnTo>
                    <a:pt x="480" y="131"/>
                  </a:lnTo>
                  <a:lnTo>
                    <a:pt x="483" y="133"/>
                  </a:lnTo>
                  <a:lnTo>
                    <a:pt x="486" y="135"/>
                  </a:lnTo>
                  <a:lnTo>
                    <a:pt x="488" y="136"/>
                  </a:lnTo>
                  <a:lnTo>
                    <a:pt x="491" y="138"/>
                  </a:lnTo>
                  <a:lnTo>
                    <a:pt x="494" y="139"/>
                  </a:lnTo>
                  <a:lnTo>
                    <a:pt x="497" y="141"/>
                  </a:lnTo>
                  <a:lnTo>
                    <a:pt x="499" y="143"/>
                  </a:lnTo>
                  <a:lnTo>
                    <a:pt x="502" y="144"/>
                  </a:lnTo>
                  <a:lnTo>
                    <a:pt x="505" y="146"/>
                  </a:lnTo>
                  <a:lnTo>
                    <a:pt x="508" y="148"/>
                  </a:lnTo>
                  <a:lnTo>
                    <a:pt x="510" y="149"/>
                  </a:lnTo>
                  <a:lnTo>
                    <a:pt x="513" y="151"/>
                  </a:lnTo>
                  <a:lnTo>
                    <a:pt x="516" y="153"/>
                  </a:lnTo>
                  <a:lnTo>
                    <a:pt x="519" y="154"/>
                  </a:lnTo>
                  <a:lnTo>
                    <a:pt x="521" y="156"/>
                  </a:lnTo>
                  <a:lnTo>
                    <a:pt x="524" y="158"/>
                  </a:lnTo>
                  <a:lnTo>
                    <a:pt x="526" y="159"/>
                  </a:lnTo>
                  <a:lnTo>
                    <a:pt x="529" y="161"/>
                  </a:lnTo>
                  <a:lnTo>
                    <a:pt x="532" y="163"/>
                  </a:lnTo>
                  <a:lnTo>
                    <a:pt x="535" y="165"/>
                  </a:lnTo>
                  <a:lnTo>
                    <a:pt x="537" y="166"/>
                  </a:lnTo>
                  <a:lnTo>
                    <a:pt x="540" y="168"/>
                  </a:lnTo>
                  <a:lnTo>
                    <a:pt x="543" y="170"/>
                  </a:lnTo>
                  <a:lnTo>
                    <a:pt x="545" y="172"/>
                  </a:lnTo>
                  <a:lnTo>
                    <a:pt x="548" y="173"/>
                  </a:lnTo>
                  <a:lnTo>
                    <a:pt x="550" y="175"/>
                  </a:lnTo>
                  <a:lnTo>
                    <a:pt x="553" y="177"/>
                  </a:lnTo>
                  <a:lnTo>
                    <a:pt x="556" y="179"/>
                  </a:lnTo>
                  <a:lnTo>
                    <a:pt x="558" y="181"/>
                  </a:lnTo>
                  <a:lnTo>
                    <a:pt x="561" y="183"/>
                  </a:lnTo>
                  <a:lnTo>
                    <a:pt x="564" y="185"/>
                  </a:lnTo>
                  <a:lnTo>
                    <a:pt x="566" y="186"/>
                  </a:lnTo>
                  <a:lnTo>
                    <a:pt x="569" y="188"/>
                  </a:lnTo>
                  <a:lnTo>
                    <a:pt x="571" y="190"/>
                  </a:lnTo>
                  <a:lnTo>
                    <a:pt x="574" y="192"/>
                  </a:lnTo>
                  <a:lnTo>
                    <a:pt x="577" y="194"/>
                  </a:lnTo>
                  <a:lnTo>
                    <a:pt x="579" y="196"/>
                  </a:lnTo>
                  <a:lnTo>
                    <a:pt x="582" y="198"/>
                  </a:lnTo>
                  <a:lnTo>
                    <a:pt x="584" y="200"/>
                  </a:lnTo>
                  <a:lnTo>
                    <a:pt x="587" y="201"/>
                  </a:lnTo>
                  <a:lnTo>
                    <a:pt x="589" y="203"/>
                  </a:lnTo>
                  <a:lnTo>
                    <a:pt x="592" y="205"/>
                  </a:lnTo>
                  <a:lnTo>
                    <a:pt x="594" y="207"/>
                  </a:lnTo>
                  <a:lnTo>
                    <a:pt x="597" y="209"/>
                  </a:lnTo>
                  <a:lnTo>
                    <a:pt x="600" y="211"/>
                  </a:lnTo>
                  <a:lnTo>
                    <a:pt x="602" y="213"/>
                  </a:lnTo>
                  <a:lnTo>
                    <a:pt x="605" y="215"/>
                  </a:lnTo>
                  <a:lnTo>
                    <a:pt x="607" y="217"/>
                  </a:lnTo>
                  <a:lnTo>
                    <a:pt x="610" y="219"/>
                  </a:lnTo>
                  <a:lnTo>
                    <a:pt x="612" y="221"/>
                  </a:lnTo>
                  <a:lnTo>
                    <a:pt x="615" y="223"/>
                  </a:lnTo>
                  <a:lnTo>
                    <a:pt x="617" y="225"/>
                  </a:lnTo>
                  <a:lnTo>
                    <a:pt x="620" y="227"/>
                  </a:lnTo>
                  <a:lnTo>
                    <a:pt x="622" y="229"/>
                  </a:lnTo>
                  <a:lnTo>
                    <a:pt x="624" y="231"/>
                  </a:lnTo>
                  <a:lnTo>
                    <a:pt x="627" y="233"/>
                  </a:lnTo>
                  <a:lnTo>
                    <a:pt x="629" y="235"/>
                  </a:lnTo>
                  <a:lnTo>
                    <a:pt x="632" y="237"/>
                  </a:lnTo>
                  <a:lnTo>
                    <a:pt x="634" y="239"/>
                  </a:lnTo>
                  <a:lnTo>
                    <a:pt x="637" y="241"/>
                  </a:lnTo>
                  <a:lnTo>
                    <a:pt x="639" y="243"/>
                  </a:lnTo>
                  <a:lnTo>
                    <a:pt x="642" y="245"/>
                  </a:lnTo>
                  <a:lnTo>
                    <a:pt x="644" y="248"/>
                  </a:lnTo>
                  <a:lnTo>
                    <a:pt x="646" y="250"/>
                  </a:lnTo>
                  <a:lnTo>
                    <a:pt x="649" y="252"/>
                  </a:lnTo>
                  <a:lnTo>
                    <a:pt x="651" y="254"/>
                  </a:lnTo>
                  <a:lnTo>
                    <a:pt x="654" y="256"/>
                  </a:lnTo>
                  <a:lnTo>
                    <a:pt x="656" y="258"/>
                  </a:lnTo>
                  <a:lnTo>
                    <a:pt x="658" y="260"/>
                  </a:lnTo>
                  <a:lnTo>
                    <a:pt x="661" y="263"/>
                  </a:lnTo>
                  <a:lnTo>
                    <a:pt x="663" y="265"/>
                  </a:lnTo>
                  <a:lnTo>
                    <a:pt x="665" y="267"/>
                  </a:lnTo>
                  <a:lnTo>
                    <a:pt x="668" y="269"/>
                  </a:lnTo>
                  <a:lnTo>
                    <a:pt x="670" y="271"/>
                  </a:lnTo>
                  <a:lnTo>
                    <a:pt x="673" y="273"/>
                  </a:lnTo>
                  <a:lnTo>
                    <a:pt x="675" y="275"/>
                  </a:lnTo>
                  <a:lnTo>
                    <a:pt x="677" y="278"/>
                  </a:lnTo>
                  <a:lnTo>
                    <a:pt x="679" y="280"/>
                  </a:lnTo>
                  <a:lnTo>
                    <a:pt x="682" y="282"/>
                  </a:lnTo>
                  <a:lnTo>
                    <a:pt x="684" y="284"/>
                  </a:lnTo>
                  <a:lnTo>
                    <a:pt x="686" y="287"/>
                  </a:lnTo>
                  <a:lnTo>
                    <a:pt x="689" y="289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2162" y="2997"/>
              <a:ext cx="285" cy="698"/>
            </a:xfrm>
            <a:custGeom>
              <a:avLst/>
              <a:gdLst>
                <a:gd name="T0" fmla="*/ 285 w 285"/>
                <a:gd name="T1" fmla="*/ 10 h 698"/>
                <a:gd name="T2" fmla="*/ 285 w 285"/>
                <a:gd name="T3" fmla="*/ 23 h 698"/>
                <a:gd name="T4" fmla="*/ 284 w 285"/>
                <a:gd name="T5" fmla="*/ 36 h 698"/>
                <a:gd name="T6" fmla="*/ 284 w 285"/>
                <a:gd name="T7" fmla="*/ 49 h 698"/>
                <a:gd name="T8" fmla="*/ 283 w 285"/>
                <a:gd name="T9" fmla="*/ 61 h 698"/>
                <a:gd name="T10" fmla="*/ 282 w 285"/>
                <a:gd name="T11" fmla="*/ 74 h 698"/>
                <a:gd name="T12" fmla="*/ 280 w 285"/>
                <a:gd name="T13" fmla="*/ 87 h 698"/>
                <a:gd name="T14" fmla="*/ 279 w 285"/>
                <a:gd name="T15" fmla="*/ 100 h 698"/>
                <a:gd name="T16" fmla="*/ 277 w 285"/>
                <a:gd name="T17" fmla="*/ 113 h 698"/>
                <a:gd name="T18" fmla="*/ 276 w 285"/>
                <a:gd name="T19" fmla="*/ 126 h 698"/>
                <a:gd name="T20" fmla="*/ 274 w 285"/>
                <a:gd name="T21" fmla="*/ 138 h 698"/>
                <a:gd name="T22" fmla="*/ 272 w 285"/>
                <a:gd name="T23" fmla="*/ 151 h 698"/>
                <a:gd name="T24" fmla="*/ 270 w 285"/>
                <a:gd name="T25" fmla="*/ 164 h 698"/>
                <a:gd name="T26" fmla="*/ 268 w 285"/>
                <a:gd name="T27" fmla="*/ 176 h 698"/>
                <a:gd name="T28" fmla="*/ 265 w 285"/>
                <a:gd name="T29" fmla="*/ 189 h 698"/>
                <a:gd name="T30" fmla="*/ 262 w 285"/>
                <a:gd name="T31" fmla="*/ 201 h 698"/>
                <a:gd name="T32" fmla="*/ 260 w 285"/>
                <a:gd name="T33" fmla="*/ 214 h 698"/>
                <a:gd name="T34" fmla="*/ 257 w 285"/>
                <a:gd name="T35" fmla="*/ 227 h 698"/>
                <a:gd name="T36" fmla="*/ 254 w 285"/>
                <a:gd name="T37" fmla="*/ 239 h 698"/>
                <a:gd name="T38" fmla="*/ 251 w 285"/>
                <a:gd name="T39" fmla="*/ 252 h 698"/>
                <a:gd name="T40" fmla="*/ 247 w 285"/>
                <a:gd name="T41" fmla="*/ 264 h 698"/>
                <a:gd name="T42" fmla="*/ 243 w 285"/>
                <a:gd name="T43" fmla="*/ 276 h 698"/>
                <a:gd name="T44" fmla="*/ 240 w 285"/>
                <a:gd name="T45" fmla="*/ 289 h 698"/>
                <a:gd name="T46" fmla="*/ 236 w 285"/>
                <a:gd name="T47" fmla="*/ 301 h 698"/>
                <a:gd name="T48" fmla="*/ 232 w 285"/>
                <a:gd name="T49" fmla="*/ 313 h 698"/>
                <a:gd name="T50" fmla="*/ 228 w 285"/>
                <a:gd name="T51" fmla="*/ 325 h 698"/>
                <a:gd name="T52" fmla="*/ 224 w 285"/>
                <a:gd name="T53" fmla="*/ 337 h 698"/>
                <a:gd name="T54" fmla="*/ 219 w 285"/>
                <a:gd name="T55" fmla="*/ 350 h 698"/>
                <a:gd name="T56" fmla="*/ 214 w 285"/>
                <a:gd name="T57" fmla="*/ 362 h 698"/>
                <a:gd name="T58" fmla="*/ 210 w 285"/>
                <a:gd name="T59" fmla="*/ 374 h 698"/>
                <a:gd name="T60" fmla="*/ 205 w 285"/>
                <a:gd name="T61" fmla="*/ 385 h 698"/>
                <a:gd name="T62" fmla="*/ 200 w 285"/>
                <a:gd name="T63" fmla="*/ 397 h 698"/>
                <a:gd name="T64" fmla="*/ 195 w 285"/>
                <a:gd name="T65" fmla="*/ 409 h 698"/>
                <a:gd name="T66" fmla="*/ 189 w 285"/>
                <a:gd name="T67" fmla="*/ 421 h 698"/>
                <a:gd name="T68" fmla="*/ 184 w 285"/>
                <a:gd name="T69" fmla="*/ 432 h 698"/>
                <a:gd name="T70" fmla="*/ 178 w 285"/>
                <a:gd name="T71" fmla="*/ 444 h 698"/>
                <a:gd name="T72" fmla="*/ 172 w 285"/>
                <a:gd name="T73" fmla="*/ 455 h 698"/>
                <a:gd name="T74" fmla="*/ 166 w 285"/>
                <a:gd name="T75" fmla="*/ 467 h 698"/>
                <a:gd name="T76" fmla="*/ 160 w 285"/>
                <a:gd name="T77" fmla="*/ 478 h 698"/>
                <a:gd name="T78" fmla="*/ 154 w 285"/>
                <a:gd name="T79" fmla="*/ 489 h 698"/>
                <a:gd name="T80" fmla="*/ 148 w 285"/>
                <a:gd name="T81" fmla="*/ 500 h 698"/>
                <a:gd name="T82" fmla="*/ 141 w 285"/>
                <a:gd name="T83" fmla="*/ 512 h 698"/>
                <a:gd name="T84" fmla="*/ 135 w 285"/>
                <a:gd name="T85" fmla="*/ 523 h 698"/>
                <a:gd name="T86" fmla="*/ 128 w 285"/>
                <a:gd name="T87" fmla="*/ 534 h 698"/>
                <a:gd name="T88" fmla="*/ 121 w 285"/>
                <a:gd name="T89" fmla="*/ 544 h 698"/>
                <a:gd name="T90" fmla="*/ 114 w 285"/>
                <a:gd name="T91" fmla="*/ 555 h 698"/>
                <a:gd name="T92" fmla="*/ 107 w 285"/>
                <a:gd name="T93" fmla="*/ 566 h 698"/>
                <a:gd name="T94" fmla="*/ 100 w 285"/>
                <a:gd name="T95" fmla="*/ 576 h 698"/>
                <a:gd name="T96" fmla="*/ 92 w 285"/>
                <a:gd name="T97" fmla="*/ 587 h 698"/>
                <a:gd name="T98" fmla="*/ 85 w 285"/>
                <a:gd name="T99" fmla="*/ 597 h 698"/>
                <a:gd name="T100" fmla="*/ 77 w 285"/>
                <a:gd name="T101" fmla="*/ 607 h 698"/>
                <a:gd name="T102" fmla="*/ 69 w 285"/>
                <a:gd name="T103" fmla="*/ 618 h 698"/>
                <a:gd name="T104" fmla="*/ 61 w 285"/>
                <a:gd name="T105" fmla="*/ 628 h 698"/>
                <a:gd name="T106" fmla="*/ 53 w 285"/>
                <a:gd name="T107" fmla="*/ 638 h 698"/>
                <a:gd name="T108" fmla="*/ 45 w 285"/>
                <a:gd name="T109" fmla="*/ 648 h 698"/>
                <a:gd name="T110" fmla="*/ 37 w 285"/>
                <a:gd name="T111" fmla="*/ 657 h 698"/>
                <a:gd name="T112" fmla="*/ 28 w 285"/>
                <a:gd name="T113" fmla="*/ 667 h 698"/>
                <a:gd name="T114" fmla="*/ 20 w 285"/>
                <a:gd name="T115" fmla="*/ 677 h 698"/>
                <a:gd name="T116" fmla="*/ 11 w 285"/>
                <a:gd name="T117" fmla="*/ 686 h 698"/>
                <a:gd name="T118" fmla="*/ 2 w 285"/>
                <a:gd name="T119" fmla="*/ 69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698">
                  <a:moveTo>
                    <a:pt x="285" y="0"/>
                  </a:moveTo>
                  <a:lnTo>
                    <a:pt x="285" y="4"/>
                  </a:lnTo>
                  <a:lnTo>
                    <a:pt x="285" y="7"/>
                  </a:lnTo>
                  <a:lnTo>
                    <a:pt x="285" y="10"/>
                  </a:lnTo>
                  <a:lnTo>
                    <a:pt x="285" y="13"/>
                  </a:lnTo>
                  <a:lnTo>
                    <a:pt x="285" y="16"/>
                  </a:lnTo>
                  <a:lnTo>
                    <a:pt x="285" y="20"/>
                  </a:lnTo>
                  <a:lnTo>
                    <a:pt x="285" y="23"/>
                  </a:lnTo>
                  <a:lnTo>
                    <a:pt x="285" y="26"/>
                  </a:lnTo>
                  <a:lnTo>
                    <a:pt x="285" y="29"/>
                  </a:lnTo>
                  <a:lnTo>
                    <a:pt x="284" y="32"/>
                  </a:lnTo>
                  <a:lnTo>
                    <a:pt x="284" y="36"/>
                  </a:lnTo>
                  <a:lnTo>
                    <a:pt x="284" y="39"/>
                  </a:lnTo>
                  <a:lnTo>
                    <a:pt x="284" y="42"/>
                  </a:lnTo>
                  <a:lnTo>
                    <a:pt x="284" y="45"/>
                  </a:lnTo>
                  <a:lnTo>
                    <a:pt x="284" y="49"/>
                  </a:lnTo>
                  <a:lnTo>
                    <a:pt x="283" y="52"/>
                  </a:lnTo>
                  <a:lnTo>
                    <a:pt x="283" y="55"/>
                  </a:lnTo>
                  <a:lnTo>
                    <a:pt x="283" y="58"/>
                  </a:lnTo>
                  <a:lnTo>
                    <a:pt x="283" y="61"/>
                  </a:lnTo>
                  <a:lnTo>
                    <a:pt x="282" y="65"/>
                  </a:lnTo>
                  <a:lnTo>
                    <a:pt x="282" y="68"/>
                  </a:lnTo>
                  <a:lnTo>
                    <a:pt x="282" y="71"/>
                  </a:lnTo>
                  <a:lnTo>
                    <a:pt x="282" y="74"/>
                  </a:lnTo>
                  <a:lnTo>
                    <a:pt x="281" y="77"/>
                  </a:lnTo>
                  <a:lnTo>
                    <a:pt x="281" y="81"/>
                  </a:lnTo>
                  <a:lnTo>
                    <a:pt x="281" y="84"/>
                  </a:lnTo>
                  <a:lnTo>
                    <a:pt x="280" y="87"/>
                  </a:lnTo>
                  <a:lnTo>
                    <a:pt x="280" y="90"/>
                  </a:lnTo>
                  <a:lnTo>
                    <a:pt x="280" y="93"/>
                  </a:lnTo>
                  <a:lnTo>
                    <a:pt x="279" y="97"/>
                  </a:lnTo>
                  <a:lnTo>
                    <a:pt x="279" y="100"/>
                  </a:lnTo>
                  <a:lnTo>
                    <a:pt x="279" y="103"/>
                  </a:lnTo>
                  <a:lnTo>
                    <a:pt x="278" y="106"/>
                  </a:lnTo>
                  <a:lnTo>
                    <a:pt x="278" y="110"/>
                  </a:lnTo>
                  <a:lnTo>
                    <a:pt x="277" y="113"/>
                  </a:lnTo>
                  <a:lnTo>
                    <a:pt x="277" y="116"/>
                  </a:lnTo>
                  <a:lnTo>
                    <a:pt x="277" y="119"/>
                  </a:lnTo>
                  <a:lnTo>
                    <a:pt x="276" y="122"/>
                  </a:lnTo>
                  <a:lnTo>
                    <a:pt x="276" y="126"/>
                  </a:lnTo>
                  <a:lnTo>
                    <a:pt x="275" y="129"/>
                  </a:lnTo>
                  <a:lnTo>
                    <a:pt x="275" y="132"/>
                  </a:lnTo>
                  <a:lnTo>
                    <a:pt x="274" y="135"/>
                  </a:lnTo>
                  <a:lnTo>
                    <a:pt x="274" y="138"/>
                  </a:lnTo>
                  <a:lnTo>
                    <a:pt x="273" y="141"/>
                  </a:lnTo>
                  <a:lnTo>
                    <a:pt x="273" y="144"/>
                  </a:lnTo>
                  <a:lnTo>
                    <a:pt x="273" y="148"/>
                  </a:lnTo>
                  <a:lnTo>
                    <a:pt x="272" y="151"/>
                  </a:lnTo>
                  <a:lnTo>
                    <a:pt x="272" y="154"/>
                  </a:lnTo>
                  <a:lnTo>
                    <a:pt x="271" y="157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69" y="167"/>
                  </a:lnTo>
                  <a:lnTo>
                    <a:pt x="269" y="170"/>
                  </a:lnTo>
                  <a:lnTo>
                    <a:pt x="268" y="173"/>
                  </a:lnTo>
                  <a:lnTo>
                    <a:pt x="268" y="176"/>
                  </a:lnTo>
                  <a:lnTo>
                    <a:pt x="267" y="179"/>
                  </a:lnTo>
                  <a:lnTo>
                    <a:pt x="266" y="183"/>
                  </a:lnTo>
                  <a:lnTo>
                    <a:pt x="266" y="186"/>
                  </a:lnTo>
                  <a:lnTo>
                    <a:pt x="265" y="189"/>
                  </a:lnTo>
                  <a:lnTo>
                    <a:pt x="264" y="192"/>
                  </a:lnTo>
                  <a:lnTo>
                    <a:pt x="264" y="195"/>
                  </a:lnTo>
                  <a:lnTo>
                    <a:pt x="263" y="198"/>
                  </a:lnTo>
                  <a:lnTo>
                    <a:pt x="262" y="201"/>
                  </a:lnTo>
                  <a:lnTo>
                    <a:pt x="262" y="205"/>
                  </a:lnTo>
                  <a:lnTo>
                    <a:pt x="261" y="208"/>
                  </a:lnTo>
                  <a:lnTo>
                    <a:pt x="260" y="211"/>
                  </a:lnTo>
                  <a:lnTo>
                    <a:pt x="260" y="214"/>
                  </a:lnTo>
                  <a:lnTo>
                    <a:pt x="259" y="217"/>
                  </a:lnTo>
                  <a:lnTo>
                    <a:pt x="258" y="220"/>
                  </a:lnTo>
                  <a:lnTo>
                    <a:pt x="258" y="224"/>
                  </a:lnTo>
                  <a:lnTo>
                    <a:pt x="257" y="227"/>
                  </a:lnTo>
                  <a:lnTo>
                    <a:pt x="256" y="230"/>
                  </a:lnTo>
                  <a:lnTo>
                    <a:pt x="255" y="233"/>
                  </a:lnTo>
                  <a:lnTo>
                    <a:pt x="255" y="236"/>
                  </a:lnTo>
                  <a:lnTo>
                    <a:pt x="254" y="239"/>
                  </a:lnTo>
                  <a:lnTo>
                    <a:pt x="253" y="242"/>
                  </a:lnTo>
                  <a:lnTo>
                    <a:pt x="252" y="245"/>
                  </a:lnTo>
                  <a:lnTo>
                    <a:pt x="251" y="248"/>
                  </a:lnTo>
                  <a:lnTo>
                    <a:pt x="251" y="252"/>
                  </a:lnTo>
                  <a:lnTo>
                    <a:pt x="250" y="255"/>
                  </a:lnTo>
                  <a:lnTo>
                    <a:pt x="249" y="258"/>
                  </a:lnTo>
                  <a:lnTo>
                    <a:pt x="248" y="261"/>
                  </a:lnTo>
                  <a:lnTo>
                    <a:pt x="247" y="264"/>
                  </a:lnTo>
                  <a:lnTo>
                    <a:pt x="246" y="267"/>
                  </a:lnTo>
                  <a:lnTo>
                    <a:pt x="245" y="270"/>
                  </a:lnTo>
                  <a:lnTo>
                    <a:pt x="244" y="273"/>
                  </a:lnTo>
                  <a:lnTo>
                    <a:pt x="243" y="276"/>
                  </a:lnTo>
                  <a:lnTo>
                    <a:pt x="243" y="280"/>
                  </a:lnTo>
                  <a:lnTo>
                    <a:pt x="242" y="283"/>
                  </a:lnTo>
                  <a:lnTo>
                    <a:pt x="241" y="286"/>
                  </a:lnTo>
                  <a:lnTo>
                    <a:pt x="240" y="289"/>
                  </a:lnTo>
                  <a:lnTo>
                    <a:pt x="239" y="292"/>
                  </a:lnTo>
                  <a:lnTo>
                    <a:pt x="238" y="295"/>
                  </a:lnTo>
                  <a:lnTo>
                    <a:pt x="237" y="298"/>
                  </a:lnTo>
                  <a:lnTo>
                    <a:pt x="236" y="301"/>
                  </a:lnTo>
                  <a:lnTo>
                    <a:pt x="235" y="304"/>
                  </a:lnTo>
                  <a:lnTo>
                    <a:pt x="234" y="307"/>
                  </a:lnTo>
                  <a:lnTo>
                    <a:pt x="233" y="310"/>
                  </a:lnTo>
                  <a:lnTo>
                    <a:pt x="232" y="313"/>
                  </a:lnTo>
                  <a:lnTo>
                    <a:pt x="231" y="316"/>
                  </a:lnTo>
                  <a:lnTo>
                    <a:pt x="230" y="319"/>
                  </a:lnTo>
                  <a:lnTo>
                    <a:pt x="229" y="322"/>
                  </a:lnTo>
                  <a:lnTo>
                    <a:pt x="228" y="325"/>
                  </a:lnTo>
                  <a:lnTo>
                    <a:pt x="227" y="328"/>
                  </a:lnTo>
                  <a:lnTo>
                    <a:pt x="226" y="331"/>
                  </a:lnTo>
                  <a:lnTo>
                    <a:pt x="225" y="334"/>
                  </a:lnTo>
                  <a:lnTo>
                    <a:pt x="224" y="337"/>
                  </a:lnTo>
                  <a:lnTo>
                    <a:pt x="222" y="341"/>
                  </a:lnTo>
                  <a:lnTo>
                    <a:pt x="221" y="344"/>
                  </a:lnTo>
                  <a:lnTo>
                    <a:pt x="220" y="347"/>
                  </a:lnTo>
                  <a:lnTo>
                    <a:pt x="219" y="350"/>
                  </a:lnTo>
                  <a:lnTo>
                    <a:pt x="218" y="353"/>
                  </a:lnTo>
                  <a:lnTo>
                    <a:pt x="217" y="356"/>
                  </a:lnTo>
                  <a:lnTo>
                    <a:pt x="216" y="359"/>
                  </a:lnTo>
                  <a:lnTo>
                    <a:pt x="214" y="362"/>
                  </a:lnTo>
                  <a:lnTo>
                    <a:pt x="213" y="365"/>
                  </a:lnTo>
                  <a:lnTo>
                    <a:pt x="212" y="367"/>
                  </a:lnTo>
                  <a:lnTo>
                    <a:pt x="211" y="371"/>
                  </a:lnTo>
                  <a:lnTo>
                    <a:pt x="210" y="374"/>
                  </a:lnTo>
                  <a:lnTo>
                    <a:pt x="208" y="376"/>
                  </a:lnTo>
                  <a:lnTo>
                    <a:pt x="207" y="379"/>
                  </a:lnTo>
                  <a:lnTo>
                    <a:pt x="206" y="382"/>
                  </a:lnTo>
                  <a:lnTo>
                    <a:pt x="205" y="385"/>
                  </a:lnTo>
                  <a:lnTo>
                    <a:pt x="203" y="388"/>
                  </a:lnTo>
                  <a:lnTo>
                    <a:pt x="202" y="391"/>
                  </a:lnTo>
                  <a:lnTo>
                    <a:pt x="201" y="394"/>
                  </a:lnTo>
                  <a:lnTo>
                    <a:pt x="200" y="397"/>
                  </a:lnTo>
                  <a:lnTo>
                    <a:pt x="198" y="400"/>
                  </a:lnTo>
                  <a:lnTo>
                    <a:pt x="197" y="403"/>
                  </a:lnTo>
                  <a:lnTo>
                    <a:pt x="196" y="406"/>
                  </a:lnTo>
                  <a:lnTo>
                    <a:pt x="195" y="409"/>
                  </a:lnTo>
                  <a:lnTo>
                    <a:pt x="193" y="412"/>
                  </a:lnTo>
                  <a:lnTo>
                    <a:pt x="192" y="415"/>
                  </a:lnTo>
                  <a:lnTo>
                    <a:pt x="191" y="418"/>
                  </a:lnTo>
                  <a:lnTo>
                    <a:pt x="189" y="421"/>
                  </a:lnTo>
                  <a:lnTo>
                    <a:pt x="188" y="424"/>
                  </a:lnTo>
                  <a:lnTo>
                    <a:pt x="186" y="427"/>
                  </a:lnTo>
                  <a:lnTo>
                    <a:pt x="185" y="429"/>
                  </a:lnTo>
                  <a:lnTo>
                    <a:pt x="184" y="432"/>
                  </a:lnTo>
                  <a:lnTo>
                    <a:pt x="182" y="435"/>
                  </a:lnTo>
                  <a:lnTo>
                    <a:pt x="181" y="438"/>
                  </a:lnTo>
                  <a:lnTo>
                    <a:pt x="179" y="441"/>
                  </a:lnTo>
                  <a:lnTo>
                    <a:pt x="178" y="444"/>
                  </a:lnTo>
                  <a:lnTo>
                    <a:pt x="177" y="447"/>
                  </a:lnTo>
                  <a:lnTo>
                    <a:pt x="175" y="450"/>
                  </a:lnTo>
                  <a:lnTo>
                    <a:pt x="174" y="453"/>
                  </a:lnTo>
                  <a:lnTo>
                    <a:pt x="172" y="455"/>
                  </a:lnTo>
                  <a:lnTo>
                    <a:pt x="171" y="458"/>
                  </a:lnTo>
                  <a:lnTo>
                    <a:pt x="169" y="461"/>
                  </a:lnTo>
                  <a:lnTo>
                    <a:pt x="168" y="464"/>
                  </a:lnTo>
                  <a:lnTo>
                    <a:pt x="166" y="467"/>
                  </a:lnTo>
                  <a:lnTo>
                    <a:pt x="165" y="470"/>
                  </a:lnTo>
                  <a:lnTo>
                    <a:pt x="163" y="472"/>
                  </a:lnTo>
                  <a:lnTo>
                    <a:pt x="162" y="475"/>
                  </a:lnTo>
                  <a:lnTo>
                    <a:pt x="160" y="478"/>
                  </a:lnTo>
                  <a:lnTo>
                    <a:pt x="159" y="481"/>
                  </a:lnTo>
                  <a:lnTo>
                    <a:pt x="157" y="484"/>
                  </a:lnTo>
                  <a:lnTo>
                    <a:pt x="156" y="487"/>
                  </a:lnTo>
                  <a:lnTo>
                    <a:pt x="154" y="489"/>
                  </a:lnTo>
                  <a:lnTo>
                    <a:pt x="153" y="492"/>
                  </a:lnTo>
                  <a:lnTo>
                    <a:pt x="151" y="495"/>
                  </a:lnTo>
                  <a:lnTo>
                    <a:pt x="149" y="498"/>
                  </a:lnTo>
                  <a:lnTo>
                    <a:pt x="148" y="500"/>
                  </a:lnTo>
                  <a:lnTo>
                    <a:pt x="146" y="503"/>
                  </a:lnTo>
                  <a:lnTo>
                    <a:pt x="145" y="506"/>
                  </a:lnTo>
                  <a:lnTo>
                    <a:pt x="143" y="509"/>
                  </a:lnTo>
                  <a:lnTo>
                    <a:pt x="141" y="512"/>
                  </a:lnTo>
                  <a:lnTo>
                    <a:pt x="140" y="514"/>
                  </a:lnTo>
                  <a:lnTo>
                    <a:pt x="138" y="517"/>
                  </a:lnTo>
                  <a:lnTo>
                    <a:pt x="136" y="520"/>
                  </a:lnTo>
                  <a:lnTo>
                    <a:pt x="135" y="523"/>
                  </a:lnTo>
                  <a:lnTo>
                    <a:pt x="133" y="525"/>
                  </a:lnTo>
                  <a:lnTo>
                    <a:pt x="131" y="528"/>
                  </a:lnTo>
                  <a:lnTo>
                    <a:pt x="130" y="531"/>
                  </a:lnTo>
                  <a:lnTo>
                    <a:pt x="128" y="534"/>
                  </a:lnTo>
                  <a:lnTo>
                    <a:pt x="126" y="536"/>
                  </a:lnTo>
                  <a:lnTo>
                    <a:pt x="124" y="539"/>
                  </a:lnTo>
                  <a:lnTo>
                    <a:pt x="123" y="542"/>
                  </a:lnTo>
                  <a:lnTo>
                    <a:pt x="121" y="544"/>
                  </a:lnTo>
                  <a:lnTo>
                    <a:pt x="119" y="547"/>
                  </a:lnTo>
                  <a:lnTo>
                    <a:pt x="118" y="550"/>
                  </a:lnTo>
                  <a:lnTo>
                    <a:pt x="116" y="552"/>
                  </a:lnTo>
                  <a:lnTo>
                    <a:pt x="114" y="555"/>
                  </a:lnTo>
                  <a:lnTo>
                    <a:pt x="112" y="558"/>
                  </a:lnTo>
                  <a:lnTo>
                    <a:pt x="110" y="560"/>
                  </a:lnTo>
                  <a:lnTo>
                    <a:pt x="109" y="563"/>
                  </a:lnTo>
                  <a:lnTo>
                    <a:pt x="107" y="566"/>
                  </a:lnTo>
                  <a:lnTo>
                    <a:pt x="105" y="568"/>
                  </a:lnTo>
                  <a:lnTo>
                    <a:pt x="103" y="571"/>
                  </a:lnTo>
                  <a:lnTo>
                    <a:pt x="101" y="574"/>
                  </a:lnTo>
                  <a:lnTo>
                    <a:pt x="100" y="576"/>
                  </a:lnTo>
                  <a:lnTo>
                    <a:pt x="98" y="579"/>
                  </a:lnTo>
                  <a:lnTo>
                    <a:pt x="96" y="582"/>
                  </a:lnTo>
                  <a:lnTo>
                    <a:pt x="94" y="584"/>
                  </a:lnTo>
                  <a:lnTo>
                    <a:pt x="92" y="587"/>
                  </a:lnTo>
                  <a:lnTo>
                    <a:pt x="90" y="589"/>
                  </a:lnTo>
                  <a:lnTo>
                    <a:pt x="88" y="592"/>
                  </a:lnTo>
                  <a:lnTo>
                    <a:pt x="86" y="595"/>
                  </a:lnTo>
                  <a:lnTo>
                    <a:pt x="85" y="597"/>
                  </a:lnTo>
                  <a:lnTo>
                    <a:pt x="83" y="600"/>
                  </a:lnTo>
                  <a:lnTo>
                    <a:pt x="81" y="602"/>
                  </a:lnTo>
                  <a:lnTo>
                    <a:pt x="79" y="605"/>
                  </a:lnTo>
                  <a:lnTo>
                    <a:pt x="77" y="607"/>
                  </a:lnTo>
                  <a:lnTo>
                    <a:pt x="75" y="610"/>
                  </a:lnTo>
                  <a:lnTo>
                    <a:pt x="73" y="613"/>
                  </a:lnTo>
                  <a:lnTo>
                    <a:pt x="71" y="615"/>
                  </a:lnTo>
                  <a:lnTo>
                    <a:pt x="69" y="618"/>
                  </a:lnTo>
                  <a:lnTo>
                    <a:pt x="67" y="620"/>
                  </a:lnTo>
                  <a:lnTo>
                    <a:pt x="65" y="623"/>
                  </a:lnTo>
                  <a:lnTo>
                    <a:pt x="63" y="625"/>
                  </a:lnTo>
                  <a:lnTo>
                    <a:pt x="61" y="628"/>
                  </a:lnTo>
                  <a:lnTo>
                    <a:pt x="59" y="630"/>
                  </a:lnTo>
                  <a:lnTo>
                    <a:pt x="57" y="633"/>
                  </a:lnTo>
                  <a:lnTo>
                    <a:pt x="55" y="635"/>
                  </a:lnTo>
                  <a:lnTo>
                    <a:pt x="53" y="638"/>
                  </a:lnTo>
                  <a:lnTo>
                    <a:pt x="51" y="640"/>
                  </a:lnTo>
                  <a:lnTo>
                    <a:pt x="49" y="643"/>
                  </a:lnTo>
                  <a:lnTo>
                    <a:pt x="47" y="645"/>
                  </a:lnTo>
                  <a:lnTo>
                    <a:pt x="45" y="648"/>
                  </a:lnTo>
                  <a:lnTo>
                    <a:pt x="43" y="650"/>
                  </a:lnTo>
                  <a:lnTo>
                    <a:pt x="41" y="652"/>
                  </a:lnTo>
                  <a:lnTo>
                    <a:pt x="39" y="655"/>
                  </a:lnTo>
                  <a:lnTo>
                    <a:pt x="37" y="657"/>
                  </a:lnTo>
                  <a:lnTo>
                    <a:pt x="35" y="660"/>
                  </a:lnTo>
                  <a:lnTo>
                    <a:pt x="33" y="662"/>
                  </a:lnTo>
                  <a:lnTo>
                    <a:pt x="30" y="665"/>
                  </a:lnTo>
                  <a:lnTo>
                    <a:pt x="28" y="667"/>
                  </a:lnTo>
                  <a:lnTo>
                    <a:pt x="26" y="669"/>
                  </a:lnTo>
                  <a:lnTo>
                    <a:pt x="24" y="672"/>
                  </a:lnTo>
                  <a:lnTo>
                    <a:pt x="22" y="674"/>
                  </a:lnTo>
                  <a:lnTo>
                    <a:pt x="20" y="677"/>
                  </a:lnTo>
                  <a:lnTo>
                    <a:pt x="18" y="679"/>
                  </a:lnTo>
                  <a:lnTo>
                    <a:pt x="15" y="681"/>
                  </a:lnTo>
                  <a:lnTo>
                    <a:pt x="13" y="684"/>
                  </a:lnTo>
                  <a:lnTo>
                    <a:pt x="11" y="686"/>
                  </a:lnTo>
                  <a:lnTo>
                    <a:pt x="9" y="688"/>
                  </a:lnTo>
                  <a:lnTo>
                    <a:pt x="7" y="691"/>
                  </a:lnTo>
                  <a:lnTo>
                    <a:pt x="4" y="693"/>
                  </a:lnTo>
                  <a:lnTo>
                    <a:pt x="2" y="695"/>
                  </a:lnTo>
                  <a:lnTo>
                    <a:pt x="0" y="698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730" y="3717"/>
              <a:ext cx="689" cy="289"/>
            </a:xfrm>
            <a:custGeom>
              <a:avLst/>
              <a:gdLst>
                <a:gd name="T0" fmla="*/ 680 w 689"/>
                <a:gd name="T1" fmla="*/ 289 h 289"/>
                <a:gd name="T2" fmla="*/ 667 w 689"/>
                <a:gd name="T3" fmla="*/ 289 h 289"/>
                <a:gd name="T4" fmla="*/ 654 w 689"/>
                <a:gd name="T5" fmla="*/ 288 h 289"/>
                <a:gd name="T6" fmla="*/ 641 w 689"/>
                <a:gd name="T7" fmla="*/ 287 h 289"/>
                <a:gd name="T8" fmla="*/ 629 w 689"/>
                <a:gd name="T9" fmla="*/ 286 h 289"/>
                <a:gd name="T10" fmla="*/ 616 w 689"/>
                <a:gd name="T11" fmla="*/ 286 h 289"/>
                <a:gd name="T12" fmla="*/ 603 w 689"/>
                <a:gd name="T13" fmla="*/ 284 h 289"/>
                <a:gd name="T14" fmla="*/ 591 w 689"/>
                <a:gd name="T15" fmla="*/ 283 h 289"/>
                <a:gd name="T16" fmla="*/ 578 w 689"/>
                <a:gd name="T17" fmla="*/ 281 h 289"/>
                <a:gd name="T18" fmla="*/ 565 w 689"/>
                <a:gd name="T19" fmla="*/ 280 h 289"/>
                <a:gd name="T20" fmla="*/ 553 w 689"/>
                <a:gd name="T21" fmla="*/ 278 h 289"/>
                <a:gd name="T22" fmla="*/ 540 w 689"/>
                <a:gd name="T23" fmla="*/ 276 h 289"/>
                <a:gd name="T24" fmla="*/ 528 w 689"/>
                <a:gd name="T25" fmla="*/ 274 h 289"/>
                <a:gd name="T26" fmla="*/ 515 w 689"/>
                <a:gd name="T27" fmla="*/ 271 h 289"/>
                <a:gd name="T28" fmla="*/ 503 w 689"/>
                <a:gd name="T29" fmla="*/ 269 h 289"/>
                <a:gd name="T30" fmla="*/ 490 w 689"/>
                <a:gd name="T31" fmla="*/ 266 h 289"/>
                <a:gd name="T32" fmla="*/ 478 w 689"/>
                <a:gd name="T33" fmla="*/ 263 h 289"/>
                <a:gd name="T34" fmla="*/ 466 w 689"/>
                <a:gd name="T35" fmla="*/ 260 h 289"/>
                <a:gd name="T36" fmla="*/ 453 w 689"/>
                <a:gd name="T37" fmla="*/ 257 h 289"/>
                <a:gd name="T38" fmla="*/ 441 w 689"/>
                <a:gd name="T39" fmla="*/ 254 h 289"/>
                <a:gd name="T40" fmla="*/ 429 w 689"/>
                <a:gd name="T41" fmla="*/ 251 h 289"/>
                <a:gd name="T42" fmla="*/ 416 w 689"/>
                <a:gd name="T43" fmla="*/ 247 h 289"/>
                <a:gd name="T44" fmla="*/ 404 w 689"/>
                <a:gd name="T45" fmla="*/ 243 h 289"/>
                <a:gd name="T46" fmla="*/ 392 w 689"/>
                <a:gd name="T47" fmla="*/ 239 h 289"/>
                <a:gd name="T48" fmla="*/ 380 w 689"/>
                <a:gd name="T49" fmla="*/ 235 h 289"/>
                <a:gd name="T50" fmla="*/ 368 w 689"/>
                <a:gd name="T51" fmla="*/ 231 h 289"/>
                <a:gd name="T52" fmla="*/ 356 w 689"/>
                <a:gd name="T53" fmla="*/ 227 h 289"/>
                <a:gd name="T54" fmla="*/ 344 w 689"/>
                <a:gd name="T55" fmla="*/ 222 h 289"/>
                <a:gd name="T56" fmla="*/ 332 w 689"/>
                <a:gd name="T57" fmla="*/ 218 h 289"/>
                <a:gd name="T58" fmla="*/ 320 w 689"/>
                <a:gd name="T59" fmla="*/ 213 h 289"/>
                <a:gd name="T60" fmla="*/ 309 w 689"/>
                <a:gd name="T61" fmla="*/ 208 h 289"/>
                <a:gd name="T62" fmla="*/ 297 w 689"/>
                <a:gd name="T63" fmla="*/ 203 h 289"/>
                <a:gd name="T64" fmla="*/ 286 w 689"/>
                <a:gd name="T65" fmla="*/ 197 h 289"/>
                <a:gd name="T66" fmla="*/ 274 w 689"/>
                <a:gd name="T67" fmla="*/ 192 h 289"/>
                <a:gd name="T68" fmla="*/ 262 w 689"/>
                <a:gd name="T69" fmla="*/ 186 h 289"/>
                <a:gd name="T70" fmla="*/ 251 w 689"/>
                <a:gd name="T71" fmla="*/ 181 h 289"/>
                <a:gd name="T72" fmla="*/ 240 w 689"/>
                <a:gd name="T73" fmla="*/ 175 h 289"/>
                <a:gd name="T74" fmla="*/ 228 w 689"/>
                <a:gd name="T75" fmla="*/ 169 h 289"/>
                <a:gd name="T76" fmla="*/ 217 w 689"/>
                <a:gd name="T77" fmla="*/ 163 h 289"/>
                <a:gd name="T78" fmla="*/ 206 w 689"/>
                <a:gd name="T79" fmla="*/ 156 h 289"/>
                <a:gd name="T80" fmla="*/ 195 w 689"/>
                <a:gd name="T81" fmla="*/ 150 h 289"/>
                <a:gd name="T82" fmla="*/ 184 w 689"/>
                <a:gd name="T83" fmla="*/ 143 h 289"/>
                <a:gd name="T84" fmla="*/ 173 w 689"/>
                <a:gd name="T85" fmla="*/ 137 h 289"/>
                <a:gd name="T86" fmla="*/ 162 w 689"/>
                <a:gd name="T87" fmla="*/ 130 h 289"/>
                <a:gd name="T88" fmla="*/ 152 w 689"/>
                <a:gd name="T89" fmla="*/ 123 h 289"/>
                <a:gd name="T90" fmla="*/ 141 w 689"/>
                <a:gd name="T91" fmla="*/ 116 h 289"/>
                <a:gd name="T92" fmla="*/ 131 w 689"/>
                <a:gd name="T93" fmla="*/ 108 h 289"/>
                <a:gd name="T94" fmla="*/ 120 w 689"/>
                <a:gd name="T95" fmla="*/ 101 h 289"/>
                <a:gd name="T96" fmla="*/ 110 w 689"/>
                <a:gd name="T97" fmla="*/ 94 h 289"/>
                <a:gd name="T98" fmla="*/ 100 w 689"/>
                <a:gd name="T99" fmla="*/ 86 h 289"/>
                <a:gd name="T100" fmla="*/ 89 w 689"/>
                <a:gd name="T101" fmla="*/ 78 h 289"/>
                <a:gd name="T102" fmla="*/ 80 w 689"/>
                <a:gd name="T103" fmla="*/ 70 h 289"/>
                <a:gd name="T104" fmla="*/ 69 w 689"/>
                <a:gd name="T105" fmla="*/ 62 h 289"/>
                <a:gd name="T106" fmla="*/ 60 w 689"/>
                <a:gd name="T107" fmla="*/ 54 h 289"/>
                <a:gd name="T108" fmla="*/ 50 w 689"/>
                <a:gd name="T109" fmla="*/ 46 h 289"/>
                <a:gd name="T110" fmla="*/ 40 w 689"/>
                <a:gd name="T111" fmla="*/ 37 h 289"/>
                <a:gd name="T112" fmla="*/ 31 w 689"/>
                <a:gd name="T113" fmla="*/ 29 h 289"/>
                <a:gd name="T114" fmla="*/ 21 w 689"/>
                <a:gd name="T115" fmla="*/ 20 h 289"/>
                <a:gd name="T116" fmla="*/ 12 w 689"/>
                <a:gd name="T117" fmla="*/ 12 h 289"/>
                <a:gd name="T118" fmla="*/ 3 w 689"/>
                <a:gd name="T119" fmla="*/ 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9" h="289">
                  <a:moveTo>
                    <a:pt x="689" y="289"/>
                  </a:moveTo>
                  <a:lnTo>
                    <a:pt x="686" y="289"/>
                  </a:lnTo>
                  <a:lnTo>
                    <a:pt x="683" y="289"/>
                  </a:lnTo>
                  <a:lnTo>
                    <a:pt x="680" y="289"/>
                  </a:lnTo>
                  <a:lnTo>
                    <a:pt x="676" y="289"/>
                  </a:lnTo>
                  <a:lnTo>
                    <a:pt x="673" y="289"/>
                  </a:lnTo>
                  <a:lnTo>
                    <a:pt x="670" y="289"/>
                  </a:lnTo>
                  <a:lnTo>
                    <a:pt x="667" y="289"/>
                  </a:lnTo>
                  <a:lnTo>
                    <a:pt x="664" y="289"/>
                  </a:lnTo>
                  <a:lnTo>
                    <a:pt x="661" y="288"/>
                  </a:lnTo>
                  <a:lnTo>
                    <a:pt x="657" y="288"/>
                  </a:lnTo>
                  <a:lnTo>
                    <a:pt x="654" y="288"/>
                  </a:lnTo>
                  <a:lnTo>
                    <a:pt x="651" y="288"/>
                  </a:lnTo>
                  <a:lnTo>
                    <a:pt x="648" y="288"/>
                  </a:lnTo>
                  <a:lnTo>
                    <a:pt x="645" y="288"/>
                  </a:lnTo>
                  <a:lnTo>
                    <a:pt x="641" y="287"/>
                  </a:lnTo>
                  <a:lnTo>
                    <a:pt x="638" y="287"/>
                  </a:lnTo>
                  <a:lnTo>
                    <a:pt x="635" y="287"/>
                  </a:lnTo>
                  <a:lnTo>
                    <a:pt x="632" y="287"/>
                  </a:lnTo>
                  <a:lnTo>
                    <a:pt x="629" y="286"/>
                  </a:lnTo>
                  <a:lnTo>
                    <a:pt x="626" y="286"/>
                  </a:lnTo>
                  <a:lnTo>
                    <a:pt x="622" y="286"/>
                  </a:lnTo>
                  <a:lnTo>
                    <a:pt x="619" y="286"/>
                  </a:lnTo>
                  <a:lnTo>
                    <a:pt x="616" y="286"/>
                  </a:lnTo>
                  <a:lnTo>
                    <a:pt x="613" y="285"/>
                  </a:lnTo>
                  <a:lnTo>
                    <a:pt x="610" y="285"/>
                  </a:lnTo>
                  <a:lnTo>
                    <a:pt x="607" y="285"/>
                  </a:lnTo>
                  <a:lnTo>
                    <a:pt x="603" y="284"/>
                  </a:lnTo>
                  <a:lnTo>
                    <a:pt x="600" y="284"/>
                  </a:lnTo>
                  <a:lnTo>
                    <a:pt x="597" y="284"/>
                  </a:lnTo>
                  <a:lnTo>
                    <a:pt x="594" y="283"/>
                  </a:lnTo>
                  <a:lnTo>
                    <a:pt x="591" y="283"/>
                  </a:lnTo>
                  <a:lnTo>
                    <a:pt x="588" y="282"/>
                  </a:lnTo>
                  <a:lnTo>
                    <a:pt x="584" y="282"/>
                  </a:lnTo>
                  <a:lnTo>
                    <a:pt x="581" y="282"/>
                  </a:lnTo>
                  <a:lnTo>
                    <a:pt x="578" y="281"/>
                  </a:lnTo>
                  <a:lnTo>
                    <a:pt x="575" y="281"/>
                  </a:lnTo>
                  <a:lnTo>
                    <a:pt x="572" y="281"/>
                  </a:lnTo>
                  <a:lnTo>
                    <a:pt x="569" y="280"/>
                  </a:lnTo>
                  <a:lnTo>
                    <a:pt x="565" y="280"/>
                  </a:lnTo>
                  <a:lnTo>
                    <a:pt x="562" y="279"/>
                  </a:lnTo>
                  <a:lnTo>
                    <a:pt x="559" y="279"/>
                  </a:lnTo>
                  <a:lnTo>
                    <a:pt x="556" y="278"/>
                  </a:lnTo>
                  <a:lnTo>
                    <a:pt x="553" y="278"/>
                  </a:lnTo>
                  <a:lnTo>
                    <a:pt x="550" y="277"/>
                  </a:lnTo>
                  <a:lnTo>
                    <a:pt x="547" y="277"/>
                  </a:lnTo>
                  <a:lnTo>
                    <a:pt x="543" y="276"/>
                  </a:lnTo>
                  <a:lnTo>
                    <a:pt x="540" y="276"/>
                  </a:lnTo>
                  <a:lnTo>
                    <a:pt x="537" y="275"/>
                  </a:lnTo>
                  <a:lnTo>
                    <a:pt x="534" y="275"/>
                  </a:lnTo>
                  <a:lnTo>
                    <a:pt x="531" y="274"/>
                  </a:lnTo>
                  <a:lnTo>
                    <a:pt x="528" y="274"/>
                  </a:lnTo>
                  <a:lnTo>
                    <a:pt x="525" y="273"/>
                  </a:lnTo>
                  <a:lnTo>
                    <a:pt x="522" y="272"/>
                  </a:lnTo>
                  <a:lnTo>
                    <a:pt x="518" y="272"/>
                  </a:lnTo>
                  <a:lnTo>
                    <a:pt x="515" y="271"/>
                  </a:lnTo>
                  <a:lnTo>
                    <a:pt x="512" y="271"/>
                  </a:lnTo>
                  <a:lnTo>
                    <a:pt x="509" y="270"/>
                  </a:lnTo>
                  <a:lnTo>
                    <a:pt x="506" y="269"/>
                  </a:lnTo>
                  <a:lnTo>
                    <a:pt x="503" y="269"/>
                  </a:lnTo>
                  <a:lnTo>
                    <a:pt x="500" y="268"/>
                  </a:lnTo>
                  <a:lnTo>
                    <a:pt x="496" y="267"/>
                  </a:lnTo>
                  <a:lnTo>
                    <a:pt x="493" y="267"/>
                  </a:lnTo>
                  <a:lnTo>
                    <a:pt x="490" y="266"/>
                  </a:lnTo>
                  <a:lnTo>
                    <a:pt x="487" y="265"/>
                  </a:lnTo>
                  <a:lnTo>
                    <a:pt x="484" y="265"/>
                  </a:lnTo>
                  <a:lnTo>
                    <a:pt x="481" y="264"/>
                  </a:lnTo>
                  <a:lnTo>
                    <a:pt x="478" y="263"/>
                  </a:lnTo>
                  <a:lnTo>
                    <a:pt x="475" y="263"/>
                  </a:lnTo>
                  <a:lnTo>
                    <a:pt x="472" y="262"/>
                  </a:lnTo>
                  <a:lnTo>
                    <a:pt x="469" y="261"/>
                  </a:lnTo>
                  <a:lnTo>
                    <a:pt x="466" y="260"/>
                  </a:lnTo>
                  <a:lnTo>
                    <a:pt x="463" y="260"/>
                  </a:lnTo>
                  <a:lnTo>
                    <a:pt x="459" y="259"/>
                  </a:lnTo>
                  <a:lnTo>
                    <a:pt x="456" y="258"/>
                  </a:lnTo>
                  <a:lnTo>
                    <a:pt x="453" y="257"/>
                  </a:lnTo>
                  <a:lnTo>
                    <a:pt x="450" y="256"/>
                  </a:lnTo>
                  <a:lnTo>
                    <a:pt x="447" y="256"/>
                  </a:lnTo>
                  <a:lnTo>
                    <a:pt x="444" y="255"/>
                  </a:lnTo>
                  <a:lnTo>
                    <a:pt x="441" y="254"/>
                  </a:lnTo>
                  <a:lnTo>
                    <a:pt x="438" y="253"/>
                  </a:lnTo>
                  <a:lnTo>
                    <a:pt x="435" y="252"/>
                  </a:lnTo>
                  <a:lnTo>
                    <a:pt x="432" y="251"/>
                  </a:lnTo>
                  <a:lnTo>
                    <a:pt x="429" y="251"/>
                  </a:lnTo>
                  <a:lnTo>
                    <a:pt x="426" y="250"/>
                  </a:lnTo>
                  <a:lnTo>
                    <a:pt x="422" y="249"/>
                  </a:lnTo>
                  <a:lnTo>
                    <a:pt x="419" y="248"/>
                  </a:lnTo>
                  <a:lnTo>
                    <a:pt x="416" y="247"/>
                  </a:lnTo>
                  <a:lnTo>
                    <a:pt x="413" y="246"/>
                  </a:lnTo>
                  <a:lnTo>
                    <a:pt x="410" y="245"/>
                  </a:lnTo>
                  <a:lnTo>
                    <a:pt x="407" y="244"/>
                  </a:lnTo>
                  <a:lnTo>
                    <a:pt x="404" y="243"/>
                  </a:lnTo>
                  <a:lnTo>
                    <a:pt x="401" y="242"/>
                  </a:lnTo>
                  <a:lnTo>
                    <a:pt x="398" y="241"/>
                  </a:lnTo>
                  <a:lnTo>
                    <a:pt x="395" y="240"/>
                  </a:lnTo>
                  <a:lnTo>
                    <a:pt x="392" y="239"/>
                  </a:lnTo>
                  <a:lnTo>
                    <a:pt x="389" y="238"/>
                  </a:lnTo>
                  <a:lnTo>
                    <a:pt x="386" y="237"/>
                  </a:lnTo>
                  <a:lnTo>
                    <a:pt x="383" y="236"/>
                  </a:lnTo>
                  <a:lnTo>
                    <a:pt x="380" y="235"/>
                  </a:lnTo>
                  <a:lnTo>
                    <a:pt x="377" y="234"/>
                  </a:lnTo>
                  <a:lnTo>
                    <a:pt x="374" y="233"/>
                  </a:lnTo>
                  <a:lnTo>
                    <a:pt x="371" y="232"/>
                  </a:lnTo>
                  <a:lnTo>
                    <a:pt x="368" y="231"/>
                  </a:lnTo>
                  <a:lnTo>
                    <a:pt x="365" y="230"/>
                  </a:lnTo>
                  <a:lnTo>
                    <a:pt x="362" y="229"/>
                  </a:lnTo>
                  <a:lnTo>
                    <a:pt x="359" y="228"/>
                  </a:lnTo>
                  <a:lnTo>
                    <a:pt x="356" y="227"/>
                  </a:lnTo>
                  <a:lnTo>
                    <a:pt x="353" y="225"/>
                  </a:lnTo>
                  <a:lnTo>
                    <a:pt x="350" y="224"/>
                  </a:lnTo>
                  <a:lnTo>
                    <a:pt x="347" y="223"/>
                  </a:lnTo>
                  <a:lnTo>
                    <a:pt x="344" y="222"/>
                  </a:lnTo>
                  <a:lnTo>
                    <a:pt x="341" y="221"/>
                  </a:lnTo>
                  <a:lnTo>
                    <a:pt x="338" y="220"/>
                  </a:lnTo>
                  <a:lnTo>
                    <a:pt x="335" y="219"/>
                  </a:lnTo>
                  <a:lnTo>
                    <a:pt x="332" y="218"/>
                  </a:lnTo>
                  <a:lnTo>
                    <a:pt x="329" y="216"/>
                  </a:lnTo>
                  <a:lnTo>
                    <a:pt x="326" y="215"/>
                  </a:lnTo>
                  <a:lnTo>
                    <a:pt x="324" y="214"/>
                  </a:lnTo>
                  <a:lnTo>
                    <a:pt x="320" y="213"/>
                  </a:lnTo>
                  <a:lnTo>
                    <a:pt x="318" y="211"/>
                  </a:lnTo>
                  <a:lnTo>
                    <a:pt x="315" y="210"/>
                  </a:lnTo>
                  <a:lnTo>
                    <a:pt x="312" y="209"/>
                  </a:lnTo>
                  <a:lnTo>
                    <a:pt x="309" y="208"/>
                  </a:lnTo>
                  <a:lnTo>
                    <a:pt x="306" y="206"/>
                  </a:lnTo>
                  <a:lnTo>
                    <a:pt x="303" y="205"/>
                  </a:lnTo>
                  <a:lnTo>
                    <a:pt x="300" y="204"/>
                  </a:lnTo>
                  <a:lnTo>
                    <a:pt x="297" y="203"/>
                  </a:lnTo>
                  <a:lnTo>
                    <a:pt x="294" y="201"/>
                  </a:lnTo>
                  <a:lnTo>
                    <a:pt x="291" y="200"/>
                  </a:lnTo>
                  <a:lnTo>
                    <a:pt x="288" y="199"/>
                  </a:lnTo>
                  <a:lnTo>
                    <a:pt x="286" y="197"/>
                  </a:lnTo>
                  <a:lnTo>
                    <a:pt x="282" y="196"/>
                  </a:lnTo>
                  <a:lnTo>
                    <a:pt x="280" y="195"/>
                  </a:lnTo>
                  <a:lnTo>
                    <a:pt x="277" y="193"/>
                  </a:lnTo>
                  <a:lnTo>
                    <a:pt x="274" y="192"/>
                  </a:lnTo>
                  <a:lnTo>
                    <a:pt x="271" y="191"/>
                  </a:lnTo>
                  <a:lnTo>
                    <a:pt x="268" y="189"/>
                  </a:lnTo>
                  <a:lnTo>
                    <a:pt x="265" y="188"/>
                  </a:lnTo>
                  <a:lnTo>
                    <a:pt x="262" y="186"/>
                  </a:lnTo>
                  <a:lnTo>
                    <a:pt x="260" y="185"/>
                  </a:lnTo>
                  <a:lnTo>
                    <a:pt x="257" y="184"/>
                  </a:lnTo>
                  <a:lnTo>
                    <a:pt x="254" y="182"/>
                  </a:lnTo>
                  <a:lnTo>
                    <a:pt x="251" y="181"/>
                  </a:lnTo>
                  <a:lnTo>
                    <a:pt x="248" y="179"/>
                  </a:lnTo>
                  <a:lnTo>
                    <a:pt x="245" y="178"/>
                  </a:lnTo>
                  <a:lnTo>
                    <a:pt x="242" y="176"/>
                  </a:lnTo>
                  <a:lnTo>
                    <a:pt x="240" y="175"/>
                  </a:lnTo>
                  <a:lnTo>
                    <a:pt x="237" y="173"/>
                  </a:lnTo>
                  <a:lnTo>
                    <a:pt x="234" y="172"/>
                  </a:lnTo>
                  <a:lnTo>
                    <a:pt x="231" y="170"/>
                  </a:lnTo>
                  <a:lnTo>
                    <a:pt x="228" y="169"/>
                  </a:lnTo>
                  <a:lnTo>
                    <a:pt x="226" y="167"/>
                  </a:lnTo>
                  <a:lnTo>
                    <a:pt x="223" y="166"/>
                  </a:lnTo>
                  <a:lnTo>
                    <a:pt x="220" y="164"/>
                  </a:lnTo>
                  <a:lnTo>
                    <a:pt x="217" y="163"/>
                  </a:lnTo>
                  <a:lnTo>
                    <a:pt x="215" y="161"/>
                  </a:lnTo>
                  <a:lnTo>
                    <a:pt x="212" y="160"/>
                  </a:lnTo>
                  <a:lnTo>
                    <a:pt x="209" y="158"/>
                  </a:lnTo>
                  <a:lnTo>
                    <a:pt x="206" y="156"/>
                  </a:lnTo>
                  <a:lnTo>
                    <a:pt x="203" y="155"/>
                  </a:lnTo>
                  <a:lnTo>
                    <a:pt x="201" y="153"/>
                  </a:lnTo>
                  <a:lnTo>
                    <a:pt x="198" y="152"/>
                  </a:lnTo>
                  <a:lnTo>
                    <a:pt x="195" y="150"/>
                  </a:lnTo>
                  <a:lnTo>
                    <a:pt x="192" y="148"/>
                  </a:lnTo>
                  <a:lnTo>
                    <a:pt x="190" y="147"/>
                  </a:lnTo>
                  <a:lnTo>
                    <a:pt x="187" y="145"/>
                  </a:lnTo>
                  <a:lnTo>
                    <a:pt x="184" y="143"/>
                  </a:lnTo>
                  <a:lnTo>
                    <a:pt x="181" y="142"/>
                  </a:lnTo>
                  <a:lnTo>
                    <a:pt x="179" y="140"/>
                  </a:lnTo>
                  <a:lnTo>
                    <a:pt x="176" y="138"/>
                  </a:lnTo>
                  <a:lnTo>
                    <a:pt x="173" y="137"/>
                  </a:lnTo>
                  <a:lnTo>
                    <a:pt x="171" y="135"/>
                  </a:lnTo>
                  <a:lnTo>
                    <a:pt x="168" y="133"/>
                  </a:lnTo>
                  <a:lnTo>
                    <a:pt x="165" y="131"/>
                  </a:lnTo>
                  <a:lnTo>
                    <a:pt x="162" y="130"/>
                  </a:lnTo>
                  <a:lnTo>
                    <a:pt x="160" y="128"/>
                  </a:lnTo>
                  <a:lnTo>
                    <a:pt x="157" y="126"/>
                  </a:lnTo>
                  <a:lnTo>
                    <a:pt x="155" y="125"/>
                  </a:lnTo>
                  <a:lnTo>
                    <a:pt x="152" y="123"/>
                  </a:lnTo>
                  <a:lnTo>
                    <a:pt x="149" y="121"/>
                  </a:lnTo>
                  <a:lnTo>
                    <a:pt x="147" y="119"/>
                  </a:lnTo>
                  <a:lnTo>
                    <a:pt x="144" y="118"/>
                  </a:lnTo>
                  <a:lnTo>
                    <a:pt x="141" y="116"/>
                  </a:lnTo>
                  <a:lnTo>
                    <a:pt x="139" y="114"/>
                  </a:lnTo>
                  <a:lnTo>
                    <a:pt x="136" y="112"/>
                  </a:lnTo>
                  <a:lnTo>
                    <a:pt x="133" y="110"/>
                  </a:lnTo>
                  <a:lnTo>
                    <a:pt x="131" y="108"/>
                  </a:lnTo>
                  <a:lnTo>
                    <a:pt x="128" y="107"/>
                  </a:lnTo>
                  <a:lnTo>
                    <a:pt x="125" y="105"/>
                  </a:lnTo>
                  <a:lnTo>
                    <a:pt x="123" y="103"/>
                  </a:lnTo>
                  <a:lnTo>
                    <a:pt x="120" y="101"/>
                  </a:lnTo>
                  <a:lnTo>
                    <a:pt x="118" y="99"/>
                  </a:lnTo>
                  <a:lnTo>
                    <a:pt x="115" y="97"/>
                  </a:lnTo>
                  <a:lnTo>
                    <a:pt x="112" y="96"/>
                  </a:lnTo>
                  <a:lnTo>
                    <a:pt x="110" y="94"/>
                  </a:lnTo>
                  <a:lnTo>
                    <a:pt x="107" y="92"/>
                  </a:lnTo>
                  <a:lnTo>
                    <a:pt x="105" y="90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97" y="84"/>
                  </a:lnTo>
                  <a:lnTo>
                    <a:pt x="95" y="82"/>
                  </a:lnTo>
                  <a:lnTo>
                    <a:pt x="92" y="80"/>
                  </a:lnTo>
                  <a:lnTo>
                    <a:pt x="89" y="78"/>
                  </a:lnTo>
                  <a:lnTo>
                    <a:pt x="87" y="76"/>
                  </a:lnTo>
                  <a:lnTo>
                    <a:pt x="84" y="74"/>
                  </a:lnTo>
                  <a:lnTo>
                    <a:pt x="82" y="72"/>
                  </a:lnTo>
                  <a:lnTo>
                    <a:pt x="80" y="70"/>
                  </a:lnTo>
                  <a:lnTo>
                    <a:pt x="77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69" y="62"/>
                  </a:lnTo>
                  <a:lnTo>
                    <a:pt x="67" y="60"/>
                  </a:lnTo>
                  <a:lnTo>
                    <a:pt x="65" y="58"/>
                  </a:lnTo>
                  <a:lnTo>
                    <a:pt x="62" y="56"/>
                  </a:lnTo>
                  <a:lnTo>
                    <a:pt x="60" y="54"/>
                  </a:lnTo>
                  <a:lnTo>
                    <a:pt x="57" y="52"/>
                  </a:lnTo>
                  <a:lnTo>
                    <a:pt x="55" y="50"/>
                  </a:lnTo>
                  <a:lnTo>
                    <a:pt x="52" y="48"/>
                  </a:lnTo>
                  <a:lnTo>
                    <a:pt x="50" y="46"/>
                  </a:lnTo>
                  <a:lnTo>
                    <a:pt x="47" y="44"/>
                  </a:lnTo>
                  <a:lnTo>
                    <a:pt x="45" y="42"/>
                  </a:lnTo>
                  <a:lnTo>
                    <a:pt x="43" y="40"/>
                  </a:lnTo>
                  <a:lnTo>
                    <a:pt x="40" y="37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3" y="31"/>
                  </a:lnTo>
                  <a:lnTo>
                    <a:pt x="31" y="29"/>
                  </a:lnTo>
                  <a:lnTo>
                    <a:pt x="28" y="27"/>
                  </a:lnTo>
                  <a:lnTo>
                    <a:pt x="26" y="25"/>
                  </a:lnTo>
                  <a:lnTo>
                    <a:pt x="23" y="22"/>
                  </a:lnTo>
                  <a:lnTo>
                    <a:pt x="21" y="20"/>
                  </a:lnTo>
                  <a:lnTo>
                    <a:pt x="19" y="18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23" y="2268"/>
              <a:ext cx="285" cy="697"/>
            </a:xfrm>
            <a:custGeom>
              <a:avLst/>
              <a:gdLst>
                <a:gd name="T0" fmla="*/ 0 w 285"/>
                <a:gd name="T1" fmla="*/ 687 h 697"/>
                <a:gd name="T2" fmla="*/ 0 w 285"/>
                <a:gd name="T3" fmla="*/ 674 h 697"/>
                <a:gd name="T4" fmla="*/ 1 w 285"/>
                <a:gd name="T5" fmla="*/ 662 h 697"/>
                <a:gd name="T6" fmla="*/ 1 w 285"/>
                <a:gd name="T7" fmla="*/ 649 h 697"/>
                <a:gd name="T8" fmla="*/ 2 w 285"/>
                <a:gd name="T9" fmla="*/ 636 h 697"/>
                <a:gd name="T10" fmla="*/ 4 w 285"/>
                <a:gd name="T11" fmla="*/ 623 h 697"/>
                <a:gd name="T12" fmla="*/ 5 w 285"/>
                <a:gd name="T13" fmla="*/ 610 h 697"/>
                <a:gd name="T14" fmla="*/ 6 w 285"/>
                <a:gd name="T15" fmla="*/ 598 h 697"/>
                <a:gd name="T16" fmla="*/ 7 w 285"/>
                <a:gd name="T17" fmla="*/ 585 h 697"/>
                <a:gd name="T18" fmla="*/ 9 w 285"/>
                <a:gd name="T19" fmla="*/ 572 h 697"/>
                <a:gd name="T20" fmla="*/ 11 w 285"/>
                <a:gd name="T21" fmla="*/ 559 h 697"/>
                <a:gd name="T22" fmla="*/ 13 w 285"/>
                <a:gd name="T23" fmla="*/ 546 h 697"/>
                <a:gd name="T24" fmla="*/ 15 w 285"/>
                <a:gd name="T25" fmla="*/ 534 h 697"/>
                <a:gd name="T26" fmla="*/ 17 w 285"/>
                <a:gd name="T27" fmla="*/ 521 h 697"/>
                <a:gd name="T28" fmla="*/ 20 w 285"/>
                <a:gd name="T29" fmla="*/ 508 h 697"/>
                <a:gd name="T30" fmla="*/ 22 w 285"/>
                <a:gd name="T31" fmla="*/ 496 h 697"/>
                <a:gd name="T32" fmla="*/ 25 w 285"/>
                <a:gd name="T33" fmla="*/ 483 h 697"/>
                <a:gd name="T34" fmla="*/ 28 w 285"/>
                <a:gd name="T35" fmla="*/ 471 h 697"/>
                <a:gd name="T36" fmla="*/ 31 w 285"/>
                <a:gd name="T37" fmla="*/ 458 h 697"/>
                <a:gd name="T38" fmla="*/ 34 w 285"/>
                <a:gd name="T39" fmla="*/ 446 h 697"/>
                <a:gd name="T40" fmla="*/ 38 w 285"/>
                <a:gd name="T41" fmla="*/ 433 h 697"/>
                <a:gd name="T42" fmla="*/ 41 w 285"/>
                <a:gd name="T43" fmla="*/ 421 h 697"/>
                <a:gd name="T44" fmla="*/ 45 w 285"/>
                <a:gd name="T45" fmla="*/ 409 h 697"/>
                <a:gd name="T46" fmla="*/ 49 w 285"/>
                <a:gd name="T47" fmla="*/ 396 h 697"/>
                <a:gd name="T48" fmla="*/ 53 w 285"/>
                <a:gd name="T49" fmla="*/ 384 h 697"/>
                <a:gd name="T50" fmla="*/ 57 w 285"/>
                <a:gd name="T51" fmla="*/ 372 h 697"/>
                <a:gd name="T52" fmla="*/ 62 w 285"/>
                <a:gd name="T53" fmla="*/ 360 h 697"/>
                <a:gd name="T54" fmla="*/ 66 w 285"/>
                <a:gd name="T55" fmla="*/ 348 h 697"/>
                <a:gd name="T56" fmla="*/ 71 w 285"/>
                <a:gd name="T57" fmla="*/ 336 h 697"/>
                <a:gd name="T58" fmla="*/ 75 w 285"/>
                <a:gd name="T59" fmla="*/ 324 h 697"/>
                <a:gd name="T60" fmla="*/ 80 w 285"/>
                <a:gd name="T61" fmla="*/ 312 h 697"/>
                <a:gd name="T62" fmla="*/ 85 w 285"/>
                <a:gd name="T63" fmla="*/ 300 h 697"/>
                <a:gd name="T64" fmla="*/ 90 w 285"/>
                <a:gd name="T65" fmla="*/ 288 h 697"/>
                <a:gd name="T66" fmla="*/ 96 w 285"/>
                <a:gd name="T67" fmla="*/ 277 h 697"/>
                <a:gd name="T68" fmla="*/ 101 w 285"/>
                <a:gd name="T69" fmla="*/ 265 h 697"/>
                <a:gd name="T70" fmla="*/ 107 w 285"/>
                <a:gd name="T71" fmla="*/ 253 h 697"/>
                <a:gd name="T72" fmla="*/ 113 w 285"/>
                <a:gd name="T73" fmla="*/ 242 h 697"/>
                <a:gd name="T74" fmla="*/ 119 w 285"/>
                <a:gd name="T75" fmla="*/ 231 h 697"/>
                <a:gd name="T76" fmla="*/ 125 w 285"/>
                <a:gd name="T77" fmla="*/ 219 h 697"/>
                <a:gd name="T78" fmla="*/ 131 w 285"/>
                <a:gd name="T79" fmla="*/ 208 h 697"/>
                <a:gd name="T80" fmla="*/ 137 w 285"/>
                <a:gd name="T81" fmla="*/ 197 h 697"/>
                <a:gd name="T82" fmla="*/ 144 w 285"/>
                <a:gd name="T83" fmla="*/ 186 h 697"/>
                <a:gd name="T84" fmla="*/ 150 w 285"/>
                <a:gd name="T85" fmla="*/ 175 h 697"/>
                <a:gd name="T86" fmla="*/ 157 w 285"/>
                <a:gd name="T87" fmla="*/ 164 h 697"/>
                <a:gd name="T88" fmla="*/ 164 w 285"/>
                <a:gd name="T89" fmla="*/ 153 h 697"/>
                <a:gd name="T90" fmla="*/ 171 w 285"/>
                <a:gd name="T91" fmla="*/ 142 h 697"/>
                <a:gd name="T92" fmla="*/ 178 w 285"/>
                <a:gd name="T93" fmla="*/ 132 h 697"/>
                <a:gd name="T94" fmla="*/ 185 w 285"/>
                <a:gd name="T95" fmla="*/ 121 h 697"/>
                <a:gd name="T96" fmla="*/ 193 w 285"/>
                <a:gd name="T97" fmla="*/ 111 h 697"/>
                <a:gd name="T98" fmla="*/ 200 w 285"/>
                <a:gd name="T99" fmla="*/ 100 h 697"/>
                <a:gd name="T100" fmla="*/ 208 w 285"/>
                <a:gd name="T101" fmla="*/ 90 h 697"/>
                <a:gd name="T102" fmla="*/ 216 w 285"/>
                <a:gd name="T103" fmla="*/ 80 h 697"/>
                <a:gd name="T104" fmla="*/ 224 w 285"/>
                <a:gd name="T105" fmla="*/ 70 h 697"/>
                <a:gd name="T106" fmla="*/ 232 w 285"/>
                <a:gd name="T107" fmla="*/ 60 h 697"/>
                <a:gd name="T108" fmla="*/ 240 w 285"/>
                <a:gd name="T109" fmla="*/ 50 h 697"/>
                <a:gd name="T110" fmla="*/ 248 w 285"/>
                <a:gd name="T111" fmla="*/ 40 h 697"/>
                <a:gd name="T112" fmla="*/ 257 w 285"/>
                <a:gd name="T113" fmla="*/ 30 h 697"/>
                <a:gd name="T114" fmla="*/ 265 w 285"/>
                <a:gd name="T115" fmla="*/ 21 h 697"/>
                <a:gd name="T116" fmla="*/ 274 w 285"/>
                <a:gd name="T117" fmla="*/ 11 h 697"/>
                <a:gd name="T118" fmla="*/ 283 w 285"/>
                <a:gd name="T119" fmla="*/ 2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697">
                  <a:moveTo>
                    <a:pt x="0" y="697"/>
                  </a:moveTo>
                  <a:lnTo>
                    <a:pt x="0" y="694"/>
                  </a:lnTo>
                  <a:lnTo>
                    <a:pt x="0" y="691"/>
                  </a:lnTo>
                  <a:lnTo>
                    <a:pt x="0" y="687"/>
                  </a:lnTo>
                  <a:lnTo>
                    <a:pt x="0" y="684"/>
                  </a:lnTo>
                  <a:lnTo>
                    <a:pt x="0" y="681"/>
                  </a:lnTo>
                  <a:lnTo>
                    <a:pt x="0" y="678"/>
                  </a:lnTo>
                  <a:lnTo>
                    <a:pt x="0" y="674"/>
                  </a:lnTo>
                  <a:lnTo>
                    <a:pt x="0" y="671"/>
                  </a:lnTo>
                  <a:lnTo>
                    <a:pt x="0" y="668"/>
                  </a:lnTo>
                  <a:lnTo>
                    <a:pt x="1" y="665"/>
                  </a:lnTo>
                  <a:lnTo>
                    <a:pt x="1" y="662"/>
                  </a:lnTo>
                  <a:lnTo>
                    <a:pt x="1" y="658"/>
                  </a:lnTo>
                  <a:lnTo>
                    <a:pt x="1" y="655"/>
                  </a:lnTo>
                  <a:lnTo>
                    <a:pt x="1" y="652"/>
                  </a:lnTo>
                  <a:lnTo>
                    <a:pt x="1" y="649"/>
                  </a:lnTo>
                  <a:lnTo>
                    <a:pt x="2" y="646"/>
                  </a:lnTo>
                  <a:lnTo>
                    <a:pt x="2" y="642"/>
                  </a:lnTo>
                  <a:lnTo>
                    <a:pt x="2" y="639"/>
                  </a:lnTo>
                  <a:lnTo>
                    <a:pt x="2" y="636"/>
                  </a:lnTo>
                  <a:lnTo>
                    <a:pt x="3" y="633"/>
                  </a:lnTo>
                  <a:lnTo>
                    <a:pt x="3" y="629"/>
                  </a:lnTo>
                  <a:lnTo>
                    <a:pt x="3" y="626"/>
                  </a:lnTo>
                  <a:lnTo>
                    <a:pt x="4" y="623"/>
                  </a:lnTo>
                  <a:lnTo>
                    <a:pt x="4" y="620"/>
                  </a:lnTo>
                  <a:lnTo>
                    <a:pt x="4" y="617"/>
                  </a:lnTo>
                  <a:lnTo>
                    <a:pt x="4" y="613"/>
                  </a:lnTo>
                  <a:lnTo>
                    <a:pt x="5" y="610"/>
                  </a:lnTo>
                  <a:lnTo>
                    <a:pt x="5" y="607"/>
                  </a:lnTo>
                  <a:lnTo>
                    <a:pt x="5" y="604"/>
                  </a:lnTo>
                  <a:lnTo>
                    <a:pt x="6" y="601"/>
                  </a:lnTo>
                  <a:lnTo>
                    <a:pt x="6" y="598"/>
                  </a:lnTo>
                  <a:lnTo>
                    <a:pt x="6" y="594"/>
                  </a:lnTo>
                  <a:lnTo>
                    <a:pt x="7" y="591"/>
                  </a:lnTo>
                  <a:lnTo>
                    <a:pt x="7" y="588"/>
                  </a:lnTo>
                  <a:lnTo>
                    <a:pt x="7" y="585"/>
                  </a:lnTo>
                  <a:lnTo>
                    <a:pt x="8" y="581"/>
                  </a:lnTo>
                  <a:lnTo>
                    <a:pt x="8" y="578"/>
                  </a:lnTo>
                  <a:lnTo>
                    <a:pt x="9" y="575"/>
                  </a:lnTo>
                  <a:lnTo>
                    <a:pt x="9" y="572"/>
                  </a:lnTo>
                  <a:lnTo>
                    <a:pt x="10" y="569"/>
                  </a:lnTo>
                  <a:lnTo>
                    <a:pt x="10" y="565"/>
                  </a:lnTo>
                  <a:lnTo>
                    <a:pt x="11" y="562"/>
                  </a:lnTo>
                  <a:lnTo>
                    <a:pt x="11" y="559"/>
                  </a:lnTo>
                  <a:lnTo>
                    <a:pt x="11" y="556"/>
                  </a:lnTo>
                  <a:lnTo>
                    <a:pt x="12" y="553"/>
                  </a:lnTo>
                  <a:lnTo>
                    <a:pt x="12" y="550"/>
                  </a:lnTo>
                  <a:lnTo>
                    <a:pt x="13" y="546"/>
                  </a:lnTo>
                  <a:lnTo>
                    <a:pt x="14" y="543"/>
                  </a:lnTo>
                  <a:lnTo>
                    <a:pt x="14" y="540"/>
                  </a:lnTo>
                  <a:lnTo>
                    <a:pt x="15" y="537"/>
                  </a:lnTo>
                  <a:lnTo>
                    <a:pt x="15" y="534"/>
                  </a:lnTo>
                  <a:lnTo>
                    <a:pt x="16" y="530"/>
                  </a:lnTo>
                  <a:lnTo>
                    <a:pt x="16" y="527"/>
                  </a:lnTo>
                  <a:lnTo>
                    <a:pt x="17" y="524"/>
                  </a:lnTo>
                  <a:lnTo>
                    <a:pt x="17" y="521"/>
                  </a:lnTo>
                  <a:lnTo>
                    <a:pt x="18" y="518"/>
                  </a:lnTo>
                  <a:lnTo>
                    <a:pt x="19" y="515"/>
                  </a:lnTo>
                  <a:lnTo>
                    <a:pt x="19" y="511"/>
                  </a:lnTo>
                  <a:lnTo>
                    <a:pt x="20" y="508"/>
                  </a:lnTo>
                  <a:lnTo>
                    <a:pt x="21" y="505"/>
                  </a:lnTo>
                  <a:lnTo>
                    <a:pt x="21" y="502"/>
                  </a:lnTo>
                  <a:lnTo>
                    <a:pt x="22" y="499"/>
                  </a:lnTo>
                  <a:lnTo>
                    <a:pt x="22" y="496"/>
                  </a:lnTo>
                  <a:lnTo>
                    <a:pt x="23" y="493"/>
                  </a:lnTo>
                  <a:lnTo>
                    <a:pt x="24" y="489"/>
                  </a:lnTo>
                  <a:lnTo>
                    <a:pt x="25" y="486"/>
                  </a:lnTo>
                  <a:lnTo>
                    <a:pt x="25" y="483"/>
                  </a:lnTo>
                  <a:lnTo>
                    <a:pt x="26" y="480"/>
                  </a:lnTo>
                  <a:lnTo>
                    <a:pt x="27" y="477"/>
                  </a:lnTo>
                  <a:lnTo>
                    <a:pt x="27" y="474"/>
                  </a:lnTo>
                  <a:lnTo>
                    <a:pt x="28" y="471"/>
                  </a:lnTo>
                  <a:lnTo>
                    <a:pt x="29" y="468"/>
                  </a:lnTo>
                  <a:lnTo>
                    <a:pt x="30" y="464"/>
                  </a:lnTo>
                  <a:lnTo>
                    <a:pt x="30" y="461"/>
                  </a:lnTo>
                  <a:lnTo>
                    <a:pt x="31" y="458"/>
                  </a:lnTo>
                  <a:lnTo>
                    <a:pt x="32" y="455"/>
                  </a:lnTo>
                  <a:lnTo>
                    <a:pt x="33" y="452"/>
                  </a:lnTo>
                  <a:lnTo>
                    <a:pt x="34" y="449"/>
                  </a:lnTo>
                  <a:lnTo>
                    <a:pt x="34" y="446"/>
                  </a:lnTo>
                  <a:lnTo>
                    <a:pt x="35" y="443"/>
                  </a:lnTo>
                  <a:lnTo>
                    <a:pt x="36" y="439"/>
                  </a:lnTo>
                  <a:lnTo>
                    <a:pt x="37" y="436"/>
                  </a:lnTo>
                  <a:lnTo>
                    <a:pt x="38" y="433"/>
                  </a:lnTo>
                  <a:lnTo>
                    <a:pt x="39" y="430"/>
                  </a:lnTo>
                  <a:lnTo>
                    <a:pt x="40" y="427"/>
                  </a:lnTo>
                  <a:lnTo>
                    <a:pt x="41" y="424"/>
                  </a:lnTo>
                  <a:lnTo>
                    <a:pt x="41" y="421"/>
                  </a:lnTo>
                  <a:lnTo>
                    <a:pt x="42" y="418"/>
                  </a:lnTo>
                  <a:lnTo>
                    <a:pt x="43" y="415"/>
                  </a:lnTo>
                  <a:lnTo>
                    <a:pt x="44" y="412"/>
                  </a:lnTo>
                  <a:lnTo>
                    <a:pt x="45" y="409"/>
                  </a:lnTo>
                  <a:lnTo>
                    <a:pt x="46" y="405"/>
                  </a:lnTo>
                  <a:lnTo>
                    <a:pt x="47" y="402"/>
                  </a:lnTo>
                  <a:lnTo>
                    <a:pt x="48" y="399"/>
                  </a:lnTo>
                  <a:lnTo>
                    <a:pt x="49" y="396"/>
                  </a:lnTo>
                  <a:lnTo>
                    <a:pt x="50" y="393"/>
                  </a:lnTo>
                  <a:lnTo>
                    <a:pt x="51" y="390"/>
                  </a:lnTo>
                  <a:lnTo>
                    <a:pt x="52" y="387"/>
                  </a:lnTo>
                  <a:lnTo>
                    <a:pt x="53" y="384"/>
                  </a:lnTo>
                  <a:lnTo>
                    <a:pt x="54" y="381"/>
                  </a:lnTo>
                  <a:lnTo>
                    <a:pt x="55" y="378"/>
                  </a:lnTo>
                  <a:lnTo>
                    <a:pt x="56" y="375"/>
                  </a:lnTo>
                  <a:lnTo>
                    <a:pt x="57" y="372"/>
                  </a:lnTo>
                  <a:lnTo>
                    <a:pt x="58" y="369"/>
                  </a:lnTo>
                  <a:lnTo>
                    <a:pt x="59" y="366"/>
                  </a:lnTo>
                  <a:lnTo>
                    <a:pt x="60" y="363"/>
                  </a:lnTo>
                  <a:lnTo>
                    <a:pt x="62" y="360"/>
                  </a:lnTo>
                  <a:lnTo>
                    <a:pt x="63" y="357"/>
                  </a:lnTo>
                  <a:lnTo>
                    <a:pt x="64" y="354"/>
                  </a:lnTo>
                  <a:lnTo>
                    <a:pt x="65" y="351"/>
                  </a:lnTo>
                  <a:lnTo>
                    <a:pt x="66" y="348"/>
                  </a:lnTo>
                  <a:lnTo>
                    <a:pt x="67" y="345"/>
                  </a:lnTo>
                  <a:lnTo>
                    <a:pt x="68" y="342"/>
                  </a:lnTo>
                  <a:lnTo>
                    <a:pt x="69" y="339"/>
                  </a:lnTo>
                  <a:lnTo>
                    <a:pt x="71" y="336"/>
                  </a:lnTo>
                  <a:lnTo>
                    <a:pt x="72" y="333"/>
                  </a:lnTo>
                  <a:lnTo>
                    <a:pt x="73" y="330"/>
                  </a:lnTo>
                  <a:lnTo>
                    <a:pt x="74" y="327"/>
                  </a:lnTo>
                  <a:lnTo>
                    <a:pt x="75" y="324"/>
                  </a:lnTo>
                  <a:lnTo>
                    <a:pt x="77" y="321"/>
                  </a:lnTo>
                  <a:lnTo>
                    <a:pt x="78" y="318"/>
                  </a:lnTo>
                  <a:lnTo>
                    <a:pt x="79" y="315"/>
                  </a:lnTo>
                  <a:lnTo>
                    <a:pt x="80" y="312"/>
                  </a:lnTo>
                  <a:lnTo>
                    <a:pt x="82" y="309"/>
                  </a:lnTo>
                  <a:lnTo>
                    <a:pt x="83" y="306"/>
                  </a:lnTo>
                  <a:lnTo>
                    <a:pt x="84" y="303"/>
                  </a:lnTo>
                  <a:lnTo>
                    <a:pt x="85" y="300"/>
                  </a:lnTo>
                  <a:lnTo>
                    <a:pt x="87" y="297"/>
                  </a:lnTo>
                  <a:lnTo>
                    <a:pt x="88" y="294"/>
                  </a:lnTo>
                  <a:lnTo>
                    <a:pt x="89" y="291"/>
                  </a:lnTo>
                  <a:lnTo>
                    <a:pt x="90" y="288"/>
                  </a:lnTo>
                  <a:lnTo>
                    <a:pt x="92" y="285"/>
                  </a:lnTo>
                  <a:lnTo>
                    <a:pt x="93" y="282"/>
                  </a:lnTo>
                  <a:lnTo>
                    <a:pt x="94" y="280"/>
                  </a:lnTo>
                  <a:lnTo>
                    <a:pt x="96" y="277"/>
                  </a:lnTo>
                  <a:lnTo>
                    <a:pt x="97" y="274"/>
                  </a:lnTo>
                  <a:lnTo>
                    <a:pt x="99" y="271"/>
                  </a:lnTo>
                  <a:lnTo>
                    <a:pt x="100" y="268"/>
                  </a:lnTo>
                  <a:lnTo>
                    <a:pt x="101" y="265"/>
                  </a:lnTo>
                  <a:lnTo>
                    <a:pt x="103" y="262"/>
                  </a:lnTo>
                  <a:lnTo>
                    <a:pt x="104" y="259"/>
                  </a:lnTo>
                  <a:lnTo>
                    <a:pt x="105" y="256"/>
                  </a:lnTo>
                  <a:lnTo>
                    <a:pt x="107" y="253"/>
                  </a:lnTo>
                  <a:lnTo>
                    <a:pt x="108" y="250"/>
                  </a:lnTo>
                  <a:lnTo>
                    <a:pt x="110" y="248"/>
                  </a:lnTo>
                  <a:lnTo>
                    <a:pt x="111" y="245"/>
                  </a:lnTo>
                  <a:lnTo>
                    <a:pt x="113" y="242"/>
                  </a:lnTo>
                  <a:lnTo>
                    <a:pt x="114" y="239"/>
                  </a:lnTo>
                  <a:lnTo>
                    <a:pt x="116" y="236"/>
                  </a:lnTo>
                  <a:lnTo>
                    <a:pt x="117" y="233"/>
                  </a:lnTo>
                  <a:lnTo>
                    <a:pt x="119" y="231"/>
                  </a:lnTo>
                  <a:lnTo>
                    <a:pt x="120" y="228"/>
                  </a:lnTo>
                  <a:lnTo>
                    <a:pt x="122" y="225"/>
                  </a:lnTo>
                  <a:lnTo>
                    <a:pt x="123" y="222"/>
                  </a:lnTo>
                  <a:lnTo>
                    <a:pt x="125" y="219"/>
                  </a:lnTo>
                  <a:lnTo>
                    <a:pt x="126" y="216"/>
                  </a:lnTo>
                  <a:lnTo>
                    <a:pt x="128" y="214"/>
                  </a:lnTo>
                  <a:lnTo>
                    <a:pt x="129" y="211"/>
                  </a:lnTo>
                  <a:lnTo>
                    <a:pt x="131" y="208"/>
                  </a:lnTo>
                  <a:lnTo>
                    <a:pt x="132" y="205"/>
                  </a:lnTo>
                  <a:lnTo>
                    <a:pt x="134" y="202"/>
                  </a:lnTo>
                  <a:lnTo>
                    <a:pt x="136" y="200"/>
                  </a:lnTo>
                  <a:lnTo>
                    <a:pt x="137" y="197"/>
                  </a:lnTo>
                  <a:lnTo>
                    <a:pt x="139" y="194"/>
                  </a:lnTo>
                  <a:lnTo>
                    <a:pt x="140" y="191"/>
                  </a:lnTo>
                  <a:lnTo>
                    <a:pt x="142" y="188"/>
                  </a:lnTo>
                  <a:lnTo>
                    <a:pt x="144" y="186"/>
                  </a:lnTo>
                  <a:lnTo>
                    <a:pt x="145" y="183"/>
                  </a:lnTo>
                  <a:lnTo>
                    <a:pt x="147" y="180"/>
                  </a:lnTo>
                  <a:lnTo>
                    <a:pt x="149" y="177"/>
                  </a:lnTo>
                  <a:lnTo>
                    <a:pt x="150" y="175"/>
                  </a:lnTo>
                  <a:lnTo>
                    <a:pt x="152" y="172"/>
                  </a:lnTo>
                  <a:lnTo>
                    <a:pt x="154" y="169"/>
                  </a:lnTo>
                  <a:lnTo>
                    <a:pt x="155" y="167"/>
                  </a:lnTo>
                  <a:lnTo>
                    <a:pt x="157" y="164"/>
                  </a:lnTo>
                  <a:lnTo>
                    <a:pt x="159" y="161"/>
                  </a:lnTo>
                  <a:lnTo>
                    <a:pt x="161" y="158"/>
                  </a:lnTo>
                  <a:lnTo>
                    <a:pt x="162" y="156"/>
                  </a:lnTo>
                  <a:lnTo>
                    <a:pt x="164" y="153"/>
                  </a:lnTo>
                  <a:lnTo>
                    <a:pt x="166" y="150"/>
                  </a:lnTo>
                  <a:lnTo>
                    <a:pt x="168" y="148"/>
                  </a:lnTo>
                  <a:lnTo>
                    <a:pt x="169" y="145"/>
                  </a:lnTo>
                  <a:lnTo>
                    <a:pt x="171" y="142"/>
                  </a:lnTo>
                  <a:lnTo>
                    <a:pt x="173" y="140"/>
                  </a:lnTo>
                  <a:lnTo>
                    <a:pt x="175" y="137"/>
                  </a:lnTo>
                  <a:lnTo>
                    <a:pt x="176" y="134"/>
                  </a:lnTo>
                  <a:lnTo>
                    <a:pt x="178" y="132"/>
                  </a:lnTo>
                  <a:lnTo>
                    <a:pt x="180" y="129"/>
                  </a:lnTo>
                  <a:lnTo>
                    <a:pt x="182" y="126"/>
                  </a:lnTo>
                  <a:lnTo>
                    <a:pt x="184" y="124"/>
                  </a:lnTo>
                  <a:lnTo>
                    <a:pt x="185" y="121"/>
                  </a:lnTo>
                  <a:lnTo>
                    <a:pt x="187" y="118"/>
                  </a:lnTo>
                  <a:lnTo>
                    <a:pt x="189" y="116"/>
                  </a:lnTo>
                  <a:lnTo>
                    <a:pt x="191" y="113"/>
                  </a:lnTo>
                  <a:lnTo>
                    <a:pt x="193" y="111"/>
                  </a:lnTo>
                  <a:lnTo>
                    <a:pt x="195" y="108"/>
                  </a:lnTo>
                  <a:lnTo>
                    <a:pt x="197" y="105"/>
                  </a:lnTo>
                  <a:lnTo>
                    <a:pt x="199" y="103"/>
                  </a:lnTo>
                  <a:lnTo>
                    <a:pt x="200" y="100"/>
                  </a:lnTo>
                  <a:lnTo>
                    <a:pt x="202" y="98"/>
                  </a:lnTo>
                  <a:lnTo>
                    <a:pt x="204" y="95"/>
                  </a:lnTo>
                  <a:lnTo>
                    <a:pt x="206" y="92"/>
                  </a:lnTo>
                  <a:lnTo>
                    <a:pt x="208" y="90"/>
                  </a:lnTo>
                  <a:lnTo>
                    <a:pt x="210" y="87"/>
                  </a:lnTo>
                  <a:lnTo>
                    <a:pt x="212" y="85"/>
                  </a:lnTo>
                  <a:lnTo>
                    <a:pt x="214" y="82"/>
                  </a:lnTo>
                  <a:lnTo>
                    <a:pt x="216" y="80"/>
                  </a:lnTo>
                  <a:lnTo>
                    <a:pt x="218" y="77"/>
                  </a:lnTo>
                  <a:lnTo>
                    <a:pt x="220" y="75"/>
                  </a:lnTo>
                  <a:lnTo>
                    <a:pt x="222" y="72"/>
                  </a:lnTo>
                  <a:lnTo>
                    <a:pt x="224" y="70"/>
                  </a:lnTo>
                  <a:lnTo>
                    <a:pt x="226" y="67"/>
                  </a:lnTo>
                  <a:lnTo>
                    <a:pt x="228" y="65"/>
                  </a:lnTo>
                  <a:lnTo>
                    <a:pt x="230" y="62"/>
                  </a:lnTo>
                  <a:lnTo>
                    <a:pt x="232" y="60"/>
                  </a:lnTo>
                  <a:lnTo>
                    <a:pt x="234" y="57"/>
                  </a:lnTo>
                  <a:lnTo>
                    <a:pt x="236" y="55"/>
                  </a:lnTo>
                  <a:lnTo>
                    <a:pt x="238" y="52"/>
                  </a:lnTo>
                  <a:lnTo>
                    <a:pt x="240" y="50"/>
                  </a:lnTo>
                  <a:lnTo>
                    <a:pt x="242" y="47"/>
                  </a:lnTo>
                  <a:lnTo>
                    <a:pt x="244" y="45"/>
                  </a:lnTo>
                  <a:lnTo>
                    <a:pt x="246" y="42"/>
                  </a:lnTo>
                  <a:lnTo>
                    <a:pt x="248" y="40"/>
                  </a:lnTo>
                  <a:lnTo>
                    <a:pt x="250" y="38"/>
                  </a:lnTo>
                  <a:lnTo>
                    <a:pt x="252" y="35"/>
                  </a:lnTo>
                  <a:lnTo>
                    <a:pt x="255" y="33"/>
                  </a:lnTo>
                  <a:lnTo>
                    <a:pt x="257" y="30"/>
                  </a:lnTo>
                  <a:lnTo>
                    <a:pt x="259" y="28"/>
                  </a:lnTo>
                  <a:lnTo>
                    <a:pt x="261" y="26"/>
                  </a:lnTo>
                  <a:lnTo>
                    <a:pt x="263" y="23"/>
                  </a:lnTo>
                  <a:lnTo>
                    <a:pt x="265" y="21"/>
                  </a:lnTo>
                  <a:lnTo>
                    <a:pt x="267" y="18"/>
                  </a:lnTo>
                  <a:lnTo>
                    <a:pt x="270" y="16"/>
                  </a:lnTo>
                  <a:lnTo>
                    <a:pt x="272" y="14"/>
                  </a:lnTo>
                  <a:lnTo>
                    <a:pt x="274" y="11"/>
                  </a:lnTo>
                  <a:lnTo>
                    <a:pt x="276" y="9"/>
                  </a:lnTo>
                  <a:lnTo>
                    <a:pt x="278" y="7"/>
                  </a:lnTo>
                  <a:lnTo>
                    <a:pt x="281" y="4"/>
                  </a:lnTo>
                  <a:lnTo>
                    <a:pt x="283" y="2"/>
                  </a:lnTo>
                  <a:lnTo>
                    <a:pt x="285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2162" y="2268"/>
              <a:ext cx="285" cy="697"/>
            </a:xfrm>
            <a:custGeom>
              <a:avLst/>
              <a:gdLst>
                <a:gd name="T0" fmla="*/ 7 w 285"/>
                <a:gd name="T1" fmla="*/ 7 h 697"/>
                <a:gd name="T2" fmla="*/ 15 w 285"/>
                <a:gd name="T3" fmla="*/ 16 h 697"/>
                <a:gd name="T4" fmla="*/ 24 w 285"/>
                <a:gd name="T5" fmla="*/ 26 h 697"/>
                <a:gd name="T6" fmla="*/ 33 w 285"/>
                <a:gd name="T7" fmla="*/ 35 h 697"/>
                <a:gd name="T8" fmla="*/ 41 w 285"/>
                <a:gd name="T9" fmla="*/ 45 h 697"/>
                <a:gd name="T10" fmla="*/ 49 w 285"/>
                <a:gd name="T11" fmla="*/ 55 h 697"/>
                <a:gd name="T12" fmla="*/ 57 w 285"/>
                <a:gd name="T13" fmla="*/ 65 h 697"/>
                <a:gd name="T14" fmla="*/ 65 w 285"/>
                <a:gd name="T15" fmla="*/ 75 h 697"/>
                <a:gd name="T16" fmla="*/ 73 w 285"/>
                <a:gd name="T17" fmla="*/ 85 h 697"/>
                <a:gd name="T18" fmla="*/ 81 w 285"/>
                <a:gd name="T19" fmla="*/ 95 h 697"/>
                <a:gd name="T20" fmla="*/ 88 w 285"/>
                <a:gd name="T21" fmla="*/ 105 h 697"/>
                <a:gd name="T22" fmla="*/ 96 w 285"/>
                <a:gd name="T23" fmla="*/ 116 h 697"/>
                <a:gd name="T24" fmla="*/ 103 w 285"/>
                <a:gd name="T25" fmla="*/ 126 h 697"/>
                <a:gd name="T26" fmla="*/ 110 w 285"/>
                <a:gd name="T27" fmla="*/ 137 h 697"/>
                <a:gd name="T28" fmla="*/ 118 w 285"/>
                <a:gd name="T29" fmla="*/ 148 h 697"/>
                <a:gd name="T30" fmla="*/ 124 w 285"/>
                <a:gd name="T31" fmla="*/ 158 h 697"/>
                <a:gd name="T32" fmla="*/ 131 w 285"/>
                <a:gd name="T33" fmla="*/ 169 h 697"/>
                <a:gd name="T34" fmla="*/ 138 w 285"/>
                <a:gd name="T35" fmla="*/ 180 h 697"/>
                <a:gd name="T36" fmla="*/ 145 w 285"/>
                <a:gd name="T37" fmla="*/ 191 h 697"/>
                <a:gd name="T38" fmla="*/ 151 w 285"/>
                <a:gd name="T39" fmla="*/ 202 h 697"/>
                <a:gd name="T40" fmla="*/ 157 w 285"/>
                <a:gd name="T41" fmla="*/ 214 h 697"/>
                <a:gd name="T42" fmla="*/ 163 w 285"/>
                <a:gd name="T43" fmla="*/ 225 h 697"/>
                <a:gd name="T44" fmla="*/ 169 w 285"/>
                <a:gd name="T45" fmla="*/ 236 h 697"/>
                <a:gd name="T46" fmla="*/ 175 w 285"/>
                <a:gd name="T47" fmla="*/ 248 h 697"/>
                <a:gd name="T48" fmla="*/ 181 w 285"/>
                <a:gd name="T49" fmla="*/ 259 h 697"/>
                <a:gd name="T50" fmla="*/ 186 w 285"/>
                <a:gd name="T51" fmla="*/ 271 h 697"/>
                <a:gd name="T52" fmla="*/ 192 w 285"/>
                <a:gd name="T53" fmla="*/ 282 h 697"/>
                <a:gd name="T54" fmla="*/ 197 w 285"/>
                <a:gd name="T55" fmla="*/ 294 h 697"/>
                <a:gd name="T56" fmla="*/ 202 w 285"/>
                <a:gd name="T57" fmla="*/ 306 h 697"/>
                <a:gd name="T58" fmla="*/ 207 w 285"/>
                <a:gd name="T59" fmla="*/ 318 h 697"/>
                <a:gd name="T60" fmla="*/ 212 w 285"/>
                <a:gd name="T61" fmla="*/ 330 h 697"/>
                <a:gd name="T62" fmla="*/ 217 w 285"/>
                <a:gd name="T63" fmla="*/ 342 h 697"/>
                <a:gd name="T64" fmla="*/ 221 w 285"/>
                <a:gd name="T65" fmla="*/ 354 h 697"/>
                <a:gd name="T66" fmla="*/ 226 w 285"/>
                <a:gd name="T67" fmla="*/ 366 h 697"/>
                <a:gd name="T68" fmla="*/ 230 w 285"/>
                <a:gd name="T69" fmla="*/ 378 h 697"/>
                <a:gd name="T70" fmla="*/ 234 w 285"/>
                <a:gd name="T71" fmla="*/ 390 h 697"/>
                <a:gd name="T72" fmla="*/ 238 w 285"/>
                <a:gd name="T73" fmla="*/ 402 h 697"/>
                <a:gd name="T74" fmla="*/ 242 w 285"/>
                <a:gd name="T75" fmla="*/ 415 h 697"/>
                <a:gd name="T76" fmla="*/ 245 w 285"/>
                <a:gd name="T77" fmla="*/ 427 h 697"/>
                <a:gd name="T78" fmla="*/ 249 w 285"/>
                <a:gd name="T79" fmla="*/ 439 h 697"/>
                <a:gd name="T80" fmla="*/ 252 w 285"/>
                <a:gd name="T81" fmla="*/ 452 h 697"/>
                <a:gd name="T82" fmla="*/ 255 w 285"/>
                <a:gd name="T83" fmla="*/ 464 h 697"/>
                <a:gd name="T84" fmla="*/ 258 w 285"/>
                <a:gd name="T85" fmla="*/ 477 h 697"/>
                <a:gd name="T86" fmla="*/ 261 w 285"/>
                <a:gd name="T87" fmla="*/ 489 h 697"/>
                <a:gd name="T88" fmla="*/ 264 w 285"/>
                <a:gd name="T89" fmla="*/ 502 h 697"/>
                <a:gd name="T90" fmla="*/ 266 w 285"/>
                <a:gd name="T91" fmla="*/ 515 h 697"/>
                <a:gd name="T92" fmla="*/ 269 w 285"/>
                <a:gd name="T93" fmla="*/ 527 h 697"/>
                <a:gd name="T94" fmla="*/ 271 w 285"/>
                <a:gd name="T95" fmla="*/ 540 h 697"/>
                <a:gd name="T96" fmla="*/ 273 w 285"/>
                <a:gd name="T97" fmla="*/ 553 h 697"/>
                <a:gd name="T98" fmla="*/ 275 w 285"/>
                <a:gd name="T99" fmla="*/ 565 h 697"/>
                <a:gd name="T100" fmla="*/ 277 w 285"/>
                <a:gd name="T101" fmla="*/ 578 h 697"/>
                <a:gd name="T102" fmla="*/ 278 w 285"/>
                <a:gd name="T103" fmla="*/ 591 h 697"/>
                <a:gd name="T104" fmla="*/ 280 w 285"/>
                <a:gd name="T105" fmla="*/ 604 h 697"/>
                <a:gd name="T106" fmla="*/ 281 w 285"/>
                <a:gd name="T107" fmla="*/ 617 h 697"/>
                <a:gd name="T108" fmla="*/ 282 w 285"/>
                <a:gd name="T109" fmla="*/ 629 h 697"/>
                <a:gd name="T110" fmla="*/ 283 w 285"/>
                <a:gd name="T111" fmla="*/ 642 h 697"/>
                <a:gd name="T112" fmla="*/ 284 w 285"/>
                <a:gd name="T113" fmla="*/ 655 h 697"/>
                <a:gd name="T114" fmla="*/ 285 w 285"/>
                <a:gd name="T115" fmla="*/ 668 h 697"/>
                <a:gd name="T116" fmla="*/ 285 w 285"/>
                <a:gd name="T117" fmla="*/ 681 h 697"/>
                <a:gd name="T118" fmla="*/ 285 w 285"/>
                <a:gd name="T119" fmla="*/ 694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697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7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15" y="16"/>
                  </a:lnTo>
                  <a:lnTo>
                    <a:pt x="18" y="18"/>
                  </a:lnTo>
                  <a:lnTo>
                    <a:pt x="20" y="21"/>
                  </a:lnTo>
                  <a:lnTo>
                    <a:pt x="22" y="23"/>
                  </a:lnTo>
                  <a:lnTo>
                    <a:pt x="24" y="26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30" y="33"/>
                  </a:lnTo>
                  <a:lnTo>
                    <a:pt x="33" y="35"/>
                  </a:lnTo>
                  <a:lnTo>
                    <a:pt x="35" y="38"/>
                  </a:lnTo>
                  <a:lnTo>
                    <a:pt x="37" y="40"/>
                  </a:lnTo>
                  <a:lnTo>
                    <a:pt x="39" y="42"/>
                  </a:lnTo>
                  <a:lnTo>
                    <a:pt x="41" y="45"/>
                  </a:lnTo>
                  <a:lnTo>
                    <a:pt x="43" y="47"/>
                  </a:lnTo>
                  <a:lnTo>
                    <a:pt x="45" y="50"/>
                  </a:lnTo>
                  <a:lnTo>
                    <a:pt x="47" y="52"/>
                  </a:lnTo>
                  <a:lnTo>
                    <a:pt x="49" y="55"/>
                  </a:lnTo>
                  <a:lnTo>
                    <a:pt x="51" y="57"/>
                  </a:lnTo>
                  <a:lnTo>
                    <a:pt x="53" y="60"/>
                  </a:lnTo>
                  <a:lnTo>
                    <a:pt x="55" y="62"/>
                  </a:lnTo>
                  <a:lnTo>
                    <a:pt x="57" y="65"/>
                  </a:lnTo>
                  <a:lnTo>
                    <a:pt x="59" y="67"/>
                  </a:lnTo>
                  <a:lnTo>
                    <a:pt x="61" y="70"/>
                  </a:lnTo>
                  <a:lnTo>
                    <a:pt x="63" y="72"/>
                  </a:lnTo>
                  <a:lnTo>
                    <a:pt x="65" y="75"/>
                  </a:lnTo>
                  <a:lnTo>
                    <a:pt x="67" y="77"/>
                  </a:lnTo>
                  <a:lnTo>
                    <a:pt x="69" y="80"/>
                  </a:lnTo>
                  <a:lnTo>
                    <a:pt x="71" y="82"/>
                  </a:lnTo>
                  <a:lnTo>
                    <a:pt x="73" y="85"/>
                  </a:lnTo>
                  <a:lnTo>
                    <a:pt x="75" y="87"/>
                  </a:lnTo>
                  <a:lnTo>
                    <a:pt x="77" y="90"/>
                  </a:lnTo>
                  <a:lnTo>
                    <a:pt x="79" y="92"/>
                  </a:lnTo>
                  <a:lnTo>
                    <a:pt x="81" y="95"/>
                  </a:lnTo>
                  <a:lnTo>
                    <a:pt x="83" y="98"/>
                  </a:lnTo>
                  <a:lnTo>
                    <a:pt x="85" y="100"/>
                  </a:lnTo>
                  <a:lnTo>
                    <a:pt x="86" y="103"/>
                  </a:lnTo>
                  <a:lnTo>
                    <a:pt x="88" y="105"/>
                  </a:lnTo>
                  <a:lnTo>
                    <a:pt x="90" y="108"/>
                  </a:lnTo>
                  <a:lnTo>
                    <a:pt x="92" y="111"/>
                  </a:lnTo>
                  <a:lnTo>
                    <a:pt x="94" y="113"/>
                  </a:lnTo>
                  <a:lnTo>
                    <a:pt x="96" y="116"/>
                  </a:lnTo>
                  <a:lnTo>
                    <a:pt x="98" y="118"/>
                  </a:lnTo>
                  <a:lnTo>
                    <a:pt x="100" y="121"/>
                  </a:lnTo>
                  <a:lnTo>
                    <a:pt x="101" y="124"/>
                  </a:lnTo>
                  <a:lnTo>
                    <a:pt x="103" y="126"/>
                  </a:lnTo>
                  <a:lnTo>
                    <a:pt x="105" y="129"/>
                  </a:lnTo>
                  <a:lnTo>
                    <a:pt x="107" y="132"/>
                  </a:lnTo>
                  <a:lnTo>
                    <a:pt x="109" y="134"/>
                  </a:lnTo>
                  <a:lnTo>
                    <a:pt x="110" y="137"/>
                  </a:lnTo>
                  <a:lnTo>
                    <a:pt x="112" y="140"/>
                  </a:lnTo>
                  <a:lnTo>
                    <a:pt x="114" y="142"/>
                  </a:lnTo>
                  <a:lnTo>
                    <a:pt x="116" y="145"/>
                  </a:lnTo>
                  <a:lnTo>
                    <a:pt x="118" y="148"/>
                  </a:lnTo>
                  <a:lnTo>
                    <a:pt x="119" y="150"/>
                  </a:lnTo>
                  <a:lnTo>
                    <a:pt x="121" y="153"/>
                  </a:lnTo>
                  <a:lnTo>
                    <a:pt x="123" y="156"/>
                  </a:lnTo>
                  <a:lnTo>
                    <a:pt x="124" y="158"/>
                  </a:lnTo>
                  <a:lnTo>
                    <a:pt x="126" y="161"/>
                  </a:lnTo>
                  <a:lnTo>
                    <a:pt x="128" y="164"/>
                  </a:lnTo>
                  <a:lnTo>
                    <a:pt x="130" y="167"/>
                  </a:lnTo>
                  <a:lnTo>
                    <a:pt x="131" y="169"/>
                  </a:lnTo>
                  <a:lnTo>
                    <a:pt x="133" y="172"/>
                  </a:lnTo>
                  <a:lnTo>
                    <a:pt x="135" y="175"/>
                  </a:lnTo>
                  <a:lnTo>
                    <a:pt x="136" y="177"/>
                  </a:lnTo>
                  <a:lnTo>
                    <a:pt x="138" y="180"/>
                  </a:lnTo>
                  <a:lnTo>
                    <a:pt x="140" y="183"/>
                  </a:lnTo>
                  <a:lnTo>
                    <a:pt x="141" y="186"/>
                  </a:lnTo>
                  <a:lnTo>
                    <a:pt x="143" y="188"/>
                  </a:lnTo>
                  <a:lnTo>
                    <a:pt x="145" y="191"/>
                  </a:lnTo>
                  <a:lnTo>
                    <a:pt x="146" y="194"/>
                  </a:lnTo>
                  <a:lnTo>
                    <a:pt x="148" y="197"/>
                  </a:lnTo>
                  <a:lnTo>
                    <a:pt x="149" y="200"/>
                  </a:lnTo>
                  <a:lnTo>
                    <a:pt x="151" y="202"/>
                  </a:lnTo>
                  <a:lnTo>
                    <a:pt x="153" y="205"/>
                  </a:lnTo>
                  <a:lnTo>
                    <a:pt x="154" y="208"/>
                  </a:lnTo>
                  <a:lnTo>
                    <a:pt x="156" y="211"/>
                  </a:lnTo>
                  <a:lnTo>
                    <a:pt x="157" y="214"/>
                  </a:lnTo>
                  <a:lnTo>
                    <a:pt x="159" y="216"/>
                  </a:lnTo>
                  <a:lnTo>
                    <a:pt x="160" y="219"/>
                  </a:lnTo>
                  <a:lnTo>
                    <a:pt x="162" y="222"/>
                  </a:lnTo>
                  <a:lnTo>
                    <a:pt x="163" y="225"/>
                  </a:lnTo>
                  <a:lnTo>
                    <a:pt x="165" y="228"/>
                  </a:lnTo>
                  <a:lnTo>
                    <a:pt x="166" y="231"/>
                  </a:lnTo>
                  <a:lnTo>
                    <a:pt x="168" y="233"/>
                  </a:lnTo>
                  <a:lnTo>
                    <a:pt x="169" y="236"/>
                  </a:lnTo>
                  <a:lnTo>
                    <a:pt x="171" y="239"/>
                  </a:lnTo>
                  <a:lnTo>
                    <a:pt x="172" y="242"/>
                  </a:lnTo>
                  <a:lnTo>
                    <a:pt x="174" y="245"/>
                  </a:lnTo>
                  <a:lnTo>
                    <a:pt x="175" y="248"/>
                  </a:lnTo>
                  <a:lnTo>
                    <a:pt x="177" y="250"/>
                  </a:lnTo>
                  <a:lnTo>
                    <a:pt x="178" y="253"/>
                  </a:lnTo>
                  <a:lnTo>
                    <a:pt x="179" y="256"/>
                  </a:lnTo>
                  <a:lnTo>
                    <a:pt x="181" y="259"/>
                  </a:lnTo>
                  <a:lnTo>
                    <a:pt x="182" y="262"/>
                  </a:lnTo>
                  <a:lnTo>
                    <a:pt x="184" y="265"/>
                  </a:lnTo>
                  <a:lnTo>
                    <a:pt x="185" y="268"/>
                  </a:lnTo>
                  <a:lnTo>
                    <a:pt x="186" y="271"/>
                  </a:lnTo>
                  <a:lnTo>
                    <a:pt x="188" y="274"/>
                  </a:lnTo>
                  <a:lnTo>
                    <a:pt x="189" y="277"/>
                  </a:lnTo>
                  <a:lnTo>
                    <a:pt x="191" y="280"/>
                  </a:lnTo>
                  <a:lnTo>
                    <a:pt x="192" y="282"/>
                  </a:lnTo>
                  <a:lnTo>
                    <a:pt x="193" y="285"/>
                  </a:lnTo>
                  <a:lnTo>
                    <a:pt x="195" y="288"/>
                  </a:lnTo>
                  <a:lnTo>
                    <a:pt x="196" y="291"/>
                  </a:lnTo>
                  <a:lnTo>
                    <a:pt x="197" y="294"/>
                  </a:lnTo>
                  <a:lnTo>
                    <a:pt x="198" y="297"/>
                  </a:lnTo>
                  <a:lnTo>
                    <a:pt x="200" y="300"/>
                  </a:lnTo>
                  <a:lnTo>
                    <a:pt x="201" y="303"/>
                  </a:lnTo>
                  <a:lnTo>
                    <a:pt x="202" y="306"/>
                  </a:lnTo>
                  <a:lnTo>
                    <a:pt x="203" y="309"/>
                  </a:lnTo>
                  <a:lnTo>
                    <a:pt x="205" y="312"/>
                  </a:lnTo>
                  <a:lnTo>
                    <a:pt x="206" y="315"/>
                  </a:lnTo>
                  <a:lnTo>
                    <a:pt x="207" y="318"/>
                  </a:lnTo>
                  <a:lnTo>
                    <a:pt x="208" y="321"/>
                  </a:lnTo>
                  <a:lnTo>
                    <a:pt x="210" y="324"/>
                  </a:lnTo>
                  <a:lnTo>
                    <a:pt x="211" y="327"/>
                  </a:lnTo>
                  <a:lnTo>
                    <a:pt x="212" y="330"/>
                  </a:lnTo>
                  <a:lnTo>
                    <a:pt x="213" y="333"/>
                  </a:lnTo>
                  <a:lnTo>
                    <a:pt x="214" y="336"/>
                  </a:lnTo>
                  <a:lnTo>
                    <a:pt x="216" y="339"/>
                  </a:lnTo>
                  <a:lnTo>
                    <a:pt x="217" y="342"/>
                  </a:lnTo>
                  <a:lnTo>
                    <a:pt x="218" y="345"/>
                  </a:lnTo>
                  <a:lnTo>
                    <a:pt x="219" y="348"/>
                  </a:lnTo>
                  <a:lnTo>
                    <a:pt x="220" y="351"/>
                  </a:lnTo>
                  <a:lnTo>
                    <a:pt x="221" y="354"/>
                  </a:lnTo>
                  <a:lnTo>
                    <a:pt x="222" y="357"/>
                  </a:lnTo>
                  <a:lnTo>
                    <a:pt x="224" y="360"/>
                  </a:lnTo>
                  <a:lnTo>
                    <a:pt x="225" y="363"/>
                  </a:lnTo>
                  <a:lnTo>
                    <a:pt x="226" y="366"/>
                  </a:lnTo>
                  <a:lnTo>
                    <a:pt x="227" y="369"/>
                  </a:lnTo>
                  <a:lnTo>
                    <a:pt x="228" y="372"/>
                  </a:lnTo>
                  <a:lnTo>
                    <a:pt x="229" y="375"/>
                  </a:lnTo>
                  <a:lnTo>
                    <a:pt x="230" y="378"/>
                  </a:lnTo>
                  <a:lnTo>
                    <a:pt x="231" y="381"/>
                  </a:lnTo>
                  <a:lnTo>
                    <a:pt x="232" y="384"/>
                  </a:lnTo>
                  <a:lnTo>
                    <a:pt x="233" y="387"/>
                  </a:lnTo>
                  <a:lnTo>
                    <a:pt x="234" y="390"/>
                  </a:lnTo>
                  <a:lnTo>
                    <a:pt x="235" y="393"/>
                  </a:lnTo>
                  <a:lnTo>
                    <a:pt x="236" y="396"/>
                  </a:lnTo>
                  <a:lnTo>
                    <a:pt x="237" y="399"/>
                  </a:lnTo>
                  <a:lnTo>
                    <a:pt x="238" y="402"/>
                  </a:lnTo>
                  <a:lnTo>
                    <a:pt x="239" y="405"/>
                  </a:lnTo>
                  <a:lnTo>
                    <a:pt x="240" y="409"/>
                  </a:lnTo>
                  <a:lnTo>
                    <a:pt x="241" y="412"/>
                  </a:lnTo>
                  <a:lnTo>
                    <a:pt x="242" y="415"/>
                  </a:lnTo>
                  <a:lnTo>
                    <a:pt x="243" y="418"/>
                  </a:lnTo>
                  <a:lnTo>
                    <a:pt x="243" y="421"/>
                  </a:lnTo>
                  <a:lnTo>
                    <a:pt x="244" y="424"/>
                  </a:lnTo>
                  <a:lnTo>
                    <a:pt x="245" y="427"/>
                  </a:lnTo>
                  <a:lnTo>
                    <a:pt x="246" y="430"/>
                  </a:lnTo>
                  <a:lnTo>
                    <a:pt x="247" y="433"/>
                  </a:lnTo>
                  <a:lnTo>
                    <a:pt x="248" y="436"/>
                  </a:lnTo>
                  <a:lnTo>
                    <a:pt x="249" y="439"/>
                  </a:lnTo>
                  <a:lnTo>
                    <a:pt x="250" y="443"/>
                  </a:lnTo>
                  <a:lnTo>
                    <a:pt x="251" y="446"/>
                  </a:lnTo>
                  <a:lnTo>
                    <a:pt x="251" y="449"/>
                  </a:lnTo>
                  <a:lnTo>
                    <a:pt x="252" y="452"/>
                  </a:lnTo>
                  <a:lnTo>
                    <a:pt x="253" y="455"/>
                  </a:lnTo>
                  <a:lnTo>
                    <a:pt x="254" y="458"/>
                  </a:lnTo>
                  <a:lnTo>
                    <a:pt x="255" y="461"/>
                  </a:lnTo>
                  <a:lnTo>
                    <a:pt x="255" y="464"/>
                  </a:lnTo>
                  <a:lnTo>
                    <a:pt x="256" y="468"/>
                  </a:lnTo>
                  <a:lnTo>
                    <a:pt x="257" y="471"/>
                  </a:lnTo>
                  <a:lnTo>
                    <a:pt x="258" y="474"/>
                  </a:lnTo>
                  <a:lnTo>
                    <a:pt x="258" y="477"/>
                  </a:lnTo>
                  <a:lnTo>
                    <a:pt x="259" y="480"/>
                  </a:lnTo>
                  <a:lnTo>
                    <a:pt x="260" y="483"/>
                  </a:lnTo>
                  <a:lnTo>
                    <a:pt x="260" y="486"/>
                  </a:lnTo>
                  <a:lnTo>
                    <a:pt x="261" y="489"/>
                  </a:lnTo>
                  <a:lnTo>
                    <a:pt x="262" y="493"/>
                  </a:lnTo>
                  <a:lnTo>
                    <a:pt x="262" y="496"/>
                  </a:lnTo>
                  <a:lnTo>
                    <a:pt x="263" y="499"/>
                  </a:lnTo>
                  <a:lnTo>
                    <a:pt x="264" y="502"/>
                  </a:lnTo>
                  <a:lnTo>
                    <a:pt x="264" y="505"/>
                  </a:lnTo>
                  <a:lnTo>
                    <a:pt x="265" y="508"/>
                  </a:lnTo>
                  <a:lnTo>
                    <a:pt x="266" y="511"/>
                  </a:lnTo>
                  <a:lnTo>
                    <a:pt x="266" y="515"/>
                  </a:lnTo>
                  <a:lnTo>
                    <a:pt x="267" y="518"/>
                  </a:lnTo>
                  <a:lnTo>
                    <a:pt x="268" y="521"/>
                  </a:lnTo>
                  <a:lnTo>
                    <a:pt x="268" y="524"/>
                  </a:lnTo>
                  <a:lnTo>
                    <a:pt x="269" y="527"/>
                  </a:lnTo>
                  <a:lnTo>
                    <a:pt x="269" y="530"/>
                  </a:lnTo>
                  <a:lnTo>
                    <a:pt x="270" y="534"/>
                  </a:lnTo>
                  <a:lnTo>
                    <a:pt x="270" y="537"/>
                  </a:lnTo>
                  <a:lnTo>
                    <a:pt x="271" y="540"/>
                  </a:lnTo>
                  <a:lnTo>
                    <a:pt x="272" y="543"/>
                  </a:lnTo>
                  <a:lnTo>
                    <a:pt x="272" y="546"/>
                  </a:lnTo>
                  <a:lnTo>
                    <a:pt x="273" y="550"/>
                  </a:lnTo>
                  <a:lnTo>
                    <a:pt x="273" y="553"/>
                  </a:lnTo>
                  <a:lnTo>
                    <a:pt x="273" y="556"/>
                  </a:lnTo>
                  <a:lnTo>
                    <a:pt x="274" y="559"/>
                  </a:lnTo>
                  <a:lnTo>
                    <a:pt x="274" y="562"/>
                  </a:lnTo>
                  <a:lnTo>
                    <a:pt x="275" y="565"/>
                  </a:lnTo>
                  <a:lnTo>
                    <a:pt x="275" y="569"/>
                  </a:lnTo>
                  <a:lnTo>
                    <a:pt x="276" y="572"/>
                  </a:lnTo>
                  <a:lnTo>
                    <a:pt x="276" y="575"/>
                  </a:lnTo>
                  <a:lnTo>
                    <a:pt x="277" y="578"/>
                  </a:lnTo>
                  <a:lnTo>
                    <a:pt x="277" y="581"/>
                  </a:lnTo>
                  <a:lnTo>
                    <a:pt x="277" y="585"/>
                  </a:lnTo>
                  <a:lnTo>
                    <a:pt x="278" y="588"/>
                  </a:lnTo>
                  <a:lnTo>
                    <a:pt x="278" y="591"/>
                  </a:lnTo>
                  <a:lnTo>
                    <a:pt x="279" y="594"/>
                  </a:lnTo>
                  <a:lnTo>
                    <a:pt x="279" y="598"/>
                  </a:lnTo>
                  <a:lnTo>
                    <a:pt x="279" y="601"/>
                  </a:lnTo>
                  <a:lnTo>
                    <a:pt x="280" y="604"/>
                  </a:lnTo>
                  <a:lnTo>
                    <a:pt x="280" y="607"/>
                  </a:lnTo>
                  <a:lnTo>
                    <a:pt x="280" y="610"/>
                  </a:lnTo>
                  <a:lnTo>
                    <a:pt x="281" y="613"/>
                  </a:lnTo>
                  <a:lnTo>
                    <a:pt x="281" y="617"/>
                  </a:lnTo>
                  <a:lnTo>
                    <a:pt x="281" y="620"/>
                  </a:lnTo>
                  <a:lnTo>
                    <a:pt x="282" y="623"/>
                  </a:lnTo>
                  <a:lnTo>
                    <a:pt x="282" y="626"/>
                  </a:lnTo>
                  <a:lnTo>
                    <a:pt x="282" y="629"/>
                  </a:lnTo>
                  <a:lnTo>
                    <a:pt x="282" y="633"/>
                  </a:lnTo>
                  <a:lnTo>
                    <a:pt x="283" y="636"/>
                  </a:lnTo>
                  <a:lnTo>
                    <a:pt x="283" y="639"/>
                  </a:lnTo>
                  <a:lnTo>
                    <a:pt x="283" y="642"/>
                  </a:lnTo>
                  <a:lnTo>
                    <a:pt x="283" y="646"/>
                  </a:lnTo>
                  <a:lnTo>
                    <a:pt x="284" y="649"/>
                  </a:lnTo>
                  <a:lnTo>
                    <a:pt x="284" y="652"/>
                  </a:lnTo>
                  <a:lnTo>
                    <a:pt x="284" y="655"/>
                  </a:lnTo>
                  <a:lnTo>
                    <a:pt x="284" y="658"/>
                  </a:lnTo>
                  <a:lnTo>
                    <a:pt x="284" y="662"/>
                  </a:lnTo>
                  <a:lnTo>
                    <a:pt x="284" y="665"/>
                  </a:lnTo>
                  <a:lnTo>
                    <a:pt x="285" y="668"/>
                  </a:lnTo>
                  <a:lnTo>
                    <a:pt x="285" y="671"/>
                  </a:lnTo>
                  <a:lnTo>
                    <a:pt x="285" y="674"/>
                  </a:lnTo>
                  <a:lnTo>
                    <a:pt x="285" y="678"/>
                  </a:lnTo>
                  <a:lnTo>
                    <a:pt x="285" y="681"/>
                  </a:lnTo>
                  <a:lnTo>
                    <a:pt x="285" y="684"/>
                  </a:lnTo>
                  <a:lnTo>
                    <a:pt x="285" y="687"/>
                  </a:lnTo>
                  <a:lnTo>
                    <a:pt x="285" y="691"/>
                  </a:lnTo>
                  <a:lnTo>
                    <a:pt x="285" y="694"/>
                  </a:lnTo>
                  <a:lnTo>
                    <a:pt x="285" y="697"/>
                  </a:lnTo>
                </a:path>
              </a:pathLst>
            </a:custGeom>
            <a:noFill/>
            <a:ln w="1270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423" y="2997"/>
              <a:ext cx="285" cy="698"/>
            </a:xfrm>
            <a:custGeom>
              <a:avLst/>
              <a:gdLst>
                <a:gd name="T0" fmla="*/ 278 w 285"/>
                <a:gd name="T1" fmla="*/ 691 h 698"/>
                <a:gd name="T2" fmla="*/ 270 w 285"/>
                <a:gd name="T3" fmla="*/ 681 h 698"/>
                <a:gd name="T4" fmla="*/ 261 w 285"/>
                <a:gd name="T5" fmla="*/ 672 h 698"/>
                <a:gd name="T6" fmla="*/ 252 w 285"/>
                <a:gd name="T7" fmla="*/ 662 h 698"/>
                <a:gd name="T8" fmla="*/ 244 w 285"/>
                <a:gd name="T9" fmla="*/ 652 h 698"/>
                <a:gd name="T10" fmla="*/ 236 w 285"/>
                <a:gd name="T11" fmla="*/ 643 h 698"/>
                <a:gd name="T12" fmla="*/ 228 w 285"/>
                <a:gd name="T13" fmla="*/ 633 h 698"/>
                <a:gd name="T14" fmla="*/ 220 w 285"/>
                <a:gd name="T15" fmla="*/ 623 h 698"/>
                <a:gd name="T16" fmla="*/ 212 w 285"/>
                <a:gd name="T17" fmla="*/ 613 h 698"/>
                <a:gd name="T18" fmla="*/ 204 w 285"/>
                <a:gd name="T19" fmla="*/ 602 h 698"/>
                <a:gd name="T20" fmla="*/ 197 w 285"/>
                <a:gd name="T21" fmla="*/ 592 h 698"/>
                <a:gd name="T22" fmla="*/ 189 w 285"/>
                <a:gd name="T23" fmla="*/ 582 h 698"/>
                <a:gd name="T24" fmla="*/ 182 w 285"/>
                <a:gd name="T25" fmla="*/ 571 h 698"/>
                <a:gd name="T26" fmla="*/ 175 w 285"/>
                <a:gd name="T27" fmla="*/ 560 h 698"/>
                <a:gd name="T28" fmla="*/ 168 w 285"/>
                <a:gd name="T29" fmla="*/ 550 h 698"/>
                <a:gd name="T30" fmla="*/ 161 w 285"/>
                <a:gd name="T31" fmla="*/ 539 h 698"/>
                <a:gd name="T32" fmla="*/ 154 w 285"/>
                <a:gd name="T33" fmla="*/ 528 h 698"/>
                <a:gd name="T34" fmla="*/ 147 w 285"/>
                <a:gd name="T35" fmla="*/ 517 h 698"/>
                <a:gd name="T36" fmla="*/ 140 w 285"/>
                <a:gd name="T37" fmla="*/ 506 h 698"/>
                <a:gd name="T38" fmla="*/ 134 w 285"/>
                <a:gd name="T39" fmla="*/ 495 h 698"/>
                <a:gd name="T40" fmla="*/ 128 w 285"/>
                <a:gd name="T41" fmla="*/ 484 h 698"/>
                <a:gd name="T42" fmla="*/ 122 w 285"/>
                <a:gd name="T43" fmla="*/ 472 h 698"/>
                <a:gd name="T44" fmla="*/ 116 w 285"/>
                <a:gd name="T45" fmla="*/ 461 h 698"/>
                <a:gd name="T46" fmla="*/ 110 w 285"/>
                <a:gd name="T47" fmla="*/ 450 h 698"/>
                <a:gd name="T48" fmla="*/ 104 w 285"/>
                <a:gd name="T49" fmla="*/ 438 h 698"/>
                <a:gd name="T50" fmla="*/ 99 w 285"/>
                <a:gd name="T51" fmla="*/ 427 h 698"/>
                <a:gd name="T52" fmla="*/ 93 w 285"/>
                <a:gd name="T53" fmla="*/ 415 h 698"/>
                <a:gd name="T54" fmla="*/ 88 w 285"/>
                <a:gd name="T55" fmla="*/ 403 h 698"/>
                <a:gd name="T56" fmla="*/ 83 w 285"/>
                <a:gd name="T57" fmla="*/ 391 h 698"/>
                <a:gd name="T58" fmla="*/ 78 w 285"/>
                <a:gd name="T59" fmla="*/ 379 h 698"/>
                <a:gd name="T60" fmla="*/ 73 w 285"/>
                <a:gd name="T61" fmla="*/ 367 h 698"/>
                <a:gd name="T62" fmla="*/ 68 w 285"/>
                <a:gd name="T63" fmla="*/ 356 h 698"/>
                <a:gd name="T64" fmla="*/ 64 w 285"/>
                <a:gd name="T65" fmla="*/ 344 h 698"/>
                <a:gd name="T66" fmla="*/ 59 w 285"/>
                <a:gd name="T67" fmla="*/ 331 h 698"/>
                <a:gd name="T68" fmla="*/ 55 w 285"/>
                <a:gd name="T69" fmla="*/ 319 h 698"/>
                <a:gd name="T70" fmla="*/ 51 w 285"/>
                <a:gd name="T71" fmla="*/ 307 h 698"/>
                <a:gd name="T72" fmla="*/ 47 w 285"/>
                <a:gd name="T73" fmla="*/ 295 h 698"/>
                <a:gd name="T74" fmla="*/ 43 w 285"/>
                <a:gd name="T75" fmla="*/ 283 h 698"/>
                <a:gd name="T76" fmla="*/ 40 w 285"/>
                <a:gd name="T77" fmla="*/ 270 h 698"/>
                <a:gd name="T78" fmla="*/ 36 w 285"/>
                <a:gd name="T79" fmla="*/ 258 h 698"/>
                <a:gd name="T80" fmla="*/ 33 w 285"/>
                <a:gd name="T81" fmla="*/ 245 h 698"/>
                <a:gd name="T82" fmla="*/ 30 w 285"/>
                <a:gd name="T83" fmla="*/ 233 h 698"/>
                <a:gd name="T84" fmla="*/ 27 w 285"/>
                <a:gd name="T85" fmla="*/ 220 h 698"/>
                <a:gd name="T86" fmla="*/ 24 w 285"/>
                <a:gd name="T87" fmla="*/ 208 h 698"/>
                <a:gd name="T88" fmla="*/ 21 w 285"/>
                <a:gd name="T89" fmla="*/ 195 h 698"/>
                <a:gd name="T90" fmla="*/ 19 w 285"/>
                <a:gd name="T91" fmla="*/ 183 h 698"/>
                <a:gd name="T92" fmla="*/ 16 w 285"/>
                <a:gd name="T93" fmla="*/ 170 h 698"/>
                <a:gd name="T94" fmla="*/ 14 w 285"/>
                <a:gd name="T95" fmla="*/ 157 h 698"/>
                <a:gd name="T96" fmla="*/ 12 w 285"/>
                <a:gd name="T97" fmla="*/ 144 h 698"/>
                <a:gd name="T98" fmla="*/ 10 w 285"/>
                <a:gd name="T99" fmla="*/ 132 h 698"/>
                <a:gd name="T100" fmla="*/ 8 w 285"/>
                <a:gd name="T101" fmla="*/ 119 h 698"/>
                <a:gd name="T102" fmla="*/ 7 w 285"/>
                <a:gd name="T103" fmla="*/ 106 h 698"/>
                <a:gd name="T104" fmla="*/ 5 w 285"/>
                <a:gd name="T105" fmla="*/ 93 h 698"/>
                <a:gd name="T106" fmla="*/ 4 w 285"/>
                <a:gd name="T107" fmla="*/ 81 h 698"/>
                <a:gd name="T108" fmla="*/ 3 w 285"/>
                <a:gd name="T109" fmla="*/ 68 h 698"/>
                <a:gd name="T110" fmla="*/ 2 w 285"/>
                <a:gd name="T111" fmla="*/ 55 h 698"/>
                <a:gd name="T112" fmla="*/ 1 w 285"/>
                <a:gd name="T113" fmla="*/ 42 h 698"/>
                <a:gd name="T114" fmla="*/ 0 w 285"/>
                <a:gd name="T115" fmla="*/ 29 h 698"/>
                <a:gd name="T116" fmla="*/ 0 w 285"/>
                <a:gd name="T117" fmla="*/ 16 h 698"/>
                <a:gd name="T118" fmla="*/ 0 w 285"/>
                <a:gd name="T119" fmla="*/ 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698">
                  <a:moveTo>
                    <a:pt x="285" y="698"/>
                  </a:moveTo>
                  <a:lnTo>
                    <a:pt x="283" y="695"/>
                  </a:lnTo>
                  <a:lnTo>
                    <a:pt x="281" y="693"/>
                  </a:lnTo>
                  <a:lnTo>
                    <a:pt x="278" y="691"/>
                  </a:lnTo>
                  <a:lnTo>
                    <a:pt x="276" y="688"/>
                  </a:lnTo>
                  <a:lnTo>
                    <a:pt x="274" y="686"/>
                  </a:lnTo>
                  <a:lnTo>
                    <a:pt x="272" y="684"/>
                  </a:lnTo>
                  <a:lnTo>
                    <a:pt x="270" y="681"/>
                  </a:lnTo>
                  <a:lnTo>
                    <a:pt x="267" y="679"/>
                  </a:lnTo>
                  <a:lnTo>
                    <a:pt x="265" y="677"/>
                  </a:lnTo>
                  <a:lnTo>
                    <a:pt x="263" y="674"/>
                  </a:lnTo>
                  <a:lnTo>
                    <a:pt x="261" y="672"/>
                  </a:lnTo>
                  <a:lnTo>
                    <a:pt x="259" y="669"/>
                  </a:lnTo>
                  <a:lnTo>
                    <a:pt x="257" y="667"/>
                  </a:lnTo>
                  <a:lnTo>
                    <a:pt x="255" y="665"/>
                  </a:lnTo>
                  <a:lnTo>
                    <a:pt x="252" y="662"/>
                  </a:lnTo>
                  <a:lnTo>
                    <a:pt x="250" y="660"/>
                  </a:lnTo>
                  <a:lnTo>
                    <a:pt x="248" y="657"/>
                  </a:lnTo>
                  <a:lnTo>
                    <a:pt x="246" y="655"/>
                  </a:lnTo>
                  <a:lnTo>
                    <a:pt x="244" y="652"/>
                  </a:lnTo>
                  <a:lnTo>
                    <a:pt x="242" y="650"/>
                  </a:lnTo>
                  <a:lnTo>
                    <a:pt x="240" y="648"/>
                  </a:lnTo>
                  <a:lnTo>
                    <a:pt x="238" y="645"/>
                  </a:lnTo>
                  <a:lnTo>
                    <a:pt x="236" y="643"/>
                  </a:lnTo>
                  <a:lnTo>
                    <a:pt x="234" y="640"/>
                  </a:lnTo>
                  <a:lnTo>
                    <a:pt x="232" y="638"/>
                  </a:lnTo>
                  <a:lnTo>
                    <a:pt x="230" y="635"/>
                  </a:lnTo>
                  <a:lnTo>
                    <a:pt x="228" y="633"/>
                  </a:lnTo>
                  <a:lnTo>
                    <a:pt x="226" y="630"/>
                  </a:lnTo>
                  <a:lnTo>
                    <a:pt x="224" y="628"/>
                  </a:lnTo>
                  <a:lnTo>
                    <a:pt x="222" y="625"/>
                  </a:lnTo>
                  <a:lnTo>
                    <a:pt x="220" y="623"/>
                  </a:lnTo>
                  <a:lnTo>
                    <a:pt x="218" y="620"/>
                  </a:lnTo>
                  <a:lnTo>
                    <a:pt x="216" y="618"/>
                  </a:lnTo>
                  <a:lnTo>
                    <a:pt x="214" y="615"/>
                  </a:lnTo>
                  <a:lnTo>
                    <a:pt x="212" y="613"/>
                  </a:lnTo>
                  <a:lnTo>
                    <a:pt x="210" y="610"/>
                  </a:lnTo>
                  <a:lnTo>
                    <a:pt x="208" y="607"/>
                  </a:lnTo>
                  <a:lnTo>
                    <a:pt x="206" y="605"/>
                  </a:lnTo>
                  <a:lnTo>
                    <a:pt x="204" y="602"/>
                  </a:lnTo>
                  <a:lnTo>
                    <a:pt x="202" y="600"/>
                  </a:lnTo>
                  <a:lnTo>
                    <a:pt x="200" y="597"/>
                  </a:lnTo>
                  <a:lnTo>
                    <a:pt x="199" y="595"/>
                  </a:lnTo>
                  <a:lnTo>
                    <a:pt x="197" y="592"/>
                  </a:lnTo>
                  <a:lnTo>
                    <a:pt x="195" y="589"/>
                  </a:lnTo>
                  <a:lnTo>
                    <a:pt x="193" y="587"/>
                  </a:lnTo>
                  <a:lnTo>
                    <a:pt x="191" y="584"/>
                  </a:lnTo>
                  <a:lnTo>
                    <a:pt x="189" y="582"/>
                  </a:lnTo>
                  <a:lnTo>
                    <a:pt x="187" y="579"/>
                  </a:lnTo>
                  <a:lnTo>
                    <a:pt x="185" y="576"/>
                  </a:lnTo>
                  <a:lnTo>
                    <a:pt x="184" y="574"/>
                  </a:lnTo>
                  <a:lnTo>
                    <a:pt x="182" y="571"/>
                  </a:lnTo>
                  <a:lnTo>
                    <a:pt x="180" y="568"/>
                  </a:lnTo>
                  <a:lnTo>
                    <a:pt x="178" y="566"/>
                  </a:lnTo>
                  <a:lnTo>
                    <a:pt x="176" y="563"/>
                  </a:lnTo>
                  <a:lnTo>
                    <a:pt x="175" y="560"/>
                  </a:lnTo>
                  <a:lnTo>
                    <a:pt x="173" y="558"/>
                  </a:lnTo>
                  <a:lnTo>
                    <a:pt x="171" y="555"/>
                  </a:lnTo>
                  <a:lnTo>
                    <a:pt x="169" y="552"/>
                  </a:lnTo>
                  <a:lnTo>
                    <a:pt x="168" y="550"/>
                  </a:lnTo>
                  <a:lnTo>
                    <a:pt x="166" y="547"/>
                  </a:lnTo>
                  <a:lnTo>
                    <a:pt x="164" y="544"/>
                  </a:lnTo>
                  <a:lnTo>
                    <a:pt x="162" y="542"/>
                  </a:lnTo>
                  <a:lnTo>
                    <a:pt x="161" y="539"/>
                  </a:lnTo>
                  <a:lnTo>
                    <a:pt x="159" y="536"/>
                  </a:lnTo>
                  <a:lnTo>
                    <a:pt x="157" y="534"/>
                  </a:lnTo>
                  <a:lnTo>
                    <a:pt x="155" y="531"/>
                  </a:lnTo>
                  <a:lnTo>
                    <a:pt x="154" y="528"/>
                  </a:lnTo>
                  <a:lnTo>
                    <a:pt x="152" y="525"/>
                  </a:lnTo>
                  <a:lnTo>
                    <a:pt x="150" y="523"/>
                  </a:lnTo>
                  <a:lnTo>
                    <a:pt x="149" y="520"/>
                  </a:lnTo>
                  <a:lnTo>
                    <a:pt x="147" y="517"/>
                  </a:lnTo>
                  <a:lnTo>
                    <a:pt x="145" y="514"/>
                  </a:lnTo>
                  <a:lnTo>
                    <a:pt x="144" y="512"/>
                  </a:lnTo>
                  <a:lnTo>
                    <a:pt x="142" y="509"/>
                  </a:lnTo>
                  <a:lnTo>
                    <a:pt x="140" y="506"/>
                  </a:lnTo>
                  <a:lnTo>
                    <a:pt x="139" y="503"/>
                  </a:lnTo>
                  <a:lnTo>
                    <a:pt x="137" y="500"/>
                  </a:lnTo>
                  <a:lnTo>
                    <a:pt x="136" y="498"/>
                  </a:lnTo>
                  <a:lnTo>
                    <a:pt x="134" y="495"/>
                  </a:lnTo>
                  <a:lnTo>
                    <a:pt x="132" y="492"/>
                  </a:lnTo>
                  <a:lnTo>
                    <a:pt x="131" y="489"/>
                  </a:lnTo>
                  <a:lnTo>
                    <a:pt x="129" y="487"/>
                  </a:lnTo>
                  <a:lnTo>
                    <a:pt x="128" y="484"/>
                  </a:lnTo>
                  <a:lnTo>
                    <a:pt x="126" y="481"/>
                  </a:lnTo>
                  <a:lnTo>
                    <a:pt x="125" y="478"/>
                  </a:lnTo>
                  <a:lnTo>
                    <a:pt x="123" y="475"/>
                  </a:lnTo>
                  <a:lnTo>
                    <a:pt x="122" y="472"/>
                  </a:lnTo>
                  <a:lnTo>
                    <a:pt x="120" y="470"/>
                  </a:lnTo>
                  <a:lnTo>
                    <a:pt x="119" y="467"/>
                  </a:lnTo>
                  <a:lnTo>
                    <a:pt x="117" y="464"/>
                  </a:lnTo>
                  <a:lnTo>
                    <a:pt x="116" y="461"/>
                  </a:lnTo>
                  <a:lnTo>
                    <a:pt x="114" y="458"/>
                  </a:lnTo>
                  <a:lnTo>
                    <a:pt x="113" y="455"/>
                  </a:lnTo>
                  <a:lnTo>
                    <a:pt x="111" y="453"/>
                  </a:lnTo>
                  <a:lnTo>
                    <a:pt x="110" y="450"/>
                  </a:lnTo>
                  <a:lnTo>
                    <a:pt x="108" y="447"/>
                  </a:lnTo>
                  <a:lnTo>
                    <a:pt x="107" y="444"/>
                  </a:lnTo>
                  <a:lnTo>
                    <a:pt x="105" y="441"/>
                  </a:lnTo>
                  <a:lnTo>
                    <a:pt x="104" y="438"/>
                  </a:lnTo>
                  <a:lnTo>
                    <a:pt x="103" y="435"/>
                  </a:lnTo>
                  <a:lnTo>
                    <a:pt x="101" y="432"/>
                  </a:lnTo>
                  <a:lnTo>
                    <a:pt x="100" y="429"/>
                  </a:lnTo>
                  <a:lnTo>
                    <a:pt x="99" y="427"/>
                  </a:lnTo>
                  <a:lnTo>
                    <a:pt x="97" y="424"/>
                  </a:lnTo>
                  <a:lnTo>
                    <a:pt x="96" y="421"/>
                  </a:lnTo>
                  <a:lnTo>
                    <a:pt x="94" y="418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0" y="409"/>
                  </a:lnTo>
                  <a:lnTo>
                    <a:pt x="89" y="406"/>
                  </a:lnTo>
                  <a:lnTo>
                    <a:pt x="88" y="403"/>
                  </a:lnTo>
                  <a:lnTo>
                    <a:pt x="87" y="400"/>
                  </a:lnTo>
                  <a:lnTo>
                    <a:pt x="85" y="397"/>
                  </a:lnTo>
                  <a:lnTo>
                    <a:pt x="84" y="394"/>
                  </a:lnTo>
                  <a:lnTo>
                    <a:pt x="83" y="391"/>
                  </a:lnTo>
                  <a:lnTo>
                    <a:pt x="82" y="388"/>
                  </a:lnTo>
                  <a:lnTo>
                    <a:pt x="80" y="385"/>
                  </a:lnTo>
                  <a:lnTo>
                    <a:pt x="79" y="382"/>
                  </a:lnTo>
                  <a:lnTo>
                    <a:pt x="78" y="379"/>
                  </a:lnTo>
                  <a:lnTo>
                    <a:pt x="77" y="376"/>
                  </a:lnTo>
                  <a:lnTo>
                    <a:pt x="75" y="374"/>
                  </a:lnTo>
                  <a:lnTo>
                    <a:pt x="74" y="371"/>
                  </a:lnTo>
                  <a:lnTo>
                    <a:pt x="73" y="367"/>
                  </a:lnTo>
                  <a:lnTo>
                    <a:pt x="72" y="365"/>
                  </a:lnTo>
                  <a:lnTo>
                    <a:pt x="71" y="362"/>
                  </a:lnTo>
                  <a:lnTo>
                    <a:pt x="69" y="359"/>
                  </a:lnTo>
                  <a:lnTo>
                    <a:pt x="68" y="356"/>
                  </a:lnTo>
                  <a:lnTo>
                    <a:pt x="67" y="353"/>
                  </a:lnTo>
                  <a:lnTo>
                    <a:pt x="66" y="350"/>
                  </a:lnTo>
                  <a:lnTo>
                    <a:pt x="65" y="347"/>
                  </a:lnTo>
                  <a:lnTo>
                    <a:pt x="64" y="344"/>
                  </a:lnTo>
                  <a:lnTo>
                    <a:pt x="63" y="341"/>
                  </a:lnTo>
                  <a:lnTo>
                    <a:pt x="62" y="337"/>
                  </a:lnTo>
                  <a:lnTo>
                    <a:pt x="60" y="334"/>
                  </a:lnTo>
                  <a:lnTo>
                    <a:pt x="59" y="331"/>
                  </a:lnTo>
                  <a:lnTo>
                    <a:pt x="58" y="328"/>
                  </a:lnTo>
                  <a:lnTo>
                    <a:pt x="57" y="325"/>
                  </a:lnTo>
                  <a:lnTo>
                    <a:pt x="56" y="322"/>
                  </a:lnTo>
                  <a:lnTo>
                    <a:pt x="55" y="319"/>
                  </a:lnTo>
                  <a:lnTo>
                    <a:pt x="54" y="316"/>
                  </a:lnTo>
                  <a:lnTo>
                    <a:pt x="53" y="313"/>
                  </a:lnTo>
                  <a:lnTo>
                    <a:pt x="52" y="310"/>
                  </a:lnTo>
                  <a:lnTo>
                    <a:pt x="51" y="307"/>
                  </a:lnTo>
                  <a:lnTo>
                    <a:pt x="50" y="304"/>
                  </a:lnTo>
                  <a:lnTo>
                    <a:pt x="49" y="301"/>
                  </a:lnTo>
                  <a:lnTo>
                    <a:pt x="48" y="298"/>
                  </a:lnTo>
                  <a:lnTo>
                    <a:pt x="47" y="295"/>
                  </a:lnTo>
                  <a:lnTo>
                    <a:pt x="46" y="292"/>
                  </a:lnTo>
                  <a:lnTo>
                    <a:pt x="45" y="289"/>
                  </a:lnTo>
                  <a:lnTo>
                    <a:pt x="44" y="286"/>
                  </a:lnTo>
                  <a:lnTo>
                    <a:pt x="43" y="283"/>
                  </a:lnTo>
                  <a:lnTo>
                    <a:pt x="42" y="280"/>
                  </a:lnTo>
                  <a:lnTo>
                    <a:pt x="41" y="276"/>
                  </a:lnTo>
                  <a:lnTo>
                    <a:pt x="41" y="273"/>
                  </a:lnTo>
                  <a:lnTo>
                    <a:pt x="40" y="270"/>
                  </a:lnTo>
                  <a:lnTo>
                    <a:pt x="39" y="267"/>
                  </a:lnTo>
                  <a:lnTo>
                    <a:pt x="38" y="264"/>
                  </a:lnTo>
                  <a:lnTo>
                    <a:pt x="37" y="261"/>
                  </a:lnTo>
                  <a:lnTo>
                    <a:pt x="36" y="258"/>
                  </a:lnTo>
                  <a:lnTo>
                    <a:pt x="35" y="255"/>
                  </a:lnTo>
                  <a:lnTo>
                    <a:pt x="34" y="252"/>
                  </a:lnTo>
                  <a:lnTo>
                    <a:pt x="34" y="248"/>
                  </a:lnTo>
                  <a:lnTo>
                    <a:pt x="33" y="245"/>
                  </a:lnTo>
                  <a:lnTo>
                    <a:pt x="32" y="242"/>
                  </a:lnTo>
                  <a:lnTo>
                    <a:pt x="31" y="239"/>
                  </a:lnTo>
                  <a:lnTo>
                    <a:pt x="30" y="236"/>
                  </a:lnTo>
                  <a:lnTo>
                    <a:pt x="30" y="233"/>
                  </a:lnTo>
                  <a:lnTo>
                    <a:pt x="29" y="230"/>
                  </a:lnTo>
                  <a:lnTo>
                    <a:pt x="28" y="227"/>
                  </a:lnTo>
                  <a:lnTo>
                    <a:pt x="27" y="224"/>
                  </a:lnTo>
                  <a:lnTo>
                    <a:pt x="27" y="220"/>
                  </a:lnTo>
                  <a:lnTo>
                    <a:pt x="26" y="217"/>
                  </a:lnTo>
                  <a:lnTo>
                    <a:pt x="25" y="214"/>
                  </a:lnTo>
                  <a:lnTo>
                    <a:pt x="25" y="211"/>
                  </a:lnTo>
                  <a:lnTo>
                    <a:pt x="24" y="208"/>
                  </a:lnTo>
                  <a:lnTo>
                    <a:pt x="23" y="205"/>
                  </a:lnTo>
                  <a:lnTo>
                    <a:pt x="22" y="201"/>
                  </a:lnTo>
                  <a:lnTo>
                    <a:pt x="22" y="198"/>
                  </a:lnTo>
                  <a:lnTo>
                    <a:pt x="21" y="195"/>
                  </a:lnTo>
                  <a:lnTo>
                    <a:pt x="21" y="192"/>
                  </a:lnTo>
                  <a:lnTo>
                    <a:pt x="20" y="189"/>
                  </a:lnTo>
                  <a:lnTo>
                    <a:pt x="19" y="186"/>
                  </a:lnTo>
                  <a:lnTo>
                    <a:pt x="19" y="183"/>
                  </a:lnTo>
                  <a:lnTo>
                    <a:pt x="18" y="179"/>
                  </a:lnTo>
                  <a:lnTo>
                    <a:pt x="17" y="176"/>
                  </a:lnTo>
                  <a:lnTo>
                    <a:pt x="17" y="173"/>
                  </a:lnTo>
                  <a:lnTo>
                    <a:pt x="16" y="170"/>
                  </a:lnTo>
                  <a:lnTo>
                    <a:pt x="16" y="167"/>
                  </a:lnTo>
                  <a:lnTo>
                    <a:pt x="15" y="164"/>
                  </a:lnTo>
                  <a:lnTo>
                    <a:pt x="15" y="160"/>
                  </a:lnTo>
                  <a:lnTo>
                    <a:pt x="14" y="157"/>
                  </a:lnTo>
                  <a:lnTo>
                    <a:pt x="14" y="154"/>
                  </a:lnTo>
                  <a:lnTo>
                    <a:pt x="13" y="151"/>
                  </a:lnTo>
                  <a:lnTo>
                    <a:pt x="12" y="148"/>
                  </a:lnTo>
                  <a:lnTo>
                    <a:pt x="12" y="144"/>
                  </a:lnTo>
                  <a:lnTo>
                    <a:pt x="11" y="141"/>
                  </a:lnTo>
                  <a:lnTo>
                    <a:pt x="11" y="138"/>
                  </a:lnTo>
                  <a:lnTo>
                    <a:pt x="11" y="135"/>
                  </a:lnTo>
                  <a:lnTo>
                    <a:pt x="10" y="132"/>
                  </a:lnTo>
                  <a:lnTo>
                    <a:pt x="10" y="129"/>
                  </a:lnTo>
                  <a:lnTo>
                    <a:pt x="9" y="126"/>
                  </a:lnTo>
                  <a:lnTo>
                    <a:pt x="9" y="122"/>
                  </a:lnTo>
                  <a:lnTo>
                    <a:pt x="8" y="119"/>
                  </a:lnTo>
                  <a:lnTo>
                    <a:pt x="8" y="116"/>
                  </a:lnTo>
                  <a:lnTo>
                    <a:pt x="7" y="113"/>
                  </a:lnTo>
                  <a:lnTo>
                    <a:pt x="7" y="110"/>
                  </a:lnTo>
                  <a:lnTo>
                    <a:pt x="7" y="106"/>
                  </a:lnTo>
                  <a:lnTo>
                    <a:pt x="6" y="103"/>
                  </a:lnTo>
                  <a:lnTo>
                    <a:pt x="6" y="100"/>
                  </a:lnTo>
                  <a:lnTo>
                    <a:pt x="6" y="97"/>
                  </a:lnTo>
                  <a:lnTo>
                    <a:pt x="5" y="93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4" y="84"/>
                  </a:lnTo>
                  <a:lnTo>
                    <a:pt x="4" y="81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3" y="71"/>
                  </a:lnTo>
                  <a:lnTo>
                    <a:pt x="3" y="68"/>
                  </a:lnTo>
                  <a:lnTo>
                    <a:pt x="3" y="65"/>
                  </a:lnTo>
                  <a:lnTo>
                    <a:pt x="2" y="61"/>
                  </a:lnTo>
                  <a:lnTo>
                    <a:pt x="2" y="58"/>
                  </a:lnTo>
                  <a:lnTo>
                    <a:pt x="2" y="55"/>
                  </a:lnTo>
                  <a:lnTo>
                    <a:pt x="2" y="52"/>
                  </a:lnTo>
                  <a:lnTo>
                    <a:pt x="1" y="49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39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1452" y="1907"/>
              <a:ext cx="1044" cy="1822"/>
            </a:xfrm>
            <a:custGeom>
              <a:avLst/>
              <a:gdLst>
                <a:gd name="T0" fmla="*/ 36 w 1044"/>
                <a:gd name="T1" fmla="*/ 1 h 1822"/>
                <a:gd name="T2" fmla="*/ 76 w 1044"/>
                <a:gd name="T3" fmla="*/ 4 h 1822"/>
                <a:gd name="T4" fmla="*/ 116 w 1044"/>
                <a:gd name="T5" fmla="*/ 8 h 1822"/>
                <a:gd name="T6" fmla="*/ 156 w 1044"/>
                <a:gd name="T7" fmla="*/ 14 h 1822"/>
                <a:gd name="T8" fmla="*/ 195 w 1044"/>
                <a:gd name="T9" fmla="*/ 22 h 1822"/>
                <a:gd name="T10" fmla="*/ 234 w 1044"/>
                <a:gd name="T11" fmla="*/ 30 h 1822"/>
                <a:gd name="T12" fmla="*/ 273 w 1044"/>
                <a:gd name="T13" fmla="*/ 41 h 1822"/>
                <a:gd name="T14" fmla="*/ 311 w 1044"/>
                <a:gd name="T15" fmla="*/ 53 h 1822"/>
                <a:gd name="T16" fmla="*/ 349 w 1044"/>
                <a:gd name="T17" fmla="*/ 66 h 1822"/>
                <a:gd name="T18" fmla="*/ 386 w 1044"/>
                <a:gd name="T19" fmla="*/ 81 h 1822"/>
                <a:gd name="T20" fmla="*/ 423 w 1044"/>
                <a:gd name="T21" fmla="*/ 97 h 1822"/>
                <a:gd name="T22" fmla="*/ 459 w 1044"/>
                <a:gd name="T23" fmla="*/ 114 h 1822"/>
                <a:gd name="T24" fmla="*/ 494 w 1044"/>
                <a:gd name="T25" fmla="*/ 133 h 1822"/>
                <a:gd name="T26" fmla="*/ 529 w 1044"/>
                <a:gd name="T27" fmla="*/ 153 h 1822"/>
                <a:gd name="T28" fmla="*/ 563 w 1044"/>
                <a:gd name="T29" fmla="*/ 175 h 1822"/>
                <a:gd name="T30" fmla="*/ 596 w 1044"/>
                <a:gd name="T31" fmla="*/ 197 h 1822"/>
                <a:gd name="T32" fmla="*/ 628 w 1044"/>
                <a:gd name="T33" fmla="*/ 221 h 1822"/>
                <a:gd name="T34" fmla="*/ 659 w 1044"/>
                <a:gd name="T35" fmla="*/ 247 h 1822"/>
                <a:gd name="T36" fmla="*/ 689 w 1044"/>
                <a:gd name="T37" fmla="*/ 273 h 1822"/>
                <a:gd name="T38" fmla="*/ 719 w 1044"/>
                <a:gd name="T39" fmla="*/ 300 h 1822"/>
                <a:gd name="T40" fmla="*/ 747 w 1044"/>
                <a:gd name="T41" fmla="*/ 329 h 1822"/>
                <a:gd name="T42" fmla="*/ 774 w 1044"/>
                <a:gd name="T43" fmla="*/ 359 h 1822"/>
                <a:gd name="T44" fmla="*/ 800 w 1044"/>
                <a:gd name="T45" fmla="*/ 389 h 1822"/>
                <a:gd name="T46" fmla="*/ 825 w 1044"/>
                <a:gd name="T47" fmla="*/ 421 h 1822"/>
                <a:gd name="T48" fmla="*/ 849 w 1044"/>
                <a:gd name="T49" fmla="*/ 454 h 1822"/>
                <a:gd name="T50" fmla="*/ 871 w 1044"/>
                <a:gd name="T51" fmla="*/ 487 h 1822"/>
                <a:gd name="T52" fmla="*/ 893 w 1044"/>
                <a:gd name="T53" fmla="*/ 522 h 1822"/>
                <a:gd name="T54" fmla="*/ 912 w 1044"/>
                <a:gd name="T55" fmla="*/ 557 h 1822"/>
                <a:gd name="T56" fmla="*/ 931 w 1044"/>
                <a:gd name="T57" fmla="*/ 592 h 1822"/>
                <a:gd name="T58" fmla="*/ 948 w 1044"/>
                <a:gd name="T59" fmla="*/ 629 h 1822"/>
                <a:gd name="T60" fmla="*/ 964 w 1044"/>
                <a:gd name="T61" fmla="*/ 666 h 1822"/>
                <a:gd name="T62" fmla="*/ 979 w 1044"/>
                <a:gd name="T63" fmla="*/ 704 h 1822"/>
                <a:gd name="T64" fmla="*/ 992 w 1044"/>
                <a:gd name="T65" fmla="*/ 742 h 1822"/>
                <a:gd name="T66" fmla="*/ 1003 w 1044"/>
                <a:gd name="T67" fmla="*/ 781 h 1822"/>
                <a:gd name="T68" fmla="*/ 1014 w 1044"/>
                <a:gd name="T69" fmla="*/ 820 h 1822"/>
                <a:gd name="T70" fmla="*/ 1022 w 1044"/>
                <a:gd name="T71" fmla="*/ 860 h 1822"/>
                <a:gd name="T72" fmla="*/ 1030 w 1044"/>
                <a:gd name="T73" fmla="*/ 899 h 1822"/>
                <a:gd name="T74" fmla="*/ 1035 w 1044"/>
                <a:gd name="T75" fmla="*/ 940 h 1822"/>
                <a:gd name="T76" fmla="*/ 1040 w 1044"/>
                <a:gd name="T77" fmla="*/ 980 h 1822"/>
                <a:gd name="T78" fmla="*/ 1042 w 1044"/>
                <a:gd name="T79" fmla="*/ 1020 h 1822"/>
                <a:gd name="T80" fmla="*/ 1044 w 1044"/>
                <a:gd name="T81" fmla="*/ 1061 h 1822"/>
                <a:gd name="T82" fmla="*/ 1043 w 1044"/>
                <a:gd name="T83" fmla="*/ 1101 h 1822"/>
                <a:gd name="T84" fmla="*/ 1042 w 1044"/>
                <a:gd name="T85" fmla="*/ 1142 h 1822"/>
                <a:gd name="T86" fmla="*/ 1038 w 1044"/>
                <a:gd name="T87" fmla="*/ 1182 h 1822"/>
                <a:gd name="T88" fmla="*/ 1034 w 1044"/>
                <a:gd name="T89" fmla="*/ 1222 h 1822"/>
                <a:gd name="T90" fmla="*/ 1027 w 1044"/>
                <a:gd name="T91" fmla="*/ 1262 h 1822"/>
                <a:gd name="T92" fmla="*/ 1020 w 1044"/>
                <a:gd name="T93" fmla="*/ 1302 h 1822"/>
                <a:gd name="T94" fmla="*/ 1010 w 1044"/>
                <a:gd name="T95" fmla="*/ 1341 h 1822"/>
                <a:gd name="T96" fmla="*/ 1000 w 1044"/>
                <a:gd name="T97" fmla="*/ 1380 h 1822"/>
                <a:gd name="T98" fmla="*/ 988 w 1044"/>
                <a:gd name="T99" fmla="*/ 1419 h 1822"/>
                <a:gd name="T100" fmla="*/ 974 w 1044"/>
                <a:gd name="T101" fmla="*/ 1457 h 1822"/>
                <a:gd name="T102" fmla="*/ 959 w 1044"/>
                <a:gd name="T103" fmla="*/ 1495 h 1822"/>
                <a:gd name="T104" fmla="*/ 943 w 1044"/>
                <a:gd name="T105" fmla="*/ 1532 h 1822"/>
                <a:gd name="T106" fmla="*/ 925 w 1044"/>
                <a:gd name="T107" fmla="*/ 1568 h 1822"/>
                <a:gd name="T108" fmla="*/ 906 w 1044"/>
                <a:gd name="T109" fmla="*/ 1603 h 1822"/>
                <a:gd name="T110" fmla="*/ 886 w 1044"/>
                <a:gd name="T111" fmla="*/ 1638 h 1822"/>
                <a:gd name="T112" fmla="*/ 864 w 1044"/>
                <a:gd name="T113" fmla="*/ 1672 h 1822"/>
                <a:gd name="T114" fmla="*/ 841 w 1044"/>
                <a:gd name="T115" fmla="*/ 1706 h 1822"/>
                <a:gd name="T116" fmla="*/ 817 w 1044"/>
                <a:gd name="T117" fmla="*/ 1738 h 1822"/>
                <a:gd name="T118" fmla="*/ 792 w 1044"/>
                <a:gd name="T119" fmla="*/ 1769 h 1822"/>
                <a:gd name="T120" fmla="*/ 765 w 1044"/>
                <a:gd name="T121" fmla="*/ 180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1822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40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50" y="2"/>
                  </a:lnTo>
                  <a:lnTo>
                    <a:pt x="53" y="2"/>
                  </a:lnTo>
                  <a:lnTo>
                    <a:pt x="56" y="3"/>
                  </a:lnTo>
                  <a:lnTo>
                    <a:pt x="60" y="3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70" y="4"/>
                  </a:lnTo>
                  <a:lnTo>
                    <a:pt x="73" y="4"/>
                  </a:lnTo>
                  <a:lnTo>
                    <a:pt x="76" y="4"/>
                  </a:lnTo>
                  <a:lnTo>
                    <a:pt x="79" y="4"/>
                  </a:lnTo>
                  <a:lnTo>
                    <a:pt x="83" y="5"/>
                  </a:lnTo>
                  <a:lnTo>
                    <a:pt x="86" y="5"/>
                  </a:lnTo>
                  <a:lnTo>
                    <a:pt x="90" y="5"/>
                  </a:lnTo>
                  <a:lnTo>
                    <a:pt x="93" y="6"/>
                  </a:lnTo>
                  <a:lnTo>
                    <a:pt x="96" y="6"/>
                  </a:lnTo>
                  <a:lnTo>
                    <a:pt x="99" y="7"/>
                  </a:lnTo>
                  <a:lnTo>
                    <a:pt x="103" y="7"/>
                  </a:lnTo>
                  <a:lnTo>
                    <a:pt x="106" y="7"/>
                  </a:lnTo>
                  <a:lnTo>
                    <a:pt x="109" y="8"/>
                  </a:lnTo>
                  <a:lnTo>
                    <a:pt x="113" y="8"/>
                  </a:lnTo>
                  <a:lnTo>
                    <a:pt x="116" y="8"/>
                  </a:lnTo>
                  <a:lnTo>
                    <a:pt x="119" y="9"/>
                  </a:lnTo>
                  <a:lnTo>
                    <a:pt x="123" y="9"/>
                  </a:lnTo>
                  <a:lnTo>
                    <a:pt x="126" y="10"/>
                  </a:lnTo>
                  <a:lnTo>
                    <a:pt x="129" y="10"/>
                  </a:lnTo>
                  <a:lnTo>
                    <a:pt x="132" y="11"/>
                  </a:lnTo>
                  <a:lnTo>
                    <a:pt x="136" y="11"/>
                  </a:lnTo>
                  <a:lnTo>
                    <a:pt x="139" y="12"/>
                  </a:lnTo>
                  <a:lnTo>
                    <a:pt x="142" y="12"/>
                  </a:lnTo>
                  <a:lnTo>
                    <a:pt x="146" y="13"/>
                  </a:lnTo>
                  <a:lnTo>
                    <a:pt x="149" y="13"/>
                  </a:lnTo>
                  <a:lnTo>
                    <a:pt x="152" y="14"/>
                  </a:lnTo>
                  <a:lnTo>
                    <a:pt x="156" y="14"/>
                  </a:lnTo>
                  <a:lnTo>
                    <a:pt x="159" y="15"/>
                  </a:lnTo>
                  <a:lnTo>
                    <a:pt x="162" y="15"/>
                  </a:lnTo>
                  <a:lnTo>
                    <a:pt x="165" y="16"/>
                  </a:lnTo>
                  <a:lnTo>
                    <a:pt x="169" y="17"/>
                  </a:lnTo>
                  <a:lnTo>
                    <a:pt x="172" y="17"/>
                  </a:lnTo>
                  <a:lnTo>
                    <a:pt x="175" y="18"/>
                  </a:lnTo>
                  <a:lnTo>
                    <a:pt x="179" y="18"/>
                  </a:lnTo>
                  <a:lnTo>
                    <a:pt x="182" y="19"/>
                  </a:lnTo>
                  <a:lnTo>
                    <a:pt x="185" y="20"/>
                  </a:lnTo>
                  <a:lnTo>
                    <a:pt x="188" y="20"/>
                  </a:lnTo>
                  <a:lnTo>
                    <a:pt x="191" y="21"/>
                  </a:lnTo>
                  <a:lnTo>
                    <a:pt x="195" y="22"/>
                  </a:lnTo>
                  <a:lnTo>
                    <a:pt x="198" y="22"/>
                  </a:lnTo>
                  <a:lnTo>
                    <a:pt x="201" y="23"/>
                  </a:lnTo>
                  <a:lnTo>
                    <a:pt x="205" y="24"/>
                  </a:lnTo>
                  <a:lnTo>
                    <a:pt x="208" y="24"/>
                  </a:lnTo>
                  <a:lnTo>
                    <a:pt x="211" y="25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7"/>
                  </a:lnTo>
                  <a:lnTo>
                    <a:pt x="224" y="28"/>
                  </a:lnTo>
                  <a:lnTo>
                    <a:pt x="227" y="29"/>
                  </a:lnTo>
                  <a:lnTo>
                    <a:pt x="231" y="30"/>
                  </a:lnTo>
                  <a:lnTo>
                    <a:pt x="234" y="30"/>
                  </a:lnTo>
                  <a:lnTo>
                    <a:pt x="237" y="31"/>
                  </a:lnTo>
                  <a:lnTo>
                    <a:pt x="240" y="32"/>
                  </a:lnTo>
                  <a:lnTo>
                    <a:pt x="244" y="33"/>
                  </a:lnTo>
                  <a:lnTo>
                    <a:pt x="247" y="34"/>
                  </a:lnTo>
                  <a:lnTo>
                    <a:pt x="250" y="35"/>
                  </a:lnTo>
                  <a:lnTo>
                    <a:pt x="253" y="35"/>
                  </a:lnTo>
                  <a:lnTo>
                    <a:pt x="256" y="36"/>
                  </a:lnTo>
                  <a:lnTo>
                    <a:pt x="260" y="37"/>
                  </a:lnTo>
                  <a:lnTo>
                    <a:pt x="263" y="38"/>
                  </a:lnTo>
                  <a:lnTo>
                    <a:pt x="266" y="39"/>
                  </a:lnTo>
                  <a:lnTo>
                    <a:pt x="269" y="40"/>
                  </a:lnTo>
                  <a:lnTo>
                    <a:pt x="273" y="41"/>
                  </a:lnTo>
                  <a:lnTo>
                    <a:pt x="276" y="42"/>
                  </a:lnTo>
                  <a:lnTo>
                    <a:pt x="279" y="43"/>
                  </a:lnTo>
                  <a:lnTo>
                    <a:pt x="282" y="44"/>
                  </a:lnTo>
                  <a:lnTo>
                    <a:pt x="285" y="45"/>
                  </a:lnTo>
                  <a:lnTo>
                    <a:pt x="289" y="45"/>
                  </a:lnTo>
                  <a:lnTo>
                    <a:pt x="292" y="47"/>
                  </a:lnTo>
                  <a:lnTo>
                    <a:pt x="295" y="48"/>
                  </a:lnTo>
                  <a:lnTo>
                    <a:pt x="298" y="48"/>
                  </a:lnTo>
                  <a:lnTo>
                    <a:pt x="301" y="49"/>
                  </a:lnTo>
                  <a:lnTo>
                    <a:pt x="304" y="51"/>
                  </a:lnTo>
                  <a:lnTo>
                    <a:pt x="308" y="52"/>
                  </a:lnTo>
                  <a:lnTo>
                    <a:pt x="311" y="53"/>
                  </a:lnTo>
                  <a:lnTo>
                    <a:pt x="314" y="54"/>
                  </a:lnTo>
                  <a:lnTo>
                    <a:pt x="317" y="55"/>
                  </a:lnTo>
                  <a:lnTo>
                    <a:pt x="320" y="56"/>
                  </a:lnTo>
                  <a:lnTo>
                    <a:pt x="323" y="57"/>
                  </a:lnTo>
                  <a:lnTo>
                    <a:pt x="327" y="58"/>
                  </a:lnTo>
                  <a:lnTo>
                    <a:pt x="330" y="59"/>
                  </a:lnTo>
                  <a:lnTo>
                    <a:pt x="333" y="60"/>
                  </a:lnTo>
                  <a:lnTo>
                    <a:pt x="336" y="61"/>
                  </a:lnTo>
                  <a:lnTo>
                    <a:pt x="339" y="62"/>
                  </a:lnTo>
                  <a:lnTo>
                    <a:pt x="342" y="64"/>
                  </a:lnTo>
                  <a:lnTo>
                    <a:pt x="345" y="65"/>
                  </a:lnTo>
                  <a:lnTo>
                    <a:pt x="349" y="66"/>
                  </a:lnTo>
                  <a:lnTo>
                    <a:pt x="352" y="67"/>
                  </a:lnTo>
                  <a:lnTo>
                    <a:pt x="355" y="68"/>
                  </a:lnTo>
                  <a:lnTo>
                    <a:pt x="358" y="69"/>
                  </a:lnTo>
                  <a:lnTo>
                    <a:pt x="361" y="71"/>
                  </a:lnTo>
                  <a:lnTo>
                    <a:pt x="364" y="72"/>
                  </a:lnTo>
                  <a:lnTo>
                    <a:pt x="367" y="73"/>
                  </a:lnTo>
                  <a:lnTo>
                    <a:pt x="370" y="74"/>
                  </a:lnTo>
                  <a:lnTo>
                    <a:pt x="373" y="75"/>
                  </a:lnTo>
                  <a:lnTo>
                    <a:pt x="377" y="77"/>
                  </a:lnTo>
                  <a:lnTo>
                    <a:pt x="380" y="78"/>
                  </a:lnTo>
                  <a:lnTo>
                    <a:pt x="383" y="79"/>
                  </a:lnTo>
                  <a:lnTo>
                    <a:pt x="386" y="81"/>
                  </a:lnTo>
                  <a:lnTo>
                    <a:pt x="389" y="82"/>
                  </a:lnTo>
                  <a:lnTo>
                    <a:pt x="392" y="83"/>
                  </a:lnTo>
                  <a:lnTo>
                    <a:pt x="395" y="84"/>
                  </a:lnTo>
                  <a:lnTo>
                    <a:pt x="398" y="86"/>
                  </a:lnTo>
                  <a:lnTo>
                    <a:pt x="401" y="87"/>
                  </a:lnTo>
                  <a:lnTo>
                    <a:pt x="404" y="88"/>
                  </a:lnTo>
                  <a:lnTo>
                    <a:pt x="407" y="90"/>
                  </a:lnTo>
                  <a:lnTo>
                    <a:pt x="410" y="91"/>
                  </a:lnTo>
                  <a:lnTo>
                    <a:pt x="413" y="92"/>
                  </a:lnTo>
                  <a:lnTo>
                    <a:pt x="416" y="94"/>
                  </a:lnTo>
                  <a:lnTo>
                    <a:pt x="420" y="95"/>
                  </a:lnTo>
                  <a:lnTo>
                    <a:pt x="423" y="97"/>
                  </a:lnTo>
                  <a:lnTo>
                    <a:pt x="426" y="98"/>
                  </a:lnTo>
                  <a:lnTo>
                    <a:pt x="429" y="99"/>
                  </a:lnTo>
                  <a:lnTo>
                    <a:pt x="432" y="101"/>
                  </a:lnTo>
                  <a:lnTo>
                    <a:pt x="435" y="102"/>
                  </a:lnTo>
                  <a:lnTo>
                    <a:pt x="438" y="104"/>
                  </a:lnTo>
                  <a:lnTo>
                    <a:pt x="441" y="105"/>
                  </a:lnTo>
                  <a:lnTo>
                    <a:pt x="444" y="107"/>
                  </a:lnTo>
                  <a:lnTo>
                    <a:pt x="447" y="108"/>
                  </a:lnTo>
                  <a:lnTo>
                    <a:pt x="450" y="109"/>
                  </a:lnTo>
                  <a:lnTo>
                    <a:pt x="453" y="111"/>
                  </a:lnTo>
                  <a:lnTo>
                    <a:pt x="456" y="113"/>
                  </a:lnTo>
                  <a:lnTo>
                    <a:pt x="459" y="114"/>
                  </a:lnTo>
                  <a:lnTo>
                    <a:pt x="461" y="116"/>
                  </a:lnTo>
                  <a:lnTo>
                    <a:pt x="465" y="117"/>
                  </a:lnTo>
                  <a:lnTo>
                    <a:pt x="468" y="119"/>
                  </a:lnTo>
                  <a:lnTo>
                    <a:pt x="470" y="120"/>
                  </a:lnTo>
                  <a:lnTo>
                    <a:pt x="473" y="122"/>
                  </a:lnTo>
                  <a:lnTo>
                    <a:pt x="476" y="123"/>
                  </a:lnTo>
                  <a:lnTo>
                    <a:pt x="479" y="125"/>
                  </a:lnTo>
                  <a:lnTo>
                    <a:pt x="482" y="126"/>
                  </a:lnTo>
                  <a:lnTo>
                    <a:pt x="485" y="128"/>
                  </a:lnTo>
                  <a:lnTo>
                    <a:pt x="488" y="130"/>
                  </a:lnTo>
                  <a:lnTo>
                    <a:pt x="491" y="131"/>
                  </a:lnTo>
                  <a:lnTo>
                    <a:pt x="494" y="133"/>
                  </a:lnTo>
                  <a:lnTo>
                    <a:pt x="497" y="135"/>
                  </a:lnTo>
                  <a:lnTo>
                    <a:pt x="500" y="136"/>
                  </a:lnTo>
                  <a:lnTo>
                    <a:pt x="503" y="138"/>
                  </a:lnTo>
                  <a:lnTo>
                    <a:pt x="506" y="139"/>
                  </a:lnTo>
                  <a:lnTo>
                    <a:pt x="509" y="141"/>
                  </a:lnTo>
                  <a:lnTo>
                    <a:pt x="511" y="143"/>
                  </a:lnTo>
                  <a:lnTo>
                    <a:pt x="514" y="144"/>
                  </a:lnTo>
                  <a:lnTo>
                    <a:pt x="517" y="146"/>
                  </a:lnTo>
                  <a:lnTo>
                    <a:pt x="520" y="148"/>
                  </a:lnTo>
                  <a:lnTo>
                    <a:pt x="523" y="150"/>
                  </a:lnTo>
                  <a:lnTo>
                    <a:pt x="526" y="151"/>
                  </a:lnTo>
                  <a:lnTo>
                    <a:pt x="529" y="153"/>
                  </a:lnTo>
                  <a:lnTo>
                    <a:pt x="532" y="155"/>
                  </a:lnTo>
                  <a:lnTo>
                    <a:pt x="534" y="157"/>
                  </a:lnTo>
                  <a:lnTo>
                    <a:pt x="537" y="158"/>
                  </a:lnTo>
                  <a:lnTo>
                    <a:pt x="540" y="160"/>
                  </a:lnTo>
                  <a:lnTo>
                    <a:pt x="543" y="162"/>
                  </a:lnTo>
                  <a:lnTo>
                    <a:pt x="546" y="164"/>
                  </a:lnTo>
                  <a:lnTo>
                    <a:pt x="548" y="166"/>
                  </a:lnTo>
                  <a:lnTo>
                    <a:pt x="551" y="167"/>
                  </a:lnTo>
                  <a:lnTo>
                    <a:pt x="554" y="169"/>
                  </a:lnTo>
                  <a:lnTo>
                    <a:pt x="557" y="171"/>
                  </a:lnTo>
                  <a:lnTo>
                    <a:pt x="560" y="173"/>
                  </a:lnTo>
                  <a:lnTo>
                    <a:pt x="563" y="175"/>
                  </a:lnTo>
                  <a:lnTo>
                    <a:pt x="565" y="176"/>
                  </a:lnTo>
                  <a:lnTo>
                    <a:pt x="568" y="178"/>
                  </a:lnTo>
                  <a:lnTo>
                    <a:pt x="571" y="180"/>
                  </a:lnTo>
                  <a:lnTo>
                    <a:pt x="574" y="182"/>
                  </a:lnTo>
                  <a:lnTo>
                    <a:pt x="576" y="184"/>
                  </a:lnTo>
                  <a:lnTo>
                    <a:pt x="579" y="186"/>
                  </a:lnTo>
                  <a:lnTo>
                    <a:pt x="582" y="188"/>
                  </a:lnTo>
                  <a:lnTo>
                    <a:pt x="585" y="190"/>
                  </a:lnTo>
                  <a:lnTo>
                    <a:pt x="587" y="192"/>
                  </a:lnTo>
                  <a:lnTo>
                    <a:pt x="590" y="193"/>
                  </a:lnTo>
                  <a:lnTo>
                    <a:pt x="593" y="195"/>
                  </a:lnTo>
                  <a:lnTo>
                    <a:pt x="596" y="197"/>
                  </a:lnTo>
                  <a:lnTo>
                    <a:pt x="598" y="199"/>
                  </a:lnTo>
                  <a:lnTo>
                    <a:pt x="601" y="201"/>
                  </a:lnTo>
                  <a:lnTo>
                    <a:pt x="604" y="203"/>
                  </a:lnTo>
                  <a:lnTo>
                    <a:pt x="606" y="205"/>
                  </a:lnTo>
                  <a:lnTo>
                    <a:pt x="609" y="207"/>
                  </a:lnTo>
                  <a:lnTo>
                    <a:pt x="612" y="209"/>
                  </a:lnTo>
                  <a:lnTo>
                    <a:pt x="615" y="211"/>
                  </a:lnTo>
                  <a:lnTo>
                    <a:pt x="617" y="213"/>
                  </a:lnTo>
                  <a:lnTo>
                    <a:pt x="620" y="215"/>
                  </a:lnTo>
                  <a:lnTo>
                    <a:pt x="623" y="217"/>
                  </a:lnTo>
                  <a:lnTo>
                    <a:pt x="625" y="219"/>
                  </a:lnTo>
                  <a:lnTo>
                    <a:pt x="628" y="221"/>
                  </a:lnTo>
                  <a:lnTo>
                    <a:pt x="630" y="223"/>
                  </a:lnTo>
                  <a:lnTo>
                    <a:pt x="633" y="226"/>
                  </a:lnTo>
                  <a:lnTo>
                    <a:pt x="636" y="227"/>
                  </a:lnTo>
                  <a:lnTo>
                    <a:pt x="638" y="230"/>
                  </a:lnTo>
                  <a:lnTo>
                    <a:pt x="641" y="232"/>
                  </a:lnTo>
                  <a:lnTo>
                    <a:pt x="644" y="234"/>
                  </a:lnTo>
                  <a:lnTo>
                    <a:pt x="646" y="236"/>
                  </a:lnTo>
                  <a:lnTo>
                    <a:pt x="649" y="238"/>
                  </a:lnTo>
                  <a:lnTo>
                    <a:pt x="651" y="240"/>
                  </a:lnTo>
                  <a:lnTo>
                    <a:pt x="654" y="242"/>
                  </a:lnTo>
                  <a:lnTo>
                    <a:pt x="657" y="244"/>
                  </a:lnTo>
                  <a:lnTo>
                    <a:pt x="659" y="247"/>
                  </a:lnTo>
                  <a:lnTo>
                    <a:pt x="662" y="249"/>
                  </a:lnTo>
                  <a:lnTo>
                    <a:pt x="664" y="251"/>
                  </a:lnTo>
                  <a:lnTo>
                    <a:pt x="667" y="253"/>
                  </a:lnTo>
                  <a:lnTo>
                    <a:pt x="669" y="255"/>
                  </a:lnTo>
                  <a:lnTo>
                    <a:pt x="672" y="257"/>
                  </a:lnTo>
                  <a:lnTo>
                    <a:pt x="674" y="260"/>
                  </a:lnTo>
                  <a:lnTo>
                    <a:pt x="677" y="262"/>
                  </a:lnTo>
                  <a:lnTo>
                    <a:pt x="679" y="264"/>
                  </a:lnTo>
                  <a:lnTo>
                    <a:pt x="682" y="266"/>
                  </a:lnTo>
                  <a:lnTo>
                    <a:pt x="684" y="268"/>
                  </a:lnTo>
                  <a:lnTo>
                    <a:pt x="687" y="271"/>
                  </a:lnTo>
                  <a:lnTo>
                    <a:pt x="689" y="273"/>
                  </a:lnTo>
                  <a:lnTo>
                    <a:pt x="692" y="275"/>
                  </a:lnTo>
                  <a:lnTo>
                    <a:pt x="694" y="277"/>
                  </a:lnTo>
                  <a:lnTo>
                    <a:pt x="697" y="280"/>
                  </a:lnTo>
                  <a:lnTo>
                    <a:pt x="699" y="282"/>
                  </a:lnTo>
                  <a:lnTo>
                    <a:pt x="702" y="284"/>
                  </a:lnTo>
                  <a:lnTo>
                    <a:pt x="704" y="286"/>
                  </a:lnTo>
                  <a:lnTo>
                    <a:pt x="707" y="289"/>
                  </a:lnTo>
                  <a:lnTo>
                    <a:pt x="709" y="291"/>
                  </a:lnTo>
                  <a:lnTo>
                    <a:pt x="712" y="294"/>
                  </a:lnTo>
                  <a:lnTo>
                    <a:pt x="714" y="296"/>
                  </a:lnTo>
                  <a:lnTo>
                    <a:pt x="716" y="298"/>
                  </a:lnTo>
                  <a:lnTo>
                    <a:pt x="719" y="300"/>
                  </a:lnTo>
                  <a:lnTo>
                    <a:pt x="721" y="303"/>
                  </a:lnTo>
                  <a:lnTo>
                    <a:pt x="724" y="305"/>
                  </a:lnTo>
                  <a:lnTo>
                    <a:pt x="726" y="308"/>
                  </a:lnTo>
                  <a:lnTo>
                    <a:pt x="728" y="310"/>
                  </a:lnTo>
                  <a:lnTo>
                    <a:pt x="731" y="312"/>
                  </a:lnTo>
                  <a:lnTo>
                    <a:pt x="733" y="315"/>
                  </a:lnTo>
                  <a:lnTo>
                    <a:pt x="735" y="317"/>
                  </a:lnTo>
                  <a:lnTo>
                    <a:pt x="738" y="319"/>
                  </a:lnTo>
                  <a:lnTo>
                    <a:pt x="740" y="322"/>
                  </a:lnTo>
                  <a:lnTo>
                    <a:pt x="742" y="324"/>
                  </a:lnTo>
                  <a:lnTo>
                    <a:pt x="745" y="327"/>
                  </a:lnTo>
                  <a:lnTo>
                    <a:pt x="747" y="329"/>
                  </a:lnTo>
                  <a:lnTo>
                    <a:pt x="749" y="332"/>
                  </a:lnTo>
                  <a:lnTo>
                    <a:pt x="752" y="334"/>
                  </a:lnTo>
                  <a:lnTo>
                    <a:pt x="754" y="336"/>
                  </a:lnTo>
                  <a:lnTo>
                    <a:pt x="756" y="339"/>
                  </a:lnTo>
                  <a:lnTo>
                    <a:pt x="758" y="341"/>
                  </a:lnTo>
                  <a:lnTo>
                    <a:pt x="761" y="344"/>
                  </a:lnTo>
                  <a:lnTo>
                    <a:pt x="763" y="346"/>
                  </a:lnTo>
                  <a:lnTo>
                    <a:pt x="765" y="349"/>
                  </a:lnTo>
                  <a:lnTo>
                    <a:pt x="768" y="351"/>
                  </a:lnTo>
                  <a:lnTo>
                    <a:pt x="770" y="354"/>
                  </a:lnTo>
                  <a:lnTo>
                    <a:pt x="772" y="356"/>
                  </a:lnTo>
                  <a:lnTo>
                    <a:pt x="774" y="359"/>
                  </a:lnTo>
                  <a:lnTo>
                    <a:pt x="777" y="361"/>
                  </a:lnTo>
                  <a:lnTo>
                    <a:pt x="779" y="364"/>
                  </a:lnTo>
                  <a:lnTo>
                    <a:pt x="781" y="366"/>
                  </a:lnTo>
                  <a:lnTo>
                    <a:pt x="783" y="369"/>
                  </a:lnTo>
                  <a:lnTo>
                    <a:pt x="785" y="371"/>
                  </a:lnTo>
                  <a:lnTo>
                    <a:pt x="787" y="374"/>
                  </a:lnTo>
                  <a:lnTo>
                    <a:pt x="790" y="377"/>
                  </a:lnTo>
                  <a:lnTo>
                    <a:pt x="792" y="379"/>
                  </a:lnTo>
                  <a:lnTo>
                    <a:pt x="794" y="382"/>
                  </a:lnTo>
                  <a:lnTo>
                    <a:pt x="796" y="384"/>
                  </a:lnTo>
                  <a:lnTo>
                    <a:pt x="798" y="387"/>
                  </a:lnTo>
                  <a:lnTo>
                    <a:pt x="800" y="389"/>
                  </a:lnTo>
                  <a:lnTo>
                    <a:pt x="802" y="392"/>
                  </a:lnTo>
                  <a:lnTo>
                    <a:pt x="805" y="395"/>
                  </a:lnTo>
                  <a:lnTo>
                    <a:pt x="807" y="397"/>
                  </a:lnTo>
                  <a:lnTo>
                    <a:pt x="809" y="400"/>
                  </a:lnTo>
                  <a:lnTo>
                    <a:pt x="811" y="403"/>
                  </a:lnTo>
                  <a:lnTo>
                    <a:pt x="813" y="405"/>
                  </a:lnTo>
                  <a:lnTo>
                    <a:pt x="815" y="408"/>
                  </a:lnTo>
                  <a:lnTo>
                    <a:pt x="817" y="411"/>
                  </a:lnTo>
                  <a:lnTo>
                    <a:pt x="819" y="413"/>
                  </a:lnTo>
                  <a:lnTo>
                    <a:pt x="821" y="416"/>
                  </a:lnTo>
                  <a:lnTo>
                    <a:pt x="823" y="419"/>
                  </a:lnTo>
                  <a:lnTo>
                    <a:pt x="825" y="421"/>
                  </a:lnTo>
                  <a:lnTo>
                    <a:pt x="827" y="424"/>
                  </a:lnTo>
                  <a:lnTo>
                    <a:pt x="829" y="426"/>
                  </a:lnTo>
                  <a:lnTo>
                    <a:pt x="831" y="429"/>
                  </a:lnTo>
                  <a:lnTo>
                    <a:pt x="833" y="432"/>
                  </a:lnTo>
                  <a:lnTo>
                    <a:pt x="835" y="435"/>
                  </a:lnTo>
                  <a:lnTo>
                    <a:pt x="837" y="437"/>
                  </a:lnTo>
                  <a:lnTo>
                    <a:pt x="839" y="440"/>
                  </a:lnTo>
                  <a:lnTo>
                    <a:pt x="841" y="443"/>
                  </a:lnTo>
                  <a:lnTo>
                    <a:pt x="843" y="445"/>
                  </a:lnTo>
                  <a:lnTo>
                    <a:pt x="845" y="448"/>
                  </a:lnTo>
                  <a:lnTo>
                    <a:pt x="847" y="451"/>
                  </a:lnTo>
                  <a:lnTo>
                    <a:pt x="849" y="454"/>
                  </a:lnTo>
                  <a:lnTo>
                    <a:pt x="851" y="456"/>
                  </a:lnTo>
                  <a:lnTo>
                    <a:pt x="853" y="459"/>
                  </a:lnTo>
                  <a:lnTo>
                    <a:pt x="855" y="462"/>
                  </a:lnTo>
                  <a:lnTo>
                    <a:pt x="856" y="465"/>
                  </a:lnTo>
                  <a:lnTo>
                    <a:pt x="858" y="468"/>
                  </a:lnTo>
                  <a:lnTo>
                    <a:pt x="860" y="470"/>
                  </a:lnTo>
                  <a:lnTo>
                    <a:pt x="862" y="473"/>
                  </a:lnTo>
                  <a:lnTo>
                    <a:pt x="864" y="476"/>
                  </a:lnTo>
                  <a:lnTo>
                    <a:pt x="866" y="479"/>
                  </a:lnTo>
                  <a:lnTo>
                    <a:pt x="868" y="482"/>
                  </a:lnTo>
                  <a:lnTo>
                    <a:pt x="870" y="484"/>
                  </a:lnTo>
                  <a:lnTo>
                    <a:pt x="871" y="487"/>
                  </a:lnTo>
                  <a:lnTo>
                    <a:pt x="873" y="490"/>
                  </a:lnTo>
                  <a:lnTo>
                    <a:pt x="875" y="493"/>
                  </a:lnTo>
                  <a:lnTo>
                    <a:pt x="877" y="496"/>
                  </a:lnTo>
                  <a:lnTo>
                    <a:pt x="879" y="499"/>
                  </a:lnTo>
                  <a:lnTo>
                    <a:pt x="880" y="502"/>
                  </a:lnTo>
                  <a:lnTo>
                    <a:pt x="882" y="504"/>
                  </a:lnTo>
                  <a:lnTo>
                    <a:pt x="884" y="507"/>
                  </a:lnTo>
                  <a:lnTo>
                    <a:pt x="886" y="510"/>
                  </a:lnTo>
                  <a:lnTo>
                    <a:pt x="887" y="513"/>
                  </a:lnTo>
                  <a:lnTo>
                    <a:pt x="889" y="516"/>
                  </a:lnTo>
                  <a:lnTo>
                    <a:pt x="891" y="519"/>
                  </a:lnTo>
                  <a:lnTo>
                    <a:pt x="893" y="522"/>
                  </a:lnTo>
                  <a:lnTo>
                    <a:pt x="894" y="524"/>
                  </a:lnTo>
                  <a:lnTo>
                    <a:pt x="896" y="527"/>
                  </a:lnTo>
                  <a:lnTo>
                    <a:pt x="898" y="530"/>
                  </a:lnTo>
                  <a:lnTo>
                    <a:pt x="899" y="533"/>
                  </a:lnTo>
                  <a:lnTo>
                    <a:pt x="901" y="536"/>
                  </a:lnTo>
                  <a:lnTo>
                    <a:pt x="903" y="539"/>
                  </a:lnTo>
                  <a:lnTo>
                    <a:pt x="904" y="542"/>
                  </a:lnTo>
                  <a:lnTo>
                    <a:pt x="906" y="545"/>
                  </a:lnTo>
                  <a:lnTo>
                    <a:pt x="908" y="548"/>
                  </a:lnTo>
                  <a:lnTo>
                    <a:pt x="909" y="551"/>
                  </a:lnTo>
                  <a:lnTo>
                    <a:pt x="911" y="554"/>
                  </a:lnTo>
                  <a:lnTo>
                    <a:pt x="912" y="557"/>
                  </a:lnTo>
                  <a:lnTo>
                    <a:pt x="914" y="560"/>
                  </a:lnTo>
                  <a:lnTo>
                    <a:pt x="916" y="563"/>
                  </a:lnTo>
                  <a:lnTo>
                    <a:pt x="917" y="566"/>
                  </a:lnTo>
                  <a:lnTo>
                    <a:pt x="919" y="569"/>
                  </a:lnTo>
                  <a:lnTo>
                    <a:pt x="920" y="572"/>
                  </a:lnTo>
                  <a:lnTo>
                    <a:pt x="922" y="574"/>
                  </a:lnTo>
                  <a:lnTo>
                    <a:pt x="923" y="577"/>
                  </a:lnTo>
                  <a:lnTo>
                    <a:pt x="925" y="581"/>
                  </a:lnTo>
                  <a:lnTo>
                    <a:pt x="927" y="584"/>
                  </a:lnTo>
                  <a:lnTo>
                    <a:pt x="928" y="587"/>
                  </a:lnTo>
                  <a:lnTo>
                    <a:pt x="930" y="589"/>
                  </a:lnTo>
                  <a:lnTo>
                    <a:pt x="931" y="592"/>
                  </a:lnTo>
                  <a:lnTo>
                    <a:pt x="933" y="596"/>
                  </a:lnTo>
                  <a:lnTo>
                    <a:pt x="934" y="599"/>
                  </a:lnTo>
                  <a:lnTo>
                    <a:pt x="936" y="602"/>
                  </a:lnTo>
                  <a:lnTo>
                    <a:pt x="937" y="605"/>
                  </a:lnTo>
                  <a:lnTo>
                    <a:pt x="938" y="608"/>
                  </a:lnTo>
                  <a:lnTo>
                    <a:pt x="940" y="611"/>
                  </a:lnTo>
                  <a:lnTo>
                    <a:pt x="941" y="614"/>
                  </a:lnTo>
                  <a:lnTo>
                    <a:pt x="943" y="617"/>
                  </a:lnTo>
                  <a:lnTo>
                    <a:pt x="944" y="620"/>
                  </a:lnTo>
                  <a:lnTo>
                    <a:pt x="946" y="623"/>
                  </a:lnTo>
                  <a:lnTo>
                    <a:pt x="947" y="626"/>
                  </a:lnTo>
                  <a:lnTo>
                    <a:pt x="948" y="629"/>
                  </a:lnTo>
                  <a:lnTo>
                    <a:pt x="950" y="632"/>
                  </a:lnTo>
                  <a:lnTo>
                    <a:pt x="951" y="635"/>
                  </a:lnTo>
                  <a:lnTo>
                    <a:pt x="953" y="638"/>
                  </a:lnTo>
                  <a:lnTo>
                    <a:pt x="954" y="641"/>
                  </a:lnTo>
                  <a:lnTo>
                    <a:pt x="955" y="645"/>
                  </a:lnTo>
                  <a:lnTo>
                    <a:pt x="957" y="648"/>
                  </a:lnTo>
                  <a:lnTo>
                    <a:pt x="958" y="651"/>
                  </a:lnTo>
                  <a:lnTo>
                    <a:pt x="959" y="654"/>
                  </a:lnTo>
                  <a:lnTo>
                    <a:pt x="960" y="657"/>
                  </a:lnTo>
                  <a:lnTo>
                    <a:pt x="962" y="660"/>
                  </a:lnTo>
                  <a:lnTo>
                    <a:pt x="963" y="663"/>
                  </a:lnTo>
                  <a:lnTo>
                    <a:pt x="964" y="666"/>
                  </a:lnTo>
                  <a:lnTo>
                    <a:pt x="965" y="669"/>
                  </a:lnTo>
                  <a:lnTo>
                    <a:pt x="967" y="672"/>
                  </a:lnTo>
                  <a:lnTo>
                    <a:pt x="968" y="676"/>
                  </a:lnTo>
                  <a:lnTo>
                    <a:pt x="969" y="679"/>
                  </a:lnTo>
                  <a:lnTo>
                    <a:pt x="970" y="682"/>
                  </a:lnTo>
                  <a:lnTo>
                    <a:pt x="972" y="685"/>
                  </a:lnTo>
                  <a:lnTo>
                    <a:pt x="973" y="688"/>
                  </a:lnTo>
                  <a:lnTo>
                    <a:pt x="974" y="691"/>
                  </a:lnTo>
                  <a:lnTo>
                    <a:pt x="975" y="694"/>
                  </a:lnTo>
                  <a:lnTo>
                    <a:pt x="976" y="698"/>
                  </a:lnTo>
                  <a:lnTo>
                    <a:pt x="978" y="701"/>
                  </a:lnTo>
                  <a:lnTo>
                    <a:pt x="979" y="704"/>
                  </a:lnTo>
                  <a:lnTo>
                    <a:pt x="980" y="707"/>
                  </a:lnTo>
                  <a:lnTo>
                    <a:pt x="981" y="710"/>
                  </a:lnTo>
                  <a:lnTo>
                    <a:pt x="982" y="713"/>
                  </a:lnTo>
                  <a:lnTo>
                    <a:pt x="983" y="717"/>
                  </a:lnTo>
                  <a:lnTo>
                    <a:pt x="984" y="720"/>
                  </a:lnTo>
                  <a:lnTo>
                    <a:pt x="985" y="723"/>
                  </a:lnTo>
                  <a:lnTo>
                    <a:pt x="987" y="726"/>
                  </a:lnTo>
                  <a:lnTo>
                    <a:pt x="988" y="729"/>
                  </a:lnTo>
                  <a:lnTo>
                    <a:pt x="989" y="733"/>
                  </a:lnTo>
                  <a:lnTo>
                    <a:pt x="990" y="736"/>
                  </a:lnTo>
                  <a:lnTo>
                    <a:pt x="991" y="739"/>
                  </a:lnTo>
                  <a:lnTo>
                    <a:pt x="992" y="742"/>
                  </a:lnTo>
                  <a:lnTo>
                    <a:pt x="993" y="745"/>
                  </a:lnTo>
                  <a:lnTo>
                    <a:pt x="994" y="749"/>
                  </a:lnTo>
                  <a:lnTo>
                    <a:pt x="995" y="752"/>
                  </a:lnTo>
                  <a:lnTo>
                    <a:pt x="996" y="755"/>
                  </a:lnTo>
                  <a:lnTo>
                    <a:pt x="997" y="758"/>
                  </a:lnTo>
                  <a:lnTo>
                    <a:pt x="998" y="762"/>
                  </a:lnTo>
                  <a:lnTo>
                    <a:pt x="999" y="765"/>
                  </a:lnTo>
                  <a:lnTo>
                    <a:pt x="1000" y="768"/>
                  </a:lnTo>
                  <a:lnTo>
                    <a:pt x="1001" y="771"/>
                  </a:lnTo>
                  <a:lnTo>
                    <a:pt x="1002" y="774"/>
                  </a:lnTo>
                  <a:lnTo>
                    <a:pt x="1002" y="778"/>
                  </a:lnTo>
                  <a:lnTo>
                    <a:pt x="1003" y="781"/>
                  </a:lnTo>
                  <a:lnTo>
                    <a:pt x="1004" y="784"/>
                  </a:lnTo>
                  <a:lnTo>
                    <a:pt x="1005" y="787"/>
                  </a:lnTo>
                  <a:lnTo>
                    <a:pt x="1006" y="791"/>
                  </a:lnTo>
                  <a:lnTo>
                    <a:pt x="1007" y="794"/>
                  </a:lnTo>
                  <a:lnTo>
                    <a:pt x="1008" y="797"/>
                  </a:lnTo>
                  <a:lnTo>
                    <a:pt x="1009" y="800"/>
                  </a:lnTo>
                  <a:lnTo>
                    <a:pt x="1010" y="804"/>
                  </a:lnTo>
                  <a:lnTo>
                    <a:pt x="1010" y="807"/>
                  </a:lnTo>
                  <a:lnTo>
                    <a:pt x="1011" y="810"/>
                  </a:lnTo>
                  <a:lnTo>
                    <a:pt x="1012" y="814"/>
                  </a:lnTo>
                  <a:lnTo>
                    <a:pt x="1013" y="817"/>
                  </a:lnTo>
                  <a:lnTo>
                    <a:pt x="1014" y="820"/>
                  </a:lnTo>
                  <a:lnTo>
                    <a:pt x="1014" y="823"/>
                  </a:lnTo>
                  <a:lnTo>
                    <a:pt x="1015" y="827"/>
                  </a:lnTo>
                  <a:lnTo>
                    <a:pt x="1016" y="830"/>
                  </a:lnTo>
                  <a:lnTo>
                    <a:pt x="1017" y="833"/>
                  </a:lnTo>
                  <a:lnTo>
                    <a:pt x="1017" y="837"/>
                  </a:lnTo>
                  <a:lnTo>
                    <a:pt x="1018" y="840"/>
                  </a:lnTo>
                  <a:lnTo>
                    <a:pt x="1019" y="843"/>
                  </a:lnTo>
                  <a:lnTo>
                    <a:pt x="1020" y="846"/>
                  </a:lnTo>
                  <a:lnTo>
                    <a:pt x="1020" y="850"/>
                  </a:lnTo>
                  <a:lnTo>
                    <a:pt x="1021" y="853"/>
                  </a:lnTo>
                  <a:lnTo>
                    <a:pt x="1022" y="856"/>
                  </a:lnTo>
                  <a:lnTo>
                    <a:pt x="1022" y="860"/>
                  </a:lnTo>
                  <a:lnTo>
                    <a:pt x="1023" y="863"/>
                  </a:lnTo>
                  <a:lnTo>
                    <a:pt x="1024" y="866"/>
                  </a:lnTo>
                  <a:lnTo>
                    <a:pt x="1024" y="870"/>
                  </a:lnTo>
                  <a:lnTo>
                    <a:pt x="1025" y="873"/>
                  </a:lnTo>
                  <a:lnTo>
                    <a:pt x="1025" y="876"/>
                  </a:lnTo>
                  <a:lnTo>
                    <a:pt x="1026" y="879"/>
                  </a:lnTo>
                  <a:lnTo>
                    <a:pt x="1027" y="883"/>
                  </a:lnTo>
                  <a:lnTo>
                    <a:pt x="1027" y="886"/>
                  </a:lnTo>
                  <a:lnTo>
                    <a:pt x="1028" y="890"/>
                  </a:lnTo>
                  <a:lnTo>
                    <a:pt x="1028" y="893"/>
                  </a:lnTo>
                  <a:lnTo>
                    <a:pt x="1029" y="896"/>
                  </a:lnTo>
                  <a:lnTo>
                    <a:pt x="1030" y="899"/>
                  </a:lnTo>
                  <a:lnTo>
                    <a:pt x="1030" y="903"/>
                  </a:lnTo>
                  <a:lnTo>
                    <a:pt x="1031" y="906"/>
                  </a:lnTo>
                  <a:lnTo>
                    <a:pt x="1031" y="910"/>
                  </a:lnTo>
                  <a:lnTo>
                    <a:pt x="1032" y="913"/>
                  </a:lnTo>
                  <a:lnTo>
                    <a:pt x="1032" y="916"/>
                  </a:lnTo>
                  <a:lnTo>
                    <a:pt x="1033" y="919"/>
                  </a:lnTo>
                  <a:lnTo>
                    <a:pt x="1033" y="923"/>
                  </a:lnTo>
                  <a:lnTo>
                    <a:pt x="1034" y="926"/>
                  </a:lnTo>
                  <a:lnTo>
                    <a:pt x="1034" y="929"/>
                  </a:lnTo>
                  <a:lnTo>
                    <a:pt x="1035" y="933"/>
                  </a:lnTo>
                  <a:lnTo>
                    <a:pt x="1035" y="936"/>
                  </a:lnTo>
                  <a:lnTo>
                    <a:pt x="1035" y="940"/>
                  </a:lnTo>
                  <a:lnTo>
                    <a:pt x="1036" y="943"/>
                  </a:lnTo>
                  <a:lnTo>
                    <a:pt x="1036" y="946"/>
                  </a:lnTo>
                  <a:lnTo>
                    <a:pt x="1036" y="950"/>
                  </a:lnTo>
                  <a:lnTo>
                    <a:pt x="1037" y="953"/>
                  </a:lnTo>
                  <a:lnTo>
                    <a:pt x="1037" y="956"/>
                  </a:lnTo>
                  <a:lnTo>
                    <a:pt x="1038" y="960"/>
                  </a:lnTo>
                  <a:lnTo>
                    <a:pt x="1038" y="963"/>
                  </a:lnTo>
                  <a:lnTo>
                    <a:pt x="1038" y="966"/>
                  </a:lnTo>
                  <a:lnTo>
                    <a:pt x="1039" y="970"/>
                  </a:lnTo>
                  <a:lnTo>
                    <a:pt x="1039" y="973"/>
                  </a:lnTo>
                  <a:lnTo>
                    <a:pt x="1039" y="976"/>
                  </a:lnTo>
                  <a:lnTo>
                    <a:pt x="1040" y="980"/>
                  </a:lnTo>
                  <a:lnTo>
                    <a:pt x="1040" y="983"/>
                  </a:lnTo>
                  <a:lnTo>
                    <a:pt x="1040" y="986"/>
                  </a:lnTo>
                  <a:lnTo>
                    <a:pt x="1040" y="990"/>
                  </a:lnTo>
                  <a:lnTo>
                    <a:pt x="1041" y="993"/>
                  </a:lnTo>
                  <a:lnTo>
                    <a:pt x="1041" y="997"/>
                  </a:lnTo>
                  <a:lnTo>
                    <a:pt x="1041" y="1000"/>
                  </a:lnTo>
                  <a:lnTo>
                    <a:pt x="1041" y="1003"/>
                  </a:lnTo>
                  <a:lnTo>
                    <a:pt x="1042" y="1007"/>
                  </a:lnTo>
                  <a:lnTo>
                    <a:pt x="1042" y="1010"/>
                  </a:lnTo>
                  <a:lnTo>
                    <a:pt x="1042" y="1013"/>
                  </a:lnTo>
                  <a:lnTo>
                    <a:pt x="1042" y="1017"/>
                  </a:lnTo>
                  <a:lnTo>
                    <a:pt x="1042" y="1020"/>
                  </a:lnTo>
                  <a:lnTo>
                    <a:pt x="1043" y="1023"/>
                  </a:lnTo>
                  <a:lnTo>
                    <a:pt x="1043" y="1027"/>
                  </a:lnTo>
                  <a:lnTo>
                    <a:pt x="1043" y="1030"/>
                  </a:lnTo>
                  <a:lnTo>
                    <a:pt x="1043" y="1034"/>
                  </a:lnTo>
                  <a:lnTo>
                    <a:pt x="1043" y="1037"/>
                  </a:lnTo>
                  <a:lnTo>
                    <a:pt x="1043" y="1040"/>
                  </a:lnTo>
                  <a:lnTo>
                    <a:pt x="1043" y="1044"/>
                  </a:lnTo>
                  <a:lnTo>
                    <a:pt x="1043" y="1047"/>
                  </a:lnTo>
                  <a:lnTo>
                    <a:pt x="1043" y="1050"/>
                  </a:lnTo>
                  <a:lnTo>
                    <a:pt x="1043" y="1054"/>
                  </a:lnTo>
                  <a:lnTo>
                    <a:pt x="1043" y="1057"/>
                  </a:lnTo>
                  <a:lnTo>
                    <a:pt x="1044" y="1061"/>
                  </a:lnTo>
                  <a:lnTo>
                    <a:pt x="1044" y="1064"/>
                  </a:lnTo>
                  <a:lnTo>
                    <a:pt x="1044" y="1067"/>
                  </a:lnTo>
                  <a:lnTo>
                    <a:pt x="1044" y="1071"/>
                  </a:lnTo>
                  <a:lnTo>
                    <a:pt x="1044" y="1074"/>
                  </a:lnTo>
                  <a:lnTo>
                    <a:pt x="1044" y="1078"/>
                  </a:lnTo>
                  <a:lnTo>
                    <a:pt x="1044" y="1081"/>
                  </a:lnTo>
                  <a:lnTo>
                    <a:pt x="1044" y="1084"/>
                  </a:lnTo>
                  <a:lnTo>
                    <a:pt x="1044" y="1088"/>
                  </a:lnTo>
                  <a:lnTo>
                    <a:pt x="1043" y="1091"/>
                  </a:lnTo>
                  <a:lnTo>
                    <a:pt x="1043" y="1094"/>
                  </a:lnTo>
                  <a:lnTo>
                    <a:pt x="1043" y="1098"/>
                  </a:lnTo>
                  <a:lnTo>
                    <a:pt x="1043" y="1101"/>
                  </a:lnTo>
                  <a:lnTo>
                    <a:pt x="1043" y="1105"/>
                  </a:lnTo>
                  <a:lnTo>
                    <a:pt x="1043" y="1108"/>
                  </a:lnTo>
                  <a:lnTo>
                    <a:pt x="1043" y="1111"/>
                  </a:lnTo>
                  <a:lnTo>
                    <a:pt x="1043" y="1115"/>
                  </a:lnTo>
                  <a:lnTo>
                    <a:pt x="1043" y="1118"/>
                  </a:lnTo>
                  <a:lnTo>
                    <a:pt x="1043" y="1121"/>
                  </a:lnTo>
                  <a:lnTo>
                    <a:pt x="1043" y="1125"/>
                  </a:lnTo>
                  <a:lnTo>
                    <a:pt x="1042" y="1128"/>
                  </a:lnTo>
                  <a:lnTo>
                    <a:pt x="1042" y="1132"/>
                  </a:lnTo>
                  <a:lnTo>
                    <a:pt x="1042" y="1135"/>
                  </a:lnTo>
                  <a:lnTo>
                    <a:pt x="1042" y="1138"/>
                  </a:lnTo>
                  <a:lnTo>
                    <a:pt x="1042" y="1142"/>
                  </a:lnTo>
                  <a:lnTo>
                    <a:pt x="1041" y="1145"/>
                  </a:lnTo>
                  <a:lnTo>
                    <a:pt x="1041" y="1148"/>
                  </a:lnTo>
                  <a:lnTo>
                    <a:pt x="1041" y="1152"/>
                  </a:lnTo>
                  <a:lnTo>
                    <a:pt x="1041" y="1155"/>
                  </a:lnTo>
                  <a:lnTo>
                    <a:pt x="1040" y="1158"/>
                  </a:lnTo>
                  <a:lnTo>
                    <a:pt x="1040" y="1162"/>
                  </a:lnTo>
                  <a:lnTo>
                    <a:pt x="1040" y="1165"/>
                  </a:lnTo>
                  <a:lnTo>
                    <a:pt x="1040" y="1169"/>
                  </a:lnTo>
                  <a:lnTo>
                    <a:pt x="1039" y="1172"/>
                  </a:lnTo>
                  <a:lnTo>
                    <a:pt x="1039" y="1175"/>
                  </a:lnTo>
                  <a:lnTo>
                    <a:pt x="1039" y="1179"/>
                  </a:lnTo>
                  <a:lnTo>
                    <a:pt x="1038" y="1182"/>
                  </a:lnTo>
                  <a:lnTo>
                    <a:pt x="1038" y="1185"/>
                  </a:lnTo>
                  <a:lnTo>
                    <a:pt x="1038" y="1189"/>
                  </a:lnTo>
                  <a:lnTo>
                    <a:pt x="1037" y="1192"/>
                  </a:lnTo>
                  <a:lnTo>
                    <a:pt x="1037" y="1195"/>
                  </a:lnTo>
                  <a:lnTo>
                    <a:pt x="1036" y="1199"/>
                  </a:lnTo>
                  <a:lnTo>
                    <a:pt x="1036" y="1202"/>
                  </a:lnTo>
                  <a:lnTo>
                    <a:pt x="1036" y="1205"/>
                  </a:lnTo>
                  <a:lnTo>
                    <a:pt x="1035" y="1209"/>
                  </a:lnTo>
                  <a:lnTo>
                    <a:pt x="1035" y="1212"/>
                  </a:lnTo>
                  <a:lnTo>
                    <a:pt x="1035" y="1216"/>
                  </a:lnTo>
                  <a:lnTo>
                    <a:pt x="1034" y="1219"/>
                  </a:lnTo>
                  <a:lnTo>
                    <a:pt x="1034" y="1222"/>
                  </a:lnTo>
                  <a:lnTo>
                    <a:pt x="1033" y="1226"/>
                  </a:lnTo>
                  <a:lnTo>
                    <a:pt x="1033" y="1229"/>
                  </a:lnTo>
                  <a:lnTo>
                    <a:pt x="1032" y="1232"/>
                  </a:lnTo>
                  <a:lnTo>
                    <a:pt x="1032" y="1235"/>
                  </a:lnTo>
                  <a:lnTo>
                    <a:pt x="1031" y="1239"/>
                  </a:lnTo>
                  <a:lnTo>
                    <a:pt x="1031" y="1242"/>
                  </a:lnTo>
                  <a:lnTo>
                    <a:pt x="1030" y="1246"/>
                  </a:lnTo>
                  <a:lnTo>
                    <a:pt x="1030" y="1249"/>
                  </a:lnTo>
                  <a:lnTo>
                    <a:pt x="1029" y="1252"/>
                  </a:lnTo>
                  <a:lnTo>
                    <a:pt x="1028" y="1256"/>
                  </a:lnTo>
                  <a:lnTo>
                    <a:pt x="1028" y="1259"/>
                  </a:lnTo>
                  <a:lnTo>
                    <a:pt x="1027" y="1262"/>
                  </a:lnTo>
                  <a:lnTo>
                    <a:pt x="1027" y="1265"/>
                  </a:lnTo>
                  <a:lnTo>
                    <a:pt x="1026" y="1269"/>
                  </a:lnTo>
                  <a:lnTo>
                    <a:pt x="1025" y="1272"/>
                  </a:lnTo>
                  <a:lnTo>
                    <a:pt x="1025" y="1275"/>
                  </a:lnTo>
                  <a:lnTo>
                    <a:pt x="1024" y="1279"/>
                  </a:lnTo>
                  <a:lnTo>
                    <a:pt x="1024" y="1282"/>
                  </a:lnTo>
                  <a:lnTo>
                    <a:pt x="1023" y="1285"/>
                  </a:lnTo>
                  <a:lnTo>
                    <a:pt x="1022" y="1289"/>
                  </a:lnTo>
                  <a:lnTo>
                    <a:pt x="1022" y="1292"/>
                  </a:lnTo>
                  <a:lnTo>
                    <a:pt x="1021" y="1295"/>
                  </a:lnTo>
                  <a:lnTo>
                    <a:pt x="1020" y="1299"/>
                  </a:lnTo>
                  <a:lnTo>
                    <a:pt x="1020" y="1302"/>
                  </a:lnTo>
                  <a:lnTo>
                    <a:pt x="1019" y="1305"/>
                  </a:lnTo>
                  <a:lnTo>
                    <a:pt x="1018" y="1308"/>
                  </a:lnTo>
                  <a:lnTo>
                    <a:pt x="1017" y="1312"/>
                  </a:lnTo>
                  <a:lnTo>
                    <a:pt x="1017" y="1315"/>
                  </a:lnTo>
                  <a:lnTo>
                    <a:pt x="1016" y="1318"/>
                  </a:lnTo>
                  <a:lnTo>
                    <a:pt x="1015" y="1322"/>
                  </a:lnTo>
                  <a:lnTo>
                    <a:pt x="1014" y="1325"/>
                  </a:lnTo>
                  <a:lnTo>
                    <a:pt x="1014" y="1328"/>
                  </a:lnTo>
                  <a:lnTo>
                    <a:pt x="1013" y="1331"/>
                  </a:lnTo>
                  <a:lnTo>
                    <a:pt x="1012" y="1335"/>
                  </a:lnTo>
                  <a:lnTo>
                    <a:pt x="1011" y="1338"/>
                  </a:lnTo>
                  <a:lnTo>
                    <a:pt x="1010" y="1341"/>
                  </a:lnTo>
                  <a:lnTo>
                    <a:pt x="1010" y="1344"/>
                  </a:lnTo>
                  <a:lnTo>
                    <a:pt x="1009" y="1348"/>
                  </a:lnTo>
                  <a:lnTo>
                    <a:pt x="1008" y="1351"/>
                  </a:lnTo>
                  <a:lnTo>
                    <a:pt x="1007" y="1354"/>
                  </a:lnTo>
                  <a:lnTo>
                    <a:pt x="1006" y="1358"/>
                  </a:lnTo>
                  <a:lnTo>
                    <a:pt x="1005" y="1361"/>
                  </a:lnTo>
                  <a:lnTo>
                    <a:pt x="1004" y="1364"/>
                  </a:lnTo>
                  <a:lnTo>
                    <a:pt x="1003" y="1367"/>
                  </a:lnTo>
                  <a:lnTo>
                    <a:pt x="1002" y="1370"/>
                  </a:lnTo>
                  <a:lnTo>
                    <a:pt x="1002" y="1374"/>
                  </a:lnTo>
                  <a:lnTo>
                    <a:pt x="1001" y="1377"/>
                  </a:lnTo>
                  <a:lnTo>
                    <a:pt x="1000" y="1380"/>
                  </a:lnTo>
                  <a:lnTo>
                    <a:pt x="999" y="1384"/>
                  </a:lnTo>
                  <a:lnTo>
                    <a:pt x="998" y="1387"/>
                  </a:lnTo>
                  <a:lnTo>
                    <a:pt x="997" y="1390"/>
                  </a:lnTo>
                  <a:lnTo>
                    <a:pt x="996" y="1393"/>
                  </a:lnTo>
                  <a:lnTo>
                    <a:pt x="995" y="1397"/>
                  </a:lnTo>
                  <a:lnTo>
                    <a:pt x="994" y="1400"/>
                  </a:lnTo>
                  <a:lnTo>
                    <a:pt x="993" y="1403"/>
                  </a:lnTo>
                  <a:lnTo>
                    <a:pt x="992" y="1406"/>
                  </a:lnTo>
                  <a:lnTo>
                    <a:pt x="991" y="1409"/>
                  </a:lnTo>
                  <a:lnTo>
                    <a:pt x="990" y="1412"/>
                  </a:lnTo>
                  <a:lnTo>
                    <a:pt x="989" y="1416"/>
                  </a:lnTo>
                  <a:lnTo>
                    <a:pt x="988" y="1419"/>
                  </a:lnTo>
                  <a:lnTo>
                    <a:pt x="987" y="1422"/>
                  </a:lnTo>
                  <a:lnTo>
                    <a:pt x="985" y="1425"/>
                  </a:lnTo>
                  <a:lnTo>
                    <a:pt x="984" y="1428"/>
                  </a:lnTo>
                  <a:lnTo>
                    <a:pt x="983" y="1432"/>
                  </a:lnTo>
                  <a:lnTo>
                    <a:pt x="982" y="1435"/>
                  </a:lnTo>
                  <a:lnTo>
                    <a:pt x="981" y="1438"/>
                  </a:lnTo>
                  <a:lnTo>
                    <a:pt x="980" y="1441"/>
                  </a:lnTo>
                  <a:lnTo>
                    <a:pt x="979" y="1444"/>
                  </a:lnTo>
                  <a:lnTo>
                    <a:pt x="978" y="1447"/>
                  </a:lnTo>
                  <a:lnTo>
                    <a:pt x="976" y="1451"/>
                  </a:lnTo>
                  <a:lnTo>
                    <a:pt x="975" y="1454"/>
                  </a:lnTo>
                  <a:lnTo>
                    <a:pt x="974" y="1457"/>
                  </a:lnTo>
                  <a:lnTo>
                    <a:pt x="973" y="1460"/>
                  </a:lnTo>
                  <a:lnTo>
                    <a:pt x="972" y="1463"/>
                  </a:lnTo>
                  <a:lnTo>
                    <a:pt x="970" y="1466"/>
                  </a:lnTo>
                  <a:lnTo>
                    <a:pt x="969" y="1470"/>
                  </a:lnTo>
                  <a:lnTo>
                    <a:pt x="968" y="1473"/>
                  </a:lnTo>
                  <a:lnTo>
                    <a:pt x="967" y="1476"/>
                  </a:lnTo>
                  <a:lnTo>
                    <a:pt x="965" y="1479"/>
                  </a:lnTo>
                  <a:lnTo>
                    <a:pt x="964" y="1482"/>
                  </a:lnTo>
                  <a:lnTo>
                    <a:pt x="963" y="1485"/>
                  </a:lnTo>
                  <a:lnTo>
                    <a:pt x="962" y="1488"/>
                  </a:lnTo>
                  <a:lnTo>
                    <a:pt x="960" y="1491"/>
                  </a:lnTo>
                  <a:lnTo>
                    <a:pt x="959" y="1495"/>
                  </a:lnTo>
                  <a:lnTo>
                    <a:pt x="958" y="1498"/>
                  </a:lnTo>
                  <a:lnTo>
                    <a:pt x="957" y="1501"/>
                  </a:lnTo>
                  <a:lnTo>
                    <a:pt x="955" y="1504"/>
                  </a:lnTo>
                  <a:lnTo>
                    <a:pt x="954" y="1507"/>
                  </a:lnTo>
                  <a:lnTo>
                    <a:pt x="953" y="1510"/>
                  </a:lnTo>
                  <a:lnTo>
                    <a:pt x="951" y="1513"/>
                  </a:lnTo>
                  <a:lnTo>
                    <a:pt x="950" y="1516"/>
                  </a:lnTo>
                  <a:lnTo>
                    <a:pt x="948" y="1519"/>
                  </a:lnTo>
                  <a:lnTo>
                    <a:pt x="947" y="1522"/>
                  </a:lnTo>
                  <a:lnTo>
                    <a:pt x="946" y="1525"/>
                  </a:lnTo>
                  <a:lnTo>
                    <a:pt x="944" y="1528"/>
                  </a:lnTo>
                  <a:lnTo>
                    <a:pt x="943" y="1532"/>
                  </a:lnTo>
                  <a:lnTo>
                    <a:pt x="941" y="1535"/>
                  </a:lnTo>
                  <a:lnTo>
                    <a:pt x="940" y="1538"/>
                  </a:lnTo>
                  <a:lnTo>
                    <a:pt x="938" y="1541"/>
                  </a:lnTo>
                  <a:lnTo>
                    <a:pt x="937" y="1544"/>
                  </a:lnTo>
                  <a:lnTo>
                    <a:pt x="936" y="1547"/>
                  </a:lnTo>
                  <a:lnTo>
                    <a:pt x="934" y="1550"/>
                  </a:lnTo>
                  <a:lnTo>
                    <a:pt x="933" y="1553"/>
                  </a:lnTo>
                  <a:lnTo>
                    <a:pt x="931" y="1556"/>
                  </a:lnTo>
                  <a:lnTo>
                    <a:pt x="930" y="1559"/>
                  </a:lnTo>
                  <a:lnTo>
                    <a:pt x="928" y="1562"/>
                  </a:lnTo>
                  <a:lnTo>
                    <a:pt x="927" y="1565"/>
                  </a:lnTo>
                  <a:lnTo>
                    <a:pt x="925" y="1568"/>
                  </a:lnTo>
                  <a:lnTo>
                    <a:pt x="923" y="1571"/>
                  </a:lnTo>
                  <a:lnTo>
                    <a:pt x="922" y="1574"/>
                  </a:lnTo>
                  <a:lnTo>
                    <a:pt x="920" y="1577"/>
                  </a:lnTo>
                  <a:lnTo>
                    <a:pt x="919" y="1580"/>
                  </a:lnTo>
                  <a:lnTo>
                    <a:pt x="917" y="1583"/>
                  </a:lnTo>
                  <a:lnTo>
                    <a:pt x="916" y="1586"/>
                  </a:lnTo>
                  <a:lnTo>
                    <a:pt x="914" y="1589"/>
                  </a:lnTo>
                  <a:lnTo>
                    <a:pt x="912" y="1592"/>
                  </a:lnTo>
                  <a:lnTo>
                    <a:pt x="911" y="1595"/>
                  </a:lnTo>
                  <a:lnTo>
                    <a:pt x="909" y="1597"/>
                  </a:lnTo>
                  <a:lnTo>
                    <a:pt x="908" y="1601"/>
                  </a:lnTo>
                  <a:lnTo>
                    <a:pt x="906" y="1603"/>
                  </a:lnTo>
                  <a:lnTo>
                    <a:pt x="904" y="1606"/>
                  </a:lnTo>
                  <a:lnTo>
                    <a:pt x="903" y="1609"/>
                  </a:lnTo>
                  <a:lnTo>
                    <a:pt x="901" y="1612"/>
                  </a:lnTo>
                  <a:lnTo>
                    <a:pt x="899" y="1615"/>
                  </a:lnTo>
                  <a:lnTo>
                    <a:pt x="898" y="1618"/>
                  </a:lnTo>
                  <a:lnTo>
                    <a:pt x="896" y="1621"/>
                  </a:lnTo>
                  <a:lnTo>
                    <a:pt x="894" y="1624"/>
                  </a:lnTo>
                  <a:lnTo>
                    <a:pt x="893" y="1627"/>
                  </a:lnTo>
                  <a:lnTo>
                    <a:pt x="891" y="1630"/>
                  </a:lnTo>
                  <a:lnTo>
                    <a:pt x="889" y="1632"/>
                  </a:lnTo>
                  <a:lnTo>
                    <a:pt x="887" y="1635"/>
                  </a:lnTo>
                  <a:lnTo>
                    <a:pt x="886" y="1638"/>
                  </a:lnTo>
                  <a:lnTo>
                    <a:pt x="884" y="1641"/>
                  </a:lnTo>
                  <a:lnTo>
                    <a:pt x="882" y="1644"/>
                  </a:lnTo>
                  <a:lnTo>
                    <a:pt x="880" y="1647"/>
                  </a:lnTo>
                  <a:lnTo>
                    <a:pt x="879" y="1650"/>
                  </a:lnTo>
                  <a:lnTo>
                    <a:pt x="877" y="1653"/>
                  </a:lnTo>
                  <a:lnTo>
                    <a:pt x="875" y="1655"/>
                  </a:lnTo>
                  <a:lnTo>
                    <a:pt x="873" y="1658"/>
                  </a:lnTo>
                  <a:lnTo>
                    <a:pt x="871" y="1661"/>
                  </a:lnTo>
                  <a:lnTo>
                    <a:pt x="870" y="1664"/>
                  </a:lnTo>
                  <a:lnTo>
                    <a:pt x="868" y="1667"/>
                  </a:lnTo>
                  <a:lnTo>
                    <a:pt x="866" y="1669"/>
                  </a:lnTo>
                  <a:lnTo>
                    <a:pt x="864" y="1672"/>
                  </a:lnTo>
                  <a:lnTo>
                    <a:pt x="862" y="1675"/>
                  </a:lnTo>
                  <a:lnTo>
                    <a:pt x="860" y="1678"/>
                  </a:lnTo>
                  <a:lnTo>
                    <a:pt x="858" y="1681"/>
                  </a:lnTo>
                  <a:lnTo>
                    <a:pt x="856" y="1684"/>
                  </a:lnTo>
                  <a:lnTo>
                    <a:pt x="855" y="1686"/>
                  </a:lnTo>
                  <a:lnTo>
                    <a:pt x="853" y="1689"/>
                  </a:lnTo>
                  <a:lnTo>
                    <a:pt x="851" y="1692"/>
                  </a:lnTo>
                  <a:lnTo>
                    <a:pt x="849" y="1695"/>
                  </a:lnTo>
                  <a:lnTo>
                    <a:pt x="847" y="1697"/>
                  </a:lnTo>
                  <a:lnTo>
                    <a:pt x="845" y="1700"/>
                  </a:lnTo>
                  <a:lnTo>
                    <a:pt x="843" y="1703"/>
                  </a:lnTo>
                  <a:lnTo>
                    <a:pt x="841" y="1706"/>
                  </a:lnTo>
                  <a:lnTo>
                    <a:pt x="839" y="1708"/>
                  </a:lnTo>
                  <a:lnTo>
                    <a:pt x="837" y="1711"/>
                  </a:lnTo>
                  <a:lnTo>
                    <a:pt x="835" y="1714"/>
                  </a:lnTo>
                  <a:lnTo>
                    <a:pt x="833" y="1716"/>
                  </a:lnTo>
                  <a:lnTo>
                    <a:pt x="831" y="1719"/>
                  </a:lnTo>
                  <a:lnTo>
                    <a:pt x="829" y="1722"/>
                  </a:lnTo>
                  <a:lnTo>
                    <a:pt x="827" y="1725"/>
                  </a:lnTo>
                  <a:lnTo>
                    <a:pt x="825" y="1727"/>
                  </a:lnTo>
                  <a:lnTo>
                    <a:pt x="823" y="1730"/>
                  </a:lnTo>
                  <a:lnTo>
                    <a:pt x="821" y="1733"/>
                  </a:lnTo>
                  <a:lnTo>
                    <a:pt x="819" y="1735"/>
                  </a:lnTo>
                  <a:lnTo>
                    <a:pt x="817" y="1738"/>
                  </a:lnTo>
                  <a:lnTo>
                    <a:pt x="815" y="1741"/>
                  </a:lnTo>
                  <a:lnTo>
                    <a:pt x="813" y="1743"/>
                  </a:lnTo>
                  <a:lnTo>
                    <a:pt x="811" y="1746"/>
                  </a:lnTo>
                  <a:lnTo>
                    <a:pt x="809" y="1748"/>
                  </a:lnTo>
                  <a:lnTo>
                    <a:pt x="807" y="1751"/>
                  </a:lnTo>
                  <a:lnTo>
                    <a:pt x="805" y="1754"/>
                  </a:lnTo>
                  <a:lnTo>
                    <a:pt x="802" y="1756"/>
                  </a:lnTo>
                  <a:lnTo>
                    <a:pt x="800" y="1759"/>
                  </a:lnTo>
                  <a:lnTo>
                    <a:pt x="798" y="1761"/>
                  </a:lnTo>
                  <a:lnTo>
                    <a:pt x="796" y="1764"/>
                  </a:lnTo>
                  <a:lnTo>
                    <a:pt x="794" y="1767"/>
                  </a:lnTo>
                  <a:lnTo>
                    <a:pt x="792" y="1769"/>
                  </a:lnTo>
                  <a:lnTo>
                    <a:pt x="790" y="1772"/>
                  </a:lnTo>
                  <a:lnTo>
                    <a:pt x="787" y="1774"/>
                  </a:lnTo>
                  <a:lnTo>
                    <a:pt x="785" y="1777"/>
                  </a:lnTo>
                  <a:lnTo>
                    <a:pt x="783" y="1779"/>
                  </a:lnTo>
                  <a:lnTo>
                    <a:pt x="781" y="1782"/>
                  </a:lnTo>
                  <a:lnTo>
                    <a:pt x="779" y="1784"/>
                  </a:lnTo>
                  <a:lnTo>
                    <a:pt x="777" y="1787"/>
                  </a:lnTo>
                  <a:lnTo>
                    <a:pt x="774" y="1790"/>
                  </a:lnTo>
                  <a:lnTo>
                    <a:pt x="772" y="1792"/>
                  </a:lnTo>
                  <a:lnTo>
                    <a:pt x="770" y="1795"/>
                  </a:lnTo>
                  <a:lnTo>
                    <a:pt x="768" y="1797"/>
                  </a:lnTo>
                  <a:lnTo>
                    <a:pt x="765" y="1800"/>
                  </a:lnTo>
                  <a:lnTo>
                    <a:pt x="763" y="1802"/>
                  </a:lnTo>
                  <a:lnTo>
                    <a:pt x="761" y="1805"/>
                  </a:lnTo>
                  <a:lnTo>
                    <a:pt x="758" y="1807"/>
                  </a:lnTo>
                  <a:lnTo>
                    <a:pt x="756" y="1809"/>
                  </a:lnTo>
                  <a:lnTo>
                    <a:pt x="754" y="1812"/>
                  </a:lnTo>
                  <a:lnTo>
                    <a:pt x="752" y="1814"/>
                  </a:lnTo>
                  <a:lnTo>
                    <a:pt x="749" y="1817"/>
                  </a:lnTo>
                  <a:lnTo>
                    <a:pt x="747" y="1819"/>
                  </a:lnTo>
                  <a:lnTo>
                    <a:pt x="745" y="1822"/>
                  </a:lnTo>
                </a:path>
              </a:pathLst>
            </a:custGeom>
            <a:noFill/>
            <a:ln w="1270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74" y="2234"/>
              <a:ext cx="1044" cy="1821"/>
            </a:xfrm>
            <a:custGeom>
              <a:avLst/>
              <a:gdLst>
                <a:gd name="T0" fmla="*/ 1008 w 1044"/>
                <a:gd name="T1" fmla="*/ 1820 h 1821"/>
                <a:gd name="T2" fmla="*/ 968 w 1044"/>
                <a:gd name="T3" fmla="*/ 1817 h 1821"/>
                <a:gd name="T4" fmla="*/ 928 w 1044"/>
                <a:gd name="T5" fmla="*/ 1813 h 1821"/>
                <a:gd name="T6" fmla="*/ 889 w 1044"/>
                <a:gd name="T7" fmla="*/ 1807 h 1821"/>
                <a:gd name="T8" fmla="*/ 849 w 1044"/>
                <a:gd name="T9" fmla="*/ 1800 h 1821"/>
                <a:gd name="T10" fmla="*/ 810 w 1044"/>
                <a:gd name="T11" fmla="*/ 1791 h 1821"/>
                <a:gd name="T12" fmla="*/ 771 w 1044"/>
                <a:gd name="T13" fmla="*/ 1780 h 1821"/>
                <a:gd name="T14" fmla="*/ 733 w 1044"/>
                <a:gd name="T15" fmla="*/ 1769 h 1821"/>
                <a:gd name="T16" fmla="*/ 695 w 1044"/>
                <a:gd name="T17" fmla="*/ 1755 h 1821"/>
                <a:gd name="T18" fmla="*/ 658 w 1044"/>
                <a:gd name="T19" fmla="*/ 1741 h 1821"/>
                <a:gd name="T20" fmla="*/ 621 w 1044"/>
                <a:gd name="T21" fmla="*/ 1725 h 1821"/>
                <a:gd name="T22" fmla="*/ 585 w 1044"/>
                <a:gd name="T23" fmla="*/ 1707 h 1821"/>
                <a:gd name="T24" fmla="*/ 550 w 1044"/>
                <a:gd name="T25" fmla="*/ 1688 h 1821"/>
                <a:gd name="T26" fmla="*/ 515 w 1044"/>
                <a:gd name="T27" fmla="*/ 1668 h 1821"/>
                <a:gd name="T28" fmla="*/ 481 w 1044"/>
                <a:gd name="T29" fmla="*/ 1647 h 1821"/>
                <a:gd name="T30" fmla="*/ 448 w 1044"/>
                <a:gd name="T31" fmla="*/ 1624 h 1821"/>
                <a:gd name="T32" fmla="*/ 416 w 1044"/>
                <a:gd name="T33" fmla="*/ 1600 h 1821"/>
                <a:gd name="T34" fmla="*/ 385 w 1044"/>
                <a:gd name="T35" fmla="*/ 1575 h 1821"/>
                <a:gd name="T36" fmla="*/ 355 w 1044"/>
                <a:gd name="T37" fmla="*/ 1548 h 1821"/>
                <a:gd name="T38" fmla="*/ 325 w 1044"/>
                <a:gd name="T39" fmla="*/ 1521 h 1821"/>
                <a:gd name="T40" fmla="*/ 297 w 1044"/>
                <a:gd name="T41" fmla="*/ 1492 h 1821"/>
                <a:gd name="T42" fmla="*/ 270 w 1044"/>
                <a:gd name="T43" fmla="*/ 1463 h 1821"/>
                <a:gd name="T44" fmla="*/ 244 w 1044"/>
                <a:gd name="T45" fmla="*/ 1432 h 1821"/>
                <a:gd name="T46" fmla="*/ 219 w 1044"/>
                <a:gd name="T47" fmla="*/ 1400 h 1821"/>
                <a:gd name="T48" fmla="*/ 195 w 1044"/>
                <a:gd name="T49" fmla="*/ 1368 h 1821"/>
                <a:gd name="T50" fmla="*/ 173 w 1044"/>
                <a:gd name="T51" fmla="*/ 1334 h 1821"/>
                <a:gd name="T52" fmla="*/ 151 w 1044"/>
                <a:gd name="T53" fmla="*/ 1300 h 1821"/>
                <a:gd name="T54" fmla="*/ 131 w 1044"/>
                <a:gd name="T55" fmla="*/ 1265 h 1821"/>
                <a:gd name="T56" fmla="*/ 113 w 1044"/>
                <a:gd name="T57" fmla="*/ 1229 h 1821"/>
                <a:gd name="T58" fmla="*/ 96 w 1044"/>
                <a:gd name="T59" fmla="*/ 1192 h 1821"/>
                <a:gd name="T60" fmla="*/ 80 w 1044"/>
                <a:gd name="T61" fmla="*/ 1155 h 1821"/>
                <a:gd name="T62" fmla="*/ 65 w 1044"/>
                <a:gd name="T63" fmla="*/ 1117 h 1821"/>
                <a:gd name="T64" fmla="*/ 52 w 1044"/>
                <a:gd name="T65" fmla="*/ 1079 h 1821"/>
                <a:gd name="T66" fmla="*/ 41 w 1044"/>
                <a:gd name="T67" fmla="*/ 1040 h 1821"/>
                <a:gd name="T68" fmla="*/ 30 w 1044"/>
                <a:gd name="T69" fmla="*/ 1001 h 1821"/>
                <a:gd name="T70" fmla="*/ 22 w 1044"/>
                <a:gd name="T71" fmla="*/ 962 h 1821"/>
                <a:gd name="T72" fmla="*/ 14 w 1044"/>
                <a:gd name="T73" fmla="*/ 922 h 1821"/>
                <a:gd name="T74" fmla="*/ 9 w 1044"/>
                <a:gd name="T75" fmla="*/ 882 h 1821"/>
                <a:gd name="T76" fmla="*/ 4 w 1044"/>
                <a:gd name="T77" fmla="*/ 842 h 1821"/>
                <a:gd name="T78" fmla="*/ 2 w 1044"/>
                <a:gd name="T79" fmla="*/ 801 h 1821"/>
                <a:gd name="T80" fmla="*/ 0 w 1044"/>
                <a:gd name="T81" fmla="*/ 761 h 1821"/>
                <a:gd name="T82" fmla="*/ 1 w 1044"/>
                <a:gd name="T83" fmla="*/ 720 h 1821"/>
                <a:gd name="T84" fmla="*/ 2 w 1044"/>
                <a:gd name="T85" fmla="*/ 680 h 1821"/>
                <a:gd name="T86" fmla="*/ 6 w 1044"/>
                <a:gd name="T87" fmla="*/ 639 h 1821"/>
                <a:gd name="T88" fmla="*/ 10 w 1044"/>
                <a:gd name="T89" fmla="*/ 599 h 1821"/>
                <a:gd name="T90" fmla="*/ 17 w 1044"/>
                <a:gd name="T91" fmla="*/ 559 h 1821"/>
                <a:gd name="T92" fmla="*/ 24 w 1044"/>
                <a:gd name="T93" fmla="*/ 519 h 1821"/>
                <a:gd name="T94" fmla="*/ 34 w 1044"/>
                <a:gd name="T95" fmla="*/ 480 h 1821"/>
                <a:gd name="T96" fmla="*/ 44 w 1044"/>
                <a:gd name="T97" fmla="*/ 441 h 1821"/>
                <a:gd name="T98" fmla="*/ 56 w 1044"/>
                <a:gd name="T99" fmla="*/ 402 h 1821"/>
                <a:gd name="T100" fmla="*/ 70 w 1044"/>
                <a:gd name="T101" fmla="*/ 364 h 1821"/>
                <a:gd name="T102" fmla="*/ 85 w 1044"/>
                <a:gd name="T103" fmla="*/ 327 h 1821"/>
                <a:gd name="T104" fmla="*/ 101 w 1044"/>
                <a:gd name="T105" fmla="*/ 290 h 1821"/>
                <a:gd name="T106" fmla="*/ 119 w 1044"/>
                <a:gd name="T107" fmla="*/ 254 h 1821"/>
                <a:gd name="T108" fmla="*/ 138 w 1044"/>
                <a:gd name="T109" fmla="*/ 218 h 1821"/>
                <a:gd name="T110" fmla="*/ 158 w 1044"/>
                <a:gd name="T111" fmla="*/ 183 h 1821"/>
                <a:gd name="T112" fmla="*/ 180 w 1044"/>
                <a:gd name="T113" fmla="*/ 149 h 1821"/>
                <a:gd name="T114" fmla="*/ 203 w 1044"/>
                <a:gd name="T115" fmla="*/ 116 h 1821"/>
                <a:gd name="T116" fmla="*/ 227 w 1044"/>
                <a:gd name="T117" fmla="*/ 84 h 1821"/>
                <a:gd name="T118" fmla="*/ 252 w 1044"/>
                <a:gd name="T119" fmla="*/ 52 h 1821"/>
                <a:gd name="T120" fmla="*/ 279 w 1044"/>
                <a:gd name="T121" fmla="*/ 22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1821">
                  <a:moveTo>
                    <a:pt x="1044" y="1821"/>
                  </a:moveTo>
                  <a:lnTo>
                    <a:pt x="1041" y="1821"/>
                  </a:lnTo>
                  <a:lnTo>
                    <a:pt x="1038" y="1821"/>
                  </a:lnTo>
                  <a:lnTo>
                    <a:pt x="1034" y="1821"/>
                  </a:lnTo>
                  <a:lnTo>
                    <a:pt x="1031" y="1821"/>
                  </a:lnTo>
                  <a:lnTo>
                    <a:pt x="1028" y="1821"/>
                  </a:lnTo>
                  <a:lnTo>
                    <a:pt x="1024" y="1821"/>
                  </a:lnTo>
                  <a:lnTo>
                    <a:pt x="1021" y="1821"/>
                  </a:lnTo>
                  <a:lnTo>
                    <a:pt x="1018" y="1820"/>
                  </a:lnTo>
                  <a:lnTo>
                    <a:pt x="1014" y="1820"/>
                  </a:lnTo>
                  <a:lnTo>
                    <a:pt x="1011" y="1820"/>
                  </a:lnTo>
                  <a:lnTo>
                    <a:pt x="1008" y="1820"/>
                  </a:lnTo>
                  <a:lnTo>
                    <a:pt x="1004" y="1820"/>
                  </a:lnTo>
                  <a:lnTo>
                    <a:pt x="1001" y="1820"/>
                  </a:lnTo>
                  <a:lnTo>
                    <a:pt x="998" y="1819"/>
                  </a:lnTo>
                  <a:lnTo>
                    <a:pt x="994" y="1819"/>
                  </a:lnTo>
                  <a:lnTo>
                    <a:pt x="991" y="1819"/>
                  </a:lnTo>
                  <a:lnTo>
                    <a:pt x="988" y="1819"/>
                  </a:lnTo>
                  <a:lnTo>
                    <a:pt x="984" y="1818"/>
                  </a:lnTo>
                  <a:lnTo>
                    <a:pt x="981" y="1818"/>
                  </a:lnTo>
                  <a:lnTo>
                    <a:pt x="978" y="1818"/>
                  </a:lnTo>
                  <a:lnTo>
                    <a:pt x="974" y="1818"/>
                  </a:lnTo>
                  <a:lnTo>
                    <a:pt x="971" y="1817"/>
                  </a:lnTo>
                  <a:lnTo>
                    <a:pt x="968" y="1817"/>
                  </a:lnTo>
                  <a:lnTo>
                    <a:pt x="965" y="1817"/>
                  </a:lnTo>
                  <a:lnTo>
                    <a:pt x="961" y="1817"/>
                  </a:lnTo>
                  <a:lnTo>
                    <a:pt x="958" y="1816"/>
                  </a:lnTo>
                  <a:lnTo>
                    <a:pt x="954" y="1816"/>
                  </a:lnTo>
                  <a:lnTo>
                    <a:pt x="951" y="1815"/>
                  </a:lnTo>
                  <a:lnTo>
                    <a:pt x="948" y="1815"/>
                  </a:lnTo>
                  <a:lnTo>
                    <a:pt x="945" y="1815"/>
                  </a:lnTo>
                  <a:lnTo>
                    <a:pt x="941" y="1814"/>
                  </a:lnTo>
                  <a:lnTo>
                    <a:pt x="938" y="1814"/>
                  </a:lnTo>
                  <a:lnTo>
                    <a:pt x="935" y="1814"/>
                  </a:lnTo>
                  <a:lnTo>
                    <a:pt x="931" y="1813"/>
                  </a:lnTo>
                  <a:lnTo>
                    <a:pt x="928" y="1813"/>
                  </a:lnTo>
                  <a:lnTo>
                    <a:pt x="925" y="1812"/>
                  </a:lnTo>
                  <a:lnTo>
                    <a:pt x="921" y="1812"/>
                  </a:lnTo>
                  <a:lnTo>
                    <a:pt x="918" y="1811"/>
                  </a:lnTo>
                  <a:lnTo>
                    <a:pt x="915" y="1811"/>
                  </a:lnTo>
                  <a:lnTo>
                    <a:pt x="912" y="1810"/>
                  </a:lnTo>
                  <a:lnTo>
                    <a:pt x="908" y="1810"/>
                  </a:lnTo>
                  <a:lnTo>
                    <a:pt x="905" y="1810"/>
                  </a:lnTo>
                  <a:lnTo>
                    <a:pt x="902" y="1809"/>
                  </a:lnTo>
                  <a:lnTo>
                    <a:pt x="898" y="1809"/>
                  </a:lnTo>
                  <a:lnTo>
                    <a:pt x="895" y="1808"/>
                  </a:lnTo>
                  <a:lnTo>
                    <a:pt x="892" y="1807"/>
                  </a:lnTo>
                  <a:lnTo>
                    <a:pt x="889" y="1807"/>
                  </a:lnTo>
                  <a:lnTo>
                    <a:pt x="885" y="1806"/>
                  </a:lnTo>
                  <a:lnTo>
                    <a:pt x="882" y="1806"/>
                  </a:lnTo>
                  <a:lnTo>
                    <a:pt x="879" y="1805"/>
                  </a:lnTo>
                  <a:lnTo>
                    <a:pt x="875" y="1805"/>
                  </a:lnTo>
                  <a:lnTo>
                    <a:pt x="872" y="1804"/>
                  </a:lnTo>
                  <a:lnTo>
                    <a:pt x="869" y="1803"/>
                  </a:lnTo>
                  <a:lnTo>
                    <a:pt x="866" y="1803"/>
                  </a:lnTo>
                  <a:lnTo>
                    <a:pt x="862" y="1802"/>
                  </a:lnTo>
                  <a:lnTo>
                    <a:pt x="859" y="1802"/>
                  </a:lnTo>
                  <a:lnTo>
                    <a:pt x="856" y="1801"/>
                  </a:lnTo>
                  <a:lnTo>
                    <a:pt x="852" y="1800"/>
                  </a:lnTo>
                  <a:lnTo>
                    <a:pt x="849" y="1800"/>
                  </a:lnTo>
                  <a:lnTo>
                    <a:pt x="846" y="1799"/>
                  </a:lnTo>
                  <a:lnTo>
                    <a:pt x="843" y="1798"/>
                  </a:lnTo>
                  <a:lnTo>
                    <a:pt x="839" y="1798"/>
                  </a:lnTo>
                  <a:lnTo>
                    <a:pt x="836" y="1797"/>
                  </a:lnTo>
                  <a:lnTo>
                    <a:pt x="833" y="1796"/>
                  </a:lnTo>
                  <a:lnTo>
                    <a:pt x="830" y="1795"/>
                  </a:lnTo>
                  <a:lnTo>
                    <a:pt x="826" y="1795"/>
                  </a:lnTo>
                  <a:lnTo>
                    <a:pt x="823" y="1794"/>
                  </a:lnTo>
                  <a:lnTo>
                    <a:pt x="820" y="1793"/>
                  </a:lnTo>
                  <a:lnTo>
                    <a:pt x="817" y="1792"/>
                  </a:lnTo>
                  <a:lnTo>
                    <a:pt x="813" y="1792"/>
                  </a:lnTo>
                  <a:lnTo>
                    <a:pt x="810" y="1791"/>
                  </a:lnTo>
                  <a:lnTo>
                    <a:pt x="807" y="1790"/>
                  </a:lnTo>
                  <a:lnTo>
                    <a:pt x="804" y="1789"/>
                  </a:lnTo>
                  <a:lnTo>
                    <a:pt x="800" y="1788"/>
                  </a:lnTo>
                  <a:lnTo>
                    <a:pt x="797" y="1788"/>
                  </a:lnTo>
                  <a:lnTo>
                    <a:pt x="794" y="1787"/>
                  </a:lnTo>
                  <a:lnTo>
                    <a:pt x="791" y="1786"/>
                  </a:lnTo>
                  <a:lnTo>
                    <a:pt x="788" y="1785"/>
                  </a:lnTo>
                  <a:lnTo>
                    <a:pt x="784" y="1784"/>
                  </a:lnTo>
                  <a:lnTo>
                    <a:pt x="781" y="1783"/>
                  </a:lnTo>
                  <a:lnTo>
                    <a:pt x="778" y="1782"/>
                  </a:lnTo>
                  <a:lnTo>
                    <a:pt x="775" y="1781"/>
                  </a:lnTo>
                  <a:lnTo>
                    <a:pt x="771" y="1780"/>
                  </a:lnTo>
                  <a:lnTo>
                    <a:pt x="768" y="1780"/>
                  </a:lnTo>
                  <a:lnTo>
                    <a:pt x="765" y="1779"/>
                  </a:lnTo>
                  <a:lnTo>
                    <a:pt x="762" y="1778"/>
                  </a:lnTo>
                  <a:lnTo>
                    <a:pt x="759" y="1777"/>
                  </a:lnTo>
                  <a:lnTo>
                    <a:pt x="755" y="1776"/>
                  </a:lnTo>
                  <a:lnTo>
                    <a:pt x="752" y="1775"/>
                  </a:lnTo>
                  <a:lnTo>
                    <a:pt x="749" y="1774"/>
                  </a:lnTo>
                  <a:lnTo>
                    <a:pt x="746" y="1773"/>
                  </a:lnTo>
                  <a:lnTo>
                    <a:pt x="743" y="1772"/>
                  </a:lnTo>
                  <a:lnTo>
                    <a:pt x="740" y="1771"/>
                  </a:lnTo>
                  <a:lnTo>
                    <a:pt x="736" y="1770"/>
                  </a:lnTo>
                  <a:lnTo>
                    <a:pt x="733" y="1769"/>
                  </a:lnTo>
                  <a:lnTo>
                    <a:pt x="730" y="1768"/>
                  </a:lnTo>
                  <a:lnTo>
                    <a:pt x="727" y="1767"/>
                  </a:lnTo>
                  <a:lnTo>
                    <a:pt x="724" y="1765"/>
                  </a:lnTo>
                  <a:lnTo>
                    <a:pt x="721" y="1765"/>
                  </a:lnTo>
                  <a:lnTo>
                    <a:pt x="717" y="1763"/>
                  </a:lnTo>
                  <a:lnTo>
                    <a:pt x="714" y="1762"/>
                  </a:lnTo>
                  <a:lnTo>
                    <a:pt x="711" y="1761"/>
                  </a:lnTo>
                  <a:lnTo>
                    <a:pt x="708" y="1760"/>
                  </a:lnTo>
                  <a:lnTo>
                    <a:pt x="705" y="1759"/>
                  </a:lnTo>
                  <a:lnTo>
                    <a:pt x="702" y="1758"/>
                  </a:lnTo>
                  <a:lnTo>
                    <a:pt x="698" y="1757"/>
                  </a:lnTo>
                  <a:lnTo>
                    <a:pt x="695" y="1755"/>
                  </a:lnTo>
                  <a:lnTo>
                    <a:pt x="692" y="1754"/>
                  </a:lnTo>
                  <a:lnTo>
                    <a:pt x="689" y="1753"/>
                  </a:lnTo>
                  <a:lnTo>
                    <a:pt x="686" y="1752"/>
                  </a:lnTo>
                  <a:lnTo>
                    <a:pt x="683" y="1751"/>
                  </a:lnTo>
                  <a:lnTo>
                    <a:pt x="680" y="1750"/>
                  </a:lnTo>
                  <a:lnTo>
                    <a:pt x="677" y="1748"/>
                  </a:lnTo>
                  <a:lnTo>
                    <a:pt x="674" y="1747"/>
                  </a:lnTo>
                  <a:lnTo>
                    <a:pt x="671" y="1746"/>
                  </a:lnTo>
                  <a:lnTo>
                    <a:pt x="667" y="1745"/>
                  </a:lnTo>
                  <a:lnTo>
                    <a:pt x="664" y="1743"/>
                  </a:lnTo>
                  <a:lnTo>
                    <a:pt x="661" y="1742"/>
                  </a:lnTo>
                  <a:lnTo>
                    <a:pt x="658" y="1741"/>
                  </a:lnTo>
                  <a:lnTo>
                    <a:pt x="655" y="1739"/>
                  </a:lnTo>
                  <a:lnTo>
                    <a:pt x="652" y="1738"/>
                  </a:lnTo>
                  <a:lnTo>
                    <a:pt x="649" y="1737"/>
                  </a:lnTo>
                  <a:lnTo>
                    <a:pt x="646" y="1736"/>
                  </a:lnTo>
                  <a:lnTo>
                    <a:pt x="643" y="1734"/>
                  </a:lnTo>
                  <a:lnTo>
                    <a:pt x="640" y="1733"/>
                  </a:lnTo>
                  <a:lnTo>
                    <a:pt x="637" y="1732"/>
                  </a:lnTo>
                  <a:lnTo>
                    <a:pt x="634" y="1730"/>
                  </a:lnTo>
                  <a:lnTo>
                    <a:pt x="631" y="1729"/>
                  </a:lnTo>
                  <a:lnTo>
                    <a:pt x="627" y="1727"/>
                  </a:lnTo>
                  <a:lnTo>
                    <a:pt x="624" y="1726"/>
                  </a:lnTo>
                  <a:lnTo>
                    <a:pt x="621" y="1725"/>
                  </a:lnTo>
                  <a:lnTo>
                    <a:pt x="618" y="1723"/>
                  </a:lnTo>
                  <a:lnTo>
                    <a:pt x="615" y="1722"/>
                  </a:lnTo>
                  <a:lnTo>
                    <a:pt x="612" y="1720"/>
                  </a:lnTo>
                  <a:lnTo>
                    <a:pt x="609" y="1719"/>
                  </a:lnTo>
                  <a:lnTo>
                    <a:pt x="606" y="1718"/>
                  </a:lnTo>
                  <a:lnTo>
                    <a:pt x="603" y="1716"/>
                  </a:lnTo>
                  <a:lnTo>
                    <a:pt x="600" y="1715"/>
                  </a:lnTo>
                  <a:lnTo>
                    <a:pt x="597" y="1713"/>
                  </a:lnTo>
                  <a:lnTo>
                    <a:pt x="594" y="1712"/>
                  </a:lnTo>
                  <a:lnTo>
                    <a:pt x="591" y="1710"/>
                  </a:lnTo>
                  <a:lnTo>
                    <a:pt x="588" y="1709"/>
                  </a:lnTo>
                  <a:lnTo>
                    <a:pt x="585" y="1707"/>
                  </a:lnTo>
                  <a:lnTo>
                    <a:pt x="582" y="1706"/>
                  </a:lnTo>
                  <a:lnTo>
                    <a:pt x="579" y="1704"/>
                  </a:lnTo>
                  <a:lnTo>
                    <a:pt x="576" y="1703"/>
                  </a:lnTo>
                  <a:lnTo>
                    <a:pt x="574" y="1701"/>
                  </a:lnTo>
                  <a:lnTo>
                    <a:pt x="571" y="1700"/>
                  </a:lnTo>
                  <a:lnTo>
                    <a:pt x="568" y="1698"/>
                  </a:lnTo>
                  <a:lnTo>
                    <a:pt x="565" y="1696"/>
                  </a:lnTo>
                  <a:lnTo>
                    <a:pt x="562" y="1695"/>
                  </a:lnTo>
                  <a:lnTo>
                    <a:pt x="559" y="1693"/>
                  </a:lnTo>
                  <a:lnTo>
                    <a:pt x="556" y="1692"/>
                  </a:lnTo>
                  <a:lnTo>
                    <a:pt x="553" y="1690"/>
                  </a:lnTo>
                  <a:lnTo>
                    <a:pt x="550" y="1688"/>
                  </a:lnTo>
                  <a:lnTo>
                    <a:pt x="547" y="1687"/>
                  </a:lnTo>
                  <a:lnTo>
                    <a:pt x="544" y="1685"/>
                  </a:lnTo>
                  <a:lnTo>
                    <a:pt x="541" y="1683"/>
                  </a:lnTo>
                  <a:lnTo>
                    <a:pt x="538" y="1682"/>
                  </a:lnTo>
                  <a:lnTo>
                    <a:pt x="535" y="1680"/>
                  </a:lnTo>
                  <a:lnTo>
                    <a:pt x="533" y="1678"/>
                  </a:lnTo>
                  <a:lnTo>
                    <a:pt x="530" y="1677"/>
                  </a:lnTo>
                  <a:lnTo>
                    <a:pt x="527" y="1675"/>
                  </a:lnTo>
                  <a:lnTo>
                    <a:pt x="524" y="1673"/>
                  </a:lnTo>
                  <a:lnTo>
                    <a:pt x="521" y="1672"/>
                  </a:lnTo>
                  <a:lnTo>
                    <a:pt x="518" y="1670"/>
                  </a:lnTo>
                  <a:lnTo>
                    <a:pt x="515" y="1668"/>
                  </a:lnTo>
                  <a:lnTo>
                    <a:pt x="512" y="1667"/>
                  </a:lnTo>
                  <a:lnTo>
                    <a:pt x="510" y="1665"/>
                  </a:lnTo>
                  <a:lnTo>
                    <a:pt x="507" y="1663"/>
                  </a:lnTo>
                  <a:lnTo>
                    <a:pt x="504" y="1661"/>
                  </a:lnTo>
                  <a:lnTo>
                    <a:pt x="501" y="1659"/>
                  </a:lnTo>
                  <a:lnTo>
                    <a:pt x="498" y="1658"/>
                  </a:lnTo>
                  <a:lnTo>
                    <a:pt x="496" y="1656"/>
                  </a:lnTo>
                  <a:lnTo>
                    <a:pt x="493" y="1654"/>
                  </a:lnTo>
                  <a:lnTo>
                    <a:pt x="490" y="1652"/>
                  </a:lnTo>
                  <a:lnTo>
                    <a:pt x="487" y="1650"/>
                  </a:lnTo>
                  <a:lnTo>
                    <a:pt x="484" y="1649"/>
                  </a:lnTo>
                  <a:lnTo>
                    <a:pt x="481" y="1647"/>
                  </a:lnTo>
                  <a:lnTo>
                    <a:pt x="479" y="1645"/>
                  </a:lnTo>
                  <a:lnTo>
                    <a:pt x="476" y="1643"/>
                  </a:lnTo>
                  <a:lnTo>
                    <a:pt x="473" y="1641"/>
                  </a:lnTo>
                  <a:lnTo>
                    <a:pt x="470" y="1639"/>
                  </a:lnTo>
                  <a:lnTo>
                    <a:pt x="468" y="1637"/>
                  </a:lnTo>
                  <a:lnTo>
                    <a:pt x="465" y="1636"/>
                  </a:lnTo>
                  <a:lnTo>
                    <a:pt x="462" y="1634"/>
                  </a:lnTo>
                  <a:lnTo>
                    <a:pt x="459" y="1632"/>
                  </a:lnTo>
                  <a:lnTo>
                    <a:pt x="457" y="1630"/>
                  </a:lnTo>
                  <a:lnTo>
                    <a:pt x="454" y="1628"/>
                  </a:lnTo>
                  <a:lnTo>
                    <a:pt x="451" y="1626"/>
                  </a:lnTo>
                  <a:lnTo>
                    <a:pt x="448" y="1624"/>
                  </a:lnTo>
                  <a:lnTo>
                    <a:pt x="446" y="1622"/>
                  </a:lnTo>
                  <a:lnTo>
                    <a:pt x="443" y="1620"/>
                  </a:lnTo>
                  <a:lnTo>
                    <a:pt x="440" y="1618"/>
                  </a:lnTo>
                  <a:lnTo>
                    <a:pt x="438" y="1616"/>
                  </a:lnTo>
                  <a:lnTo>
                    <a:pt x="435" y="1614"/>
                  </a:lnTo>
                  <a:lnTo>
                    <a:pt x="432" y="1612"/>
                  </a:lnTo>
                  <a:lnTo>
                    <a:pt x="429" y="1610"/>
                  </a:lnTo>
                  <a:lnTo>
                    <a:pt x="427" y="1608"/>
                  </a:lnTo>
                  <a:lnTo>
                    <a:pt x="424" y="1606"/>
                  </a:lnTo>
                  <a:lnTo>
                    <a:pt x="421" y="1604"/>
                  </a:lnTo>
                  <a:lnTo>
                    <a:pt x="419" y="1602"/>
                  </a:lnTo>
                  <a:lnTo>
                    <a:pt x="416" y="1600"/>
                  </a:lnTo>
                  <a:lnTo>
                    <a:pt x="413" y="1598"/>
                  </a:lnTo>
                  <a:lnTo>
                    <a:pt x="411" y="1596"/>
                  </a:lnTo>
                  <a:lnTo>
                    <a:pt x="408" y="1594"/>
                  </a:lnTo>
                  <a:lnTo>
                    <a:pt x="406" y="1592"/>
                  </a:lnTo>
                  <a:lnTo>
                    <a:pt x="403" y="1590"/>
                  </a:lnTo>
                  <a:lnTo>
                    <a:pt x="400" y="1587"/>
                  </a:lnTo>
                  <a:lnTo>
                    <a:pt x="398" y="1585"/>
                  </a:lnTo>
                  <a:lnTo>
                    <a:pt x="395" y="1583"/>
                  </a:lnTo>
                  <a:lnTo>
                    <a:pt x="393" y="1581"/>
                  </a:lnTo>
                  <a:lnTo>
                    <a:pt x="390" y="1579"/>
                  </a:lnTo>
                  <a:lnTo>
                    <a:pt x="387" y="1577"/>
                  </a:lnTo>
                  <a:lnTo>
                    <a:pt x="385" y="1575"/>
                  </a:lnTo>
                  <a:lnTo>
                    <a:pt x="382" y="1573"/>
                  </a:lnTo>
                  <a:lnTo>
                    <a:pt x="380" y="1570"/>
                  </a:lnTo>
                  <a:lnTo>
                    <a:pt x="377" y="1568"/>
                  </a:lnTo>
                  <a:lnTo>
                    <a:pt x="375" y="1566"/>
                  </a:lnTo>
                  <a:lnTo>
                    <a:pt x="372" y="1564"/>
                  </a:lnTo>
                  <a:lnTo>
                    <a:pt x="370" y="1562"/>
                  </a:lnTo>
                  <a:lnTo>
                    <a:pt x="367" y="1560"/>
                  </a:lnTo>
                  <a:lnTo>
                    <a:pt x="364" y="1557"/>
                  </a:lnTo>
                  <a:lnTo>
                    <a:pt x="362" y="1555"/>
                  </a:lnTo>
                  <a:lnTo>
                    <a:pt x="360" y="1553"/>
                  </a:lnTo>
                  <a:lnTo>
                    <a:pt x="357" y="1551"/>
                  </a:lnTo>
                  <a:lnTo>
                    <a:pt x="355" y="1548"/>
                  </a:lnTo>
                  <a:lnTo>
                    <a:pt x="352" y="1546"/>
                  </a:lnTo>
                  <a:lnTo>
                    <a:pt x="350" y="1544"/>
                  </a:lnTo>
                  <a:lnTo>
                    <a:pt x="347" y="1542"/>
                  </a:lnTo>
                  <a:lnTo>
                    <a:pt x="345" y="1539"/>
                  </a:lnTo>
                  <a:lnTo>
                    <a:pt x="342" y="1537"/>
                  </a:lnTo>
                  <a:lnTo>
                    <a:pt x="340" y="1535"/>
                  </a:lnTo>
                  <a:lnTo>
                    <a:pt x="337" y="1532"/>
                  </a:lnTo>
                  <a:lnTo>
                    <a:pt x="335" y="1530"/>
                  </a:lnTo>
                  <a:lnTo>
                    <a:pt x="332" y="1528"/>
                  </a:lnTo>
                  <a:lnTo>
                    <a:pt x="330" y="1526"/>
                  </a:lnTo>
                  <a:lnTo>
                    <a:pt x="328" y="1523"/>
                  </a:lnTo>
                  <a:lnTo>
                    <a:pt x="325" y="1521"/>
                  </a:lnTo>
                  <a:lnTo>
                    <a:pt x="323" y="1519"/>
                  </a:lnTo>
                  <a:lnTo>
                    <a:pt x="320" y="1516"/>
                  </a:lnTo>
                  <a:lnTo>
                    <a:pt x="318" y="1514"/>
                  </a:lnTo>
                  <a:lnTo>
                    <a:pt x="316" y="1512"/>
                  </a:lnTo>
                  <a:lnTo>
                    <a:pt x="313" y="1509"/>
                  </a:lnTo>
                  <a:lnTo>
                    <a:pt x="311" y="1507"/>
                  </a:lnTo>
                  <a:lnTo>
                    <a:pt x="309" y="1504"/>
                  </a:lnTo>
                  <a:lnTo>
                    <a:pt x="306" y="1502"/>
                  </a:lnTo>
                  <a:lnTo>
                    <a:pt x="304" y="1500"/>
                  </a:lnTo>
                  <a:lnTo>
                    <a:pt x="302" y="1497"/>
                  </a:lnTo>
                  <a:lnTo>
                    <a:pt x="299" y="1495"/>
                  </a:lnTo>
                  <a:lnTo>
                    <a:pt x="297" y="1492"/>
                  </a:lnTo>
                  <a:lnTo>
                    <a:pt x="295" y="1490"/>
                  </a:lnTo>
                  <a:lnTo>
                    <a:pt x="292" y="1487"/>
                  </a:lnTo>
                  <a:lnTo>
                    <a:pt x="290" y="1485"/>
                  </a:lnTo>
                  <a:lnTo>
                    <a:pt x="288" y="1482"/>
                  </a:lnTo>
                  <a:lnTo>
                    <a:pt x="285" y="1480"/>
                  </a:lnTo>
                  <a:lnTo>
                    <a:pt x="283" y="1478"/>
                  </a:lnTo>
                  <a:lnTo>
                    <a:pt x="281" y="1475"/>
                  </a:lnTo>
                  <a:lnTo>
                    <a:pt x="279" y="1473"/>
                  </a:lnTo>
                  <a:lnTo>
                    <a:pt x="276" y="1470"/>
                  </a:lnTo>
                  <a:lnTo>
                    <a:pt x="274" y="1468"/>
                  </a:lnTo>
                  <a:lnTo>
                    <a:pt x="272" y="1465"/>
                  </a:lnTo>
                  <a:lnTo>
                    <a:pt x="270" y="1463"/>
                  </a:lnTo>
                  <a:lnTo>
                    <a:pt x="268" y="1460"/>
                  </a:lnTo>
                  <a:lnTo>
                    <a:pt x="265" y="1457"/>
                  </a:lnTo>
                  <a:lnTo>
                    <a:pt x="263" y="1455"/>
                  </a:lnTo>
                  <a:lnTo>
                    <a:pt x="261" y="1452"/>
                  </a:lnTo>
                  <a:lnTo>
                    <a:pt x="259" y="1450"/>
                  </a:lnTo>
                  <a:lnTo>
                    <a:pt x="257" y="1447"/>
                  </a:lnTo>
                  <a:lnTo>
                    <a:pt x="254" y="1445"/>
                  </a:lnTo>
                  <a:lnTo>
                    <a:pt x="252" y="1442"/>
                  </a:lnTo>
                  <a:lnTo>
                    <a:pt x="250" y="1440"/>
                  </a:lnTo>
                  <a:lnTo>
                    <a:pt x="248" y="1437"/>
                  </a:lnTo>
                  <a:lnTo>
                    <a:pt x="246" y="1434"/>
                  </a:lnTo>
                  <a:lnTo>
                    <a:pt x="244" y="1432"/>
                  </a:lnTo>
                  <a:lnTo>
                    <a:pt x="242" y="1429"/>
                  </a:lnTo>
                  <a:lnTo>
                    <a:pt x="240" y="1427"/>
                  </a:lnTo>
                  <a:lnTo>
                    <a:pt x="237" y="1424"/>
                  </a:lnTo>
                  <a:lnTo>
                    <a:pt x="235" y="1421"/>
                  </a:lnTo>
                  <a:lnTo>
                    <a:pt x="233" y="1419"/>
                  </a:lnTo>
                  <a:lnTo>
                    <a:pt x="231" y="1416"/>
                  </a:lnTo>
                  <a:lnTo>
                    <a:pt x="229" y="1414"/>
                  </a:lnTo>
                  <a:lnTo>
                    <a:pt x="227" y="1411"/>
                  </a:lnTo>
                  <a:lnTo>
                    <a:pt x="225" y="1408"/>
                  </a:lnTo>
                  <a:lnTo>
                    <a:pt x="223" y="1406"/>
                  </a:lnTo>
                  <a:lnTo>
                    <a:pt x="221" y="1403"/>
                  </a:lnTo>
                  <a:lnTo>
                    <a:pt x="219" y="1400"/>
                  </a:lnTo>
                  <a:lnTo>
                    <a:pt x="217" y="1398"/>
                  </a:lnTo>
                  <a:lnTo>
                    <a:pt x="215" y="1395"/>
                  </a:lnTo>
                  <a:lnTo>
                    <a:pt x="213" y="1392"/>
                  </a:lnTo>
                  <a:lnTo>
                    <a:pt x="211" y="1389"/>
                  </a:lnTo>
                  <a:lnTo>
                    <a:pt x="209" y="1387"/>
                  </a:lnTo>
                  <a:lnTo>
                    <a:pt x="207" y="1384"/>
                  </a:lnTo>
                  <a:lnTo>
                    <a:pt x="205" y="1381"/>
                  </a:lnTo>
                  <a:lnTo>
                    <a:pt x="203" y="1379"/>
                  </a:lnTo>
                  <a:lnTo>
                    <a:pt x="201" y="1376"/>
                  </a:lnTo>
                  <a:lnTo>
                    <a:pt x="199" y="1373"/>
                  </a:lnTo>
                  <a:lnTo>
                    <a:pt x="197" y="1370"/>
                  </a:lnTo>
                  <a:lnTo>
                    <a:pt x="195" y="1368"/>
                  </a:lnTo>
                  <a:lnTo>
                    <a:pt x="193" y="1365"/>
                  </a:lnTo>
                  <a:lnTo>
                    <a:pt x="191" y="1362"/>
                  </a:lnTo>
                  <a:lnTo>
                    <a:pt x="189" y="1359"/>
                  </a:lnTo>
                  <a:lnTo>
                    <a:pt x="188" y="1357"/>
                  </a:lnTo>
                  <a:lnTo>
                    <a:pt x="186" y="1354"/>
                  </a:lnTo>
                  <a:lnTo>
                    <a:pt x="184" y="1351"/>
                  </a:lnTo>
                  <a:lnTo>
                    <a:pt x="182" y="1348"/>
                  </a:lnTo>
                  <a:lnTo>
                    <a:pt x="180" y="1345"/>
                  </a:lnTo>
                  <a:lnTo>
                    <a:pt x="178" y="1342"/>
                  </a:lnTo>
                  <a:lnTo>
                    <a:pt x="176" y="1340"/>
                  </a:lnTo>
                  <a:lnTo>
                    <a:pt x="174" y="1337"/>
                  </a:lnTo>
                  <a:lnTo>
                    <a:pt x="173" y="1334"/>
                  </a:lnTo>
                  <a:lnTo>
                    <a:pt x="171" y="1331"/>
                  </a:lnTo>
                  <a:lnTo>
                    <a:pt x="169" y="1328"/>
                  </a:lnTo>
                  <a:lnTo>
                    <a:pt x="167" y="1326"/>
                  </a:lnTo>
                  <a:lnTo>
                    <a:pt x="165" y="1323"/>
                  </a:lnTo>
                  <a:lnTo>
                    <a:pt x="164" y="1320"/>
                  </a:lnTo>
                  <a:lnTo>
                    <a:pt x="162" y="1317"/>
                  </a:lnTo>
                  <a:lnTo>
                    <a:pt x="160" y="1314"/>
                  </a:lnTo>
                  <a:lnTo>
                    <a:pt x="158" y="1311"/>
                  </a:lnTo>
                  <a:lnTo>
                    <a:pt x="157" y="1308"/>
                  </a:lnTo>
                  <a:lnTo>
                    <a:pt x="155" y="1305"/>
                  </a:lnTo>
                  <a:lnTo>
                    <a:pt x="153" y="1303"/>
                  </a:lnTo>
                  <a:lnTo>
                    <a:pt x="151" y="1300"/>
                  </a:lnTo>
                  <a:lnTo>
                    <a:pt x="150" y="1297"/>
                  </a:lnTo>
                  <a:lnTo>
                    <a:pt x="148" y="1294"/>
                  </a:lnTo>
                  <a:lnTo>
                    <a:pt x="146" y="1291"/>
                  </a:lnTo>
                  <a:lnTo>
                    <a:pt x="145" y="1288"/>
                  </a:lnTo>
                  <a:lnTo>
                    <a:pt x="143" y="1285"/>
                  </a:lnTo>
                  <a:lnTo>
                    <a:pt x="141" y="1282"/>
                  </a:lnTo>
                  <a:lnTo>
                    <a:pt x="140" y="1279"/>
                  </a:lnTo>
                  <a:lnTo>
                    <a:pt x="138" y="1276"/>
                  </a:lnTo>
                  <a:lnTo>
                    <a:pt x="136" y="1274"/>
                  </a:lnTo>
                  <a:lnTo>
                    <a:pt x="135" y="1270"/>
                  </a:lnTo>
                  <a:lnTo>
                    <a:pt x="133" y="1268"/>
                  </a:lnTo>
                  <a:lnTo>
                    <a:pt x="131" y="1265"/>
                  </a:lnTo>
                  <a:lnTo>
                    <a:pt x="130" y="1262"/>
                  </a:lnTo>
                  <a:lnTo>
                    <a:pt x="128" y="1259"/>
                  </a:lnTo>
                  <a:lnTo>
                    <a:pt x="127" y="1256"/>
                  </a:lnTo>
                  <a:lnTo>
                    <a:pt x="125" y="1253"/>
                  </a:lnTo>
                  <a:lnTo>
                    <a:pt x="124" y="1250"/>
                  </a:lnTo>
                  <a:lnTo>
                    <a:pt x="122" y="1247"/>
                  </a:lnTo>
                  <a:lnTo>
                    <a:pt x="120" y="1244"/>
                  </a:lnTo>
                  <a:lnTo>
                    <a:pt x="119" y="1241"/>
                  </a:lnTo>
                  <a:lnTo>
                    <a:pt x="117" y="1238"/>
                  </a:lnTo>
                  <a:lnTo>
                    <a:pt x="116" y="1235"/>
                  </a:lnTo>
                  <a:lnTo>
                    <a:pt x="114" y="1232"/>
                  </a:lnTo>
                  <a:lnTo>
                    <a:pt x="113" y="1229"/>
                  </a:lnTo>
                  <a:lnTo>
                    <a:pt x="111" y="1226"/>
                  </a:lnTo>
                  <a:lnTo>
                    <a:pt x="110" y="1223"/>
                  </a:lnTo>
                  <a:lnTo>
                    <a:pt x="109" y="1220"/>
                  </a:lnTo>
                  <a:lnTo>
                    <a:pt x="107" y="1217"/>
                  </a:lnTo>
                  <a:lnTo>
                    <a:pt x="105" y="1214"/>
                  </a:lnTo>
                  <a:lnTo>
                    <a:pt x="104" y="1211"/>
                  </a:lnTo>
                  <a:lnTo>
                    <a:pt x="103" y="1208"/>
                  </a:lnTo>
                  <a:lnTo>
                    <a:pt x="101" y="1205"/>
                  </a:lnTo>
                  <a:lnTo>
                    <a:pt x="100" y="1201"/>
                  </a:lnTo>
                  <a:lnTo>
                    <a:pt x="98" y="1198"/>
                  </a:lnTo>
                  <a:lnTo>
                    <a:pt x="97" y="1195"/>
                  </a:lnTo>
                  <a:lnTo>
                    <a:pt x="96" y="1192"/>
                  </a:lnTo>
                  <a:lnTo>
                    <a:pt x="94" y="1189"/>
                  </a:lnTo>
                  <a:lnTo>
                    <a:pt x="93" y="1186"/>
                  </a:lnTo>
                  <a:lnTo>
                    <a:pt x="92" y="1183"/>
                  </a:lnTo>
                  <a:lnTo>
                    <a:pt x="90" y="1180"/>
                  </a:lnTo>
                  <a:lnTo>
                    <a:pt x="89" y="1177"/>
                  </a:lnTo>
                  <a:lnTo>
                    <a:pt x="87" y="1174"/>
                  </a:lnTo>
                  <a:lnTo>
                    <a:pt x="86" y="1171"/>
                  </a:lnTo>
                  <a:lnTo>
                    <a:pt x="85" y="1168"/>
                  </a:lnTo>
                  <a:lnTo>
                    <a:pt x="84" y="1164"/>
                  </a:lnTo>
                  <a:lnTo>
                    <a:pt x="82" y="1161"/>
                  </a:lnTo>
                  <a:lnTo>
                    <a:pt x="81" y="1158"/>
                  </a:lnTo>
                  <a:lnTo>
                    <a:pt x="80" y="1155"/>
                  </a:lnTo>
                  <a:lnTo>
                    <a:pt x="79" y="1152"/>
                  </a:lnTo>
                  <a:lnTo>
                    <a:pt x="77" y="1149"/>
                  </a:lnTo>
                  <a:lnTo>
                    <a:pt x="76" y="1146"/>
                  </a:lnTo>
                  <a:lnTo>
                    <a:pt x="75" y="1143"/>
                  </a:lnTo>
                  <a:lnTo>
                    <a:pt x="74" y="1139"/>
                  </a:lnTo>
                  <a:lnTo>
                    <a:pt x="72" y="1136"/>
                  </a:lnTo>
                  <a:lnTo>
                    <a:pt x="71" y="1133"/>
                  </a:lnTo>
                  <a:lnTo>
                    <a:pt x="70" y="1130"/>
                  </a:lnTo>
                  <a:lnTo>
                    <a:pt x="69" y="1127"/>
                  </a:lnTo>
                  <a:lnTo>
                    <a:pt x="68" y="1124"/>
                  </a:lnTo>
                  <a:lnTo>
                    <a:pt x="66" y="1120"/>
                  </a:lnTo>
                  <a:lnTo>
                    <a:pt x="65" y="1117"/>
                  </a:lnTo>
                  <a:lnTo>
                    <a:pt x="64" y="1114"/>
                  </a:lnTo>
                  <a:lnTo>
                    <a:pt x="63" y="1111"/>
                  </a:lnTo>
                  <a:lnTo>
                    <a:pt x="62" y="1108"/>
                  </a:lnTo>
                  <a:lnTo>
                    <a:pt x="61" y="1105"/>
                  </a:lnTo>
                  <a:lnTo>
                    <a:pt x="60" y="1101"/>
                  </a:lnTo>
                  <a:lnTo>
                    <a:pt x="59" y="1098"/>
                  </a:lnTo>
                  <a:lnTo>
                    <a:pt x="57" y="1095"/>
                  </a:lnTo>
                  <a:lnTo>
                    <a:pt x="56" y="1092"/>
                  </a:lnTo>
                  <a:lnTo>
                    <a:pt x="55" y="1089"/>
                  </a:lnTo>
                  <a:lnTo>
                    <a:pt x="54" y="1085"/>
                  </a:lnTo>
                  <a:lnTo>
                    <a:pt x="53" y="1082"/>
                  </a:lnTo>
                  <a:lnTo>
                    <a:pt x="52" y="1079"/>
                  </a:lnTo>
                  <a:lnTo>
                    <a:pt x="51" y="1076"/>
                  </a:lnTo>
                  <a:lnTo>
                    <a:pt x="50" y="1073"/>
                  </a:lnTo>
                  <a:lnTo>
                    <a:pt x="49" y="1070"/>
                  </a:lnTo>
                  <a:lnTo>
                    <a:pt x="48" y="1066"/>
                  </a:lnTo>
                  <a:lnTo>
                    <a:pt x="47" y="1063"/>
                  </a:lnTo>
                  <a:lnTo>
                    <a:pt x="46" y="1060"/>
                  </a:lnTo>
                  <a:lnTo>
                    <a:pt x="45" y="1057"/>
                  </a:lnTo>
                  <a:lnTo>
                    <a:pt x="44" y="1053"/>
                  </a:lnTo>
                  <a:lnTo>
                    <a:pt x="43" y="1050"/>
                  </a:lnTo>
                  <a:lnTo>
                    <a:pt x="42" y="1047"/>
                  </a:lnTo>
                  <a:lnTo>
                    <a:pt x="41" y="1043"/>
                  </a:lnTo>
                  <a:lnTo>
                    <a:pt x="41" y="1040"/>
                  </a:lnTo>
                  <a:lnTo>
                    <a:pt x="40" y="1037"/>
                  </a:lnTo>
                  <a:lnTo>
                    <a:pt x="39" y="1034"/>
                  </a:lnTo>
                  <a:lnTo>
                    <a:pt x="38" y="1031"/>
                  </a:lnTo>
                  <a:lnTo>
                    <a:pt x="37" y="1027"/>
                  </a:lnTo>
                  <a:lnTo>
                    <a:pt x="36" y="1024"/>
                  </a:lnTo>
                  <a:lnTo>
                    <a:pt x="35" y="1021"/>
                  </a:lnTo>
                  <a:lnTo>
                    <a:pt x="34" y="1017"/>
                  </a:lnTo>
                  <a:lnTo>
                    <a:pt x="34" y="1014"/>
                  </a:lnTo>
                  <a:lnTo>
                    <a:pt x="33" y="1011"/>
                  </a:lnTo>
                  <a:lnTo>
                    <a:pt x="32" y="1008"/>
                  </a:lnTo>
                  <a:lnTo>
                    <a:pt x="31" y="1004"/>
                  </a:lnTo>
                  <a:lnTo>
                    <a:pt x="30" y="1001"/>
                  </a:lnTo>
                  <a:lnTo>
                    <a:pt x="30" y="998"/>
                  </a:lnTo>
                  <a:lnTo>
                    <a:pt x="29" y="995"/>
                  </a:lnTo>
                  <a:lnTo>
                    <a:pt x="28" y="991"/>
                  </a:lnTo>
                  <a:lnTo>
                    <a:pt x="27" y="988"/>
                  </a:lnTo>
                  <a:lnTo>
                    <a:pt x="26" y="985"/>
                  </a:lnTo>
                  <a:lnTo>
                    <a:pt x="26" y="981"/>
                  </a:lnTo>
                  <a:lnTo>
                    <a:pt x="25" y="978"/>
                  </a:lnTo>
                  <a:lnTo>
                    <a:pt x="24" y="975"/>
                  </a:lnTo>
                  <a:lnTo>
                    <a:pt x="24" y="972"/>
                  </a:lnTo>
                  <a:lnTo>
                    <a:pt x="23" y="968"/>
                  </a:lnTo>
                  <a:lnTo>
                    <a:pt x="22" y="965"/>
                  </a:lnTo>
                  <a:lnTo>
                    <a:pt x="22" y="962"/>
                  </a:lnTo>
                  <a:lnTo>
                    <a:pt x="21" y="958"/>
                  </a:lnTo>
                  <a:lnTo>
                    <a:pt x="20" y="955"/>
                  </a:lnTo>
                  <a:lnTo>
                    <a:pt x="20" y="952"/>
                  </a:lnTo>
                  <a:lnTo>
                    <a:pt x="19" y="948"/>
                  </a:lnTo>
                  <a:lnTo>
                    <a:pt x="19" y="945"/>
                  </a:lnTo>
                  <a:lnTo>
                    <a:pt x="18" y="942"/>
                  </a:lnTo>
                  <a:lnTo>
                    <a:pt x="17" y="938"/>
                  </a:lnTo>
                  <a:lnTo>
                    <a:pt x="17" y="935"/>
                  </a:lnTo>
                  <a:lnTo>
                    <a:pt x="16" y="932"/>
                  </a:lnTo>
                  <a:lnTo>
                    <a:pt x="15" y="929"/>
                  </a:lnTo>
                  <a:lnTo>
                    <a:pt x="15" y="925"/>
                  </a:lnTo>
                  <a:lnTo>
                    <a:pt x="14" y="922"/>
                  </a:lnTo>
                  <a:lnTo>
                    <a:pt x="14" y="919"/>
                  </a:lnTo>
                  <a:lnTo>
                    <a:pt x="13" y="915"/>
                  </a:lnTo>
                  <a:lnTo>
                    <a:pt x="13" y="912"/>
                  </a:lnTo>
                  <a:lnTo>
                    <a:pt x="12" y="908"/>
                  </a:lnTo>
                  <a:lnTo>
                    <a:pt x="12" y="905"/>
                  </a:lnTo>
                  <a:lnTo>
                    <a:pt x="11" y="902"/>
                  </a:lnTo>
                  <a:lnTo>
                    <a:pt x="11" y="899"/>
                  </a:lnTo>
                  <a:lnTo>
                    <a:pt x="10" y="895"/>
                  </a:lnTo>
                  <a:lnTo>
                    <a:pt x="10" y="892"/>
                  </a:lnTo>
                  <a:lnTo>
                    <a:pt x="10" y="889"/>
                  </a:lnTo>
                  <a:lnTo>
                    <a:pt x="9" y="885"/>
                  </a:lnTo>
                  <a:lnTo>
                    <a:pt x="9" y="882"/>
                  </a:lnTo>
                  <a:lnTo>
                    <a:pt x="8" y="878"/>
                  </a:lnTo>
                  <a:lnTo>
                    <a:pt x="8" y="875"/>
                  </a:lnTo>
                  <a:lnTo>
                    <a:pt x="8" y="872"/>
                  </a:lnTo>
                  <a:lnTo>
                    <a:pt x="7" y="868"/>
                  </a:lnTo>
                  <a:lnTo>
                    <a:pt x="7" y="865"/>
                  </a:lnTo>
                  <a:lnTo>
                    <a:pt x="6" y="862"/>
                  </a:lnTo>
                  <a:lnTo>
                    <a:pt x="6" y="858"/>
                  </a:lnTo>
                  <a:lnTo>
                    <a:pt x="6" y="855"/>
                  </a:lnTo>
                  <a:lnTo>
                    <a:pt x="5" y="852"/>
                  </a:lnTo>
                  <a:lnTo>
                    <a:pt x="5" y="848"/>
                  </a:lnTo>
                  <a:lnTo>
                    <a:pt x="5" y="845"/>
                  </a:lnTo>
                  <a:lnTo>
                    <a:pt x="4" y="842"/>
                  </a:lnTo>
                  <a:lnTo>
                    <a:pt x="4" y="838"/>
                  </a:lnTo>
                  <a:lnTo>
                    <a:pt x="4" y="835"/>
                  </a:lnTo>
                  <a:lnTo>
                    <a:pt x="4" y="831"/>
                  </a:lnTo>
                  <a:lnTo>
                    <a:pt x="3" y="828"/>
                  </a:lnTo>
                  <a:lnTo>
                    <a:pt x="3" y="825"/>
                  </a:lnTo>
                  <a:lnTo>
                    <a:pt x="3" y="821"/>
                  </a:lnTo>
                  <a:lnTo>
                    <a:pt x="3" y="818"/>
                  </a:lnTo>
                  <a:lnTo>
                    <a:pt x="2" y="815"/>
                  </a:lnTo>
                  <a:lnTo>
                    <a:pt x="2" y="811"/>
                  </a:lnTo>
                  <a:lnTo>
                    <a:pt x="2" y="808"/>
                  </a:lnTo>
                  <a:lnTo>
                    <a:pt x="2" y="805"/>
                  </a:lnTo>
                  <a:lnTo>
                    <a:pt x="2" y="801"/>
                  </a:lnTo>
                  <a:lnTo>
                    <a:pt x="1" y="798"/>
                  </a:lnTo>
                  <a:lnTo>
                    <a:pt x="1" y="794"/>
                  </a:lnTo>
                  <a:lnTo>
                    <a:pt x="1" y="791"/>
                  </a:lnTo>
                  <a:lnTo>
                    <a:pt x="1" y="788"/>
                  </a:lnTo>
                  <a:lnTo>
                    <a:pt x="1" y="784"/>
                  </a:lnTo>
                  <a:lnTo>
                    <a:pt x="1" y="781"/>
                  </a:lnTo>
                  <a:lnTo>
                    <a:pt x="1" y="778"/>
                  </a:lnTo>
                  <a:lnTo>
                    <a:pt x="1" y="774"/>
                  </a:lnTo>
                  <a:lnTo>
                    <a:pt x="0" y="771"/>
                  </a:lnTo>
                  <a:lnTo>
                    <a:pt x="0" y="767"/>
                  </a:lnTo>
                  <a:lnTo>
                    <a:pt x="0" y="764"/>
                  </a:lnTo>
                  <a:lnTo>
                    <a:pt x="0" y="761"/>
                  </a:lnTo>
                  <a:lnTo>
                    <a:pt x="0" y="757"/>
                  </a:lnTo>
                  <a:lnTo>
                    <a:pt x="0" y="754"/>
                  </a:lnTo>
                  <a:lnTo>
                    <a:pt x="0" y="751"/>
                  </a:lnTo>
                  <a:lnTo>
                    <a:pt x="0" y="747"/>
                  </a:lnTo>
                  <a:lnTo>
                    <a:pt x="0" y="744"/>
                  </a:lnTo>
                  <a:lnTo>
                    <a:pt x="0" y="740"/>
                  </a:lnTo>
                  <a:lnTo>
                    <a:pt x="0" y="737"/>
                  </a:lnTo>
                  <a:lnTo>
                    <a:pt x="0" y="734"/>
                  </a:lnTo>
                  <a:lnTo>
                    <a:pt x="0" y="730"/>
                  </a:lnTo>
                  <a:lnTo>
                    <a:pt x="0" y="727"/>
                  </a:lnTo>
                  <a:lnTo>
                    <a:pt x="0" y="723"/>
                  </a:lnTo>
                  <a:lnTo>
                    <a:pt x="1" y="720"/>
                  </a:lnTo>
                  <a:lnTo>
                    <a:pt x="1" y="717"/>
                  </a:lnTo>
                  <a:lnTo>
                    <a:pt x="1" y="713"/>
                  </a:lnTo>
                  <a:lnTo>
                    <a:pt x="1" y="710"/>
                  </a:lnTo>
                  <a:lnTo>
                    <a:pt x="1" y="707"/>
                  </a:lnTo>
                  <a:lnTo>
                    <a:pt x="1" y="703"/>
                  </a:lnTo>
                  <a:lnTo>
                    <a:pt x="1" y="700"/>
                  </a:lnTo>
                  <a:lnTo>
                    <a:pt x="1" y="696"/>
                  </a:lnTo>
                  <a:lnTo>
                    <a:pt x="2" y="693"/>
                  </a:lnTo>
                  <a:lnTo>
                    <a:pt x="2" y="690"/>
                  </a:lnTo>
                  <a:lnTo>
                    <a:pt x="2" y="686"/>
                  </a:lnTo>
                  <a:lnTo>
                    <a:pt x="2" y="683"/>
                  </a:lnTo>
                  <a:lnTo>
                    <a:pt x="2" y="680"/>
                  </a:lnTo>
                  <a:lnTo>
                    <a:pt x="3" y="676"/>
                  </a:lnTo>
                  <a:lnTo>
                    <a:pt x="3" y="673"/>
                  </a:lnTo>
                  <a:lnTo>
                    <a:pt x="3" y="670"/>
                  </a:lnTo>
                  <a:lnTo>
                    <a:pt x="3" y="666"/>
                  </a:lnTo>
                  <a:lnTo>
                    <a:pt x="4" y="663"/>
                  </a:lnTo>
                  <a:lnTo>
                    <a:pt x="4" y="659"/>
                  </a:lnTo>
                  <a:lnTo>
                    <a:pt x="4" y="656"/>
                  </a:lnTo>
                  <a:lnTo>
                    <a:pt x="4" y="653"/>
                  </a:lnTo>
                  <a:lnTo>
                    <a:pt x="5" y="649"/>
                  </a:lnTo>
                  <a:lnTo>
                    <a:pt x="5" y="646"/>
                  </a:lnTo>
                  <a:lnTo>
                    <a:pt x="5" y="643"/>
                  </a:lnTo>
                  <a:lnTo>
                    <a:pt x="6" y="639"/>
                  </a:lnTo>
                  <a:lnTo>
                    <a:pt x="6" y="636"/>
                  </a:lnTo>
                  <a:lnTo>
                    <a:pt x="6" y="633"/>
                  </a:lnTo>
                  <a:lnTo>
                    <a:pt x="7" y="629"/>
                  </a:lnTo>
                  <a:lnTo>
                    <a:pt x="7" y="626"/>
                  </a:lnTo>
                  <a:lnTo>
                    <a:pt x="8" y="623"/>
                  </a:lnTo>
                  <a:lnTo>
                    <a:pt x="8" y="619"/>
                  </a:lnTo>
                  <a:lnTo>
                    <a:pt x="8" y="616"/>
                  </a:lnTo>
                  <a:lnTo>
                    <a:pt x="9" y="613"/>
                  </a:lnTo>
                  <a:lnTo>
                    <a:pt x="9" y="609"/>
                  </a:lnTo>
                  <a:lnTo>
                    <a:pt x="10" y="606"/>
                  </a:lnTo>
                  <a:lnTo>
                    <a:pt x="10" y="602"/>
                  </a:lnTo>
                  <a:lnTo>
                    <a:pt x="10" y="599"/>
                  </a:lnTo>
                  <a:lnTo>
                    <a:pt x="11" y="596"/>
                  </a:lnTo>
                  <a:lnTo>
                    <a:pt x="11" y="592"/>
                  </a:lnTo>
                  <a:lnTo>
                    <a:pt x="12" y="589"/>
                  </a:lnTo>
                  <a:lnTo>
                    <a:pt x="12" y="586"/>
                  </a:lnTo>
                  <a:lnTo>
                    <a:pt x="13" y="583"/>
                  </a:lnTo>
                  <a:lnTo>
                    <a:pt x="13" y="579"/>
                  </a:lnTo>
                  <a:lnTo>
                    <a:pt x="14" y="576"/>
                  </a:lnTo>
                  <a:lnTo>
                    <a:pt x="14" y="572"/>
                  </a:lnTo>
                  <a:lnTo>
                    <a:pt x="15" y="569"/>
                  </a:lnTo>
                  <a:lnTo>
                    <a:pt x="15" y="566"/>
                  </a:lnTo>
                  <a:lnTo>
                    <a:pt x="16" y="563"/>
                  </a:lnTo>
                  <a:lnTo>
                    <a:pt x="17" y="559"/>
                  </a:lnTo>
                  <a:lnTo>
                    <a:pt x="17" y="556"/>
                  </a:lnTo>
                  <a:lnTo>
                    <a:pt x="18" y="552"/>
                  </a:lnTo>
                  <a:lnTo>
                    <a:pt x="19" y="549"/>
                  </a:lnTo>
                  <a:lnTo>
                    <a:pt x="19" y="546"/>
                  </a:lnTo>
                  <a:lnTo>
                    <a:pt x="20" y="543"/>
                  </a:lnTo>
                  <a:lnTo>
                    <a:pt x="20" y="539"/>
                  </a:lnTo>
                  <a:lnTo>
                    <a:pt x="21" y="536"/>
                  </a:lnTo>
                  <a:lnTo>
                    <a:pt x="22" y="533"/>
                  </a:lnTo>
                  <a:lnTo>
                    <a:pt x="22" y="529"/>
                  </a:lnTo>
                  <a:lnTo>
                    <a:pt x="23" y="526"/>
                  </a:lnTo>
                  <a:lnTo>
                    <a:pt x="24" y="523"/>
                  </a:lnTo>
                  <a:lnTo>
                    <a:pt x="24" y="519"/>
                  </a:lnTo>
                  <a:lnTo>
                    <a:pt x="25" y="516"/>
                  </a:lnTo>
                  <a:lnTo>
                    <a:pt x="26" y="513"/>
                  </a:lnTo>
                  <a:lnTo>
                    <a:pt x="26" y="510"/>
                  </a:lnTo>
                  <a:lnTo>
                    <a:pt x="27" y="506"/>
                  </a:lnTo>
                  <a:lnTo>
                    <a:pt x="28" y="503"/>
                  </a:lnTo>
                  <a:lnTo>
                    <a:pt x="29" y="500"/>
                  </a:lnTo>
                  <a:lnTo>
                    <a:pt x="30" y="496"/>
                  </a:lnTo>
                  <a:lnTo>
                    <a:pt x="30" y="493"/>
                  </a:lnTo>
                  <a:lnTo>
                    <a:pt x="31" y="490"/>
                  </a:lnTo>
                  <a:lnTo>
                    <a:pt x="32" y="487"/>
                  </a:lnTo>
                  <a:lnTo>
                    <a:pt x="33" y="483"/>
                  </a:lnTo>
                  <a:lnTo>
                    <a:pt x="34" y="480"/>
                  </a:lnTo>
                  <a:lnTo>
                    <a:pt x="34" y="477"/>
                  </a:lnTo>
                  <a:lnTo>
                    <a:pt x="35" y="473"/>
                  </a:lnTo>
                  <a:lnTo>
                    <a:pt x="36" y="470"/>
                  </a:lnTo>
                  <a:lnTo>
                    <a:pt x="37" y="467"/>
                  </a:lnTo>
                  <a:lnTo>
                    <a:pt x="38" y="464"/>
                  </a:lnTo>
                  <a:lnTo>
                    <a:pt x="39" y="460"/>
                  </a:lnTo>
                  <a:lnTo>
                    <a:pt x="40" y="457"/>
                  </a:lnTo>
                  <a:lnTo>
                    <a:pt x="41" y="454"/>
                  </a:lnTo>
                  <a:lnTo>
                    <a:pt x="41" y="451"/>
                  </a:lnTo>
                  <a:lnTo>
                    <a:pt x="42" y="447"/>
                  </a:lnTo>
                  <a:lnTo>
                    <a:pt x="43" y="444"/>
                  </a:lnTo>
                  <a:lnTo>
                    <a:pt x="44" y="441"/>
                  </a:lnTo>
                  <a:lnTo>
                    <a:pt x="45" y="438"/>
                  </a:lnTo>
                  <a:lnTo>
                    <a:pt x="46" y="435"/>
                  </a:lnTo>
                  <a:lnTo>
                    <a:pt x="47" y="431"/>
                  </a:lnTo>
                  <a:lnTo>
                    <a:pt x="48" y="428"/>
                  </a:lnTo>
                  <a:lnTo>
                    <a:pt x="49" y="425"/>
                  </a:lnTo>
                  <a:lnTo>
                    <a:pt x="50" y="422"/>
                  </a:lnTo>
                  <a:lnTo>
                    <a:pt x="51" y="418"/>
                  </a:lnTo>
                  <a:lnTo>
                    <a:pt x="52" y="415"/>
                  </a:lnTo>
                  <a:lnTo>
                    <a:pt x="53" y="412"/>
                  </a:lnTo>
                  <a:lnTo>
                    <a:pt x="54" y="409"/>
                  </a:lnTo>
                  <a:lnTo>
                    <a:pt x="55" y="406"/>
                  </a:lnTo>
                  <a:lnTo>
                    <a:pt x="56" y="402"/>
                  </a:lnTo>
                  <a:lnTo>
                    <a:pt x="57" y="399"/>
                  </a:lnTo>
                  <a:lnTo>
                    <a:pt x="59" y="396"/>
                  </a:lnTo>
                  <a:lnTo>
                    <a:pt x="60" y="393"/>
                  </a:lnTo>
                  <a:lnTo>
                    <a:pt x="61" y="390"/>
                  </a:lnTo>
                  <a:lnTo>
                    <a:pt x="62" y="386"/>
                  </a:lnTo>
                  <a:lnTo>
                    <a:pt x="63" y="383"/>
                  </a:lnTo>
                  <a:lnTo>
                    <a:pt x="64" y="380"/>
                  </a:lnTo>
                  <a:lnTo>
                    <a:pt x="65" y="377"/>
                  </a:lnTo>
                  <a:lnTo>
                    <a:pt x="66" y="374"/>
                  </a:lnTo>
                  <a:lnTo>
                    <a:pt x="68" y="371"/>
                  </a:lnTo>
                  <a:lnTo>
                    <a:pt x="69" y="367"/>
                  </a:lnTo>
                  <a:lnTo>
                    <a:pt x="70" y="364"/>
                  </a:lnTo>
                  <a:lnTo>
                    <a:pt x="71" y="361"/>
                  </a:lnTo>
                  <a:lnTo>
                    <a:pt x="72" y="358"/>
                  </a:lnTo>
                  <a:lnTo>
                    <a:pt x="74" y="355"/>
                  </a:lnTo>
                  <a:lnTo>
                    <a:pt x="75" y="352"/>
                  </a:lnTo>
                  <a:lnTo>
                    <a:pt x="76" y="349"/>
                  </a:lnTo>
                  <a:lnTo>
                    <a:pt x="77" y="345"/>
                  </a:lnTo>
                  <a:lnTo>
                    <a:pt x="79" y="342"/>
                  </a:lnTo>
                  <a:lnTo>
                    <a:pt x="80" y="339"/>
                  </a:lnTo>
                  <a:lnTo>
                    <a:pt x="81" y="336"/>
                  </a:lnTo>
                  <a:lnTo>
                    <a:pt x="82" y="333"/>
                  </a:lnTo>
                  <a:lnTo>
                    <a:pt x="84" y="330"/>
                  </a:lnTo>
                  <a:lnTo>
                    <a:pt x="85" y="327"/>
                  </a:lnTo>
                  <a:lnTo>
                    <a:pt x="86" y="324"/>
                  </a:lnTo>
                  <a:lnTo>
                    <a:pt x="87" y="321"/>
                  </a:lnTo>
                  <a:lnTo>
                    <a:pt x="89" y="318"/>
                  </a:lnTo>
                  <a:lnTo>
                    <a:pt x="90" y="314"/>
                  </a:lnTo>
                  <a:lnTo>
                    <a:pt x="92" y="311"/>
                  </a:lnTo>
                  <a:lnTo>
                    <a:pt x="93" y="308"/>
                  </a:lnTo>
                  <a:lnTo>
                    <a:pt x="94" y="305"/>
                  </a:lnTo>
                  <a:lnTo>
                    <a:pt x="96" y="302"/>
                  </a:lnTo>
                  <a:lnTo>
                    <a:pt x="97" y="299"/>
                  </a:lnTo>
                  <a:lnTo>
                    <a:pt x="98" y="296"/>
                  </a:lnTo>
                  <a:lnTo>
                    <a:pt x="100" y="293"/>
                  </a:lnTo>
                  <a:lnTo>
                    <a:pt x="101" y="290"/>
                  </a:lnTo>
                  <a:lnTo>
                    <a:pt x="103" y="287"/>
                  </a:lnTo>
                  <a:lnTo>
                    <a:pt x="104" y="284"/>
                  </a:lnTo>
                  <a:lnTo>
                    <a:pt x="105" y="281"/>
                  </a:lnTo>
                  <a:lnTo>
                    <a:pt x="107" y="278"/>
                  </a:lnTo>
                  <a:lnTo>
                    <a:pt x="109" y="275"/>
                  </a:lnTo>
                  <a:lnTo>
                    <a:pt x="110" y="272"/>
                  </a:lnTo>
                  <a:lnTo>
                    <a:pt x="111" y="269"/>
                  </a:lnTo>
                  <a:lnTo>
                    <a:pt x="113" y="265"/>
                  </a:lnTo>
                  <a:lnTo>
                    <a:pt x="114" y="262"/>
                  </a:lnTo>
                  <a:lnTo>
                    <a:pt x="116" y="260"/>
                  </a:lnTo>
                  <a:lnTo>
                    <a:pt x="117" y="257"/>
                  </a:lnTo>
                  <a:lnTo>
                    <a:pt x="119" y="254"/>
                  </a:lnTo>
                  <a:lnTo>
                    <a:pt x="120" y="250"/>
                  </a:lnTo>
                  <a:lnTo>
                    <a:pt x="122" y="247"/>
                  </a:lnTo>
                  <a:lnTo>
                    <a:pt x="124" y="245"/>
                  </a:lnTo>
                  <a:lnTo>
                    <a:pt x="125" y="242"/>
                  </a:lnTo>
                  <a:lnTo>
                    <a:pt x="127" y="239"/>
                  </a:lnTo>
                  <a:lnTo>
                    <a:pt x="128" y="236"/>
                  </a:lnTo>
                  <a:lnTo>
                    <a:pt x="130" y="233"/>
                  </a:lnTo>
                  <a:lnTo>
                    <a:pt x="131" y="230"/>
                  </a:lnTo>
                  <a:lnTo>
                    <a:pt x="133" y="227"/>
                  </a:lnTo>
                  <a:lnTo>
                    <a:pt x="135" y="224"/>
                  </a:lnTo>
                  <a:lnTo>
                    <a:pt x="136" y="221"/>
                  </a:lnTo>
                  <a:lnTo>
                    <a:pt x="138" y="218"/>
                  </a:lnTo>
                  <a:lnTo>
                    <a:pt x="140" y="215"/>
                  </a:lnTo>
                  <a:lnTo>
                    <a:pt x="141" y="212"/>
                  </a:lnTo>
                  <a:lnTo>
                    <a:pt x="143" y="209"/>
                  </a:lnTo>
                  <a:lnTo>
                    <a:pt x="145" y="206"/>
                  </a:lnTo>
                  <a:lnTo>
                    <a:pt x="146" y="203"/>
                  </a:lnTo>
                  <a:lnTo>
                    <a:pt x="148" y="200"/>
                  </a:lnTo>
                  <a:lnTo>
                    <a:pt x="150" y="197"/>
                  </a:lnTo>
                  <a:lnTo>
                    <a:pt x="151" y="195"/>
                  </a:lnTo>
                  <a:lnTo>
                    <a:pt x="153" y="192"/>
                  </a:lnTo>
                  <a:lnTo>
                    <a:pt x="155" y="189"/>
                  </a:lnTo>
                  <a:lnTo>
                    <a:pt x="157" y="186"/>
                  </a:lnTo>
                  <a:lnTo>
                    <a:pt x="158" y="183"/>
                  </a:lnTo>
                  <a:lnTo>
                    <a:pt x="160" y="180"/>
                  </a:lnTo>
                  <a:lnTo>
                    <a:pt x="162" y="177"/>
                  </a:lnTo>
                  <a:lnTo>
                    <a:pt x="164" y="175"/>
                  </a:lnTo>
                  <a:lnTo>
                    <a:pt x="165" y="172"/>
                  </a:lnTo>
                  <a:lnTo>
                    <a:pt x="167" y="169"/>
                  </a:lnTo>
                  <a:lnTo>
                    <a:pt x="169" y="166"/>
                  </a:lnTo>
                  <a:lnTo>
                    <a:pt x="171" y="163"/>
                  </a:lnTo>
                  <a:lnTo>
                    <a:pt x="173" y="160"/>
                  </a:lnTo>
                  <a:lnTo>
                    <a:pt x="174" y="157"/>
                  </a:lnTo>
                  <a:lnTo>
                    <a:pt x="176" y="155"/>
                  </a:lnTo>
                  <a:lnTo>
                    <a:pt x="178" y="152"/>
                  </a:lnTo>
                  <a:lnTo>
                    <a:pt x="180" y="149"/>
                  </a:lnTo>
                  <a:lnTo>
                    <a:pt x="182" y="146"/>
                  </a:lnTo>
                  <a:lnTo>
                    <a:pt x="184" y="143"/>
                  </a:lnTo>
                  <a:lnTo>
                    <a:pt x="186" y="141"/>
                  </a:lnTo>
                  <a:lnTo>
                    <a:pt x="188" y="138"/>
                  </a:lnTo>
                  <a:lnTo>
                    <a:pt x="189" y="135"/>
                  </a:lnTo>
                  <a:lnTo>
                    <a:pt x="191" y="132"/>
                  </a:lnTo>
                  <a:lnTo>
                    <a:pt x="193" y="129"/>
                  </a:lnTo>
                  <a:lnTo>
                    <a:pt x="195" y="127"/>
                  </a:lnTo>
                  <a:lnTo>
                    <a:pt x="197" y="124"/>
                  </a:lnTo>
                  <a:lnTo>
                    <a:pt x="199" y="121"/>
                  </a:lnTo>
                  <a:lnTo>
                    <a:pt x="201" y="118"/>
                  </a:lnTo>
                  <a:lnTo>
                    <a:pt x="203" y="116"/>
                  </a:lnTo>
                  <a:lnTo>
                    <a:pt x="205" y="113"/>
                  </a:lnTo>
                  <a:lnTo>
                    <a:pt x="207" y="110"/>
                  </a:lnTo>
                  <a:lnTo>
                    <a:pt x="209" y="108"/>
                  </a:lnTo>
                  <a:lnTo>
                    <a:pt x="211" y="105"/>
                  </a:lnTo>
                  <a:lnTo>
                    <a:pt x="213" y="102"/>
                  </a:lnTo>
                  <a:lnTo>
                    <a:pt x="215" y="99"/>
                  </a:lnTo>
                  <a:lnTo>
                    <a:pt x="217" y="97"/>
                  </a:lnTo>
                  <a:lnTo>
                    <a:pt x="219" y="94"/>
                  </a:lnTo>
                  <a:lnTo>
                    <a:pt x="221" y="92"/>
                  </a:lnTo>
                  <a:lnTo>
                    <a:pt x="223" y="89"/>
                  </a:lnTo>
                  <a:lnTo>
                    <a:pt x="225" y="86"/>
                  </a:lnTo>
                  <a:lnTo>
                    <a:pt x="227" y="84"/>
                  </a:lnTo>
                  <a:lnTo>
                    <a:pt x="229" y="81"/>
                  </a:lnTo>
                  <a:lnTo>
                    <a:pt x="231" y="78"/>
                  </a:lnTo>
                  <a:lnTo>
                    <a:pt x="233" y="76"/>
                  </a:lnTo>
                  <a:lnTo>
                    <a:pt x="235" y="73"/>
                  </a:lnTo>
                  <a:lnTo>
                    <a:pt x="237" y="70"/>
                  </a:lnTo>
                  <a:lnTo>
                    <a:pt x="240" y="68"/>
                  </a:lnTo>
                  <a:lnTo>
                    <a:pt x="242" y="65"/>
                  </a:lnTo>
                  <a:lnTo>
                    <a:pt x="244" y="62"/>
                  </a:lnTo>
                  <a:lnTo>
                    <a:pt x="246" y="60"/>
                  </a:lnTo>
                  <a:lnTo>
                    <a:pt x="248" y="57"/>
                  </a:lnTo>
                  <a:lnTo>
                    <a:pt x="250" y="55"/>
                  </a:lnTo>
                  <a:lnTo>
                    <a:pt x="252" y="52"/>
                  </a:lnTo>
                  <a:lnTo>
                    <a:pt x="254" y="50"/>
                  </a:lnTo>
                  <a:lnTo>
                    <a:pt x="257" y="47"/>
                  </a:lnTo>
                  <a:lnTo>
                    <a:pt x="259" y="44"/>
                  </a:lnTo>
                  <a:lnTo>
                    <a:pt x="261" y="42"/>
                  </a:lnTo>
                  <a:lnTo>
                    <a:pt x="263" y="39"/>
                  </a:lnTo>
                  <a:lnTo>
                    <a:pt x="265" y="37"/>
                  </a:lnTo>
                  <a:lnTo>
                    <a:pt x="268" y="34"/>
                  </a:lnTo>
                  <a:lnTo>
                    <a:pt x="270" y="32"/>
                  </a:lnTo>
                  <a:lnTo>
                    <a:pt x="272" y="29"/>
                  </a:lnTo>
                  <a:lnTo>
                    <a:pt x="274" y="27"/>
                  </a:lnTo>
                  <a:lnTo>
                    <a:pt x="276" y="24"/>
                  </a:lnTo>
                  <a:lnTo>
                    <a:pt x="279" y="22"/>
                  </a:lnTo>
                  <a:lnTo>
                    <a:pt x="281" y="19"/>
                  </a:lnTo>
                  <a:lnTo>
                    <a:pt x="283" y="17"/>
                  </a:lnTo>
                  <a:lnTo>
                    <a:pt x="285" y="14"/>
                  </a:lnTo>
                  <a:lnTo>
                    <a:pt x="288" y="12"/>
                  </a:lnTo>
                  <a:lnTo>
                    <a:pt x="290" y="9"/>
                  </a:lnTo>
                  <a:lnTo>
                    <a:pt x="292" y="7"/>
                  </a:lnTo>
                  <a:lnTo>
                    <a:pt x="295" y="5"/>
                  </a:lnTo>
                  <a:lnTo>
                    <a:pt x="297" y="2"/>
                  </a:lnTo>
                  <a:lnTo>
                    <a:pt x="299" y="0"/>
                  </a:lnTo>
                </a:path>
              </a:pathLst>
            </a:custGeom>
            <a:noFill/>
            <a:ln w="1270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1451" y="3717"/>
              <a:ext cx="689" cy="289"/>
            </a:xfrm>
            <a:custGeom>
              <a:avLst/>
              <a:gdLst>
                <a:gd name="T0" fmla="*/ 682 w 689"/>
                <a:gd name="T1" fmla="*/ 7 h 289"/>
                <a:gd name="T2" fmla="*/ 673 w 689"/>
                <a:gd name="T3" fmla="*/ 16 h 289"/>
                <a:gd name="T4" fmla="*/ 663 w 689"/>
                <a:gd name="T5" fmla="*/ 25 h 289"/>
                <a:gd name="T6" fmla="*/ 654 w 689"/>
                <a:gd name="T7" fmla="*/ 33 h 289"/>
                <a:gd name="T8" fmla="*/ 644 w 689"/>
                <a:gd name="T9" fmla="*/ 42 h 289"/>
                <a:gd name="T10" fmla="*/ 634 w 689"/>
                <a:gd name="T11" fmla="*/ 50 h 289"/>
                <a:gd name="T12" fmla="*/ 624 w 689"/>
                <a:gd name="T13" fmla="*/ 58 h 289"/>
                <a:gd name="T14" fmla="*/ 615 w 689"/>
                <a:gd name="T15" fmla="*/ 66 h 289"/>
                <a:gd name="T16" fmla="*/ 605 w 689"/>
                <a:gd name="T17" fmla="*/ 74 h 289"/>
                <a:gd name="T18" fmla="*/ 594 w 689"/>
                <a:gd name="T19" fmla="*/ 82 h 289"/>
                <a:gd name="T20" fmla="*/ 584 w 689"/>
                <a:gd name="T21" fmla="*/ 90 h 289"/>
                <a:gd name="T22" fmla="*/ 574 w 689"/>
                <a:gd name="T23" fmla="*/ 97 h 289"/>
                <a:gd name="T24" fmla="*/ 564 w 689"/>
                <a:gd name="T25" fmla="*/ 105 h 289"/>
                <a:gd name="T26" fmla="*/ 553 w 689"/>
                <a:gd name="T27" fmla="*/ 112 h 289"/>
                <a:gd name="T28" fmla="*/ 543 w 689"/>
                <a:gd name="T29" fmla="*/ 119 h 289"/>
                <a:gd name="T30" fmla="*/ 532 w 689"/>
                <a:gd name="T31" fmla="*/ 126 h 289"/>
                <a:gd name="T32" fmla="*/ 521 w 689"/>
                <a:gd name="T33" fmla="*/ 133 h 289"/>
                <a:gd name="T34" fmla="*/ 510 w 689"/>
                <a:gd name="T35" fmla="*/ 140 h 289"/>
                <a:gd name="T36" fmla="*/ 499 w 689"/>
                <a:gd name="T37" fmla="*/ 147 h 289"/>
                <a:gd name="T38" fmla="*/ 488 w 689"/>
                <a:gd name="T39" fmla="*/ 153 h 289"/>
                <a:gd name="T40" fmla="*/ 477 w 689"/>
                <a:gd name="T41" fmla="*/ 160 h 289"/>
                <a:gd name="T42" fmla="*/ 466 w 689"/>
                <a:gd name="T43" fmla="*/ 166 h 289"/>
                <a:gd name="T44" fmla="*/ 455 w 689"/>
                <a:gd name="T45" fmla="*/ 172 h 289"/>
                <a:gd name="T46" fmla="*/ 444 w 689"/>
                <a:gd name="T47" fmla="*/ 178 h 289"/>
                <a:gd name="T48" fmla="*/ 432 w 689"/>
                <a:gd name="T49" fmla="*/ 184 h 289"/>
                <a:gd name="T50" fmla="*/ 421 w 689"/>
                <a:gd name="T51" fmla="*/ 189 h 289"/>
                <a:gd name="T52" fmla="*/ 409 w 689"/>
                <a:gd name="T53" fmla="*/ 195 h 289"/>
                <a:gd name="T54" fmla="*/ 398 w 689"/>
                <a:gd name="T55" fmla="*/ 200 h 289"/>
                <a:gd name="T56" fmla="*/ 386 w 689"/>
                <a:gd name="T57" fmla="*/ 205 h 289"/>
                <a:gd name="T58" fmla="*/ 374 w 689"/>
                <a:gd name="T59" fmla="*/ 210 h 289"/>
                <a:gd name="T60" fmla="*/ 363 w 689"/>
                <a:gd name="T61" fmla="*/ 215 h 289"/>
                <a:gd name="T62" fmla="*/ 351 w 689"/>
                <a:gd name="T63" fmla="*/ 220 h 289"/>
                <a:gd name="T64" fmla="*/ 339 w 689"/>
                <a:gd name="T65" fmla="*/ 224 h 289"/>
                <a:gd name="T66" fmla="*/ 327 w 689"/>
                <a:gd name="T67" fmla="*/ 229 h 289"/>
                <a:gd name="T68" fmla="*/ 315 w 689"/>
                <a:gd name="T69" fmla="*/ 233 h 289"/>
                <a:gd name="T70" fmla="*/ 303 w 689"/>
                <a:gd name="T71" fmla="*/ 237 h 289"/>
                <a:gd name="T72" fmla="*/ 291 w 689"/>
                <a:gd name="T73" fmla="*/ 241 h 289"/>
                <a:gd name="T74" fmla="*/ 279 w 689"/>
                <a:gd name="T75" fmla="*/ 245 h 289"/>
                <a:gd name="T76" fmla="*/ 267 w 689"/>
                <a:gd name="T77" fmla="*/ 249 h 289"/>
                <a:gd name="T78" fmla="*/ 254 w 689"/>
                <a:gd name="T79" fmla="*/ 252 h 289"/>
                <a:gd name="T80" fmla="*/ 242 w 689"/>
                <a:gd name="T81" fmla="*/ 256 h 289"/>
                <a:gd name="T82" fmla="*/ 230 w 689"/>
                <a:gd name="T83" fmla="*/ 259 h 289"/>
                <a:gd name="T84" fmla="*/ 217 w 689"/>
                <a:gd name="T85" fmla="*/ 262 h 289"/>
                <a:gd name="T86" fmla="*/ 205 w 689"/>
                <a:gd name="T87" fmla="*/ 265 h 289"/>
                <a:gd name="T88" fmla="*/ 192 w 689"/>
                <a:gd name="T89" fmla="*/ 267 h 289"/>
                <a:gd name="T90" fmla="*/ 180 w 689"/>
                <a:gd name="T91" fmla="*/ 270 h 289"/>
                <a:gd name="T92" fmla="*/ 167 w 689"/>
                <a:gd name="T93" fmla="*/ 272 h 289"/>
                <a:gd name="T94" fmla="*/ 155 w 689"/>
                <a:gd name="T95" fmla="*/ 275 h 289"/>
                <a:gd name="T96" fmla="*/ 142 w 689"/>
                <a:gd name="T97" fmla="*/ 277 h 289"/>
                <a:gd name="T98" fmla="*/ 130 w 689"/>
                <a:gd name="T99" fmla="*/ 279 h 289"/>
                <a:gd name="T100" fmla="*/ 117 w 689"/>
                <a:gd name="T101" fmla="*/ 281 h 289"/>
                <a:gd name="T102" fmla="*/ 105 w 689"/>
                <a:gd name="T103" fmla="*/ 282 h 289"/>
                <a:gd name="T104" fmla="*/ 92 w 689"/>
                <a:gd name="T105" fmla="*/ 284 h 289"/>
                <a:gd name="T106" fmla="*/ 79 w 689"/>
                <a:gd name="T107" fmla="*/ 285 h 289"/>
                <a:gd name="T108" fmla="*/ 67 w 689"/>
                <a:gd name="T109" fmla="*/ 286 h 289"/>
                <a:gd name="T110" fmla="*/ 54 w 689"/>
                <a:gd name="T111" fmla="*/ 287 h 289"/>
                <a:gd name="T112" fmla="*/ 41 w 689"/>
                <a:gd name="T113" fmla="*/ 288 h 289"/>
                <a:gd name="T114" fmla="*/ 29 w 689"/>
                <a:gd name="T115" fmla="*/ 288 h 289"/>
                <a:gd name="T116" fmla="*/ 16 w 689"/>
                <a:gd name="T117" fmla="*/ 289 h 289"/>
                <a:gd name="T118" fmla="*/ 3 w 689"/>
                <a:gd name="T11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9" h="289">
                  <a:moveTo>
                    <a:pt x="689" y="0"/>
                  </a:moveTo>
                  <a:lnTo>
                    <a:pt x="686" y="3"/>
                  </a:lnTo>
                  <a:lnTo>
                    <a:pt x="684" y="5"/>
                  </a:lnTo>
                  <a:lnTo>
                    <a:pt x="682" y="7"/>
                  </a:lnTo>
                  <a:lnTo>
                    <a:pt x="679" y="9"/>
                  </a:lnTo>
                  <a:lnTo>
                    <a:pt x="677" y="12"/>
                  </a:lnTo>
                  <a:lnTo>
                    <a:pt x="675" y="14"/>
                  </a:lnTo>
                  <a:lnTo>
                    <a:pt x="673" y="16"/>
                  </a:lnTo>
                  <a:lnTo>
                    <a:pt x="670" y="18"/>
                  </a:lnTo>
                  <a:lnTo>
                    <a:pt x="668" y="20"/>
                  </a:lnTo>
                  <a:lnTo>
                    <a:pt x="665" y="22"/>
                  </a:lnTo>
                  <a:lnTo>
                    <a:pt x="663" y="25"/>
                  </a:lnTo>
                  <a:lnTo>
                    <a:pt x="661" y="27"/>
                  </a:lnTo>
                  <a:lnTo>
                    <a:pt x="658" y="29"/>
                  </a:lnTo>
                  <a:lnTo>
                    <a:pt x="656" y="31"/>
                  </a:lnTo>
                  <a:lnTo>
                    <a:pt x="654" y="33"/>
                  </a:lnTo>
                  <a:lnTo>
                    <a:pt x="651" y="35"/>
                  </a:lnTo>
                  <a:lnTo>
                    <a:pt x="649" y="37"/>
                  </a:lnTo>
                  <a:lnTo>
                    <a:pt x="646" y="40"/>
                  </a:lnTo>
                  <a:lnTo>
                    <a:pt x="644" y="42"/>
                  </a:lnTo>
                  <a:lnTo>
                    <a:pt x="642" y="44"/>
                  </a:lnTo>
                  <a:lnTo>
                    <a:pt x="639" y="46"/>
                  </a:lnTo>
                  <a:lnTo>
                    <a:pt x="637" y="48"/>
                  </a:lnTo>
                  <a:lnTo>
                    <a:pt x="634" y="50"/>
                  </a:lnTo>
                  <a:lnTo>
                    <a:pt x="632" y="52"/>
                  </a:lnTo>
                  <a:lnTo>
                    <a:pt x="629" y="54"/>
                  </a:lnTo>
                  <a:lnTo>
                    <a:pt x="627" y="56"/>
                  </a:lnTo>
                  <a:lnTo>
                    <a:pt x="624" y="58"/>
                  </a:lnTo>
                  <a:lnTo>
                    <a:pt x="622" y="60"/>
                  </a:lnTo>
                  <a:lnTo>
                    <a:pt x="620" y="62"/>
                  </a:lnTo>
                  <a:lnTo>
                    <a:pt x="617" y="64"/>
                  </a:lnTo>
                  <a:lnTo>
                    <a:pt x="615" y="66"/>
                  </a:lnTo>
                  <a:lnTo>
                    <a:pt x="612" y="68"/>
                  </a:lnTo>
                  <a:lnTo>
                    <a:pt x="610" y="70"/>
                  </a:lnTo>
                  <a:lnTo>
                    <a:pt x="607" y="72"/>
                  </a:lnTo>
                  <a:lnTo>
                    <a:pt x="605" y="74"/>
                  </a:lnTo>
                  <a:lnTo>
                    <a:pt x="602" y="76"/>
                  </a:lnTo>
                  <a:lnTo>
                    <a:pt x="600" y="78"/>
                  </a:lnTo>
                  <a:lnTo>
                    <a:pt x="597" y="80"/>
                  </a:lnTo>
                  <a:lnTo>
                    <a:pt x="594" y="82"/>
                  </a:lnTo>
                  <a:lnTo>
                    <a:pt x="592" y="84"/>
                  </a:lnTo>
                  <a:lnTo>
                    <a:pt x="589" y="86"/>
                  </a:lnTo>
                  <a:lnTo>
                    <a:pt x="587" y="88"/>
                  </a:lnTo>
                  <a:lnTo>
                    <a:pt x="584" y="90"/>
                  </a:lnTo>
                  <a:lnTo>
                    <a:pt x="582" y="92"/>
                  </a:lnTo>
                  <a:lnTo>
                    <a:pt x="579" y="94"/>
                  </a:lnTo>
                  <a:lnTo>
                    <a:pt x="577" y="96"/>
                  </a:lnTo>
                  <a:lnTo>
                    <a:pt x="574" y="97"/>
                  </a:lnTo>
                  <a:lnTo>
                    <a:pt x="571" y="99"/>
                  </a:lnTo>
                  <a:lnTo>
                    <a:pt x="569" y="101"/>
                  </a:lnTo>
                  <a:lnTo>
                    <a:pt x="566" y="103"/>
                  </a:lnTo>
                  <a:lnTo>
                    <a:pt x="564" y="105"/>
                  </a:lnTo>
                  <a:lnTo>
                    <a:pt x="561" y="107"/>
                  </a:lnTo>
                  <a:lnTo>
                    <a:pt x="558" y="108"/>
                  </a:lnTo>
                  <a:lnTo>
                    <a:pt x="556" y="110"/>
                  </a:lnTo>
                  <a:lnTo>
                    <a:pt x="553" y="112"/>
                  </a:lnTo>
                  <a:lnTo>
                    <a:pt x="550" y="114"/>
                  </a:lnTo>
                  <a:lnTo>
                    <a:pt x="548" y="116"/>
                  </a:lnTo>
                  <a:lnTo>
                    <a:pt x="545" y="118"/>
                  </a:lnTo>
                  <a:lnTo>
                    <a:pt x="543" y="119"/>
                  </a:lnTo>
                  <a:lnTo>
                    <a:pt x="540" y="121"/>
                  </a:lnTo>
                  <a:lnTo>
                    <a:pt x="537" y="123"/>
                  </a:lnTo>
                  <a:lnTo>
                    <a:pt x="535" y="125"/>
                  </a:lnTo>
                  <a:lnTo>
                    <a:pt x="532" y="126"/>
                  </a:lnTo>
                  <a:lnTo>
                    <a:pt x="529" y="128"/>
                  </a:lnTo>
                  <a:lnTo>
                    <a:pt x="526" y="130"/>
                  </a:lnTo>
                  <a:lnTo>
                    <a:pt x="524" y="131"/>
                  </a:lnTo>
                  <a:lnTo>
                    <a:pt x="521" y="133"/>
                  </a:lnTo>
                  <a:lnTo>
                    <a:pt x="519" y="135"/>
                  </a:lnTo>
                  <a:lnTo>
                    <a:pt x="516" y="137"/>
                  </a:lnTo>
                  <a:lnTo>
                    <a:pt x="513" y="138"/>
                  </a:lnTo>
                  <a:lnTo>
                    <a:pt x="510" y="140"/>
                  </a:lnTo>
                  <a:lnTo>
                    <a:pt x="508" y="142"/>
                  </a:lnTo>
                  <a:lnTo>
                    <a:pt x="505" y="143"/>
                  </a:lnTo>
                  <a:lnTo>
                    <a:pt x="502" y="145"/>
                  </a:lnTo>
                  <a:lnTo>
                    <a:pt x="499" y="147"/>
                  </a:lnTo>
                  <a:lnTo>
                    <a:pt x="497" y="148"/>
                  </a:lnTo>
                  <a:lnTo>
                    <a:pt x="494" y="150"/>
                  </a:lnTo>
                  <a:lnTo>
                    <a:pt x="491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3" y="156"/>
                  </a:lnTo>
                  <a:lnTo>
                    <a:pt x="480" y="158"/>
                  </a:lnTo>
                  <a:lnTo>
                    <a:pt x="477" y="160"/>
                  </a:lnTo>
                  <a:lnTo>
                    <a:pt x="475" y="161"/>
                  </a:lnTo>
                  <a:lnTo>
                    <a:pt x="472" y="163"/>
                  </a:lnTo>
                  <a:lnTo>
                    <a:pt x="469" y="164"/>
                  </a:lnTo>
                  <a:lnTo>
                    <a:pt x="466" y="166"/>
                  </a:lnTo>
                  <a:lnTo>
                    <a:pt x="463" y="167"/>
                  </a:lnTo>
                  <a:lnTo>
                    <a:pt x="461" y="169"/>
                  </a:lnTo>
                  <a:lnTo>
                    <a:pt x="458" y="170"/>
                  </a:lnTo>
                  <a:lnTo>
                    <a:pt x="455" y="172"/>
                  </a:lnTo>
                  <a:lnTo>
                    <a:pt x="452" y="173"/>
                  </a:lnTo>
                  <a:lnTo>
                    <a:pt x="449" y="175"/>
                  </a:lnTo>
                  <a:lnTo>
                    <a:pt x="447" y="176"/>
                  </a:lnTo>
                  <a:lnTo>
                    <a:pt x="444" y="178"/>
                  </a:lnTo>
                  <a:lnTo>
                    <a:pt x="441" y="179"/>
                  </a:lnTo>
                  <a:lnTo>
                    <a:pt x="438" y="181"/>
                  </a:lnTo>
                  <a:lnTo>
                    <a:pt x="435" y="182"/>
                  </a:lnTo>
                  <a:lnTo>
                    <a:pt x="432" y="184"/>
                  </a:lnTo>
                  <a:lnTo>
                    <a:pt x="429" y="185"/>
                  </a:lnTo>
                  <a:lnTo>
                    <a:pt x="427" y="186"/>
                  </a:lnTo>
                  <a:lnTo>
                    <a:pt x="424" y="188"/>
                  </a:lnTo>
                  <a:lnTo>
                    <a:pt x="421" y="189"/>
                  </a:lnTo>
                  <a:lnTo>
                    <a:pt x="418" y="191"/>
                  </a:lnTo>
                  <a:lnTo>
                    <a:pt x="415" y="192"/>
                  </a:lnTo>
                  <a:lnTo>
                    <a:pt x="412" y="193"/>
                  </a:lnTo>
                  <a:lnTo>
                    <a:pt x="409" y="195"/>
                  </a:lnTo>
                  <a:lnTo>
                    <a:pt x="406" y="196"/>
                  </a:lnTo>
                  <a:lnTo>
                    <a:pt x="404" y="197"/>
                  </a:lnTo>
                  <a:lnTo>
                    <a:pt x="401" y="199"/>
                  </a:lnTo>
                  <a:lnTo>
                    <a:pt x="398" y="200"/>
                  </a:lnTo>
                  <a:lnTo>
                    <a:pt x="395" y="201"/>
                  </a:lnTo>
                  <a:lnTo>
                    <a:pt x="392" y="203"/>
                  </a:lnTo>
                  <a:lnTo>
                    <a:pt x="389" y="204"/>
                  </a:lnTo>
                  <a:lnTo>
                    <a:pt x="386" y="205"/>
                  </a:lnTo>
                  <a:lnTo>
                    <a:pt x="383" y="206"/>
                  </a:lnTo>
                  <a:lnTo>
                    <a:pt x="380" y="208"/>
                  </a:lnTo>
                  <a:lnTo>
                    <a:pt x="377" y="209"/>
                  </a:lnTo>
                  <a:lnTo>
                    <a:pt x="374" y="210"/>
                  </a:lnTo>
                  <a:lnTo>
                    <a:pt x="372" y="211"/>
                  </a:lnTo>
                  <a:lnTo>
                    <a:pt x="369" y="213"/>
                  </a:lnTo>
                  <a:lnTo>
                    <a:pt x="366" y="214"/>
                  </a:lnTo>
                  <a:lnTo>
                    <a:pt x="363" y="215"/>
                  </a:lnTo>
                  <a:lnTo>
                    <a:pt x="360" y="216"/>
                  </a:lnTo>
                  <a:lnTo>
                    <a:pt x="357" y="218"/>
                  </a:lnTo>
                  <a:lnTo>
                    <a:pt x="354" y="219"/>
                  </a:lnTo>
                  <a:lnTo>
                    <a:pt x="351" y="220"/>
                  </a:lnTo>
                  <a:lnTo>
                    <a:pt x="348" y="221"/>
                  </a:lnTo>
                  <a:lnTo>
                    <a:pt x="345" y="222"/>
                  </a:lnTo>
                  <a:lnTo>
                    <a:pt x="342" y="223"/>
                  </a:lnTo>
                  <a:lnTo>
                    <a:pt x="339" y="224"/>
                  </a:lnTo>
                  <a:lnTo>
                    <a:pt x="336" y="225"/>
                  </a:lnTo>
                  <a:lnTo>
                    <a:pt x="333" y="227"/>
                  </a:lnTo>
                  <a:lnTo>
                    <a:pt x="330" y="228"/>
                  </a:lnTo>
                  <a:lnTo>
                    <a:pt x="327" y="229"/>
                  </a:lnTo>
                  <a:lnTo>
                    <a:pt x="324" y="230"/>
                  </a:lnTo>
                  <a:lnTo>
                    <a:pt x="321" y="231"/>
                  </a:lnTo>
                  <a:lnTo>
                    <a:pt x="318" y="232"/>
                  </a:lnTo>
                  <a:lnTo>
                    <a:pt x="315" y="233"/>
                  </a:lnTo>
                  <a:lnTo>
                    <a:pt x="312" y="234"/>
                  </a:lnTo>
                  <a:lnTo>
                    <a:pt x="309" y="235"/>
                  </a:lnTo>
                  <a:lnTo>
                    <a:pt x="306" y="236"/>
                  </a:lnTo>
                  <a:lnTo>
                    <a:pt x="303" y="237"/>
                  </a:lnTo>
                  <a:lnTo>
                    <a:pt x="300" y="238"/>
                  </a:lnTo>
                  <a:lnTo>
                    <a:pt x="297" y="239"/>
                  </a:lnTo>
                  <a:lnTo>
                    <a:pt x="294" y="240"/>
                  </a:lnTo>
                  <a:lnTo>
                    <a:pt x="291" y="241"/>
                  </a:lnTo>
                  <a:lnTo>
                    <a:pt x="288" y="242"/>
                  </a:lnTo>
                  <a:lnTo>
                    <a:pt x="285" y="243"/>
                  </a:lnTo>
                  <a:lnTo>
                    <a:pt x="282" y="244"/>
                  </a:lnTo>
                  <a:lnTo>
                    <a:pt x="279" y="245"/>
                  </a:lnTo>
                  <a:lnTo>
                    <a:pt x="276" y="246"/>
                  </a:lnTo>
                  <a:lnTo>
                    <a:pt x="273" y="247"/>
                  </a:lnTo>
                  <a:lnTo>
                    <a:pt x="270" y="248"/>
                  </a:lnTo>
                  <a:lnTo>
                    <a:pt x="267" y="249"/>
                  </a:lnTo>
                  <a:lnTo>
                    <a:pt x="263" y="250"/>
                  </a:lnTo>
                  <a:lnTo>
                    <a:pt x="260" y="251"/>
                  </a:lnTo>
                  <a:lnTo>
                    <a:pt x="257" y="251"/>
                  </a:lnTo>
                  <a:lnTo>
                    <a:pt x="254" y="252"/>
                  </a:lnTo>
                  <a:lnTo>
                    <a:pt x="251" y="253"/>
                  </a:lnTo>
                  <a:lnTo>
                    <a:pt x="248" y="254"/>
                  </a:lnTo>
                  <a:lnTo>
                    <a:pt x="245" y="255"/>
                  </a:lnTo>
                  <a:lnTo>
                    <a:pt x="242" y="256"/>
                  </a:lnTo>
                  <a:lnTo>
                    <a:pt x="239" y="256"/>
                  </a:lnTo>
                  <a:lnTo>
                    <a:pt x="236" y="257"/>
                  </a:lnTo>
                  <a:lnTo>
                    <a:pt x="233" y="258"/>
                  </a:lnTo>
                  <a:lnTo>
                    <a:pt x="230" y="259"/>
                  </a:lnTo>
                  <a:lnTo>
                    <a:pt x="226" y="260"/>
                  </a:lnTo>
                  <a:lnTo>
                    <a:pt x="223" y="260"/>
                  </a:lnTo>
                  <a:lnTo>
                    <a:pt x="220" y="261"/>
                  </a:lnTo>
                  <a:lnTo>
                    <a:pt x="217" y="262"/>
                  </a:lnTo>
                  <a:lnTo>
                    <a:pt x="214" y="263"/>
                  </a:lnTo>
                  <a:lnTo>
                    <a:pt x="211" y="263"/>
                  </a:lnTo>
                  <a:lnTo>
                    <a:pt x="208" y="264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9" y="266"/>
                  </a:lnTo>
                  <a:lnTo>
                    <a:pt x="196" y="267"/>
                  </a:lnTo>
                  <a:lnTo>
                    <a:pt x="192" y="267"/>
                  </a:lnTo>
                  <a:lnTo>
                    <a:pt x="189" y="268"/>
                  </a:lnTo>
                  <a:lnTo>
                    <a:pt x="186" y="269"/>
                  </a:lnTo>
                  <a:lnTo>
                    <a:pt x="183" y="269"/>
                  </a:lnTo>
                  <a:lnTo>
                    <a:pt x="180" y="270"/>
                  </a:lnTo>
                  <a:lnTo>
                    <a:pt x="177" y="271"/>
                  </a:lnTo>
                  <a:lnTo>
                    <a:pt x="174" y="271"/>
                  </a:lnTo>
                  <a:lnTo>
                    <a:pt x="171" y="272"/>
                  </a:lnTo>
                  <a:lnTo>
                    <a:pt x="167" y="272"/>
                  </a:lnTo>
                  <a:lnTo>
                    <a:pt x="164" y="273"/>
                  </a:lnTo>
                  <a:lnTo>
                    <a:pt x="161" y="274"/>
                  </a:lnTo>
                  <a:lnTo>
                    <a:pt x="158" y="274"/>
                  </a:lnTo>
                  <a:lnTo>
                    <a:pt x="155" y="275"/>
                  </a:lnTo>
                  <a:lnTo>
                    <a:pt x="152" y="275"/>
                  </a:lnTo>
                  <a:lnTo>
                    <a:pt x="149" y="276"/>
                  </a:lnTo>
                  <a:lnTo>
                    <a:pt x="146" y="276"/>
                  </a:lnTo>
                  <a:lnTo>
                    <a:pt x="142" y="277"/>
                  </a:lnTo>
                  <a:lnTo>
                    <a:pt x="139" y="277"/>
                  </a:lnTo>
                  <a:lnTo>
                    <a:pt x="136" y="278"/>
                  </a:lnTo>
                  <a:lnTo>
                    <a:pt x="133" y="278"/>
                  </a:lnTo>
                  <a:lnTo>
                    <a:pt x="130" y="279"/>
                  </a:lnTo>
                  <a:lnTo>
                    <a:pt x="127" y="279"/>
                  </a:lnTo>
                  <a:lnTo>
                    <a:pt x="124" y="280"/>
                  </a:lnTo>
                  <a:lnTo>
                    <a:pt x="120" y="280"/>
                  </a:lnTo>
                  <a:lnTo>
                    <a:pt x="117" y="281"/>
                  </a:lnTo>
                  <a:lnTo>
                    <a:pt x="114" y="281"/>
                  </a:lnTo>
                  <a:lnTo>
                    <a:pt x="111" y="281"/>
                  </a:lnTo>
                  <a:lnTo>
                    <a:pt x="108" y="282"/>
                  </a:lnTo>
                  <a:lnTo>
                    <a:pt x="105" y="282"/>
                  </a:lnTo>
                  <a:lnTo>
                    <a:pt x="101" y="282"/>
                  </a:lnTo>
                  <a:lnTo>
                    <a:pt x="98" y="283"/>
                  </a:lnTo>
                  <a:lnTo>
                    <a:pt x="95" y="283"/>
                  </a:lnTo>
                  <a:lnTo>
                    <a:pt x="92" y="284"/>
                  </a:lnTo>
                  <a:lnTo>
                    <a:pt x="89" y="284"/>
                  </a:lnTo>
                  <a:lnTo>
                    <a:pt x="86" y="284"/>
                  </a:lnTo>
                  <a:lnTo>
                    <a:pt x="83" y="285"/>
                  </a:lnTo>
                  <a:lnTo>
                    <a:pt x="79" y="285"/>
                  </a:lnTo>
                  <a:lnTo>
                    <a:pt x="76" y="285"/>
                  </a:lnTo>
                  <a:lnTo>
                    <a:pt x="73" y="286"/>
                  </a:lnTo>
                  <a:lnTo>
                    <a:pt x="70" y="286"/>
                  </a:lnTo>
                  <a:lnTo>
                    <a:pt x="67" y="286"/>
                  </a:lnTo>
                  <a:lnTo>
                    <a:pt x="63" y="286"/>
                  </a:lnTo>
                  <a:lnTo>
                    <a:pt x="60" y="286"/>
                  </a:lnTo>
                  <a:lnTo>
                    <a:pt x="57" y="287"/>
                  </a:lnTo>
                  <a:lnTo>
                    <a:pt x="54" y="287"/>
                  </a:lnTo>
                  <a:lnTo>
                    <a:pt x="51" y="287"/>
                  </a:lnTo>
                  <a:lnTo>
                    <a:pt x="48" y="287"/>
                  </a:lnTo>
                  <a:lnTo>
                    <a:pt x="44" y="288"/>
                  </a:lnTo>
                  <a:lnTo>
                    <a:pt x="41" y="288"/>
                  </a:lnTo>
                  <a:lnTo>
                    <a:pt x="38" y="288"/>
                  </a:lnTo>
                  <a:lnTo>
                    <a:pt x="35" y="288"/>
                  </a:lnTo>
                  <a:lnTo>
                    <a:pt x="32" y="288"/>
                  </a:lnTo>
                  <a:lnTo>
                    <a:pt x="29" y="288"/>
                  </a:lnTo>
                  <a:lnTo>
                    <a:pt x="25" y="289"/>
                  </a:lnTo>
                  <a:lnTo>
                    <a:pt x="22" y="289"/>
                  </a:lnTo>
                  <a:lnTo>
                    <a:pt x="19" y="289"/>
                  </a:lnTo>
                  <a:lnTo>
                    <a:pt x="16" y="289"/>
                  </a:lnTo>
                  <a:lnTo>
                    <a:pt x="13" y="289"/>
                  </a:lnTo>
                  <a:lnTo>
                    <a:pt x="9" y="289"/>
                  </a:lnTo>
                  <a:lnTo>
                    <a:pt x="6" y="289"/>
                  </a:lnTo>
                  <a:lnTo>
                    <a:pt x="3" y="289"/>
                  </a:lnTo>
                  <a:lnTo>
                    <a:pt x="0" y="289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730" y="1956"/>
              <a:ext cx="689" cy="289"/>
            </a:xfrm>
            <a:custGeom>
              <a:avLst/>
              <a:gdLst>
                <a:gd name="T0" fmla="*/ 7 w 689"/>
                <a:gd name="T1" fmla="*/ 282 h 289"/>
                <a:gd name="T2" fmla="*/ 16 w 689"/>
                <a:gd name="T3" fmla="*/ 273 h 289"/>
                <a:gd name="T4" fmla="*/ 26 w 689"/>
                <a:gd name="T5" fmla="*/ 265 h 289"/>
                <a:gd name="T6" fmla="*/ 35 w 689"/>
                <a:gd name="T7" fmla="*/ 256 h 289"/>
                <a:gd name="T8" fmla="*/ 45 w 689"/>
                <a:gd name="T9" fmla="*/ 248 h 289"/>
                <a:gd name="T10" fmla="*/ 55 w 689"/>
                <a:gd name="T11" fmla="*/ 239 h 289"/>
                <a:gd name="T12" fmla="*/ 65 w 689"/>
                <a:gd name="T13" fmla="*/ 231 h 289"/>
                <a:gd name="T14" fmla="*/ 74 w 689"/>
                <a:gd name="T15" fmla="*/ 223 h 289"/>
                <a:gd name="T16" fmla="*/ 84 w 689"/>
                <a:gd name="T17" fmla="*/ 215 h 289"/>
                <a:gd name="T18" fmla="*/ 95 w 689"/>
                <a:gd name="T19" fmla="*/ 207 h 289"/>
                <a:gd name="T20" fmla="*/ 105 w 689"/>
                <a:gd name="T21" fmla="*/ 200 h 289"/>
                <a:gd name="T22" fmla="*/ 115 w 689"/>
                <a:gd name="T23" fmla="*/ 192 h 289"/>
                <a:gd name="T24" fmla="*/ 125 w 689"/>
                <a:gd name="T25" fmla="*/ 185 h 289"/>
                <a:gd name="T26" fmla="*/ 136 w 689"/>
                <a:gd name="T27" fmla="*/ 177 h 289"/>
                <a:gd name="T28" fmla="*/ 147 w 689"/>
                <a:gd name="T29" fmla="*/ 170 h 289"/>
                <a:gd name="T30" fmla="*/ 157 w 689"/>
                <a:gd name="T31" fmla="*/ 163 h 289"/>
                <a:gd name="T32" fmla="*/ 168 w 689"/>
                <a:gd name="T33" fmla="*/ 156 h 289"/>
                <a:gd name="T34" fmla="*/ 179 w 689"/>
                <a:gd name="T35" fmla="*/ 149 h 289"/>
                <a:gd name="T36" fmla="*/ 190 w 689"/>
                <a:gd name="T37" fmla="*/ 143 h 289"/>
                <a:gd name="T38" fmla="*/ 201 w 689"/>
                <a:gd name="T39" fmla="*/ 136 h 289"/>
                <a:gd name="T40" fmla="*/ 212 w 689"/>
                <a:gd name="T41" fmla="*/ 130 h 289"/>
                <a:gd name="T42" fmla="*/ 223 w 689"/>
                <a:gd name="T43" fmla="*/ 124 h 289"/>
                <a:gd name="T44" fmla="*/ 234 w 689"/>
                <a:gd name="T45" fmla="*/ 117 h 289"/>
                <a:gd name="T46" fmla="*/ 245 w 689"/>
                <a:gd name="T47" fmla="*/ 112 h 289"/>
                <a:gd name="T48" fmla="*/ 257 w 689"/>
                <a:gd name="T49" fmla="*/ 106 h 289"/>
                <a:gd name="T50" fmla="*/ 268 w 689"/>
                <a:gd name="T51" fmla="*/ 100 h 289"/>
                <a:gd name="T52" fmla="*/ 280 w 689"/>
                <a:gd name="T53" fmla="*/ 95 h 289"/>
                <a:gd name="T54" fmla="*/ 291 w 689"/>
                <a:gd name="T55" fmla="*/ 89 h 289"/>
                <a:gd name="T56" fmla="*/ 303 w 689"/>
                <a:gd name="T57" fmla="*/ 84 h 289"/>
                <a:gd name="T58" fmla="*/ 315 w 689"/>
                <a:gd name="T59" fmla="*/ 79 h 289"/>
                <a:gd name="T60" fmla="*/ 326 w 689"/>
                <a:gd name="T61" fmla="*/ 74 h 289"/>
                <a:gd name="T62" fmla="*/ 338 w 689"/>
                <a:gd name="T63" fmla="*/ 70 h 289"/>
                <a:gd name="T64" fmla="*/ 350 w 689"/>
                <a:gd name="T65" fmla="*/ 65 h 289"/>
                <a:gd name="T66" fmla="*/ 362 w 689"/>
                <a:gd name="T67" fmla="*/ 60 h 289"/>
                <a:gd name="T68" fmla="*/ 374 w 689"/>
                <a:gd name="T69" fmla="*/ 56 h 289"/>
                <a:gd name="T70" fmla="*/ 386 w 689"/>
                <a:gd name="T71" fmla="*/ 52 h 289"/>
                <a:gd name="T72" fmla="*/ 398 w 689"/>
                <a:gd name="T73" fmla="*/ 48 h 289"/>
                <a:gd name="T74" fmla="*/ 410 w 689"/>
                <a:gd name="T75" fmla="*/ 44 h 289"/>
                <a:gd name="T76" fmla="*/ 422 w 689"/>
                <a:gd name="T77" fmla="*/ 41 h 289"/>
                <a:gd name="T78" fmla="*/ 435 w 689"/>
                <a:gd name="T79" fmla="*/ 37 h 289"/>
                <a:gd name="T80" fmla="*/ 447 w 689"/>
                <a:gd name="T81" fmla="*/ 34 h 289"/>
                <a:gd name="T82" fmla="*/ 459 w 689"/>
                <a:gd name="T83" fmla="*/ 30 h 289"/>
                <a:gd name="T84" fmla="*/ 472 w 689"/>
                <a:gd name="T85" fmla="*/ 27 h 289"/>
                <a:gd name="T86" fmla="*/ 484 w 689"/>
                <a:gd name="T87" fmla="*/ 25 h 289"/>
                <a:gd name="T88" fmla="*/ 496 w 689"/>
                <a:gd name="T89" fmla="*/ 22 h 289"/>
                <a:gd name="T90" fmla="*/ 509 w 689"/>
                <a:gd name="T91" fmla="*/ 19 h 289"/>
                <a:gd name="T92" fmla="*/ 522 w 689"/>
                <a:gd name="T93" fmla="*/ 17 h 289"/>
                <a:gd name="T94" fmla="*/ 534 w 689"/>
                <a:gd name="T95" fmla="*/ 15 h 289"/>
                <a:gd name="T96" fmla="*/ 547 w 689"/>
                <a:gd name="T97" fmla="*/ 12 h 289"/>
                <a:gd name="T98" fmla="*/ 559 w 689"/>
                <a:gd name="T99" fmla="*/ 11 h 289"/>
                <a:gd name="T100" fmla="*/ 572 w 689"/>
                <a:gd name="T101" fmla="*/ 9 h 289"/>
                <a:gd name="T102" fmla="*/ 584 w 689"/>
                <a:gd name="T103" fmla="*/ 7 h 289"/>
                <a:gd name="T104" fmla="*/ 597 w 689"/>
                <a:gd name="T105" fmla="*/ 6 h 289"/>
                <a:gd name="T106" fmla="*/ 610 w 689"/>
                <a:gd name="T107" fmla="*/ 4 h 289"/>
                <a:gd name="T108" fmla="*/ 622 w 689"/>
                <a:gd name="T109" fmla="*/ 3 h 289"/>
                <a:gd name="T110" fmla="*/ 635 w 689"/>
                <a:gd name="T111" fmla="*/ 2 h 289"/>
                <a:gd name="T112" fmla="*/ 648 w 689"/>
                <a:gd name="T113" fmla="*/ 2 h 289"/>
                <a:gd name="T114" fmla="*/ 661 w 689"/>
                <a:gd name="T115" fmla="*/ 1 h 289"/>
                <a:gd name="T116" fmla="*/ 673 w 689"/>
                <a:gd name="T117" fmla="*/ 0 h 289"/>
                <a:gd name="T118" fmla="*/ 686 w 689"/>
                <a:gd name="T11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9" h="289">
                  <a:moveTo>
                    <a:pt x="0" y="289"/>
                  </a:moveTo>
                  <a:lnTo>
                    <a:pt x="3" y="287"/>
                  </a:lnTo>
                  <a:lnTo>
                    <a:pt x="5" y="284"/>
                  </a:lnTo>
                  <a:lnTo>
                    <a:pt x="7" y="282"/>
                  </a:lnTo>
                  <a:lnTo>
                    <a:pt x="10" y="280"/>
                  </a:lnTo>
                  <a:lnTo>
                    <a:pt x="12" y="278"/>
                  </a:lnTo>
                  <a:lnTo>
                    <a:pt x="14" y="275"/>
                  </a:lnTo>
                  <a:lnTo>
                    <a:pt x="16" y="273"/>
                  </a:lnTo>
                  <a:lnTo>
                    <a:pt x="19" y="271"/>
                  </a:lnTo>
                  <a:lnTo>
                    <a:pt x="21" y="269"/>
                  </a:lnTo>
                  <a:lnTo>
                    <a:pt x="23" y="267"/>
                  </a:lnTo>
                  <a:lnTo>
                    <a:pt x="26" y="265"/>
                  </a:lnTo>
                  <a:lnTo>
                    <a:pt x="28" y="263"/>
                  </a:lnTo>
                  <a:lnTo>
                    <a:pt x="31" y="260"/>
                  </a:lnTo>
                  <a:lnTo>
                    <a:pt x="33" y="258"/>
                  </a:lnTo>
                  <a:lnTo>
                    <a:pt x="35" y="256"/>
                  </a:lnTo>
                  <a:lnTo>
                    <a:pt x="38" y="254"/>
                  </a:lnTo>
                  <a:lnTo>
                    <a:pt x="40" y="252"/>
                  </a:lnTo>
                  <a:lnTo>
                    <a:pt x="43" y="250"/>
                  </a:lnTo>
                  <a:lnTo>
                    <a:pt x="45" y="248"/>
                  </a:lnTo>
                  <a:lnTo>
                    <a:pt x="47" y="245"/>
                  </a:lnTo>
                  <a:lnTo>
                    <a:pt x="50" y="243"/>
                  </a:lnTo>
                  <a:lnTo>
                    <a:pt x="52" y="241"/>
                  </a:lnTo>
                  <a:lnTo>
                    <a:pt x="55" y="239"/>
                  </a:lnTo>
                  <a:lnTo>
                    <a:pt x="57" y="237"/>
                  </a:lnTo>
                  <a:lnTo>
                    <a:pt x="60" y="235"/>
                  </a:lnTo>
                  <a:lnTo>
                    <a:pt x="62" y="233"/>
                  </a:lnTo>
                  <a:lnTo>
                    <a:pt x="65" y="231"/>
                  </a:lnTo>
                  <a:lnTo>
                    <a:pt x="67" y="229"/>
                  </a:lnTo>
                  <a:lnTo>
                    <a:pt x="69" y="227"/>
                  </a:lnTo>
                  <a:lnTo>
                    <a:pt x="72" y="225"/>
                  </a:lnTo>
                  <a:lnTo>
                    <a:pt x="74" y="223"/>
                  </a:lnTo>
                  <a:lnTo>
                    <a:pt x="77" y="221"/>
                  </a:lnTo>
                  <a:lnTo>
                    <a:pt x="80" y="219"/>
                  </a:lnTo>
                  <a:lnTo>
                    <a:pt x="82" y="217"/>
                  </a:lnTo>
                  <a:lnTo>
                    <a:pt x="84" y="215"/>
                  </a:lnTo>
                  <a:lnTo>
                    <a:pt x="87" y="213"/>
                  </a:lnTo>
                  <a:lnTo>
                    <a:pt x="89" y="211"/>
                  </a:lnTo>
                  <a:lnTo>
                    <a:pt x="92" y="209"/>
                  </a:lnTo>
                  <a:lnTo>
                    <a:pt x="95" y="207"/>
                  </a:lnTo>
                  <a:lnTo>
                    <a:pt x="97" y="205"/>
                  </a:lnTo>
                  <a:lnTo>
                    <a:pt x="100" y="203"/>
                  </a:lnTo>
                  <a:lnTo>
                    <a:pt x="102" y="201"/>
                  </a:lnTo>
                  <a:lnTo>
                    <a:pt x="105" y="200"/>
                  </a:lnTo>
                  <a:lnTo>
                    <a:pt x="107" y="198"/>
                  </a:lnTo>
                  <a:lnTo>
                    <a:pt x="110" y="196"/>
                  </a:lnTo>
                  <a:lnTo>
                    <a:pt x="112" y="194"/>
                  </a:lnTo>
                  <a:lnTo>
                    <a:pt x="115" y="192"/>
                  </a:lnTo>
                  <a:lnTo>
                    <a:pt x="118" y="190"/>
                  </a:lnTo>
                  <a:lnTo>
                    <a:pt x="120" y="188"/>
                  </a:lnTo>
                  <a:lnTo>
                    <a:pt x="123" y="186"/>
                  </a:lnTo>
                  <a:lnTo>
                    <a:pt x="125" y="185"/>
                  </a:lnTo>
                  <a:lnTo>
                    <a:pt x="128" y="183"/>
                  </a:lnTo>
                  <a:lnTo>
                    <a:pt x="131" y="181"/>
                  </a:lnTo>
                  <a:lnTo>
                    <a:pt x="133" y="179"/>
                  </a:lnTo>
                  <a:lnTo>
                    <a:pt x="136" y="177"/>
                  </a:lnTo>
                  <a:lnTo>
                    <a:pt x="139" y="175"/>
                  </a:lnTo>
                  <a:lnTo>
                    <a:pt x="141" y="173"/>
                  </a:lnTo>
                  <a:lnTo>
                    <a:pt x="144" y="172"/>
                  </a:lnTo>
                  <a:lnTo>
                    <a:pt x="147" y="170"/>
                  </a:lnTo>
                  <a:lnTo>
                    <a:pt x="149" y="168"/>
                  </a:lnTo>
                  <a:lnTo>
                    <a:pt x="152" y="166"/>
                  </a:lnTo>
                  <a:lnTo>
                    <a:pt x="155" y="165"/>
                  </a:lnTo>
                  <a:lnTo>
                    <a:pt x="157" y="163"/>
                  </a:lnTo>
                  <a:lnTo>
                    <a:pt x="160" y="161"/>
                  </a:lnTo>
                  <a:lnTo>
                    <a:pt x="162" y="159"/>
                  </a:lnTo>
                  <a:lnTo>
                    <a:pt x="165" y="158"/>
                  </a:lnTo>
                  <a:lnTo>
                    <a:pt x="168" y="156"/>
                  </a:lnTo>
                  <a:lnTo>
                    <a:pt x="171" y="154"/>
                  </a:lnTo>
                  <a:lnTo>
                    <a:pt x="173" y="153"/>
                  </a:lnTo>
                  <a:lnTo>
                    <a:pt x="176" y="151"/>
                  </a:lnTo>
                  <a:lnTo>
                    <a:pt x="179" y="149"/>
                  </a:lnTo>
                  <a:lnTo>
                    <a:pt x="181" y="148"/>
                  </a:lnTo>
                  <a:lnTo>
                    <a:pt x="184" y="146"/>
                  </a:lnTo>
                  <a:lnTo>
                    <a:pt x="187" y="144"/>
                  </a:lnTo>
                  <a:lnTo>
                    <a:pt x="190" y="143"/>
                  </a:lnTo>
                  <a:lnTo>
                    <a:pt x="192" y="141"/>
                  </a:lnTo>
                  <a:lnTo>
                    <a:pt x="195" y="139"/>
                  </a:lnTo>
                  <a:lnTo>
                    <a:pt x="198" y="138"/>
                  </a:lnTo>
                  <a:lnTo>
                    <a:pt x="201" y="136"/>
                  </a:lnTo>
                  <a:lnTo>
                    <a:pt x="203" y="135"/>
                  </a:lnTo>
                  <a:lnTo>
                    <a:pt x="206" y="133"/>
                  </a:lnTo>
                  <a:lnTo>
                    <a:pt x="209" y="131"/>
                  </a:lnTo>
                  <a:lnTo>
                    <a:pt x="212" y="130"/>
                  </a:lnTo>
                  <a:lnTo>
                    <a:pt x="215" y="128"/>
                  </a:lnTo>
                  <a:lnTo>
                    <a:pt x="217" y="127"/>
                  </a:lnTo>
                  <a:lnTo>
                    <a:pt x="220" y="125"/>
                  </a:lnTo>
                  <a:lnTo>
                    <a:pt x="223" y="124"/>
                  </a:lnTo>
                  <a:lnTo>
                    <a:pt x="226" y="122"/>
                  </a:lnTo>
                  <a:lnTo>
                    <a:pt x="228" y="120"/>
                  </a:lnTo>
                  <a:lnTo>
                    <a:pt x="231" y="119"/>
                  </a:lnTo>
                  <a:lnTo>
                    <a:pt x="234" y="117"/>
                  </a:lnTo>
                  <a:lnTo>
                    <a:pt x="237" y="116"/>
                  </a:lnTo>
                  <a:lnTo>
                    <a:pt x="240" y="115"/>
                  </a:lnTo>
                  <a:lnTo>
                    <a:pt x="242" y="113"/>
                  </a:lnTo>
                  <a:lnTo>
                    <a:pt x="245" y="112"/>
                  </a:lnTo>
                  <a:lnTo>
                    <a:pt x="248" y="110"/>
                  </a:lnTo>
                  <a:lnTo>
                    <a:pt x="251" y="109"/>
                  </a:lnTo>
                  <a:lnTo>
                    <a:pt x="254" y="107"/>
                  </a:lnTo>
                  <a:lnTo>
                    <a:pt x="257" y="106"/>
                  </a:lnTo>
                  <a:lnTo>
                    <a:pt x="260" y="104"/>
                  </a:lnTo>
                  <a:lnTo>
                    <a:pt x="262" y="103"/>
                  </a:lnTo>
                  <a:lnTo>
                    <a:pt x="265" y="102"/>
                  </a:lnTo>
                  <a:lnTo>
                    <a:pt x="268" y="100"/>
                  </a:lnTo>
                  <a:lnTo>
                    <a:pt x="271" y="99"/>
                  </a:lnTo>
                  <a:lnTo>
                    <a:pt x="274" y="98"/>
                  </a:lnTo>
                  <a:lnTo>
                    <a:pt x="277" y="96"/>
                  </a:lnTo>
                  <a:lnTo>
                    <a:pt x="280" y="95"/>
                  </a:lnTo>
                  <a:lnTo>
                    <a:pt x="282" y="93"/>
                  </a:lnTo>
                  <a:lnTo>
                    <a:pt x="286" y="92"/>
                  </a:lnTo>
                  <a:lnTo>
                    <a:pt x="288" y="91"/>
                  </a:lnTo>
                  <a:lnTo>
                    <a:pt x="291" y="89"/>
                  </a:lnTo>
                  <a:lnTo>
                    <a:pt x="294" y="88"/>
                  </a:lnTo>
                  <a:lnTo>
                    <a:pt x="297" y="87"/>
                  </a:lnTo>
                  <a:lnTo>
                    <a:pt x="300" y="86"/>
                  </a:lnTo>
                  <a:lnTo>
                    <a:pt x="303" y="84"/>
                  </a:lnTo>
                  <a:lnTo>
                    <a:pt x="306" y="83"/>
                  </a:lnTo>
                  <a:lnTo>
                    <a:pt x="309" y="82"/>
                  </a:lnTo>
                  <a:lnTo>
                    <a:pt x="312" y="80"/>
                  </a:lnTo>
                  <a:lnTo>
                    <a:pt x="315" y="79"/>
                  </a:lnTo>
                  <a:lnTo>
                    <a:pt x="318" y="78"/>
                  </a:lnTo>
                  <a:lnTo>
                    <a:pt x="320" y="77"/>
                  </a:lnTo>
                  <a:lnTo>
                    <a:pt x="324" y="75"/>
                  </a:lnTo>
                  <a:lnTo>
                    <a:pt x="326" y="74"/>
                  </a:lnTo>
                  <a:lnTo>
                    <a:pt x="329" y="73"/>
                  </a:lnTo>
                  <a:lnTo>
                    <a:pt x="332" y="72"/>
                  </a:lnTo>
                  <a:lnTo>
                    <a:pt x="335" y="71"/>
                  </a:lnTo>
                  <a:lnTo>
                    <a:pt x="338" y="70"/>
                  </a:lnTo>
                  <a:lnTo>
                    <a:pt x="341" y="68"/>
                  </a:lnTo>
                  <a:lnTo>
                    <a:pt x="344" y="67"/>
                  </a:lnTo>
                  <a:lnTo>
                    <a:pt x="347" y="66"/>
                  </a:lnTo>
                  <a:lnTo>
                    <a:pt x="350" y="65"/>
                  </a:lnTo>
                  <a:lnTo>
                    <a:pt x="353" y="64"/>
                  </a:lnTo>
                  <a:lnTo>
                    <a:pt x="356" y="63"/>
                  </a:lnTo>
                  <a:lnTo>
                    <a:pt x="359" y="62"/>
                  </a:lnTo>
                  <a:lnTo>
                    <a:pt x="362" y="60"/>
                  </a:lnTo>
                  <a:lnTo>
                    <a:pt x="365" y="59"/>
                  </a:lnTo>
                  <a:lnTo>
                    <a:pt x="368" y="58"/>
                  </a:lnTo>
                  <a:lnTo>
                    <a:pt x="371" y="57"/>
                  </a:lnTo>
                  <a:lnTo>
                    <a:pt x="374" y="56"/>
                  </a:lnTo>
                  <a:lnTo>
                    <a:pt x="377" y="55"/>
                  </a:lnTo>
                  <a:lnTo>
                    <a:pt x="380" y="54"/>
                  </a:lnTo>
                  <a:lnTo>
                    <a:pt x="383" y="53"/>
                  </a:lnTo>
                  <a:lnTo>
                    <a:pt x="386" y="52"/>
                  </a:lnTo>
                  <a:lnTo>
                    <a:pt x="389" y="51"/>
                  </a:lnTo>
                  <a:lnTo>
                    <a:pt x="392" y="50"/>
                  </a:lnTo>
                  <a:lnTo>
                    <a:pt x="395" y="49"/>
                  </a:lnTo>
                  <a:lnTo>
                    <a:pt x="398" y="48"/>
                  </a:lnTo>
                  <a:lnTo>
                    <a:pt x="401" y="47"/>
                  </a:lnTo>
                  <a:lnTo>
                    <a:pt x="404" y="46"/>
                  </a:lnTo>
                  <a:lnTo>
                    <a:pt x="407" y="45"/>
                  </a:lnTo>
                  <a:lnTo>
                    <a:pt x="410" y="44"/>
                  </a:lnTo>
                  <a:lnTo>
                    <a:pt x="413" y="43"/>
                  </a:lnTo>
                  <a:lnTo>
                    <a:pt x="416" y="42"/>
                  </a:lnTo>
                  <a:lnTo>
                    <a:pt x="419" y="41"/>
                  </a:lnTo>
                  <a:lnTo>
                    <a:pt x="422" y="41"/>
                  </a:lnTo>
                  <a:lnTo>
                    <a:pt x="426" y="40"/>
                  </a:lnTo>
                  <a:lnTo>
                    <a:pt x="429" y="39"/>
                  </a:lnTo>
                  <a:lnTo>
                    <a:pt x="432" y="38"/>
                  </a:lnTo>
                  <a:lnTo>
                    <a:pt x="435" y="37"/>
                  </a:lnTo>
                  <a:lnTo>
                    <a:pt x="438" y="36"/>
                  </a:lnTo>
                  <a:lnTo>
                    <a:pt x="441" y="35"/>
                  </a:lnTo>
                  <a:lnTo>
                    <a:pt x="444" y="34"/>
                  </a:lnTo>
                  <a:lnTo>
                    <a:pt x="447" y="34"/>
                  </a:lnTo>
                  <a:lnTo>
                    <a:pt x="450" y="33"/>
                  </a:lnTo>
                  <a:lnTo>
                    <a:pt x="453" y="32"/>
                  </a:lnTo>
                  <a:lnTo>
                    <a:pt x="456" y="31"/>
                  </a:lnTo>
                  <a:lnTo>
                    <a:pt x="459" y="30"/>
                  </a:lnTo>
                  <a:lnTo>
                    <a:pt x="463" y="30"/>
                  </a:lnTo>
                  <a:lnTo>
                    <a:pt x="466" y="29"/>
                  </a:lnTo>
                  <a:lnTo>
                    <a:pt x="469" y="28"/>
                  </a:lnTo>
                  <a:lnTo>
                    <a:pt x="472" y="27"/>
                  </a:lnTo>
                  <a:lnTo>
                    <a:pt x="475" y="27"/>
                  </a:lnTo>
                  <a:lnTo>
                    <a:pt x="478" y="26"/>
                  </a:lnTo>
                  <a:lnTo>
                    <a:pt x="481" y="25"/>
                  </a:lnTo>
                  <a:lnTo>
                    <a:pt x="484" y="25"/>
                  </a:lnTo>
                  <a:lnTo>
                    <a:pt x="487" y="24"/>
                  </a:lnTo>
                  <a:lnTo>
                    <a:pt x="490" y="23"/>
                  </a:lnTo>
                  <a:lnTo>
                    <a:pt x="493" y="22"/>
                  </a:lnTo>
                  <a:lnTo>
                    <a:pt x="496" y="22"/>
                  </a:lnTo>
                  <a:lnTo>
                    <a:pt x="500" y="21"/>
                  </a:lnTo>
                  <a:lnTo>
                    <a:pt x="503" y="21"/>
                  </a:lnTo>
                  <a:lnTo>
                    <a:pt x="506" y="20"/>
                  </a:lnTo>
                  <a:lnTo>
                    <a:pt x="509" y="19"/>
                  </a:lnTo>
                  <a:lnTo>
                    <a:pt x="512" y="19"/>
                  </a:lnTo>
                  <a:lnTo>
                    <a:pt x="515" y="18"/>
                  </a:lnTo>
                  <a:lnTo>
                    <a:pt x="518" y="17"/>
                  </a:lnTo>
                  <a:lnTo>
                    <a:pt x="522" y="17"/>
                  </a:lnTo>
                  <a:lnTo>
                    <a:pt x="525" y="16"/>
                  </a:lnTo>
                  <a:lnTo>
                    <a:pt x="528" y="16"/>
                  </a:lnTo>
                  <a:lnTo>
                    <a:pt x="531" y="15"/>
                  </a:lnTo>
                  <a:lnTo>
                    <a:pt x="534" y="15"/>
                  </a:lnTo>
                  <a:lnTo>
                    <a:pt x="537" y="14"/>
                  </a:lnTo>
                  <a:lnTo>
                    <a:pt x="540" y="14"/>
                  </a:lnTo>
                  <a:lnTo>
                    <a:pt x="543" y="13"/>
                  </a:lnTo>
                  <a:lnTo>
                    <a:pt x="547" y="12"/>
                  </a:lnTo>
                  <a:lnTo>
                    <a:pt x="550" y="12"/>
                  </a:lnTo>
                  <a:lnTo>
                    <a:pt x="553" y="11"/>
                  </a:lnTo>
                  <a:lnTo>
                    <a:pt x="556" y="11"/>
                  </a:lnTo>
                  <a:lnTo>
                    <a:pt x="559" y="11"/>
                  </a:lnTo>
                  <a:lnTo>
                    <a:pt x="562" y="10"/>
                  </a:lnTo>
                  <a:lnTo>
                    <a:pt x="565" y="10"/>
                  </a:lnTo>
                  <a:lnTo>
                    <a:pt x="569" y="9"/>
                  </a:lnTo>
                  <a:lnTo>
                    <a:pt x="572" y="9"/>
                  </a:lnTo>
                  <a:lnTo>
                    <a:pt x="575" y="8"/>
                  </a:lnTo>
                  <a:lnTo>
                    <a:pt x="578" y="8"/>
                  </a:lnTo>
                  <a:lnTo>
                    <a:pt x="581" y="7"/>
                  </a:lnTo>
                  <a:lnTo>
                    <a:pt x="584" y="7"/>
                  </a:lnTo>
                  <a:lnTo>
                    <a:pt x="588" y="7"/>
                  </a:lnTo>
                  <a:lnTo>
                    <a:pt x="591" y="6"/>
                  </a:lnTo>
                  <a:lnTo>
                    <a:pt x="594" y="6"/>
                  </a:lnTo>
                  <a:lnTo>
                    <a:pt x="597" y="6"/>
                  </a:lnTo>
                  <a:lnTo>
                    <a:pt x="600" y="5"/>
                  </a:lnTo>
                  <a:lnTo>
                    <a:pt x="603" y="5"/>
                  </a:lnTo>
                  <a:lnTo>
                    <a:pt x="607" y="5"/>
                  </a:lnTo>
                  <a:lnTo>
                    <a:pt x="610" y="4"/>
                  </a:lnTo>
                  <a:lnTo>
                    <a:pt x="613" y="4"/>
                  </a:lnTo>
                  <a:lnTo>
                    <a:pt x="616" y="4"/>
                  </a:lnTo>
                  <a:lnTo>
                    <a:pt x="619" y="3"/>
                  </a:lnTo>
                  <a:lnTo>
                    <a:pt x="622" y="3"/>
                  </a:lnTo>
                  <a:lnTo>
                    <a:pt x="626" y="3"/>
                  </a:lnTo>
                  <a:lnTo>
                    <a:pt x="629" y="3"/>
                  </a:lnTo>
                  <a:lnTo>
                    <a:pt x="632" y="3"/>
                  </a:lnTo>
                  <a:lnTo>
                    <a:pt x="635" y="2"/>
                  </a:lnTo>
                  <a:lnTo>
                    <a:pt x="638" y="2"/>
                  </a:lnTo>
                  <a:lnTo>
                    <a:pt x="641" y="2"/>
                  </a:lnTo>
                  <a:lnTo>
                    <a:pt x="645" y="2"/>
                  </a:lnTo>
                  <a:lnTo>
                    <a:pt x="648" y="2"/>
                  </a:lnTo>
                  <a:lnTo>
                    <a:pt x="651" y="1"/>
                  </a:lnTo>
                  <a:lnTo>
                    <a:pt x="654" y="1"/>
                  </a:lnTo>
                  <a:lnTo>
                    <a:pt x="657" y="1"/>
                  </a:lnTo>
                  <a:lnTo>
                    <a:pt x="661" y="1"/>
                  </a:lnTo>
                  <a:lnTo>
                    <a:pt x="664" y="1"/>
                  </a:lnTo>
                  <a:lnTo>
                    <a:pt x="667" y="1"/>
                  </a:lnTo>
                  <a:lnTo>
                    <a:pt x="670" y="0"/>
                  </a:lnTo>
                  <a:lnTo>
                    <a:pt x="673" y="0"/>
                  </a:lnTo>
                  <a:lnTo>
                    <a:pt x="676" y="0"/>
                  </a:lnTo>
                  <a:lnTo>
                    <a:pt x="680" y="0"/>
                  </a:lnTo>
                  <a:lnTo>
                    <a:pt x="683" y="0"/>
                  </a:lnTo>
                  <a:lnTo>
                    <a:pt x="686" y="0"/>
                  </a:lnTo>
                  <a:lnTo>
                    <a:pt x="689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663" y="2999"/>
              <a:ext cx="1881" cy="1105"/>
            </a:xfrm>
            <a:custGeom>
              <a:avLst/>
              <a:gdLst>
                <a:gd name="T0" fmla="*/ 1880 w 1881"/>
                <a:gd name="T1" fmla="*/ 39 h 1105"/>
                <a:gd name="T2" fmla="*/ 1877 w 1881"/>
                <a:gd name="T3" fmla="*/ 81 h 1105"/>
                <a:gd name="T4" fmla="*/ 1872 w 1881"/>
                <a:gd name="T5" fmla="*/ 123 h 1105"/>
                <a:gd name="T6" fmla="*/ 1866 w 1881"/>
                <a:gd name="T7" fmla="*/ 165 h 1105"/>
                <a:gd name="T8" fmla="*/ 1859 w 1881"/>
                <a:gd name="T9" fmla="*/ 206 h 1105"/>
                <a:gd name="T10" fmla="*/ 1849 w 1881"/>
                <a:gd name="T11" fmla="*/ 248 h 1105"/>
                <a:gd name="T12" fmla="*/ 1839 w 1881"/>
                <a:gd name="T13" fmla="*/ 289 h 1105"/>
                <a:gd name="T14" fmla="*/ 1827 w 1881"/>
                <a:gd name="T15" fmla="*/ 329 h 1105"/>
                <a:gd name="T16" fmla="*/ 1813 w 1881"/>
                <a:gd name="T17" fmla="*/ 369 h 1105"/>
                <a:gd name="T18" fmla="*/ 1798 w 1881"/>
                <a:gd name="T19" fmla="*/ 409 h 1105"/>
                <a:gd name="T20" fmla="*/ 1781 w 1881"/>
                <a:gd name="T21" fmla="*/ 448 h 1105"/>
                <a:gd name="T22" fmla="*/ 1763 w 1881"/>
                <a:gd name="T23" fmla="*/ 486 h 1105"/>
                <a:gd name="T24" fmla="*/ 1744 w 1881"/>
                <a:gd name="T25" fmla="*/ 523 h 1105"/>
                <a:gd name="T26" fmla="*/ 1723 w 1881"/>
                <a:gd name="T27" fmla="*/ 560 h 1105"/>
                <a:gd name="T28" fmla="*/ 1701 w 1881"/>
                <a:gd name="T29" fmla="*/ 596 h 1105"/>
                <a:gd name="T30" fmla="*/ 1677 w 1881"/>
                <a:gd name="T31" fmla="*/ 631 h 1105"/>
                <a:gd name="T32" fmla="*/ 1652 w 1881"/>
                <a:gd name="T33" fmla="*/ 665 h 1105"/>
                <a:gd name="T34" fmla="*/ 1626 w 1881"/>
                <a:gd name="T35" fmla="*/ 698 h 1105"/>
                <a:gd name="T36" fmla="*/ 1599 w 1881"/>
                <a:gd name="T37" fmla="*/ 730 h 1105"/>
                <a:gd name="T38" fmla="*/ 1571 w 1881"/>
                <a:gd name="T39" fmla="*/ 761 h 1105"/>
                <a:gd name="T40" fmla="*/ 1541 w 1881"/>
                <a:gd name="T41" fmla="*/ 791 h 1105"/>
                <a:gd name="T42" fmla="*/ 1511 w 1881"/>
                <a:gd name="T43" fmla="*/ 820 h 1105"/>
                <a:gd name="T44" fmla="*/ 1479 w 1881"/>
                <a:gd name="T45" fmla="*/ 847 h 1105"/>
                <a:gd name="T46" fmla="*/ 1446 w 1881"/>
                <a:gd name="T47" fmla="*/ 874 h 1105"/>
                <a:gd name="T48" fmla="*/ 1412 w 1881"/>
                <a:gd name="T49" fmla="*/ 899 h 1105"/>
                <a:gd name="T50" fmla="*/ 1378 w 1881"/>
                <a:gd name="T51" fmla="*/ 923 h 1105"/>
                <a:gd name="T52" fmla="*/ 1342 w 1881"/>
                <a:gd name="T53" fmla="*/ 945 h 1105"/>
                <a:gd name="T54" fmla="*/ 1306 w 1881"/>
                <a:gd name="T55" fmla="*/ 966 h 1105"/>
                <a:gd name="T56" fmla="*/ 1269 w 1881"/>
                <a:gd name="T57" fmla="*/ 986 h 1105"/>
                <a:gd name="T58" fmla="*/ 1232 w 1881"/>
                <a:gd name="T59" fmla="*/ 1004 h 1105"/>
                <a:gd name="T60" fmla="*/ 1193 w 1881"/>
                <a:gd name="T61" fmla="*/ 1021 h 1105"/>
                <a:gd name="T62" fmla="*/ 1154 w 1881"/>
                <a:gd name="T63" fmla="*/ 1036 h 1105"/>
                <a:gd name="T64" fmla="*/ 1115 w 1881"/>
                <a:gd name="T65" fmla="*/ 1050 h 1105"/>
                <a:gd name="T66" fmla="*/ 1075 w 1881"/>
                <a:gd name="T67" fmla="*/ 1062 h 1105"/>
                <a:gd name="T68" fmla="*/ 1034 w 1881"/>
                <a:gd name="T69" fmla="*/ 1073 h 1105"/>
                <a:gd name="T70" fmla="*/ 993 w 1881"/>
                <a:gd name="T71" fmla="*/ 1083 h 1105"/>
                <a:gd name="T72" fmla="*/ 952 w 1881"/>
                <a:gd name="T73" fmla="*/ 1090 h 1105"/>
                <a:gd name="T74" fmla="*/ 911 w 1881"/>
                <a:gd name="T75" fmla="*/ 1096 h 1105"/>
                <a:gd name="T76" fmla="*/ 869 w 1881"/>
                <a:gd name="T77" fmla="*/ 1101 h 1105"/>
                <a:gd name="T78" fmla="*/ 828 w 1881"/>
                <a:gd name="T79" fmla="*/ 1104 h 1105"/>
                <a:gd name="T80" fmla="*/ 786 w 1881"/>
                <a:gd name="T81" fmla="*/ 1105 h 1105"/>
                <a:gd name="T82" fmla="*/ 744 w 1881"/>
                <a:gd name="T83" fmla="*/ 1105 h 1105"/>
                <a:gd name="T84" fmla="*/ 702 w 1881"/>
                <a:gd name="T85" fmla="*/ 1103 h 1105"/>
                <a:gd name="T86" fmla="*/ 661 w 1881"/>
                <a:gd name="T87" fmla="*/ 1099 h 1105"/>
                <a:gd name="T88" fmla="*/ 619 w 1881"/>
                <a:gd name="T89" fmla="*/ 1094 h 1105"/>
                <a:gd name="T90" fmla="*/ 578 w 1881"/>
                <a:gd name="T91" fmla="*/ 1088 h 1105"/>
                <a:gd name="T92" fmla="*/ 537 w 1881"/>
                <a:gd name="T93" fmla="*/ 1079 h 1105"/>
                <a:gd name="T94" fmla="*/ 496 w 1881"/>
                <a:gd name="T95" fmla="*/ 1070 h 1105"/>
                <a:gd name="T96" fmla="*/ 456 w 1881"/>
                <a:gd name="T97" fmla="*/ 1059 h 1105"/>
                <a:gd name="T98" fmla="*/ 416 w 1881"/>
                <a:gd name="T99" fmla="*/ 1046 h 1105"/>
                <a:gd name="T100" fmla="*/ 377 w 1881"/>
                <a:gd name="T101" fmla="*/ 1031 h 1105"/>
                <a:gd name="T102" fmla="*/ 338 w 1881"/>
                <a:gd name="T103" fmla="*/ 1015 h 1105"/>
                <a:gd name="T104" fmla="*/ 300 w 1881"/>
                <a:gd name="T105" fmla="*/ 998 h 1105"/>
                <a:gd name="T106" fmla="*/ 262 w 1881"/>
                <a:gd name="T107" fmla="*/ 979 h 1105"/>
                <a:gd name="T108" fmla="*/ 226 w 1881"/>
                <a:gd name="T109" fmla="*/ 959 h 1105"/>
                <a:gd name="T110" fmla="*/ 190 w 1881"/>
                <a:gd name="T111" fmla="*/ 938 h 1105"/>
                <a:gd name="T112" fmla="*/ 154 w 1881"/>
                <a:gd name="T113" fmla="*/ 915 h 1105"/>
                <a:gd name="T114" fmla="*/ 120 w 1881"/>
                <a:gd name="T115" fmla="*/ 891 h 1105"/>
                <a:gd name="T116" fmla="*/ 87 w 1881"/>
                <a:gd name="T117" fmla="*/ 865 h 1105"/>
                <a:gd name="T118" fmla="*/ 54 w 1881"/>
                <a:gd name="T119" fmla="*/ 838 h 1105"/>
                <a:gd name="T120" fmla="*/ 23 w 1881"/>
                <a:gd name="T121" fmla="*/ 81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1" h="1105">
                  <a:moveTo>
                    <a:pt x="1881" y="0"/>
                  </a:moveTo>
                  <a:lnTo>
                    <a:pt x="1881" y="3"/>
                  </a:lnTo>
                  <a:lnTo>
                    <a:pt x="1881" y="7"/>
                  </a:lnTo>
                  <a:lnTo>
                    <a:pt x="1881" y="10"/>
                  </a:lnTo>
                  <a:lnTo>
                    <a:pt x="1881" y="14"/>
                  </a:lnTo>
                  <a:lnTo>
                    <a:pt x="1880" y="18"/>
                  </a:lnTo>
                  <a:lnTo>
                    <a:pt x="1880" y="21"/>
                  </a:lnTo>
                  <a:lnTo>
                    <a:pt x="1880" y="25"/>
                  </a:lnTo>
                  <a:lnTo>
                    <a:pt x="1880" y="28"/>
                  </a:lnTo>
                  <a:lnTo>
                    <a:pt x="1880" y="32"/>
                  </a:lnTo>
                  <a:lnTo>
                    <a:pt x="1880" y="35"/>
                  </a:lnTo>
                  <a:lnTo>
                    <a:pt x="1880" y="39"/>
                  </a:lnTo>
                  <a:lnTo>
                    <a:pt x="1879" y="42"/>
                  </a:lnTo>
                  <a:lnTo>
                    <a:pt x="1879" y="46"/>
                  </a:lnTo>
                  <a:lnTo>
                    <a:pt x="1879" y="49"/>
                  </a:lnTo>
                  <a:lnTo>
                    <a:pt x="1879" y="53"/>
                  </a:lnTo>
                  <a:lnTo>
                    <a:pt x="1878" y="56"/>
                  </a:lnTo>
                  <a:lnTo>
                    <a:pt x="1878" y="60"/>
                  </a:lnTo>
                  <a:lnTo>
                    <a:pt x="1878" y="63"/>
                  </a:lnTo>
                  <a:lnTo>
                    <a:pt x="1878" y="67"/>
                  </a:lnTo>
                  <a:lnTo>
                    <a:pt x="1877" y="70"/>
                  </a:lnTo>
                  <a:lnTo>
                    <a:pt x="1877" y="74"/>
                  </a:lnTo>
                  <a:lnTo>
                    <a:pt x="1877" y="77"/>
                  </a:lnTo>
                  <a:lnTo>
                    <a:pt x="1877" y="81"/>
                  </a:lnTo>
                  <a:lnTo>
                    <a:pt x="1876" y="84"/>
                  </a:lnTo>
                  <a:lnTo>
                    <a:pt x="1876" y="88"/>
                  </a:lnTo>
                  <a:lnTo>
                    <a:pt x="1876" y="91"/>
                  </a:lnTo>
                  <a:lnTo>
                    <a:pt x="1875" y="95"/>
                  </a:lnTo>
                  <a:lnTo>
                    <a:pt x="1875" y="98"/>
                  </a:lnTo>
                  <a:lnTo>
                    <a:pt x="1875" y="102"/>
                  </a:lnTo>
                  <a:lnTo>
                    <a:pt x="1874" y="105"/>
                  </a:lnTo>
                  <a:lnTo>
                    <a:pt x="1874" y="109"/>
                  </a:lnTo>
                  <a:lnTo>
                    <a:pt x="1874" y="112"/>
                  </a:lnTo>
                  <a:lnTo>
                    <a:pt x="1873" y="116"/>
                  </a:lnTo>
                  <a:lnTo>
                    <a:pt x="1873" y="119"/>
                  </a:lnTo>
                  <a:lnTo>
                    <a:pt x="1872" y="123"/>
                  </a:lnTo>
                  <a:lnTo>
                    <a:pt x="1872" y="126"/>
                  </a:lnTo>
                  <a:lnTo>
                    <a:pt x="1871" y="130"/>
                  </a:lnTo>
                  <a:lnTo>
                    <a:pt x="1871" y="133"/>
                  </a:lnTo>
                  <a:lnTo>
                    <a:pt x="1870" y="137"/>
                  </a:lnTo>
                  <a:lnTo>
                    <a:pt x="1870" y="140"/>
                  </a:lnTo>
                  <a:lnTo>
                    <a:pt x="1869" y="144"/>
                  </a:lnTo>
                  <a:lnTo>
                    <a:pt x="1869" y="147"/>
                  </a:lnTo>
                  <a:lnTo>
                    <a:pt x="1868" y="151"/>
                  </a:lnTo>
                  <a:lnTo>
                    <a:pt x="1868" y="154"/>
                  </a:lnTo>
                  <a:lnTo>
                    <a:pt x="1867" y="158"/>
                  </a:lnTo>
                  <a:lnTo>
                    <a:pt x="1867" y="161"/>
                  </a:lnTo>
                  <a:lnTo>
                    <a:pt x="1866" y="165"/>
                  </a:lnTo>
                  <a:lnTo>
                    <a:pt x="1866" y="168"/>
                  </a:lnTo>
                  <a:lnTo>
                    <a:pt x="1865" y="172"/>
                  </a:lnTo>
                  <a:lnTo>
                    <a:pt x="1864" y="175"/>
                  </a:lnTo>
                  <a:lnTo>
                    <a:pt x="1864" y="179"/>
                  </a:lnTo>
                  <a:lnTo>
                    <a:pt x="1863" y="182"/>
                  </a:lnTo>
                  <a:lnTo>
                    <a:pt x="1862" y="186"/>
                  </a:lnTo>
                  <a:lnTo>
                    <a:pt x="1862" y="189"/>
                  </a:lnTo>
                  <a:lnTo>
                    <a:pt x="1861" y="193"/>
                  </a:lnTo>
                  <a:lnTo>
                    <a:pt x="1861" y="196"/>
                  </a:lnTo>
                  <a:lnTo>
                    <a:pt x="1860" y="199"/>
                  </a:lnTo>
                  <a:lnTo>
                    <a:pt x="1859" y="203"/>
                  </a:lnTo>
                  <a:lnTo>
                    <a:pt x="1859" y="206"/>
                  </a:lnTo>
                  <a:lnTo>
                    <a:pt x="1858" y="210"/>
                  </a:lnTo>
                  <a:lnTo>
                    <a:pt x="1857" y="213"/>
                  </a:lnTo>
                  <a:lnTo>
                    <a:pt x="1856" y="217"/>
                  </a:lnTo>
                  <a:lnTo>
                    <a:pt x="1856" y="220"/>
                  </a:lnTo>
                  <a:lnTo>
                    <a:pt x="1855" y="224"/>
                  </a:lnTo>
                  <a:lnTo>
                    <a:pt x="1854" y="227"/>
                  </a:lnTo>
                  <a:lnTo>
                    <a:pt x="1853" y="231"/>
                  </a:lnTo>
                  <a:lnTo>
                    <a:pt x="1853" y="234"/>
                  </a:lnTo>
                  <a:lnTo>
                    <a:pt x="1852" y="237"/>
                  </a:lnTo>
                  <a:lnTo>
                    <a:pt x="1851" y="241"/>
                  </a:lnTo>
                  <a:lnTo>
                    <a:pt x="1850" y="244"/>
                  </a:lnTo>
                  <a:lnTo>
                    <a:pt x="1849" y="248"/>
                  </a:lnTo>
                  <a:lnTo>
                    <a:pt x="1849" y="251"/>
                  </a:lnTo>
                  <a:lnTo>
                    <a:pt x="1848" y="255"/>
                  </a:lnTo>
                  <a:lnTo>
                    <a:pt x="1847" y="258"/>
                  </a:lnTo>
                  <a:lnTo>
                    <a:pt x="1846" y="261"/>
                  </a:lnTo>
                  <a:lnTo>
                    <a:pt x="1845" y="265"/>
                  </a:lnTo>
                  <a:lnTo>
                    <a:pt x="1844" y="268"/>
                  </a:lnTo>
                  <a:lnTo>
                    <a:pt x="1844" y="272"/>
                  </a:lnTo>
                  <a:lnTo>
                    <a:pt x="1843" y="275"/>
                  </a:lnTo>
                  <a:lnTo>
                    <a:pt x="1842" y="278"/>
                  </a:lnTo>
                  <a:lnTo>
                    <a:pt x="1841" y="282"/>
                  </a:lnTo>
                  <a:lnTo>
                    <a:pt x="1840" y="285"/>
                  </a:lnTo>
                  <a:lnTo>
                    <a:pt x="1839" y="289"/>
                  </a:lnTo>
                  <a:lnTo>
                    <a:pt x="1838" y="292"/>
                  </a:lnTo>
                  <a:lnTo>
                    <a:pt x="1837" y="295"/>
                  </a:lnTo>
                  <a:lnTo>
                    <a:pt x="1836" y="299"/>
                  </a:lnTo>
                  <a:lnTo>
                    <a:pt x="1835" y="302"/>
                  </a:lnTo>
                  <a:lnTo>
                    <a:pt x="1834" y="306"/>
                  </a:lnTo>
                  <a:lnTo>
                    <a:pt x="1833" y="309"/>
                  </a:lnTo>
                  <a:lnTo>
                    <a:pt x="1832" y="312"/>
                  </a:lnTo>
                  <a:lnTo>
                    <a:pt x="1831" y="316"/>
                  </a:lnTo>
                  <a:lnTo>
                    <a:pt x="1830" y="319"/>
                  </a:lnTo>
                  <a:lnTo>
                    <a:pt x="1829" y="322"/>
                  </a:lnTo>
                  <a:lnTo>
                    <a:pt x="1828" y="326"/>
                  </a:lnTo>
                  <a:lnTo>
                    <a:pt x="1827" y="329"/>
                  </a:lnTo>
                  <a:lnTo>
                    <a:pt x="1826" y="332"/>
                  </a:lnTo>
                  <a:lnTo>
                    <a:pt x="1825" y="336"/>
                  </a:lnTo>
                  <a:lnTo>
                    <a:pt x="1823" y="339"/>
                  </a:lnTo>
                  <a:lnTo>
                    <a:pt x="1822" y="343"/>
                  </a:lnTo>
                  <a:lnTo>
                    <a:pt x="1821" y="346"/>
                  </a:lnTo>
                  <a:lnTo>
                    <a:pt x="1820" y="349"/>
                  </a:lnTo>
                  <a:lnTo>
                    <a:pt x="1819" y="353"/>
                  </a:lnTo>
                  <a:lnTo>
                    <a:pt x="1818" y="356"/>
                  </a:lnTo>
                  <a:lnTo>
                    <a:pt x="1817" y="359"/>
                  </a:lnTo>
                  <a:lnTo>
                    <a:pt x="1815" y="362"/>
                  </a:lnTo>
                  <a:lnTo>
                    <a:pt x="1814" y="366"/>
                  </a:lnTo>
                  <a:lnTo>
                    <a:pt x="1813" y="369"/>
                  </a:lnTo>
                  <a:lnTo>
                    <a:pt x="1812" y="373"/>
                  </a:lnTo>
                  <a:lnTo>
                    <a:pt x="1811" y="376"/>
                  </a:lnTo>
                  <a:lnTo>
                    <a:pt x="1809" y="379"/>
                  </a:lnTo>
                  <a:lnTo>
                    <a:pt x="1808" y="382"/>
                  </a:lnTo>
                  <a:lnTo>
                    <a:pt x="1807" y="386"/>
                  </a:lnTo>
                  <a:lnTo>
                    <a:pt x="1806" y="389"/>
                  </a:lnTo>
                  <a:lnTo>
                    <a:pt x="1804" y="392"/>
                  </a:lnTo>
                  <a:lnTo>
                    <a:pt x="1803" y="396"/>
                  </a:lnTo>
                  <a:lnTo>
                    <a:pt x="1802" y="399"/>
                  </a:lnTo>
                  <a:lnTo>
                    <a:pt x="1800" y="402"/>
                  </a:lnTo>
                  <a:lnTo>
                    <a:pt x="1799" y="405"/>
                  </a:lnTo>
                  <a:lnTo>
                    <a:pt x="1798" y="409"/>
                  </a:lnTo>
                  <a:lnTo>
                    <a:pt x="1797" y="412"/>
                  </a:lnTo>
                  <a:lnTo>
                    <a:pt x="1795" y="415"/>
                  </a:lnTo>
                  <a:lnTo>
                    <a:pt x="1794" y="418"/>
                  </a:lnTo>
                  <a:lnTo>
                    <a:pt x="1792" y="422"/>
                  </a:lnTo>
                  <a:lnTo>
                    <a:pt x="1791" y="425"/>
                  </a:lnTo>
                  <a:lnTo>
                    <a:pt x="1790" y="428"/>
                  </a:lnTo>
                  <a:lnTo>
                    <a:pt x="1788" y="431"/>
                  </a:lnTo>
                  <a:lnTo>
                    <a:pt x="1787" y="435"/>
                  </a:lnTo>
                  <a:lnTo>
                    <a:pt x="1786" y="438"/>
                  </a:lnTo>
                  <a:lnTo>
                    <a:pt x="1784" y="441"/>
                  </a:lnTo>
                  <a:lnTo>
                    <a:pt x="1783" y="444"/>
                  </a:lnTo>
                  <a:lnTo>
                    <a:pt x="1781" y="448"/>
                  </a:lnTo>
                  <a:lnTo>
                    <a:pt x="1780" y="451"/>
                  </a:lnTo>
                  <a:lnTo>
                    <a:pt x="1778" y="454"/>
                  </a:lnTo>
                  <a:lnTo>
                    <a:pt x="1777" y="457"/>
                  </a:lnTo>
                  <a:lnTo>
                    <a:pt x="1775" y="460"/>
                  </a:lnTo>
                  <a:lnTo>
                    <a:pt x="1774" y="464"/>
                  </a:lnTo>
                  <a:lnTo>
                    <a:pt x="1772" y="467"/>
                  </a:lnTo>
                  <a:lnTo>
                    <a:pt x="1771" y="470"/>
                  </a:lnTo>
                  <a:lnTo>
                    <a:pt x="1769" y="473"/>
                  </a:lnTo>
                  <a:lnTo>
                    <a:pt x="1768" y="476"/>
                  </a:lnTo>
                  <a:lnTo>
                    <a:pt x="1766" y="479"/>
                  </a:lnTo>
                  <a:lnTo>
                    <a:pt x="1765" y="482"/>
                  </a:lnTo>
                  <a:lnTo>
                    <a:pt x="1763" y="486"/>
                  </a:lnTo>
                  <a:lnTo>
                    <a:pt x="1762" y="489"/>
                  </a:lnTo>
                  <a:lnTo>
                    <a:pt x="1760" y="492"/>
                  </a:lnTo>
                  <a:lnTo>
                    <a:pt x="1758" y="495"/>
                  </a:lnTo>
                  <a:lnTo>
                    <a:pt x="1757" y="498"/>
                  </a:lnTo>
                  <a:lnTo>
                    <a:pt x="1755" y="501"/>
                  </a:lnTo>
                  <a:lnTo>
                    <a:pt x="1754" y="505"/>
                  </a:lnTo>
                  <a:lnTo>
                    <a:pt x="1752" y="508"/>
                  </a:lnTo>
                  <a:lnTo>
                    <a:pt x="1750" y="511"/>
                  </a:lnTo>
                  <a:lnTo>
                    <a:pt x="1749" y="514"/>
                  </a:lnTo>
                  <a:lnTo>
                    <a:pt x="1747" y="517"/>
                  </a:lnTo>
                  <a:lnTo>
                    <a:pt x="1746" y="520"/>
                  </a:lnTo>
                  <a:lnTo>
                    <a:pt x="1744" y="523"/>
                  </a:lnTo>
                  <a:lnTo>
                    <a:pt x="1742" y="526"/>
                  </a:lnTo>
                  <a:lnTo>
                    <a:pt x="1740" y="529"/>
                  </a:lnTo>
                  <a:lnTo>
                    <a:pt x="1739" y="532"/>
                  </a:lnTo>
                  <a:lnTo>
                    <a:pt x="1737" y="535"/>
                  </a:lnTo>
                  <a:lnTo>
                    <a:pt x="1735" y="539"/>
                  </a:lnTo>
                  <a:lnTo>
                    <a:pt x="1734" y="542"/>
                  </a:lnTo>
                  <a:lnTo>
                    <a:pt x="1732" y="545"/>
                  </a:lnTo>
                  <a:lnTo>
                    <a:pt x="1730" y="548"/>
                  </a:lnTo>
                  <a:lnTo>
                    <a:pt x="1728" y="551"/>
                  </a:lnTo>
                  <a:lnTo>
                    <a:pt x="1727" y="554"/>
                  </a:lnTo>
                  <a:lnTo>
                    <a:pt x="1725" y="557"/>
                  </a:lnTo>
                  <a:lnTo>
                    <a:pt x="1723" y="560"/>
                  </a:lnTo>
                  <a:lnTo>
                    <a:pt x="1721" y="563"/>
                  </a:lnTo>
                  <a:lnTo>
                    <a:pt x="1719" y="566"/>
                  </a:lnTo>
                  <a:lnTo>
                    <a:pt x="1717" y="569"/>
                  </a:lnTo>
                  <a:lnTo>
                    <a:pt x="1716" y="572"/>
                  </a:lnTo>
                  <a:lnTo>
                    <a:pt x="1714" y="575"/>
                  </a:lnTo>
                  <a:lnTo>
                    <a:pt x="1712" y="578"/>
                  </a:lnTo>
                  <a:lnTo>
                    <a:pt x="1710" y="581"/>
                  </a:lnTo>
                  <a:lnTo>
                    <a:pt x="1708" y="584"/>
                  </a:lnTo>
                  <a:lnTo>
                    <a:pt x="1706" y="587"/>
                  </a:lnTo>
                  <a:lnTo>
                    <a:pt x="1705" y="590"/>
                  </a:lnTo>
                  <a:lnTo>
                    <a:pt x="1703" y="593"/>
                  </a:lnTo>
                  <a:lnTo>
                    <a:pt x="1701" y="596"/>
                  </a:lnTo>
                  <a:lnTo>
                    <a:pt x="1699" y="599"/>
                  </a:lnTo>
                  <a:lnTo>
                    <a:pt x="1697" y="602"/>
                  </a:lnTo>
                  <a:lnTo>
                    <a:pt x="1695" y="605"/>
                  </a:lnTo>
                  <a:lnTo>
                    <a:pt x="1693" y="607"/>
                  </a:lnTo>
                  <a:lnTo>
                    <a:pt x="1691" y="610"/>
                  </a:lnTo>
                  <a:lnTo>
                    <a:pt x="1689" y="613"/>
                  </a:lnTo>
                  <a:lnTo>
                    <a:pt x="1687" y="616"/>
                  </a:lnTo>
                  <a:lnTo>
                    <a:pt x="1685" y="619"/>
                  </a:lnTo>
                  <a:lnTo>
                    <a:pt x="1683" y="622"/>
                  </a:lnTo>
                  <a:lnTo>
                    <a:pt x="1681" y="625"/>
                  </a:lnTo>
                  <a:lnTo>
                    <a:pt x="1679" y="628"/>
                  </a:lnTo>
                  <a:lnTo>
                    <a:pt x="1677" y="631"/>
                  </a:lnTo>
                  <a:lnTo>
                    <a:pt x="1675" y="634"/>
                  </a:lnTo>
                  <a:lnTo>
                    <a:pt x="1673" y="637"/>
                  </a:lnTo>
                  <a:lnTo>
                    <a:pt x="1671" y="639"/>
                  </a:lnTo>
                  <a:lnTo>
                    <a:pt x="1669" y="642"/>
                  </a:lnTo>
                  <a:lnTo>
                    <a:pt x="1667" y="645"/>
                  </a:lnTo>
                  <a:lnTo>
                    <a:pt x="1665" y="648"/>
                  </a:lnTo>
                  <a:lnTo>
                    <a:pt x="1663" y="651"/>
                  </a:lnTo>
                  <a:lnTo>
                    <a:pt x="1661" y="654"/>
                  </a:lnTo>
                  <a:lnTo>
                    <a:pt x="1659" y="656"/>
                  </a:lnTo>
                  <a:lnTo>
                    <a:pt x="1657" y="659"/>
                  </a:lnTo>
                  <a:lnTo>
                    <a:pt x="1655" y="662"/>
                  </a:lnTo>
                  <a:lnTo>
                    <a:pt x="1652" y="665"/>
                  </a:lnTo>
                  <a:lnTo>
                    <a:pt x="1650" y="668"/>
                  </a:lnTo>
                  <a:lnTo>
                    <a:pt x="1648" y="670"/>
                  </a:lnTo>
                  <a:lnTo>
                    <a:pt x="1646" y="673"/>
                  </a:lnTo>
                  <a:lnTo>
                    <a:pt x="1644" y="676"/>
                  </a:lnTo>
                  <a:lnTo>
                    <a:pt x="1642" y="679"/>
                  </a:lnTo>
                  <a:lnTo>
                    <a:pt x="1640" y="682"/>
                  </a:lnTo>
                  <a:lnTo>
                    <a:pt x="1637" y="684"/>
                  </a:lnTo>
                  <a:lnTo>
                    <a:pt x="1635" y="687"/>
                  </a:lnTo>
                  <a:lnTo>
                    <a:pt x="1633" y="690"/>
                  </a:lnTo>
                  <a:lnTo>
                    <a:pt x="1631" y="693"/>
                  </a:lnTo>
                  <a:lnTo>
                    <a:pt x="1629" y="695"/>
                  </a:lnTo>
                  <a:lnTo>
                    <a:pt x="1626" y="698"/>
                  </a:lnTo>
                  <a:lnTo>
                    <a:pt x="1624" y="701"/>
                  </a:lnTo>
                  <a:lnTo>
                    <a:pt x="1622" y="703"/>
                  </a:lnTo>
                  <a:lnTo>
                    <a:pt x="1620" y="706"/>
                  </a:lnTo>
                  <a:lnTo>
                    <a:pt x="1618" y="709"/>
                  </a:lnTo>
                  <a:lnTo>
                    <a:pt x="1615" y="711"/>
                  </a:lnTo>
                  <a:lnTo>
                    <a:pt x="1613" y="714"/>
                  </a:lnTo>
                  <a:lnTo>
                    <a:pt x="1611" y="717"/>
                  </a:lnTo>
                  <a:lnTo>
                    <a:pt x="1608" y="720"/>
                  </a:lnTo>
                  <a:lnTo>
                    <a:pt x="1606" y="722"/>
                  </a:lnTo>
                  <a:lnTo>
                    <a:pt x="1604" y="725"/>
                  </a:lnTo>
                  <a:lnTo>
                    <a:pt x="1602" y="727"/>
                  </a:lnTo>
                  <a:lnTo>
                    <a:pt x="1599" y="730"/>
                  </a:lnTo>
                  <a:lnTo>
                    <a:pt x="1597" y="733"/>
                  </a:lnTo>
                  <a:lnTo>
                    <a:pt x="1595" y="735"/>
                  </a:lnTo>
                  <a:lnTo>
                    <a:pt x="1592" y="738"/>
                  </a:lnTo>
                  <a:lnTo>
                    <a:pt x="1590" y="740"/>
                  </a:lnTo>
                  <a:lnTo>
                    <a:pt x="1588" y="743"/>
                  </a:lnTo>
                  <a:lnTo>
                    <a:pt x="1585" y="746"/>
                  </a:lnTo>
                  <a:lnTo>
                    <a:pt x="1583" y="748"/>
                  </a:lnTo>
                  <a:lnTo>
                    <a:pt x="1580" y="751"/>
                  </a:lnTo>
                  <a:lnTo>
                    <a:pt x="1578" y="753"/>
                  </a:lnTo>
                  <a:lnTo>
                    <a:pt x="1576" y="756"/>
                  </a:lnTo>
                  <a:lnTo>
                    <a:pt x="1573" y="758"/>
                  </a:lnTo>
                  <a:lnTo>
                    <a:pt x="1571" y="761"/>
                  </a:lnTo>
                  <a:lnTo>
                    <a:pt x="1568" y="764"/>
                  </a:lnTo>
                  <a:lnTo>
                    <a:pt x="1566" y="766"/>
                  </a:lnTo>
                  <a:lnTo>
                    <a:pt x="1563" y="769"/>
                  </a:lnTo>
                  <a:lnTo>
                    <a:pt x="1561" y="771"/>
                  </a:lnTo>
                  <a:lnTo>
                    <a:pt x="1559" y="774"/>
                  </a:lnTo>
                  <a:lnTo>
                    <a:pt x="1556" y="776"/>
                  </a:lnTo>
                  <a:lnTo>
                    <a:pt x="1554" y="779"/>
                  </a:lnTo>
                  <a:lnTo>
                    <a:pt x="1551" y="781"/>
                  </a:lnTo>
                  <a:lnTo>
                    <a:pt x="1549" y="784"/>
                  </a:lnTo>
                  <a:lnTo>
                    <a:pt x="1546" y="786"/>
                  </a:lnTo>
                  <a:lnTo>
                    <a:pt x="1544" y="788"/>
                  </a:lnTo>
                  <a:lnTo>
                    <a:pt x="1541" y="791"/>
                  </a:lnTo>
                  <a:lnTo>
                    <a:pt x="1539" y="793"/>
                  </a:lnTo>
                  <a:lnTo>
                    <a:pt x="1536" y="796"/>
                  </a:lnTo>
                  <a:lnTo>
                    <a:pt x="1534" y="798"/>
                  </a:lnTo>
                  <a:lnTo>
                    <a:pt x="1531" y="801"/>
                  </a:lnTo>
                  <a:lnTo>
                    <a:pt x="1528" y="803"/>
                  </a:lnTo>
                  <a:lnTo>
                    <a:pt x="1526" y="806"/>
                  </a:lnTo>
                  <a:lnTo>
                    <a:pt x="1524" y="808"/>
                  </a:lnTo>
                  <a:lnTo>
                    <a:pt x="1521" y="810"/>
                  </a:lnTo>
                  <a:lnTo>
                    <a:pt x="1518" y="813"/>
                  </a:lnTo>
                  <a:lnTo>
                    <a:pt x="1516" y="815"/>
                  </a:lnTo>
                  <a:lnTo>
                    <a:pt x="1513" y="817"/>
                  </a:lnTo>
                  <a:lnTo>
                    <a:pt x="1511" y="820"/>
                  </a:lnTo>
                  <a:lnTo>
                    <a:pt x="1508" y="822"/>
                  </a:lnTo>
                  <a:lnTo>
                    <a:pt x="1505" y="824"/>
                  </a:lnTo>
                  <a:lnTo>
                    <a:pt x="1503" y="827"/>
                  </a:lnTo>
                  <a:lnTo>
                    <a:pt x="1500" y="829"/>
                  </a:lnTo>
                  <a:lnTo>
                    <a:pt x="1498" y="831"/>
                  </a:lnTo>
                  <a:lnTo>
                    <a:pt x="1495" y="834"/>
                  </a:lnTo>
                  <a:lnTo>
                    <a:pt x="1492" y="836"/>
                  </a:lnTo>
                  <a:lnTo>
                    <a:pt x="1490" y="838"/>
                  </a:lnTo>
                  <a:lnTo>
                    <a:pt x="1487" y="841"/>
                  </a:lnTo>
                  <a:lnTo>
                    <a:pt x="1484" y="843"/>
                  </a:lnTo>
                  <a:lnTo>
                    <a:pt x="1482" y="845"/>
                  </a:lnTo>
                  <a:lnTo>
                    <a:pt x="1479" y="847"/>
                  </a:lnTo>
                  <a:lnTo>
                    <a:pt x="1476" y="850"/>
                  </a:lnTo>
                  <a:lnTo>
                    <a:pt x="1473" y="852"/>
                  </a:lnTo>
                  <a:lnTo>
                    <a:pt x="1471" y="854"/>
                  </a:lnTo>
                  <a:lnTo>
                    <a:pt x="1468" y="856"/>
                  </a:lnTo>
                  <a:lnTo>
                    <a:pt x="1465" y="859"/>
                  </a:lnTo>
                  <a:lnTo>
                    <a:pt x="1463" y="861"/>
                  </a:lnTo>
                  <a:lnTo>
                    <a:pt x="1460" y="863"/>
                  </a:lnTo>
                  <a:lnTo>
                    <a:pt x="1457" y="865"/>
                  </a:lnTo>
                  <a:lnTo>
                    <a:pt x="1454" y="867"/>
                  </a:lnTo>
                  <a:lnTo>
                    <a:pt x="1452" y="869"/>
                  </a:lnTo>
                  <a:lnTo>
                    <a:pt x="1449" y="872"/>
                  </a:lnTo>
                  <a:lnTo>
                    <a:pt x="1446" y="874"/>
                  </a:lnTo>
                  <a:lnTo>
                    <a:pt x="1443" y="876"/>
                  </a:lnTo>
                  <a:lnTo>
                    <a:pt x="1441" y="878"/>
                  </a:lnTo>
                  <a:lnTo>
                    <a:pt x="1438" y="880"/>
                  </a:lnTo>
                  <a:lnTo>
                    <a:pt x="1435" y="882"/>
                  </a:lnTo>
                  <a:lnTo>
                    <a:pt x="1432" y="884"/>
                  </a:lnTo>
                  <a:lnTo>
                    <a:pt x="1429" y="887"/>
                  </a:lnTo>
                  <a:lnTo>
                    <a:pt x="1427" y="889"/>
                  </a:lnTo>
                  <a:lnTo>
                    <a:pt x="1424" y="891"/>
                  </a:lnTo>
                  <a:lnTo>
                    <a:pt x="1421" y="893"/>
                  </a:lnTo>
                  <a:lnTo>
                    <a:pt x="1418" y="895"/>
                  </a:lnTo>
                  <a:lnTo>
                    <a:pt x="1415" y="897"/>
                  </a:lnTo>
                  <a:lnTo>
                    <a:pt x="1412" y="899"/>
                  </a:lnTo>
                  <a:lnTo>
                    <a:pt x="1410" y="901"/>
                  </a:lnTo>
                  <a:lnTo>
                    <a:pt x="1407" y="903"/>
                  </a:lnTo>
                  <a:lnTo>
                    <a:pt x="1404" y="905"/>
                  </a:lnTo>
                  <a:lnTo>
                    <a:pt x="1401" y="907"/>
                  </a:lnTo>
                  <a:lnTo>
                    <a:pt x="1398" y="909"/>
                  </a:lnTo>
                  <a:lnTo>
                    <a:pt x="1395" y="911"/>
                  </a:lnTo>
                  <a:lnTo>
                    <a:pt x="1392" y="913"/>
                  </a:lnTo>
                  <a:lnTo>
                    <a:pt x="1389" y="915"/>
                  </a:lnTo>
                  <a:lnTo>
                    <a:pt x="1387" y="917"/>
                  </a:lnTo>
                  <a:lnTo>
                    <a:pt x="1384" y="919"/>
                  </a:lnTo>
                  <a:lnTo>
                    <a:pt x="1381" y="921"/>
                  </a:lnTo>
                  <a:lnTo>
                    <a:pt x="1378" y="923"/>
                  </a:lnTo>
                  <a:lnTo>
                    <a:pt x="1375" y="924"/>
                  </a:lnTo>
                  <a:lnTo>
                    <a:pt x="1372" y="926"/>
                  </a:lnTo>
                  <a:lnTo>
                    <a:pt x="1369" y="928"/>
                  </a:lnTo>
                  <a:lnTo>
                    <a:pt x="1366" y="930"/>
                  </a:lnTo>
                  <a:lnTo>
                    <a:pt x="1363" y="932"/>
                  </a:lnTo>
                  <a:lnTo>
                    <a:pt x="1360" y="934"/>
                  </a:lnTo>
                  <a:lnTo>
                    <a:pt x="1357" y="936"/>
                  </a:lnTo>
                  <a:lnTo>
                    <a:pt x="1354" y="938"/>
                  </a:lnTo>
                  <a:lnTo>
                    <a:pt x="1351" y="940"/>
                  </a:lnTo>
                  <a:lnTo>
                    <a:pt x="1348" y="941"/>
                  </a:lnTo>
                  <a:lnTo>
                    <a:pt x="1345" y="943"/>
                  </a:lnTo>
                  <a:lnTo>
                    <a:pt x="1342" y="945"/>
                  </a:lnTo>
                  <a:lnTo>
                    <a:pt x="1340" y="947"/>
                  </a:lnTo>
                  <a:lnTo>
                    <a:pt x="1337" y="949"/>
                  </a:lnTo>
                  <a:lnTo>
                    <a:pt x="1333" y="951"/>
                  </a:lnTo>
                  <a:lnTo>
                    <a:pt x="1330" y="952"/>
                  </a:lnTo>
                  <a:lnTo>
                    <a:pt x="1327" y="954"/>
                  </a:lnTo>
                  <a:lnTo>
                    <a:pt x="1324" y="956"/>
                  </a:lnTo>
                  <a:lnTo>
                    <a:pt x="1322" y="958"/>
                  </a:lnTo>
                  <a:lnTo>
                    <a:pt x="1318" y="959"/>
                  </a:lnTo>
                  <a:lnTo>
                    <a:pt x="1315" y="961"/>
                  </a:lnTo>
                  <a:lnTo>
                    <a:pt x="1312" y="963"/>
                  </a:lnTo>
                  <a:lnTo>
                    <a:pt x="1309" y="965"/>
                  </a:lnTo>
                  <a:lnTo>
                    <a:pt x="1306" y="966"/>
                  </a:lnTo>
                  <a:lnTo>
                    <a:pt x="1303" y="968"/>
                  </a:lnTo>
                  <a:lnTo>
                    <a:pt x="1300" y="970"/>
                  </a:lnTo>
                  <a:lnTo>
                    <a:pt x="1297" y="971"/>
                  </a:lnTo>
                  <a:lnTo>
                    <a:pt x="1294" y="973"/>
                  </a:lnTo>
                  <a:lnTo>
                    <a:pt x="1291" y="975"/>
                  </a:lnTo>
                  <a:lnTo>
                    <a:pt x="1288" y="976"/>
                  </a:lnTo>
                  <a:lnTo>
                    <a:pt x="1285" y="978"/>
                  </a:lnTo>
                  <a:lnTo>
                    <a:pt x="1282" y="979"/>
                  </a:lnTo>
                  <a:lnTo>
                    <a:pt x="1279" y="981"/>
                  </a:lnTo>
                  <a:lnTo>
                    <a:pt x="1275" y="983"/>
                  </a:lnTo>
                  <a:lnTo>
                    <a:pt x="1272" y="984"/>
                  </a:lnTo>
                  <a:lnTo>
                    <a:pt x="1269" y="986"/>
                  </a:lnTo>
                  <a:lnTo>
                    <a:pt x="1266" y="987"/>
                  </a:lnTo>
                  <a:lnTo>
                    <a:pt x="1263" y="989"/>
                  </a:lnTo>
                  <a:lnTo>
                    <a:pt x="1260" y="991"/>
                  </a:lnTo>
                  <a:lnTo>
                    <a:pt x="1257" y="992"/>
                  </a:lnTo>
                  <a:lnTo>
                    <a:pt x="1254" y="994"/>
                  </a:lnTo>
                  <a:lnTo>
                    <a:pt x="1250" y="995"/>
                  </a:lnTo>
                  <a:lnTo>
                    <a:pt x="1247" y="997"/>
                  </a:lnTo>
                  <a:lnTo>
                    <a:pt x="1244" y="998"/>
                  </a:lnTo>
                  <a:lnTo>
                    <a:pt x="1241" y="1000"/>
                  </a:lnTo>
                  <a:lnTo>
                    <a:pt x="1238" y="1001"/>
                  </a:lnTo>
                  <a:lnTo>
                    <a:pt x="1235" y="1003"/>
                  </a:lnTo>
                  <a:lnTo>
                    <a:pt x="1232" y="1004"/>
                  </a:lnTo>
                  <a:lnTo>
                    <a:pt x="1228" y="1006"/>
                  </a:lnTo>
                  <a:lnTo>
                    <a:pt x="1225" y="1007"/>
                  </a:lnTo>
                  <a:lnTo>
                    <a:pt x="1222" y="1008"/>
                  </a:lnTo>
                  <a:lnTo>
                    <a:pt x="1219" y="1010"/>
                  </a:lnTo>
                  <a:lnTo>
                    <a:pt x="1216" y="1011"/>
                  </a:lnTo>
                  <a:lnTo>
                    <a:pt x="1212" y="1013"/>
                  </a:lnTo>
                  <a:lnTo>
                    <a:pt x="1209" y="1014"/>
                  </a:lnTo>
                  <a:lnTo>
                    <a:pt x="1206" y="1015"/>
                  </a:lnTo>
                  <a:lnTo>
                    <a:pt x="1203" y="1017"/>
                  </a:lnTo>
                  <a:lnTo>
                    <a:pt x="1200" y="1018"/>
                  </a:lnTo>
                  <a:lnTo>
                    <a:pt x="1196" y="1020"/>
                  </a:lnTo>
                  <a:lnTo>
                    <a:pt x="1193" y="1021"/>
                  </a:lnTo>
                  <a:lnTo>
                    <a:pt x="1190" y="1022"/>
                  </a:lnTo>
                  <a:lnTo>
                    <a:pt x="1187" y="1024"/>
                  </a:lnTo>
                  <a:lnTo>
                    <a:pt x="1183" y="1025"/>
                  </a:lnTo>
                  <a:lnTo>
                    <a:pt x="1180" y="1026"/>
                  </a:lnTo>
                  <a:lnTo>
                    <a:pt x="1177" y="1027"/>
                  </a:lnTo>
                  <a:lnTo>
                    <a:pt x="1174" y="1029"/>
                  </a:lnTo>
                  <a:lnTo>
                    <a:pt x="1171" y="1030"/>
                  </a:lnTo>
                  <a:lnTo>
                    <a:pt x="1167" y="1031"/>
                  </a:lnTo>
                  <a:lnTo>
                    <a:pt x="1164" y="1033"/>
                  </a:lnTo>
                  <a:lnTo>
                    <a:pt x="1161" y="1034"/>
                  </a:lnTo>
                  <a:lnTo>
                    <a:pt x="1157" y="1035"/>
                  </a:lnTo>
                  <a:lnTo>
                    <a:pt x="1154" y="1036"/>
                  </a:lnTo>
                  <a:lnTo>
                    <a:pt x="1151" y="1038"/>
                  </a:lnTo>
                  <a:lnTo>
                    <a:pt x="1148" y="1039"/>
                  </a:lnTo>
                  <a:lnTo>
                    <a:pt x="1144" y="1040"/>
                  </a:lnTo>
                  <a:lnTo>
                    <a:pt x="1141" y="1041"/>
                  </a:lnTo>
                  <a:lnTo>
                    <a:pt x="1138" y="1042"/>
                  </a:lnTo>
                  <a:lnTo>
                    <a:pt x="1134" y="1043"/>
                  </a:lnTo>
                  <a:lnTo>
                    <a:pt x="1131" y="1045"/>
                  </a:lnTo>
                  <a:lnTo>
                    <a:pt x="1128" y="1046"/>
                  </a:lnTo>
                  <a:lnTo>
                    <a:pt x="1125" y="1047"/>
                  </a:lnTo>
                  <a:lnTo>
                    <a:pt x="1121" y="1048"/>
                  </a:lnTo>
                  <a:lnTo>
                    <a:pt x="1118" y="1049"/>
                  </a:lnTo>
                  <a:lnTo>
                    <a:pt x="1115" y="1050"/>
                  </a:lnTo>
                  <a:lnTo>
                    <a:pt x="1111" y="1051"/>
                  </a:lnTo>
                  <a:lnTo>
                    <a:pt x="1108" y="1052"/>
                  </a:lnTo>
                  <a:lnTo>
                    <a:pt x="1105" y="1053"/>
                  </a:lnTo>
                  <a:lnTo>
                    <a:pt x="1101" y="1054"/>
                  </a:lnTo>
                  <a:lnTo>
                    <a:pt x="1098" y="1055"/>
                  </a:lnTo>
                  <a:lnTo>
                    <a:pt x="1095" y="1057"/>
                  </a:lnTo>
                  <a:lnTo>
                    <a:pt x="1091" y="1057"/>
                  </a:lnTo>
                  <a:lnTo>
                    <a:pt x="1088" y="1059"/>
                  </a:lnTo>
                  <a:lnTo>
                    <a:pt x="1085" y="1060"/>
                  </a:lnTo>
                  <a:lnTo>
                    <a:pt x="1081" y="1060"/>
                  </a:lnTo>
                  <a:lnTo>
                    <a:pt x="1078" y="1061"/>
                  </a:lnTo>
                  <a:lnTo>
                    <a:pt x="1075" y="1062"/>
                  </a:lnTo>
                  <a:lnTo>
                    <a:pt x="1071" y="1063"/>
                  </a:lnTo>
                  <a:lnTo>
                    <a:pt x="1068" y="1064"/>
                  </a:lnTo>
                  <a:lnTo>
                    <a:pt x="1065" y="1065"/>
                  </a:lnTo>
                  <a:lnTo>
                    <a:pt x="1061" y="1066"/>
                  </a:lnTo>
                  <a:lnTo>
                    <a:pt x="1058" y="1067"/>
                  </a:lnTo>
                  <a:lnTo>
                    <a:pt x="1055" y="1068"/>
                  </a:lnTo>
                  <a:lnTo>
                    <a:pt x="1051" y="1069"/>
                  </a:lnTo>
                  <a:lnTo>
                    <a:pt x="1048" y="1070"/>
                  </a:lnTo>
                  <a:lnTo>
                    <a:pt x="1044" y="1071"/>
                  </a:lnTo>
                  <a:lnTo>
                    <a:pt x="1041" y="1072"/>
                  </a:lnTo>
                  <a:lnTo>
                    <a:pt x="1038" y="1072"/>
                  </a:lnTo>
                  <a:lnTo>
                    <a:pt x="1034" y="1073"/>
                  </a:lnTo>
                  <a:lnTo>
                    <a:pt x="1031" y="1074"/>
                  </a:lnTo>
                  <a:lnTo>
                    <a:pt x="1028" y="1075"/>
                  </a:lnTo>
                  <a:lnTo>
                    <a:pt x="1024" y="1076"/>
                  </a:lnTo>
                  <a:lnTo>
                    <a:pt x="1021" y="1076"/>
                  </a:lnTo>
                  <a:lnTo>
                    <a:pt x="1017" y="1077"/>
                  </a:lnTo>
                  <a:lnTo>
                    <a:pt x="1014" y="1078"/>
                  </a:lnTo>
                  <a:lnTo>
                    <a:pt x="1010" y="1079"/>
                  </a:lnTo>
                  <a:lnTo>
                    <a:pt x="1007" y="1079"/>
                  </a:lnTo>
                  <a:lnTo>
                    <a:pt x="1004" y="1080"/>
                  </a:lnTo>
                  <a:lnTo>
                    <a:pt x="1000" y="1081"/>
                  </a:lnTo>
                  <a:lnTo>
                    <a:pt x="997" y="1082"/>
                  </a:lnTo>
                  <a:lnTo>
                    <a:pt x="993" y="1083"/>
                  </a:lnTo>
                  <a:lnTo>
                    <a:pt x="990" y="1083"/>
                  </a:lnTo>
                  <a:lnTo>
                    <a:pt x="987" y="1084"/>
                  </a:lnTo>
                  <a:lnTo>
                    <a:pt x="983" y="1085"/>
                  </a:lnTo>
                  <a:lnTo>
                    <a:pt x="980" y="1085"/>
                  </a:lnTo>
                  <a:lnTo>
                    <a:pt x="976" y="1086"/>
                  </a:lnTo>
                  <a:lnTo>
                    <a:pt x="973" y="1087"/>
                  </a:lnTo>
                  <a:lnTo>
                    <a:pt x="969" y="1087"/>
                  </a:lnTo>
                  <a:lnTo>
                    <a:pt x="966" y="1088"/>
                  </a:lnTo>
                  <a:lnTo>
                    <a:pt x="963" y="1088"/>
                  </a:lnTo>
                  <a:lnTo>
                    <a:pt x="959" y="1089"/>
                  </a:lnTo>
                  <a:lnTo>
                    <a:pt x="956" y="1090"/>
                  </a:lnTo>
                  <a:lnTo>
                    <a:pt x="952" y="1090"/>
                  </a:lnTo>
                  <a:lnTo>
                    <a:pt x="949" y="1091"/>
                  </a:lnTo>
                  <a:lnTo>
                    <a:pt x="946" y="1091"/>
                  </a:lnTo>
                  <a:lnTo>
                    <a:pt x="942" y="1092"/>
                  </a:lnTo>
                  <a:lnTo>
                    <a:pt x="939" y="1092"/>
                  </a:lnTo>
                  <a:lnTo>
                    <a:pt x="935" y="1093"/>
                  </a:lnTo>
                  <a:lnTo>
                    <a:pt x="932" y="1093"/>
                  </a:lnTo>
                  <a:lnTo>
                    <a:pt x="928" y="1094"/>
                  </a:lnTo>
                  <a:lnTo>
                    <a:pt x="925" y="1094"/>
                  </a:lnTo>
                  <a:lnTo>
                    <a:pt x="921" y="1095"/>
                  </a:lnTo>
                  <a:lnTo>
                    <a:pt x="918" y="1095"/>
                  </a:lnTo>
                  <a:lnTo>
                    <a:pt x="914" y="1096"/>
                  </a:lnTo>
                  <a:lnTo>
                    <a:pt x="911" y="1096"/>
                  </a:lnTo>
                  <a:lnTo>
                    <a:pt x="908" y="1097"/>
                  </a:lnTo>
                  <a:lnTo>
                    <a:pt x="904" y="1097"/>
                  </a:lnTo>
                  <a:lnTo>
                    <a:pt x="901" y="1098"/>
                  </a:lnTo>
                  <a:lnTo>
                    <a:pt x="897" y="1098"/>
                  </a:lnTo>
                  <a:lnTo>
                    <a:pt x="894" y="1098"/>
                  </a:lnTo>
                  <a:lnTo>
                    <a:pt x="890" y="1099"/>
                  </a:lnTo>
                  <a:lnTo>
                    <a:pt x="887" y="1099"/>
                  </a:lnTo>
                  <a:lnTo>
                    <a:pt x="883" y="1099"/>
                  </a:lnTo>
                  <a:lnTo>
                    <a:pt x="880" y="1100"/>
                  </a:lnTo>
                  <a:lnTo>
                    <a:pt x="876" y="1100"/>
                  </a:lnTo>
                  <a:lnTo>
                    <a:pt x="873" y="1100"/>
                  </a:lnTo>
                  <a:lnTo>
                    <a:pt x="869" y="1101"/>
                  </a:lnTo>
                  <a:lnTo>
                    <a:pt x="866" y="1101"/>
                  </a:lnTo>
                  <a:lnTo>
                    <a:pt x="863" y="1101"/>
                  </a:lnTo>
                  <a:lnTo>
                    <a:pt x="859" y="1102"/>
                  </a:lnTo>
                  <a:lnTo>
                    <a:pt x="856" y="1102"/>
                  </a:lnTo>
                  <a:lnTo>
                    <a:pt x="852" y="1102"/>
                  </a:lnTo>
                  <a:lnTo>
                    <a:pt x="849" y="1102"/>
                  </a:lnTo>
                  <a:lnTo>
                    <a:pt x="845" y="1103"/>
                  </a:lnTo>
                  <a:lnTo>
                    <a:pt x="842" y="1103"/>
                  </a:lnTo>
                  <a:lnTo>
                    <a:pt x="838" y="1103"/>
                  </a:lnTo>
                  <a:lnTo>
                    <a:pt x="835" y="1103"/>
                  </a:lnTo>
                  <a:lnTo>
                    <a:pt x="831" y="1103"/>
                  </a:lnTo>
                  <a:lnTo>
                    <a:pt x="828" y="1104"/>
                  </a:lnTo>
                  <a:lnTo>
                    <a:pt x="824" y="1104"/>
                  </a:lnTo>
                  <a:lnTo>
                    <a:pt x="821" y="1104"/>
                  </a:lnTo>
                  <a:lnTo>
                    <a:pt x="817" y="1104"/>
                  </a:lnTo>
                  <a:lnTo>
                    <a:pt x="814" y="1104"/>
                  </a:lnTo>
                  <a:lnTo>
                    <a:pt x="810" y="1104"/>
                  </a:lnTo>
                  <a:lnTo>
                    <a:pt x="807" y="1105"/>
                  </a:lnTo>
                  <a:lnTo>
                    <a:pt x="803" y="1105"/>
                  </a:lnTo>
                  <a:lnTo>
                    <a:pt x="800" y="1105"/>
                  </a:lnTo>
                  <a:lnTo>
                    <a:pt x="796" y="1105"/>
                  </a:lnTo>
                  <a:lnTo>
                    <a:pt x="793" y="1105"/>
                  </a:lnTo>
                  <a:lnTo>
                    <a:pt x="789" y="1105"/>
                  </a:lnTo>
                  <a:lnTo>
                    <a:pt x="786" y="1105"/>
                  </a:lnTo>
                  <a:lnTo>
                    <a:pt x="782" y="1105"/>
                  </a:lnTo>
                  <a:lnTo>
                    <a:pt x="779" y="1105"/>
                  </a:lnTo>
                  <a:lnTo>
                    <a:pt x="775" y="1105"/>
                  </a:lnTo>
                  <a:lnTo>
                    <a:pt x="772" y="1105"/>
                  </a:lnTo>
                  <a:lnTo>
                    <a:pt x="769" y="1105"/>
                  </a:lnTo>
                  <a:lnTo>
                    <a:pt x="765" y="1105"/>
                  </a:lnTo>
                  <a:lnTo>
                    <a:pt x="762" y="1105"/>
                  </a:lnTo>
                  <a:lnTo>
                    <a:pt x="758" y="1105"/>
                  </a:lnTo>
                  <a:lnTo>
                    <a:pt x="755" y="1105"/>
                  </a:lnTo>
                  <a:lnTo>
                    <a:pt x="751" y="1105"/>
                  </a:lnTo>
                  <a:lnTo>
                    <a:pt x="748" y="1105"/>
                  </a:lnTo>
                  <a:lnTo>
                    <a:pt x="744" y="1105"/>
                  </a:lnTo>
                  <a:lnTo>
                    <a:pt x="741" y="1105"/>
                  </a:lnTo>
                  <a:lnTo>
                    <a:pt x="737" y="1105"/>
                  </a:lnTo>
                  <a:lnTo>
                    <a:pt x="734" y="1104"/>
                  </a:lnTo>
                  <a:lnTo>
                    <a:pt x="730" y="1104"/>
                  </a:lnTo>
                  <a:lnTo>
                    <a:pt x="727" y="1104"/>
                  </a:lnTo>
                  <a:lnTo>
                    <a:pt x="723" y="1104"/>
                  </a:lnTo>
                  <a:lnTo>
                    <a:pt x="720" y="1104"/>
                  </a:lnTo>
                  <a:lnTo>
                    <a:pt x="716" y="1104"/>
                  </a:lnTo>
                  <a:lnTo>
                    <a:pt x="713" y="1103"/>
                  </a:lnTo>
                  <a:lnTo>
                    <a:pt x="709" y="1103"/>
                  </a:lnTo>
                  <a:lnTo>
                    <a:pt x="706" y="1103"/>
                  </a:lnTo>
                  <a:lnTo>
                    <a:pt x="702" y="1103"/>
                  </a:lnTo>
                  <a:lnTo>
                    <a:pt x="699" y="1103"/>
                  </a:lnTo>
                  <a:lnTo>
                    <a:pt x="695" y="1102"/>
                  </a:lnTo>
                  <a:lnTo>
                    <a:pt x="692" y="1102"/>
                  </a:lnTo>
                  <a:lnTo>
                    <a:pt x="688" y="1102"/>
                  </a:lnTo>
                  <a:lnTo>
                    <a:pt x="685" y="1102"/>
                  </a:lnTo>
                  <a:lnTo>
                    <a:pt x="682" y="1101"/>
                  </a:lnTo>
                  <a:lnTo>
                    <a:pt x="678" y="1101"/>
                  </a:lnTo>
                  <a:lnTo>
                    <a:pt x="675" y="1101"/>
                  </a:lnTo>
                  <a:lnTo>
                    <a:pt x="671" y="1100"/>
                  </a:lnTo>
                  <a:lnTo>
                    <a:pt x="668" y="1100"/>
                  </a:lnTo>
                  <a:lnTo>
                    <a:pt x="664" y="1100"/>
                  </a:lnTo>
                  <a:lnTo>
                    <a:pt x="661" y="1099"/>
                  </a:lnTo>
                  <a:lnTo>
                    <a:pt x="657" y="1099"/>
                  </a:lnTo>
                  <a:lnTo>
                    <a:pt x="654" y="1099"/>
                  </a:lnTo>
                  <a:lnTo>
                    <a:pt x="650" y="1098"/>
                  </a:lnTo>
                  <a:lnTo>
                    <a:pt x="647" y="1098"/>
                  </a:lnTo>
                  <a:lnTo>
                    <a:pt x="643" y="1098"/>
                  </a:lnTo>
                  <a:lnTo>
                    <a:pt x="640" y="1097"/>
                  </a:lnTo>
                  <a:lnTo>
                    <a:pt x="636" y="1097"/>
                  </a:lnTo>
                  <a:lnTo>
                    <a:pt x="633" y="1096"/>
                  </a:lnTo>
                  <a:lnTo>
                    <a:pt x="630" y="1096"/>
                  </a:lnTo>
                  <a:lnTo>
                    <a:pt x="626" y="1095"/>
                  </a:lnTo>
                  <a:lnTo>
                    <a:pt x="623" y="1095"/>
                  </a:lnTo>
                  <a:lnTo>
                    <a:pt x="619" y="1094"/>
                  </a:lnTo>
                  <a:lnTo>
                    <a:pt x="616" y="1094"/>
                  </a:lnTo>
                  <a:lnTo>
                    <a:pt x="612" y="1093"/>
                  </a:lnTo>
                  <a:lnTo>
                    <a:pt x="609" y="1093"/>
                  </a:lnTo>
                  <a:lnTo>
                    <a:pt x="605" y="1092"/>
                  </a:lnTo>
                  <a:lnTo>
                    <a:pt x="602" y="1092"/>
                  </a:lnTo>
                  <a:lnTo>
                    <a:pt x="599" y="1091"/>
                  </a:lnTo>
                  <a:lnTo>
                    <a:pt x="595" y="1091"/>
                  </a:lnTo>
                  <a:lnTo>
                    <a:pt x="592" y="1090"/>
                  </a:lnTo>
                  <a:lnTo>
                    <a:pt x="588" y="1090"/>
                  </a:lnTo>
                  <a:lnTo>
                    <a:pt x="585" y="1089"/>
                  </a:lnTo>
                  <a:lnTo>
                    <a:pt x="581" y="1088"/>
                  </a:lnTo>
                  <a:lnTo>
                    <a:pt x="578" y="1088"/>
                  </a:lnTo>
                  <a:lnTo>
                    <a:pt x="575" y="1087"/>
                  </a:lnTo>
                  <a:lnTo>
                    <a:pt x="571" y="1087"/>
                  </a:lnTo>
                  <a:lnTo>
                    <a:pt x="568" y="1086"/>
                  </a:lnTo>
                  <a:lnTo>
                    <a:pt x="564" y="1085"/>
                  </a:lnTo>
                  <a:lnTo>
                    <a:pt x="561" y="1085"/>
                  </a:lnTo>
                  <a:lnTo>
                    <a:pt x="557" y="1084"/>
                  </a:lnTo>
                  <a:lnTo>
                    <a:pt x="554" y="1083"/>
                  </a:lnTo>
                  <a:lnTo>
                    <a:pt x="551" y="1083"/>
                  </a:lnTo>
                  <a:lnTo>
                    <a:pt x="547" y="1082"/>
                  </a:lnTo>
                  <a:lnTo>
                    <a:pt x="544" y="1081"/>
                  </a:lnTo>
                  <a:lnTo>
                    <a:pt x="540" y="1080"/>
                  </a:lnTo>
                  <a:lnTo>
                    <a:pt x="537" y="1079"/>
                  </a:lnTo>
                  <a:lnTo>
                    <a:pt x="533" y="1079"/>
                  </a:lnTo>
                  <a:lnTo>
                    <a:pt x="530" y="1078"/>
                  </a:lnTo>
                  <a:lnTo>
                    <a:pt x="527" y="1077"/>
                  </a:lnTo>
                  <a:lnTo>
                    <a:pt x="523" y="1076"/>
                  </a:lnTo>
                  <a:lnTo>
                    <a:pt x="520" y="1076"/>
                  </a:lnTo>
                  <a:lnTo>
                    <a:pt x="517" y="1075"/>
                  </a:lnTo>
                  <a:lnTo>
                    <a:pt x="513" y="1074"/>
                  </a:lnTo>
                  <a:lnTo>
                    <a:pt x="510" y="1073"/>
                  </a:lnTo>
                  <a:lnTo>
                    <a:pt x="506" y="1072"/>
                  </a:lnTo>
                  <a:lnTo>
                    <a:pt x="503" y="1072"/>
                  </a:lnTo>
                  <a:lnTo>
                    <a:pt x="500" y="1071"/>
                  </a:lnTo>
                  <a:lnTo>
                    <a:pt x="496" y="1070"/>
                  </a:lnTo>
                  <a:lnTo>
                    <a:pt x="493" y="1069"/>
                  </a:lnTo>
                  <a:lnTo>
                    <a:pt x="489" y="1068"/>
                  </a:lnTo>
                  <a:lnTo>
                    <a:pt x="486" y="1067"/>
                  </a:lnTo>
                  <a:lnTo>
                    <a:pt x="483" y="1066"/>
                  </a:lnTo>
                  <a:lnTo>
                    <a:pt x="479" y="1065"/>
                  </a:lnTo>
                  <a:lnTo>
                    <a:pt x="476" y="1064"/>
                  </a:lnTo>
                  <a:lnTo>
                    <a:pt x="473" y="1063"/>
                  </a:lnTo>
                  <a:lnTo>
                    <a:pt x="469" y="1062"/>
                  </a:lnTo>
                  <a:lnTo>
                    <a:pt x="466" y="1061"/>
                  </a:lnTo>
                  <a:lnTo>
                    <a:pt x="463" y="1060"/>
                  </a:lnTo>
                  <a:lnTo>
                    <a:pt x="459" y="1060"/>
                  </a:lnTo>
                  <a:lnTo>
                    <a:pt x="456" y="1059"/>
                  </a:lnTo>
                  <a:lnTo>
                    <a:pt x="453" y="1057"/>
                  </a:lnTo>
                  <a:lnTo>
                    <a:pt x="449" y="1057"/>
                  </a:lnTo>
                  <a:lnTo>
                    <a:pt x="446" y="1055"/>
                  </a:lnTo>
                  <a:lnTo>
                    <a:pt x="443" y="1054"/>
                  </a:lnTo>
                  <a:lnTo>
                    <a:pt x="439" y="1053"/>
                  </a:lnTo>
                  <a:lnTo>
                    <a:pt x="436" y="1052"/>
                  </a:lnTo>
                  <a:lnTo>
                    <a:pt x="433" y="1051"/>
                  </a:lnTo>
                  <a:lnTo>
                    <a:pt x="429" y="1050"/>
                  </a:lnTo>
                  <a:lnTo>
                    <a:pt x="426" y="1049"/>
                  </a:lnTo>
                  <a:lnTo>
                    <a:pt x="423" y="1048"/>
                  </a:lnTo>
                  <a:lnTo>
                    <a:pt x="419" y="1047"/>
                  </a:lnTo>
                  <a:lnTo>
                    <a:pt x="416" y="1046"/>
                  </a:lnTo>
                  <a:lnTo>
                    <a:pt x="413" y="1045"/>
                  </a:lnTo>
                  <a:lnTo>
                    <a:pt x="409" y="1043"/>
                  </a:lnTo>
                  <a:lnTo>
                    <a:pt x="406" y="1042"/>
                  </a:lnTo>
                  <a:lnTo>
                    <a:pt x="403" y="1041"/>
                  </a:lnTo>
                  <a:lnTo>
                    <a:pt x="400" y="1040"/>
                  </a:lnTo>
                  <a:lnTo>
                    <a:pt x="396" y="1039"/>
                  </a:lnTo>
                  <a:lnTo>
                    <a:pt x="393" y="1038"/>
                  </a:lnTo>
                  <a:lnTo>
                    <a:pt x="390" y="1036"/>
                  </a:lnTo>
                  <a:lnTo>
                    <a:pt x="387" y="1035"/>
                  </a:lnTo>
                  <a:lnTo>
                    <a:pt x="383" y="1034"/>
                  </a:lnTo>
                  <a:lnTo>
                    <a:pt x="380" y="1033"/>
                  </a:lnTo>
                  <a:lnTo>
                    <a:pt x="377" y="1031"/>
                  </a:lnTo>
                  <a:lnTo>
                    <a:pt x="374" y="1030"/>
                  </a:lnTo>
                  <a:lnTo>
                    <a:pt x="370" y="1029"/>
                  </a:lnTo>
                  <a:lnTo>
                    <a:pt x="367" y="1027"/>
                  </a:lnTo>
                  <a:lnTo>
                    <a:pt x="364" y="1026"/>
                  </a:lnTo>
                  <a:lnTo>
                    <a:pt x="361" y="1025"/>
                  </a:lnTo>
                  <a:lnTo>
                    <a:pt x="357" y="1024"/>
                  </a:lnTo>
                  <a:lnTo>
                    <a:pt x="354" y="1022"/>
                  </a:lnTo>
                  <a:lnTo>
                    <a:pt x="351" y="1021"/>
                  </a:lnTo>
                  <a:lnTo>
                    <a:pt x="348" y="1020"/>
                  </a:lnTo>
                  <a:lnTo>
                    <a:pt x="344" y="1018"/>
                  </a:lnTo>
                  <a:lnTo>
                    <a:pt x="341" y="1017"/>
                  </a:lnTo>
                  <a:lnTo>
                    <a:pt x="338" y="1015"/>
                  </a:lnTo>
                  <a:lnTo>
                    <a:pt x="335" y="1014"/>
                  </a:lnTo>
                  <a:lnTo>
                    <a:pt x="332" y="1013"/>
                  </a:lnTo>
                  <a:lnTo>
                    <a:pt x="328" y="1011"/>
                  </a:lnTo>
                  <a:lnTo>
                    <a:pt x="325" y="1010"/>
                  </a:lnTo>
                  <a:lnTo>
                    <a:pt x="322" y="1008"/>
                  </a:lnTo>
                  <a:lnTo>
                    <a:pt x="319" y="1007"/>
                  </a:lnTo>
                  <a:lnTo>
                    <a:pt x="316" y="1006"/>
                  </a:lnTo>
                  <a:lnTo>
                    <a:pt x="312" y="1004"/>
                  </a:lnTo>
                  <a:lnTo>
                    <a:pt x="309" y="1003"/>
                  </a:lnTo>
                  <a:lnTo>
                    <a:pt x="306" y="1001"/>
                  </a:lnTo>
                  <a:lnTo>
                    <a:pt x="303" y="1000"/>
                  </a:lnTo>
                  <a:lnTo>
                    <a:pt x="300" y="998"/>
                  </a:lnTo>
                  <a:lnTo>
                    <a:pt x="297" y="997"/>
                  </a:lnTo>
                  <a:lnTo>
                    <a:pt x="293" y="995"/>
                  </a:lnTo>
                  <a:lnTo>
                    <a:pt x="290" y="994"/>
                  </a:lnTo>
                  <a:lnTo>
                    <a:pt x="287" y="992"/>
                  </a:lnTo>
                  <a:lnTo>
                    <a:pt x="284" y="991"/>
                  </a:lnTo>
                  <a:lnTo>
                    <a:pt x="281" y="989"/>
                  </a:lnTo>
                  <a:lnTo>
                    <a:pt x="278" y="987"/>
                  </a:lnTo>
                  <a:lnTo>
                    <a:pt x="275" y="986"/>
                  </a:lnTo>
                  <a:lnTo>
                    <a:pt x="272" y="984"/>
                  </a:lnTo>
                  <a:lnTo>
                    <a:pt x="269" y="983"/>
                  </a:lnTo>
                  <a:lnTo>
                    <a:pt x="265" y="981"/>
                  </a:lnTo>
                  <a:lnTo>
                    <a:pt x="262" y="979"/>
                  </a:lnTo>
                  <a:lnTo>
                    <a:pt x="259" y="978"/>
                  </a:lnTo>
                  <a:lnTo>
                    <a:pt x="256" y="976"/>
                  </a:lnTo>
                  <a:lnTo>
                    <a:pt x="253" y="975"/>
                  </a:lnTo>
                  <a:lnTo>
                    <a:pt x="250" y="973"/>
                  </a:lnTo>
                  <a:lnTo>
                    <a:pt x="247" y="971"/>
                  </a:lnTo>
                  <a:lnTo>
                    <a:pt x="244" y="970"/>
                  </a:lnTo>
                  <a:lnTo>
                    <a:pt x="241" y="968"/>
                  </a:lnTo>
                  <a:lnTo>
                    <a:pt x="238" y="966"/>
                  </a:lnTo>
                  <a:lnTo>
                    <a:pt x="235" y="965"/>
                  </a:lnTo>
                  <a:lnTo>
                    <a:pt x="232" y="963"/>
                  </a:lnTo>
                  <a:lnTo>
                    <a:pt x="229" y="961"/>
                  </a:lnTo>
                  <a:lnTo>
                    <a:pt x="226" y="959"/>
                  </a:lnTo>
                  <a:lnTo>
                    <a:pt x="223" y="958"/>
                  </a:lnTo>
                  <a:lnTo>
                    <a:pt x="220" y="956"/>
                  </a:lnTo>
                  <a:lnTo>
                    <a:pt x="217" y="954"/>
                  </a:lnTo>
                  <a:lnTo>
                    <a:pt x="214" y="952"/>
                  </a:lnTo>
                  <a:lnTo>
                    <a:pt x="210" y="951"/>
                  </a:lnTo>
                  <a:lnTo>
                    <a:pt x="207" y="949"/>
                  </a:lnTo>
                  <a:lnTo>
                    <a:pt x="204" y="947"/>
                  </a:lnTo>
                  <a:lnTo>
                    <a:pt x="202" y="945"/>
                  </a:lnTo>
                  <a:lnTo>
                    <a:pt x="199" y="943"/>
                  </a:lnTo>
                  <a:lnTo>
                    <a:pt x="195" y="941"/>
                  </a:lnTo>
                  <a:lnTo>
                    <a:pt x="193" y="940"/>
                  </a:lnTo>
                  <a:lnTo>
                    <a:pt x="190" y="938"/>
                  </a:lnTo>
                  <a:lnTo>
                    <a:pt x="187" y="936"/>
                  </a:lnTo>
                  <a:lnTo>
                    <a:pt x="184" y="934"/>
                  </a:lnTo>
                  <a:lnTo>
                    <a:pt x="181" y="932"/>
                  </a:lnTo>
                  <a:lnTo>
                    <a:pt x="178" y="930"/>
                  </a:lnTo>
                  <a:lnTo>
                    <a:pt x="175" y="928"/>
                  </a:lnTo>
                  <a:lnTo>
                    <a:pt x="172" y="926"/>
                  </a:lnTo>
                  <a:lnTo>
                    <a:pt x="169" y="924"/>
                  </a:lnTo>
                  <a:lnTo>
                    <a:pt x="166" y="923"/>
                  </a:lnTo>
                  <a:lnTo>
                    <a:pt x="163" y="921"/>
                  </a:lnTo>
                  <a:lnTo>
                    <a:pt x="160" y="919"/>
                  </a:lnTo>
                  <a:lnTo>
                    <a:pt x="157" y="917"/>
                  </a:lnTo>
                  <a:lnTo>
                    <a:pt x="154" y="915"/>
                  </a:lnTo>
                  <a:lnTo>
                    <a:pt x="152" y="913"/>
                  </a:lnTo>
                  <a:lnTo>
                    <a:pt x="149" y="911"/>
                  </a:lnTo>
                  <a:lnTo>
                    <a:pt x="146" y="909"/>
                  </a:lnTo>
                  <a:lnTo>
                    <a:pt x="143" y="907"/>
                  </a:lnTo>
                  <a:lnTo>
                    <a:pt x="140" y="905"/>
                  </a:lnTo>
                  <a:lnTo>
                    <a:pt x="137" y="903"/>
                  </a:lnTo>
                  <a:lnTo>
                    <a:pt x="134" y="901"/>
                  </a:lnTo>
                  <a:lnTo>
                    <a:pt x="132" y="899"/>
                  </a:lnTo>
                  <a:lnTo>
                    <a:pt x="129" y="897"/>
                  </a:lnTo>
                  <a:lnTo>
                    <a:pt x="126" y="895"/>
                  </a:lnTo>
                  <a:lnTo>
                    <a:pt x="123" y="893"/>
                  </a:lnTo>
                  <a:lnTo>
                    <a:pt x="120" y="891"/>
                  </a:lnTo>
                  <a:lnTo>
                    <a:pt x="117" y="889"/>
                  </a:lnTo>
                  <a:lnTo>
                    <a:pt x="115" y="887"/>
                  </a:lnTo>
                  <a:lnTo>
                    <a:pt x="112" y="884"/>
                  </a:lnTo>
                  <a:lnTo>
                    <a:pt x="109" y="882"/>
                  </a:lnTo>
                  <a:lnTo>
                    <a:pt x="106" y="880"/>
                  </a:lnTo>
                  <a:lnTo>
                    <a:pt x="103" y="878"/>
                  </a:lnTo>
                  <a:lnTo>
                    <a:pt x="101" y="876"/>
                  </a:lnTo>
                  <a:lnTo>
                    <a:pt x="98" y="874"/>
                  </a:lnTo>
                  <a:lnTo>
                    <a:pt x="95" y="872"/>
                  </a:lnTo>
                  <a:lnTo>
                    <a:pt x="92" y="869"/>
                  </a:lnTo>
                  <a:lnTo>
                    <a:pt x="90" y="867"/>
                  </a:lnTo>
                  <a:lnTo>
                    <a:pt x="87" y="865"/>
                  </a:lnTo>
                  <a:lnTo>
                    <a:pt x="84" y="863"/>
                  </a:lnTo>
                  <a:lnTo>
                    <a:pt x="81" y="861"/>
                  </a:lnTo>
                  <a:lnTo>
                    <a:pt x="79" y="859"/>
                  </a:lnTo>
                  <a:lnTo>
                    <a:pt x="76" y="856"/>
                  </a:lnTo>
                  <a:lnTo>
                    <a:pt x="73" y="854"/>
                  </a:lnTo>
                  <a:lnTo>
                    <a:pt x="71" y="852"/>
                  </a:lnTo>
                  <a:lnTo>
                    <a:pt x="68" y="850"/>
                  </a:lnTo>
                  <a:lnTo>
                    <a:pt x="65" y="847"/>
                  </a:lnTo>
                  <a:lnTo>
                    <a:pt x="62" y="845"/>
                  </a:lnTo>
                  <a:lnTo>
                    <a:pt x="60" y="843"/>
                  </a:lnTo>
                  <a:lnTo>
                    <a:pt x="57" y="841"/>
                  </a:lnTo>
                  <a:lnTo>
                    <a:pt x="54" y="838"/>
                  </a:lnTo>
                  <a:lnTo>
                    <a:pt x="52" y="836"/>
                  </a:lnTo>
                  <a:lnTo>
                    <a:pt x="49" y="834"/>
                  </a:lnTo>
                  <a:lnTo>
                    <a:pt x="46" y="831"/>
                  </a:lnTo>
                  <a:lnTo>
                    <a:pt x="44" y="829"/>
                  </a:lnTo>
                  <a:lnTo>
                    <a:pt x="41" y="827"/>
                  </a:lnTo>
                  <a:lnTo>
                    <a:pt x="39" y="824"/>
                  </a:lnTo>
                  <a:lnTo>
                    <a:pt x="36" y="822"/>
                  </a:lnTo>
                  <a:lnTo>
                    <a:pt x="34" y="820"/>
                  </a:lnTo>
                  <a:lnTo>
                    <a:pt x="31" y="817"/>
                  </a:lnTo>
                  <a:lnTo>
                    <a:pt x="28" y="815"/>
                  </a:lnTo>
                  <a:lnTo>
                    <a:pt x="26" y="813"/>
                  </a:lnTo>
                  <a:lnTo>
                    <a:pt x="23" y="810"/>
                  </a:lnTo>
                  <a:lnTo>
                    <a:pt x="21" y="808"/>
                  </a:lnTo>
                  <a:lnTo>
                    <a:pt x="18" y="806"/>
                  </a:lnTo>
                  <a:lnTo>
                    <a:pt x="15" y="803"/>
                  </a:lnTo>
                  <a:lnTo>
                    <a:pt x="13" y="801"/>
                  </a:lnTo>
                  <a:lnTo>
                    <a:pt x="10" y="798"/>
                  </a:lnTo>
                  <a:lnTo>
                    <a:pt x="8" y="796"/>
                  </a:lnTo>
                  <a:lnTo>
                    <a:pt x="5" y="793"/>
                  </a:lnTo>
                  <a:lnTo>
                    <a:pt x="3" y="791"/>
                  </a:lnTo>
                  <a:lnTo>
                    <a:pt x="0" y="788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326" y="1858"/>
              <a:ext cx="1881" cy="1106"/>
            </a:xfrm>
            <a:custGeom>
              <a:avLst/>
              <a:gdLst>
                <a:gd name="T0" fmla="*/ 1 w 1881"/>
                <a:gd name="T1" fmla="*/ 1067 h 1106"/>
                <a:gd name="T2" fmla="*/ 4 w 1881"/>
                <a:gd name="T3" fmla="*/ 1024 h 1106"/>
                <a:gd name="T4" fmla="*/ 9 w 1881"/>
                <a:gd name="T5" fmla="*/ 982 h 1106"/>
                <a:gd name="T6" fmla="*/ 15 w 1881"/>
                <a:gd name="T7" fmla="*/ 940 h 1106"/>
                <a:gd name="T8" fmla="*/ 22 w 1881"/>
                <a:gd name="T9" fmla="*/ 899 h 1106"/>
                <a:gd name="T10" fmla="*/ 32 w 1881"/>
                <a:gd name="T11" fmla="*/ 858 h 1106"/>
                <a:gd name="T12" fmla="*/ 42 w 1881"/>
                <a:gd name="T13" fmla="*/ 817 h 1106"/>
                <a:gd name="T14" fmla="*/ 54 w 1881"/>
                <a:gd name="T15" fmla="*/ 776 h 1106"/>
                <a:gd name="T16" fmla="*/ 68 w 1881"/>
                <a:gd name="T17" fmla="*/ 736 h 1106"/>
                <a:gd name="T18" fmla="*/ 83 w 1881"/>
                <a:gd name="T19" fmla="*/ 697 h 1106"/>
                <a:gd name="T20" fmla="*/ 100 w 1881"/>
                <a:gd name="T21" fmla="*/ 658 h 1106"/>
                <a:gd name="T22" fmla="*/ 118 w 1881"/>
                <a:gd name="T23" fmla="*/ 620 h 1106"/>
                <a:gd name="T24" fmla="*/ 137 w 1881"/>
                <a:gd name="T25" fmla="*/ 582 h 1106"/>
                <a:gd name="T26" fmla="*/ 158 w 1881"/>
                <a:gd name="T27" fmla="*/ 545 h 1106"/>
                <a:gd name="T28" fmla="*/ 180 w 1881"/>
                <a:gd name="T29" fmla="*/ 510 h 1106"/>
                <a:gd name="T30" fmla="*/ 204 w 1881"/>
                <a:gd name="T31" fmla="*/ 475 h 1106"/>
                <a:gd name="T32" fmla="*/ 228 w 1881"/>
                <a:gd name="T33" fmla="*/ 441 h 1106"/>
                <a:gd name="T34" fmla="*/ 255 w 1881"/>
                <a:gd name="T35" fmla="*/ 407 h 1106"/>
                <a:gd name="T36" fmla="*/ 282 w 1881"/>
                <a:gd name="T37" fmla="*/ 375 h 1106"/>
                <a:gd name="T38" fmla="*/ 310 w 1881"/>
                <a:gd name="T39" fmla="*/ 344 h 1106"/>
                <a:gd name="T40" fmla="*/ 340 w 1881"/>
                <a:gd name="T41" fmla="*/ 314 h 1106"/>
                <a:gd name="T42" fmla="*/ 371 w 1881"/>
                <a:gd name="T43" fmla="*/ 286 h 1106"/>
                <a:gd name="T44" fmla="*/ 402 w 1881"/>
                <a:gd name="T45" fmla="*/ 258 h 1106"/>
                <a:gd name="T46" fmla="*/ 435 w 1881"/>
                <a:gd name="T47" fmla="*/ 232 h 1106"/>
                <a:gd name="T48" fmla="*/ 469 w 1881"/>
                <a:gd name="T49" fmla="*/ 207 h 1106"/>
                <a:gd name="T50" fmla="*/ 503 w 1881"/>
                <a:gd name="T51" fmla="*/ 183 h 1106"/>
                <a:gd name="T52" fmla="*/ 539 w 1881"/>
                <a:gd name="T53" fmla="*/ 160 h 1106"/>
                <a:gd name="T54" fmla="*/ 575 w 1881"/>
                <a:gd name="T55" fmla="*/ 139 h 1106"/>
                <a:gd name="T56" fmla="*/ 612 w 1881"/>
                <a:gd name="T57" fmla="*/ 119 h 1106"/>
                <a:gd name="T58" fmla="*/ 649 w 1881"/>
                <a:gd name="T59" fmla="*/ 101 h 1106"/>
                <a:gd name="T60" fmla="*/ 688 w 1881"/>
                <a:gd name="T61" fmla="*/ 84 h 1106"/>
                <a:gd name="T62" fmla="*/ 727 w 1881"/>
                <a:gd name="T63" fmla="*/ 69 h 1106"/>
                <a:gd name="T64" fmla="*/ 766 w 1881"/>
                <a:gd name="T65" fmla="*/ 55 h 1106"/>
                <a:gd name="T66" fmla="*/ 806 w 1881"/>
                <a:gd name="T67" fmla="*/ 43 h 1106"/>
                <a:gd name="T68" fmla="*/ 847 w 1881"/>
                <a:gd name="T69" fmla="*/ 32 h 1106"/>
                <a:gd name="T70" fmla="*/ 888 w 1881"/>
                <a:gd name="T71" fmla="*/ 23 h 1106"/>
                <a:gd name="T72" fmla="*/ 929 w 1881"/>
                <a:gd name="T73" fmla="*/ 15 h 1106"/>
                <a:gd name="T74" fmla="*/ 970 w 1881"/>
                <a:gd name="T75" fmla="*/ 9 h 1106"/>
                <a:gd name="T76" fmla="*/ 1012 w 1881"/>
                <a:gd name="T77" fmla="*/ 5 h 1106"/>
                <a:gd name="T78" fmla="*/ 1053 w 1881"/>
                <a:gd name="T79" fmla="*/ 2 h 1106"/>
                <a:gd name="T80" fmla="*/ 1095 w 1881"/>
                <a:gd name="T81" fmla="*/ 0 h 1106"/>
                <a:gd name="T82" fmla="*/ 1137 w 1881"/>
                <a:gd name="T83" fmla="*/ 1 h 1106"/>
                <a:gd name="T84" fmla="*/ 1179 w 1881"/>
                <a:gd name="T85" fmla="*/ 2 h 1106"/>
                <a:gd name="T86" fmla="*/ 1220 w 1881"/>
                <a:gd name="T87" fmla="*/ 6 h 1106"/>
                <a:gd name="T88" fmla="*/ 1262 w 1881"/>
                <a:gd name="T89" fmla="*/ 11 h 1106"/>
                <a:gd name="T90" fmla="*/ 1303 w 1881"/>
                <a:gd name="T91" fmla="*/ 18 h 1106"/>
                <a:gd name="T92" fmla="*/ 1344 w 1881"/>
                <a:gd name="T93" fmla="*/ 26 h 1106"/>
                <a:gd name="T94" fmla="*/ 1385 w 1881"/>
                <a:gd name="T95" fmla="*/ 36 h 1106"/>
                <a:gd name="T96" fmla="*/ 1425 w 1881"/>
                <a:gd name="T97" fmla="*/ 47 h 1106"/>
                <a:gd name="T98" fmla="*/ 1465 w 1881"/>
                <a:gd name="T99" fmla="*/ 60 h 1106"/>
                <a:gd name="T100" fmla="*/ 1504 w 1881"/>
                <a:gd name="T101" fmla="*/ 74 h 1106"/>
                <a:gd name="T102" fmla="*/ 1543 w 1881"/>
                <a:gd name="T103" fmla="*/ 90 h 1106"/>
                <a:gd name="T104" fmla="*/ 1581 w 1881"/>
                <a:gd name="T105" fmla="*/ 107 h 1106"/>
                <a:gd name="T106" fmla="*/ 1619 w 1881"/>
                <a:gd name="T107" fmla="*/ 126 h 1106"/>
                <a:gd name="T108" fmla="*/ 1655 w 1881"/>
                <a:gd name="T109" fmla="*/ 146 h 1106"/>
                <a:gd name="T110" fmla="*/ 1691 w 1881"/>
                <a:gd name="T111" fmla="*/ 168 h 1106"/>
                <a:gd name="T112" fmla="*/ 1726 w 1881"/>
                <a:gd name="T113" fmla="*/ 190 h 1106"/>
                <a:gd name="T114" fmla="*/ 1761 w 1881"/>
                <a:gd name="T115" fmla="*/ 215 h 1106"/>
                <a:gd name="T116" fmla="*/ 1794 w 1881"/>
                <a:gd name="T117" fmla="*/ 240 h 1106"/>
                <a:gd name="T118" fmla="*/ 1827 w 1881"/>
                <a:gd name="T119" fmla="*/ 267 h 1106"/>
                <a:gd name="T120" fmla="*/ 1858 w 1881"/>
                <a:gd name="T121" fmla="*/ 295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1" h="1106">
                  <a:moveTo>
                    <a:pt x="0" y="1106"/>
                  </a:moveTo>
                  <a:lnTo>
                    <a:pt x="0" y="1102"/>
                  </a:lnTo>
                  <a:lnTo>
                    <a:pt x="0" y="1098"/>
                  </a:lnTo>
                  <a:lnTo>
                    <a:pt x="0" y="1095"/>
                  </a:lnTo>
                  <a:lnTo>
                    <a:pt x="0" y="1091"/>
                  </a:lnTo>
                  <a:lnTo>
                    <a:pt x="1" y="1088"/>
                  </a:lnTo>
                  <a:lnTo>
                    <a:pt x="1" y="1084"/>
                  </a:lnTo>
                  <a:lnTo>
                    <a:pt x="1" y="1081"/>
                  </a:lnTo>
                  <a:lnTo>
                    <a:pt x="1" y="1077"/>
                  </a:lnTo>
                  <a:lnTo>
                    <a:pt x="1" y="1074"/>
                  </a:lnTo>
                  <a:lnTo>
                    <a:pt x="1" y="1070"/>
                  </a:lnTo>
                  <a:lnTo>
                    <a:pt x="1" y="1067"/>
                  </a:lnTo>
                  <a:lnTo>
                    <a:pt x="2" y="1063"/>
                  </a:lnTo>
                  <a:lnTo>
                    <a:pt x="2" y="1060"/>
                  </a:lnTo>
                  <a:lnTo>
                    <a:pt x="2" y="1056"/>
                  </a:lnTo>
                  <a:lnTo>
                    <a:pt x="2" y="1053"/>
                  </a:lnTo>
                  <a:lnTo>
                    <a:pt x="3" y="1049"/>
                  </a:lnTo>
                  <a:lnTo>
                    <a:pt x="3" y="1046"/>
                  </a:lnTo>
                  <a:lnTo>
                    <a:pt x="3" y="1042"/>
                  </a:lnTo>
                  <a:lnTo>
                    <a:pt x="3" y="1038"/>
                  </a:lnTo>
                  <a:lnTo>
                    <a:pt x="3" y="1035"/>
                  </a:lnTo>
                  <a:lnTo>
                    <a:pt x="4" y="1031"/>
                  </a:lnTo>
                  <a:lnTo>
                    <a:pt x="4" y="1028"/>
                  </a:lnTo>
                  <a:lnTo>
                    <a:pt x="4" y="1024"/>
                  </a:lnTo>
                  <a:lnTo>
                    <a:pt x="5" y="1021"/>
                  </a:lnTo>
                  <a:lnTo>
                    <a:pt x="5" y="1017"/>
                  </a:lnTo>
                  <a:lnTo>
                    <a:pt x="5" y="1014"/>
                  </a:lnTo>
                  <a:lnTo>
                    <a:pt x="6" y="1010"/>
                  </a:lnTo>
                  <a:lnTo>
                    <a:pt x="6" y="1007"/>
                  </a:lnTo>
                  <a:lnTo>
                    <a:pt x="6" y="1004"/>
                  </a:lnTo>
                  <a:lnTo>
                    <a:pt x="7" y="1000"/>
                  </a:lnTo>
                  <a:lnTo>
                    <a:pt x="7" y="996"/>
                  </a:lnTo>
                  <a:lnTo>
                    <a:pt x="7" y="993"/>
                  </a:lnTo>
                  <a:lnTo>
                    <a:pt x="8" y="989"/>
                  </a:lnTo>
                  <a:lnTo>
                    <a:pt x="8" y="986"/>
                  </a:lnTo>
                  <a:lnTo>
                    <a:pt x="9" y="982"/>
                  </a:lnTo>
                  <a:lnTo>
                    <a:pt x="9" y="979"/>
                  </a:lnTo>
                  <a:lnTo>
                    <a:pt x="10" y="975"/>
                  </a:lnTo>
                  <a:lnTo>
                    <a:pt x="10" y="972"/>
                  </a:lnTo>
                  <a:lnTo>
                    <a:pt x="11" y="968"/>
                  </a:lnTo>
                  <a:lnTo>
                    <a:pt x="11" y="965"/>
                  </a:lnTo>
                  <a:lnTo>
                    <a:pt x="12" y="961"/>
                  </a:lnTo>
                  <a:lnTo>
                    <a:pt x="12" y="958"/>
                  </a:lnTo>
                  <a:lnTo>
                    <a:pt x="13" y="955"/>
                  </a:lnTo>
                  <a:lnTo>
                    <a:pt x="13" y="951"/>
                  </a:lnTo>
                  <a:lnTo>
                    <a:pt x="14" y="947"/>
                  </a:lnTo>
                  <a:lnTo>
                    <a:pt x="14" y="944"/>
                  </a:lnTo>
                  <a:lnTo>
                    <a:pt x="15" y="940"/>
                  </a:lnTo>
                  <a:lnTo>
                    <a:pt x="15" y="937"/>
                  </a:lnTo>
                  <a:lnTo>
                    <a:pt x="16" y="934"/>
                  </a:lnTo>
                  <a:lnTo>
                    <a:pt x="17" y="930"/>
                  </a:lnTo>
                  <a:lnTo>
                    <a:pt x="17" y="927"/>
                  </a:lnTo>
                  <a:lnTo>
                    <a:pt x="18" y="923"/>
                  </a:lnTo>
                  <a:lnTo>
                    <a:pt x="18" y="920"/>
                  </a:lnTo>
                  <a:lnTo>
                    <a:pt x="19" y="916"/>
                  </a:lnTo>
                  <a:lnTo>
                    <a:pt x="20" y="913"/>
                  </a:lnTo>
                  <a:lnTo>
                    <a:pt x="20" y="909"/>
                  </a:lnTo>
                  <a:lnTo>
                    <a:pt x="21" y="906"/>
                  </a:lnTo>
                  <a:lnTo>
                    <a:pt x="22" y="902"/>
                  </a:lnTo>
                  <a:lnTo>
                    <a:pt x="22" y="899"/>
                  </a:lnTo>
                  <a:lnTo>
                    <a:pt x="23" y="895"/>
                  </a:lnTo>
                  <a:lnTo>
                    <a:pt x="24" y="892"/>
                  </a:lnTo>
                  <a:lnTo>
                    <a:pt x="25" y="889"/>
                  </a:lnTo>
                  <a:lnTo>
                    <a:pt x="25" y="885"/>
                  </a:lnTo>
                  <a:lnTo>
                    <a:pt x="26" y="882"/>
                  </a:lnTo>
                  <a:lnTo>
                    <a:pt x="27" y="878"/>
                  </a:lnTo>
                  <a:lnTo>
                    <a:pt x="28" y="875"/>
                  </a:lnTo>
                  <a:lnTo>
                    <a:pt x="28" y="871"/>
                  </a:lnTo>
                  <a:lnTo>
                    <a:pt x="29" y="868"/>
                  </a:lnTo>
                  <a:lnTo>
                    <a:pt x="30" y="864"/>
                  </a:lnTo>
                  <a:lnTo>
                    <a:pt x="31" y="861"/>
                  </a:lnTo>
                  <a:lnTo>
                    <a:pt x="32" y="858"/>
                  </a:lnTo>
                  <a:lnTo>
                    <a:pt x="32" y="854"/>
                  </a:lnTo>
                  <a:lnTo>
                    <a:pt x="33" y="851"/>
                  </a:lnTo>
                  <a:lnTo>
                    <a:pt x="34" y="847"/>
                  </a:lnTo>
                  <a:lnTo>
                    <a:pt x="35" y="844"/>
                  </a:lnTo>
                  <a:lnTo>
                    <a:pt x="36" y="841"/>
                  </a:lnTo>
                  <a:lnTo>
                    <a:pt x="37" y="837"/>
                  </a:lnTo>
                  <a:lnTo>
                    <a:pt x="37" y="834"/>
                  </a:lnTo>
                  <a:lnTo>
                    <a:pt x="38" y="830"/>
                  </a:lnTo>
                  <a:lnTo>
                    <a:pt x="39" y="827"/>
                  </a:lnTo>
                  <a:lnTo>
                    <a:pt x="40" y="823"/>
                  </a:lnTo>
                  <a:lnTo>
                    <a:pt x="41" y="820"/>
                  </a:lnTo>
                  <a:lnTo>
                    <a:pt x="42" y="817"/>
                  </a:lnTo>
                  <a:lnTo>
                    <a:pt x="43" y="813"/>
                  </a:lnTo>
                  <a:lnTo>
                    <a:pt x="44" y="810"/>
                  </a:lnTo>
                  <a:lnTo>
                    <a:pt x="45" y="807"/>
                  </a:lnTo>
                  <a:lnTo>
                    <a:pt x="46" y="803"/>
                  </a:lnTo>
                  <a:lnTo>
                    <a:pt x="47" y="800"/>
                  </a:lnTo>
                  <a:lnTo>
                    <a:pt x="48" y="796"/>
                  </a:lnTo>
                  <a:lnTo>
                    <a:pt x="49" y="793"/>
                  </a:lnTo>
                  <a:lnTo>
                    <a:pt x="50" y="790"/>
                  </a:lnTo>
                  <a:lnTo>
                    <a:pt x="51" y="786"/>
                  </a:lnTo>
                  <a:lnTo>
                    <a:pt x="52" y="783"/>
                  </a:lnTo>
                  <a:lnTo>
                    <a:pt x="53" y="780"/>
                  </a:lnTo>
                  <a:lnTo>
                    <a:pt x="54" y="776"/>
                  </a:lnTo>
                  <a:lnTo>
                    <a:pt x="56" y="773"/>
                  </a:lnTo>
                  <a:lnTo>
                    <a:pt x="56" y="770"/>
                  </a:lnTo>
                  <a:lnTo>
                    <a:pt x="58" y="766"/>
                  </a:lnTo>
                  <a:lnTo>
                    <a:pt x="59" y="763"/>
                  </a:lnTo>
                  <a:lnTo>
                    <a:pt x="60" y="759"/>
                  </a:lnTo>
                  <a:lnTo>
                    <a:pt x="61" y="756"/>
                  </a:lnTo>
                  <a:lnTo>
                    <a:pt x="62" y="753"/>
                  </a:lnTo>
                  <a:lnTo>
                    <a:pt x="63" y="749"/>
                  </a:lnTo>
                  <a:lnTo>
                    <a:pt x="64" y="746"/>
                  </a:lnTo>
                  <a:lnTo>
                    <a:pt x="66" y="743"/>
                  </a:lnTo>
                  <a:lnTo>
                    <a:pt x="67" y="740"/>
                  </a:lnTo>
                  <a:lnTo>
                    <a:pt x="68" y="736"/>
                  </a:lnTo>
                  <a:lnTo>
                    <a:pt x="69" y="733"/>
                  </a:lnTo>
                  <a:lnTo>
                    <a:pt x="71" y="729"/>
                  </a:lnTo>
                  <a:lnTo>
                    <a:pt x="72" y="726"/>
                  </a:lnTo>
                  <a:lnTo>
                    <a:pt x="73" y="723"/>
                  </a:lnTo>
                  <a:lnTo>
                    <a:pt x="74" y="720"/>
                  </a:lnTo>
                  <a:lnTo>
                    <a:pt x="75" y="716"/>
                  </a:lnTo>
                  <a:lnTo>
                    <a:pt x="77" y="713"/>
                  </a:lnTo>
                  <a:lnTo>
                    <a:pt x="78" y="710"/>
                  </a:lnTo>
                  <a:lnTo>
                    <a:pt x="79" y="706"/>
                  </a:lnTo>
                  <a:lnTo>
                    <a:pt x="81" y="703"/>
                  </a:lnTo>
                  <a:lnTo>
                    <a:pt x="82" y="700"/>
                  </a:lnTo>
                  <a:lnTo>
                    <a:pt x="83" y="697"/>
                  </a:lnTo>
                  <a:lnTo>
                    <a:pt x="85" y="693"/>
                  </a:lnTo>
                  <a:lnTo>
                    <a:pt x="86" y="690"/>
                  </a:lnTo>
                  <a:lnTo>
                    <a:pt x="87" y="687"/>
                  </a:lnTo>
                  <a:lnTo>
                    <a:pt x="89" y="684"/>
                  </a:lnTo>
                  <a:lnTo>
                    <a:pt x="90" y="680"/>
                  </a:lnTo>
                  <a:lnTo>
                    <a:pt x="91" y="677"/>
                  </a:lnTo>
                  <a:lnTo>
                    <a:pt x="93" y="674"/>
                  </a:lnTo>
                  <a:lnTo>
                    <a:pt x="94" y="671"/>
                  </a:lnTo>
                  <a:lnTo>
                    <a:pt x="95" y="668"/>
                  </a:lnTo>
                  <a:lnTo>
                    <a:pt x="97" y="664"/>
                  </a:lnTo>
                  <a:lnTo>
                    <a:pt x="98" y="661"/>
                  </a:lnTo>
                  <a:lnTo>
                    <a:pt x="100" y="658"/>
                  </a:lnTo>
                  <a:lnTo>
                    <a:pt x="101" y="655"/>
                  </a:lnTo>
                  <a:lnTo>
                    <a:pt x="103" y="651"/>
                  </a:lnTo>
                  <a:lnTo>
                    <a:pt x="104" y="648"/>
                  </a:lnTo>
                  <a:lnTo>
                    <a:pt x="106" y="645"/>
                  </a:lnTo>
                  <a:lnTo>
                    <a:pt x="107" y="642"/>
                  </a:lnTo>
                  <a:lnTo>
                    <a:pt x="109" y="639"/>
                  </a:lnTo>
                  <a:lnTo>
                    <a:pt x="110" y="635"/>
                  </a:lnTo>
                  <a:lnTo>
                    <a:pt x="112" y="632"/>
                  </a:lnTo>
                  <a:lnTo>
                    <a:pt x="113" y="629"/>
                  </a:lnTo>
                  <a:lnTo>
                    <a:pt x="115" y="626"/>
                  </a:lnTo>
                  <a:lnTo>
                    <a:pt x="116" y="623"/>
                  </a:lnTo>
                  <a:lnTo>
                    <a:pt x="118" y="620"/>
                  </a:lnTo>
                  <a:lnTo>
                    <a:pt x="119" y="616"/>
                  </a:lnTo>
                  <a:lnTo>
                    <a:pt x="121" y="613"/>
                  </a:lnTo>
                  <a:lnTo>
                    <a:pt x="123" y="610"/>
                  </a:lnTo>
                  <a:lnTo>
                    <a:pt x="124" y="607"/>
                  </a:lnTo>
                  <a:lnTo>
                    <a:pt x="126" y="604"/>
                  </a:lnTo>
                  <a:lnTo>
                    <a:pt x="127" y="601"/>
                  </a:lnTo>
                  <a:lnTo>
                    <a:pt x="129" y="598"/>
                  </a:lnTo>
                  <a:lnTo>
                    <a:pt x="131" y="595"/>
                  </a:lnTo>
                  <a:lnTo>
                    <a:pt x="132" y="592"/>
                  </a:lnTo>
                  <a:lnTo>
                    <a:pt x="134" y="588"/>
                  </a:lnTo>
                  <a:lnTo>
                    <a:pt x="136" y="585"/>
                  </a:lnTo>
                  <a:lnTo>
                    <a:pt x="137" y="582"/>
                  </a:lnTo>
                  <a:lnTo>
                    <a:pt x="139" y="579"/>
                  </a:lnTo>
                  <a:lnTo>
                    <a:pt x="141" y="576"/>
                  </a:lnTo>
                  <a:lnTo>
                    <a:pt x="142" y="573"/>
                  </a:lnTo>
                  <a:lnTo>
                    <a:pt x="144" y="570"/>
                  </a:lnTo>
                  <a:lnTo>
                    <a:pt x="146" y="567"/>
                  </a:lnTo>
                  <a:lnTo>
                    <a:pt x="147" y="564"/>
                  </a:lnTo>
                  <a:lnTo>
                    <a:pt x="149" y="561"/>
                  </a:lnTo>
                  <a:lnTo>
                    <a:pt x="151" y="558"/>
                  </a:lnTo>
                  <a:lnTo>
                    <a:pt x="153" y="555"/>
                  </a:lnTo>
                  <a:lnTo>
                    <a:pt x="154" y="551"/>
                  </a:lnTo>
                  <a:lnTo>
                    <a:pt x="156" y="548"/>
                  </a:lnTo>
                  <a:lnTo>
                    <a:pt x="158" y="545"/>
                  </a:lnTo>
                  <a:lnTo>
                    <a:pt x="160" y="543"/>
                  </a:lnTo>
                  <a:lnTo>
                    <a:pt x="162" y="539"/>
                  </a:lnTo>
                  <a:lnTo>
                    <a:pt x="164" y="536"/>
                  </a:lnTo>
                  <a:lnTo>
                    <a:pt x="165" y="533"/>
                  </a:lnTo>
                  <a:lnTo>
                    <a:pt x="167" y="530"/>
                  </a:lnTo>
                  <a:lnTo>
                    <a:pt x="169" y="527"/>
                  </a:lnTo>
                  <a:lnTo>
                    <a:pt x="171" y="524"/>
                  </a:lnTo>
                  <a:lnTo>
                    <a:pt x="173" y="521"/>
                  </a:lnTo>
                  <a:lnTo>
                    <a:pt x="175" y="518"/>
                  </a:lnTo>
                  <a:lnTo>
                    <a:pt x="176" y="516"/>
                  </a:lnTo>
                  <a:lnTo>
                    <a:pt x="178" y="513"/>
                  </a:lnTo>
                  <a:lnTo>
                    <a:pt x="180" y="510"/>
                  </a:lnTo>
                  <a:lnTo>
                    <a:pt x="182" y="507"/>
                  </a:lnTo>
                  <a:lnTo>
                    <a:pt x="184" y="504"/>
                  </a:lnTo>
                  <a:lnTo>
                    <a:pt x="186" y="501"/>
                  </a:lnTo>
                  <a:lnTo>
                    <a:pt x="188" y="498"/>
                  </a:lnTo>
                  <a:lnTo>
                    <a:pt x="190" y="495"/>
                  </a:lnTo>
                  <a:lnTo>
                    <a:pt x="192" y="492"/>
                  </a:lnTo>
                  <a:lnTo>
                    <a:pt x="194" y="489"/>
                  </a:lnTo>
                  <a:lnTo>
                    <a:pt x="196" y="486"/>
                  </a:lnTo>
                  <a:lnTo>
                    <a:pt x="198" y="483"/>
                  </a:lnTo>
                  <a:lnTo>
                    <a:pt x="200" y="480"/>
                  </a:lnTo>
                  <a:lnTo>
                    <a:pt x="202" y="477"/>
                  </a:lnTo>
                  <a:lnTo>
                    <a:pt x="204" y="475"/>
                  </a:lnTo>
                  <a:lnTo>
                    <a:pt x="206" y="472"/>
                  </a:lnTo>
                  <a:lnTo>
                    <a:pt x="208" y="469"/>
                  </a:lnTo>
                  <a:lnTo>
                    <a:pt x="210" y="466"/>
                  </a:lnTo>
                  <a:lnTo>
                    <a:pt x="212" y="463"/>
                  </a:lnTo>
                  <a:lnTo>
                    <a:pt x="214" y="460"/>
                  </a:lnTo>
                  <a:lnTo>
                    <a:pt x="216" y="457"/>
                  </a:lnTo>
                  <a:lnTo>
                    <a:pt x="218" y="455"/>
                  </a:lnTo>
                  <a:lnTo>
                    <a:pt x="220" y="452"/>
                  </a:lnTo>
                  <a:lnTo>
                    <a:pt x="222" y="449"/>
                  </a:lnTo>
                  <a:lnTo>
                    <a:pt x="224" y="446"/>
                  </a:lnTo>
                  <a:lnTo>
                    <a:pt x="226" y="443"/>
                  </a:lnTo>
                  <a:lnTo>
                    <a:pt x="228" y="441"/>
                  </a:lnTo>
                  <a:lnTo>
                    <a:pt x="231" y="438"/>
                  </a:lnTo>
                  <a:lnTo>
                    <a:pt x="233" y="435"/>
                  </a:lnTo>
                  <a:lnTo>
                    <a:pt x="235" y="432"/>
                  </a:lnTo>
                  <a:lnTo>
                    <a:pt x="237" y="429"/>
                  </a:lnTo>
                  <a:lnTo>
                    <a:pt x="239" y="426"/>
                  </a:lnTo>
                  <a:lnTo>
                    <a:pt x="241" y="424"/>
                  </a:lnTo>
                  <a:lnTo>
                    <a:pt x="243" y="421"/>
                  </a:lnTo>
                  <a:lnTo>
                    <a:pt x="246" y="418"/>
                  </a:lnTo>
                  <a:lnTo>
                    <a:pt x="248" y="415"/>
                  </a:lnTo>
                  <a:lnTo>
                    <a:pt x="250" y="413"/>
                  </a:lnTo>
                  <a:lnTo>
                    <a:pt x="252" y="410"/>
                  </a:lnTo>
                  <a:lnTo>
                    <a:pt x="255" y="407"/>
                  </a:lnTo>
                  <a:lnTo>
                    <a:pt x="257" y="405"/>
                  </a:lnTo>
                  <a:lnTo>
                    <a:pt x="259" y="402"/>
                  </a:lnTo>
                  <a:lnTo>
                    <a:pt x="261" y="399"/>
                  </a:lnTo>
                  <a:lnTo>
                    <a:pt x="263" y="396"/>
                  </a:lnTo>
                  <a:lnTo>
                    <a:pt x="266" y="394"/>
                  </a:lnTo>
                  <a:lnTo>
                    <a:pt x="268" y="391"/>
                  </a:lnTo>
                  <a:lnTo>
                    <a:pt x="270" y="388"/>
                  </a:lnTo>
                  <a:lnTo>
                    <a:pt x="273" y="386"/>
                  </a:lnTo>
                  <a:lnTo>
                    <a:pt x="275" y="383"/>
                  </a:lnTo>
                  <a:lnTo>
                    <a:pt x="277" y="381"/>
                  </a:lnTo>
                  <a:lnTo>
                    <a:pt x="280" y="378"/>
                  </a:lnTo>
                  <a:lnTo>
                    <a:pt x="282" y="375"/>
                  </a:lnTo>
                  <a:lnTo>
                    <a:pt x="284" y="373"/>
                  </a:lnTo>
                  <a:lnTo>
                    <a:pt x="286" y="370"/>
                  </a:lnTo>
                  <a:lnTo>
                    <a:pt x="289" y="367"/>
                  </a:lnTo>
                  <a:lnTo>
                    <a:pt x="291" y="365"/>
                  </a:lnTo>
                  <a:lnTo>
                    <a:pt x="293" y="362"/>
                  </a:lnTo>
                  <a:lnTo>
                    <a:pt x="296" y="360"/>
                  </a:lnTo>
                  <a:lnTo>
                    <a:pt x="298" y="357"/>
                  </a:lnTo>
                  <a:lnTo>
                    <a:pt x="301" y="354"/>
                  </a:lnTo>
                  <a:lnTo>
                    <a:pt x="303" y="352"/>
                  </a:lnTo>
                  <a:lnTo>
                    <a:pt x="305" y="349"/>
                  </a:lnTo>
                  <a:lnTo>
                    <a:pt x="308" y="347"/>
                  </a:lnTo>
                  <a:lnTo>
                    <a:pt x="310" y="344"/>
                  </a:lnTo>
                  <a:lnTo>
                    <a:pt x="313" y="342"/>
                  </a:lnTo>
                  <a:lnTo>
                    <a:pt x="315" y="339"/>
                  </a:lnTo>
                  <a:lnTo>
                    <a:pt x="318" y="337"/>
                  </a:lnTo>
                  <a:lnTo>
                    <a:pt x="320" y="334"/>
                  </a:lnTo>
                  <a:lnTo>
                    <a:pt x="322" y="332"/>
                  </a:lnTo>
                  <a:lnTo>
                    <a:pt x="325" y="329"/>
                  </a:lnTo>
                  <a:lnTo>
                    <a:pt x="327" y="327"/>
                  </a:lnTo>
                  <a:lnTo>
                    <a:pt x="330" y="324"/>
                  </a:lnTo>
                  <a:lnTo>
                    <a:pt x="332" y="322"/>
                  </a:lnTo>
                  <a:lnTo>
                    <a:pt x="335" y="319"/>
                  </a:lnTo>
                  <a:lnTo>
                    <a:pt x="337" y="317"/>
                  </a:lnTo>
                  <a:lnTo>
                    <a:pt x="340" y="314"/>
                  </a:lnTo>
                  <a:lnTo>
                    <a:pt x="342" y="312"/>
                  </a:lnTo>
                  <a:lnTo>
                    <a:pt x="345" y="309"/>
                  </a:lnTo>
                  <a:lnTo>
                    <a:pt x="347" y="307"/>
                  </a:lnTo>
                  <a:lnTo>
                    <a:pt x="350" y="305"/>
                  </a:lnTo>
                  <a:lnTo>
                    <a:pt x="352" y="302"/>
                  </a:lnTo>
                  <a:lnTo>
                    <a:pt x="355" y="300"/>
                  </a:lnTo>
                  <a:lnTo>
                    <a:pt x="358" y="297"/>
                  </a:lnTo>
                  <a:lnTo>
                    <a:pt x="360" y="295"/>
                  </a:lnTo>
                  <a:lnTo>
                    <a:pt x="363" y="293"/>
                  </a:lnTo>
                  <a:lnTo>
                    <a:pt x="365" y="290"/>
                  </a:lnTo>
                  <a:lnTo>
                    <a:pt x="368" y="288"/>
                  </a:lnTo>
                  <a:lnTo>
                    <a:pt x="371" y="286"/>
                  </a:lnTo>
                  <a:lnTo>
                    <a:pt x="373" y="283"/>
                  </a:lnTo>
                  <a:lnTo>
                    <a:pt x="376" y="281"/>
                  </a:lnTo>
                  <a:lnTo>
                    <a:pt x="378" y="279"/>
                  </a:lnTo>
                  <a:lnTo>
                    <a:pt x="381" y="276"/>
                  </a:lnTo>
                  <a:lnTo>
                    <a:pt x="383" y="274"/>
                  </a:lnTo>
                  <a:lnTo>
                    <a:pt x="386" y="271"/>
                  </a:lnTo>
                  <a:lnTo>
                    <a:pt x="389" y="269"/>
                  </a:lnTo>
                  <a:lnTo>
                    <a:pt x="391" y="267"/>
                  </a:lnTo>
                  <a:lnTo>
                    <a:pt x="394" y="265"/>
                  </a:lnTo>
                  <a:lnTo>
                    <a:pt x="397" y="262"/>
                  </a:lnTo>
                  <a:lnTo>
                    <a:pt x="399" y="260"/>
                  </a:lnTo>
                  <a:lnTo>
                    <a:pt x="402" y="258"/>
                  </a:lnTo>
                  <a:lnTo>
                    <a:pt x="405" y="256"/>
                  </a:lnTo>
                  <a:lnTo>
                    <a:pt x="408" y="253"/>
                  </a:lnTo>
                  <a:lnTo>
                    <a:pt x="410" y="251"/>
                  </a:lnTo>
                  <a:lnTo>
                    <a:pt x="413" y="249"/>
                  </a:lnTo>
                  <a:lnTo>
                    <a:pt x="416" y="247"/>
                  </a:lnTo>
                  <a:lnTo>
                    <a:pt x="418" y="245"/>
                  </a:lnTo>
                  <a:lnTo>
                    <a:pt x="421" y="242"/>
                  </a:lnTo>
                  <a:lnTo>
                    <a:pt x="424" y="240"/>
                  </a:lnTo>
                  <a:lnTo>
                    <a:pt x="427" y="238"/>
                  </a:lnTo>
                  <a:lnTo>
                    <a:pt x="429" y="236"/>
                  </a:lnTo>
                  <a:lnTo>
                    <a:pt x="432" y="234"/>
                  </a:lnTo>
                  <a:lnTo>
                    <a:pt x="435" y="232"/>
                  </a:lnTo>
                  <a:lnTo>
                    <a:pt x="438" y="229"/>
                  </a:lnTo>
                  <a:lnTo>
                    <a:pt x="440" y="227"/>
                  </a:lnTo>
                  <a:lnTo>
                    <a:pt x="443" y="225"/>
                  </a:lnTo>
                  <a:lnTo>
                    <a:pt x="446" y="223"/>
                  </a:lnTo>
                  <a:lnTo>
                    <a:pt x="449" y="221"/>
                  </a:lnTo>
                  <a:lnTo>
                    <a:pt x="452" y="219"/>
                  </a:lnTo>
                  <a:lnTo>
                    <a:pt x="454" y="217"/>
                  </a:lnTo>
                  <a:lnTo>
                    <a:pt x="457" y="215"/>
                  </a:lnTo>
                  <a:lnTo>
                    <a:pt x="460" y="213"/>
                  </a:lnTo>
                  <a:lnTo>
                    <a:pt x="463" y="211"/>
                  </a:lnTo>
                  <a:lnTo>
                    <a:pt x="466" y="208"/>
                  </a:lnTo>
                  <a:lnTo>
                    <a:pt x="469" y="207"/>
                  </a:lnTo>
                  <a:lnTo>
                    <a:pt x="471" y="204"/>
                  </a:lnTo>
                  <a:lnTo>
                    <a:pt x="474" y="202"/>
                  </a:lnTo>
                  <a:lnTo>
                    <a:pt x="477" y="200"/>
                  </a:lnTo>
                  <a:lnTo>
                    <a:pt x="480" y="198"/>
                  </a:lnTo>
                  <a:lnTo>
                    <a:pt x="483" y="196"/>
                  </a:lnTo>
                  <a:lnTo>
                    <a:pt x="486" y="194"/>
                  </a:lnTo>
                  <a:lnTo>
                    <a:pt x="489" y="192"/>
                  </a:lnTo>
                  <a:lnTo>
                    <a:pt x="491" y="190"/>
                  </a:lnTo>
                  <a:lnTo>
                    <a:pt x="494" y="188"/>
                  </a:lnTo>
                  <a:lnTo>
                    <a:pt x="497" y="187"/>
                  </a:lnTo>
                  <a:lnTo>
                    <a:pt x="500" y="185"/>
                  </a:lnTo>
                  <a:lnTo>
                    <a:pt x="503" y="183"/>
                  </a:lnTo>
                  <a:lnTo>
                    <a:pt x="506" y="181"/>
                  </a:lnTo>
                  <a:lnTo>
                    <a:pt x="509" y="179"/>
                  </a:lnTo>
                  <a:lnTo>
                    <a:pt x="512" y="177"/>
                  </a:lnTo>
                  <a:lnTo>
                    <a:pt x="515" y="175"/>
                  </a:lnTo>
                  <a:lnTo>
                    <a:pt x="518" y="173"/>
                  </a:lnTo>
                  <a:lnTo>
                    <a:pt x="521" y="171"/>
                  </a:lnTo>
                  <a:lnTo>
                    <a:pt x="524" y="169"/>
                  </a:lnTo>
                  <a:lnTo>
                    <a:pt x="527" y="168"/>
                  </a:lnTo>
                  <a:lnTo>
                    <a:pt x="530" y="166"/>
                  </a:lnTo>
                  <a:lnTo>
                    <a:pt x="532" y="164"/>
                  </a:lnTo>
                  <a:lnTo>
                    <a:pt x="536" y="162"/>
                  </a:lnTo>
                  <a:lnTo>
                    <a:pt x="539" y="160"/>
                  </a:lnTo>
                  <a:lnTo>
                    <a:pt x="541" y="158"/>
                  </a:lnTo>
                  <a:lnTo>
                    <a:pt x="544" y="157"/>
                  </a:lnTo>
                  <a:lnTo>
                    <a:pt x="547" y="155"/>
                  </a:lnTo>
                  <a:lnTo>
                    <a:pt x="551" y="153"/>
                  </a:lnTo>
                  <a:lnTo>
                    <a:pt x="554" y="151"/>
                  </a:lnTo>
                  <a:lnTo>
                    <a:pt x="557" y="150"/>
                  </a:lnTo>
                  <a:lnTo>
                    <a:pt x="560" y="148"/>
                  </a:lnTo>
                  <a:lnTo>
                    <a:pt x="563" y="146"/>
                  </a:lnTo>
                  <a:lnTo>
                    <a:pt x="566" y="144"/>
                  </a:lnTo>
                  <a:lnTo>
                    <a:pt x="569" y="143"/>
                  </a:lnTo>
                  <a:lnTo>
                    <a:pt x="572" y="141"/>
                  </a:lnTo>
                  <a:lnTo>
                    <a:pt x="575" y="139"/>
                  </a:lnTo>
                  <a:lnTo>
                    <a:pt x="578" y="137"/>
                  </a:lnTo>
                  <a:lnTo>
                    <a:pt x="581" y="136"/>
                  </a:lnTo>
                  <a:lnTo>
                    <a:pt x="584" y="134"/>
                  </a:lnTo>
                  <a:lnTo>
                    <a:pt x="587" y="132"/>
                  </a:lnTo>
                  <a:lnTo>
                    <a:pt x="590" y="131"/>
                  </a:lnTo>
                  <a:lnTo>
                    <a:pt x="593" y="129"/>
                  </a:lnTo>
                  <a:lnTo>
                    <a:pt x="596" y="128"/>
                  </a:lnTo>
                  <a:lnTo>
                    <a:pt x="599" y="126"/>
                  </a:lnTo>
                  <a:lnTo>
                    <a:pt x="602" y="124"/>
                  </a:lnTo>
                  <a:lnTo>
                    <a:pt x="606" y="123"/>
                  </a:lnTo>
                  <a:lnTo>
                    <a:pt x="609" y="121"/>
                  </a:lnTo>
                  <a:lnTo>
                    <a:pt x="612" y="119"/>
                  </a:lnTo>
                  <a:lnTo>
                    <a:pt x="615" y="118"/>
                  </a:lnTo>
                  <a:lnTo>
                    <a:pt x="618" y="116"/>
                  </a:lnTo>
                  <a:lnTo>
                    <a:pt x="621" y="115"/>
                  </a:lnTo>
                  <a:lnTo>
                    <a:pt x="624" y="113"/>
                  </a:lnTo>
                  <a:lnTo>
                    <a:pt x="627" y="112"/>
                  </a:lnTo>
                  <a:lnTo>
                    <a:pt x="630" y="110"/>
                  </a:lnTo>
                  <a:lnTo>
                    <a:pt x="634" y="109"/>
                  </a:lnTo>
                  <a:lnTo>
                    <a:pt x="637" y="107"/>
                  </a:lnTo>
                  <a:lnTo>
                    <a:pt x="640" y="106"/>
                  </a:lnTo>
                  <a:lnTo>
                    <a:pt x="643" y="104"/>
                  </a:lnTo>
                  <a:lnTo>
                    <a:pt x="646" y="103"/>
                  </a:lnTo>
                  <a:lnTo>
                    <a:pt x="649" y="101"/>
                  </a:lnTo>
                  <a:lnTo>
                    <a:pt x="653" y="100"/>
                  </a:lnTo>
                  <a:lnTo>
                    <a:pt x="656" y="98"/>
                  </a:lnTo>
                  <a:lnTo>
                    <a:pt x="659" y="97"/>
                  </a:lnTo>
                  <a:lnTo>
                    <a:pt x="662" y="95"/>
                  </a:lnTo>
                  <a:lnTo>
                    <a:pt x="665" y="94"/>
                  </a:lnTo>
                  <a:lnTo>
                    <a:pt x="669" y="93"/>
                  </a:lnTo>
                  <a:lnTo>
                    <a:pt x="672" y="91"/>
                  </a:lnTo>
                  <a:lnTo>
                    <a:pt x="675" y="90"/>
                  </a:lnTo>
                  <a:lnTo>
                    <a:pt x="678" y="88"/>
                  </a:lnTo>
                  <a:lnTo>
                    <a:pt x="681" y="87"/>
                  </a:lnTo>
                  <a:lnTo>
                    <a:pt x="685" y="86"/>
                  </a:lnTo>
                  <a:lnTo>
                    <a:pt x="688" y="84"/>
                  </a:lnTo>
                  <a:lnTo>
                    <a:pt x="691" y="83"/>
                  </a:lnTo>
                  <a:lnTo>
                    <a:pt x="694" y="82"/>
                  </a:lnTo>
                  <a:lnTo>
                    <a:pt x="698" y="80"/>
                  </a:lnTo>
                  <a:lnTo>
                    <a:pt x="701" y="79"/>
                  </a:lnTo>
                  <a:lnTo>
                    <a:pt x="704" y="78"/>
                  </a:lnTo>
                  <a:lnTo>
                    <a:pt x="707" y="76"/>
                  </a:lnTo>
                  <a:lnTo>
                    <a:pt x="711" y="75"/>
                  </a:lnTo>
                  <a:lnTo>
                    <a:pt x="714" y="74"/>
                  </a:lnTo>
                  <a:lnTo>
                    <a:pt x="717" y="73"/>
                  </a:lnTo>
                  <a:lnTo>
                    <a:pt x="720" y="71"/>
                  </a:lnTo>
                  <a:lnTo>
                    <a:pt x="724" y="70"/>
                  </a:lnTo>
                  <a:lnTo>
                    <a:pt x="727" y="69"/>
                  </a:lnTo>
                  <a:lnTo>
                    <a:pt x="730" y="68"/>
                  </a:lnTo>
                  <a:lnTo>
                    <a:pt x="733" y="67"/>
                  </a:lnTo>
                  <a:lnTo>
                    <a:pt x="737" y="65"/>
                  </a:lnTo>
                  <a:lnTo>
                    <a:pt x="740" y="64"/>
                  </a:lnTo>
                  <a:lnTo>
                    <a:pt x="743" y="63"/>
                  </a:lnTo>
                  <a:lnTo>
                    <a:pt x="746" y="62"/>
                  </a:lnTo>
                  <a:lnTo>
                    <a:pt x="750" y="61"/>
                  </a:lnTo>
                  <a:lnTo>
                    <a:pt x="753" y="60"/>
                  </a:lnTo>
                  <a:lnTo>
                    <a:pt x="756" y="59"/>
                  </a:lnTo>
                  <a:lnTo>
                    <a:pt x="760" y="57"/>
                  </a:lnTo>
                  <a:lnTo>
                    <a:pt x="763" y="56"/>
                  </a:lnTo>
                  <a:lnTo>
                    <a:pt x="766" y="55"/>
                  </a:lnTo>
                  <a:lnTo>
                    <a:pt x="770" y="54"/>
                  </a:lnTo>
                  <a:lnTo>
                    <a:pt x="773" y="53"/>
                  </a:lnTo>
                  <a:lnTo>
                    <a:pt x="776" y="52"/>
                  </a:lnTo>
                  <a:lnTo>
                    <a:pt x="780" y="51"/>
                  </a:lnTo>
                  <a:lnTo>
                    <a:pt x="783" y="50"/>
                  </a:lnTo>
                  <a:lnTo>
                    <a:pt x="786" y="49"/>
                  </a:lnTo>
                  <a:lnTo>
                    <a:pt x="790" y="48"/>
                  </a:lnTo>
                  <a:lnTo>
                    <a:pt x="793" y="47"/>
                  </a:lnTo>
                  <a:lnTo>
                    <a:pt x="796" y="46"/>
                  </a:lnTo>
                  <a:lnTo>
                    <a:pt x="800" y="45"/>
                  </a:lnTo>
                  <a:lnTo>
                    <a:pt x="803" y="44"/>
                  </a:lnTo>
                  <a:lnTo>
                    <a:pt x="806" y="43"/>
                  </a:lnTo>
                  <a:lnTo>
                    <a:pt x="810" y="42"/>
                  </a:lnTo>
                  <a:lnTo>
                    <a:pt x="813" y="41"/>
                  </a:lnTo>
                  <a:lnTo>
                    <a:pt x="816" y="40"/>
                  </a:lnTo>
                  <a:lnTo>
                    <a:pt x="820" y="39"/>
                  </a:lnTo>
                  <a:lnTo>
                    <a:pt x="823" y="38"/>
                  </a:lnTo>
                  <a:lnTo>
                    <a:pt x="826" y="37"/>
                  </a:lnTo>
                  <a:lnTo>
                    <a:pt x="830" y="36"/>
                  </a:lnTo>
                  <a:lnTo>
                    <a:pt x="833" y="36"/>
                  </a:lnTo>
                  <a:lnTo>
                    <a:pt x="837" y="35"/>
                  </a:lnTo>
                  <a:lnTo>
                    <a:pt x="840" y="34"/>
                  </a:lnTo>
                  <a:lnTo>
                    <a:pt x="843" y="33"/>
                  </a:lnTo>
                  <a:lnTo>
                    <a:pt x="847" y="32"/>
                  </a:lnTo>
                  <a:lnTo>
                    <a:pt x="850" y="31"/>
                  </a:lnTo>
                  <a:lnTo>
                    <a:pt x="854" y="30"/>
                  </a:lnTo>
                  <a:lnTo>
                    <a:pt x="857" y="30"/>
                  </a:lnTo>
                  <a:lnTo>
                    <a:pt x="860" y="29"/>
                  </a:lnTo>
                  <a:lnTo>
                    <a:pt x="864" y="28"/>
                  </a:lnTo>
                  <a:lnTo>
                    <a:pt x="867" y="27"/>
                  </a:lnTo>
                  <a:lnTo>
                    <a:pt x="870" y="26"/>
                  </a:lnTo>
                  <a:lnTo>
                    <a:pt x="874" y="26"/>
                  </a:lnTo>
                  <a:lnTo>
                    <a:pt x="877" y="25"/>
                  </a:lnTo>
                  <a:lnTo>
                    <a:pt x="881" y="24"/>
                  </a:lnTo>
                  <a:lnTo>
                    <a:pt x="884" y="24"/>
                  </a:lnTo>
                  <a:lnTo>
                    <a:pt x="888" y="23"/>
                  </a:lnTo>
                  <a:lnTo>
                    <a:pt x="891" y="22"/>
                  </a:lnTo>
                  <a:lnTo>
                    <a:pt x="894" y="22"/>
                  </a:lnTo>
                  <a:lnTo>
                    <a:pt x="898" y="21"/>
                  </a:lnTo>
                  <a:lnTo>
                    <a:pt x="901" y="20"/>
                  </a:lnTo>
                  <a:lnTo>
                    <a:pt x="905" y="19"/>
                  </a:lnTo>
                  <a:lnTo>
                    <a:pt x="908" y="19"/>
                  </a:lnTo>
                  <a:lnTo>
                    <a:pt x="912" y="18"/>
                  </a:lnTo>
                  <a:lnTo>
                    <a:pt x="915" y="18"/>
                  </a:lnTo>
                  <a:lnTo>
                    <a:pt x="918" y="17"/>
                  </a:lnTo>
                  <a:lnTo>
                    <a:pt x="922" y="16"/>
                  </a:lnTo>
                  <a:lnTo>
                    <a:pt x="925" y="16"/>
                  </a:lnTo>
                  <a:lnTo>
                    <a:pt x="929" y="15"/>
                  </a:lnTo>
                  <a:lnTo>
                    <a:pt x="932" y="15"/>
                  </a:lnTo>
                  <a:lnTo>
                    <a:pt x="936" y="14"/>
                  </a:lnTo>
                  <a:lnTo>
                    <a:pt x="939" y="14"/>
                  </a:lnTo>
                  <a:lnTo>
                    <a:pt x="942" y="13"/>
                  </a:lnTo>
                  <a:lnTo>
                    <a:pt x="946" y="12"/>
                  </a:lnTo>
                  <a:lnTo>
                    <a:pt x="949" y="12"/>
                  </a:lnTo>
                  <a:lnTo>
                    <a:pt x="953" y="11"/>
                  </a:lnTo>
                  <a:lnTo>
                    <a:pt x="956" y="11"/>
                  </a:lnTo>
                  <a:lnTo>
                    <a:pt x="960" y="11"/>
                  </a:lnTo>
                  <a:lnTo>
                    <a:pt x="963" y="10"/>
                  </a:lnTo>
                  <a:lnTo>
                    <a:pt x="967" y="10"/>
                  </a:lnTo>
                  <a:lnTo>
                    <a:pt x="970" y="9"/>
                  </a:lnTo>
                  <a:lnTo>
                    <a:pt x="973" y="9"/>
                  </a:lnTo>
                  <a:lnTo>
                    <a:pt x="977" y="8"/>
                  </a:lnTo>
                  <a:lnTo>
                    <a:pt x="980" y="8"/>
                  </a:lnTo>
                  <a:lnTo>
                    <a:pt x="984" y="7"/>
                  </a:lnTo>
                  <a:lnTo>
                    <a:pt x="987" y="7"/>
                  </a:lnTo>
                  <a:lnTo>
                    <a:pt x="991" y="7"/>
                  </a:lnTo>
                  <a:lnTo>
                    <a:pt x="994" y="6"/>
                  </a:lnTo>
                  <a:lnTo>
                    <a:pt x="998" y="6"/>
                  </a:lnTo>
                  <a:lnTo>
                    <a:pt x="1001" y="6"/>
                  </a:lnTo>
                  <a:lnTo>
                    <a:pt x="1005" y="5"/>
                  </a:lnTo>
                  <a:lnTo>
                    <a:pt x="1008" y="5"/>
                  </a:lnTo>
                  <a:lnTo>
                    <a:pt x="1012" y="5"/>
                  </a:lnTo>
                  <a:lnTo>
                    <a:pt x="1015" y="4"/>
                  </a:lnTo>
                  <a:lnTo>
                    <a:pt x="1019" y="4"/>
                  </a:lnTo>
                  <a:lnTo>
                    <a:pt x="1022" y="4"/>
                  </a:lnTo>
                  <a:lnTo>
                    <a:pt x="1025" y="3"/>
                  </a:lnTo>
                  <a:lnTo>
                    <a:pt x="1029" y="3"/>
                  </a:lnTo>
                  <a:lnTo>
                    <a:pt x="1032" y="3"/>
                  </a:lnTo>
                  <a:lnTo>
                    <a:pt x="1036" y="3"/>
                  </a:lnTo>
                  <a:lnTo>
                    <a:pt x="1039" y="2"/>
                  </a:lnTo>
                  <a:lnTo>
                    <a:pt x="1043" y="2"/>
                  </a:lnTo>
                  <a:lnTo>
                    <a:pt x="1046" y="2"/>
                  </a:lnTo>
                  <a:lnTo>
                    <a:pt x="1050" y="2"/>
                  </a:lnTo>
                  <a:lnTo>
                    <a:pt x="1053" y="2"/>
                  </a:lnTo>
                  <a:lnTo>
                    <a:pt x="1057" y="1"/>
                  </a:lnTo>
                  <a:lnTo>
                    <a:pt x="1060" y="1"/>
                  </a:lnTo>
                  <a:lnTo>
                    <a:pt x="1064" y="1"/>
                  </a:lnTo>
                  <a:lnTo>
                    <a:pt x="1067" y="1"/>
                  </a:lnTo>
                  <a:lnTo>
                    <a:pt x="1071" y="1"/>
                  </a:lnTo>
                  <a:lnTo>
                    <a:pt x="1074" y="1"/>
                  </a:lnTo>
                  <a:lnTo>
                    <a:pt x="1078" y="1"/>
                  </a:lnTo>
                  <a:lnTo>
                    <a:pt x="1081" y="1"/>
                  </a:lnTo>
                  <a:lnTo>
                    <a:pt x="1085" y="0"/>
                  </a:lnTo>
                  <a:lnTo>
                    <a:pt x="1088" y="0"/>
                  </a:lnTo>
                  <a:lnTo>
                    <a:pt x="1092" y="0"/>
                  </a:lnTo>
                  <a:lnTo>
                    <a:pt x="1095" y="0"/>
                  </a:lnTo>
                  <a:lnTo>
                    <a:pt x="1099" y="0"/>
                  </a:lnTo>
                  <a:lnTo>
                    <a:pt x="1102" y="0"/>
                  </a:lnTo>
                  <a:lnTo>
                    <a:pt x="1106" y="0"/>
                  </a:lnTo>
                  <a:lnTo>
                    <a:pt x="1109" y="0"/>
                  </a:lnTo>
                  <a:lnTo>
                    <a:pt x="1112" y="0"/>
                  </a:lnTo>
                  <a:lnTo>
                    <a:pt x="1116" y="0"/>
                  </a:lnTo>
                  <a:lnTo>
                    <a:pt x="1119" y="0"/>
                  </a:lnTo>
                  <a:lnTo>
                    <a:pt x="1123" y="0"/>
                  </a:lnTo>
                  <a:lnTo>
                    <a:pt x="1126" y="0"/>
                  </a:lnTo>
                  <a:lnTo>
                    <a:pt x="1130" y="0"/>
                  </a:lnTo>
                  <a:lnTo>
                    <a:pt x="1133" y="0"/>
                  </a:lnTo>
                  <a:lnTo>
                    <a:pt x="1137" y="1"/>
                  </a:lnTo>
                  <a:lnTo>
                    <a:pt x="1140" y="1"/>
                  </a:lnTo>
                  <a:lnTo>
                    <a:pt x="1144" y="1"/>
                  </a:lnTo>
                  <a:lnTo>
                    <a:pt x="1147" y="1"/>
                  </a:lnTo>
                  <a:lnTo>
                    <a:pt x="1151" y="1"/>
                  </a:lnTo>
                  <a:lnTo>
                    <a:pt x="1154" y="1"/>
                  </a:lnTo>
                  <a:lnTo>
                    <a:pt x="1158" y="1"/>
                  </a:lnTo>
                  <a:lnTo>
                    <a:pt x="1161" y="1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2" y="2"/>
                  </a:lnTo>
                  <a:lnTo>
                    <a:pt x="1175" y="2"/>
                  </a:lnTo>
                  <a:lnTo>
                    <a:pt x="1179" y="2"/>
                  </a:lnTo>
                  <a:lnTo>
                    <a:pt x="1182" y="3"/>
                  </a:lnTo>
                  <a:lnTo>
                    <a:pt x="1186" y="3"/>
                  </a:lnTo>
                  <a:lnTo>
                    <a:pt x="1189" y="3"/>
                  </a:lnTo>
                  <a:lnTo>
                    <a:pt x="1193" y="3"/>
                  </a:lnTo>
                  <a:lnTo>
                    <a:pt x="1196" y="4"/>
                  </a:lnTo>
                  <a:lnTo>
                    <a:pt x="1200" y="4"/>
                  </a:lnTo>
                  <a:lnTo>
                    <a:pt x="1203" y="4"/>
                  </a:lnTo>
                  <a:lnTo>
                    <a:pt x="1206" y="5"/>
                  </a:lnTo>
                  <a:lnTo>
                    <a:pt x="1210" y="5"/>
                  </a:lnTo>
                  <a:lnTo>
                    <a:pt x="1213" y="5"/>
                  </a:lnTo>
                  <a:lnTo>
                    <a:pt x="1217" y="6"/>
                  </a:lnTo>
                  <a:lnTo>
                    <a:pt x="1220" y="6"/>
                  </a:lnTo>
                  <a:lnTo>
                    <a:pt x="1224" y="6"/>
                  </a:lnTo>
                  <a:lnTo>
                    <a:pt x="1227" y="7"/>
                  </a:lnTo>
                  <a:lnTo>
                    <a:pt x="1231" y="7"/>
                  </a:lnTo>
                  <a:lnTo>
                    <a:pt x="1234" y="7"/>
                  </a:lnTo>
                  <a:lnTo>
                    <a:pt x="1238" y="8"/>
                  </a:lnTo>
                  <a:lnTo>
                    <a:pt x="1241" y="8"/>
                  </a:lnTo>
                  <a:lnTo>
                    <a:pt x="1245" y="9"/>
                  </a:lnTo>
                  <a:lnTo>
                    <a:pt x="1248" y="9"/>
                  </a:lnTo>
                  <a:lnTo>
                    <a:pt x="1251" y="10"/>
                  </a:lnTo>
                  <a:lnTo>
                    <a:pt x="1255" y="10"/>
                  </a:lnTo>
                  <a:lnTo>
                    <a:pt x="1258" y="11"/>
                  </a:lnTo>
                  <a:lnTo>
                    <a:pt x="1262" y="11"/>
                  </a:lnTo>
                  <a:lnTo>
                    <a:pt x="1265" y="11"/>
                  </a:lnTo>
                  <a:lnTo>
                    <a:pt x="1269" y="12"/>
                  </a:lnTo>
                  <a:lnTo>
                    <a:pt x="1272" y="12"/>
                  </a:lnTo>
                  <a:lnTo>
                    <a:pt x="1276" y="13"/>
                  </a:lnTo>
                  <a:lnTo>
                    <a:pt x="1279" y="14"/>
                  </a:lnTo>
                  <a:lnTo>
                    <a:pt x="1283" y="14"/>
                  </a:lnTo>
                  <a:lnTo>
                    <a:pt x="1286" y="15"/>
                  </a:lnTo>
                  <a:lnTo>
                    <a:pt x="1289" y="15"/>
                  </a:lnTo>
                  <a:lnTo>
                    <a:pt x="1293" y="16"/>
                  </a:lnTo>
                  <a:lnTo>
                    <a:pt x="1296" y="16"/>
                  </a:lnTo>
                  <a:lnTo>
                    <a:pt x="1300" y="17"/>
                  </a:lnTo>
                  <a:lnTo>
                    <a:pt x="1303" y="18"/>
                  </a:lnTo>
                  <a:lnTo>
                    <a:pt x="1306" y="18"/>
                  </a:lnTo>
                  <a:lnTo>
                    <a:pt x="1310" y="19"/>
                  </a:lnTo>
                  <a:lnTo>
                    <a:pt x="1313" y="19"/>
                  </a:lnTo>
                  <a:lnTo>
                    <a:pt x="1317" y="20"/>
                  </a:lnTo>
                  <a:lnTo>
                    <a:pt x="1320" y="21"/>
                  </a:lnTo>
                  <a:lnTo>
                    <a:pt x="1324" y="22"/>
                  </a:lnTo>
                  <a:lnTo>
                    <a:pt x="1327" y="22"/>
                  </a:lnTo>
                  <a:lnTo>
                    <a:pt x="1330" y="23"/>
                  </a:lnTo>
                  <a:lnTo>
                    <a:pt x="1334" y="24"/>
                  </a:lnTo>
                  <a:lnTo>
                    <a:pt x="1337" y="24"/>
                  </a:lnTo>
                  <a:lnTo>
                    <a:pt x="1341" y="25"/>
                  </a:lnTo>
                  <a:lnTo>
                    <a:pt x="1344" y="26"/>
                  </a:lnTo>
                  <a:lnTo>
                    <a:pt x="1347" y="26"/>
                  </a:lnTo>
                  <a:lnTo>
                    <a:pt x="1351" y="27"/>
                  </a:lnTo>
                  <a:lnTo>
                    <a:pt x="1354" y="28"/>
                  </a:lnTo>
                  <a:lnTo>
                    <a:pt x="1358" y="29"/>
                  </a:lnTo>
                  <a:lnTo>
                    <a:pt x="1361" y="30"/>
                  </a:lnTo>
                  <a:lnTo>
                    <a:pt x="1365" y="30"/>
                  </a:lnTo>
                  <a:lnTo>
                    <a:pt x="1368" y="31"/>
                  </a:lnTo>
                  <a:lnTo>
                    <a:pt x="1371" y="32"/>
                  </a:lnTo>
                  <a:lnTo>
                    <a:pt x="1375" y="33"/>
                  </a:lnTo>
                  <a:lnTo>
                    <a:pt x="1378" y="34"/>
                  </a:lnTo>
                  <a:lnTo>
                    <a:pt x="1381" y="35"/>
                  </a:lnTo>
                  <a:lnTo>
                    <a:pt x="1385" y="36"/>
                  </a:lnTo>
                  <a:lnTo>
                    <a:pt x="1388" y="36"/>
                  </a:lnTo>
                  <a:lnTo>
                    <a:pt x="1392" y="37"/>
                  </a:lnTo>
                  <a:lnTo>
                    <a:pt x="1395" y="38"/>
                  </a:lnTo>
                  <a:lnTo>
                    <a:pt x="1398" y="39"/>
                  </a:lnTo>
                  <a:lnTo>
                    <a:pt x="1402" y="40"/>
                  </a:lnTo>
                  <a:lnTo>
                    <a:pt x="1405" y="41"/>
                  </a:lnTo>
                  <a:lnTo>
                    <a:pt x="1408" y="42"/>
                  </a:lnTo>
                  <a:lnTo>
                    <a:pt x="1412" y="43"/>
                  </a:lnTo>
                  <a:lnTo>
                    <a:pt x="1415" y="44"/>
                  </a:lnTo>
                  <a:lnTo>
                    <a:pt x="1418" y="45"/>
                  </a:lnTo>
                  <a:lnTo>
                    <a:pt x="1422" y="46"/>
                  </a:lnTo>
                  <a:lnTo>
                    <a:pt x="1425" y="47"/>
                  </a:lnTo>
                  <a:lnTo>
                    <a:pt x="1428" y="48"/>
                  </a:lnTo>
                  <a:lnTo>
                    <a:pt x="1432" y="49"/>
                  </a:lnTo>
                  <a:lnTo>
                    <a:pt x="1435" y="50"/>
                  </a:lnTo>
                  <a:lnTo>
                    <a:pt x="1438" y="51"/>
                  </a:lnTo>
                  <a:lnTo>
                    <a:pt x="1442" y="52"/>
                  </a:lnTo>
                  <a:lnTo>
                    <a:pt x="1445" y="53"/>
                  </a:lnTo>
                  <a:lnTo>
                    <a:pt x="1448" y="54"/>
                  </a:lnTo>
                  <a:lnTo>
                    <a:pt x="1452" y="55"/>
                  </a:lnTo>
                  <a:lnTo>
                    <a:pt x="1455" y="56"/>
                  </a:lnTo>
                  <a:lnTo>
                    <a:pt x="1458" y="57"/>
                  </a:lnTo>
                  <a:lnTo>
                    <a:pt x="1462" y="59"/>
                  </a:lnTo>
                  <a:lnTo>
                    <a:pt x="1465" y="60"/>
                  </a:lnTo>
                  <a:lnTo>
                    <a:pt x="1468" y="61"/>
                  </a:lnTo>
                  <a:lnTo>
                    <a:pt x="1471" y="62"/>
                  </a:lnTo>
                  <a:lnTo>
                    <a:pt x="1475" y="63"/>
                  </a:lnTo>
                  <a:lnTo>
                    <a:pt x="1478" y="64"/>
                  </a:lnTo>
                  <a:lnTo>
                    <a:pt x="1481" y="65"/>
                  </a:lnTo>
                  <a:lnTo>
                    <a:pt x="1485" y="67"/>
                  </a:lnTo>
                  <a:lnTo>
                    <a:pt x="1488" y="68"/>
                  </a:lnTo>
                  <a:lnTo>
                    <a:pt x="1491" y="69"/>
                  </a:lnTo>
                  <a:lnTo>
                    <a:pt x="1494" y="70"/>
                  </a:lnTo>
                  <a:lnTo>
                    <a:pt x="1498" y="71"/>
                  </a:lnTo>
                  <a:lnTo>
                    <a:pt x="1501" y="73"/>
                  </a:lnTo>
                  <a:lnTo>
                    <a:pt x="1504" y="74"/>
                  </a:lnTo>
                  <a:lnTo>
                    <a:pt x="1508" y="75"/>
                  </a:lnTo>
                  <a:lnTo>
                    <a:pt x="1511" y="76"/>
                  </a:lnTo>
                  <a:lnTo>
                    <a:pt x="1514" y="78"/>
                  </a:lnTo>
                  <a:lnTo>
                    <a:pt x="1517" y="79"/>
                  </a:lnTo>
                  <a:lnTo>
                    <a:pt x="1520" y="80"/>
                  </a:lnTo>
                  <a:lnTo>
                    <a:pt x="1524" y="82"/>
                  </a:lnTo>
                  <a:lnTo>
                    <a:pt x="1527" y="83"/>
                  </a:lnTo>
                  <a:lnTo>
                    <a:pt x="1530" y="84"/>
                  </a:lnTo>
                  <a:lnTo>
                    <a:pt x="1533" y="86"/>
                  </a:lnTo>
                  <a:lnTo>
                    <a:pt x="1537" y="87"/>
                  </a:lnTo>
                  <a:lnTo>
                    <a:pt x="1540" y="88"/>
                  </a:lnTo>
                  <a:lnTo>
                    <a:pt x="1543" y="90"/>
                  </a:lnTo>
                  <a:lnTo>
                    <a:pt x="1546" y="91"/>
                  </a:lnTo>
                  <a:lnTo>
                    <a:pt x="1549" y="93"/>
                  </a:lnTo>
                  <a:lnTo>
                    <a:pt x="1553" y="94"/>
                  </a:lnTo>
                  <a:lnTo>
                    <a:pt x="1556" y="95"/>
                  </a:lnTo>
                  <a:lnTo>
                    <a:pt x="1559" y="97"/>
                  </a:lnTo>
                  <a:lnTo>
                    <a:pt x="1562" y="98"/>
                  </a:lnTo>
                  <a:lnTo>
                    <a:pt x="1565" y="100"/>
                  </a:lnTo>
                  <a:lnTo>
                    <a:pt x="1569" y="101"/>
                  </a:lnTo>
                  <a:lnTo>
                    <a:pt x="1572" y="103"/>
                  </a:lnTo>
                  <a:lnTo>
                    <a:pt x="1575" y="104"/>
                  </a:lnTo>
                  <a:lnTo>
                    <a:pt x="1578" y="106"/>
                  </a:lnTo>
                  <a:lnTo>
                    <a:pt x="1581" y="107"/>
                  </a:lnTo>
                  <a:lnTo>
                    <a:pt x="1584" y="109"/>
                  </a:lnTo>
                  <a:lnTo>
                    <a:pt x="1587" y="110"/>
                  </a:lnTo>
                  <a:lnTo>
                    <a:pt x="1591" y="112"/>
                  </a:lnTo>
                  <a:lnTo>
                    <a:pt x="1594" y="113"/>
                  </a:lnTo>
                  <a:lnTo>
                    <a:pt x="1597" y="115"/>
                  </a:lnTo>
                  <a:lnTo>
                    <a:pt x="1600" y="116"/>
                  </a:lnTo>
                  <a:lnTo>
                    <a:pt x="1603" y="118"/>
                  </a:lnTo>
                  <a:lnTo>
                    <a:pt x="1606" y="119"/>
                  </a:lnTo>
                  <a:lnTo>
                    <a:pt x="1609" y="121"/>
                  </a:lnTo>
                  <a:lnTo>
                    <a:pt x="1612" y="123"/>
                  </a:lnTo>
                  <a:lnTo>
                    <a:pt x="1616" y="124"/>
                  </a:lnTo>
                  <a:lnTo>
                    <a:pt x="1619" y="126"/>
                  </a:lnTo>
                  <a:lnTo>
                    <a:pt x="1622" y="128"/>
                  </a:lnTo>
                  <a:lnTo>
                    <a:pt x="1625" y="129"/>
                  </a:lnTo>
                  <a:lnTo>
                    <a:pt x="1628" y="131"/>
                  </a:lnTo>
                  <a:lnTo>
                    <a:pt x="1631" y="132"/>
                  </a:lnTo>
                  <a:lnTo>
                    <a:pt x="1634" y="134"/>
                  </a:lnTo>
                  <a:lnTo>
                    <a:pt x="1637" y="136"/>
                  </a:lnTo>
                  <a:lnTo>
                    <a:pt x="1640" y="137"/>
                  </a:lnTo>
                  <a:lnTo>
                    <a:pt x="1643" y="139"/>
                  </a:lnTo>
                  <a:lnTo>
                    <a:pt x="1646" y="141"/>
                  </a:lnTo>
                  <a:lnTo>
                    <a:pt x="1649" y="143"/>
                  </a:lnTo>
                  <a:lnTo>
                    <a:pt x="1652" y="144"/>
                  </a:lnTo>
                  <a:lnTo>
                    <a:pt x="1655" y="146"/>
                  </a:lnTo>
                  <a:lnTo>
                    <a:pt x="1659" y="148"/>
                  </a:lnTo>
                  <a:lnTo>
                    <a:pt x="1661" y="150"/>
                  </a:lnTo>
                  <a:lnTo>
                    <a:pt x="1664" y="151"/>
                  </a:lnTo>
                  <a:lnTo>
                    <a:pt x="1667" y="153"/>
                  </a:lnTo>
                  <a:lnTo>
                    <a:pt x="1670" y="155"/>
                  </a:lnTo>
                  <a:lnTo>
                    <a:pt x="1674" y="157"/>
                  </a:lnTo>
                  <a:lnTo>
                    <a:pt x="1677" y="158"/>
                  </a:lnTo>
                  <a:lnTo>
                    <a:pt x="1679" y="160"/>
                  </a:lnTo>
                  <a:lnTo>
                    <a:pt x="1682" y="162"/>
                  </a:lnTo>
                  <a:lnTo>
                    <a:pt x="1685" y="164"/>
                  </a:lnTo>
                  <a:lnTo>
                    <a:pt x="1688" y="166"/>
                  </a:lnTo>
                  <a:lnTo>
                    <a:pt x="1691" y="168"/>
                  </a:lnTo>
                  <a:lnTo>
                    <a:pt x="1694" y="169"/>
                  </a:lnTo>
                  <a:lnTo>
                    <a:pt x="1697" y="171"/>
                  </a:lnTo>
                  <a:lnTo>
                    <a:pt x="1700" y="173"/>
                  </a:lnTo>
                  <a:lnTo>
                    <a:pt x="1703" y="175"/>
                  </a:lnTo>
                  <a:lnTo>
                    <a:pt x="1706" y="177"/>
                  </a:lnTo>
                  <a:lnTo>
                    <a:pt x="1709" y="179"/>
                  </a:lnTo>
                  <a:lnTo>
                    <a:pt x="1712" y="181"/>
                  </a:lnTo>
                  <a:lnTo>
                    <a:pt x="1715" y="183"/>
                  </a:lnTo>
                  <a:lnTo>
                    <a:pt x="1718" y="185"/>
                  </a:lnTo>
                  <a:lnTo>
                    <a:pt x="1721" y="187"/>
                  </a:lnTo>
                  <a:lnTo>
                    <a:pt x="1724" y="188"/>
                  </a:lnTo>
                  <a:lnTo>
                    <a:pt x="1726" y="190"/>
                  </a:lnTo>
                  <a:lnTo>
                    <a:pt x="1729" y="192"/>
                  </a:lnTo>
                  <a:lnTo>
                    <a:pt x="1732" y="194"/>
                  </a:lnTo>
                  <a:lnTo>
                    <a:pt x="1735" y="196"/>
                  </a:lnTo>
                  <a:lnTo>
                    <a:pt x="1738" y="198"/>
                  </a:lnTo>
                  <a:lnTo>
                    <a:pt x="1741" y="200"/>
                  </a:lnTo>
                  <a:lnTo>
                    <a:pt x="1744" y="202"/>
                  </a:lnTo>
                  <a:lnTo>
                    <a:pt x="1747" y="204"/>
                  </a:lnTo>
                  <a:lnTo>
                    <a:pt x="1749" y="207"/>
                  </a:lnTo>
                  <a:lnTo>
                    <a:pt x="1752" y="208"/>
                  </a:lnTo>
                  <a:lnTo>
                    <a:pt x="1755" y="211"/>
                  </a:lnTo>
                  <a:lnTo>
                    <a:pt x="1758" y="213"/>
                  </a:lnTo>
                  <a:lnTo>
                    <a:pt x="1761" y="215"/>
                  </a:lnTo>
                  <a:lnTo>
                    <a:pt x="1764" y="217"/>
                  </a:lnTo>
                  <a:lnTo>
                    <a:pt x="1766" y="219"/>
                  </a:lnTo>
                  <a:lnTo>
                    <a:pt x="1769" y="221"/>
                  </a:lnTo>
                  <a:lnTo>
                    <a:pt x="1772" y="223"/>
                  </a:lnTo>
                  <a:lnTo>
                    <a:pt x="1775" y="225"/>
                  </a:lnTo>
                  <a:lnTo>
                    <a:pt x="1778" y="227"/>
                  </a:lnTo>
                  <a:lnTo>
                    <a:pt x="1780" y="229"/>
                  </a:lnTo>
                  <a:lnTo>
                    <a:pt x="1783" y="232"/>
                  </a:lnTo>
                  <a:lnTo>
                    <a:pt x="1786" y="234"/>
                  </a:lnTo>
                  <a:lnTo>
                    <a:pt x="1789" y="236"/>
                  </a:lnTo>
                  <a:lnTo>
                    <a:pt x="1791" y="238"/>
                  </a:lnTo>
                  <a:lnTo>
                    <a:pt x="1794" y="240"/>
                  </a:lnTo>
                  <a:lnTo>
                    <a:pt x="1797" y="242"/>
                  </a:lnTo>
                  <a:lnTo>
                    <a:pt x="1800" y="245"/>
                  </a:lnTo>
                  <a:lnTo>
                    <a:pt x="1802" y="247"/>
                  </a:lnTo>
                  <a:lnTo>
                    <a:pt x="1805" y="249"/>
                  </a:lnTo>
                  <a:lnTo>
                    <a:pt x="1808" y="251"/>
                  </a:lnTo>
                  <a:lnTo>
                    <a:pt x="1810" y="253"/>
                  </a:lnTo>
                  <a:lnTo>
                    <a:pt x="1813" y="256"/>
                  </a:lnTo>
                  <a:lnTo>
                    <a:pt x="1816" y="258"/>
                  </a:lnTo>
                  <a:lnTo>
                    <a:pt x="1819" y="260"/>
                  </a:lnTo>
                  <a:lnTo>
                    <a:pt x="1821" y="262"/>
                  </a:lnTo>
                  <a:lnTo>
                    <a:pt x="1824" y="265"/>
                  </a:lnTo>
                  <a:lnTo>
                    <a:pt x="1827" y="267"/>
                  </a:lnTo>
                  <a:lnTo>
                    <a:pt x="1829" y="269"/>
                  </a:lnTo>
                  <a:lnTo>
                    <a:pt x="1832" y="271"/>
                  </a:lnTo>
                  <a:lnTo>
                    <a:pt x="1835" y="274"/>
                  </a:lnTo>
                  <a:lnTo>
                    <a:pt x="1837" y="276"/>
                  </a:lnTo>
                  <a:lnTo>
                    <a:pt x="1840" y="279"/>
                  </a:lnTo>
                  <a:lnTo>
                    <a:pt x="1842" y="281"/>
                  </a:lnTo>
                  <a:lnTo>
                    <a:pt x="1845" y="283"/>
                  </a:lnTo>
                  <a:lnTo>
                    <a:pt x="1848" y="286"/>
                  </a:lnTo>
                  <a:lnTo>
                    <a:pt x="1850" y="288"/>
                  </a:lnTo>
                  <a:lnTo>
                    <a:pt x="1853" y="290"/>
                  </a:lnTo>
                  <a:lnTo>
                    <a:pt x="1855" y="293"/>
                  </a:lnTo>
                  <a:lnTo>
                    <a:pt x="1858" y="295"/>
                  </a:lnTo>
                  <a:lnTo>
                    <a:pt x="1861" y="297"/>
                  </a:lnTo>
                  <a:lnTo>
                    <a:pt x="1863" y="300"/>
                  </a:lnTo>
                  <a:lnTo>
                    <a:pt x="1865" y="302"/>
                  </a:lnTo>
                  <a:lnTo>
                    <a:pt x="1868" y="305"/>
                  </a:lnTo>
                  <a:lnTo>
                    <a:pt x="1871" y="307"/>
                  </a:lnTo>
                  <a:lnTo>
                    <a:pt x="1873" y="309"/>
                  </a:lnTo>
                  <a:lnTo>
                    <a:pt x="1876" y="312"/>
                  </a:lnTo>
                  <a:lnTo>
                    <a:pt x="1878" y="314"/>
                  </a:lnTo>
                  <a:lnTo>
                    <a:pt x="1881" y="317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36"/>
          <p:cNvGrpSpPr>
            <a:grpSpLocks noChangeAspect="1"/>
          </p:cNvGrpSpPr>
          <p:nvPr/>
        </p:nvGrpSpPr>
        <p:grpSpPr bwMode="auto">
          <a:xfrm>
            <a:off x="7743823" y="2720681"/>
            <a:ext cx="3686175" cy="3810000"/>
            <a:chOff x="3078" y="1780"/>
            <a:chExt cx="2322" cy="2400"/>
          </a:xfrm>
        </p:grpSpPr>
        <p:sp>
          <p:nvSpPr>
            <p:cNvPr id="41" name="AutoShape 35"/>
            <p:cNvSpPr>
              <a:spLocks noChangeAspect="1" noChangeArrowheads="1" noTextEdit="1"/>
            </p:cNvSpPr>
            <p:nvPr/>
          </p:nvSpPr>
          <p:spPr bwMode="auto">
            <a:xfrm>
              <a:off x="3078" y="1780"/>
              <a:ext cx="2322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326" y="1983"/>
              <a:ext cx="1925" cy="1948"/>
            </a:xfrm>
            <a:custGeom>
              <a:avLst/>
              <a:gdLst>
                <a:gd name="T0" fmla="*/ 1055 w 1925"/>
                <a:gd name="T1" fmla="*/ 4 h 1948"/>
                <a:gd name="T2" fmla="*/ 1149 w 1925"/>
                <a:gd name="T3" fmla="*/ 18 h 1948"/>
                <a:gd name="T4" fmla="*/ 1242 w 1925"/>
                <a:gd name="T5" fmla="*/ 42 h 1948"/>
                <a:gd name="T6" fmla="*/ 1337 w 1925"/>
                <a:gd name="T7" fmla="*/ 76 h 1948"/>
                <a:gd name="T8" fmla="*/ 1424 w 1925"/>
                <a:gd name="T9" fmla="*/ 119 h 1948"/>
                <a:gd name="T10" fmla="*/ 1507 w 1925"/>
                <a:gd name="T11" fmla="*/ 171 h 1948"/>
                <a:gd name="T12" fmla="*/ 1584 w 1925"/>
                <a:gd name="T13" fmla="*/ 230 h 1948"/>
                <a:gd name="T14" fmla="*/ 1656 w 1925"/>
                <a:gd name="T15" fmla="*/ 298 h 1948"/>
                <a:gd name="T16" fmla="*/ 1720 w 1925"/>
                <a:gd name="T17" fmla="*/ 373 h 1948"/>
                <a:gd name="T18" fmla="*/ 1775 w 1925"/>
                <a:gd name="T19" fmla="*/ 452 h 1948"/>
                <a:gd name="T20" fmla="*/ 1823 w 1925"/>
                <a:gd name="T21" fmla="*/ 537 h 1948"/>
                <a:gd name="T22" fmla="*/ 1863 w 1925"/>
                <a:gd name="T23" fmla="*/ 630 h 1948"/>
                <a:gd name="T24" fmla="*/ 1893 w 1925"/>
                <a:gd name="T25" fmla="*/ 724 h 1948"/>
                <a:gd name="T26" fmla="*/ 1912 w 1925"/>
                <a:gd name="T27" fmla="*/ 817 h 1948"/>
                <a:gd name="T28" fmla="*/ 1922 w 1925"/>
                <a:gd name="T29" fmla="*/ 906 h 1948"/>
                <a:gd name="T30" fmla="*/ 1925 w 1925"/>
                <a:gd name="T31" fmla="*/ 990 h 1948"/>
                <a:gd name="T32" fmla="*/ 1919 w 1925"/>
                <a:gd name="T33" fmla="*/ 1077 h 1948"/>
                <a:gd name="T34" fmla="*/ 1906 w 1925"/>
                <a:gd name="T35" fmla="*/ 1167 h 1948"/>
                <a:gd name="T36" fmla="*/ 1883 w 1925"/>
                <a:gd name="T37" fmla="*/ 1258 h 1948"/>
                <a:gd name="T38" fmla="*/ 1849 w 1925"/>
                <a:gd name="T39" fmla="*/ 1354 h 1948"/>
                <a:gd name="T40" fmla="*/ 1806 w 1925"/>
                <a:gd name="T41" fmla="*/ 1442 h 1948"/>
                <a:gd name="T42" fmla="*/ 1757 w 1925"/>
                <a:gd name="T43" fmla="*/ 1524 h 1948"/>
                <a:gd name="T44" fmla="*/ 1699 w 1925"/>
                <a:gd name="T45" fmla="*/ 1601 h 1948"/>
                <a:gd name="T46" fmla="*/ 1634 w 1925"/>
                <a:gd name="T47" fmla="*/ 1672 h 1948"/>
                <a:gd name="T48" fmla="*/ 1567 w 1925"/>
                <a:gd name="T49" fmla="*/ 1732 h 1948"/>
                <a:gd name="T50" fmla="*/ 1491 w 1925"/>
                <a:gd name="T51" fmla="*/ 1788 h 1948"/>
                <a:gd name="T52" fmla="*/ 1404 w 1925"/>
                <a:gd name="T53" fmla="*/ 1840 h 1948"/>
                <a:gd name="T54" fmla="*/ 1316 w 1925"/>
                <a:gd name="T55" fmla="*/ 1880 h 1948"/>
                <a:gd name="T56" fmla="*/ 1224 w 1925"/>
                <a:gd name="T57" fmla="*/ 1911 h 1948"/>
                <a:gd name="T58" fmla="*/ 1139 w 1925"/>
                <a:gd name="T59" fmla="*/ 1932 h 1948"/>
                <a:gd name="T60" fmla="*/ 1046 w 1925"/>
                <a:gd name="T61" fmla="*/ 1945 h 1948"/>
                <a:gd name="T62" fmla="*/ 969 w 1925"/>
                <a:gd name="T63" fmla="*/ 1948 h 1948"/>
                <a:gd name="T64" fmla="*/ 884 w 1925"/>
                <a:gd name="T65" fmla="*/ 1945 h 1948"/>
                <a:gd name="T66" fmla="*/ 796 w 1925"/>
                <a:gd name="T67" fmla="*/ 1934 h 1948"/>
                <a:gd name="T68" fmla="*/ 708 w 1925"/>
                <a:gd name="T69" fmla="*/ 1914 h 1948"/>
                <a:gd name="T70" fmla="*/ 619 w 1925"/>
                <a:gd name="T71" fmla="*/ 1884 h 1948"/>
                <a:gd name="T72" fmla="*/ 528 w 1925"/>
                <a:gd name="T73" fmla="*/ 1843 h 1948"/>
                <a:gd name="T74" fmla="*/ 441 w 1925"/>
                <a:gd name="T75" fmla="*/ 1793 h 1948"/>
                <a:gd name="T76" fmla="*/ 367 w 1925"/>
                <a:gd name="T77" fmla="*/ 1740 h 1948"/>
                <a:gd name="T78" fmla="*/ 296 w 1925"/>
                <a:gd name="T79" fmla="*/ 1677 h 1948"/>
                <a:gd name="T80" fmla="*/ 230 w 1925"/>
                <a:gd name="T81" fmla="*/ 1606 h 1948"/>
                <a:gd name="T82" fmla="*/ 171 w 1925"/>
                <a:gd name="T83" fmla="*/ 1529 h 1948"/>
                <a:gd name="T84" fmla="*/ 119 w 1925"/>
                <a:gd name="T85" fmla="*/ 1444 h 1948"/>
                <a:gd name="T86" fmla="*/ 74 w 1925"/>
                <a:gd name="T87" fmla="*/ 1348 h 1948"/>
                <a:gd name="T88" fmla="*/ 40 w 1925"/>
                <a:gd name="T89" fmla="*/ 1253 h 1948"/>
                <a:gd name="T90" fmla="*/ 17 w 1925"/>
                <a:gd name="T91" fmla="*/ 1157 h 1948"/>
                <a:gd name="T92" fmla="*/ 4 w 1925"/>
                <a:gd name="T93" fmla="*/ 1060 h 1948"/>
                <a:gd name="T94" fmla="*/ 0 w 1925"/>
                <a:gd name="T95" fmla="*/ 966 h 1948"/>
                <a:gd name="T96" fmla="*/ 6 w 1925"/>
                <a:gd name="T97" fmla="*/ 868 h 1948"/>
                <a:gd name="T98" fmla="*/ 20 w 1925"/>
                <a:gd name="T99" fmla="*/ 775 h 1948"/>
                <a:gd name="T100" fmla="*/ 45 w 1925"/>
                <a:gd name="T101" fmla="*/ 680 h 1948"/>
                <a:gd name="T102" fmla="*/ 80 w 1925"/>
                <a:gd name="T103" fmla="*/ 585 h 1948"/>
                <a:gd name="T104" fmla="*/ 126 w 1925"/>
                <a:gd name="T105" fmla="*/ 493 h 1948"/>
                <a:gd name="T106" fmla="*/ 180 w 1925"/>
                <a:gd name="T107" fmla="*/ 406 h 1948"/>
                <a:gd name="T108" fmla="*/ 239 w 1925"/>
                <a:gd name="T109" fmla="*/ 331 h 1948"/>
                <a:gd name="T110" fmla="*/ 309 w 1925"/>
                <a:gd name="T111" fmla="*/ 258 h 1948"/>
                <a:gd name="T112" fmla="*/ 386 w 1925"/>
                <a:gd name="T113" fmla="*/ 194 h 1948"/>
                <a:gd name="T114" fmla="*/ 464 w 1925"/>
                <a:gd name="T115" fmla="*/ 140 h 1948"/>
                <a:gd name="T116" fmla="*/ 549 w 1925"/>
                <a:gd name="T117" fmla="*/ 94 h 1948"/>
                <a:gd name="T118" fmla="*/ 640 w 1925"/>
                <a:gd name="T119" fmla="*/ 56 h 1948"/>
                <a:gd name="T120" fmla="*/ 734 w 1925"/>
                <a:gd name="T121" fmla="*/ 27 h 1948"/>
                <a:gd name="T122" fmla="*/ 828 w 1925"/>
                <a:gd name="T123" fmla="*/ 9 h 1948"/>
                <a:gd name="T124" fmla="*/ 920 w 1925"/>
                <a:gd name="T125" fmla="*/ 1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25" h="1948">
                  <a:moveTo>
                    <a:pt x="962" y="0"/>
                  </a:moveTo>
                  <a:lnTo>
                    <a:pt x="963" y="0"/>
                  </a:lnTo>
                  <a:lnTo>
                    <a:pt x="964" y="0"/>
                  </a:lnTo>
                  <a:lnTo>
                    <a:pt x="965" y="0"/>
                  </a:lnTo>
                  <a:lnTo>
                    <a:pt x="966" y="0"/>
                  </a:lnTo>
                  <a:lnTo>
                    <a:pt x="967" y="0"/>
                  </a:lnTo>
                  <a:lnTo>
                    <a:pt x="968" y="0"/>
                  </a:lnTo>
                  <a:lnTo>
                    <a:pt x="969" y="0"/>
                  </a:lnTo>
                  <a:lnTo>
                    <a:pt x="970" y="0"/>
                  </a:lnTo>
                  <a:lnTo>
                    <a:pt x="971" y="0"/>
                  </a:lnTo>
                  <a:lnTo>
                    <a:pt x="972" y="0"/>
                  </a:lnTo>
                  <a:lnTo>
                    <a:pt x="973" y="0"/>
                  </a:lnTo>
                  <a:lnTo>
                    <a:pt x="974" y="0"/>
                  </a:lnTo>
                  <a:lnTo>
                    <a:pt x="976" y="0"/>
                  </a:lnTo>
                  <a:lnTo>
                    <a:pt x="976" y="0"/>
                  </a:lnTo>
                  <a:lnTo>
                    <a:pt x="977" y="0"/>
                  </a:lnTo>
                  <a:lnTo>
                    <a:pt x="978" y="0"/>
                  </a:lnTo>
                  <a:lnTo>
                    <a:pt x="979" y="0"/>
                  </a:lnTo>
                  <a:lnTo>
                    <a:pt x="979" y="0"/>
                  </a:lnTo>
                  <a:lnTo>
                    <a:pt x="980" y="0"/>
                  </a:lnTo>
                  <a:lnTo>
                    <a:pt x="981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5" y="0"/>
                  </a:lnTo>
                  <a:lnTo>
                    <a:pt x="985" y="0"/>
                  </a:lnTo>
                  <a:lnTo>
                    <a:pt x="986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9" y="0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92" y="0"/>
                  </a:lnTo>
                  <a:lnTo>
                    <a:pt x="994" y="0"/>
                  </a:lnTo>
                  <a:lnTo>
                    <a:pt x="995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997" y="0"/>
                  </a:lnTo>
                  <a:lnTo>
                    <a:pt x="999" y="0"/>
                  </a:lnTo>
                  <a:lnTo>
                    <a:pt x="1000" y="0"/>
                  </a:lnTo>
                  <a:lnTo>
                    <a:pt x="1000" y="0"/>
                  </a:lnTo>
                  <a:lnTo>
                    <a:pt x="1001" y="0"/>
                  </a:lnTo>
                  <a:lnTo>
                    <a:pt x="1003" y="0"/>
                  </a:lnTo>
                  <a:lnTo>
                    <a:pt x="1003" y="0"/>
                  </a:lnTo>
                  <a:lnTo>
                    <a:pt x="1004" y="1"/>
                  </a:lnTo>
                  <a:lnTo>
                    <a:pt x="1005" y="1"/>
                  </a:lnTo>
                  <a:lnTo>
                    <a:pt x="1006" y="1"/>
                  </a:lnTo>
                  <a:lnTo>
                    <a:pt x="1007" y="1"/>
                  </a:lnTo>
                  <a:lnTo>
                    <a:pt x="1008" y="1"/>
                  </a:lnTo>
                  <a:lnTo>
                    <a:pt x="1009" y="1"/>
                  </a:lnTo>
                  <a:lnTo>
                    <a:pt x="1010" y="1"/>
                  </a:lnTo>
                  <a:lnTo>
                    <a:pt x="1011" y="1"/>
                  </a:lnTo>
                  <a:lnTo>
                    <a:pt x="1012" y="1"/>
                  </a:lnTo>
                  <a:lnTo>
                    <a:pt x="1013" y="1"/>
                  </a:lnTo>
                  <a:lnTo>
                    <a:pt x="1014" y="1"/>
                  </a:lnTo>
                  <a:lnTo>
                    <a:pt x="1015" y="1"/>
                  </a:lnTo>
                  <a:lnTo>
                    <a:pt x="1016" y="1"/>
                  </a:lnTo>
                  <a:lnTo>
                    <a:pt x="1017" y="1"/>
                  </a:lnTo>
                  <a:lnTo>
                    <a:pt x="1018" y="1"/>
                  </a:lnTo>
                  <a:lnTo>
                    <a:pt x="1019" y="1"/>
                  </a:lnTo>
                  <a:lnTo>
                    <a:pt x="1020" y="1"/>
                  </a:lnTo>
                  <a:lnTo>
                    <a:pt x="1021" y="1"/>
                  </a:lnTo>
                  <a:lnTo>
                    <a:pt x="1022" y="1"/>
                  </a:lnTo>
                  <a:lnTo>
                    <a:pt x="1023" y="2"/>
                  </a:lnTo>
                  <a:lnTo>
                    <a:pt x="1024" y="2"/>
                  </a:lnTo>
                  <a:lnTo>
                    <a:pt x="1025" y="2"/>
                  </a:lnTo>
                  <a:lnTo>
                    <a:pt x="1026" y="2"/>
                  </a:lnTo>
                  <a:lnTo>
                    <a:pt x="1027" y="2"/>
                  </a:lnTo>
                  <a:lnTo>
                    <a:pt x="1028" y="2"/>
                  </a:lnTo>
                  <a:lnTo>
                    <a:pt x="1029" y="2"/>
                  </a:lnTo>
                  <a:lnTo>
                    <a:pt x="1030" y="2"/>
                  </a:lnTo>
                  <a:lnTo>
                    <a:pt x="1031" y="2"/>
                  </a:lnTo>
                  <a:lnTo>
                    <a:pt x="1032" y="2"/>
                  </a:lnTo>
                  <a:lnTo>
                    <a:pt x="1033" y="2"/>
                  </a:lnTo>
                  <a:lnTo>
                    <a:pt x="1034" y="2"/>
                  </a:lnTo>
                  <a:lnTo>
                    <a:pt x="1035" y="2"/>
                  </a:lnTo>
                  <a:lnTo>
                    <a:pt x="1036" y="2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39" y="3"/>
                  </a:lnTo>
                  <a:lnTo>
                    <a:pt x="1040" y="3"/>
                  </a:lnTo>
                  <a:lnTo>
                    <a:pt x="1041" y="3"/>
                  </a:lnTo>
                  <a:lnTo>
                    <a:pt x="1042" y="3"/>
                  </a:lnTo>
                  <a:lnTo>
                    <a:pt x="1043" y="3"/>
                  </a:lnTo>
                  <a:lnTo>
                    <a:pt x="1044" y="3"/>
                  </a:lnTo>
                  <a:lnTo>
                    <a:pt x="1045" y="3"/>
                  </a:lnTo>
                  <a:lnTo>
                    <a:pt x="1046" y="3"/>
                  </a:lnTo>
                  <a:lnTo>
                    <a:pt x="1047" y="3"/>
                  </a:lnTo>
                  <a:lnTo>
                    <a:pt x="1048" y="3"/>
                  </a:lnTo>
                  <a:lnTo>
                    <a:pt x="1049" y="4"/>
                  </a:lnTo>
                  <a:lnTo>
                    <a:pt x="1050" y="4"/>
                  </a:lnTo>
                  <a:lnTo>
                    <a:pt x="1052" y="4"/>
                  </a:lnTo>
                  <a:lnTo>
                    <a:pt x="1054" y="4"/>
                  </a:lnTo>
                  <a:lnTo>
                    <a:pt x="1055" y="4"/>
                  </a:lnTo>
                  <a:lnTo>
                    <a:pt x="1055" y="4"/>
                  </a:lnTo>
                  <a:lnTo>
                    <a:pt x="1056" y="4"/>
                  </a:lnTo>
                  <a:lnTo>
                    <a:pt x="1057" y="4"/>
                  </a:lnTo>
                  <a:lnTo>
                    <a:pt x="1058" y="4"/>
                  </a:lnTo>
                  <a:lnTo>
                    <a:pt x="1059" y="5"/>
                  </a:lnTo>
                  <a:lnTo>
                    <a:pt x="1060" y="5"/>
                  </a:lnTo>
                  <a:lnTo>
                    <a:pt x="1061" y="5"/>
                  </a:lnTo>
                  <a:lnTo>
                    <a:pt x="1063" y="5"/>
                  </a:lnTo>
                  <a:lnTo>
                    <a:pt x="1064" y="5"/>
                  </a:lnTo>
                  <a:lnTo>
                    <a:pt x="1065" y="5"/>
                  </a:lnTo>
                  <a:lnTo>
                    <a:pt x="1066" y="5"/>
                  </a:lnTo>
                  <a:lnTo>
                    <a:pt x="1066" y="5"/>
                  </a:lnTo>
                  <a:lnTo>
                    <a:pt x="1068" y="5"/>
                  </a:lnTo>
                  <a:lnTo>
                    <a:pt x="1069" y="6"/>
                  </a:lnTo>
                  <a:lnTo>
                    <a:pt x="1070" y="6"/>
                  </a:lnTo>
                  <a:lnTo>
                    <a:pt x="1071" y="6"/>
                  </a:lnTo>
                  <a:lnTo>
                    <a:pt x="1072" y="6"/>
                  </a:lnTo>
                  <a:lnTo>
                    <a:pt x="1072" y="6"/>
                  </a:lnTo>
                  <a:lnTo>
                    <a:pt x="1074" y="6"/>
                  </a:lnTo>
                  <a:lnTo>
                    <a:pt x="1075" y="6"/>
                  </a:lnTo>
                  <a:lnTo>
                    <a:pt x="1076" y="6"/>
                  </a:lnTo>
                  <a:lnTo>
                    <a:pt x="1077" y="6"/>
                  </a:lnTo>
                  <a:lnTo>
                    <a:pt x="1078" y="7"/>
                  </a:lnTo>
                  <a:lnTo>
                    <a:pt x="1079" y="7"/>
                  </a:lnTo>
                  <a:lnTo>
                    <a:pt x="1080" y="7"/>
                  </a:lnTo>
                  <a:lnTo>
                    <a:pt x="1081" y="7"/>
                  </a:lnTo>
                  <a:lnTo>
                    <a:pt x="1082" y="7"/>
                  </a:lnTo>
                  <a:lnTo>
                    <a:pt x="1083" y="7"/>
                  </a:lnTo>
                  <a:lnTo>
                    <a:pt x="1084" y="7"/>
                  </a:lnTo>
                  <a:lnTo>
                    <a:pt x="1085" y="7"/>
                  </a:lnTo>
                  <a:lnTo>
                    <a:pt x="1086" y="8"/>
                  </a:lnTo>
                  <a:lnTo>
                    <a:pt x="1087" y="8"/>
                  </a:lnTo>
                  <a:lnTo>
                    <a:pt x="1088" y="8"/>
                  </a:lnTo>
                  <a:lnTo>
                    <a:pt x="1089" y="8"/>
                  </a:lnTo>
                  <a:lnTo>
                    <a:pt x="1090" y="8"/>
                  </a:lnTo>
                  <a:lnTo>
                    <a:pt x="1091" y="8"/>
                  </a:lnTo>
                  <a:lnTo>
                    <a:pt x="1092" y="8"/>
                  </a:lnTo>
                  <a:lnTo>
                    <a:pt x="1093" y="9"/>
                  </a:lnTo>
                  <a:lnTo>
                    <a:pt x="1094" y="9"/>
                  </a:lnTo>
                  <a:lnTo>
                    <a:pt x="1095" y="9"/>
                  </a:lnTo>
                  <a:lnTo>
                    <a:pt x="1096" y="9"/>
                  </a:lnTo>
                  <a:lnTo>
                    <a:pt x="1097" y="9"/>
                  </a:lnTo>
                  <a:lnTo>
                    <a:pt x="1098" y="9"/>
                  </a:lnTo>
                  <a:lnTo>
                    <a:pt x="1100" y="9"/>
                  </a:lnTo>
                  <a:lnTo>
                    <a:pt x="1100" y="10"/>
                  </a:lnTo>
                  <a:lnTo>
                    <a:pt x="1101" y="10"/>
                  </a:lnTo>
                  <a:lnTo>
                    <a:pt x="1102" y="10"/>
                  </a:lnTo>
                  <a:lnTo>
                    <a:pt x="1103" y="10"/>
                  </a:lnTo>
                  <a:lnTo>
                    <a:pt x="1104" y="10"/>
                  </a:lnTo>
                  <a:lnTo>
                    <a:pt x="1105" y="10"/>
                  </a:lnTo>
                  <a:lnTo>
                    <a:pt x="1106" y="10"/>
                  </a:lnTo>
                  <a:lnTo>
                    <a:pt x="1107" y="11"/>
                  </a:lnTo>
                  <a:lnTo>
                    <a:pt x="1108" y="11"/>
                  </a:lnTo>
                  <a:lnTo>
                    <a:pt x="1109" y="11"/>
                  </a:lnTo>
                  <a:lnTo>
                    <a:pt x="1110" y="11"/>
                  </a:lnTo>
                  <a:lnTo>
                    <a:pt x="1111" y="11"/>
                  </a:lnTo>
                  <a:lnTo>
                    <a:pt x="1112" y="11"/>
                  </a:lnTo>
                  <a:lnTo>
                    <a:pt x="1113" y="12"/>
                  </a:lnTo>
                  <a:lnTo>
                    <a:pt x="1114" y="12"/>
                  </a:lnTo>
                  <a:lnTo>
                    <a:pt x="1115" y="12"/>
                  </a:lnTo>
                  <a:lnTo>
                    <a:pt x="1116" y="12"/>
                  </a:lnTo>
                  <a:lnTo>
                    <a:pt x="1118" y="12"/>
                  </a:lnTo>
                  <a:lnTo>
                    <a:pt x="1119" y="12"/>
                  </a:lnTo>
                  <a:lnTo>
                    <a:pt x="1120" y="13"/>
                  </a:lnTo>
                  <a:lnTo>
                    <a:pt x="1121" y="13"/>
                  </a:lnTo>
                  <a:lnTo>
                    <a:pt x="1122" y="13"/>
                  </a:lnTo>
                  <a:lnTo>
                    <a:pt x="1123" y="13"/>
                  </a:lnTo>
                  <a:lnTo>
                    <a:pt x="1123" y="13"/>
                  </a:lnTo>
                  <a:lnTo>
                    <a:pt x="1124" y="13"/>
                  </a:lnTo>
                  <a:lnTo>
                    <a:pt x="1126" y="14"/>
                  </a:lnTo>
                  <a:lnTo>
                    <a:pt x="1126" y="14"/>
                  </a:lnTo>
                  <a:lnTo>
                    <a:pt x="1128" y="14"/>
                  </a:lnTo>
                  <a:lnTo>
                    <a:pt x="1129" y="14"/>
                  </a:lnTo>
                  <a:lnTo>
                    <a:pt x="1129" y="14"/>
                  </a:lnTo>
                  <a:lnTo>
                    <a:pt x="1131" y="15"/>
                  </a:lnTo>
                  <a:lnTo>
                    <a:pt x="1132" y="15"/>
                  </a:lnTo>
                  <a:lnTo>
                    <a:pt x="1133" y="15"/>
                  </a:lnTo>
                  <a:lnTo>
                    <a:pt x="1133" y="15"/>
                  </a:lnTo>
                  <a:lnTo>
                    <a:pt x="1135" y="15"/>
                  </a:lnTo>
                  <a:lnTo>
                    <a:pt x="1136" y="15"/>
                  </a:lnTo>
                  <a:lnTo>
                    <a:pt x="1136" y="16"/>
                  </a:lnTo>
                  <a:lnTo>
                    <a:pt x="1138" y="16"/>
                  </a:lnTo>
                  <a:lnTo>
                    <a:pt x="1139" y="16"/>
                  </a:lnTo>
                  <a:lnTo>
                    <a:pt x="1140" y="16"/>
                  </a:lnTo>
                  <a:lnTo>
                    <a:pt x="1141" y="16"/>
                  </a:lnTo>
                  <a:lnTo>
                    <a:pt x="1142" y="16"/>
                  </a:lnTo>
                  <a:lnTo>
                    <a:pt x="1143" y="17"/>
                  </a:lnTo>
                  <a:lnTo>
                    <a:pt x="1144" y="17"/>
                  </a:lnTo>
                  <a:lnTo>
                    <a:pt x="1145" y="17"/>
                  </a:lnTo>
                  <a:lnTo>
                    <a:pt x="1146" y="17"/>
                  </a:lnTo>
                  <a:lnTo>
                    <a:pt x="1147" y="17"/>
                  </a:lnTo>
                  <a:lnTo>
                    <a:pt x="1148" y="18"/>
                  </a:lnTo>
                  <a:lnTo>
                    <a:pt x="1149" y="18"/>
                  </a:lnTo>
                  <a:lnTo>
                    <a:pt x="1150" y="18"/>
                  </a:lnTo>
                  <a:lnTo>
                    <a:pt x="1151" y="18"/>
                  </a:lnTo>
                  <a:lnTo>
                    <a:pt x="1152" y="19"/>
                  </a:lnTo>
                  <a:lnTo>
                    <a:pt x="1152" y="19"/>
                  </a:lnTo>
                  <a:lnTo>
                    <a:pt x="1154" y="19"/>
                  </a:lnTo>
                  <a:lnTo>
                    <a:pt x="1155" y="19"/>
                  </a:lnTo>
                  <a:lnTo>
                    <a:pt x="1156" y="20"/>
                  </a:lnTo>
                  <a:lnTo>
                    <a:pt x="1157" y="20"/>
                  </a:lnTo>
                  <a:lnTo>
                    <a:pt x="1158" y="20"/>
                  </a:lnTo>
                  <a:lnTo>
                    <a:pt x="1159" y="20"/>
                  </a:lnTo>
                  <a:lnTo>
                    <a:pt x="1160" y="20"/>
                  </a:lnTo>
                  <a:lnTo>
                    <a:pt x="1161" y="21"/>
                  </a:lnTo>
                  <a:lnTo>
                    <a:pt x="1162" y="21"/>
                  </a:lnTo>
                  <a:lnTo>
                    <a:pt x="1163" y="21"/>
                  </a:lnTo>
                  <a:lnTo>
                    <a:pt x="1164" y="21"/>
                  </a:lnTo>
                  <a:lnTo>
                    <a:pt x="1165" y="21"/>
                  </a:lnTo>
                  <a:lnTo>
                    <a:pt x="1166" y="22"/>
                  </a:lnTo>
                  <a:lnTo>
                    <a:pt x="1167" y="22"/>
                  </a:lnTo>
                  <a:lnTo>
                    <a:pt x="1168" y="22"/>
                  </a:lnTo>
                  <a:lnTo>
                    <a:pt x="1169" y="22"/>
                  </a:lnTo>
                  <a:lnTo>
                    <a:pt x="1170" y="23"/>
                  </a:lnTo>
                  <a:lnTo>
                    <a:pt x="1171" y="23"/>
                  </a:lnTo>
                  <a:lnTo>
                    <a:pt x="1172" y="23"/>
                  </a:lnTo>
                  <a:lnTo>
                    <a:pt x="1173" y="23"/>
                  </a:lnTo>
                  <a:lnTo>
                    <a:pt x="1174" y="23"/>
                  </a:lnTo>
                  <a:lnTo>
                    <a:pt x="1176" y="24"/>
                  </a:lnTo>
                  <a:lnTo>
                    <a:pt x="1176" y="24"/>
                  </a:lnTo>
                  <a:lnTo>
                    <a:pt x="1177" y="24"/>
                  </a:lnTo>
                  <a:lnTo>
                    <a:pt x="1178" y="24"/>
                  </a:lnTo>
                  <a:lnTo>
                    <a:pt x="1179" y="25"/>
                  </a:lnTo>
                  <a:lnTo>
                    <a:pt x="1180" y="25"/>
                  </a:lnTo>
                  <a:lnTo>
                    <a:pt x="1181" y="25"/>
                  </a:lnTo>
                  <a:lnTo>
                    <a:pt x="1182" y="25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7" y="27"/>
                  </a:lnTo>
                  <a:lnTo>
                    <a:pt x="1188" y="27"/>
                  </a:lnTo>
                  <a:lnTo>
                    <a:pt x="1189" y="27"/>
                  </a:lnTo>
                  <a:lnTo>
                    <a:pt x="1190" y="27"/>
                  </a:lnTo>
                  <a:lnTo>
                    <a:pt x="1191" y="27"/>
                  </a:lnTo>
                  <a:lnTo>
                    <a:pt x="1193" y="28"/>
                  </a:lnTo>
                  <a:lnTo>
                    <a:pt x="1194" y="28"/>
                  </a:lnTo>
                  <a:lnTo>
                    <a:pt x="1194" y="28"/>
                  </a:lnTo>
                  <a:lnTo>
                    <a:pt x="1196" y="29"/>
                  </a:lnTo>
                  <a:lnTo>
                    <a:pt x="1196" y="29"/>
                  </a:lnTo>
                  <a:lnTo>
                    <a:pt x="1198" y="29"/>
                  </a:lnTo>
                  <a:lnTo>
                    <a:pt x="1199" y="29"/>
                  </a:lnTo>
                  <a:lnTo>
                    <a:pt x="1199" y="30"/>
                  </a:lnTo>
                  <a:lnTo>
                    <a:pt x="1200" y="30"/>
                  </a:lnTo>
                  <a:lnTo>
                    <a:pt x="1201" y="30"/>
                  </a:lnTo>
                  <a:lnTo>
                    <a:pt x="1203" y="30"/>
                  </a:lnTo>
                  <a:lnTo>
                    <a:pt x="1203" y="31"/>
                  </a:lnTo>
                  <a:lnTo>
                    <a:pt x="1204" y="31"/>
                  </a:lnTo>
                  <a:lnTo>
                    <a:pt x="1206" y="31"/>
                  </a:lnTo>
                  <a:lnTo>
                    <a:pt x="1206" y="31"/>
                  </a:lnTo>
                  <a:lnTo>
                    <a:pt x="1207" y="32"/>
                  </a:lnTo>
                  <a:lnTo>
                    <a:pt x="1209" y="32"/>
                  </a:lnTo>
                  <a:lnTo>
                    <a:pt x="1210" y="32"/>
                  </a:lnTo>
                  <a:lnTo>
                    <a:pt x="1211" y="33"/>
                  </a:lnTo>
                  <a:lnTo>
                    <a:pt x="1212" y="33"/>
                  </a:lnTo>
                  <a:lnTo>
                    <a:pt x="1213" y="33"/>
                  </a:lnTo>
                  <a:lnTo>
                    <a:pt x="1214" y="33"/>
                  </a:lnTo>
                  <a:lnTo>
                    <a:pt x="1215" y="34"/>
                  </a:lnTo>
                  <a:lnTo>
                    <a:pt x="1215" y="34"/>
                  </a:lnTo>
                  <a:lnTo>
                    <a:pt x="1216" y="34"/>
                  </a:lnTo>
                  <a:lnTo>
                    <a:pt x="1217" y="34"/>
                  </a:lnTo>
                  <a:lnTo>
                    <a:pt x="1218" y="34"/>
                  </a:lnTo>
                  <a:lnTo>
                    <a:pt x="1219" y="35"/>
                  </a:lnTo>
                  <a:lnTo>
                    <a:pt x="1220" y="35"/>
                  </a:lnTo>
                  <a:lnTo>
                    <a:pt x="1221" y="35"/>
                  </a:lnTo>
                  <a:lnTo>
                    <a:pt x="1222" y="36"/>
                  </a:lnTo>
                  <a:lnTo>
                    <a:pt x="1223" y="36"/>
                  </a:lnTo>
                  <a:lnTo>
                    <a:pt x="1224" y="36"/>
                  </a:lnTo>
                  <a:lnTo>
                    <a:pt x="1225" y="36"/>
                  </a:lnTo>
                  <a:lnTo>
                    <a:pt x="1226" y="37"/>
                  </a:lnTo>
                  <a:lnTo>
                    <a:pt x="1227" y="37"/>
                  </a:lnTo>
                  <a:lnTo>
                    <a:pt x="1228" y="37"/>
                  </a:lnTo>
                  <a:lnTo>
                    <a:pt x="1229" y="38"/>
                  </a:lnTo>
                  <a:lnTo>
                    <a:pt x="1230" y="38"/>
                  </a:lnTo>
                  <a:lnTo>
                    <a:pt x="1231" y="38"/>
                  </a:lnTo>
                  <a:lnTo>
                    <a:pt x="1232" y="38"/>
                  </a:lnTo>
                  <a:lnTo>
                    <a:pt x="1233" y="39"/>
                  </a:lnTo>
                  <a:lnTo>
                    <a:pt x="1234" y="39"/>
                  </a:lnTo>
                  <a:lnTo>
                    <a:pt x="1235" y="39"/>
                  </a:lnTo>
                  <a:lnTo>
                    <a:pt x="1236" y="40"/>
                  </a:lnTo>
                  <a:lnTo>
                    <a:pt x="1237" y="40"/>
                  </a:lnTo>
                  <a:lnTo>
                    <a:pt x="1238" y="40"/>
                  </a:lnTo>
                  <a:lnTo>
                    <a:pt x="1239" y="41"/>
                  </a:lnTo>
                  <a:lnTo>
                    <a:pt x="1240" y="41"/>
                  </a:lnTo>
                  <a:lnTo>
                    <a:pt x="1241" y="41"/>
                  </a:lnTo>
                  <a:lnTo>
                    <a:pt x="1242" y="42"/>
                  </a:lnTo>
                  <a:lnTo>
                    <a:pt x="1243" y="42"/>
                  </a:lnTo>
                  <a:lnTo>
                    <a:pt x="1244" y="42"/>
                  </a:lnTo>
                  <a:lnTo>
                    <a:pt x="1245" y="43"/>
                  </a:lnTo>
                  <a:lnTo>
                    <a:pt x="1246" y="43"/>
                  </a:lnTo>
                  <a:lnTo>
                    <a:pt x="1247" y="43"/>
                  </a:lnTo>
                  <a:lnTo>
                    <a:pt x="1248" y="44"/>
                  </a:lnTo>
                  <a:lnTo>
                    <a:pt x="1250" y="44"/>
                  </a:lnTo>
                  <a:lnTo>
                    <a:pt x="1250" y="44"/>
                  </a:lnTo>
                  <a:lnTo>
                    <a:pt x="1251" y="44"/>
                  </a:lnTo>
                  <a:lnTo>
                    <a:pt x="1253" y="45"/>
                  </a:lnTo>
                  <a:lnTo>
                    <a:pt x="1254" y="45"/>
                  </a:lnTo>
                  <a:lnTo>
                    <a:pt x="1254" y="45"/>
                  </a:lnTo>
                  <a:lnTo>
                    <a:pt x="1256" y="46"/>
                  </a:lnTo>
                  <a:lnTo>
                    <a:pt x="1256" y="46"/>
                  </a:lnTo>
                  <a:lnTo>
                    <a:pt x="1258" y="47"/>
                  </a:lnTo>
                  <a:lnTo>
                    <a:pt x="1258" y="47"/>
                  </a:lnTo>
                  <a:lnTo>
                    <a:pt x="1259" y="47"/>
                  </a:lnTo>
                  <a:lnTo>
                    <a:pt x="1260" y="47"/>
                  </a:lnTo>
                  <a:lnTo>
                    <a:pt x="1261" y="48"/>
                  </a:lnTo>
                  <a:lnTo>
                    <a:pt x="1262" y="48"/>
                  </a:lnTo>
                  <a:lnTo>
                    <a:pt x="1263" y="48"/>
                  </a:lnTo>
                  <a:lnTo>
                    <a:pt x="1265" y="49"/>
                  </a:lnTo>
                  <a:lnTo>
                    <a:pt x="1265" y="49"/>
                  </a:lnTo>
                  <a:lnTo>
                    <a:pt x="1266" y="49"/>
                  </a:lnTo>
                  <a:lnTo>
                    <a:pt x="1268" y="50"/>
                  </a:lnTo>
                  <a:lnTo>
                    <a:pt x="1269" y="50"/>
                  </a:lnTo>
                  <a:lnTo>
                    <a:pt x="1270" y="51"/>
                  </a:lnTo>
                  <a:lnTo>
                    <a:pt x="1271" y="51"/>
                  </a:lnTo>
                  <a:lnTo>
                    <a:pt x="1272" y="51"/>
                  </a:lnTo>
                  <a:lnTo>
                    <a:pt x="1273" y="52"/>
                  </a:lnTo>
                  <a:lnTo>
                    <a:pt x="1274" y="52"/>
                  </a:lnTo>
                  <a:lnTo>
                    <a:pt x="1275" y="52"/>
                  </a:lnTo>
                  <a:lnTo>
                    <a:pt x="1276" y="53"/>
                  </a:lnTo>
                  <a:lnTo>
                    <a:pt x="1277" y="53"/>
                  </a:lnTo>
                  <a:lnTo>
                    <a:pt x="1278" y="53"/>
                  </a:lnTo>
                  <a:lnTo>
                    <a:pt x="1279" y="54"/>
                  </a:lnTo>
                  <a:lnTo>
                    <a:pt x="1280" y="54"/>
                  </a:lnTo>
                  <a:lnTo>
                    <a:pt x="1281" y="54"/>
                  </a:lnTo>
                  <a:lnTo>
                    <a:pt x="1282" y="55"/>
                  </a:lnTo>
                  <a:lnTo>
                    <a:pt x="1283" y="55"/>
                  </a:lnTo>
                  <a:lnTo>
                    <a:pt x="1284" y="55"/>
                  </a:lnTo>
                  <a:lnTo>
                    <a:pt x="1286" y="56"/>
                  </a:lnTo>
                  <a:lnTo>
                    <a:pt x="1287" y="56"/>
                  </a:lnTo>
                  <a:lnTo>
                    <a:pt x="1288" y="57"/>
                  </a:lnTo>
                  <a:lnTo>
                    <a:pt x="1289" y="57"/>
                  </a:lnTo>
                  <a:lnTo>
                    <a:pt x="1290" y="58"/>
                  </a:lnTo>
                  <a:lnTo>
                    <a:pt x="1291" y="58"/>
                  </a:lnTo>
                  <a:lnTo>
                    <a:pt x="1292" y="58"/>
                  </a:lnTo>
                  <a:lnTo>
                    <a:pt x="1293" y="59"/>
                  </a:lnTo>
                  <a:lnTo>
                    <a:pt x="1294" y="59"/>
                  </a:lnTo>
                  <a:lnTo>
                    <a:pt x="1294" y="59"/>
                  </a:lnTo>
                  <a:lnTo>
                    <a:pt x="1295" y="60"/>
                  </a:lnTo>
                  <a:lnTo>
                    <a:pt x="1296" y="60"/>
                  </a:lnTo>
                  <a:lnTo>
                    <a:pt x="1298" y="60"/>
                  </a:lnTo>
                  <a:lnTo>
                    <a:pt x="1299" y="61"/>
                  </a:lnTo>
                  <a:lnTo>
                    <a:pt x="1299" y="61"/>
                  </a:lnTo>
                  <a:lnTo>
                    <a:pt x="1300" y="62"/>
                  </a:lnTo>
                  <a:lnTo>
                    <a:pt x="1301" y="62"/>
                  </a:lnTo>
                  <a:lnTo>
                    <a:pt x="1302" y="62"/>
                  </a:lnTo>
                  <a:lnTo>
                    <a:pt x="1303" y="63"/>
                  </a:lnTo>
                  <a:lnTo>
                    <a:pt x="1304" y="63"/>
                  </a:lnTo>
                  <a:lnTo>
                    <a:pt x="1305" y="63"/>
                  </a:lnTo>
                  <a:lnTo>
                    <a:pt x="1306" y="64"/>
                  </a:lnTo>
                  <a:lnTo>
                    <a:pt x="1307" y="64"/>
                  </a:lnTo>
                  <a:lnTo>
                    <a:pt x="1308" y="65"/>
                  </a:lnTo>
                  <a:lnTo>
                    <a:pt x="1309" y="65"/>
                  </a:lnTo>
                  <a:lnTo>
                    <a:pt x="1310" y="65"/>
                  </a:lnTo>
                  <a:lnTo>
                    <a:pt x="1311" y="66"/>
                  </a:lnTo>
                  <a:lnTo>
                    <a:pt x="1312" y="66"/>
                  </a:lnTo>
                  <a:lnTo>
                    <a:pt x="1314" y="67"/>
                  </a:lnTo>
                  <a:lnTo>
                    <a:pt x="1315" y="67"/>
                  </a:lnTo>
                  <a:lnTo>
                    <a:pt x="1316" y="68"/>
                  </a:lnTo>
                  <a:lnTo>
                    <a:pt x="1316" y="68"/>
                  </a:lnTo>
                  <a:lnTo>
                    <a:pt x="1318" y="68"/>
                  </a:lnTo>
                  <a:lnTo>
                    <a:pt x="1319" y="69"/>
                  </a:lnTo>
                  <a:lnTo>
                    <a:pt x="1320" y="69"/>
                  </a:lnTo>
                  <a:lnTo>
                    <a:pt x="1321" y="70"/>
                  </a:lnTo>
                  <a:lnTo>
                    <a:pt x="1322" y="70"/>
                  </a:lnTo>
                  <a:lnTo>
                    <a:pt x="1323" y="70"/>
                  </a:lnTo>
                  <a:lnTo>
                    <a:pt x="1324" y="71"/>
                  </a:lnTo>
                  <a:lnTo>
                    <a:pt x="1325" y="71"/>
                  </a:lnTo>
                  <a:lnTo>
                    <a:pt x="1326" y="72"/>
                  </a:lnTo>
                  <a:lnTo>
                    <a:pt x="1326" y="72"/>
                  </a:lnTo>
                  <a:lnTo>
                    <a:pt x="1328" y="72"/>
                  </a:lnTo>
                  <a:lnTo>
                    <a:pt x="1328" y="73"/>
                  </a:lnTo>
                  <a:lnTo>
                    <a:pt x="1330" y="73"/>
                  </a:lnTo>
                  <a:lnTo>
                    <a:pt x="1330" y="74"/>
                  </a:lnTo>
                  <a:lnTo>
                    <a:pt x="1331" y="74"/>
                  </a:lnTo>
                  <a:lnTo>
                    <a:pt x="1333" y="75"/>
                  </a:lnTo>
                  <a:lnTo>
                    <a:pt x="1333" y="75"/>
                  </a:lnTo>
                  <a:lnTo>
                    <a:pt x="1334" y="75"/>
                  </a:lnTo>
                  <a:lnTo>
                    <a:pt x="1336" y="76"/>
                  </a:lnTo>
                  <a:lnTo>
                    <a:pt x="1337" y="76"/>
                  </a:lnTo>
                  <a:lnTo>
                    <a:pt x="1338" y="77"/>
                  </a:lnTo>
                  <a:lnTo>
                    <a:pt x="1339" y="77"/>
                  </a:lnTo>
                  <a:lnTo>
                    <a:pt x="1339" y="77"/>
                  </a:lnTo>
                  <a:lnTo>
                    <a:pt x="1340" y="78"/>
                  </a:lnTo>
                  <a:lnTo>
                    <a:pt x="1341" y="78"/>
                  </a:lnTo>
                  <a:lnTo>
                    <a:pt x="1342" y="78"/>
                  </a:lnTo>
                  <a:lnTo>
                    <a:pt x="1343" y="79"/>
                  </a:lnTo>
                  <a:lnTo>
                    <a:pt x="1344" y="79"/>
                  </a:lnTo>
                  <a:lnTo>
                    <a:pt x="1345" y="80"/>
                  </a:lnTo>
                  <a:lnTo>
                    <a:pt x="1346" y="80"/>
                  </a:lnTo>
                  <a:lnTo>
                    <a:pt x="1347" y="81"/>
                  </a:lnTo>
                  <a:lnTo>
                    <a:pt x="1348" y="81"/>
                  </a:lnTo>
                  <a:lnTo>
                    <a:pt x="1349" y="82"/>
                  </a:lnTo>
                  <a:lnTo>
                    <a:pt x="1350" y="82"/>
                  </a:lnTo>
                  <a:lnTo>
                    <a:pt x="1351" y="82"/>
                  </a:lnTo>
                  <a:lnTo>
                    <a:pt x="1352" y="83"/>
                  </a:lnTo>
                  <a:lnTo>
                    <a:pt x="1353" y="83"/>
                  </a:lnTo>
                  <a:lnTo>
                    <a:pt x="1354" y="84"/>
                  </a:lnTo>
                  <a:lnTo>
                    <a:pt x="1355" y="84"/>
                  </a:lnTo>
                  <a:lnTo>
                    <a:pt x="1356" y="85"/>
                  </a:lnTo>
                  <a:lnTo>
                    <a:pt x="1357" y="85"/>
                  </a:lnTo>
                  <a:lnTo>
                    <a:pt x="1358" y="86"/>
                  </a:lnTo>
                  <a:lnTo>
                    <a:pt x="1359" y="86"/>
                  </a:lnTo>
                  <a:lnTo>
                    <a:pt x="1360" y="87"/>
                  </a:lnTo>
                  <a:lnTo>
                    <a:pt x="1361" y="87"/>
                  </a:lnTo>
                  <a:lnTo>
                    <a:pt x="1362" y="88"/>
                  </a:lnTo>
                  <a:lnTo>
                    <a:pt x="1363" y="88"/>
                  </a:lnTo>
                  <a:lnTo>
                    <a:pt x="1364" y="88"/>
                  </a:lnTo>
                  <a:lnTo>
                    <a:pt x="1365" y="89"/>
                  </a:lnTo>
                  <a:lnTo>
                    <a:pt x="1366" y="89"/>
                  </a:lnTo>
                  <a:lnTo>
                    <a:pt x="1367" y="90"/>
                  </a:lnTo>
                  <a:lnTo>
                    <a:pt x="1369" y="91"/>
                  </a:lnTo>
                  <a:lnTo>
                    <a:pt x="1370" y="91"/>
                  </a:lnTo>
                  <a:lnTo>
                    <a:pt x="1371" y="92"/>
                  </a:lnTo>
                  <a:lnTo>
                    <a:pt x="1372" y="92"/>
                  </a:lnTo>
                  <a:lnTo>
                    <a:pt x="1373" y="93"/>
                  </a:lnTo>
                  <a:lnTo>
                    <a:pt x="1373" y="93"/>
                  </a:lnTo>
                  <a:lnTo>
                    <a:pt x="1374" y="93"/>
                  </a:lnTo>
                  <a:lnTo>
                    <a:pt x="1375" y="93"/>
                  </a:lnTo>
                  <a:lnTo>
                    <a:pt x="1375" y="94"/>
                  </a:lnTo>
                  <a:lnTo>
                    <a:pt x="1376" y="94"/>
                  </a:lnTo>
                  <a:lnTo>
                    <a:pt x="1377" y="95"/>
                  </a:lnTo>
                  <a:lnTo>
                    <a:pt x="1378" y="95"/>
                  </a:lnTo>
                  <a:lnTo>
                    <a:pt x="1379" y="95"/>
                  </a:lnTo>
                  <a:lnTo>
                    <a:pt x="1380" y="96"/>
                  </a:lnTo>
                  <a:lnTo>
                    <a:pt x="1380" y="96"/>
                  </a:lnTo>
                  <a:lnTo>
                    <a:pt x="1382" y="97"/>
                  </a:lnTo>
                  <a:lnTo>
                    <a:pt x="1383" y="97"/>
                  </a:lnTo>
                  <a:lnTo>
                    <a:pt x="1384" y="98"/>
                  </a:lnTo>
                  <a:lnTo>
                    <a:pt x="1385" y="98"/>
                  </a:lnTo>
                  <a:lnTo>
                    <a:pt x="1386" y="99"/>
                  </a:lnTo>
                  <a:lnTo>
                    <a:pt x="1387" y="99"/>
                  </a:lnTo>
                  <a:lnTo>
                    <a:pt x="1387" y="100"/>
                  </a:lnTo>
                  <a:lnTo>
                    <a:pt x="1388" y="100"/>
                  </a:lnTo>
                  <a:lnTo>
                    <a:pt x="1389" y="100"/>
                  </a:lnTo>
                  <a:lnTo>
                    <a:pt x="1390" y="101"/>
                  </a:lnTo>
                  <a:lnTo>
                    <a:pt x="1390" y="101"/>
                  </a:lnTo>
                  <a:lnTo>
                    <a:pt x="1391" y="101"/>
                  </a:lnTo>
                  <a:lnTo>
                    <a:pt x="1392" y="102"/>
                  </a:lnTo>
                  <a:lnTo>
                    <a:pt x="1392" y="102"/>
                  </a:lnTo>
                  <a:lnTo>
                    <a:pt x="1393" y="102"/>
                  </a:lnTo>
                  <a:lnTo>
                    <a:pt x="1394" y="103"/>
                  </a:lnTo>
                  <a:lnTo>
                    <a:pt x="1395" y="103"/>
                  </a:lnTo>
                  <a:lnTo>
                    <a:pt x="1396" y="104"/>
                  </a:lnTo>
                  <a:lnTo>
                    <a:pt x="1396" y="104"/>
                  </a:lnTo>
                  <a:lnTo>
                    <a:pt x="1397" y="105"/>
                  </a:lnTo>
                  <a:lnTo>
                    <a:pt x="1398" y="105"/>
                  </a:lnTo>
                  <a:lnTo>
                    <a:pt x="1398" y="105"/>
                  </a:lnTo>
                  <a:lnTo>
                    <a:pt x="1399" y="106"/>
                  </a:lnTo>
                  <a:lnTo>
                    <a:pt x="1401" y="107"/>
                  </a:lnTo>
                  <a:lnTo>
                    <a:pt x="1402" y="107"/>
                  </a:lnTo>
                  <a:lnTo>
                    <a:pt x="1403" y="108"/>
                  </a:lnTo>
                  <a:lnTo>
                    <a:pt x="1404" y="108"/>
                  </a:lnTo>
                  <a:lnTo>
                    <a:pt x="1405" y="109"/>
                  </a:lnTo>
                  <a:lnTo>
                    <a:pt x="1406" y="109"/>
                  </a:lnTo>
                  <a:lnTo>
                    <a:pt x="1407" y="110"/>
                  </a:lnTo>
                  <a:lnTo>
                    <a:pt x="1408" y="110"/>
                  </a:lnTo>
                  <a:lnTo>
                    <a:pt x="1409" y="111"/>
                  </a:lnTo>
                  <a:lnTo>
                    <a:pt x="1410" y="111"/>
                  </a:lnTo>
                  <a:lnTo>
                    <a:pt x="1410" y="112"/>
                  </a:lnTo>
                  <a:lnTo>
                    <a:pt x="1411" y="112"/>
                  </a:lnTo>
                  <a:lnTo>
                    <a:pt x="1413" y="113"/>
                  </a:lnTo>
                  <a:lnTo>
                    <a:pt x="1414" y="114"/>
                  </a:lnTo>
                  <a:lnTo>
                    <a:pt x="1415" y="114"/>
                  </a:lnTo>
                  <a:lnTo>
                    <a:pt x="1416" y="115"/>
                  </a:lnTo>
                  <a:lnTo>
                    <a:pt x="1417" y="115"/>
                  </a:lnTo>
                  <a:lnTo>
                    <a:pt x="1418" y="116"/>
                  </a:lnTo>
                  <a:lnTo>
                    <a:pt x="1419" y="116"/>
                  </a:lnTo>
                  <a:lnTo>
                    <a:pt x="1420" y="117"/>
                  </a:lnTo>
                  <a:lnTo>
                    <a:pt x="1421" y="117"/>
                  </a:lnTo>
                  <a:lnTo>
                    <a:pt x="1422" y="118"/>
                  </a:lnTo>
                  <a:lnTo>
                    <a:pt x="1423" y="118"/>
                  </a:lnTo>
                  <a:lnTo>
                    <a:pt x="1424" y="119"/>
                  </a:lnTo>
                  <a:lnTo>
                    <a:pt x="1425" y="119"/>
                  </a:lnTo>
                  <a:lnTo>
                    <a:pt x="1426" y="120"/>
                  </a:lnTo>
                  <a:lnTo>
                    <a:pt x="1427" y="121"/>
                  </a:lnTo>
                  <a:lnTo>
                    <a:pt x="1428" y="121"/>
                  </a:lnTo>
                  <a:lnTo>
                    <a:pt x="1429" y="122"/>
                  </a:lnTo>
                  <a:lnTo>
                    <a:pt x="1430" y="122"/>
                  </a:lnTo>
                  <a:lnTo>
                    <a:pt x="1431" y="123"/>
                  </a:lnTo>
                  <a:lnTo>
                    <a:pt x="1432" y="123"/>
                  </a:lnTo>
                  <a:lnTo>
                    <a:pt x="1433" y="124"/>
                  </a:lnTo>
                  <a:lnTo>
                    <a:pt x="1434" y="124"/>
                  </a:lnTo>
                  <a:lnTo>
                    <a:pt x="1434" y="125"/>
                  </a:lnTo>
                  <a:lnTo>
                    <a:pt x="1436" y="126"/>
                  </a:lnTo>
                  <a:lnTo>
                    <a:pt x="1436" y="126"/>
                  </a:lnTo>
                  <a:lnTo>
                    <a:pt x="1437" y="126"/>
                  </a:lnTo>
                  <a:lnTo>
                    <a:pt x="1438" y="127"/>
                  </a:lnTo>
                  <a:lnTo>
                    <a:pt x="1439" y="128"/>
                  </a:lnTo>
                  <a:lnTo>
                    <a:pt x="1440" y="128"/>
                  </a:lnTo>
                  <a:lnTo>
                    <a:pt x="1441" y="129"/>
                  </a:lnTo>
                  <a:lnTo>
                    <a:pt x="1442" y="129"/>
                  </a:lnTo>
                  <a:lnTo>
                    <a:pt x="1443" y="130"/>
                  </a:lnTo>
                  <a:lnTo>
                    <a:pt x="1444" y="131"/>
                  </a:lnTo>
                  <a:lnTo>
                    <a:pt x="1446" y="131"/>
                  </a:lnTo>
                  <a:lnTo>
                    <a:pt x="1446" y="132"/>
                  </a:lnTo>
                  <a:lnTo>
                    <a:pt x="1447" y="132"/>
                  </a:lnTo>
                  <a:lnTo>
                    <a:pt x="1447" y="132"/>
                  </a:lnTo>
                  <a:lnTo>
                    <a:pt x="1448" y="133"/>
                  </a:lnTo>
                  <a:lnTo>
                    <a:pt x="1448" y="133"/>
                  </a:lnTo>
                  <a:lnTo>
                    <a:pt x="1449" y="134"/>
                  </a:lnTo>
                  <a:lnTo>
                    <a:pt x="1450" y="134"/>
                  </a:lnTo>
                  <a:lnTo>
                    <a:pt x="1451" y="134"/>
                  </a:lnTo>
                  <a:lnTo>
                    <a:pt x="1452" y="135"/>
                  </a:lnTo>
                  <a:lnTo>
                    <a:pt x="1453" y="135"/>
                  </a:lnTo>
                  <a:lnTo>
                    <a:pt x="1454" y="136"/>
                  </a:lnTo>
                  <a:lnTo>
                    <a:pt x="1455" y="137"/>
                  </a:lnTo>
                  <a:lnTo>
                    <a:pt x="1455" y="137"/>
                  </a:lnTo>
                  <a:lnTo>
                    <a:pt x="1457" y="138"/>
                  </a:lnTo>
                  <a:lnTo>
                    <a:pt x="1458" y="139"/>
                  </a:lnTo>
                  <a:lnTo>
                    <a:pt x="1459" y="139"/>
                  </a:lnTo>
                  <a:lnTo>
                    <a:pt x="1460" y="140"/>
                  </a:lnTo>
                  <a:lnTo>
                    <a:pt x="1461" y="140"/>
                  </a:lnTo>
                  <a:lnTo>
                    <a:pt x="1462" y="141"/>
                  </a:lnTo>
                  <a:lnTo>
                    <a:pt x="1462" y="141"/>
                  </a:lnTo>
                  <a:lnTo>
                    <a:pt x="1463" y="142"/>
                  </a:lnTo>
                  <a:lnTo>
                    <a:pt x="1464" y="142"/>
                  </a:lnTo>
                  <a:lnTo>
                    <a:pt x="1464" y="143"/>
                  </a:lnTo>
                  <a:lnTo>
                    <a:pt x="1465" y="143"/>
                  </a:lnTo>
                  <a:lnTo>
                    <a:pt x="1466" y="144"/>
                  </a:lnTo>
                  <a:lnTo>
                    <a:pt x="1467" y="144"/>
                  </a:lnTo>
                  <a:lnTo>
                    <a:pt x="1468" y="144"/>
                  </a:lnTo>
                  <a:lnTo>
                    <a:pt x="1468" y="145"/>
                  </a:lnTo>
                  <a:lnTo>
                    <a:pt x="1469" y="146"/>
                  </a:lnTo>
                  <a:lnTo>
                    <a:pt x="1470" y="146"/>
                  </a:lnTo>
                  <a:lnTo>
                    <a:pt x="1471" y="147"/>
                  </a:lnTo>
                  <a:lnTo>
                    <a:pt x="1472" y="147"/>
                  </a:lnTo>
                  <a:lnTo>
                    <a:pt x="1473" y="148"/>
                  </a:lnTo>
                  <a:lnTo>
                    <a:pt x="1474" y="149"/>
                  </a:lnTo>
                  <a:lnTo>
                    <a:pt x="1475" y="149"/>
                  </a:lnTo>
                  <a:lnTo>
                    <a:pt x="1476" y="150"/>
                  </a:lnTo>
                  <a:lnTo>
                    <a:pt x="1477" y="151"/>
                  </a:lnTo>
                  <a:lnTo>
                    <a:pt x="1478" y="151"/>
                  </a:lnTo>
                  <a:lnTo>
                    <a:pt x="1479" y="152"/>
                  </a:lnTo>
                  <a:lnTo>
                    <a:pt x="1480" y="152"/>
                  </a:lnTo>
                  <a:lnTo>
                    <a:pt x="1481" y="153"/>
                  </a:lnTo>
                  <a:lnTo>
                    <a:pt x="1481" y="153"/>
                  </a:lnTo>
                  <a:lnTo>
                    <a:pt x="1482" y="154"/>
                  </a:lnTo>
                  <a:lnTo>
                    <a:pt x="1483" y="155"/>
                  </a:lnTo>
                  <a:lnTo>
                    <a:pt x="1484" y="155"/>
                  </a:lnTo>
                  <a:lnTo>
                    <a:pt x="1485" y="156"/>
                  </a:lnTo>
                  <a:lnTo>
                    <a:pt x="1486" y="156"/>
                  </a:lnTo>
                  <a:lnTo>
                    <a:pt x="1487" y="157"/>
                  </a:lnTo>
                  <a:lnTo>
                    <a:pt x="1488" y="158"/>
                  </a:lnTo>
                  <a:lnTo>
                    <a:pt x="1489" y="158"/>
                  </a:lnTo>
                  <a:lnTo>
                    <a:pt x="1490" y="159"/>
                  </a:lnTo>
                  <a:lnTo>
                    <a:pt x="1491" y="159"/>
                  </a:lnTo>
                  <a:lnTo>
                    <a:pt x="1491" y="160"/>
                  </a:lnTo>
                  <a:lnTo>
                    <a:pt x="1492" y="161"/>
                  </a:lnTo>
                  <a:lnTo>
                    <a:pt x="1494" y="161"/>
                  </a:lnTo>
                  <a:lnTo>
                    <a:pt x="1495" y="162"/>
                  </a:lnTo>
                  <a:lnTo>
                    <a:pt x="1496" y="163"/>
                  </a:lnTo>
                  <a:lnTo>
                    <a:pt x="1497" y="163"/>
                  </a:lnTo>
                  <a:lnTo>
                    <a:pt x="1497" y="164"/>
                  </a:lnTo>
                  <a:lnTo>
                    <a:pt x="1498" y="164"/>
                  </a:lnTo>
                  <a:lnTo>
                    <a:pt x="1499" y="165"/>
                  </a:lnTo>
                  <a:lnTo>
                    <a:pt x="1500" y="165"/>
                  </a:lnTo>
                  <a:lnTo>
                    <a:pt x="1500" y="166"/>
                  </a:lnTo>
                  <a:lnTo>
                    <a:pt x="1501" y="167"/>
                  </a:lnTo>
                  <a:lnTo>
                    <a:pt x="1502" y="167"/>
                  </a:lnTo>
                  <a:lnTo>
                    <a:pt x="1503" y="168"/>
                  </a:lnTo>
                  <a:lnTo>
                    <a:pt x="1504" y="168"/>
                  </a:lnTo>
                  <a:lnTo>
                    <a:pt x="1504" y="169"/>
                  </a:lnTo>
                  <a:lnTo>
                    <a:pt x="1505" y="169"/>
                  </a:lnTo>
                  <a:lnTo>
                    <a:pt x="1506" y="170"/>
                  </a:lnTo>
                  <a:lnTo>
                    <a:pt x="1507" y="171"/>
                  </a:lnTo>
                  <a:lnTo>
                    <a:pt x="1508" y="172"/>
                  </a:lnTo>
                  <a:lnTo>
                    <a:pt x="1509" y="172"/>
                  </a:lnTo>
                  <a:lnTo>
                    <a:pt x="1510" y="173"/>
                  </a:lnTo>
                  <a:lnTo>
                    <a:pt x="1511" y="173"/>
                  </a:lnTo>
                  <a:lnTo>
                    <a:pt x="1512" y="174"/>
                  </a:lnTo>
                  <a:lnTo>
                    <a:pt x="1513" y="175"/>
                  </a:lnTo>
                  <a:lnTo>
                    <a:pt x="1514" y="175"/>
                  </a:lnTo>
                  <a:lnTo>
                    <a:pt x="1515" y="176"/>
                  </a:lnTo>
                  <a:lnTo>
                    <a:pt x="1515" y="176"/>
                  </a:lnTo>
                  <a:lnTo>
                    <a:pt x="1516" y="177"/>
                  </a:lnTo>
                  <a:lnTo>
                    <a:pt x="1517" y="177"/>
                  </a:lnTo>
                  <a:lnTo>
                    <a:pt x="1518" y="178"/>
                  </a:lnTo>
                  <a:lnTo>
                    <a:pt x="1518" y="178"/>
                  </a:lnTo>
                  <a:lnTo>
                    <a:pt x="1519" y="179"/>
                  </a:lnTo>
                  <a:lnTo>
                    <a:pt x="1520" y="180"/>
                  </a:lnTo>
                  <a:lnTo>
                    <a:pt x="1520" y="180"/>
                  </a:lnTo>
                  <a:lnTo>
                    <a:pt x="1521" y="180"/>
                  </a:lnTo>
                  <a:lnTo>
                    <a:pt x="1522" y="181"/>
                  </a:lnTo>
                  <a:lnTo>
                    <a:pt x="1523" y="182"/>
                  </a:lnTo>
                  <a:lnTo>
                    <a:pt x="1524" y="182"/>
                  </a:lnTo>
                  <a:lnTo>
                    <a:pt x="1524" y="183"/>
                  </a:lnTo>
                  <a:lnTo>
                    <a:pt x="1526" y="184"/>
                  </a:lnTo>
                  <a:lnTo>
                    <a:pt x="1527" y="185"/>
                  </a:lnTo>
                  <a:lnTo>
                    <a:pt x="1528" y="185"/>
                  </a:lnTo>
                  <a:lnTo>
                    <a:pt x="1528" y="186"/>
                  </a:lnTo>
                  <a:lnTo>
                    <a:pt x="1529" y="187"/>
                  </a:lnTo>
                  <a:lnTo>
                    <a:pt x="1530" y="187"/>
                  </a:lnTo>
                  <a:lnTo>
                    <a:pt x="1531" y="188"/>
                  </a:lnTo>
                  <a:lnTo>
                    <a:pt x="1532" y="188"/>
                  </a:lnTo>
                  <a:lnTo>
                    <a:pt x="1533" y="189"/>
                  </a:lnTo>
                  <a:lnTo>
                    <a:pt x="1534" y="190"/>
                  </a:lnTo>
                  <a:lnTo>
                    <a:pt x="1534" y="190"/>
                  </a:lnTo>
                  <a:lnTo>
                    <a:pt x="1535" y="191"/>
                  </a:lnTo>
                  <a:lnTo>
                    <a:pt x="1536" y="192"/>
                  </a:lnTo>
                  <a:lnTo>
                    <a:pt x="1537" y="192"/>
                  </a:lnTo>
                  <a:lnTo>
                    <a:pt x="1538" y="193"/>
                  </a:lnTo>
                  <a:lnTo>
                    <a:pt x="1538" y="193"/>
                  </a:lnTo>
                  <a:lnTo>
                    <a:pt x="1539" y="194"/>
                  </a:lnTo>
                  <a:lnTo>
                    <a:pt x="1539" y="194"/>
                  </a:lnTo>
                  <a:lnTo>
                    <a:pt x="1540" y="195"/>
                  </a:lnTo>
                  <a:lnTo>
                    <a:pt x="1541" y="195"/>
                  </a:lnTo>
                  <a:lnTo>
                    <a:pt x="1542" y="196"/>
                  </a:lnTo>
                  <a:lnTo>
                    <a:pt x="1542" y="196"/>
                  </a:lnTo>
                  <a:lnTo>
                    <a:pt x="1543" y="197"/>
                  </a:lnTo>
                  <a:lnTo>
                    <a:pt x="1544" y="198"/>
                  </a:lnTo>
                  <a:lnTo>
                    <a:pt x="1545" y="198"/>
                  </a:lnTo>
                  <a:lnTo>
                    <a:pt x="1545" y="198"/>
                  </a:lnTo>
                  <a:lnTo>
                    <a:pt x="1546" y="199"/>
                  </a:lnTo>
                  <a:lnTo>
                    <a:pt x="1547" y="200"/>
                  </a:lnTo>
                  <a:lnTo>
                    <a:pt x="1547" y="200"/>
                  </a:lnTo>
                  <a:lnTo>
                    <a:pt x="1548" y="201"/>
                  </a:lnTo>
                  <a:lnTo>
                    <a:pt x="1549" y="202"/>
                  </a:lnTo>
                  <a:lnTo>
                    <a:pt x="1550" y="202"/>
                  </a:lnTo>
                  <a:lnTo>
                    <a:pt x="1551" y="203"/>
                  </a:lnTo>
                  <a:lnTo>
                    <a:pt x="1552" y="204"/>
                  </a:lnTo>
                  <a:lnTo>
                    <a:pt x="1552" y="204"/>
                  </a:lnTo>
                  <a:lnTo>
                    <a:pt x="1553" y="205"/>
                  </a:lnTo>
                  <a:lnTo>
                    <a:pt x="1555" y="206"/>
                  </a:lnTo>
                  <a:lnTo>
                    <a:pt x="1555" y="206"/>
                  </a:lnTo>
                  <a:lnTo>
                    <a:pt x="1556" y="207"/>
                  </a:lnTo>
                  <a:lnTo>
                    <a:pt x="1558" y="208"/>
                  </a:lnTo>
                  <a:lnTo>
                    <a:pt x="1558" y="209"/>
                  </a:lnTo>
                  <a:lnTo>
                    <a:pt x="1559" y="209"/>
                  </a:lnTo>
                  <a:lnTo>
                    <a:pt x="1560" y="210"/>
                  </a:lnTo>
                  <a:lnTo>
                    <a:pt x="1561" y="211"/>
                  </a:lnTo>
                  <a:lnTo>
                    <a:pt x="1562" y="212"/>
                  </a:lnTo>
                  <a:lnTo>
                    <a:pt x="1563" y="213"/>
                  </a:lnTo>
                  <a:lnTo>
                    <a:pt x="1564" y="213"/>
                  </a:lnTo>
                  <a:lnTo>
                    <a:pt x="1565" y="214"/>
                  </a:lnTo>
                  <a:lnTo>
                    <a:pt x="1566" y="215"/>
                  </a:lnTo>
                  <a:lnTo>
                    <a:pt x="1567" y="216"/>
                  </a:lnTo>
                  <a:lnTo>
                    <a:pt x="1567" y="216"/>
                  </a:lnTo>
                  <a:lnTo>
                    <a:pt x="1568" y="217"/>
                  </a:lnTo>
                  <a:lnTo>
                    <a:pt x="1569" y="218"/>
                  </a:lnTo>
                  <a:lnTo>
                    <a:pt x="1570" y="218"/>
                  </a:lnTo>
                  <a:lnTo>
                    <a:pt x="1571" y="219"/>
                  </a:lnTo>
                  <a:lnTo>
                    <a:pt x="1571" y="219"/>
                  </a:lnTo>
                  <a:lnTo>
                    <a:pt x="1572" y="220"/>
                  </a:lnTo>
                  <a:lnTo>
                    <a:pt x="1573" y="221"/>
                  </a:lnTo>
                  <a:lnTo>
                    <a:pt x="1573" y="221"/>
                  </a:lnTo>
                  <a:lnTo>
                    <a:pt x="1574" y="221"/>
                  </a:lnTo>
                  <a:lnTo>
                    <a:pt x="1574" y="222"/>
                  </a:lnTo>
                  <a:lnTo>
                    <a:pt x="1575" y="222"/>
                  </a:lnTo>
                  <a:lnTo>
                    <a:pt x="1576" y="223"/>
                  </a:lnTo>
                  <a:lnTo>
                    <a:pt x="1577" y="224"/>
                  </a:lnTo>
                  <a:lnTo>
                    <a:pt x="1578" y="225"/>
                  </a:lnTo>
                  <a:lnTo>
                    <a:pt x="1579" y="225"/>
                  </a:lnTo>
                  <a:lnTo>
                    <a:pt x="1580" y="226"/>
                  </a:lnTo>
                  <a:lnTo>
                    <a:pt x="1580" y="227"/>
                  </a:lnTo>
                  <a:lnTo>
                    <a:pt x="1581" y="228"/>
                  </a:lnTo>
                  <a:lnTo>
                    <a:pt x="1582" y="229"/>
                  </a:lnTo>
                  <a:lnTo>
                    <a:pt x="1583" y="229"/>
                  </a:lnTo>
                  <a:lnTo>
                    <a:pt x="1584" y="230"/>
                  </a:lnTo>
                  <a:lnTo>
                    <a:pt x="1585" y="231"/>
                  </a:lnTo>
                  <a:lnTo>
                    <a:pt x="1586" y="231"/>
                  </a:lnTo>
                  <a:lnTo>
                    <a:pt x="1587" y="233"/>
                  </a:lnTo>
                  <a:lnTo>
                    <a:pt x="1588" y="233"/>
                  </a:lnTo>
                  <a:lnTo>
                    <a:pt x="1589" y="234"/>
                  </a:lnTo>
                  <a:lnTo>
                    <a:pt x="1589" y="235"/>
                  </a:lnTo>
                  <a:lnTo>
                    <a:pt x="1590" y="235"/>
                  </a:lnTo>
                  <a:lnTo>
                    <a:pt x="1591" y="236"/>
                  </a:lnTo>
                  <a:lnTo>
                    <a:pt x="1592" y="237"/>
                  </a:lnTo>
                  <a:lnTo>
                    <a:pt x="1592" y="237"/>
                  </a:lnTo>
                  <a:lnTo>
                    <a:pt x="1593" y="238"/>
                  </a:lnTo>
                  <a:lnTo>
                    <a:pt x="1594" y="238"/>
                  </a:lnTo>
                  <a:lnTo>
                    <a:pt x="1594" y="239"/>
                  </a:lnTo>
                  <a:lnTo>
                    <a:pt x="1595" y="240"/>
                  </a:lnTo>
                  <a:lnTo>
                    <a:pt x="1596" y="241"/>
                  </a:lnTo>
                  <a:lnTo>
                    <a:pt x="1597" y="241"/>
                  </a:lnTo>
                  <a:lnTo>
                    <a:pt x="1598" y="242"/>
                  </a:lnTo>
                  <a:lnTo>
                    <a:pt x="1599" y="243"/>
                  </a:lnTo>
                  <a:lnTo>
                    <a:pt x="1600" y="244"/>
                  </a:lnTo>
                  <a:lnTo>
                    <a:pt x="1600" y="244"/>
                  </a:lnTo>
                  <a:lnTo>
                    <a:pt x="1602" y="245"/>
                  </a:lnTo>
                  <a:lnTo>
                    <a:pt x="1602" y="246"/>
                  </a:lnTo>
                  <a:lnTo>
                    <a:pt x="1603" y="246"/>
                  </a:lnTo>
                  <a:lnTo>
                    <a:pt x="1603" y="247"/>
                  </a:lnTo>
                  <a:lnTo>
                    <a:pt x="1604" y="248"/>
                  </a:lnTo>
                  <a:lnTo>
                    <a:pt x="1605" y="249"/>
                  </a:lnTo>
                  <a:lnTo>
                    <a:pt x="1606" y="249"/>
                  </a:lnTo>
                  <a:lnTo>
                    <a:pt x="1607" y="250"/>
                  </a:lnTo>
                  <a:lnTo>
                    <a:pt x="1607" y="251"/>
                  </a:lnTo>
                  <a:lnTo>
                    <a:pt x="1608" y="251"/>
                  </a:lnTo>
                  <a:lnTo>
                    <a:pt x="1609" y="252"/>
                  </a:lnTo>
                  <a:lnTo>
                    <a:pt x="1610" y="253"/>
                  </a:lnTo>
                  <a:lnTo>
                    <a:pt x="1611" y="254"/>
                  </a:lnTo>
                  <a:lnTo>
                    <a:pt x="1611" y="254"/>
                  </a:lnTo>
                  <a:lnTo>
                    <a:pt x="1612" y="255"/>
                  </a:lnTo>
                  <a:lnTo>
                    <a:pt x="1612" y="256"/>
                  </a:lnTo>
                  <a:lnTo>
                    <a:pt x="1613" y="256"/>
                  </a:lnTo>
                  <a:lnTo>
                    <a:pt x="1613" y="256"/>
                  </a:lnTo>
                  <a:lnTo>
                    <a:pt x="1614" y="257"/>
                  </a:lnTo>
                  <a:lnTo>
                    <a:pt x="1615" y="258"/>
                  </a:lnTo>
                  <a:lnTo>
                    <a:pt x="1616" y="259"/>
                  </a:lnTo>
                  <a:lnTo>
                    <a:pt x="1616" y="259"/>
                  </a:lnTo>
                  <a:lnTo>
                    <a:pt x="1617" y="260"/>
                  </a:lnTo>
                  <a:lnTo>
                    <a:pt x="1618" y="260"/>
                  </a:lnTo>
                  <a:lnTo>
                    <a:pt x="1618" y="261"/>
                  </a:lnTo>
                  <a:lnTo>
                    <a:pt x="1619" y="262"/>
                  </a:lnTo>
                  <a:lnTo>
                    <a:pt x="1620" y="262"/>
                  </a:lnTo>
                  <a:lnTo>
                    <a:pt x="1620" y="263"/>
                  </a:lnTo>
                  <a:lnTo>
                    <a:pt x="1621" y="264"/>
                  </a:lnTo>
                  <a:lnTo>
                    <a:pt x="1622" y="265"/>
                  </a:lnTo>
                  <a:lnTo>
                    <a:pt x="1623" y="266"/>
                  </a:lnTo>
                  <a:lnTo>
                    <a:pt x="1624" y="266"/>
                  </a:lnTo>
                  <a:lnTo>
                    <a:pt x="1625" y="267"/>
                  </a:lnTo>
                  <a:lnTo>
                    <a:pt x="1626" y="268"/>
                  </a:lnTo>
                  <a:lnTo>
                    <a:pt x="1626" y="269"/>
                  </a:lnTo>
                  <a:lnTo>
                    <a:pt x="1627" y="269"/>
                  </a:lnTo>
                  <a:lnTo>
                    <a:pt x="1628" y="270"/>
                  </a:lnTo>
                  <a:lnTo>
                    <a:pt x="1629" y="271"/>
                  </a:lnTo>
                  <a:lnTo>
                    <a:pt x="1630" y="272"/>
                  </a:lnTo>
                  <a:lnTo>
                    <a:pt x="1630" y="272"/>
                  </a:lnTo>
                  <a:lnTo>
                    <a:pt x="1631" y="273"/>
                  </a:lnTo>
                  <a:lnTo>
                    <a:pt x="1631" y="273"/>
                  </a:lnTo>
                  <a:lnTo>
                    <a:pt x="1631" y="273"/>
                  </a:lnTo>
                  <a:lnTo>
                    <a:pt x="1632" y="274"/>
                  </a:lnTo>
                  <a:lnTo>
                    <a:pt x="1633" y="275"/>
                  </a:lnTo>
                  <a:lnTo>
                    <a:pt x="1634" y="276"/>
                  </a:lnTo>
                  <a:lnTo>
                    <a:pt x="1635" y="277"/>
                  </a:lnTo>
                  <a:lnTo>
                    <a:pt x="1635" y="277"/>
                  </a:lnTo>
                  <a:lnTo>
                    <a:pt x="1636" y="278"/>
                  </a:lnTo>
                  <a:lnTo>
                    <a:pt x="1637" y="279"/>
                  </a:lnTo>
                  <a:lnTo>
                    <a:pt x="1638" y="280"/>
                  </a:lnTo>
                  <a:lnTo>
                    <a:pt x="1639" y="281"/>
                  </a:lnTo>
                  <a:lnTo>
                    <a:pt x="1639" y="281"/>
                  </a:lnTo>
                  <a:lnTo>
                    <a:pt x="1640" y="282"/>
                  </a:lnTo>
                  <a:lnTo>
                    <a:pt x="1641" y="283"/>
                  </a:lnTo>
                  <a:lnTo>
                    <a:pt x="1642" y="284"/>
                  </a:lnTo>
                  <a:lnTo>
                    <a:pt x="1643" y="285"/>
                  </a:lnTo>
                  <a:lnTo>
                    <a:pt x="1644" y="286"/>
                  </a:lnTo>
                  <a:lnTo>
                    <a:pt x="1645" y="287"/>
                  </a:lnTo>
                  <a:lnTo>
                    <a:pt x="1645" y="287"/>
                  </a:lnTo>
                  <a:lnTo>
                    <a:pt x="1646" y="288"/>
                  </a:lnTo>
                  <a:lnTo>
                    <a:pt x="1647" y="289"/>
                  </a:lnTo>
                  <a:lnTo>
                    <a:pt x="1647" y="289"/>
                  </a:lnTo>
                  <a:lnTo>
                    <a:pt x="1648" y="290"/>
                  </a:lnTo>
                  <a:lnTo>
                    <a:pt x="1648" y="291"/>
                  </a:lnTo>
                  <a:lnTo>
                    <a:pt x="1650" y="292"/>
                  </a:lnTo>
                  <a:lnTo>
                    <a:pt x="1651" y="293"/>
                  </a:lnTo>
                  <a:lnTo>
                    <a:pt x="1652" y="294"/>
                  </a:lnTo>
                  <a:lnTo>
                    <a:pt x="1653" y="295"/>
                  </a:lnTo>
                  <a:lnTo>
                    <a:pt x="1653" y="296"/>
                  </a:lnTo>
                  <a:lnTo>
                    <a:pt x="1654" y="297"/>
                  </a:lnTo>
                  <a:lnTo>
                    <a:pt x="1655" y="297"/>
                  </a:lnTo>
                  <a:lnTo>
                    <a:pt x="1656" y="298"/>
                  </a:lnTo>
                  <a:lnTo>
                    <a:pt x="1657" y="299"/>
                  </a:lnTo>
                  <a:lnTo>
                    <a:pt x="1657" y="300"/>
                  </a:lnTo>
                  <a:lnTo>
                    <a:pt x="1658" y="301"/>
                  </a:lnTo>
                  <a:lnTo>
                    <a:pt x="1658" y="301"/>
                  </a:lnTo>
                  <a:lnTo>
                    <a:pt x="1659" y="302"/>
                  </a:lnTo>
                  <a:lnTo>
                    <a:pt x="1659" y="302"/>
                  </a:lnTo>
                  <a:lnTo>
                    <a:pt x="1660" y="303"/>
                  </a:lnTo>
                  <a:lnTo>
                    <a:pt x="1661" y="303"/>
                  </a:lnTo>
                  <a:lnTo>
                    <a:pt x="1662" y="304"/>
                  </a:lnTo>
                  <a:lnTo>
                    <a:pt x="1662" y="305"/>
                  </a:lnTo>
                  <a:lnTo>
                    <a:pt x="1663" y="306"/>
                  </a:lnTo>
                  <a:lnTo>
                    <a:pt x="1664" y="307"/>
                  </a:lnTo>
                  <a:lnTo>
                    <a:pt x="1665" y="308"/>
                  </a:lnTo>
                  <a:lnTo>
                    <a:pt x="1665" y="308"/>
                  </a:lnTo>
                  <a:lnTo>
                    <a:pt x="1666" y="309"/>
                  </a:lnTo>
                  <a:lnTo>
                    <a:pt x="1667" y="310"/>
                  </a:lnTo>
                  <a:lnTo>
                    <a:pt x="1667" y="311"/>
                  </a:lnTo>
                  <a:lnTo>
                    <a:pt x="1668" y="312"/>
                  </a:lnTo>
                  <a:lnTo>
                    <a:pt x="1669" y="312"/>
                  </a:lnTo>
                  <a:lnTo>
                    <a:pt x="1670" y="313"/>
                  </a:lnTo>
                  <a:lnTo>
                    <a:pt x="1671" y="314"/>
                  </a:lnTo>
                  <a:lnTo>
                    <a:pt x="1671" y="314"/>
                  </a:lnTo>
                  <a:lnTo>
                    <a:pt x="1672" y="315"/>
                  </a:lnTo>
                  <a:lnTo>
                    <a:pt x="1672" y="316"/>
                  </a:lnTo>
                  <a:lnTo>
                    <a:pt x="1673" y="317"/>
                  </a:lnTo>
                  <a:lnTo>
                    <a:pt x="1674" y="318"/>
                  </a:lnTo>
                  <a:lnTo>
                    <a:pt x="1674" y="318"/>
                  </a:lnTo>
                  <a:lnTo>
                    <a:pt x="1675" y="319"/>
                  </a:lnTo>
                  <a:lnTo>
                    <a:pt x="1675" y="320"/>
                  </a:lnTo>
                  <a:lnTo>
                    <a:pt x="1676" y="320"/>
                  </a:lnTo>
                  <a:lnTo>
                    <a:pt x="1677" y="321"/>
                  </a:lnTo>
                  <a:lnTo>
                    <a:pt x="1678" y="322"/>
                  </a:lnTo>
                  <a:lnTo>
                    <a:pt x="1678" y="323"/>
                  </a:lnTo>
                  <a:lnTo>
                    <a:pt x="1679" y="324"/>
                  </a:lnTo>
                  <a:lnTo>
                    <a:pt x="1680" y="325"/>
                  </a:lnTo>
                  <a:lnTo>
                    <a:pt x="1681" y="326"/>
                  </a:lnTo>
                  <a:lnTo>
                    <a:pt x="1682" y="327"/>
                  </a:lnTo>
                  <a:lnTo>
                    <a:pt x="1683" y="328"/>
                  </a:lnTo>
                  <a:lnTo>
                    <a:pt x="1684" y="329"/>
                  </a:lnTo>
                  <a:lnTo>
                    <a:pt x="1684" y="330"/>
                  </a:lnTo>
                  <a:lnTo>
                    <a:pt x="1686" y="331"/>
                  </a:lnTo>
                  <a:lnTo>
                    <a:pt x="1686" y="332"/>
                  </a:lnTo>
                  <a:lnTo>
                    <a:pt x="1687" y="333"/>
                  </a:lnTo>
                  <a:lnTo>
                    <a:pt x="1687" y="333"/>
                  </a:lnTo>
                  <a:lnTo>
                    <a:pt x="1688" y="333"/>
                  </a:lnTo>
                  <a:lnTo>
                    <a:pt x="1688" y="333"/>
                  </a:lnTo>
                  <a:lnTo>
                    <a:pt x="1688" y="334"/>
                  </a:lnTo>
                  <a:lnTo>
                    <a:pt x="1689" y="335"/>
                  </a:lnTo>
                  <a:lnTo>
                    <a:pt x="1690" y="336"/>
                  </a:lnTo>
                  <a:lnTo>
                    <a:pt x="1691" y="337"/>
                  </a:lnTo>
                  <a:lnTo>
                    <a:pt x="1691" y="338"/>
                  </a:lnTo>
                  <a:lnTo>
                    <a:pt x="1692" y="338"/>
                  </a:lnTo>
                  <a:lnTo>
                    <a:pt x="1692" y="339"/>
                  </a:lnTo>
                  <a:lnTo>
                    <a:pt x="1693" y="340"/>
                  </a:lnTo>
                  <a:lnTo>
                    <a:pt x="1694" y="341"/>
                  </a:lnTo>
                  <a:lnTo>
                    <a:pt x="1695" y="342"/>
                  </a:lnTo>
                  <a:lnTo>
                    <a:pt x="1696" y="343"/>
                  </a:lnTo>
                  <a:lnTo>
                    <a:pt x="1696" y="344"/>
                  </a:lnTo>
                  <a:lnTo>
                    <a:pt x="1697" y="345"/>
                  </a:lnTo>
                  <a:lnTo>
                    <a:pt x="1698" y="346"/>
                  </a:lnTo>
                  <a:lnTo>
                    <a:pt x="1699" y="347"/>
                  </a:lnTo>
                  <a:lnTo>
                    <a:pt x="1700" y="348"/>
                  </a:lnTo>
                  <a:lnTo>
                    <a:pt x="1700" y="349"/>
                  </a:lnTo>
                  <a:lnTo>
                    <a:pt x="1701" y="349"/>
                  </a:lnTo>
                  <a:lnTo>
                    <a:pt x="1701" y="350"/>
                  </a:lnTo>
                  <a:lnTo>
                    <a:pt x="1702" y="350"/>
                  </a:lnTo>
                  <a:lnTo>
                    <a:pt x="1702" y="351"/>
                  </a:lnTo>
                  <a:lnTo>
                    <a:pt x="1702" y="351"/>
                  </a:lnTo>
                  <a:lnTo>
                    <a:pt x="1703" y="352"/>
                  </a:lnTo>
                  <a:lnTo>
                    <a:pt x="1704" y="353"/>
                  </a:lnTo>
                  <a:lnTo>
                    <a:pt x="1705" y="354"/>
                  </a:lnTo>
                  <a:lnTo>
                    <a:pt x="1705" y="355"/>
                  </a:lnTo>
                  <a:lnTo>
                    <a:pt x="1706" y="355"/>
                  </a:lnTo>
                  <a:lnTo>
                    <a:pt x="1706" y="356"/>
                  </a:lnTo>
                  <a:lnTo>
                    <a:pt x="1707" y="357"/>
                  </a:lnTo>
                  <a:lnTo>
                    <a:pt x="1708" y="358"/>
                  </a:lnTo>
                  <a:lnTo>
                    <a:pt x="1709" y="358"/>
                  </a:lnTo>
                  <a:lnTo>
                    <a:pt x="1709" y="359"/>
                  </a:lnTo>
                  <a:lnTo>
                    <a:pt x="1710" y="360"/>
                  </a:lnTo>
                  <a:lnTo>
                    <a:pt x="1710" y="361"/>
                  </a:lnTo>
                  <a:lnTo>
                    <a:pt x="1711" y="362"/>
                  </a:lnTo>
                  <a:lnTo>
                    <a:pt x="1712" y="363"/>
                  </a:lnTo>
                  <a:lnTo>
                    <a:pt x="1713" y="364"/>
                  </a:lnTo>
                  <a:lnTo>
                    <a:pt x="1713" y="365"/>
                  </a:lnTo>
                  <a:lnTo>
                    <a:pt x="1714" y="366"/>
                  </a:lnTo>
                  <a:lnTo>
                    <a:pt x="1715" y="367"/>
                  </a:lnTo>
                  <a:lnTo>
                    <a:pt x="1716" y="368"/>
                  </a:lnTo>
                  <a:lnTo>
                    <a:pt x="1716" y="369"/>
                  </a:lnTo>
                  <a:lnTo>
                    <a:pt x="1717" y="370"/>
                  </a:lnTo>
                  <a:lnTo>
                    <a:pt x="1718" y="371"/>
                  </a:lnTo>
                  <a:lnTo>
                    <a:pt x="1719" y="372"/>
                  </a:lnTo>
                  <a:lnTo>
                    <a:pt x="1720" y="373"/>
                  </a:lnTo>
                  <a:lnTo>
                    <a:pt x="1720" y="373"/>
                  </a:lnTo>
                  <a:lnTo>
                    <a:pt x="1721" y="374"/>
                  </a:lnTo>
                  <a:lnTo>
                    <a:pt x="1722" y="375"/>
                  </a:lnTo>
                  <a:lnTo>
                    <a:pt x="1722" y="376"/>
                  </a:lnTo>
                  <a:lnTo>
                    <a:pt x="1723" y="377"/>
                  </a:lnTo>
                  <a:lnTo>
                    <a:pt x="1724" y="378"/>
                  </a:lnTo>
                  <a:lnTo>
                    <a:pt x="1724" y="379"/>
                  </a:lnTo>
                  <a:lnTo>
                    <a:pt x="1725" y="380"/>
                  </a:lnTo>
                  <a:lnTo>
                    <a:pt x="1726" y="380"/>
                  </a:lnTo>
                  <a:lnTo>
                    <a:pt x="1726" y="381"/>
                  </a:lnTo>
                  <a:lnTo>
                    <a:pt x="1727" y="382"/>
                  </a:lnTo>
                  <a:lnTo>
                    <a:pt x="1728" y="383"/>
                  </a:lnTo>
                  <a:lnTo>
                    <a:pt x="1728" y="384"/>
                  </a:lnTo>
                  <a:lnTo>
                    <a:pt x="1729" y="385"/>
                  </a:lnTo>
                  <a:lnTo>
                    <a:pt x="1730" y="386"/>
                  </a:lnTo>
                  <a:lnTo>
                    <a:pt x="1731" y="387"/>
                  </a:lnTo>
                  <a:lnTo>
                    <a:pt x="1732" y="388"/>
                  </a:lnTo>
                  <a:lnTo>
                    <a:pt x="1732" y="389"/>
                  </a:lnTo>
                  <a:lnTo>
                    <a:pt x="1733" y="390"/>
                  </a:lnTo>
                  <a:lnTo>
                    <a:pt x="1734" y="391"/>
                  </a:lnTo>
                  <a:lnTo>
                    <a:pt x="1734" y="392"/>
                  </a:lnTo>
                  <a:lnTo>
                    <a:pt x="1735" y="392"/>
                  </a:lnTo>
                  <a:lnTo>
                    <a:pt x="1735" y="393"/>
                  </a:lnTo>
                  <a:lnTo>
                    <a:pt x="1736" y="394"/>
                  </a:lnTo>
                  <a:lnTo>
                    <a:pt x="1737" y="395"/>
                  </a:lnTo>
                  <a:lnTo>
                    <a:pt x="1737" y="396"/>
                  </a:lnTo>
                  <a:lnTo>
                    <a:pt x="1738" y="397"/>
                  </a:lnTo>
                  <a:lnTo>
                    <a:pt x="1739" y="398"/>
                  </a:lnTo>
                  <a:lnTo>
                    <a:pt x="1739" y="399"/>
                  </a:lnTo>
                  <a:lnTo>
                    <a:pt x="1740" y="399"/>
                  </a:lnTo>
                  <a:lnTo>
                    <a:pt x="1740" y="400"/>
                  </a:lnTo>
                  <a:lnTo>
                    <a:pt x="1741" y="401"/>
                  </a:lnTo>
                  <a:lnTo>
                    <a:pt x="1741" y="402"/>
                  </a:lnTo>
                  <a:lnTo>
                    <a:pt x="1741" y="402"/>
                  </a:lnTo>
                  <a:lnTo>
                    <a:pt x="1742" y="402"/>
                  </a:lnTo>
                  <a:lnTo>
                    <a:pt x="1742" y="403"/>
                  </a:lnTo>
                  <a:lnTo>
                    <a:pt x="1743" y="404"/>
                  </a:lnTo>
                  <a:lnTo>
                    <a:pt x="1744" y="405"/>
                  </a:lnTo>
                  <a:lnTo>
                    <a:pt x="1744" y="406"/>
                  </a:lnTo>
                  <a:lnTo>
                    <a:pt x="1744" y="406"/>
                  </a:lnTo>
                  <a:lnTo>
                    <a:pt x="1745" y="407"/>
                  </a:lnTo>
                  <a:lnTo>
                    <a:pt x="1745" y="408"/>
                  </a:lnTo>
                  <a:lnTo>
                    <a:pt x="1746" y="408"/>
                  </a:lnTo>
                  <a:lnTo>
                    <a:pt x="1746" y="409"/>
                  </a:lnTo>
                  <a:lnTo>
                    <a:pt x="1747" y="409"/>
                  </a:lnTo>
                  <a:lnTo>
                    <a:pt x="1747" y="410"/>
                  </a:lnTo>
                  <a:lnTo>
                    <a:pt x="1748" y="411"/>
                  </a:lnTo>
                  <a:lnTo>
                    <a:pt x="1748" y="411"/>
                  </a:lnTo>
                  <a:lnTo>
                    <a:pt x="1749" y="412"/>
                  </a:lnTo>
                  <a:lnTo>
                    <a:pt x="1750" y="414"/>
                  </a:lnTo>
                  <a:lnTo>
                    <a:pt x="1751" y="415"/>
                  </a:lnTo>
                  <a:lnTo>
                    <a:pt x="1751" y="416"/>
                  </a:lnTo>
                  <a:lnTo>
                    <a:pt x="1752" y="417"/>
                  </a:lnTo>
                  <a:lnTo>
                    <a:pt x="1753" y="418"/>
                  </a:lnTo>
                  <a:lnTo>
                    <a:pt x="1753" y="418"/>
                  </a:lnTo>
                  <a:lnTo>
                    <a:pt x="1753" y="419"/>
                  </a:lnTo>
                  <a:lnTo>
                    <a:pt x="1754" y="420"/>
                  </a:lnTo>
                  <a:lnTo>
                    <a:pt x="1755" y="421"/>
                  </a:lnTo>
                  <a:lnTo>
                    <a:pt x="1755" y="422"/>
                  </a:lnTo>
                  <a:lnTo>
                    <a:pt x="1756" y="423"/>
                  </a:lnTo>
                  <a:lnTo>
                    <a:pt x="1757" y="423"/>
                  </a:lnTo>
                  <a:lnTo>
                    <a:pt x="1757" y="424"/>
                  </a:lnTo>
                  <a:lnTo>
                    <a:pt x="1758" y="425"/>
                  </a:lnTo>
                  <a:lnTo>
                    <a:pt x="1758" y="426"/>
                  </a:lnTo>
                  <a:lnTo>
                    <a:pt x="1759" y="427"/>
                  </a:lnTo>
                  <a:lnTo>
                    <a:pt x="1760" y="428"/>
                  </a:lnTo>
                  <a:lnTo>
                    <a:pt x="1760" y="429"/>
                  </a:lnTo>
                  <a:lnTo>
                    <a:pt x="1761" y="430"/>
                  </a:lnTo>
                  <a:lnTo>
                    <a:pt x="1762" y="431"/>
                  </a:lnTo>
                  <a:lnTo>
                    <a:pt x="1762" y="432"/>
                  </a:lnTo>
                  <a:lnTo>
                    <a:pt x="1763" y="433"/>
                  </a:lnTo>
                  <a:lnTo>
                    <a:pt x="1763" y="434"/>
                  </a:lnTo>
                  <a:lnTo>
                    <a:pt x="1764" y="435"/>
                  </a:lnTo>
                  <a:lnTo>
                    <a:pt x="1764" y="435"/>
                  </a:lnTo>
                  <a:lnTo>
                    <a:pt x="1765" y="437"/>
                  </a:lnTo>
                  <a:lnTo>
                    <a:pt x="1766" y="437"/>
                  </a:lnTo>
                  <a:lnTo>
                    <a:pt x="1766" y="438"/>
                  </a:lnTo>
                  <a:lnTo>
                    <a:pt x="1767" y="439"/>
                  </a:lnTo>
                  <a:lnTo>
                    <a:pt x="1767" y="440"/>
                  </a:lnTo>
                  <a:lnTo>
                    <a:pt x="1768" y="440"/>
                  </a:lnTo>
                  <a:lnTo>
                    <a:pt x="1768" y="441"/>
                  </a:lnTo>
                  <a:lnTo>
                    <a:pt x="1768" y="442"/>
                  </a:lnTo>
                  <a:lnTo>
                    <a:pt x="1769" y="443"/>
                  </a:lnTo>
                  <a:lnTo>
                    <a:pt x="1770" y="444"/>
                  </a:lnTo>
                  <a:lnTo>
                    <a:pt x="1770" y="445"/>
                  </a:lnTo>
                  <a:lnTo>
                    <a:pt x="1771" y="446"/>
                  </a:lnTo>
                  <a:lnTo>
                    <a:pt x="1772" y="447"/>
                  </a:lnTo>
                  <a:lnTo>
                    <a:pt x="1772" y="448"/>
                  </a:lnTo>
                  <a:lnTo>
                    <a:pt x="1773" y="448"/>
                  </a:lnTo>
                  <a:lnTo>
                    <a:pt x="1773" y="449"/>
                  </a:lnTo>
                  <a:lnTo>
                    <a:pt x="1773" y="449"/>
                  </a:lnTo>
                  <a:lnTo>
                    <a:pt x="1774" y="450"/>
                  </a:lnTo>
                  <a:lnTo>
                    <a:pt x="1775" y="451"/>
                  </a:lnTo>
                  <a:lnTo>
                    <a:pt x="1775" y="452"/>
                  </a:lnTo>
                  <a:lnTo>
                    <a:pt x="1775" y="452"/>
                  </a:lnTo>
                  <a:lnTo>
                    <a:pt x="1776" y="453"/>
                  </a:lnTo>
                  <a:lnTo>
                    <a:pt x="1776" y="454"/>
                  </a:lnTo>
                  <a:lnTo>
                    <a:pt x="1777" y="455"/>
                  </a:lnTo>
                  <a:lnTo>
                    <a:pt x="1777" y="455"/>
                  </a:lnTo>
                  <a:lnTo>
                    <a:pt x="1778" y="456"/>
                  </a:lnTo>
                  <a:lnTo>
                    <a:pt x="1778" y="457"/>
                  </a:lnTo>
                  <a:lnTo>
                    <a:pt x="1779" y="458"/>
                  </a:lnTo>
                  <a:lnTo>
                    <a:pt x="1780" y="459"/>
                  </a:lnTo>
                  <a:lnTo>
                    <a:pt x="1780" y="460"/>
                  </a:lnTo>
                  <a:lnTo>
                    <a:pt x="1781" y="461"/>
                  </a:lnTo>
                  <a:lnTo>
                    <a:pt x="1781" y="462"/>
                  </a:lnTo>
                  <a:lnTo>
                    <a:pt x="1782" y="462"/>
                  </a:lnTo>
                  <a:lnTo>
                    <a:pt x="1782" y="463"/>
                  </a:lnTo>
                  <a:lnTo>
                    <a:pt x="1783" y="464"/>
                  </a:lnTo>
                  <a:lnTo>
                    <a:pt x="1784" y="466"/>
                  </a:lnTo>
                  <a:lnTo>
                    <a:pt x="1784" y="466"/>
                  </a:lnTo>
                  <a:lnTo>
                    <a:pt x="1785" y="468"/>
                  </a:lnTo>
                  <a:lnTo>
                    <a:pt x="1785" y="469"/>
                  </a:lnTo>
                  <a:lnTo>
                    <a:pt x="1786" y="470"/>
                  </a:lnTo>
                  <a:lnTo>
                    <a:pt x="1787" y="471"/>
                  </a:lnTo>
                  <a:lnTo>
                    <a:pt x="1787" y="472"/>
                  </a:lnTo>
                  <a:lnTo>
                    <a:pt x="1788" y="473"/>
                  </a:lnTo>
                  <a:lnTo>
                    <a:pt x="1788" y="474"/>
                  </a:lnTo>
                  <a:lnTo>
                    <a:pt x="1789" y="475"/>
                  </a:lnTo>
                  <a:lnTo>
                    <a:pt x="1790" y="476"/>
                  </a:lnTo>
                  <a:lnTo>
                    <a:pt x="1790" y="477"/>
                  </a:lnTo>
                  <a:lnTo>
                    <a:pt x="1791" y="478"/>
                  </a:lnTo>
                  <a:lnTo>
                    <a:pt x="1791" y="478"/>
                  </a:lnTo>
                  <a:lnTo>
                    <a:pt x="1792" y="479"/>
                  </a:lnTo>
                  <a:lnTo>
                    <a:pt x="1792" y="480"/>
                  </a:lnTo>
                  <a:lnTo>
                    <a:pt x="1792" y="481"/>
                  </a:lnTo>
                  <a:lnTo>
                    <a:pt x="1792" y="481"/>
                  </a:lnTo>
                  <a:lnTo>
                    <a:pt x="1793" y="482"/>
                  </a:lnTo>
                  <a:lnTo>
                    <a:pt x="1794" y="483"/>
                  </a:lnTo>
                  <a:lnTo>
                    <a:pt x="1794" y="484"/>
                  </a:lnTo>
                  <a:lnTo>
                    <a:pt x="1795" y="485"/>
                  </a:lnTo>
                  <a:lnTo>
                    <a:pt x="1796" y="486"/>
                  </a:lnTo>
                  <a:lnTo>
                    <a:pt x="1796" y="488"/>
                  </a:lnTo>
                  <a:lnTo>
                    <a:pt x="1797" y="488"/>
                  </a:lnTo>
                  <a:lnTo>
                    <a:pt x="1798" y="490"/>
                  </a:lnTo>
                  <a:lnTo>
                    <a:pt x="1798" y="491"/>
                  </a:lnTo>
                  <a:lnTo>
                    <a:pt x="1799" y="492"/>
                  </a:lnTo>
                  <a:lnTo>
                    <a:pt x="1799" y="493"/>
                  </a:lnTo>
                  <a:lnTo>
                    <a:pt x="1800" y="494"/>
                  </a:lnTo>
                  <a:lnTo>
                    <a:pt x="1800" y="494"/>
                  </a:lnTo>
                  <a:lnTo>
                    <a:pt x="1801" y="496"/>
                  </a:lnTo>
                  <a:lnTo>
                    <a:pt x="1801" y="497"/>
                  </a:lnTo>
                  <a:lnTo>
                    <a:pt x="1802" y="497"/>
                  </a:lnTo>
                  <a:lnTo>
                    <a:pt x="1802" y="498"/>
                  </a:lnTo>
                  <a:lnTo>
                    <a:pt x="1803" y="499"/>
                  </a:lnTo>
                  <a:lnTo>
                    <a:pt x="1803" y="499"/>
                  </a:lnTo>
                  <a:lnTo>
                    <a:pt x="1804" y="500"/>
                  </a:lnTo>
                  <a:lnTo>
                    <a:pt x="1804" y="501"/>
                  </a:lnTo>
                  <a:lnTo>
                    <a:pt x="1804" y="502"/>
                  </a:lnTo>
                  <a:lnTo>
                    <a:pt x="1805" y="503"/>
                  </a:lnTo>
                  <a:lnTo>
                    <a:pt x="1806" y="504"/>
                  </a:lnTo>
                  <a:lnTo>
                    <a:pt x="1806" y="505"/>
                  </a:lnTo>
                  <a:lnTo>
                    <a:pt x="1807" y="506"/>
                  </a:lnTo>
                  <a:lnTo>
                    <a:pt x="1807" y="507"/>
                  </a:lnTo>
                  <a:lnTo>
                    <a:pt x="1807" y="507"/>
                  </a:lnTo>
                  <a:lnTo>
                    <a:pt x="1808" y="508"/>
                  </a:lnTo>
                  <a:lnTo>
                    <a:pt x="1808" y="509"/>
                  </a:lnTo>
                  <a:lnTo>
                    <a:pt x="1809" y="511"/>
                  </a:lnTo>
                  <a:lnTo>
                    <a:pt x="1809" y="511"/>
                  </a:lnTo>
                  <a:lnTo>
                    <a:pt x="1810" y="512"/>
                  </a:lnTo>
                  <a:lnTo>
                    <a:pt x="1810" y="513"/>
                  </a:lnTo>
                  <a:lnTo>
                    <a:pt x="1810" y="513"/>
                  </a:lnTo>
                  <a:lnTo>
                    <a:pt x="1811" y="515"/>
                  </a:lnTo>
                  <a:lnTo>
                    <a:pt x="1811" y="515"/>
                  </a:lnTo>
                  <a:lnTo>
                    <a:pt x="1812" y="517"/>
                  </a:lnTo>
                  <a:lnTo>
                    <a:pt x="1813" y="518"/>
                  </a:lnTo>
                  <a:lnTo>
                    <a:pt x="1813" y="519"/>
                  </a:lnTo>
                  <a:lnTo>
                    <a:pt x="1814" y="520"/>
                  </a:lnTo>
                  <a:lnTo>
                    <a:pt x="1814" y="521"/>
                  </a:lnTo>
                  <a:lnTo>
                    <a:pt x="1815" y="522"/>
                  </a:lnTo>
                  <a:lnTo>
                    <a:pt x="1815" y="523"/>
                  </a:lnTo>
                  <a:lnTo>
                    <a:pt x="1816" y="524"/>
                  </a:lnTo>
                  <a:lnTo>
                    <a:pt x="1817" y="525"/>
                  </a:lnTo>
                  <a:lnTo>
                    <a:pt x="1817" y="526"/>
                  </a:lnTo>
                  <a:lnTo>
                    <a:pt x="1818" y="527"/>
                  </a:lnTo>
                  <a:lnTo>
                    <a:pt x="1818" y="528"/>
                  </a:lnTo>
                  <a:lnTo>
                    <a:pt x="1818" y="528"/>
                  </a:lnTo>
                  <a:lnTo>
                    <a:pt x="1819" y="529"/>
                  </a:lnTo>
                  <a:lnTo>
                    <a:pt x="1819" y="530"/>
                  </a:lnTo>
                  <a:lnTo>
                    <a:pt x="1820" y="531"/>
                  </a:lnTo>
                  <a:lnTo>
                    <a:pt x="1820" y="532"/>
                  </a:lnTo>
                  <a:lnTo>
                    <a:pt x="1820" y="533"/>
                  </a:lnTo>
                  <a:lnTo>
                    <a:pt x="1821" y="534"/>
                  </a:lnTo>
                  <a:lnTo>
                    <a:pt x="1822" y="535"/>
                  </a:lnTo>
                  <a:lnTo>
                    <a:pt x="1822" y="536"/>
                  </a:lnTo>
                  <a:lnTo>
                    <a:pt x="1822" y="537"/>
                  </a:lnTo>
                  <a:lnTo>
                    <a:pt x="1823" y="537"/>
                  </a:lnTo>
                  <a:lnTo>
                    <a:pt x="1823" y="538"/>
                  </a:lnTo>
                  <a:lnTo>
                    <a:pt x="1824" y="540"/>
                  </a:lnTo>
                  <a:lnTo>
                    <a:pt x="1824" y="540"/>
                  </a:lnTo>
                  <a:lnTo>
                    <a:pt x="1825" y="541"/>
                  </a:lnTo>
                  <a:lnTo>
                    <a:pt x="1825" y="542"/>
                  </a:lnTo>
                  <a:lnTo>
                    <a:pt x="1826" y="543"/>
                  </a:lnTo>
                  <a:lnTo>
                    <a:pt x="1826" y="544"/>
                  </a:lnTo>
                  <a:lnTo>
                    <a:pt x="1827" y="545"/>
                  </a:lnTo>
                  <a:lnTo>
                    <a:pt x="1827" y="546"/>
                  </a:lnTo>
                  <a:lnTo>
                    <a:pt x="1827" y="547"/>
                  </a:lnTo>
                  <a:lnTo>
                    <a:pt x="1828" y="548"/>
                  </a:lnTo>
                  <a:lnTo>
                    <a:pt x="1828" y="549"/>
                  </a:lnTo>
                  <a:lnTo>
                    <a:pt x="1829" y="550"/>
                  </a:lnTo>
                  <a:lnTo>
                    <a:pt x="1829" y="551"/>
                  </a:lnTo>
                  <a:lnTo>
                    <a:pt x="1830" y="552"/>
                  </a:lnTo>
                  <a:lnTo>
                    <a:pt x="1830" y="553"/>
                  </a:lnTo>
                  <a:lnTo>
                    <a:pt x="1831" y="554"/>
                  </a:lnTo>
                  <a:lnTo>
                    <a:pt x="1831" y="555"/>
                  </a:lnTo>
                  <a:lnTo>
                    <a:pt x="1831" y="555"/>
                  </a:lnTo>
                  <a:lnTo>
                    <a:pt x="1832" y="556"/>
                  </a:lnTo>
                  <a:lnTo>
                    <a:pt x="1832" y="557"/>
                  </a:lnTo>
                  <a:lnTo>
                    <a:pt x="1833" y="558"/>
                  </a:lnTo>
                  <a:lnTo>
                    <a:pt x="1833" y="559"/>
                  </a:lnTo>
                  <a:lnTo>
                    <a:pt x="1834" y="560"/>
                  </a:lnTo>
                  <a:lnTo>
                    <a:pt x="1834" y="561"/>
                  </a:lnTo>
                  <a:lnTo>
                    <a:pt x="1835" y="562"/>
                  </a:lnTo>
                  <a:lnTo>
                    <a:pt x="1835" y="563"/>
                  </a:lnTo>
                  <a:lnTo>
                    <a:pt x="1836" y="564"/>
                  </a:lnTo>
                  <a:lnTo>
                    <a:pt x="1836" y="566"/>
                  </a:lnTo>
                  <a:lnTo>
                    <a:pt x="1837" y="567"/>
                  </a:lnTo>
                  <a:lnTo>
                    <a:pt x="1837" y="568"/>
                  </a:lnTo>
                  <a:lnTo>
                    <a:pt x="1837" y="568"/>
                  </a:lnTo>
                  <a:lnTo>
                    <a:pt x="1838" y="569"/>
                  </a:lnTo>
                  <a:lnTo>
                    <a:pt x="1838" y="570"/>
                  </a:lnTo>
                  <a:lnTo>
                    <a:pt x="1839" y="571"/>
                  </a:lnTo>
                  <a:lnTo>
                    <a:pt x="1839" y="571"/>
                  </a:lnTo>
                  <a:lnTo>
                    <a:pt x="1839" y="573"/>
                  </a:lnTo>
                  <a:lnTo>
                    <a:pt x="1840" y="573"/>
                  </a:lnTo>
                  <a:lnTo>
                    <a:pt x="1840" y="574"/>
                  </a:lnTo>
                  <a:lnTo>
                    <a:pt x="1841" y="575"/>
                  </a:lnTo>
                  <a:lnTo>
                    <a:pt x="1841" y="577"/>
                  </a:lnTo>
                  <a:lnTo>
                    <a:pt x="1842" y="578"/>
                  </a:lnTo>
                  <a:lnTo>
                    <a:pt x="1842" y="578"/>
                  </a:lnTo>
                  <a:lnTo>
                    <a:pt x="1842" y="579"/>
                  </a:lnTo>
                  <a:lnTo>
                    <a:pt x="1843" y="580"/>
                  </a:lnTo>
                  <a:lnTo>
                    <a:pt x="1843" y="581"/>
                  </a:lnTo>
                  <a:lnTo>
                    <a:pt x="1844" y="582"/>
                  </a:lnTo>
                  <a:lnTo>
                    <a:pt x="1844" y="583"/>
                  </a:lnTo>
                  <a:lnTo>
                    <a:pt x="1844" y="584"/>
                  </a:lnTo>
                  <a:lnTo>
                    <a:pt x="1845" y="585"/>
                  </a:lnTo>
                  <a:lnTo>
                    <a:pt x="1845" y="586"/>
                  </a:lnTo>
                  <a:lnTo>
                    <a:pt x="1846" y="587"/>
                  </a:lnTo>
                  <a:lnTo>
                    <a:pt x="1846" y="589"/>
                  </a:lnTo>
                  <a:lnTo>
                    <a:pt x="1847" y="589"/>
                  </a:lnTo>
                  <a:lnTo>
                    <a:pt x="1847" y="591"/>
                  </a:lnTo>
                  <a:lnTo>
                    <a:pt x="1848" y="591"/>
                  </a:lnTo>
                  <a:lnTo>
                    <a:pt x="1848" y="593"/>
                  </a:lnTo>
                  <a:lnTo>
                    <a:pt x="1849" y="594"/>
                  </a:lnTo>
                  <a:lnTo>
                    <a:pt x="1849" y="595"/>
                  </a:lnTo>
                  <a:lnTo>
                    <a:pt x="1849" y="596"/>
                  </a:lnTo>
                  <a:lnTo>
                    <a:pt x="1850" y="597"/>
                  </a:lnTo>
                  <a:lnTo>
                    <a:pt x="1850" y="598"/>
                  </a:lnTo>
                  <a:lnTo>
                    <a:pt x="1851" y="599"/>
                  </a:lnTo>
                  <a:lnTo>
                    <a:pt x="1851" y="601"/>
                  </a:lnTo>
                  <a:lnTo>
                    <a:pt x="1852" y="601"/>
                  </a:lnTo>
                  <a:lnTo>
                    <a:pt x="1852" y="602"/>
                  </a:lnTo>
                  <a:lnTo>
                    <a:pt x="1852" y="603"/>
                  </a:lnTo>
                  <a:lnTo>
                    <a:pt x="1853" y="604"/>
                  </a:lnTo>
                  <a:lnTo>
                    <a:pt x="1853" y="605"/>
                  </a:lnTo>
                  <a:lnTo>
                    <a:pt x="1853" y="606"/>
                  </a:lnTo>
                  <a:lnTo>
                    <a:pt x="1854" y="607"/>
                  </a:lnTo>
                  <a:lnTo>
                    <a:pt x="1854" y="608"/>
                  </a:lnTo>
                  <a:lnTo>
                    <a:pt x="1855" y="609"/>
                  </a:lnTo>
                  <a:lnTo>
                    <a:pt x="1855" y="610"/>
                  </a:lnTo>
                  <a:lnTo>
                    <a:pt x="1856" y="611"/>
                  </a:lnTo>
                  <a:lnTo>
                    <a:pt x="1856" y="613"/>
                  </a:lnTo>
                  <a:lnTo>
                    <a:pt x="1856" y="613"/>
                  </a:lnTo>
                  <a:lnTo>
                    <a:pt x="1857" y="614"/>
                  </a:lnTo>
                  <a:lnTo>
                    <a:pt x="1857" y="615"/>
                  </a:lnTo>
                  <a:lnTo>
                    <a:pt x="1858" y="616"/>
                  </a:lnTo>
                  <a:lnTo>
                    <a:pt x="1858" y="618"/>
                  </a:lnTo>
                  <a:lnTo>
                    <a:pt x="1858" y="619"/>
                  </a:lnTo>
                  <a:lnTo>
                    <a:pt x="1859" y="620"/>
                  </a:lnTo>
                  <a:lnTo>
                    <a:pt x="1859" y="621"/>
                  </a:lnTo>
                  <a:lnTo>
                    <a:pt x="1859" y="622"/>
                  </a:lnTo>
                  <a:lnTo>
                    <a:pt x="1860" y="623"/>
                  </a:lnTo>
                  <a:lnTo>
                    <a:pt x="1860" y="624"/>
                  </a:lnTo>
                  <a:lnTo>
                    <a:pt x="1861" y="625"/>
                  </a:lnTo>
                  <a:lnTo>
                    <a:pt x="1861" y="626"/>
                  </a:lnTo>
                  <a:lnTo>
                    <a:pt x="1862" y="627"/>
                  </a:lnTo>
                  <a:lnTo>
                    <a:pt x="1862" y="628"/>
                  </a:lnTo>
                  <a:lnTo>
                    <a:pt x="1863" y="629"/>
                  </a:lnTo>
                  <a:lnTo>
                    <a:pt x="1863" y="630"/>
                  </a:lnTo>
                  <a:lnTo>
                    <a:pt x="1863" y="631"/>
                  </a:lnTo>
                  <a:lnTo>
                    <a:pt x="1864" y="632"/>
                  </a:lnTo>
                  <a:lnTo>
                    <a:pt x="1864" y="633"/>
                  </a:lnTo>
                  <a:lnTo>
                    <a:pt x="1864" y="634"/>
                  </a:lnTo>
                  <a:lnTo>
                    <a:pt x="1865" y="635"/>
                  </a:lnTo>
                  <a:lnTo>
                    <a:pt x="1865" y="636"/>
                  </a:lnTo>
                  <a:lnTo>
                    <a:pt x="1866" y="637"/>
                  </a:lnTo>
                  <a:lnTo>
                    <a:pt x="1866" y="638"/>
                  </a:lnTo>
                  <a:lnTo>
                    <a:pt x="1866" y="639"/>
                  </a:lnTo>
                  <a:lnTo>
                    <a:pt x="1867" y="641"/>
                  </a:lnTo>
                  <a:lnTo>
                    <a:pt x="1867" y="642"/>
                  </a:lnTo>
                  <a:lnTo>
                    <a:pt x="1867" y="642"/>
                  </a:lnTo>
                  <a:lnTo>
                    <a:pt x="1868" y="643"/>
                  </a:lnTo>
                  <a:lnTo>
                    <a:pt x="1868" y="644"/>
                  </a:lnTo>
                  <a:lnTo>
                    <a:pt x="1868" y="645"/>
                  </a:lnTo>
                  <a:lnTo>
                    <a:pt x="1869" y="646"/>
                  </a:lnTo>
                  <a:lnTo>
                    <a:pt x="1869" y="647"/>
                  </a:lnTo>
                  <a:lnTo>
                    <a:pt x="1869" y="648"/>
                  </a:lnTo>
                  <a:lnTo>
                    <a:pt x="1870" y="649"/>
                  </a:lnTo>
                  <a:lnTo>
                    <a:pt x="1870" y="650"/>
                  </a:lnTo>
                  <a:lnTo>
                    <a:pt x="1871" y="652"/>
                  </a:lnTo>
                  <a:lnTo>
                    <a:pt x="1871" y="653"/>
                  </a:lnTo>
                  <a:lnTo>
                    <a:pt x="1871" y="654"/>
                  </a:lnTo>
                  <a:lnTo>
                    <a:pt x="1872" y="655"/>
                  </a:lnTo>
                  <a:lnTo>
                    <a:pt x="1872" y="656"/>
                  </a:lnTo>
                  <a:lnTo>
                    <a:pt x="1873" y="657"/>
                  </a:lnTo>
                  <a:lnTo>
                    <a:pt x="1873" y="658"/>
                  </a:lnTo>
                  <a:lnTo>
                    <a:pt x="1873" y="659"/>
                  </a:lnTo>
                  <a:lnTo>
                    <a:pt x="1873" y="660"/>
                  </a:lnTo>
                  <a:lnTo>
                    <a:pt x="1874" y="661"/>
                  </a:lnTo>
                  <a:lnTo>
                    <a:pt x="1874" y="663"/>
                  </a:lnTo>
                  <a:lnTo>
                    <a:pt x="1874" y="663"/>
                  </a:lnTo>
                  <a:lnTo>
                    <a:pt x="1875" y="665"/>
                  </a:lnTo>
                  <a:lnTo>
                    <a:pt x="1875" y="665"/>
                  </a:lnTo>
                  <a:lnTo>
                    <a:pt x="1875" y="666"/>
                  </a:lnTo>
                  <a:lnTo>
                    <a:pt x="1876" y="667"/>
                  </a:lnTo>
                  <a:lnTo>
                    <a:pt x="1876" y="668"/>
                  </a:lnTo>
                  <a:lnTo>
                    <a:pt x="1876" y="669"/>
                  </a:lnTo>
                  <a:lnTo>
                    <a:pt x="1877" y="671"/>
                  </a:lnTo>
                  <a:lnTo>
                    <a:pt x="1877" y="672"/>
                  </a:lnTo>
                  <a:lnTo>
                    <a:pt x="1878" y="673"/>
                  </a:lnTo>
                  <a:lnTo>
                    <a:pt x="1878" y="674"/>
                  </a:lnTo>
                  <a:lnTo>
                    <a:pt x="1878" y="675"/>
                  </a:lnTo>
                  <a:lnTo>
                    <a:pt x="1879" y="676"/>
                  </a:lnTo>
                  <a:lnTo>
                    <a:pt x="1879" y="677"/>
                  </a:lnTo>
                  <a:lnTo>
                    <a:pt x="1879" y="678"/>
                  </a:lnTo>
                  <a:lnTo>
                    <a:pt x="1879" y="679"/>
                  </a:lnTo>
                  <a:lnTo>
                    <a:pt x="1880" y="679"/>
                  </a:lnTo>
                  <a:lnTo>
                    <a:pt x="1880" y="681"/>
                  </a:lnTo>
                  <a:lnTo>
                    <a:pt x="1880" y="682"/>
                  </a:lnTo>
                  <a:lnTo>
                    <a:pt x="1881" y="683"/>
                  </a:lnTo>
                  <a:lnTo>
                    <a:pt x="1881" y="685"/>
                  </a:lnTo>
                  <a:lnTo>
                    <a:pt x="1881" y="685"/>
                  </a:lnTo>
                  <a:lnTo>
                    <a:pt x="1882" y="686"/>
                  </a:lnTo>
                  <a:lnTo>
                    <a:pt x="1882" y="687"/>
                  </a:lnTo>
                  <a:lnTo>
                    <a:pt x="1882" y="688"/>
                  </a:lnTo>
                  <a:lnTo>
                    <a:pt x="1883" y="689"/>
                  </a:lnTo>
                  <a:lnTo>
                    <a:pt x="1883" y="691"/>
                  </a:lnTo>
                  <a:lnTo>
                    <a:pt x="1884" y="692"/>
                  </a:lnTo>
                  <a:lnTo>
                    <a:pt x="1884" y="692"/>
                  </a:lnTo>
                  <a:lnTo>
                    <a:pt x="1884" y="693"/>
                  </a:lnTo>
                  <a:lnTo>
                    <a:pt x="1884" y="694"/>
                  </a:lnTo>
                  <a:lnTo>
                    <a:pt x="1884" y="695"/>
                  </a:lnTo>
                  <a:lnTo>
                    <a:pt x="1885" y="696"/>
                  </a:lnTo>
                  <a:lnTo>
                    <a:pt x="1885" y="696"/>
                  </a:lnTo>
                  <a:lnTo>
                    <a:pt x="1885" y="698"/>
                  </a:lnTo>
                  <a:lnTo>
                    <a:pt x="1886" y="699"/>
                  </a:lnTo>
                  <a:lnTo>
                    <a:pt x="1886" y="700"/>
                  </a:lnTo>
                  <a:lnTo>
                    <a:pt x="1886" y="701"/>
                  </a:lnTo>
                  <a:lnTo>
                    <a:pt x="1887" y="702"/>
                  </a:lnTo>
                  <a:lnTo>
                    <a:pt x="1887" y="703"/>
                  </a:lnTo>
                  <a:lnTo>
                    <a:pt x="1887" y="704"/>
                  </a:lnTo>
                  <a:lnTo>
                    <a:pt x="1887" y="705"/>
                  </a:lnTo>
                  <a:lnTo>
                    <a:pt x="1888" y="706"/>
                  </a:lnTo>
                  <a:lnTo>
                    <a:pt x="1888" y="707"/>
                  </a:lnTo>
                  <a:lnTo>
                    <a:pt x="1888" y="708"/>
                  </a:lnTo>
                  <a:lnTo>
                    <a:pt x="1889" y="709"/>
                  </a:lnTo>
                  <a:lnTo>
                    <a:pt x="1889" y="710"/>
                  </a:lnTo>
                  <a:lnTo>
                    <a:pt x="1889" y="712"/>
                  </a:lnTo>
                  <a:lnTo>
                    <a:pt x="1889" y="712"/>
                  </a:lnTo>
                  <a:lnTo>
                    <a:pt x="1890" y="714"/>
                  </a:lnTo>
                  <a:lnTo>
                    <a:pt x="1890" y="714"/>
                  </a:lnTo>
                  <a:lnTo>
                    <a:pt x="1890" y="714"/>
                  </a:lnTo>
                  <a:lnTo>
                    <a:pt x="1890" y="715"/>
                  </a:lnTo>
                  <a:lnTo>
                    <a:pt x="1890" y="716"/>
                  </a:lnTo>
                  <a:lnTo>
                    <a:pt x="1891" y="716"/>
                  </a:lnTo>
                  <a:lnTo>
                    <a:pt x="1891" y="718"/>
                  </a:lnTo>
                  <a:lnTo>
                    <a:pt x="1891" y="719"/>
                  </a:lnTo>
                  <a:lnTo>
                    <a:pt x="1891" y="720"/>
                  </a:lnTo>
                  <a:lnTo>
                    <a:pt x="1892" y="720"/>
                  </a:lnTo>
                  <a:lnTo>
                    <a:pt x="1892" y="721"/>
                  </a:lnTo>
                  <a:lnTo>
                    <a:pt x="1892" y="723"/>
                  </a:lnTo>
                  <a:lnTo>
                    <a:pt x="1893" y="724"/>
                  </a:lnTo>
                  <a:lnTo>
                    <a:pt x="1893" y="724"/>
                  </a:lnTo>
                  <a:lnTo>
                    <a:pt x="1893" y="725"/>
                  </a:lnTo>
                  <a:lnTo>
                    <a:pt x="1893" y="726"/>
                  </a:lnTo>
                  <a:lnTo>
                    <a:pt x="1893" y="727"/>
                  </a:lnTo>
                  <a:lnTo>
                    <a:pt x="1894" y="728"/>
                  </a:lnTo>
                  <a:lnTo>
                    <a:pt x="1894" y="729"/>
                  </a:lnTo>
                  <a:lnTo>
                    <a:pt x="1894" y="730"/>
                  </a:lnTo>
                  <a:lnTo>
                    <a:pt x="1894" y="731"/>
                  </a:lnTo>
                  <a:lnTo>
                    <a:pt x="1895" y="732"/>
                  </a:lnTo>
                  <a:lnTo>
                    <a:pt x="1895" y="733"/>
                  </a:lnTo>
                  <a:lnTo>
                    <a:pt x="1895" y="734"/>
                  </a:lnTo>
                  <a:lnTo>
                    <a:pt x="1895" y="735"/>
                  </a:lnTo>
                  <a:lnTo>
                    <a:pt x="1896" y="736"/>
                  </a:lnTo>
                  <a:lnTo>
                    <a:pt x="1896" y="738"/>
                  </a:lnTo>
                  <a:lnTo>
                    <a:pt x="1896" y="739"/>
                  </a:lnTo>
                  <a:lnTo>
                    <a:pt x="1897" y="740"/>
                  </a:lnTo>
                  <a:lnTo>
                    <a:pt x="1897" y="741"/>
                  </a:lnTo>
                  <a:lnTo>
                    <a:pt x="1897" y="742"/>
                  </a:lnTo>
                  <a:lnTo>
                    <a:pt x="1897" y="743"/>
                  </a:lnTo>
                  <a:lnTo>
                    <a:pt x="1897" y="743"/>
                  </a:lnTo>
                  <a:lnTo>
                    <a:pt x="1898" y="744"/>
                  </a:lnTo>
                  <a:lnTo>
                    <a:pt x="1898" y="745"/>
                  </a:lnTo>
                  <a:lnTo>
                    <a:pt x="1898" y="747"/>
                  </a:lnTo>
                  <a:lnTo>
                    <a:pt x="1899" y="748"/>
                  </a:lnTo>
                  <a:lnTo>
                    <a:pt x="1899" y="750"/>
                  </a:lnTo>
                  <a:lnTo>
                    <a:pt x="1899" y="751"/>
                  </a:lnTo>
                  <a:lnTo>
                    <a:pt x="1899" y="752"/>
                  </a:lnTo>
                  <a:lnTo>
                    <a:pt x="1900" y="753"/>
                  </a:lnTo>
                  <a:lnTo>
                    <a:pt x="1900" y="754"/>
                  </a:lnTo>
                  <a:lnTo>
                    <a:pt x="1900" y="755"/>
                  </a:lnTo>
                  <a:lnTo>
                    <a:pt x="1900" y="756"/>
                  </a:lnTo>
                  <a:lnTo>
                    <a:pt x="1900" y="757"/>
                  </a:lnTo>
                  <a:lnTo>
                    <a:pt x="1901" y="758"/>
                  </a:lnTo>
                  <a:lnTo>
                    <a:pt x="1901" y="759"/>
                  </a:lnTo>
                  <a:lnTo>
                    <a:pt x="1901" y="760"/>
                  </a:lnTo>
                  <a:lnTo>
                    <a:pt x="1901" y="761"/>
                  </a:lnTo>
                  <a:lnTo>
                    <a:pt x="1902" y="762"/>
                  </a:lnTo>
                  <a:lnTo>
                    <a:pt x="1902" y="763"/>
                  </a:lnTo>
                  <a:lnTo>
                    <a:pt x="1902" y="764"/>
                  </a:lnTo>
                  <a:lnTo>
                    <a:pt x="1902" y="764"/>
                  </a:lnTo>
                  <a:lnTo>
                    <a:pt x="1902" y="765"/>
                  </a:lnTo>
                  <a:lnTo>
                    <a:pt x="1903" y="766"/>
                  </a:lnTo>
                  <a:lnTo>
                    <a:pt x="1903" y="768"/>
                  </a:lnTo>
                  <a:lnTo>
                    <a:pt x="1903" y="769"/>
                  </a:lnTo>
                  <a:lnTo>
                    <a:pt x="1903" y="770"/>
                  </a:lnTo>
                  <a:lnTo>
                    <a:pt x="1904" y="772"/>
                  </a:lnTo>
                  <a:lnTo>
                    <a:pt x="1904" y="773"/>
                  </a:lnTo>
                  <a:lnTo>
                    <a:pt x="1904" y="773"/>
                  </a:lnTo>
                  <a:lnTo>
                    <a:pt x="1904" y="775"/>
                  </a:lnTo>
                  <a:lnTo>
                    <a:pt x="1905" y="776"/>
                  </a:lnTo>
                  <a:lnTo>
                    <a:pt x="1905" y="777"/>
                  </a:lnTo>
                  <a:lnTo>
                    <a:pt x="1905" y="778"/>
                  </a:lnTo>
                  <a:lnTo>
                    <a:pt x="1905" y="779"/>
                  </a:lnTo>
                  <a:lnTo>
                    <a:pt x="1906" y="780"/>
                  </a:lnTo>
                  <a:lnTo>
                    <a:pt x="1906" y="781"/>
                  </a:lnTo>
                  <a:lnTo>
                    <a:pt x="1906" y="782"/>
                  </a:lnTo>
                  <a:lnTo>
                    <a:pt x="1906" y="782"/>
                  </a:lnTo>
                  <a:lnTo>
                    <a:pt x="1906" y="783"/>
                  </a:lnTo>
                  <a:lnTo>
                    <a:pt x="1906" y="783"/>
                  </a:lnTo>
                  <a:lnTo>
                    <a:pt x="1906" y="784"/>
                  </a:lnTo>
                  <a:lnTo>
                    <a:pt x="1907" y="785"/>
                  </a:lnTo>
                  <a:lnTo>
                    <a:pt x="1907" y="786"/>
                  </a:lnTo>
                  <a:lnTo>
                    <a:pt x="1907" y="787"/>
                  </a:lnTo>
                  <a:lnTo>
                    <a:pt x="1907" y="788"/>
                  </a:lnTo>
                  <a:lnTo>
                    <a:pt x="1907" y="789"/>
                  </a:lnTo>
                  <a:lnTo>
                    <a:pt x="1908" y="791"/>
                  </a:lnTo>
                  <a:lnTo>
                    <a:pt x="1908" y="791"/>
                  </a:lnTo>
                  <a:lnTo>
                    <a:pt x="1908" y="791"/>
                  </a:lnTo>
                  <a:lnTo>
                    <a:pt x="1908" y="792"/>
                  </a:lnTo>
                  <a:lnTo>
                    <a:pt x="1908" y="794"/>
                  </a:lnTo>
                  <a:lnTo>
                    <a:pt x="1908" y="794"/>
                  </a:lnTo>
                  <a:lnTo>
                    <a:pt x="1908" y="795"/>
                  </a:lnTo>
                  <a:lnTo>
                    <a:pt x="1909" y="796"/>
                  </a:lnTo>
                  <a:lnTo>
                    <a:pt x="1909" y="798"/>
                  </a:lnTo>
                  <a:lnTo>
                    <a:pt x="1909" y="799"/>
                  </a:lnTo>
                  <a:lnTo>
                    <a:pt x="1909" y="799"/>
                  </a:lnTo>
                  <a:lnTo>
                    <a:pt x="1910" y="801"/>
                  </a:lnTo>
                  <a:lnTo>
                    <a:pt x="1910" y="802"/>
                  </a:lnTo>
                  <a:lnTo>
                    <a:pt x="1910" y="804"/>
                  </a:lnTo>
                  <a:lnTo>
                    <a:pt x="1910" y="805"/>
                  </a:lnTo>
                  <a:lnTo>
                    <a:pt x="1910" y="806"/>
                  </a:lnTo>
                  <a:lnTo>
                    <a:pt x="1911" y="807"/>
                  </a:lnTo>
                  <a:lnTo>
                    <a:pt x="1911" y="808"/>
                  </a:lnTo>
                  <a:lnTo>
                    <a:pt x="1911" y="808"/>
                  </a:lnTo>
                  <a:lnTo>
                    <a:pt x="1911" y="809"/>
                  </a:lnTo>
                  <a:lnTo>
                    <a:pt x="1911" y="810"/>
                  </a:lnTo>
                  <a:lnTo>
                    <a:pt x="1911" y="811"/>
                  </a:lnTo>
                  <a:lnTo>
                    <a:pt x="1911" y="812"/>
                  </a:lnTo>
                  <a:lnTo>
                    <a:pt x="1912" y="814"/>
                  </a:lnTo>
                  <a:lnTo>
                    <a:pt x="1912" y="814"/>
                  </a:lnTo>
                  <a:lnTo>
                    <a:pt x="1912" y="815"/>
                  </a:lnTo>
                  <a:lnTo>
                    <a:pt x="1912" y="816"/>
                  </a:lnTo>
                  <a:lnTo>
                    <a:pt x="1912" y="817"/>
                  </a:lnTo>
                  <a:lnTo>
                    <a:pt x="1912" y="818"/>
                  </a:lnTo>
                  <a:lnTo>
                    <a:pt x="1913" y="820"/>
                  </a:lnTo>
                  <a:lnTo>
                    <a:pt x="1913" y="821"/>
                  </a:lnTo>
                  <a:lnTo>
                    <a:pt x="1913" y="821"/>
                  </a:lnTo>
                  <a:lnTo>
                    <a:pt x="1913" y="823"/>
                  </a:lnTo>
                  <a:lnTo>
                    <a:pt x="1913" y="823"/>
                  </a:lnTo>
                  <a:lnTo>
                    <a:pt x="1913" y="823"/>
                  </a:lnTo>
                  <a:lnTo>
                    <a:pt x="1913" y="824"/>
                  </a:lnTo>
                  <a:lnTo>
                    <a:pt x="1914" y="826"/>
                  </a:lnTo>
                  <a:lnTo>
                    <a:pt x="1914" y="827"/>
                  </a:lnTo>
                  <a:lnTo>
                    <a:pt x="1914" y="827"/>
                  </a:lnTo>
                  <a:lnTo>
                    <a:pt x="1914" y="829"/>
                  </a:lnTo>
                  <a:lnTo>
                    <a:pt x="1914" y="830"/>
                  </a:lnTo>
                  <a:lnTo>
                    <a:pt x="1914" y="831"/>
                  </a:lnTo>
                  <a:lnTo>
                    <a:pt x="1914" y="832"/>
                  </a:lnTo>
                  <a:lnTo>
                    <a:pt x="1915" y="833"/>
                  </a:lnTo>
                  <a:lnTo>
                    <a:pt x="1915" y="834"/>
                  </a:lnTo>
                  <a:lnTo>
                    <a:pt x="1915" y="835"/>
                  </a:lnTo>
                  <a:lnTo>
                    <a:pt x="1915" y="836"/>
                  </a:lnTo>
                  <a:lnTo>
                    <a:pt x="1915" y="836"/>
                  </a:lnTo>
                  <a:lnTo>
                    <a:pt x="1915" y="837"/>
                  </a:lnTo>
                  <a:lnTo>
                    <a:pt x="1915" y="838"/>
                  </a:lnTo>
                  <a:lnTo>
                    <a:pt x="1916" y="839"/>
                  </a:lnTo>
                  <a:lnTo>
                    <a:pt x="1916" y="840"/>
                  </a:lnTo>
                  <a:lnTo>
                    <a:pt x="1916" y="841"/>
                  </a:lnTo>
                  <a:lnTo>
                    <a:pt x="1916" y="841"/>
                  </a:lnTo>
                  <a:lnTo>
                    <a:pt x="1916" y="842"/>
                  </a:lnTo>
                  <a:lnTo>
                    <a:pt x="1916" y="843"/>
                  </a:lnTo>
                  <a:lnTo>
                    <a:pt x="1916" y="845"/>
                  </a:lnTo>
                  <a:lnTo>
                    <a:pt x="1916" y="846"/>
                  </a:lnTo>
                  <a:lnTo>
                    <a:pt x="1916" y="847"/>
                  </a:lnTo>
                  <a:lnTo>
                    <a:pt x="1917" y="848"/>
                  </a:lnTo>
                  <a:lnTo>
                    <a:pt x="1917" y="849"/>
                  </a:lnTo>
                  <a:lnTo>
                    <a:pt x="1917" y="850"/>
                  </a:lnTo>
                  <a:lnTo>
                    <a:pt x="1917" y="851"/>
                  </a:lnTo>
                  <a:lnTo>
                    <a:pt x="1917" y="851"/>
                  </a:lnTo>
                  <a:lnTo>
                    <a:pt x="1917" y="852"/>
                  </a:lnTo>
                  <a:lnTo>
                    <a:pt x="1917" y="853"/>
                  </a:lnTo>
                  <a:lnTo>
                    <a:pt x="1917" y="854"/>
                  </a:lnTo>
                  <a:lnTo>
                    <a:pt x="1917" y="855"/>
                  </a:lnTo>
                  <a:lnTo>
                    <a:pt x="1918" y="856"/>
                  </a:lnTo>
                  <a:lnTo>
                    <a:pt x="1918" y="856"/>
                  </a:lnTo>
                  <a:lnTo>
                    <a:pt x="1918" y="857"/>
                  </a:lnTo>
                  <a:lnTo>
                    <a:pt x="1918" y="858"/>
                  </a:lnTo>
                  <a:lnTo>
                    <a:pt x="1918" y="859"/>
                  </a:lnTo>
                  <a:lnTo>
                    <a:pt x="1918" y="860"/>
                  </a:lnTo>
                  <a:lnTo>
                    <a:pt x="1918" y="861"/>
                  </a:lnTo>
                  <a:lnTo>
                    <a:pt x="1918" y="862"/>
                  </a:lnTo>
                  <a:lnTo>
                    <a:pt x="1919" y="864"/>
                  </a:lnTo>
                  <a:lnTo>
                    <a:pt x="1919" y="864"/>
                  </a:lnTo>
                  <a:lnTo>
                    <a:pt x="1919" y="865"/>
                  </a:lnTo>
                  <a:lnTo>
                    <a:pt x="1919" y="865"/>
                  </a:lnTo>
                  <a:lnTo>
                    <a:pt x="1919" y="866"/>
                  </a:lnTo>
                  <a:lnTo>
                    <a:pt x="1919" y="867"/>
                  </a:lnTo>
                  <a:lnTo>
                    <a:pt x="1919" y="868"/>
                  </a:lnTo>
                  <a:lnTo>
                    <a:pt x="1919" y="869"/>
                  </a:lnTo>
                  <a:lnTo>
                    <a:pt x="1919" y="870"/>
                  </a:lnTo>
                  <a:lnTo>
                    <a:pt x="1919" y="871"/>
                  </a:lnTo>
                  <a:lnTo>
                    <a:pt x="1919" y="872"/>
                  </a:lnTo>
                  <a:lnTo>
                    <a:pt x="1919" y="872"/>
                  </a:lnTo>
                  <a:lnTo>
                    <a:pt x="1920" y="873"/>
                  </a:lnTo>
                  <a:lnTo>
                    <a:pt x="1920" y="875"/>
                  </a:lnTo>
                  <a:lnTo>
                    <a:pt x="1920" y="876"/>
                  </a:lnTo>
                  <a:lnTo>
                    <a:pt x="1920" y="877"/>
                  </a:lnTo>
                  <a:lnTo>
                    <a:pt x="1920" y="878"/>
                  </a:lnTo>
                  <a:lnTo>
                    <a:pt x="1920" y="879"/>
                  </a:lnTo>
                  <a:lnTo>
                    <a:pt x="1920" y="880"/>
                  </a:lnTo>
                  <a:lnTo>
                    <a:pt x="1920" y="881"/>
                  </a:lnTo>
                  <a:lnTo>
                    <a:pt x="1920" y="882"/>
                  </a:lnTo>
                  <a:lnTo>
                    <a:pt x="1920" y="883"/>
                  </a:lnTo>
                  <a:lnTo>
                    <a:pt x="1921" y="884"/>
                  </a:lnTo>
                  <a:lnTo>
                    <a:pt x="1921" y="885"/>
                  </a:lnTo>
                  <a:lnTo>
                    <a:pt x="1921" y="886"/>
                  </a:lnTo>
                  <a:lnTo>
                    <a:pt x="1921" y="887"/>
                  </a:lnTo>
                  <a:lnTo>
                    <a:pt x="1921" y="888"/>
                  </a:lnTo>
                  <a:lnTo>
                    <a:pt x="1921" y="890"/>
                  </a:lnTo>
                  <a:lnTo>
                    <a:pt x="1921" y="890"/>
                  </a:lnTo>
                  <a:lnTo>
                    <a:pt x="1921" y="891"/>
                  </a:lnTo>
                  <a:lnTo>
                    <a:pt x="1921" y="892"/>
                  </a:lnTo>
                  <a:lnTo>
                    <a:pt x="1921" y="893"/>
                  </a:lnTo>
                  <a:lnTo>
                    <a:pt x="1921" y="893"/>
                  </a:lnTo>
                  <a:lnTo>
                    <a:pt x="1921" y="895"/>
                  </a:lnTo>
                  <a:lnTo>
                    <a:pt x="1922" y="896"/>
                  </a:lnTo>
                  <a:lnTo>
                    <a:pt x="1922" y="897"/>
                  </a:lnTo>
                  <a:lnTo>
                    <a:pt x="1922" y="898"/>
                  </a:lnTo>
                  <a:lnTo>
                    <a:pt x="1922" y="899"/>
                  </a:lnTo>
                  <a:lnTo>
                    <a:pt x="1922" y="900"/>
                  </a:lnTo>
                  <a:lnTo>
                    <a:pt x="1922" y="901"/>
                  </a:lnTo>
                  <a:lnTo>
                    <a:pt x="1922" y="902"/>
                  </a:lnTo>
                  <a:lnTo>
                    <a:pt x="1922" y="903"/>
                  </a:lnTo>
                  <a:lnTo>
                    <a:pt x="1922" y="904"/>
                  </a:lnTo>
                  <a:lnTo>
                    <a:pt x="1922" y="905"/>
                  </a:lnTo>
                  <a:lnTo>
                    <a:pt x="1922" y="906"/>
                  </a:lnTo>
                  <a:lnTo>
                    <a:pt x="1922" y="907"/>
                  </a:lnTo>
                  <a:lnTo>
                    <a:pt x="1922" y="908"/>
                  </a:lnTo>
                  <a:lnTo>
                    <a:pt x="1922" y="908"/>
                  </a:lnTo>
                  <a:lnTo>
                    <a:pt x="1923" y="909"/>
                  </a:lnTo>
                  <a:lnTo>
                    <a:pt x="1923" y="910"/>
                  </a:lnTo>
                  <a:lnTo>
                    <a:pt x="1923" y="910"/>
                  </a:lnTo>
                  <a:lnTo>
                    <a:pt x="1923" y="911"/>
                  </a:lnTo>
                  <a:lnTo>
                    <a:pt x="1923" y="911"/>
                  </a:lnTo>
                  <a:lnTo>
                    <a:pt x="1923" y="911"/>
                  </a:lnTo>
                  <a:lnTo>
                    <a:pt x="1923" y="912"/>
                  </a:lnTo>
                  <a:lnTo>
                    <a:pt x="1923" y="913"/>
                  </a:lnTo>
                  <a:lnTo>
                    <a:pt x="1923" y="914"/>
                  </a:lnTo>
                  <a:lnTo>
                    <a:pt x="1923" y="915"/>
                  </a:lnTo>
                  <a:lnTo>
                    <a:pt x="1923" y="917"/>
                  </a:lnTo>
                  <a:lnTo>
                    <a:pt x="1923" y="917"/>
                  </a:lnTo>
                  <a:lnTo>
                    <a:pt x="1923" y="918"/>
                  </a:lnTo>
                  <a:lnTo>
                    <a:pt x="1923" y="919"/>
                  </a:lnTo>
                  <a:lnTo>
                    <a:pt x="1923" y="920"/>
                  </a:lnTo>
                  <a:lnTo>
                    <a:pt x="1923" y="921"/>
                  </a:lnTo>
                  <a:lnTo>
                    <a:pt x="1923" y="922"/>
                  </a:lnTo>
                  <a:lnTo>
                    <a:pt x="1923" y="923"/>
                  </a:lnTo>
                  <a:lnTo>
                    <a:pt x="1923" y="924"/>
                  </a:lnTo>
                  <a:lnTo>
                    <a:pt x="1923" y="925"/>
                  </a:lnTo>
                  <a:lnTo>
                    <a:pt x="1924" y="927"/>
                  </a:lnTo>
                  <a:lnTo>
                    <a:pt x="1924" y="928"/>
                  </a:lnTo>
                  <a:lnTo>
                    <a:pt x="1924" y="929"/>
                  </a:lnTo>
                  <a:lnTo>
                    <a:pt x="1924" y="930"/>
                  </a:lnTo>
                  <a:lnTo>
                    <a:pt x="1924" y="930"/>
                  </a:lnTo>
                  <a:lnTo>
                    <a:pt x="1924" y="931"/>
                  </a:lnTo>
                  <a:lnTo>
                    <a:pt x="1924" y="931"/>
                  </a:lnTo>
                  <a:lnTo>
                    <a:pt x="1924" y="932"/>
                  </a:lnTo>
                  <a:lnTo>
                    <a:pt x="1924" y="933"/>
                  </a:lnTo>
                  <a:lnTo>
                    <a:pt x="1924" y="934"/>
                  </a:lnTo>
                  <a:lnTo>
                    <a:pt x="1924" y="935"/>
                  </a:lnTo>
                  <a:lnTo>
                    <a:pt x="1924" y="936"/>
                  </a:lnTo>
                  <a:lnTo>
                    <a:pt x="1924" y="937"/>
                  </a:lnTo>
                  <a:lnTo>
                    <a:pt x="1924" y="939"/>
                  </a:lnTo>
                  <a:lnTo>
                    <a:pt x="1924" y="939"/>
                  </a:lnTo>
                  <a:lnTo>
                    <a:pt x="1924" y="939"/>
                  </a:lnTo>
                  <a:lnTo>
                    <a:pt x="1924" y="940"/>
                  </a:lnTo>
                  <a:lnTo>
                    <a:pt x="1924" y="941"/>
                  </a:lnTo>
                  <a:lnTo>
                    <a:pt x="1924" y="942"/>
                  </a:lnTo>
                  <a:lnTo>
                    <a:pt x="1924" y="943"/>
                  </a:lnTo>
                  <a:lnTo>
                    <a:pt x="1924" y="945"/>
                  </a:lnTo>
                  <a:lnTo>
                    <a:pt x="1924" y="945"/>
                  </a:lnTo>
                  <a:lnTo>
                    <a:pt x="1924" y="946"/>
                  </a:lnTo>
                  <a:lnTo>
                    <a:pt x="1924" y="948"/>
                  </a:lnTo>
                  <a:lnTo>
                    <a:pt x="1924" y="949"/>
                  </a:lnTo>
                  <a:lnTo>
                    <a:pt x="1924" y="949"/>
                  </a:lnTo>
                  <a:lnTo>
                    <a:pt x="1924" y="951"/>
                  </a:lnTo>
                  <a:lnTo>
                    <a:pt x="1924" y="952"/>
                  </a:lnTo>
                  <a:lnTo>
                    <a:pt x="1924" y="953"/>
                  </a:lnTo>
                  <a:lnTo>
                    <a:pt x="1924" y="954"/>
                  </a:lnTo>
                  <a:lnTo>
                    <a:pt x="1924" y="955"/>
                  </a:lnTo>
                  <a:lnTo>
                    <a:pt x="1924" y="956"/>
                  </a:lnTo>
                  <a:lnTo>
                    <a:pt x="1925" y="956"/>
                  </a:lnTo>
                  <a:lnTo>
                    <a:pt x="1925" y="957"/>
                  </a:lnTo>
                  <a:lnTo>
                    <a:pt x="1925" y="959"/>
                  </a:lnTo>
                  <a:lnTo>
                    <a:pt x="1925" y="961"/>
                  </a:lnTo>
                  <a:lnTo>
                    <a:pt x="1925" y="961"/>
                  </a:lnTo>
                  <a:lnTo>
                    <a:pt x="1925" y="962"/>
                  </a:lnTo>
                  <a:lnTo>
                    <a:pt x="1925" y="962"/>
                  </a:lnTo>
                  <a:lnTo>
                    <a:pt x="1925" y="963"/>
                  </a:lnTo>
                  <a:lnTo>
                    <a:pt x="1925" y="964"/>
                  </a:lnTo>
                  <a:lnTo>
                    <a:pt x="1925" y="965"/>
                  </a:lnTo>
                  <a:lnTo>
                    <a:pt x="1925" y="965"/>
                  </a:lnTo>
                  <a:lnTo>
                    <a:pt x="1925" y="966"/>
                  </a:lnTo>
                  <a:lnTo>
                    <a:pt x="1925" y="967"/>
                  </a:lnTo>
                  <a:lnTo>
                    <a:pt x="1925" y="968"/>
                  </a:lnTo>
                  <a:lnTo>
                    <a:pt x="1925" y="969"/>
                  </a:lnTo>
                  <a:lnTo>
                    <a:pt x="1925" y="970"/>
                  </a:lnTo>
                  <a:lnTo>
                    <a:pt x="1925" y="971"/>
                  </a:lnTo>
                  <a:lnTo>
                    <a:pt x="1925" y="973"/>
                  </a:lnTo>
                  <a:lnTo>
                    <a:pt x="1925" y="974"/>
                  </a:lnTo>
                  <a:lnTo>
                    <a:pt x="1925" y="975"/>
                  </a:lnTo>
                  <a:lnTo>
                    <a:pt x="1925" y="976"/>
                  </a:lnTo>
                  <a:lnTo>
                    <a:pt x="1925" y="976"/>
                  </a:lnTo>
                  <a:lnTo>
                    <a:pt x="1925" y="978"/>
                  </a:lnTo>
                  <a:lnTo>
                    <a:pt x="1925" y="978"/>
                  </a:lnTo>
                  <a:lnTo>
                    <a:pt x="1925" y="980"/>
                  </a:lnTo>
                  <a:lnTo>
                    <a:pt x="1925" y="981"/>
                  </a:lnTo>
                  <a:lnTo>
                    <a:pt x="1925" y="982"/>
                  </a:lnTo>
                  <a:lnTo>
                    <a:pt x="1925" y="983"/>
                  </a:lnTo>
                  <a:lnTo>
                    <a:pt x="1925" y="984"/>
                  </a:lnTo>
                  <a:lnTo>
                    <a:pt x="1925" y="984"/>
                  </a:lnTo>
                  <a:lnTo>
                    <a:pt x="1925" y="985"/>
                  </a:lnTo>
                  <a:lnTo>
                    <a:pt x="1925" y="986"/>
                  </a:lnTo>
                  <a:lnTo>
                    <a:pt x="1925" y="986"/>
                  </a:lnTo>
                  <a:lnTo>
                    <a:pt x="1925" y="987"/>
                  </a:lnTo>
                  <a:lnTo>
                    <a:pt x="1925" y="987"/>
                  </a:lnTo>
                  <a:lnTo>
                    <a:pt x="1925" y="988"/>
                  </a:lnTo>
                  <a:lnTo>
                    <a:pt x="1925" y="989"/>
                  </a:lnTo>
                  <a:lnTo>
                    <a:pt x="1925" y="990"/>
                  </a:lnTo>
                  <a:lnTo>
                    <a:pt x="1925" y="990"/>
                  </a:lnTo>
                  <a:lnTo>
                    <a:pt x="1925" y="991"/>
                  </a:lnTo>
                  <a:lnTo>
                    <a:pt x="1924" y="992"/>
                  </a:lnTo>
                  <a:lnTo>
                    <a:pt x="1924" y="992"/>
                  </a:lnTo>
                  <a:lnTo>
                    <a:pt x="1924" y="993"/>
                  </a:lnTo>
                  <a:lnTo>
                    <a:pt x="1924" y="994"/>
                  </a:lnTo>
                  <a:lnTo>
                    <a:pt x="1924" y="996"/>
                  </a:lnTo>
                  <a:lnTo>
                    <a:pt x="1924" y="997"/>
                  </a:lnTo>
                  <a:lnTo>
                    <a:pt x="1924" y="997"/>
                  </a:lnTo>
                  <a:lnTo>
                    <a:pt x="1924" y="998"/>
                  </a:lnTo>
                  <a:lnTo>
                    <a:pt x="1924" y="1000"/>
                  </a:lnTo>
                  <a:lnTo>
                    <a:pt x="1924" y="1000"/>
                  </a:lnTo>
                  <a:lnTo>
                    <a:pt x="1924" y="1001"/>
                  </a:lnTo>
                  <a:lnTo>
                    <a:pt x="1924" y="1003"/>
                  </a:lnTo>
                  <a:lnTo>
                    <a:pt x="1924" y="1004"/>
                  </a:lnTo>
                  <a:lnTo>
                    <a:pt x="1924" y="1005"/>
                  </a:lnTo>
                  <a:lnTo>
                    <a:pt x="1924" y="1006"/>
                  </a:lnTo>
                  <a:lnTo>
                    <a:pt x="1924" y="1007"/>
                  </a:lnTo>
                  <a:lnTo>
                    <a:pt x="1924" y="1008"/>
                  </a:lnTo>
                  <a:lnTo>
                    <a:pt x="1924" y="1009"/>
                  </a:lnTo>
                  <a:lnTo>
                    <a:pt x="1924" y="1009"/>
                  </a:lnTo>
                  <a:lnTo>
                    <a:pt x="1924" y="1010"/>
                  </a:lnTo>
                  <a:lnTo>
                    <a:pt x="1924" y="1011"/>
                  </a:lnTo>
                  <a:lnTo>
                    <a:pt x="1924" y="1012"/>
                  </a:lnTo>
                  <a:lnTo>
                    <a:pt x="1924" y="1013"/>
                  </a:lnTo>
                  <a:lnTo>
                    <a:pt x="1924" y="1014"/>
                  </a:lnTo>
                  <a:lnTo>
                    <a:pt x="1924" y="1015"/>
                  </a:lnTo>
                  <a:lnTo>
                    <a:pt x="1924" y="1016"/>
                  </a:lnTo>
                  <a:lnTo>
                    <a:pt x="1924" y="1017"/>
                  </a:lnTo>
                  <a:lnTo>
                    <a:pt x="1924" y="1017"/>
                  </a:lnTo>
                  <a:lnTo>
                    <a:pt x="1924" y="1018"/>
                  </a:lnTo>
                  <a:lnTo>
                    <a:pt x="1924" y="1018"/>
                  </a:lnTo>
                  <a:lnTo>
                    <a:pt x="1924" y="1019"/>
                  </a:lnTo>
                  <a:lnTo>
                    <a:pt x="1924" y="1020"/>
                  </a:lnTo>
                  <a:lnTo>
                    <a:pt x="1924" y="1021"/>
                  </a:lnTo>
                  <a:lnTo>
                    <a:pt x="1923" y="1023"/>
                  </a:lnTo>
                  <a:lnTo>
                    <a:pt x="1923" y="1023"/>
                  </a:lnTo>
                  <a:lnTo>
                    <a:pt x="1923" y="1025"/>
                  </a:lnTo>
                  <a:lnTo>
                    <a:pt x="1923" y="1025"/>
                  </a:lnTo>
                  <a:lnTo>
                    <a:pt x="1923" y="1027"/>
                  </a:lnTo>
                  <a:lnTo>
                    <a:pt x="1923" y="1028"/>
                  </a:lnTo>
                  <a:lnTo>
                    <a:pt x="1923" y="1029"/>
                  </a:lnTo>
                  <a:lnTo>
                    <a:pt x="1923" y="1030"/>
                  </a:lnTo>
                  <a:lnTo>
                    <a:pt x="1923" y="1031"/>
                  </a:lnTo>
                  <a:lnTo>
                    <a:pt x="1923" y="1032"/>
                  </a:lnTo>
                  <a:lnTo>
                    <a:pt x="1923" y="1033"/>
                  </a:lnTo>
                  <a:lnTo>
                    <a:pt x="1923" y="1034"/>
                  </a:lnTo>
                  <a:lnTo>
                    <a:pt x="1923" y="1035"/>
                  </a:lnTo>
                  <a:lnTo>
                    <a:pt x="1923" y="1036"/>
                  </a:lnTo>
                  <a:lnTo>
                    <a:pt x="1923" y="1037"/>
                  </a:lnTo>
                  <a:lnTo>
                    <a:pt x="1923" y="1038"/>
                  </a:lnTo>
                  <a:lnTo>
                    <a:pt x="1923" y="1038"/>
                  </a:lnTo>
                  <a:lnTo>
                    <a:pt x="1922" y="1040"/>
                  </a:lnTo>
                  <a:lnTo>
                    <a:pt x="1922" y="1040"/>
                  </a:lnTo>
                  <a:lnTo>
                    <a:pt x="1922" y="1041"/>
                  </a:lnTo>
                  <a:lnTo>
                    <a:pt x="1922" y="1042"/>
                  </a:lnTo>
                  <a:lnTo>
                    <a:pt x="1922" y="1043"/>
                  </a:lnTo>
                  <a:lnTo>
                    <a:pt x="1922" y="1044"/>
                  </a:lnTo>
                  <a:lnTo>
                    <a:pt x="1922" y="1046"/>
                  </a:lnTo>
                  <a:lnTo>
                    <a:pt x="1922" y="1047"/>
                  </a:lnTo>
                  <a:lnTo>
                    <a:pt x="1922" y="1048"/>
                  </a:lnTo>
                  <a:lnTo>
                    <a:pt x="1922" y="1049"/>
                  </a:lnTo>
                  <a:lnTo>
                    <a:pt x="1922" y="1050"/>
                  </a:lnTo>
                  <a:lnTo>
                    <a:pt x="1922" y="1050"/>
                  </a:lnTo>
                  <a:lnTo>
                    <a:pt x="1922" y="1051"/>
                  </a:lnTo>
                  <a:lnTo>
                    <a:pt x="1922" y="1052"/>
                  </a:lnTo>
                  <a:lnTo>
                    <a:pt x="1921" y="1053"/>
                  </a:lnTo>
                  <a:lnTo>
                    <a:pt x="1921" y="1054"/>
                  </a:lnTo>
                  <a:lnTo>
                    <a:pt x="1921" y="1055"/>
                  </a:lnTo>
                  <a:lnTo>
                    <a:pt x="1921" y="1056"/>
                  </a:lnTo>
                  <a:lnTo>
                    <a:pt x="1921" y="1056"/>
                  </a:lnTo>
                  <a:lnTo>
                    <a:pt x="1921" y="1057"/>
                  </a:lnTo>
                  <a:lnTo>
                    <a:pt x="1921" y="1058"/>
                  </a:lnTo>
                  <a:lnTo>
                    <a:pt x="1921" y="1059"/>
                  </a:lnTo>
                  <a:lnTo>
                    <a:pt x="1921" y="1060"/>
                  </a:lnTo>
                  <a:lnTo>
                    <a:pt x="1921" y="1061"/>
                  </a:lnTo>
                  <a:lnTo>
                    <a:pt x="1921" y="1062"/>
                  </a:lnTo>
                  <a:lnTo>
                    <a:pt x="1921" y="1063"/>
                  </a:lnTo>
                  <a:lnTo>
                    <a:pt x="1921" y="1064"/>
                  </a:lnTo>
                  <a:lnTo>
                    <a:pt x="1921" y="1065"/>
                  </a:lnTo>
                  <a:lnTo>
                    <a:pt x="1920" y="1066"/>
                  </a:lnTo>
                  <a:lnTo>
                    <a:pt x="1920" y="1067"/>
                  </a:lnTo>
                  <a:lnTo>
                    <a:pt x="1920" y="1068"/>
                  </a:lnTo>
                  <a:lnTo>
                    <a:pt x="1920" y="1068"/>
                  </a:lnTo>
                  <a:lnTo>
                    <a:pt x="1920" y="1070"/>
                  </a:lnTo>
                  <a:lnTo>
                    <a:pt x="1920" y="1071"/>
                  </a:lnTo>
                  <a:lnTo>
                    <a:pt x="1920" y="1071"/>
                  </a:lnTo>
                  <a:lnTo>
                    <a:pt x="1920" y="1072"/>
                  </a:lnTo>
                  <a:lnTo>
                    <a:pt x="1920" y="1073"/>
                  </a:lnTo>
                  <a:lnTo>
                    <a:pt x="1920" y="1074"/>
                  </a:lnTo>
                  <a:lnTo>
                    <a:pt x="1919" y="1075"/>
                  </a:lnTo>
                  <a:lnTo>
                    <a:pt x="1919" y="1076"/>
                  </a:lnTo>
                  <a:lnTo>
                    <a:pt x="1919" y="1077"/>
                  </a:lnTo>
                  <a:lnTo>
                    <a:pt x="1919" y="1078"/>
                  </a:lnTo>
                  <a:lnTo>
                    <a:pt x="1919" y="1078"/>
                  </a:lnTo>
                  <a:lnTo>
                    <a:pt x="1919" y="1079"/>
                  </a:lnTo>
                  <a:lnTo>
                    <a:pt x="1919" y="1080"/>
                  </a:lnTo>
                  <a:lnTo>
                    <a:pt x="1919" y="1081"/>
                  </a:lnTo>
                  <a:lnTo>
                    <a:pt x="1919" y="1082"/>
                  </a:lnTo>
                  <a:lnTo>
                    <a:pt x="1919" y="1082"/>
                  </a:lnTo>
                  <a:lnTo>
                    <a:pt x="1919" y="1083"/>
                  </a:lnTo>
                  <a:lnTo>
                    <a:pt x="1919" y="1084"/>
                  </a:lnTo>
                  <a:lnTo>
                    <a:pt x="1918" y="1085"/>
                  </a:lnTo>
                  <a:lnTo>
                    <a:pt x="1918" y="1087"/>
                  </a:lnTo>
                  <a:lnTo>
                    <a:pt x="1918" y="1088"/>
                  </a:lnTo>
                  <a:lnTo>
                    <a:pt x="1918" y="1089"/>
                  </a:lnTo>
                  <a:lnTo>
                    <a:pt x="1918" y="1090"/>
                  </a:lnTo>
                  <a:lnTo>
                    <a:pt x="1918" y="1091"/>
                  </a:lnTo>
                  <a:lnTo>
                    <a:pt x="1918" y="1092"/>
                  </a:lnTo>
                  <a:lnTo>
                    <a:pt x="1917" y="1093"/>
                  </a:lnTo>
                  <a:lnTo>
                    <a:pt x="1917" y="1095"/>
                  </a:lnTo>
                  <a:lnTo>
                    <a:pt x="1917" y="1095"/>
                  </a:lnTo>
                  <a:lnTo>
                    <a:pt x="1917" y="1096"/>
                  </a:lnTo>
                  <a:lnTo>
                    <a:pt x="1917" y="1096"/>
                  </a:lnTo>
                  <a:lnTo>
                    <a:pt x="1917" y="1097"/>
                  </a:lnTo>
                  <a:lnTo>
                    <a:pt x="1917" y="1099"/>
                  </a:lnTo>
                  <a:lnTo>
                    <a:pt x="1917" y="1100"/>
                  </a:lnTo>
                  <a:lnTo>
                    <a:pt x="1917" y="1101"/>
                  </a:lnTo>
                  <a:lnTo>
                    <a:pt x="1916" y="1102"/>
                  </a:lnTo>
                  <a:lnTo>
                    <a:pt x="1916" y="1103"/>
                  </a:lnTo>
                  <a:lnTo>
                    <a:pt x="1916" y="1105"/>
                  </a:lnTo>
                  <a:lnTo>
                    <a:pt x="1916" y="1106"/>
                  </a:lnTo>
                  <a:lnTo>
                    <a:pt x="1916" y="1107"/>
                  </a:lnTo>
                  <a:lnTo>
                    <a:pt x="1916" y="1107"/>
                  </a:lnTo>
                  <a:lnTo>
                    <a:pt x="1916" y="1108"/>
                  </a:lnTo>
                  <a:lnTo>
                    <a:pt x="1915" y="1109"/>
                  </a:lnTo>
                  <a:lnTo>
                    <a:pt x="1915" y="1110"/>
                  </a:lnTo>
                  <a:lnTo>
                    <a:pt x="1915" y="1111"/>
                  </a:lnTo>
                  <a:lnTo>
                    <a:pt x="1915" y="1112"/>
                  </a:lnTo>
                  <a:lnTo>
                    <a:pt x="1915" y="1112"/>
                  </a:lnTo>
                  <a:lnTo>
                    <a:pt x="1915" y="1113"/>
                  </a:lnTo>
                  <a:lnTo>
                    <a:pt x="1915" y="1113"/>
                  </a:lnTo>
                  <a:lnTo>
                    <a:pt x="1915" y="1114"/>
                  </a:lnTo>
                  <a:lnTo>
                    <a:pt x="1915" y="1115"/>
                  </a:lnTo>
                  <a:lnTo>
                    <a:pt x="1914" y="1116"/>
                  </a:lnTo>
                  <a:lnTo>
                    <a:pt x="1914" y="1117"/>
                  </a:lnTo>
                  <a:lnTo>
                    <a:pt x="1914" y="1118"/>
                  </a:lnTo>
                  <a:lnTo>
                    <a:pt x="1914" y="1119"/>
                  </a:lnTo>
                  <a:lnTo>
                    <a:pt x="1914" y="1120"/>
                  </a:lnTo>
                  <a:lnTo>
                    <a:pt x="1914" y="1121"/>
                  </a:lnTo>
                  <a:lnTo>
                    <a:pt x="1914" y="1122"/>
                  </a:lnTo>
                  <a:lnTo>
                    <a:pt x="1913" y="1123"/>
                  </a:lnTo>
                  <a:lnTo>
                    <a:pt x="1913" y="1125"/>
                  </a:lnTo>
                  <a:lnTo>
                    <a:pt x="1913" y="1125"/>
                  </a:lnTo>
                  <a:lnTo>
                    <a:pt x="1913" y="1125"/>
                  </a:lnTo>
                  <a:lnTo>
                    <a:pt x="1913" y="1126"/>
                  </a:lnTo>
                  <a:lnTo>
                    <a:pt x="1913" y="1127"/>
                  </a:lnTo>
                  <a:lnTo>
                    <a:pt x="1913" y="1129"/>
                  </a:lnTo>
                  <a:lnTo>
                    <a:pt x="1912" y="1130"/>
                  </a:lnTo>
                  <a:lnTo>
                    <a:pt x="1912" y="1131"/>
                  </a:lnTo>
                  <a:lnTo>
                    <a:pt x="1912" y="1132"/>
                  </a:lnTo>
                  <a:lnTo>
                    <a:pt x="1912" y="1133"/>
                  </a:lnTo>
                  <a:lnTo>
                    <a:pt x="1912" y="1134"/>
                  </a:lnTo>
                  <a:lnTo>
                    <a:pt x="1912" y="1135"/>
                  </a:lnTo>
                  <a:lnTo>
                    <a:pt x="1911" y="1136"/>
                  </a:lnTo>
                  <a:lnTo>
                    <a:pt x="1911" y="1137"/>
                  </a:lnTo>
                  <a:lnTo>
                    <a:pt x="1911" y="1138"/>
                  </a:lnTo>
                  <a:lnTo>
                    <a:pt x="1911" y="1139"/>
                  </a:lnTo>
                  <a:lnTo>
                    <a:pt x="1911" y="1140"/>
                  </a:lnTo>
                  <a:lnTo>
                    <a:pt x="1911" y="1141"/>
                  </a:lnTo>
                  <a:lnTo>
                    <a:pt x="1910" y="1142"/>
                  </a:lnTo>
                  <a:lnTo>
                    <a:pt x="1910" y="1143"/>
                  </a:lnTo>
                  <a:lnTo>
                    <a:pt x="1910" y="1144"/>
                  </a:lnTo>
                  <a:lnTo>
                    <a:pt x="1910" y="1145"/>
                  </a:lnTo>
                  <a:lnTo>
                    <a:pt x="1910" y="1146"/>
                  </a:lnTo>
                  <a:lnTo>
                    <a:pt x="1910" y="1146"/>
                  </a:lnTo>
                  <a:lnTo>
                    <a:pt x="1909" y="1147"/>
                  </a:lnTo>
                  <a:lnTo>
                    <a:pt x="1909" y="1148"/>
                  </a:lnTo>
                  <a:lnTo>
                    <a:pt x="1909" y="1150"/>
                  </a:lnTo>
                  <a:lnTo>
                    <a:pt x="1909" y="1150"/>
                  </a:lnTo>
                  <a:lnTo>
                    <a:pt x="1909" y="1152"/>
                  </a:lnTo>
                  <a:lnTo>
                    <a:pt x="1908" y="1153"/>
                  </a:lnTo>
                  <a:lnTo>
                    <a:pt x="1908" y="1154"/>
                  </a:lnTo>
                  <a:lnTo>
                    <a:pt x="1908" y="1156"/>
                  </a:lnTo>
                  <a:lnTo>
                    <a:pt x="1908" y="1157"/>
                  </a:lnTo>
                  <a:lnTo>
                    <a:pt x="1908" y="1157"/>
                  </a:lnTo>
                  <a:lnTo>
                    <a:pt x="1907" y="1158"/>
                  </a:lnTo>
                  <a:lnTo>
                    <a:pt x="1907" y="1160"/>
                  </a:lnTo>
                  <a:lnTo>
                    <a:pt x="1907" y="1161"/>
                  </a:lnTo>
                  <a:lnTo>
                    <a:pt x="1907" y="1162"/>
                  </a:lnTo>
                  <a:lnTo>
                    <a:pt x="1907" y="1163"/>
                  </a:lnTo>
                  <a:lnTo>
                    <a:pt x="1906" y="1164"/>
                  </a:lnTo>
                  <a:lnTo>
                    <a:pt x="1906" y="1165"/>
                  </a:lnTo>
                  <a:lnTo>
                    <a:pt x="1906" y="1166"/>
                  </a:lnTo>
                  <a:lnTo>
                    <a:pt x="1906" y="1166"/>
                  </a:lnTo>
                  <a:lnTo>
                    <a:pt x="1906" y="1167"/>
                  </a:lnTo>
                  <a:lnTo>
                    <a:pt x="1905" y="1168"/>
                  </a:lnTo>
                  <a:lnTo>
                    <a:pt x="1905" y="1169"/>
                  </a:lnTo>
                  <a:lnTo>
                    <a:pt x="1905" y="1170"/>
                  </a:lnTo>
                  <a:lnTo>
                    <a:pt x="1905" y="1171"/>
                  </a:lnTo>
                  <a:lnTo>
                    <a:pt x="1905" y="1172"/>
                  </a:lnTo>
                  <a:lnTo>
                    <a:pt x="1905" y="1172"/>
                  </a:lnTo>
                  <a:lnTo>
                    <a:pt x="1904" y="1173"/>
                  </a:lnTo>
                  <a:lnTo>
                    <a:pt x="1904" y="1175"/>
                  </a:lnTo>
                  <a:lnTo>
                    <a:pt x="1904" y="1176"/>
                  </a:lnTo>
                  <a:lnTo>
                    <a:pt x="1904" y="1176"/>
                  </a:lnTo>
                  <a:lnTo>
                    <a:pt x="1903" y="1178"/>
                  </a:lnTo>
                  <a:lnTo>
                    <a:pt x="1903" y="1179"/>
                  </a:lnTo>
                  <a:lnTo>
                    <a:pt x="1903" y="1180"/>
                  </a:lnTo>
                  <a:lnTo>
                    <a:pt x="1903" y="1181"/>
                  </a:lnTo>
                  <a:lnTo>
                    <a:pt x="1903" y="1182"/>
                  </a:lnTo>
                  <a:lnTo>
                    <a:pt x="1902" y="1183"/>
                  </a:lnTo>
                  <a:lnTo>
                    <a:pt x="1902" y="1184"/>
                  </a:lnTo>
                  <a:lnTo>
                    <a:pt x="1902" y="1184"/>
                  </a:lnTo>
                  <a:lnTo>
                    <a:pt x="1902" y="1185"/>
                  </a:lnTo>
                  <a:lnTo>
                    <a:pt x="1902" y="1186"/>
                  </a:lnTo>
                  <a:lnTo>
                    <a:pt x="1901" y="1187"/>
                  </a:lnTo>
                  <a:lnTo>
                    <a:pt x="1901" y="1188"/>
                  </a:lnTo>
                  <a:lnTo>
                    <a:pt x="1901" y="1189"/>
                  </a:lnTo>
                  <a:lnTo>
                    <a:pt x="1901" y="1190"/>
                  </a:lnTo>
                  <a:lnTo>
                    <a:pt x="1900" y="1191"/>
                  </a:lnTo>
                  <a:lnTo>
                    <a:pt x="1900" y="1192"/>
                  </a:lnTo>
                  <a:lnTo>
                    <a:pt x="1900" y="1193"/>
                  </a:lnTo>
                  <a:lnTo>
                    <a:pt x="1900" y="1194"/>
                  </a:lnTo>
                  <a:lnTo>
                    <a:pt x="1900" y="1195"/>
                  </a:lnTo>
                  <a:lnTo>
                    <a:pt x="1899" y="1197"/>
                  </a:lnTo>
                  <a:lnTo>
                    <a:pt x="1899" y="1197"/>
                  </a:lnTo>
                  <a:lnTo>
                    <a:pt x="1899" y="1198"/>
                  </a:lnTo>
                  <a:lnTo>
                    <a:pt x="1899" y="1199"/>
                  </a:lnTo>
                  <a:lnTo>
                    <a:pt x="1898" y="1200"/>
                  </a:lnTo>
                  <a:lnTo>
                    <a:pt x="1898" y="1201"/>
                  </a:lnTo>
                  <a:lnTo>
                    <a:pt x="1898" y="1201"/>
                  </a:lnTo>
                  <a:lnTo>
                    <a:pt x="1898" y="1202"/>
                  </a:lnTo>
                  <a:lnTo>
                    <a:pt x="1898" y="1204"/>
                  </a:lnTo>
                  <a:lnTo>
                    <a:pt x="1897" y="1205"/>
                  </a:lnTo>
                  <a:lnTo>
                    <a:pt x="1897" y="1206"/>
                  </a:lnTo>
                  <a:lnTo>
                    <a:pt x="1897" y="1206"/>
                  </a:lnTo>
                  <a:lnTo>
                    <a:pt x="1897" y="1207"/>
                  </a:lnTo>
                  <a:lnTo>
                    <a:pt x="1897" y="1207"/>
                  </a:lnTo>
                  <a:lnTo>
                    <a:pt x="1897" y="1208"/>
                  </a:lnTo>
                  <a:lnTo>
                    <a:pt x="1896" y="1209"/>
                  </a:lnTo>
                  <a:lnTo>
                    <a:pt x="1896" y="1210"/>
                  </a:lnTo>
                  <a:lnTo>
                    <a:pt x="1896" y="1211"/>
                  </a:lnTo>
                  <a:lnTo>
                    <a:pt x="1896" y="1212"/>
                  </a:lnTo>
                  <a:lnTo>
                    <a:pt x="1895" y="1213"/>
                  </a:lnTo>
                  <a:lnTo>
                    <a:pt x="1895" y="1214"/>
                  </a:lnTo>
                  <a:lnTo>
                    <a:pt x="1895" y="1215"/>
                  </a:lnTo>
                  <a:lnTo>
                    <a:pt x="1894" y="1216"/>
                  </a:lnTo>
                  <a:lnTo>
                    <a:pt x="1894" y="1217"/>
                  </a:lnTo>
                  <a:lnTo>
                    <a:pt x="1894" y="1218"/>
                  </a:lnTo>
                  <a:lnTo>
                    <a:pt x="1894" y="1220"/>
                  </a:lnTo>
                  <a:lnTo>
                    <a:pt x="1893" y="1220"/>
                  </a:lnTo>
                  <a:lnTo>
                    <a:pt x="1893" y="1221"/>
                  </a:lnTo>
                  <a:lnTo>
                    <a:pt x="1893" y="1222"/>
                  </a:lnTo>
                  <a:lnTo>
                    <a:pt x="1893" y="1223"/>
                  </a:lnTo>
                  <a:lnTo>
                    <a:pt x="1893" y="1224"/>
                  </a:lnTo>
                  <a:lnTo>
                    <a:pt x="1892" y="1225"/>
                  </a:lnTo>
                  <a:lnTo>
                    <a:pt x="1892" y="1225"/>
                  </a:lnTo>
                  <a:lnTo>
                    <a:pt x="1892" y="1226"/>
                  </a:lnTo>
                  <a:lnTo>
                    <a:pt x="1892" y="1228"/>
                  </a:lnTo>
                  <a:lnTo>
                    <a:pt x="1891" y="1229"/>
                  </a:lnTo>
                  <a:lnTo>
                    <a:pt x="1891" y="1230"/>
                  </a:lnTo>
                  <a:lnTo>
                    <a:pt x="1891" y="1231"/>
                  </a:lnTo>
                  <a:lnTo>
                    <a:pt x="1890" y="1232"/>
                  </a:lnTo>
                  <a:lnTo>
                    <a:pt x="1890" y="1233"/>
                  </a:lnTo>
                  <a:lnTo>
                    <a:pt x="1890" y="1234"/>
                  </a:lnTo>
                  <a:lnTo>
                    <a:pt x="1890" y="1235"/>
                  </a:lnTo>
                  <a:lnTo>
                    <a:pt x="1889" y="1236"/>
                  </a:lnTo>
                  <a:lnTo>
                    <a:pt x="1889" y="1237"/>
                  </a:lnTo>
                  <a:lnTo>
                    <a:pt x="1889" y="1238"/>
                  </a:lnTo>
                  <a:lnTo>
                    <a:pt x="1888" y="1239"/>
                  </a:lnTo>
                  <a:lnTo>
                    <a:pt x="1888" y="1240"/>
                  </a:lnTo>
                  <a:lnTo>
                    <a:pt x="1888" y="1241"/>
                  </a:lnTo>
                  <a:lnTo>
                    <a:pt x="1888" y="1242"/>
                  </a:lnTo>
                  <a:lnTo>
                    <a:pt x="1887" y="1243"/>
                  </a:lnTo>
                  <a:lnTo>
                    <a:pt x="1887" y="1244"/>
                  </a:lnTo>
                  <a:lnTo>
                    <a:pt x="1887" y="1245"/>
                  </a:lnTo>
                  <a:lnTo>
                    <a:pt x="1887" y="1246"/>
                  </a:lnTo>
                  <a:lnTo>
                    <a:pt x="1886" y="1247"/>
                  </a:lnTo>
                  <a:lnTo>
                    <a:pt x="1886" y="1248"/>
                  </a:lnTo>
                  <a:lnTo>
                    <a:pt x="1886" y="1249"/>
                  </a:lnTo>
                  <a:lnTo>
                    <a:pt x="1885" y="1250"/>
                  </a:lnTo>
                  <a:lnTo>
                    <a:pt x="1885" y="1252"/>
                  </a:lnTo>
                  <a:lnTo>
                    <a:pt x="1884" y="1253"/>
                  </a:lnTo>
                  <a:lnTo>
                    <a:pt x="1884" y="1254"/>
                  </a:lnTo>
                  <a:lnTo>
                    <a:pt x="1884" y="1256"/>
                  </a:lnTo>
                  <a:lnTo>
                    <a:pt x="1883" y="1257"/>
                  </a:lnTo>
                  <a:lnTo>
                    <a:pt x="1883" y="1258"/>
                  </a:lnTo>
                  <a:lnTo>
                    <a:pt x="1883" y="1258"/>
                  </a:lnTo>
                  <a:lnTo>
                    <a:pt x="1883" y="1259"/>
                  </a:lnTo>
                  <a:lnTo>
                    <a:pt x="1882" y="1261"/>
                  </a:lnTo>
                  <a:lnTo>
                    <a:pt x="1882" y="1262"/>
                  </a:lnTo>
                  <a:lnTo>
                    <a:pt x="1881" y="1263"/>
                  </a:lnTo>
                  <a:lnTo>
                    <a:pt x="1881" y="1264"/>
                  </a:lnTo>
                  <a:lnTo>
                    <a:pt x="1881" y="1265"/>
                  </a:lnTo>
                  <a:lnTo>
                    <a:pt x="1881" y="1265"/>
                  </a:lnTo>
                  <a:lnTo>
                    <a:pt x="1880" y="1266"/>
                  </a:lnTo>
                  <a:lnTo>
                    <a:pt x="1880" y="1267"/>
                  </a:lnTo>
                  <a:lnTo>
                    <a:pt x="1880" y="1268"/>
                  </a:lnTo>
                  <a:lnTo>
                    <a:pt x="1879" y="1269"/>
                  </a:lnTo>
                  <a:lnTo>
                    <a:pt x="1879" y="1270"/>
                  </a:lnTo>
                  <a:lnTo>
                    <a:pt x="1879" y="1271"/>
                  </a:lnTo>
                  <a:lnTo>
                    <a:pt x="1879" y="1272"/>
                  </a:lnTo>
                  <a:lnTo>
                    <a:pt x="1878" y="1274"/>
                  </a:lnTo>
                  <a:lnTo>
                    <a:pt x="1878" y="1275"/>
                  </a:lnTo>
                  <a:lnTo>
                    <a:pt x="1877" y="1276"/>
                  </a:lnTo>
                  <a:lnTo>
                    <a:pt x="1877" y="1277"/>
                  </a:lnTo>
                  <a:lnTo>
                    <a:pt x="1876" y="1278"/>
                  </a:lnTo>
                  <a:lnTo>
                    <a:pt x="1876" y="1280"/>
                  </a:lnTo>
                  <a:lnTo>
                    <a:pt x="1876" y="1280"/>
                  </a:lnTo>
                  <a:lnTo>
                    <a:pt x="1875" y="1282"/>
                  </a:lnTo>
                  <a:lnTo>
                    <a:pt x="1875" y="1283"/>
                  </a:lnTo>
                  <a:lnTo>
                    <a:pt x="1875" y="1284"/>
                  </a:lnTo>
                  <a:lnTo>
                    <a:pt x="1874" y="1285"/>
                  </a:lnTo>
                  <a:lnTo>
                    <a:pt x="1874" y="1286"/>
                  </a:lnTo>
                  <a:lnTo>
                    <a:pt x="1874" y="1287"/>
                  </a:lnTo>
                  <a:lnTo>
                    <a:pt x="1873" y="1288"/>
                  </a:lnTo>
                  <a:lnTo>
                    <a:pt x="1873" y="1289"/>
                  </a:lnTo>
                  <a:lnTo>
                    <a:pt x="1873" y="1290"/>
                  </a:lnTo>
                  <a:lnTo>
                    <a:pt x="1872" y="1291"/>
                  </a:lnTo>
                  <a:lnTo>
                    <a:pt x="1872" y="1292"/>
                  </a:lnTo>
                  <a:lnTo>
                    <a:pt x="1872" y="1293"/>
                  </a:lnTo>
                  <a:lnTo>
                    <a:pt x="1871" y="1294"/>
                  </a:lnTo>
                  <a:lnTo>
                    <a:pt x="1871" y="1295"/>
                  </a:lnTo>
                  <a:lnTo>
                    <a:pt x="1870" y="1296"/>
                  </a:lnTo>
                  <a:lnTo>
                    <a:pt x="1870" y="1298"/>
                  </a:lnTo>
                  <a:lnTo>
                    <a:pt x="1870" y="1299"/>
                  </a:lnTo>
                  <a:lnTo>
                    <a:pt x="1869" y="1300"/>
                  </a:lnTo>
                  <a:lnTo>
                    <a:pt x="1869" y="1301"/>
                  </a:lnTo>
                  <a:lnTo>
                    <a:pt x="1868" y="1302"/>
                  </a:lnTo>
                  <a:lnTo>
                    <a:pt x="1868" y="1303"/>
                  </a:lnTo>
                  <a:lnTo>
                    <a:pt x="1868" y="1304"/>
                  </a:lnTo>
                  <a:lnTo>
                    <a:pt x="1867" y="1306"/>
                  </a:lnTo>
                  <a:lnTo>
                    <a:pt x="1867" y="1307"/>
                  </a:lnTo>
                  <a:lnTo>
                    <a:pt x="1867" y="1308"/>
                  </a:lnTo>
                  <a:lnTo>
                    <a:pt x="1866" y="1309"/>
                  </a:lnTo>
                  <a:lnTo>
                    <a:pt x="1866" y="1309"/>
                  </a:lnTo>
                  <a:lnTo>
                    <a:pt x="1866" y="1310"/>
                  </a:lnTo>
                  <a:lnTo>
                    <a:pt x="1865" y="1311"/>
                  </a:lnTo>
                  <a:lnTo>
                    <a:pt x="1865" y="1312"/>
                  </a:lnTo>
                  <a:lnTo>
                    <a:pt x="1865" y="1313"/>
                  </a:lnTo>
                  <a:lnTo>
                    <a:pt x="1864" y="1314"/>
                  </a:lnTo>
                  <a:lnTo>
                    <a:pt x="1864" y="1315"/>
                  </a:lnTo>
                  <a:lnTo>
                    <a:pt x="1864" y="1316"/>
                  </a:lnTo>
                  <a:lnTo>
                    <a:pt x="1863" y="1317"/>
                  </a:lnTo>
                  <a:lnTo>
                    <a:pt x="1863" y="1319"/>
                  </a:lnTo>
                  <a:lnTo>
                    <a:pt x="1862" y="1320"/>
                  </a:lnTo>
                  <a:lnTo>
                    <a:pt x="1862" y="1321"/>
                  </a:lnTo>
                  <a:lnTo>
                    <a:pt x="1861" y="1322"/>
                  </a:lnTo>
                  <a:lnTo>
                    <a:pt x="1861" y="1323"/>
                  </a:lnTo>
                  <a:lnTo>
                    <a:pt x="1860" y="1324"/>
                  </a:lnTo>
                  <a:lnTo>
                    <a:pt x="1860" y="1325"/>
                  </a:lnTo>
                  <a:lnTo>
                    <a:pt x="1860" y="1326"/>
                  </a:lnTo>
                  <a:lnTo>
                    <a:pt x="1859" y="1327"/>
                  </a:lnTo>
                  <a:lnTo>
                    <a:pt x="1859" y="1328"/>
                  </a:lnTo>
                  <a:lnTo>
                    <a:pt x="1858" y="1330"/>
                  </a:lnTo>
                  <a:lnTo>
                    <a:pt x="1858" y="1331"/>
                  </a:lnTo>
                  <a:lnTo>
                    <a:pt x="1857" y="1332"/>
                  </a:lnTo>
                  <a:lnTo>
                    <a:pt x="1857" y="1333"/>
                  </a:lnTo>
                  <a:lnTo>
                    <a:pt x="1857" y="1334"/>
                  </a:lnTo>
                  <a:lnTo>
                    <a:pt x="1856" y="1335"/>
                  </a:lnTo>
                  <a:lnTo>
                    <a:pt x="1856" y="1336"/>
                  </a:lnTo>
                  <a:lnTo>
                    <a:pt x="1855" y="1337"/>
                  </a:lnTo>
                  <a:lnTo>
                    <a:pt x="1855" y="1339"/>
                  </a:lnTo>
                  <a:lnTo>
                    <a:pt x="1854" y="1340"/>
                  </a:lnTo>
                  <a:lnTo>
                    <a:pt x="1854" y="1341"/>
                  </a:lnTo>
                  <a:lnTo>
                    <a:pt x="1853" y="1342"/>
                  </a:lnTo>
                  <a:lnTo>
                    <a:pt x="1853" y="1343"/>
                  </a:lnTo>
                  <a:lnTo>
                    <a:pt x="1853" y="1344"/>
                  </a:lnTo>
                  <a:lnTo>
                    <a:pt x="1852" y="1344"/>
                  </a:lnTo>
                  <a:lnTo>
                    <a:pt x="1852" y="1346"/>
                  </a:lnTo>
                  <a:lnTo>
                    <a:pt x="1852" y="1347"/>
                  </a:lnTo>
                  <a:lnTo>
                    <a:pt x="1851" y="1347"/>
                  </a:lnTo>
                  <a:lnTo>
                    <a:pt x="1851" y="1348"/>
                  </a:lnTo>
                  <a:lnTo>
                    <a:pt x="1851" y="1349"/>
                  </a:lnTo>
                  <a:lnTo>
                    <a:pt x="1851" y="1349"/>
                  </a:lnTo>
                  <a:lnTo>
                    <a:pt x="1850" y="1349"/>
                  </a:lnTo>
                  <a:lnTo>
                    <a:pt x="1850" y="1351"/>
                  </a:lnTo>
                  <a:lnTo>
                    <a:pt x="1850" y="1351"/>
                  </a:lnTo>
                  <a:lnTo>
                    <a:pt x="1849" y="1352"/>
                  </a:lnTo>
                  <a:lnTo>
                    <a:pt x="1849" y="1353"/>
                  </a:lnTo>
                  <a:lnTo>
                    <a:pt x="1849" y="1354"/>
                  </a:lnTo>
                  <a:lnTo>
                    <a:pt x="1848" y="1355"/>
                  </a:lnTo>
                  <a:lnTo>
                    <a:pt x="1848" y="1356"/>
                  </a:lnTo>
                  <a:lnTo>
                    <a:pt x="1847" y="1357"/>
                  </a:lnTo>
                  <a:lnTo>
                    <a:pt x="1847" y="1358"/>
                  </a:lnTo>
                  <a:lnTo>
                    <a:pt x="1846" y="1359"/>
                  </a:lnTo>
                  <a:lnTo>
                    <a:pt x="1846" y="1360"/>
                  </a:lnTo>
                  <a:lnTo>
                    <a:pt x="1846" y="1361"/>
                  </a:lnTo>
                  <a:lnTo>
                    <a:pt x="1845" y="1361"/>
                  </a:lnTo>
                  <a:lnTo>
                    <a:pt x="1845" y="1363"/>
                  </a:lnTo>
                  <a:lnTo>
                    <a:pt x="1844" y="1364"/>
                  </a:lnTo>
                  <a:lnTo>
                    <a:pt x="1844" y="1364"/>
                  </a:lnTo>
                  <a:lnTo>
                    <a:pt x="1844" y="1366"/>
                  </a:lnTo>
                  <a:lnTo>
                    <a:pt x="1843" y="1367"/>
                  </a:lnTo>
                  <a:lnTo>
                    <a:pt x="1843" y="1368"/>
                  </a:lnTo>
                  <a:lnTo>
                    <a:pt x="1843" y="1368"/>
                  </a:lnTo>
                  <a:lnTo>
                    <a:pt x="1842" y="1369"/>
                  </a:lnTo>
                  <a:lnTo>
                    <a:pt x="1842" y="1370"/>
                  </a:lnTo>
                  <a:lnTo>
                    <a:pt x="1841" y="1371"/>
                  </a:lnTo>
                  <a:lnTo>
                    <a:pt x="1841" y="1371"/>
                  </a:lnTo>
                  <a:lnTo>
                    <a:pt x="1841" y="1373"/>
                  </a:lnTo>
                  <a:lnTo>
                    <a:pt x="1840" y="1374"/>
                  </a:lnTo>
                  <a:lnTo>
                    <a:pt x="1840" y="1375"/>
                  </a:lnTo>
                  <a:lnTo>
                    <a:pt x="1839" y="1376"/>
                  </a:lnTo>
                  <a:lnTo>
                    <a:pt x="1838" y="1378"/>
                  </a:lnTo>
                  <a:lnTo>
                    <a:pt x="1838" y="1379"/>
                  </a:lnTo>
                  <a:lnTo>
                    <a:pt x="1837" y="1380"/>
                  </a:lnTo>
                  <a:lnTo>
                    <a:pt x="1837" y="1381"/>
                  </a:lnTo>
                  <a:lnTo>
                    <a:pt x="1836" y="1382"/>
                  </a:lnTo>
                  <a:lnTo>
                    <a:pt x="1836" y="1383"/>
                  </a:lnTo>
                  <a:lnTo>
                    <a:pt x="1836" y="1383"/>
                  </a:lnTo>
                  <a:lnTo>
                    <a:pt x="1835" y="1385"/>
                  </a:lnTo>
                  <a:lnTo>
                    <a:pt x="1835" y="1386"/>
                  </a:lnTo>
                  <a:lnTo>
                    <a:pt x="1834" y="1387"/>
                  </a:lnTo>
                  <a:lnTo>
                    <a:pt x="1834" y="1388"/>
                  </a:lnTo>
                  <a:lnTo>
                    <a:pt x="1833" y="1389"/>
                  </a:lnTo>
                  <a:lnTo>
                    <a:pt x="1833" y="1390"/>
                  </a:lnTo>
                  <a:lnTo>
                    <a:pt x="1832" y="1391"/>
                  </a:lnTo>
                  <a:lnTo>
                    <a:pt x="1832" y="1392"/>
                  </a:lnTo>
                  <a:lnTo>
                    <a:pt x="1831" y="1393"/>
                  </a:lnTo>
                  <a:lnTo>
                    <a:pt x="1831" y="1394"/>
                  </a:lnTo>
                  <a:lnTo>
                    <a:pt x="1831" y="1394"/>
                  </a:lnTo>
                  <a:lnTo>
                    <a:pt x="1830" y="1395"/>
                  </a:lnTo>
                  <a:lnTo>
                    <a:pt x="1830" y="1396"/>
                  </a:lnTo>
                  <a:lnTo>
                    <a:pt x="1829" y="1397"/>
                  </a:lnTo>
                  <a:lnTo>
                    <a:pt x="1829" y="1398"/>
                  </a:lnTo>
                  <a:lnTo>
                    <a:pt x="1828" y="1399"/>
                  </a:lnTo>
                  <a:lnTo>
                    <a:pt x="1828" y="1399"/>
                  </a:lnTo>
                  <a:lnTo>
                    <a:pt x="1828" y="1400"/>
                  </a:lnTo>
                  <a:lnTo>
                    <a:pt x="1827" y="1401"/>
                  </a:lnTo>
                  <a:lnTo>
                    <a:pt x="1827" y="1402"/>
                  </a:lnTo>
                  <a:lnTo>
                    <a:pt x="1827" y="1403"/>
                  </a:lnTo>
                  <a:lnTo>
                    <a:pt x="1826" y="1403"/>
                  </a:lnTo>
                  <a:lnTo>
                    <a:pt x="1826" y="1404"/>
                  </a:lnTo>
                  <a:lnTo>
                    <a:pt x="1825" y="1406"/>
                  </a:lnTo>
                  <a:lnTo>
                    <a:pt x="1825" y="1406"/>
                  </a:lnTo>
                  <a:lnTo>
                    <a:pt x="1825" y="1407"/>
                  </a:lnTo>
                  <a:lnTo>
                    <a:pt x="1824" y="1407"/>
                  </a:lnTo>
                  <a:lnTo>
                    <a:pt x="1824" y="1408"/>
                  </a:lnTo>
                  <a:lnTo>
                    <a:pt x="1823" y="1410"/>
                  </a:lnTo>
                  <a:lnTo>
                    <a:pt x="1823" y="1411"/>
                  </a:lnTo>
                  <a:lnTo>
                    <a:pt x="1822" y="1411"/>
                  </a:lnTo>
                  <a:lnTo>
                    <a:pt x="1822" y="1412"/>
                  </a:lnTo>
                  <a:lnTo>
                    <a:pt x="1822" y="1413"/>
                  </a:lnTo>
                  <a:lnTo>
                    <a:pt x="1821" y="1414"/>
                  </a:lnTo>
                  <a:lnTo>
                    <a:pt x="1821" y="1415"/>
                  </a:lnTo>
                  <a:lnTo>
                    <a:pt x="1820" y="1416"/>
                  </a:lnTo>
                  <a:lnTo>
                    <a:pt x="1820" y="1417"/>
                  </a:lnTo>
                  <a:lnTo>
                    <a:pt x="1819" y="1417"/>
                  </a:lnTo>
                  <a:lnTo>
                    <a:pt x="1819" y="1418"/>
                  </a:lnTo>
                  <a:lnTo>
                    <a:pt x="1819" y="1419"/>
                  </a:lnTo>
                  <a:lnTo>
                    <a:pt x="1818" y="1420"/>
                  </a:lnTo>
                  <a:lnTo>
                    <a:pt x="1818" y="1421"/>
                  </a:lnTo>
                  <a:lnTo>
                    <a:pt x="1817" y="1423"/>
                  </a:lnTo>
                  <a:lnTo>
                    <a:pt x="1816" y="1424"/>
                  </a:lnTo>
                  <a:lnTo>
                    <a:pt x="1816" y="1424"/>
                  </a:lnTo>
                  <a:lnTo>
                    <a:pt x="1815" y="1425"/>
                  </a:lnTo>
                  <a:lnTo>
                    <a:pt x="1814" y="1427"/>
                  </a:lnTo>
                  <a:lnTo>
                    <a:pt x="1814" y="1428"/>
                  </a:lnTo>
                  <a:lnTo>
                    <a:pt x="1814" y="1428"/>
                  </a:lnTo>
                  <a:lnTo>
                    <a:pt x="1813" y="1429"/>
                  </a:lnTo>
                  <a:lnTo>
                    <a:pt x="1813" y="1430"/>
                  </a:lnTo>
                  <a:lnTo>
                    <a:pt x="1812" y="1431"/>
                  </a:lnTo>
                  <a:lnTo>
                    <a:pt x="1812" y="1432"/>
                  </a:lnTo>
                  <a:lnTo>
                    <a:pt x="1811" y="1433"/>
                  </a:lnTo>
                  <a:lnTo>
                    <a:pt x="1811" y="1434"/>
                  </a:lnTo>
                  <a:lnTo>
                    <a:pt x="1810" y="1435"/>
                  </a:lnTo>
                  <a:lnTo>
                    <a:pt x="1810" y="1436"/>
                  </a:lnTo>
                  <a:lnTo>
                    <a:pt x="1809" y="1436"/>
                  </a:lnTo>
                  <a:lnTo>
                    <a:pt x="1809" y="1438"/>
                  </a:lnTo>
                  <a:lnTo>
                    <a:pt x="1808" y="1439"/>
                  </a:lnTo>
                  <a:lnTo>
                    <a:pt x="1807" y="1440"/>
                  </a:lnTo>
                  <a:lnTo>
                    <a:pt x="1807" y="1441"/>
                  </a:lnTo>
                  <a:lnTo>
                    <a:pt x="1806" y="1442"/>
                  </a:lnTo>
                  <a:lnTo>
                    <a:pt x="1806" y="1443"/>
                  </a:lnTo>
                  <a:lnTo>
                    <a:pt x="1805" y="1444"/>
                  </a:lnTo>
                  <a:lnTo>
                    <a:pt x="1805" y="1445"/>
                  </a:lnTo>
                  <a:lnTo>
                    <a:pt x="1805" y="1445"/>
                  </a:lnTo>
                  <a:lnTo>
                    <a:pt x="1804" y="1446"/>
                  </a:lnTo>
                  <a:lnTo>
                    <a:pt x="1804" y="1447"/>
                  </a:lnTo>
                  <a:lnTo>
                    <a:pt x="1804" y="1447"/>
                  </a:lnTo>
                  <a:lnTo>
                    <a:pt x="1803" y="1448"/>
                  </a:lnTo>
                  <a:lnTo>
                    <a:pt x="1802" y="1449"/>
                  </a:lnTo>
                  <a:lnTo>
                    <a:pt x="1802" y="1450"/>
                  </a:lnTo>
                  <a:lnTo>
                    <a:pt x="1801" y="1451"/>
                  </a:lnTo>
                  <a:lnTo>
                    <a:pt x="1801" y="1452"/>
                  </a:lnTo>
                  <a:lnTo>
                    <a:pt x="1800" y="1454"/>
                  </a:lnTo>
                  <a:lnTo>
                    <a:pt x="1800" y="1454"/>
                  </a:lnTo>
                  <a:lnTo>
                    <a:pt x="1799" y="1455"/>
                  </a:lnTo>
                  <a:lnTo>
                    <a:pt x="1799" y="1456"/>
                  </a:lnTo>
                  <a:lnTo>
                    <a:pt x="1798" y="1457"/>
                  </a:lnTo>
                  <a:lnTo>
                    <a:pt x="1797" y="1458"/>
                  </a:lnTo>
                  <a:lnTo>
                    <a:pt x="1797" y="1459"/>
                  </a:lnTo>
                  <a:lnTo>
                    <a:pt x="1797" y="1460"/>
                  </a:lnTo>
                  <a:lnTo>
                    <a:pt x="1796" y="1461"/>
                  </a:lnTo>
                  <a:lnTo>
                    <a:pt x="1795" y="1462"/>
                  </a:lnTo>
                  <a:lnTo>
                    <a:pt x="1795" y="1463"/>
                  </a:lnTo>
                  <a:lnTo>
                    <a:pt x="1794" y="1464"/>
                  </a:lnTo>
                  <a:lnTo>
                    <a:pt x="1794" y="1465"/>
                  </a:lnTo>
                  <a:lnTo>
                    <a:pt x="1793" y="1466"/>
                  </a:lnTo>
                  <a:lnTo>
                    <a:pt x="1792" y="1467"/>
                  </a:lnTo>
                  <a:lnTo>
                    <a:pt x="1792" y="1468"/>
                  </a:lnTo>
                  <a:lnTo>
                    <a:pt x="1792" y="1468"/>
                  </a:lnTo>
                  <a:lnTo>
                    <a:pt x="1791" y="1469"/>
                  </a:lnTo>
                  <a:lnTo>
                    <a:pt x="1791" y="1470"/>
                  </a:lnTo>
                  <a:lnTo>
                    <a:pt x="1790" y="1471"/>
                  </a:lnTo>
                  <a:lnTo>
                    <a:pt x="1789" y="1472"/>
                  </a:lnTo>
                  <a:lnTo>
                    <a:pt x="1789" y="1473"/>
                  </a:lnTo>
                  <a:lnTo>
                    <a:pt x="1788" y="1474"/>
                  </a:lnTo>
                  <a:lnTo>
                    <a:pt x="1788" y="1475"/>
                  </a:lnTo>
                  <a:lnTo>
                    <a:pt x="1787" y="1476"/>
                  </a:lnTo>
                  <a:lnTo>
                    <a:pt x="1787" y="1477"/>
                  </a:lnTo>
                  <a:lnTo>
                    <a:pt x="1786" y="1478"/>
                  </a:lnTo>
                  <a:lnTo>
                    <a:pt x="1785" y="1480"/>
                  </a:lnTo>
                  <a:lnTo>
                    <a:pt x="1785" y="1480"/>
                  </a:lnTo>
                  <a:lnTo>
                    <a:pt x="1784" y="1482"/>
                  </a:lnTo>
                  <a:lnTo>
                    <a:pt x="1783" y="1483"/>
                  </a:lnTo>
                  <a:lnTo>
                    <a:pt x="1782" y="1484"/>
                  </a:lnTo>
                  <a:lnTo>
                    <a:pt x="1782" y="1484"/>
                  </a:lnTo>
                  <a:lnTo>
                    <a:pt x="1781" y="1486"/>
                  </a:lnTo>
                  <a:lnTo>
                    <a:pt x="1781" y="1487"/>
                  </a:lnTo>
                  <a:lnTo>
                    <a:pt x="1780" y="1488"/>
                  </a:lnTo>
                  <a:lnTo>
                    <a:pt x="1780" y="1488"/>
                  </a:lnTo>
                  <a:lnTo>
                    <a:pt x="1779" y="1490"/>
                  </a:lnTo>
                  <a:lnTo>
                    <a:pt x="1778" y="1491"/>
                  </a:lnTo>
                  <a:lnTo>
                    <a:pt x="1778" y="1491"/>
                  </a:lnTo>
                  <a:lnTo>
                    <a:pt x="1777" y="1492"/>
                  </a:lnTo>
                  <a:lnTo>
                    <a:pt x="1777" y="1493"/>
                  </a:lnTo>
                  <a:lnTo>
                    <a:pt x="1776" y="1494"/>
                  </a:lnTo>
                  <a:lnTo>
                    <a:pt x="1776" y="1495"/>
                  </a:lnTo>
                  <a:lnTo>
                    <a:pt x="1775" y="1496"/>
                  </a:lnTo>
                  <a:lnTo>
                    <a:pt x="1774" y="1497"/>
                  </a:lnTo>
                  <a:lnTo>
                    <a:pt x="1774" y="1498"/>
                  </a:lnTo>
                  <a:lnTo>
                    <a:pt x="1773" y="1499"/>
                  </a:lnTo>
                  <a:lnTo>
                    <a:pt x="1773" y="1500"/>
                  </a:lnTo>
                  <a:lnTo>
                    <a:pt x="1772" y="1500"/>
                  </a:lnTo>
                  <a:lnTo>
                    <a:pt x="1772" y="1501"/>
                  </a:lnTo>
                  <a:lnTo>
                    <a:pt x="1771" y="1502"/>
                  </a:lnTo>
                  <a:lnTo>
                    <a:pt x="1771" y="1503"/>
                  </a:lnTo>
                  <a:lnTo>
                    <a:pt x="1770" y="1503"/>
                  </a:lnTo>
                  <a:lnTo>
                    <a:pt x="1770" y="1504"/>
                  </a:lnTo>
                  <a:lnTo>
                    <a:pt x="1769" y="1505"/>
                  </a:lnTo>
                  <a:lnTo>
                    <a:pt x="1769" y="1506"/>
                  </a:lnTo>
                  <a:lnTo>
                    <a:pt x="1768" y="1507"/>
                  </a:lnTo>
                  <a:lnTo>
                    <a:pt x="1768" y="1507"/>
                  </a:lnTo>
                  <a:lnTo>
                    <a:pt x="1768" y="1508"/>
                  </a:lnTo>
                  <a:lnTo>
                    <a:pt x="1767" y="1509"/>
                  </a:lnTo>
                  <a:lnTo>
                    <a:pt x="1766" y="1510"/>
                  </a:lnTo>
                  <a:lnTo>
                    <a:pt x="1766" y="1510"/>
                  </a:lnTo>
                  <a:lnTo>
                    <a:pt x="1766" y="1511"/>
                  </a:lnTo>
                  <a:lnTo>
                    <a:pt x="1765" y="1511"/>
                  </a:lnTo>
                  <a:lnTo>
                    <a:pt x="1765" y="1512"/>
                  </a:lnTo>
                  <a:lnTo>
                    <a:pt x="1764" y="1512"/>
                  </a:lnTo>
                  <a:lnTo>
                    <a:pt x="1764" y="1513"/>
                  </a:lnTo>
                  <a:lnTo>
                    <a:pt x="1764" y="1514"/>
                  </a:lnTo>
                  <a:lnTo>
                    <a:pt x="1763" y="1514"/>
                  </a:lnTo>
                  <a:lnTo>
                    <a:pt x="1763" y="1515"/>
                  </a:lnTo>
                  <a:lnTo>
                    <a:pt x="1762" y="1516"/>
                  </a:lnTo>
                  <a:lnTo>
                    <a:pt x="1762" y="1517"/>
                  </a:lnTo>
                  <a:lnTo>
                    <a:pt x="1761" y="1518"/>
                  </a:lnTo>
                  <a:lnTo>
                    <a:pt x="1760" y="1519"/>
                  </a:lnTo>
                  <a:lnTo>
                    <a:pt x="1760" y="1520"/>
                  </a:lnTo>
                  <a:lnTo>
                    <a:pt x="1759" y="1521"/>
                  </a:lnTo>
                  <a:lnTo>
                    <a:pt x="1758" y="1522"/>
                  </a:lnTo>
                  <a:lnTo>
                    <a:pt x="1758" y="1523"/>
                  </a:lnTo>
                  <a:lnTo>
                    <a:pt x="1758" y="1523"/>
                  </a:lnTo>
                  <a:lnTo>
                    <a:pt x="1757" y="1524"/>
                  </a:lnTo>
                  <a:lnTo>
                    <a:pt x="1757" y="1524"/>
                  </a:lnTo>
                  <a:lnTo>
                    <a:pt x="1756" y="1525"/>
                  </a:lnTo>
                  <a:lnTo>
                    <a:pt x="1755" y="1526"/>
                  </a:lnTo>
                  <a:lnTo>
                    <a:pt x="1755" y="1527"/>
                  </a:lnTo>
                  <a:lnTo>
                    <a:pt x="1754" y="1528"/>
                  </a:lnTo>
                  <a:lnTo>
                    <a:pt x="1753" y="1529"/>
                  </a:lnTo>
                  <a:lnTo>
                    <a:pt x="1753" y="1530"/>
                  </a:lnTo>
                  <a:lnTo>
                    <a:pt x="1752" y="1530"/>
                  </a:lnTo>
                  <a:lnTo>
                    <a:pt x="1752" y="1531"/>
                  </a:lnTo>
                  <a:lnTo>
                    <a:pt x="1752" y="1531"/>
                  </a:lnTo>
                  <a:lnTo>
                    <a:pt x="1751" y="1532"/>
                  </a:lnTo>
                  <a:lnTo>
                    <a:pt x="1751" y="1533"/>
                  </a:lnTo>
                  <a:lnTo>
                    <a:pt x="1750" y="1534"/>
                  </a:lnTo>
                  <a:lnTo>
                    <a:pt x="1749" y="1535"/>
                  </a:lnTo>
                  <a:lnTo>
                    <a:pt x="1749" y="1535"/>
                  </a:lnTo>
                  <a:lnTo>
                    <a:pt x="1748" y="1536"/>
                  </a:lnTo>
                  <a:lnTo>
                    <a:pt x="1748" y="1537"/>
                  </a:lnTo>
                  <a:lnTo>
                    <a:pt x="1747" y="1538"/>
                  </a:lnTo>
                  <a:lnTo>
                    <a:pt x="1746" y="1539"/>
                  </a:lnTo>
                  <a:lnTo>
                    <a:pt x="1745" y="1540"/>
                  </a:lnTo>
                  <a:lnTo>
                    <a:pt x="1745" y="1541"/>
                  </a:lnTo>
                  <a:lnTo>
                    <a:pt x="1745" y="1542"/>
                  </a:lnTo>
                  <a:lnTo>
                    <a:pt x="1744" y="1543"/>
                  </a:lnTo>
                  <a:lnTo>
                    <a:pt x="1743" y="1544"/>
                  </a:lnTo>
                  <a:lnTo>
                    <a:pt x="1743" y="1544"/>
                  </a:lnTo>
                  <a:lnTo>
                    <a:pt x="1742" y="1546"/>
                  </a:lnTo>
                  <a:lnTo>
                    <a:pt x="1741" y="1546"/>
                  </a:lnTo>
                  <a:lnTo>
                    <a:pt x="1741" y="1547"/>
                  </a:lnTo>
                  <a:lnTo>
                    <a:pt x="1740" y="1548"/>
                  </a:lnTo>
                  <a:lnTo>
                    <a:pt x="1739" y="1549"/>
                  </a:lnTo>
                  <a:lnTo>
                    <a:pt x="1739" y="1550"/>
                  </a:lnTo>
                  <a:lnTo>
                    <a:pt x="1738" y="1551"/>
                  </a:lnTo>
                  <a:lnTo>
                    <a:pt x="1738" y="1551"/>
                  </a:lnTo>
                  <a:lnTo>
                    <a:pt x="1737" y="1552"/>
                  </a:lnTo>
                  <a:lnTo>
                    <a:pt x="1736" y="1554"/>
                  </a:lnTo>
                  <a:lnTo>
                    <a:pt x="1735" y="1555"/>
                  </a:lnTo>
                  <a:lnTo>
                    <a:pt x="1735" y="1555"/>
                  </a:lnTo>
                  <a:lnTo>
                    <a:pt x="1734" y="1557"/>
                  </a:lnTo>
                  <a:lnTo>
                    <a:pt x="1733" y="1558"/>
                  </a:lnTo>
                  <a:lnTo>
                    <a:pt x="1732" y="1558"/>
                  </a:lnTo>
                  <a:lnTo>
                    <a:pt x="1732" y="1560"/>
                  </a:lnTo>
                  <a:lnTo>
                    <a:pt x="1731" y="1561"/>
                  </a:lnTo>
                  <a:lnTo>
                    <a:pt x="1730" y="1561"/>
                  </a:lnTo>
                  <a:lnTo>
                    <a:pt x="1730" y="1562"/>
                  </a:lnTo>
                  <a:lnTo>
                    <a:pt x="1729" y="1563"/>
                  </a:lnTo>
                  <a:lnTo>
                    <a:pt x="1728" y="1564"/>
                  </a:lnTo>
                  <a:lnTo>
                    <a:pt x="1728" y="1565"/>
                  </a:lnTo>
                  <a:lnTo>
                    <a:pt x="1727" y="1566"/>
                  </a:lnTo>
                  <a:lnTo>
                    <a:pt x="1726" y="1566"/>
                  </a:lnTo>
                  <a:lnTo>
                    <a:pt x="1726" y="1567"/>
                  </a:lnTo>
                  <a:lnTo>
                    <a:pt x="1726" y="1567"/>
                  </a:lnTo>
                  <a:lnTo>
                    <a:pt x="1725" y="1568"/>
                  </a:lnTo>
                  <a:lnTo>
                    <a:pt x="1724" y="1569"/>
                  </a:lnTo>
                  <a:lnTo>
                    <a:pt x="1724" y="1570"/>
                  </a:lnTo>
                  <a:lnTo>
                    <a:pt x="1723" y="1570"/>
                  </a:lnTo>
                  <a:lnTo>
                    <a:pt x="1723" y="1571"/>
                  </a:lnTo>
                  <a:lnTo>
                    <a:pt x="1722" y="1573"/>
                  </a:lnTo>
                  <a:lnTo>
                    <a:pt x="1721" y="1573"/>
                  </a:lnTo>
                  <a:lnTo>
                    <a:pt x="1720" y="1574"/>
                  </a:lnTo>
                  <a:lnTo>
                    <a:pt x="1720" y="1575"/>
                  </a:lnTo>
                  <a:lnTo>
                    <a:pt x="1719" y="1576"/>
                  </a:lnTo>
                  <a:lnTo>
                    <a:pt x="1718" y="1577"/>
                  </a:lnTo>
                  <a:lnTo>
                    <a:pt x="1717" y="1578"/>
                  </a:lnTo>
                  <a:lnTo>
                    <a:pt x="1716" y="1579"/>
                  </a:lnTo>
                  <a:lnTo>
                    <a:pt x="1716" y="1581"/>
                  </a:lnTo>
                  <a:lnTo>
                    <a:pt x="1715" y="1582"/>
                  </a:lnTo>
                  <a:lnTo>
                    <a:pt x="1714" y="1583"/>
                  </a:lnTo>
                  <a:lnTo>
                    <a:pt x="1713" y="1584"/>
                  </a:lnTo>
                  <a:lnTo>
                    <a:pt x="1713" y="1584"/>
                  </a:lnTo>
                  <a:lnTo>
                    <a:pt x="1712" y="1585"/>
                  </a:lnTo>
                  <a:lnTo>
                    <a:pt x="1711" y="1586"/>
                  </a:lnTo>
                  <a:lnTo>
                    <a:pt x="1711" y="1587"/>
                  </a:lnTo>
                  <a:lnTo>
                    <a:pt x="1710" y="1587"/>
                  </a:lnTo>
                  <a:lnTo>
                    <a:pt x="1710" y="1588"/>
                  </a:lnTo>
                  <a:lnTo>
                    <a:pt x="1709" y="1589"/>
                  </a:lnTo>
                  <a:lnTo>
                    <a:pt x="1709" y="1589"/>
                  </a:lnTo>
                  <a:lnTo>
                    <a:pt x="1708" y="1590"/>
                  </a:lnTo>
                  <a:lnTo>
                    <a:pt x="1707" y="1591"/>
                  </a:lnTo>
                  <a:lnTo>
                    <a:pt x="1707" y="1591"/>
                  </a:lnTo>
                  <a:lnTo>
                    <a:pt x="1706" y="1592"/>
                  </a:lnTo>
                  <a:lnTo>
                    <a:pt x="1706" y="1592"/>
                  </a:lnTo>
                  <a:lnTo>
                    <a:pt x="1705" y="1593"/>
                  </a:lnTo>
                  <a:lnTo>
                    <a:pt x="1705" y="1594"/>
                  </a:lnTo>
                  <a:lnTo>
                    <a:pt x="1704" y="1595"/>
                  </a:lnTo>
                  <a:lnTo>
                    <a:pt x="1703" y="1596"/>
                  </a:lnTo>
                  <a:lnTo>
                    <a:pt x="1702" y="1597"/>
                  </a:lnTo>
                  <a:lnTo>
                    <a:pt x="1702" y="1597"/>
                  </a:lnTo>
                  <a:lnTo>
                    <a:pt x="1701" y="1598"/>
                  </a:lnTo>
                  <a:lnTo>
                    <a:pt x="1701" y="1599"/>
                  </a:lnTo>
                  <a:lnTo>
                    <a:pt x="1700" y="1599"/>
                  </a:lnTo>
                  <a:lnTo>
                    <a:pt x="1700" y="1600"/>
                  </a:lnTo>
                  <a:lnTo>
                    <a:pt x="1700" y="1600"/>
                  </a:lnTo>
                  <a:lnTo>
                    <a:pt x="1699" y="1601"/>
                  </a:lnTo>
                  <a:lnTo>
                    <a:pt x="1699" y="1601"/>
                  </a:lnTo>
                  <a:lnTo>
                    <a:pt x="1698" y="1602"/>
                  </a:lnTo>
                  <a:lnTo>
                    <a:pt x="1697" y="1603"/>
                  </a:lnTo>
                  <a:lnTo>
                    <a:pt x="1696" y="1604"/>
                  </a:lnTo>
                  <a:lnTo>
                    <a:pt x="1696" y="1605"/>
                  </a:lnTo>
                  <a:lnTo>
                    <a:pt x="1695" y="1606"/>
                  </a:lnTo>
                  <a:lnTo>
                    <a:pt x="1695" y="1606"/>
                  </a:lnTo>
                  <a:lnTo>
                    <a:pt x="1694" y="1607"/>
                  </a:lnTo>
                  <a:lnTo>
                    <a:pt x="1694" y="1607"/>
                  </a:lnTo>
                  <a:lnTo>
                    <a:pt x="1693" y="1608"/>
                  </a:lnTo>
                  <a:lnTo>
                    <a:pt x="1692" y="1609"/>
                  </a:lnTo>
                  <a:lnTo>
                    <a:pt x="1692" y="1610"/>
                  </a:lnTo>
                  <a:lnTo>
                    <a:pt x="1691" y="1610"/>
                  </a:lnTo>
                  <a:lnTo>
                    <a:pt x="1690" y="1612"/>
                  </a:lnTo>
                  <a:lnTo>
                    <a:pt x="1689" y="1613"/>
                  </a:lnTo>
                  <a:lnTo>
                    <a:pt x="1689" y="1613"/>
                  </a:lnTo>
                  <a:lnTo>
                    <a:pt x="1688" y="1614"/>
                  </a:lnTo>
                  <a:lnTo>
                    <a:pt x="1688" y="1615"/>
                  </a:lnTo>
                  <a:lnTo>
                    <a:pt x="1687" y="1615"/>
                  </a:lnTo>
                  <a:lnTo>
                    <a:pt x="1686" y="1616"/>
                  </a:lnTo>
                  <a:lnTo>
                    <a:pt x="1686" y="1617"/>
                  </a:lnTo>
                  <a:lnTo>
                    <a:pt x="1685" y="1618"/>
                  </a:lnTo>
                  <a:lnTo>
                    <a:pt x="1684" y="1619"/>
                  </a:lnTo>
                  <a:lnTo>
                    <a:pt x="1683" y="1620"/>
                  </a:lnTo>
                  <a:lnTo>
                    <a:pt x="1682" y="1621"/>
                  </a:lnTo>
                  <a:lnTo>
                    <a:pt x="1681" y="1622"/>
                  </a:lnTo>
                  <a:lnTo>
                    <a:pt x="1680" y="1623"/>
                  </a:lnTo>
                  <a:lnTo>
                    <a:pt x="1679" y="1624"/>
                  </a:lnTo>
                  <a:lnTo>
                    <a:pt x="1678" y="1625"/>
                  </a:lnTo>
                  <a:lnTo>
                    <a:pt x="1677" y="1626"/>
                  </a:lnTo>
                  <a:lnTo>
                    <a:pt x="1677" y="1627"/>
                  </a:lnTo>
                  <a:lnTo>
                    <a:pt x="1676" y="1628"/>
                  </a:lnTo>
                  <a:lnTo>
                    <a:pt x="1675" y="1628"/>
                  </a:lnTo>
                  <a:lnTo>
                    <a:pt x="1675" y="1629"/>
                  </a:lnTo>
                  <a:lnTo>
                    <a:pt x="1675" y="1629"/>
                  </a:lnTo>
                  <a:lnTo>
                    <a:pt x="1674" y="1630"/>
                  </a:lnTo>
                  <a:lnTo>
                    <a:pt x="1674" y="1630"/>
                  </a:lnTo>
                  <a:lnTo>
                    <a:pt x="1673" y="1632"/>
                  </a:lnTo>
                  <a:lnTo>
                    <a:pt x="1672" y="1633"/>
                  </a:lnTo>
                  <a:lnTo>
                    <a:pt x="1671" y="1634"/>
                  </a:lnTo>
                  <a:lnTo>
                    <a:pt x="1670" y="1635"/>
                  </a:lnTo>
                  <a:lnTo>
                    <a:pt x="1669" y="1635"/>
                  </a:lnTo>
                  <a:lnTo>
                    <a:pt x="1668" y="1636"/>
                  </a:lnTo>
                  <a:lnTo>
                    <a:pt x="1668" y="1637"/>
                  </a:lnTo>
                  <a:lnTo>
                    <a:pt x="1667" y="1638"/>
                  </a:lnTo>
                  <a:lnTo>
                    <a:pt x="1666" y="1638"/>
                  </a:lnTo>
                  <a:lnTo>
                    <a:pt x="1665" y="1639"/>
                  </a:lnTo>
                  <a:lnTo>
                    <a:pt x="1665" y="1640"/>
                  </a:lnTo>
                  <a:lnTo>
                    <a:pt x="1664" y="1641"/>
                  </a:lnTo>
                  <a:lnTo>
                    <a:pt x="1664" y="1641"/>
                  </a:lnTo>
                  <a:lnTo>
                    <a:pt x="1663" y="1642"/>
                  </a:lnTo>
                  <a:lnTo>
                    <a:pt x="1662" y="1643"/>
                  </a:lnTo>
                  <a:lnTo>
                    <a:pt x="1661" y="1644"/>
                  </a:lnTo>
                  <a:lnTo>
                    <a:pt x="1661" y="1644"/>
                  </a:lnTo>
                  <a:lnTo>
                    <a:pt x="1661" y="1644"/>
                  </a:lnTo>
                  <a:lnTo>
                    <a:pt x="1660" y="1645"/>
                  </a:lnTo>
                  <a:lnTo>
                    <a:pt x="1659" y="1646"/>
                  </a:lnTo>
                  <a:lnTo>
                    <a:pt x="1658" y="1647"/>
                  </a:lnTo>
                  <a:lnTo>
                    <a:pt x="1658" y="1647"/>
                  </a:lnTo>
                  <a:lnTo>
                    <a:pt x="1657" y="1648"/>
                  </a:lnTo>
                  <a:lnTo>
                    <a:pt x="1657" y="1649"/>
                  </a:lnTo>
                  <a:lnTo>
                    <a:pt x="1656" y="1649"/>
                  </a:lnTo>
                  <a:lnTo>
                    <a:pt x="1655" y="1650"/>
                  </a:lnTo>
                  <a:lnTo>
                    <a:pt x="1655" y="1651"/>
                  </a:lnTo>
                  <a:lnTo>
                    <a:pt x="1654" y="1652"/>
                  </a:lnTo>
                  <a:lnTo>
                    <a:pt x="1653" y="1652"/>
                  </a:lnTo>
                  <a:lnTo>
                    <a:pt x="1652" y="1653"/>
                  </a:lnTo>
                  <a:lnTo>
                    <a:pt x="1652" y="1654"/>
                  </a:lnTo>
                  <a:lnTo>
                    <a:pt x="1651" y="1655"/>
                  </a:lnTo>
                  <a:lnTo>
                    <a:pt x="1650" y="1656"/>
                  </a:lnTo>
                  <a:lnTo>
                    <a:pt x="1649" y="1657"/>
                  </a:lnTo>
                  <a:lnTo>
                    <a:pt x="1648" y="1657"/>
                  </a:lnTo>
                  <a:lnTo>
                    <a:pt x="1648" y="1658"/>
                  </a:lnTo>
                  <a:lnTo>
                    <a:pt x="1647" y="1659"/>
                  </a:lnTo>
                  <a:lnTo>
                    <a:pt x="1646" y="1660"/>
                  </a:lnTo>
                  <a:lnTo>
                    <a:pt x="1645" y="1660"/>
                  </a:lnTo>
                  <a:lnTo>
                    <a:pt x="1644" y="1662"/>
                  </a:lnTo>
                  <a:lnTo>
                    <a:pt x="1644" y="1662"/>
                  </a:lnTo>
                  <a:lnTo>
                    <a:pt x="1643" y="1663"/>
                  </a:lnTo>
                  <a:lnTo>
                    <a:pt x="1642" y="1664"/>
                  </a:lnTo>
                  <a:lnTo>
                    <a:pt x="1641" y="1665"/>
                  </a:lnTo>
                  <a:lnTo>
                    <a:pt x="1640" y="1665"/>
                  </a:lnTo>
                  <a:lnTo>
                    <a:pt x="1640" y="1666"/>
                  </a:lnTo>
                  <a:lnTo>
                    <a:pt x="1639" y="1667"/>
                  </a:lnTo>
                  <a:lnTo>
                    <a:pt x="1639" y="1667"/>
                  </a:lnTo>
                  <a:lnTo>
                    <a:pt x="1638" y="1668"/>
                  </a:lnTo>
                  <a:lnTo>
                    <a:pt x="1638" y="1668"/>
                  </a:lnTo>
                  <a:lnTo>
                    <a:pt x="1637" y="1668"/>
                  </a:lnTo>
                  <a:lnTo>
                    <a:pt x="1637" y="1669"/>
                  </a:lnTo>
                  <a:lnTo>
                    <a:pt x="1636" y="1670"/>
                  </a:lnTo>
                  <a:lnTo>
                    <a:pt x="1635" y="1671"/>
                  </a:lnTo>
                  <a:lnTo>
                    <a:pt x="1634" y="1671"/>
                  </a:lnTo>
                  <a:lnTo>
                    <a:pt x="1634" y="1672"/>
                  </a:lnTo>
                  <a:lnTo>
                    <a:pt x="1633" y="1673"/>
                  </a:lnTo>
                  <a:lnTo>
                    <a:pt x="1632" y="1674"/>
                  </a:lnTo>
                  <a:lnTo>
                    <a:pt x="1631" y="1674"/>
                  </a:lnTo>
                  <a:lnTo>
                    <a:pt x="1631" y="1675"/>
                  </a:lnTo>
                  <a:lnTo>
                    <a:pt x="1630" y="1676"/>
                  </a:lnTo>
                  <a:lnTo>
                    <a:pt x="1629" y="1677"/>
                  </a:lnTo>
                  <a:lnTo>
                    <a:pt x="1628" y="1677"/>
                  </a:lnTo>
                  <a:lnTo>
                    <a:pt x="1628" y="1678"/>
                  </a:lnTo>
                  <a:lnTo>
                    <a:pt x="1628" y="1678"/>
                  </a:lnTo>
                  <a:lnTo>
                    <a:pt x="1628" y="1678"/>
                  </a:lnTo>
                  <a:lnTo>
                    <a:pt x="1626" y="1679"/>
                  </a:lnTo>
                  <a:lnTo>
                    <a:pt x="1626" y="1680"/>
                  </a:lnTo>
                  <a:lnTo>
                    <a:pt x="1625" y="1681"/>
                  </a:lnTo>
                  <a:lnTo>
                    <a:pt x="1624" y="1682"/>
                  </a:lnTo>
                  <a:lnTo>
                    <a:pt x="1623" y="1683"/>
                  </a:lnTo>
                  <a:lnTo>
                    <a:pt x="1622" y="1683"/>
                  </a:lnTo>
                  <a:lnTo>
                    <a:pt x="1622" y="1684"/>
                  </a:lnTo>
                  <a:lnTo>
                    <a:pt x="1621" y="1684"/>
                  </a:lnTo>
                  <a:lnTo>
                    <a:pt x="1620" y="1685"/>
                  </a:lnTo>
                  <a:lnTo>
                    <a:pt x="1620" y="1685"/>
                  </a:lnTo>
                  <a:lnTo>
                    <a:pt x="1619" y="1686"/>
                  </a:lnTo>
                  <a:lnTo>
                    <a:pt x="1618" y="1687"/>
                  </a:lnTo>
                  <a:lnTo>
                    <a:pt x="1618" y="1687"/>
                  </a:lnTo>
                  <a:lnTo>
                    <a:pt x="1617" y="1688"/>
                  </a:lnTo>
                  <a:lnTo>
                    <a:pt x="1616" y="1689"/>
                  </a:lnTo>
                  <a:lnTo>
                    <a:pt x="1616" y="1689"/>
                  </a:lnTo>
                  <a:lnTo>
                    <a:pt x="1615" y="1690"/>
                  </a:lnTo>
                  <a:lnTo>
                    <a:pt x="1615" y="1690"/>
                  </a:lnTo>
                  <a:lnTo>
                    <a:pt x="1614" y="1691"/>
                  </a:lnTo>
                  <a:lnTo>
                    <a:pt x="1613" y="1692"/>
                  </a:lnTo>
                  <a:lnTo>
                    <a:pt x="1612" y="1693"/>
                  </a:lnTo>
                  <a:lnTo>
                    <a:pt x="1611" y="1694"/>
                  </a:lnTo>
                  <a:lnTo>
                    <a:pt x="1611" y="1694"/>
                  </a:lnTo>
                  <a:lnTo>
                    <a:pt x="1610" y="1695"/>
                  </a:lnTo>
                  <a:lnTo>
                    <a:pt x="1609" y="1696"/>
                  </a:lnTo>
                  <a:lnTo>
                    <a:pt x="1608" y="1697"/>
                  </a:lnTo>
                  <a:lnTo>
                    <a:pt x="1607" y="1697"/>
                  </a:lnTo>
                  <a:lnTo>
                    <a:pt x="1606" y="1698"/>
                  </a:lnTo>
                  <a:lnTo>
                    <a:pt x="1605" y="1699"/>
                  </a:lnTo>
                  <a:lnTo>
                    <a:pt x="1605" y="1700"/>
                  </a:lnTo>
                  <a:lnTo>
                    <a:pt x="1604" y="1700"/>
                  </a:lnTo>
                  <a:lnTo>
                    <a:pt x="1603" y="1701"/>
                  </a:lnTo>
                  <a:lnTo>
                    <a:pt x="1602" y="1702"/>
                  </a:lnTo>
                  <a:lnTo>
                    <a:pt x="1602" y="1702"/>
                  </a:lnTo>
                  <a:lnTo>
                    <a:pt x="1601" y="1703"/>
                  </a:lnTo>
                  <a:lnTo>
                    <a:pt x="1601" y="1703"/>
                  </a:lnTo>
                  <a:lnTo>
                    <a:pt x="1600" y="1704"/>
                  </a:lnTo>
                  <a:lnTo>
                    <a:pt x="1600" y="1704"/>
                  </a:lnTo>
                  <a:lnTo>
                    <a:pt x="1599" y="1705"/>
                  </a:lnTo>
                  <a:lnTo>
                    <a:pt x="1598" y="1706"/>
                  </a:lnTo>
                  <a:lnTo>
                    <a:pt x="1597" y="1706"/>
                  </a:lnTo>
                  <a:lnTo>
                    <a:pt x="1596" y="1707"/>
                  </a:lnTo>
                  <a:lnTo>
                    <a:pt x="1595" y="1708"/>
                  </a:lnTo>
                  <a:lnTo>
                    <a:pt x="1595" y="1708"/>
                  </a:lnTo>
                  <a:lnTo>
                    <a:pt x="1595" y="1708"/>
                  </a:lnTo>
                  <a:lnTo>
                    <a:pt x="1594" y="1710"/>
                  </a:lnTo>
                  <a:lnTo>
                    <a:pt x="1592" y="1711"/>
                  </a:lnTo>
                  <a:lnTo>
                    <a:pt x="1591" y="1711"/>
                  </a:lnTo>
                  <a:lnTo>
                    <a:pt x="1591" y="1712"/>
                  </a:lnTo>
                  <a:lnTo>
                    <a:pt x="1590" y="1713"/>
                  </a:lnTo>
                  <a:lnTo>
                    <a:pt x="1589" y="1714"/>
                  </a:lnTo>
                  <a:lnTo>
                    <a:pt x="1588" y="1714"/>
                  </a:lnTo>
                  <a:lnTo>
                    <a:pt x="1587" y="1715"/>
                  </a:lnTo>
                  <a:lnTo>
                    <a:pt x="1587" y="1715"/>
                  </a:lnTo>
                  <a:lnTo>
                    <a:pt x="1586" y="1716"/>
                  </a:lnTo>
                  <a:lnTo>
                    <a:pt x="1586" y="1716"/>
                  </a:lnTo>
                  <a:lnTo>
                    <a:pt x="1585" y="1717"/>
                  </a:lnTo>
                  <a:lnTo>
                    <a:pt x="1585" y="1717"/>
                  </a:lnTo>
                  <a:lnTo>
                    <a:pt x="1585" y="1717"/>
                  </a:lnTo>
                  <a:lnTo>
                    <a:pt x="1584" y="1718"/>
                  </a:lnTo>
                  <a:lnTo>
                    <a:pt x="1583" y="1719"/>
                  </a:lnTo>
                  <a:lnTo>
                    <a:pt x="1582" y="1720"/>
                  </a:lnTo>
                  <a:lnTo>
                    <a:pt x="1581" y="1720"/>
                  </a:lnTo>
                  <a:lnTo>
                    <a:pt x="1581" y="1721"/>
                  </a:lnTo>
                  <a:lnTo>
                    <a:pt x="1581" y="1721"/>
                  </a:lnTo>
                  <a:lnTo>
                    <a:pt x="1579" y="1722"/>
                  </a:lnTo>
                  <a:lnTo>
                    <a:pt x="1579" y="1722"/>
                  </a:lnTo>
                  <a:lnTo>
                    <a:pt x="1578" y="1723"/>
                  </a:lnTo>
                  <a:lnTo>
                    <a:pt x="1578" y="1723"/>
                  </a:lnTo>
                  <a:lnTo>
                    <a:pt x="1576" y="1724"/>
                  </a:lnTo>
                  <a:lnTo>
                    <a:pt x="1575" y="1725"/>
                  </a:lnTo>
                  <a:lnTo>
                    <a:pt x="1574" y="1726"/>
                  </a:lnTo>
                  <a:lnTo>
                    <a:pt x="1573" y="1727"/>
                  </a:lnTo>
                  <a:lnTo>
                    <a:pt x="1573" y="1727"/>
                  </a:lnTo>
                  <a:lnTo>
                    <a:pt x="1572" y="1728"/>
                  </a:lnTo>
                  <a:lnTo>
                    <a:pt x="1571" y="1729"/>
                  </a:lnTo>
                  <a:lnTo>
                    <a:pt x="1570" y="1729"/>
                  </a:lnTo>
                  <a:lnTo>
                    <a:pt x="1570" y="1730"/>
                  </a:lnTo>
                  <a:lnTo>
                    <a:pt x="1569" y="1730"/>
                  </a:lnTo>
                  <a:lnTo>
                    <a:pt x="1569" y="1730"/>
                  </a:lnTo>
                  <a:lnTo>
                    <a:pt x="1568" y="1731"/>
                  </a:lnTo>
                  <a:lnTo>
                    <a:pt x="1568" y="1732"/>
                  </a:lnTo>
                  <a:lnTo>
                    <a:pt x="1567" y="1732"/>
                  </a:lnTo>
                  <a:lnTo>
                    <a:pt x="1567" y="1732"/>
                  </a:lnTo>
                  <a:lnTo>
                    <a:pt x="1566" y="1733"/>
                  </a:lnTo>
                  <a:lnTo>
                    <a:pt x="1565" y="1734"/>
                  </a:lnTo>
                  <a:lnTo>
                    <a:pt x="1565" y="1734"/>
                  </a:lnTo>
                  <a:lnTo>
                    <a:pt x="1564" y="1734"/>
                  </a:lnTo>
                  <a:lnTo>
                    <a:pt x="1563" y="1735"/>
                  </a:lnTo>
                  <a:lnTo>
                    <a:pt x="1563" y="1736"/>
                  </a:lnTo>
                  <a:lnTo>
                    <a:pt x="1562" y="1736"/>
                  </a:lnTo>
                  <a:lnTo>
                    <a:pt x="1561" y="1737"/>
                  </a:lnTo>
                  <a:lnTo>
                    <a:pt x="1560" y="1737"/>
                  </a:lnTo>
                  <a:lnTo>
                    <a:pt x="1560" y="1738"/>
                  </a:lnTo>
                  <a:lnTo>
                    <a:pt x="1559" y="1739"/>
                  </a:lnTo>
                  <a:lnTo>
                    <a:pt x="1558" y="1739"/>
                  </a:lnTo>
                  <a:lnTo>
                    <a:pt x="1557" y="1740"/>
                  </a:lnTo>
                  <a:lnTo>
                    <a:pt x="1556" y="1741"/>
                  </a:lnTo>
                  <a:lnTo>
                    <a:pt x="1556" y="1741"/>
                  </a:lnTo>
                  <a:lnTo>
                    <a:pt x="1555" y="1742"/>
                  </a:lnTo>
                  <a:lnTo>
                    <a:pt x="1554" y="1743"/>
                  </a:lnTo>
                  <a:lnTo>
                    <a:pt x="1553" y="1743"/>
                  </a:lnTo>
                  <a:lnTo>
                    <a:pt x="1552" y="1744"/>
                  </a:lnTo>
                  <a:lnTo>
                    <a:pt x="1552" y="1744"/>
                  </a:lnTo>
                  <a:lnTo>
                    <a:pt x="1551" y="1744"/>
                  </a:lnTo>
                  <a:lnTo>
                    <a:pt x="1551" y="1745"/>
                  </a:lnTo>
                  <a:lnTo>
                    <a:pt x="1550" y="1746"/>
                  </a:lnTo>
                  <a:lnTo>
                    <a:pt x="1549" y="1746"/>
                  </a:lnTo>
                  <a:lnTo>
                    <a:pt x="1548" y="1747"/>
                  </a:lnTo>
                  <a:lnTo>
                    <a:pt x="1548" y="1747"/>
                  </a:lnTo>
                  <a:lnTo>
                    <a:pt x="1547" y="1748"/>
                  </a:lnTo>
                  <a:lnTo>
                    <a:pt x="1546" y="1748"/>
                  </a:lnTo>
                  <a:lnTo>
                    <a:pt x="1545" y="1749"/>
                  </a:lnTo>
                  <a:lnTo>
                    <a:pt x="1545" y="1750"/>
                  </a:lnTo>
                  <a:lnTo>
                    <a:pt x="1543" y="1751"/>
                  </a:lnTo>
                  <a:lnTo>
                    <a:pt x="1543" y="1751"/>
                  </a:lnTo>
                  <a:lnTo>
                    <a:pt x="1542" y="1752"/>
                  </a:lnTo>
                  <a:lnTo>
                    <a:pt x="1541" y="1753"/>
                  </a:lnTo>
                  <a:lnTo>
                    <a:pt x="1540" y="1754"/>
                  </a:lnTo>
                  <a:lnTo>
                    <a:pt x="1539" y="1754"/>
                  </a:lnTo>
                  <a:lnTo>
                    <a:pt x="1538" y="1755"/>
                  </a:lnTo>
                  <a:lnTo>
                    <a:pt x="1537" y="1756"/>
                  </a:lnTo>
                  <a:lnTo>
                    <a:pt x="1537" y="1756"/>
                  </a:lnTo>
                  <a:lnTo>
                    <a:pt x="1536" y="1757"/>
                  </a:lnTo>
                  <a:lnTo>
                    <a:pt x="1535" y="1757"/>
                  </a:lnTo>
                  <a:lnTo>
                    <a:pt x="1534" y="1758"/>
                  </a:lnTo>
                  <a:lnTo>
                    <a:pt x="1532" y="1759"/>
                  </a:lnTo>
                  <a:lnTo>
                    <a:pt x="1532" y="1760"/>
                  </a:lnTo>
                  <a:lnTo>
                    <a:pt x="1531" y="1760"/>
                  </a:lnTo>
                  <a:lnTo>
                    <a:pt x="1530" y="1761"/>
                  </a:lnTo>
                  <a:lnTo>
                    <a:pt x="1530" y="1761"/>
                  </a:lnTo>
                  <a:lnTo>
                    <a:pt x="1529" y="1762"/>
                  </a:lnTo>
                  <a:lnTo>
                    <a:pt x="1528" y="1762"/>
                  </a:lnTo>
                  <a:lnTo>
                    <a:pt x="1527" y="1763"/>
                  </a:lnTo>
                  <a:lnTo>
                    <a:pt x="1526" y="1764"/>
                  </a:lnTo>
                  <a:lnTo>
                    <a:pt x="1525" y="1765"/>
                  </a:lnTo>
                  <a:lnTo>
                    <a:pt x="1524" y="1765"/>
                  </a:lnTo>
                  <a:lnTo>
                    <a:pt x="1523" y="1766"/>
                  </a:lnTo>
                  <a:lnTo>
                    <a:pt x="1523" y="1766"/>
                  </a:lnTo>
                  <a:lnTo>
                    <a:pt x="1522" y="1767"/>
                  </a:lnTo>
                  <a:lnTo>
                    <a:pt x="1521" y="1767"/>
                  </a:lnTo>
                  <a:lnTo>
                    <a:pt x="1520" y="1768"/>
                  </a:lnTo>
                  <a:lnTo>
                    <a:pt x="1519" y="1768"/>
                  </a:lnTo>
                  <a:lnTo>
                    <a:pt x="1518" y="1769"/>
                  </a:lnTo>
                  <a:lnTo>
                    <a:pt x="1518" y="1770"/>
                  </a:lnTo>
                  <a:lnTo>
                    <a:pt x="1517" y="1770"/>
                  </a:lnTo>
                  <a:lnTo>
                    <a:pt x="1516" y="1771"/>
                  </a:lnTo>
                  <a:lnTo>
                    <a:pt x="1515" y="1771"/>
                  </a:lnTo>
                  <a:lnTo>
                    <a:pt x="1514" y="1772"/>
                  </a:lnTo>
                  <a:lnTo>
                    <a:pt x="1513" y="1773"/>
                  </a:lnTo>
                  <a:lnTo>
                    <a:pt x="1512" y="1774"/>
                  </a:lnTo>
                  <a:lnTo>
                    <a:pt x="1511" y="1774"/>
                  </a:lnTo>
                  <a:lnTo>
                    <a:pt x="1510" y="1775"/>
                  </a:lnTo>
                  <a:lnTo>
                    <a:pt x="1509" y="1776"/>
                  </a:lnTo>
                  <a:lnTo>
                    <a:pt x="1509" y="1776"/>
                  </a:lnTo>
                  <a:lnTo>
                    <a:pt x="1508" y="1777"/>
                  </a:lnTo>
                  <a:lnTo>
                    <a:pt x="1507" y="1777"/>
                  </a:lnTo>
                  <a:lnTo>
                    <a:pt x="1507" y="1777"/>
                  </a:lnTo>
                  <a:lnTo>
                    <a:pt x="1506" y="1778"/>
                  </a:lnTo>
                  <a:lnTo>
                    <a:pt x="1506" y="1778"/>
                  </a:lnTo>
                  <a:lnTo>
                    <a:pt x="1505" y="1779"/>
                  </a:lnTo>
                  <a:lnTo>
                    <a:pt x="1504" y="1779"/>
                  </a:lnTo>
                  <a:lnTo>
                    <a:pt x="1503" y="1780"/>
                  </a:lnTo>
                  <a:lnTo>
                    <a:pt x="1502" y="1781"/>
                  </a:lnTo>
                  <a:lnTo>
                    <a:pt x="1501" y="1781"/>
                  </a:lnTo>
                  <a:lnTo>
                    <a:pt x="1500" y="1782"/>
                  </a:lnTo>
                  <a:lnTo>
                    <a:pt x="1500" y="1782"/>
                  </a:lnTo>
                  <a:lnTo>
                    <a:pt x="1499" y="1783"/>
                  </a:lnTo>
                  <a:lnTo>
                    <a:pt x="1498" y="1784"/>
                  </a:lnTo>
                  <a:lnTo>
                    <a:pt x="1497" y="1784"/>
                  </a:lnTo>
                  <a:lnTo>
                    <a:pt x="1496" y="1785"/>
                  </a:lnTo>
                  <a:lnTo>
                    <a:pt x="1495" y="1785"/>
                  </a:lnTo>
                  <a:lnTo>
                    <a:pt x="1494" y="1786"/>
                  </a:lnTo>
                  <a:lnTo>
                    <a:pt x="1493" y="1787"/>
                  </a:lnTo>
                  <a:lnTo>
                    <a:pt x="1492" y="1787"/>
                  </a:lnTo>
                  <a:lnTo>
                    <a:pt x="1491" y="1788"/>
                  </a:lnTo>
                  <a:lnTo>
                    <a:pt x="1490" y="1789"/>
                  </a:lnTo>
                  <a:lnTo>
                    <a:pt x="1490" y="1789"/>
                  </a:lnTo>
                  <a:lnTo>
                    <a:pt x="1489" y="1789"/>
                  </a:lnTo>
                  <a:lnTo>
                    <a:pt x="1488" y="1790"/>
                  </a:lnTo>
                  <a:lnTo>
                    <a:pt x="1487" y="1791"/>
                  </a:lnTo>
                  <a:lnTo>
                    <a:pt x="1486" y="1791"/>
                  </a:lnTo>
                  <a:lnTo>
                    <a:pt x="1485" y="1792"/>
                  </a:lnTo>
                  <a:lnTo>
                    <a:pt x="1484" y="1792"/>
                  </a:lnTo>
                  <a:lnTo>
                    <a:pt x="1484" y="1793"/>
                  </a:lnTo>
                  <a:lnTo>
                    <a:pt x="1483" y="1794"/>
                  </a:lnTo>
                  <a:lnTo>
                    <a:pt x="1482" y="1794"/>
                  </a:lnTo>
                  <a:lnTo>
                    <a:pt x="1481" y="1795"/>
                  </a:lnTo>
                  <a:lnTo>
                    <a:pt x="1480" y="1796"/>
                  </a:lnTo>
                  <a:lnTo>
                    <a:pt x="1479" y="1796"/>
                  </a:lnTo>
                  <a:lnTo>
                    <a:pt x="1478" y="1797"/>
                  </a:lnTo>
                  <a:lnTo>
                    <a:pt x="1478" y="1797"/>
                  </a:lnTo>
                  <a:lnTo>
                    <a:pt x="1477" y="1798"/>
                  </a:lnTo>
                  <a:lnTo>
                    <a:pt x="1476" y="1798"/>
                  </a:lnTo>
                  <a:lnTo>
                    <a:pt x="1475" y="1799"/>
                  </a:lnTo>
                  <a:lnTo>
                    <a:pt x="1474" y="1799"/>
                  </a:lnTo>
                  <a:lnTo>
                    <a:pt x="1472" y="1800"/>
                  </a:lnTo>
                  <a:lnTo>
                    <a:pt x="1472" y="1801"/>
                  </a:lnTo>
                  <a:lnTo>
                    <a:pt x="1471" y="1801"/>
                  </a:lnTo>
                  <a:lnTo>
                    <a:pt x="1470" y="1802"/>
                  </a:lnTo>
                  <a:lnTo>
                    <a:pt x="1469" y="1803"/>
                  </a:lnTo>
                  <a:lnTo>
                    <a:pt x="1468" y="1803"/>
                  </a:lnTo>
                  <a:lnTo>
                    <a:pt x="1467" y="1804"/>
                  </a:lnTo>
                  <a:lnTo>
                    <a:pt x="1465" y="1805"/>
                  </a:lnTo>
                  <a:lnTo>
                    <a:pt x="1464" y="1805"/>
                  </a:lnTo>
                  <a:lnTo>
                    <a:pt x="1463" y="1806"/>
                  </a:lnTo>
                  <a:lnTo>
                    <a:pt x="1463" y="1806"/>
                  </a:lnTo>
                  <a:lnTo>
                    <a:pt x="1462" y="1807"/>
                  </a:lnTo>
                  <a:lnTo>
                    <a:pt x="1461" y="1808"/>
                  </a:lnTo>
                  <a:lnTo>
                    <a:pt x="1459" y="1808"/>
                  </a:lnTo>
                  <a:lnTo>
                    <a:pt x="1458" y="1809"/>
                  </a:lnTo>
                  <a:lnTo>
                    <a:pt x="1457" y="1809"/>
                  </a:lnTo>
                  <a:lnTo>
                    <a:pt x="1456" y="1810"/>
                  </a:lnTo>
                  <a:lnTo>
                    <a:pt x="1455" y="1811"/>
                  </a:lnTo>
                  <a:lnTo>
                    <a:pt x="1454" y="1812"/>
                  </a:lnTo>
                  <a:lnTo>
                    <a:pt x="1453" y="1812"/>
                  </a:lnTo>
                  <a:lnTo>
                    <a:pt x="1452" y="1813"/>
                  </a:lnTo>
                  <a:lnTo>
                    <a:pt x="1451" y="1813"/>
                  </a:lnTo>
                  <a:lnTo>
                    <a:pt x="1450" y="1814"/>
                  </a:lnTo>
                  <a:lnTo>
                    <a:pt x="1449" y="1815"/>
                  </a:lnTo>
                  <a:lnTo>
                    <a:pt x="1448" y="1815"/>
                  </a:lnTo>
                  <a:lnTo>
                    <a:pt x="1448" y="1816"/>
                  </a:lnTo>
                  <a:lnTo>
                    <a:pt x="1447" y="1816"/>
                  </a:lnTo>
                  <a:lnTo>
                    <a:pt x="1446" y="1817"/>
                  </a:lnTo>
                  <a:lnTo>
                    <a:pt x="1444" y="1817"/>
                  </a:lnTo>
                  <a:lnTo>
                    <a:pt x="1444" y="1818"/>
                  </a:lnTo>
                  <a:lnTo>
                    <a:pt x="1443" y="1818"/>
                  </a:lnTo>
                  <a:lnTo>
                    <a:pt x="1442" y="1819"/>
                  </a:lnTo>
                  <a:lnTo>
                    <a:pt x="1441" y="1819"/>
                  </a:lnTo>
                  <a:lnTo>
                    <a:pt x="1440" y="1820"/>
                  </a:lnTo>
                  <a:lnTo>
                    <a:pt x="1439" y="1821"/>
                  </a:lnTo>
                  <a:lnTo>
                    <a:pt x="1438" y="1821"/>
                  </a:lnTo>
                  <a:lnTo>
                    <a:pt x="1437" y="1822"/>
                  </a:lnTo>
                  <a:lnTo>
                    <a:pt x="1436" y="1822"/>
                  </a:lnTo>
                  <a:lnTo>
                    <a:pt x="1435" y="1823"/>
                  </a:lnTo>
                  <a:lnTo>
                    <a:pt x="1434" y="1823"/>
                  </a:lnTo>
                  <a:lnTo>
                    <a:pt x="1434" y="1823"/>
                  </a:lnTo>
                  <a:lnTo>
                    <a:pt x="1433" y="1824"/>
                  </a:lnTo>
                  <a:lnTo>
                    <a:pt x="1432" y="1824"/>
                  </a:lnTo>
                  <a:lnTo>
                    <a:pt x="1431" y="1825"/>
                  </a:lnTo>
                  <a:lnTo>
                    <a:pt x="1430" y="1826"/>
                  </a:lnTo>
                  <a:lnTo>
                    <a:pt x="1429" y="1826"/>
                  </a:lnTo>
                  <a:lnTo>
                    <a:pt x="1428" y="1827"/>
                  </a:lnTo>
                  <a:lnTo>
                    <a:pt x="1428" y="1827"/>
                  </a:lnTo>
                  <a:lnTo>
                    <a:pt x="1427" y="1827"/>
                  </a:lnTo>
                  <a:lnTo>
                    <a:pt x="1426" y="1828"/>
                  </a:lnTo>
                  <a:lnTo>
                    <a:pt x="1424" y="1829"/>
                  </a:lnTo>
                  <a:lnTo>
                    <a:pt x="1423" y="1829"/>
                  </a:lnTo>
                  <a:lnTo>
                    <a:pt x="1422" y="1830"/>
                  </a:lnTo>
                  <a:lnTo>
                    <a:pt x="1421" y="1830"/>
                  </a:lnTo>
                  <a:lnTo>
                    <a:pt x="1421" y="1831"/>
                  </a:lnTo>
                  <a:lnTo>
                    <a:pt x="1420" y="1831"/>
                  </a:lnTo>
                  <a:lnTo>
                    <a:pt x="1419" y="1832"/>
                  </a:lnTo>
                  <a:lnTo>
                    <a:pt x="1418" y="1832"/>
                  </a:lnTo>
                  <a:lnTo>
                    <a:pt x="1417" y="1833"/>
                  </a:lnTo>
                  <a:lnTo>
                    <a:pt x="1416" y="1833"/>
                  </a:lnTo>
                  <a:lnTo>
                    <a:pt x="1415" y="1834"/>
                  </a:lnTo>
                  <a:lnTo>
                    <a:pt x="1414" y="1834"/>
                  </a:lnTo>
                  <a:lnTo>
                    <a:pt x="1413" y="1835"/>
                  </a:lnTo>
                  <a:lnTo>
                    <a:pt x="1413" y="1835"/>
                  </a:lnTo>
                  <a:lnTo>
                    <a:pt x="1412" y="1836"/>
                  </a:lnTo>
                  <a:lnTo>
                    <a:pt x="1410" y="1836"/>
                  </a:lnTo>
                  <a:lnTo>
                    <a:pt x="1410" y="1836"/>
                  </a:lnTo>
                  <a:lnTo>
                    <a:pt x="1409" y="1837"/>
                  </a:lnTo>
                  <a:lnTo>
                    <a:pt x="1408" y="1838"/>
                  </a:lnTo>
                  <a:lnTo>
                    <a:pt x="1407" y="1838"/>
                  </a:lnTo>
                  <a:lnTo>
                    <a:pt x="1407" y="1838"/>
                  </a:lnTo>
                  <a:lnTo>
                    <a:pt x="1406" y="1839"/>
                  </a:lnTo>
                  <a:lnTo>
                    <a:pt x="1404" y="1840"/>
                  </a:lnTo>
                  <a:lnTo>
                    <a:pt x="1404" y="1840"/>
                  </a:lnTo>
                  <a:lnTo>
                    <a:pt x="1403" y="1841"/>
                  </a:lnTo>
                  <a:lnTo>
                    <a:pt x="1402" y="1841"/>
                  </a:lnTo>
                  <a:lnTo>
                    <a:pt x="1400" y="1842"/>
                  </a:lnTo>
                  <a:lnTo>
                    <a:pt x="1400" y="1842"/>
                  </a:lnTo>
                  <a:lnTo>
                    <a:pt x="1399" y="1842"/>
                  </a:lnTo>
                  <a:lnTo>
                    <a:pt x="1399" y="1842"/>
                  </a:lnTo>
                  <a:lnTo>
                    <a:pt x="1397" y="1843"/>
                  </a:lnTo>
                  <a:lnTo>
                    <a:pt x="1396" y="1844"/>
                  </a:lnTo>
                  <a:lnTo>
                    <a:pt x="1396" y="1844"/>
                  </a:lnTo>
                  <a:lnTo>
                    <a:pt x="1395" y="1844"/>
                  </a:lnTo>
                  <a:lnTo>
                    <a:pt x="1394" y="1845"/>
                  </a:lnTo>
                  <a:lnTo>
                    <a:pt x="1393" y="1845"/>
                  </a:lnTo>
                  <a:lnTo>
                    <a:pt x="1392" y="1846"/>
                  </a:lnTo>
                  <a:lnTo>
                    <a:pt x="1391" y="1846"/>
                  </a:lnTo>
                  <a:lnTo>
                    <a:pt x="1390" y="1847"/>
                  </a:lnTo>
                  <a:lnTo>
                    <a:pt x="1389" y="1848"/>
                  </a:lnTo>
                  <a:lnTo>
                    <a:pt x="1388" y="1848"/>
                  </a:lnTo>
                  <a:lnTo>
                    <a:pt x="1387" y="1849"/>
                  </a:lnTo>
                  <a:lnTo>
                    <a:pt x="1386" y="1849"/>
                  </a:lnTo>
                  <a:lnTo>
                    <a:pt x="1384" y="1850"/>
                  </a:lnTo>
                  <a:lnTo>
                    <a:pt x="1383" y="1850"/>
                  </a:lnTo>
                  <a:lnTo>
                    <a:pt x="1382" y="1851"/>
                  </a:lnTo>
                  <a:lnTo>
                    <a:pt x="1381" y="1851"/>
                  </a:lnTo>
                  <a:lnTo>
                    <a:pt x="1380" y="1852"/>
                  </a:lnTo>
                  <a:lnTo>
                    <a:pt x="1380" y="1852"/>
                  </a:lnTo>
                  <a:lnTo>
                    <a:pt x="1378" y="1853"/>
                  </a:lnTo>
                  <a:lnTo>
                    <a:pt x="1377" y="1853"/>
                  </a:lnTo>
                  <a:lnTo>
                    <a:pt x="1376" y="1854"/>
                  </a:lnTo>
                  <a:lnTo>
                    <a:pt x="1375" y="1854"/>
                  </a:lnTo>
                  <a:lnTo>
                    <a:pt x="1374" y="1854"/>
                  </a:lnTo>
                  <a:lnTo>
                    <a:pt x="1373" y="1855"/>
                  </a:lnTo>
                  <a:lnTo>
                    <a:pt x="1372" y="1856"/>
                  </a:lnTo>
                  <a:lnTo>
                    <a:pt x="1371" y="1856"/>
                  </a:lnTo>
                  <a:lnTo>
                    <a:pt x="1370" y="1857"/>
                  </a:lnTo>
                  <a:lnTo>
                    <a:pt x="1369" y="1857"/>
                  </a:lnTo>
                  <a:lnTo>
                    <a:pt x="1368" y="1857"/>
                  </a:lnTo>
                  <a:lnTo>
                    <a:pt x="1367" y="1858"/>
                  </a:lnTo>
                  <a:lnTo>
                    <a:pt x="1366" y="1859"/>
                  </a:lnTo>
                  <a:lnTo>
                    <a:pt x="1365" y="1859"/>
                  </a:lnTo>
                  <a:lnTo>
                    <a:pt x="1364" y="1860"/>
                  </a:lnTo>
                  <a:lnTo>
                    <a:pt x="1363" y="1860"/>
                  </a:lnTo>
                  <a:lnTo>
                    <a:pt x="1362" y="1860"/>
                  </a:lnTo>
                  <a:lnTo>
                    <a:pt x="1362" y="1861"/>
                  </a:lnTo>
                  <a:lnTo>
                    <a:pt x="1361" y="1861"/>
                  </a:lnTo>
                  <a:lnTo>
                    <a:pt x="1360" y="1861"/>
                  </a:lnTo>
                  <a:lnTo>
                    <a:pt x="1359" y="1862"/>
                  </a:lnTo>
                  <a:lnTo>
                    <a:pt x="1358" y="1862"/>
                  </a:lnTo>
                  <a:lnTo>
                    <a:pt x="1357" y="1863"/>
                  </a:lnTo>
                  <a:lnTo>
                    <a:pt x="1356" y="1863"/>
                  </a:lnTo>
                  <a:lnTo>
                    <a:pt x="1355" y="1864"/>
                  </a:lnTo>
                  <a:lnTo>
                    <a:pt x="1354" y="1864"/>
                  </a:lnTo>
                  <a:lnTo>
                    <a:pt x="1354" y="1864"/>
                  </a:lnTo>
                  <a:lnTo>
                    <a:pt x="1353" y="1865"/>
                  </a:lnTo>
                  <a:lnTo>
                    <a:pt x="1352" y="1865"/>
                  </a:lnTo>
                  <a:lnTo>
                    <a:pt x="1350" y="1866"/>
                  </a:lnTo>
                  <a:lnTo>
                    <a:pt x="1350" y="1866"/>
                  </a:lnTo>
                  <a:lnTo>
                    <a:pt x="1348" y="1867"/>
                  </a:lnTo>
                  <a:lnTo>
                    <a:pt x="1348" y="1867"/>
                  </a:lnTo>
                  <a:lnTo>
                    <a:pt x="1347" y="1867"/>
                  </a:lnTo>
                  <a:lnTo>
                    <a:pt x="1346" y="1868"/>
                  </a:lnTo>
                  <a:lnTo>
                    <a:pt x="1345" y="1868"/>
                  </a:lnTo>
                  <a:lnTo>
                    <a:pt x="1344" y="1869"/>
                  </a:lnTo>
                  <a:lnTo>
                    <a:pt x="1343" y="1869"/>
                  </a:lnTo>
                  <a:lnTo>
                    <a:pt x="1342" y="1869"/>
                  </a:lnTo>
                  <a:lnTo>
                    <a:pt x="1341" y="1870"/>
                  </a:lnTo>
                  <a:lnTo>
                    <a:pt x="1340" y="1870"/>
                  </a:lnTo>
                  <a:lnTo>
                    <a:pt x="1338" y="1871"/>
                  </a:lnTo>
                  <a:lnTo>
                    <a:pt x="1337" y="1871"/>
                  </a:lnTo>
                  <a:lnTo>
                    <a:pt x="1337" y="1872"/>
                  </a:lnTo>
                  <a:lnTo>
                    <a:pt x="1336" y="1872"/>
                  </a:lnTo>
                  <a:lnTo>
                    <a:pt x="1334" y="1872"/>
                  </a:lnTo>
                  <a:lnTo>
                    <a:pt x="1334" y="1873"/>
                  </a:lnTo>
                  <a:lnTo>
                    <a:pt x="1332" y="1873"/>
                  </a:lnTo>
                  <a:lnTo>
                    <a:pt x="1331" y="1874"/>
                  </a:lnTo>
                  <a:lnTo>
                    <a:pt x="1331" y="1874"/>
                  </a:lnTo>
                  <a:lnTo>
                    <a:pt x="1329" y="1875"/>
                  </a:lnTo>
                  <a:lnTo>
                    <a:pt x="1328" y="1875"/>
                  </a:lnTo>
                  <a:lnTo>
                    <a:pt x="1328" y="1875"/>
                  </a:lnTo>
                  <a:lnTo>
                    <a:pt x="1327" y="1876"/>
                  </a:lnTo>
                  <a:lnTo>
                    <a:pt x="1326" y="1876"/>
                  </a:lnTo>
                  <a:lnTo>
                    <a:pt x="1324" y="1877"/>
                  </a:lnTo>
                  <a:lnTo>
                    <a:pt x="1323" y="1877"/>
                  </a:lnTo>
                  <a:lnTo>
                    <a:pt x="1322" y="1878"/>
                  </a:lnTo>
                  <a:lnTo>
                    <a:pt x="1321" y="1878"/>
                  </a:lnTo>
                  <a:lnTo>
                    <a:pt x="1321" y="1878"/>
                  </a:lnTo>
                  <a:lnTo>
                    <a:pt x="1320" y="1878"/>
                  </a:lnTo>
                  <a:lnTo>
                    <a:pt x="1319" y="1879"/>
                  </a:lnTo>
                  <a:lnTo>
                    <a:pt x="1318" y="1879"/>
                  </a:lnTo>
                  <a:lnTo>
                    <a:pt x="1318" y="1879"/>
                  </a:lnTo>
                  <a:lnTo>
                    <a:pt x="1317" y="1880"/>
                  </a:lnTo>
                  <a:lnTo>
                    <a:pt x="1316" y="1880"/>
                  </a:lnTo>
                  <a:lnTo>
                    <a:pt x="1316" y="1880"/>
                  </a:lnTo>
                  <a:lnTo>
                    <a:pt x="1315" y="1881"/>
                  </a:lnTo>
                  <a:lnTo>
                    <a:pt x="1314" y="1881"/>
                  </a:lnTo>
                  <a:lnTo>
                    <a:pt x="1312" y="1882"/>
                  </a:lnTo>
                  <a:lnTo>
                    <a:pt x="1311" y="1882"/>
                  </a:lnTo>
                  <a:lnTo>
                    <a:pt x="1310" y="1882"/>
                  </a:lnTo>
                  <a:lnTo>
                    <a:pt x="1309" y="1883"/>
                  </a:lnTo>
                  <a:lnTo>
                    <a:pt x="1308" y="1883"/>
                  </a:lnTo>
                  <a:lnTo>
                    <a:pt x="1307" y="1884"/>
                  </a:lnTo>
                  <a:lnTo>
                    <a:pt x="1306" y="1884"/>
                  </a:lnTo>
                  <a:lnTo>
                    <a:pt x="1305" y="1885"/>
                  </a:lnTo>
                  <a:lnTo>
                    <a:pt x="1304" y="1885"/>
                  </a:lnTo>
                  <a:lnTo>
                    <a:pt x="1303" y="1885"/>
                  </a:lnTo>
                  <a:lnTo>
                    <a:pt x="1302" y="1886"/>
                  </a:lnTo>
                  <a:lnTo>
                    <a:pt x="1301" y="1886"/>
                  </a:lnTo>
                  <a:lnTo>
                    <a:pt x="1300" y="1887"/>
                  </a:lnTo>
                  <a:lnTo>
                    <a:pt x="1299" y="1887"/>
                  </a:lnTo>
                  <a:lnTo>
                    <a:pt x="1298" y="1887"/>
                  </a:lnTo>
                  <a:lnTo>
                    <a:pt x="1298" y="1887"/>
                  </a:lnTo>
                  <a:lnTo>
                    <a:pt x="1297" y="1888"/>
                  </a:lnTo>
                  <a:lnTo>
                    <a:pt x="1296" y="1888"/>
                  </a:lnTo>
                  <a:lnTo>
                    <a:pt x="1295" y="1888"/>
                  </a:lnTo>
                  <a:lnTo>
                    <a:pt x="1294" y="1889"/>
                  </a:lnTo>
                  <a:lnTo>
                    <a:pt x="1293" y="1889"/>
                  </a:lnTo>
                  <a:lnTo>
                    <a:pt x="1292" y="1890"/>
                  </a:lnTo>
                  <a:lnTo>
                    <a:pt x="1291" y="1890"/>
                  </a:lnTo>
                  <a:lnTo>
                    <a:pt x="1289" y="1890"/>
                  </a:lnTo>
                  <a:lnTo>
                    <a:pt x="1289" y="1891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86" y="1892"/>
                  </a:lnTo>
                  <a:lnTo>
                    <a:pt x="1284" y="1892"/>
                  </a:lnTo>
                  <a:lnTo>
                    <a:pt x="1284" y="1892"/>
                  </a:lnTo>
                  <a:lnTo>
                    <a:pt x="1283" y="1893"/>
                  </a:lnTo>
                  <a:lnTo>
                    <a:pt x="1282" y="1893"/>
                  </a:lnTo>
                  <a:lnTo>
                    <a:pt x="1281" y="1893"/>
                  </a:lnTo>
                  <a:lnTo>
                    <a:pt x="1280" y="1894"/>
                  </a:lnTo>
                  <a:lnTo>
                    <a:pt x="1279" y="1894"/>
                  </a:lnTo>
                  <a:lnTo>
                    <a:pt x="1278" y="1894"/>
                  </a:lnTo>
                  <a:lnTo>
                    <a:pt x="1277" y="1895"/>
                  </a:lnTo>
                  <a:lnTo>
                    <a:pt x="1275" y="1895"/>
                  </a:lnTo>
                  <a:lnTo>
                    <a:pt x="1274" y="1896"/>
                  </a:lnTo>
                  <a:lnTo>
                    <a:pt x="1274" y="1896"/>
                  </a:lnTo>
                  <a:lnTo>
                    <a:pt x="1272" y="1896"/>
                  </a:lnTo>
                  <a:lnTo>
                    <a:pt x="1271" y="1897"/>
                  </a:lnTo>
                  <a:lnTo>
                    <a:pt x="1270" y="1897"/>
                  </a:lnTo>
                  <a:lnTo>
                    <a:pt x="1269" y="1897"/>
                  </a:lnTo>
                  <a:lnTo>
                    <a:pt x="1268" y="1898"/>
                  </a:lnTo>
                  <a:lnTo>
                    <a:pt x="1268" y="1898"/>
                  </a:lnTo>
                  <a:lnTo>
                    <a:pt x="1267" y="1898"/>
                  </a:lnTo>
                  <a:lnTo>
                    <a:pt x="1265" y="1899"/>
                  </a:lnTo>
                  <a:lnTo>
                    <a:pt x="1265" y="1899"/>
                  </a:lnTo>
                  <a:lnTo>
                    <a:pt x="1264" y="1899"/>
                  </a:lnTo>
                  <a:lnTo>
                    <a:pt x="1263" y="1900"/>
                  </a:lnTo>
                  <a:lnTo>
                    <a:pt x="1262" y="1900"/>
                  </a:lnTo>
                  <a:lnTo>
                    <a:pt x="1261" y="1900"/>
                  </a:lnTo>
                  <a:lnTo>
                    <a:pt x="1260" y="1901"/>
                  </a:lnTo>
                  <a:lnTo>
                    <a:pt x="1259" y="1901"/>
                  </a:lnTo>
                  <a:lnTo>
                    <a:pt x="1258" y="1901"/>
                  </a:lnTo>
                  <a:lnTo>
                    <a:pt x="1258" y="1901"/>
                  </a:lnTo>
                  <a:lnTo>
                    <a:pt x="1256" y="1902"/>
                  </a:lnTo>
                  <a:lnTo>
                    <a:pt x="1255" y="1902"/>
                  </a:lnTo>
                  <a:lnTo>
                    <a:pt x="1254" y="1903"/>
                  </a:lnTo>
                  <a:lnTo>
                    <a:pt x="1253" y="1903"/>
                  </a:lnTo>
                  <a:lnTo>
                    <a:pt x="1252" y="1903"/>
                  </a:lnTo>
                  <a:lnTo>
                    <a:pt x="1251" y="1904"/>
                  </a:lnTo>
                  <a:lnTo>
                    <a:pt x="1250" y="1904"/>
                  </a:lnTo>
                  <a:lnTo>
                    <a:pt x="1250" y="1904"/>
                  </a:lnTo>
                  <a:lnTo>
                    <a:pt x="1248" y="1905"/>
                  </a:lnTo>
                  <a:lnTo>
                    <a:pt x="1247" y="1905"/>
                  </a:lnTo>
                  <a:lnTo>
                    <a:pt x="1246" y="1905"/>
                  </a:lnTo>
                  <a:lnTo>
                    <a:pt x="1246" y="1905"/>
                  </a:lnTo>
                  <a:lnTo>
                    <a:pt x="1244" y="1906"/>
                  </a:lnTo>
                  <a:lnTo>
                    <a:pt x="1243" y="1906"/>
                  </a:lnTo>
                  <a:lnTo>
                    <a:pt x="1243" y="1906"/>
                  </a:lnTo>
                  <a:lnTo>
                    <a:pt x="1242" y="1906"/>
                  </a:lnTo>
                  <a:lnTo>
                    <a:pt x="1242" y="1906"/>
                  </a:lnTo>
                  <a:lnTo>
                    <a:pt x="1241" y="1907"/>
                  </a:lnTo>
                  <a:lnTo>
                    <a:pt x="1240" y="1907"/>
                  </a:lnTo>
                  <a:lnTo>
                    <a:pt x="1239" y="1907"/>
                  </a:lnTo>
                  <a:lnTo>
                    <a:pt x="1238" y="1908"/>
                  </a:lnTo>
                  <a:lnTo>
                    <a:pt x="1237" y="1908"/>
                  </a:lnTo>
                  <a:lnTo>
                    <a:pt x="1236" y="1908"/>
                  </a:lnTo>
                  <a:lnTo>
                    <a:pt x="1235" y="1908"/>
                  </a:lnTo>
                  <a:lnTo>
                    <a:pt x="1234" y="1909"/>
                  </a:lnTo>
                  <a:lnTo>
                    <a:pt x="1233" y="1909"/>
                  </a:lnTo>
                  <a:lnTo>
                    <a:pt x="1232" y="1909"/>
                  </a:lnTo>
                  <a:lnTo>
                    <a:pt x="1231" y="1910"/>
                  </a:lnTo>
                  <a:lnTo>
                    <a:pt x="1230" y="1910"/>
                  </a:lnTo>
                  <a:lnTo>
                    <a:pt x="1229" y="1910"/>
                  </a:lnTo>
                  <a:lnTo>
                    <a:pt x="1228" y="1911"/>
                  </a:lnTo>
                  <a:lnTo>
                    <a:pt x="1227" y="1911"/>
                  </a:lnTo>
                  <a:lnTo>
                    <a:pt x="1226" y="1911"/>
                  </a:lnTo>
                  <a:lnTo>
                    <a:pt x="1224" y="1911"/>
                  </a:lnTo>
                  <a:lnTo>
                    <a:pt x="1224" y="1912"/>
                  </a:lnTo>
                  <a:lnTo>
                    <a:pt x="1223" y="1912"/>
                  </a:lnTo>
                  <a:lnTo>
                    <a:pt x="1221" y="1912"/>
                  </a:lnTo>
                  <a:lnTo>
                    <a:pt x="1221" y="1913"/>
                  </a:lnTo>
                  <a:lnTo>
                    <a:pt x="1220" y="1913"/>
                  </a:lnTo>
                  <a:lnTo>
                    <a:pt x="1219" y="1913"/>
                  </a:lnTo>
                  <a:lnTo>
                    <a:pt x="1218" y="1913"/>
                  </a:lnTo>
                  <a:lnTo>
                    <a:pt x="1217" y="1914"/>
                  </a:lnTo>
                  <a:lnTo>
                    <a:pt x="1215" y="1914"/>
                  </a:lnTo>
                  <a:lnTo>
                    <a:pt x="1215" y="1914"/>
                  </a:lnTo>
                  <a:lnTo>
                    <a:pt x="1214" y="1914"/>
                  </a:lnTo>
                  <a:lnTo>
                    <a:pt x="1213" y="1915"/>
                  </a:lnTo>
                  <a:lnTo>
                    <a:pt x="1212" y="1915"/>
                  </a:lnTo>
                  <a:lnTo>
                    <a:pt x="1211" y="1915"/>
                  </a:lnTo>
                  <a:lnTo>
                    <a:pt x="1211" y="1915"/>
                  </a:lnTo>
                  <a:lnTo>
                    <a:pt x="1209" y="1916"/>
                  </a:lnTo>
                  <a:lnTo>
                    <a:pt x="1209" y="1916"/>
                  </a:lnTo>
                  <a:lnTo>
                    <a:pt x="1208" y="1916"/>
                  </a:lnTo>
                  <a:lnTo>
                    <a:pt x="1206" y="1916"/>
                  </a:lnTo>
                  <a:lnTo>
                    <a:pt x="1205" y="1917"/>
                  </a:lnTo>
                  <a:lnTo>
                    <a:pt x="1205" y="1917"/>
                  </a:lnTo>
                  <a:lnTo>
                    <a:pt x="1203" y="1917"/>
                  </a:lnTo>
                  <a:lnTo>
                    <a:pt x="1202" y="1918"/>
                  </a:lnTo>
                  <a:lnTo>
                    <a:pt x="1202" y="1918"/>
                  </a:lnTo>
                  <a:lnTo>
                    <a:pt x="1200" y="1918"/>
                  </a:lnTo>
                  <a:lnTo>
                    <a:pt x="1199" y="1918"/>
                  </a:lnTo>
                  <a:lnTo>
                    <a:pt x="1198" y="1918"/>
                  </a:lnTo>
                  <a:lnTo>
                    <a:pt x="1197" y="1919"/>
                  </a:lnTo>
                  <a:lnTo>
                    <a:pt x="1197" y="1919"/>
                  </a:lnTo>
                  <a:lnTo>
                    <a:pt x="1197" y="1919"/>
                  </a:lnTo>
                  <a:lnTo>
                    <a:pt x="1196" y="1919"/>
                  </a:lnTo>
                  <a:lnTo>
                    <a:pt x="1195" y="1919"/>
                  </a:lnTo>
                  <a:lnTo>
                    <a:pt x="1194" y="1920"/>
                  </a:lnTo>
                  <a:lnTo>
                    <a:pt x="1193" y="1920"/>
                  </a:lnTo>
                  <a:lnTo>
                    <a:pt x="1192" y="1920"/>
                  </a:lnTo>
                  <a:lnTo>
                    <a:pt x="1191" y="1920"/>
                  </a:lnTo>
                  <a:lnTo>
                    <a:pt x="1190" y="1921"/>
                  </a:lnTo>
                  <a:lnTo>
                    <a:pt x="1189" y="1921"/>
                  </a:lnTo>
                  <a:lnTo>
                    <a:pt x="1188" y="1921"/>
                  </a:lnTo>
                  <a:lnTo>
                    <a:pt x="1187" y="1921"/>
                  </a:lnTo>
                  <a:lnTo>
                    <a:pt x="1186" y="1922"/>
                  </a:lnTo>
                  <a:lnTo>
                    <a:pt x="1185" y="1922"/>
                  </a:lnTo>
                  <a:lnTo>
                    <a:pt x="1184" y="1922"/>
                  </a:lnTo>
                  <a:lnTo>
                    <a:pt x="1183" y="1922"/>
                  </a:lnTo>
                  <a:lnTo>
                    <a:pt x="1183" y="1923"/>
                  </a:lnTo>
                  <a:lnTo>
                    <a:pt x="1181" y="1923"/>
                  </a:lnTo>
                  <a:lnTo>
                    <a:pt x="1181" y="1923"/>
                  </a:lnTo>
                  <a:lnTo>
                    <a:pt x="1179" y="1923"/>
                  </a:lnTo>
                  <a:lnTo>
                    <a:pt x="1179" y="1923"/>
                  </a:lnTo>
                  <a:lnTo>
                    <a:pt x="1178" y="1924"/>
                  </a:lnTo>
                  <a:lnTo>
                    <a:pt x="1177" y="1924"/>
                  </a:lnTo>
                  <a:lnTo>
                    <a:pt x="1176" y="1924"/>
                  </a:lnTo>
                  <a:lnTo>
                    <a:pt x="1175" y="1924"/>
                  </a:lnTo>
                  <a:lnTo>
                    <a:pt x="1174" y="1925"/>
                  </a:lnTo>
                  <a:lnTo>
                    <a:pt x="1173" y="1925"/>
                  </a:lnTo>
                  <a:lnTo>
                    <a:pt x="1172" y="1925"/>
                  </a:lnTo>
                  <a:lnTo>
                    <a:pt x="1172" y="1925"/>
                  </a:lnTo>
                  <a:lnTo>
                    <a:pt x="1171" y="1925"/>
                  </a:lnTo>
                  <a:lnTo>
                    <a:pt x="1170" y="1925"/>
                  </a:lnTo>
                  <a:lnTo>
                    <a:pt x="1169" y="1926"/>
                  </a:lnTo>
                  <a:lnTo>
                    <a:pt x="1168" y="1926"/>
                  </a:lnTo>
                  <a:lnTo>
                    <a:pt x="1167" y="1926"/>
                  </a:lnTo>
                  <a:lnTo>
                    <a:pt x="1166" y="1926"/>
                  </a:lnTo>
                  <a:lnTo>
                    <a:pt x="1166" y="1926"/>
                  </a:lnTo>
                  <a:lnTo>
                    <a:pt x="1165" y="1927"/>
                  </a:lnTo>
                  <a:lnTo>
                    <a:pt x="1164" y="1927"/>
                  </a:lnTo>
                  <a:lnTo>
                    <a:pt x="1163" y="1927"/>
                  </a:lnTo>
                  <a:lnTo>
                    <a:pt x="1162" y="1927"/>
                  </a:lnTo>
                  <a:lnTo>
                    <a:pt x="1161" y="1927"/>
                  </a:lnTo>
                  <a:lnTo>
                    <a:pt x="1160" y="1928"/>
                  </a:lnTo>
                  <a:lnTo>
                    <a:pt x="1159" y="1928"/>
                  </a:lnTo>
                  <a:lnTo>
                    <a:pt x="1158" y="1928"/>
                  </a:lnTo>
                  <a:lnTo>
                    <a:pt x="1157" y="1928"/>
                  </a:lnTo>
                  <a:lnTo>
                    <a:pt x="1156" y="1928"/>
                  </a:lnTo>
                  <a:lnTo>
                    <a:pt x="1155" y="1929"/>
                  </a:lnTo>
                  <a:lnTo>
                    <a:pt x="1154" y="1929"/>
                  </a:lnTo>
                  <a:lnTo>
                    <a:pt x="1153" y="1929"/>
                  </a:lnTo>
                  <a:lnTo>
                    <a:pt x="1151" y="1929"/>
                  </a:lnTo>
                  <a:lnTo>
                    <a:pt x="1150" y="1930"/>
                  </a:lnTo>
                  <a:lnTo>
                    <a:pt x="1150" y="1930"/>
                  </a:lnTo>
                  <a:lnTo>
                    <a:pt x="1149" y="1930"/>
                  </a:lnTo>
                  <a:lnTo>
                    <a:pt x="1148" y="1930"/>
                  </a:lnTo>
                  <a:lnTo>
                    <a:pt x="1147" y="1930"/>
                  </a:lnTo>
                  <a:lnTo>
                    <a:pt x="1146" y="1931"/>
                  </a:lnTo>
                  <a:lnTo>
                    <a:pt x="1145" y="1931"/>
                  </a:lnTo>
                  <a:lnTo>
                    <a:pt x="1144" y="1931"/>
                  </a:lnTo>
                  <a:lnTo>
                    <a:pt x="1143" y="1931"/>
                  </a:lnTo>
                  <a:lnTo>
                    <a:pt x="1143" y="1931"/>
                  </a:lnTo>
                  <a:lnTo>
                    <a:pt x="1141" y="1931"/>
                  </a:lnTo>
                  <a:lnTo>
                    <a:pt x="1141" y="1931"/>
                  </a:lnTo>
                  <a:lnTo>
                    <a:pt x="1140" y="1932"/>
                  </a:lnTo>
                  <a:lnTo>
                    <a:pt x="1140" y="1932"/>
                  </a:lnTo>
                  <a:lnTo>
                    <a:pt x="1139" y="1932"/>
                  </a:lnTo>
                  <a:lnTo>
                    <a:pt x="1138" y="1932"/>
                  </a:lnTo>
                  <a:lnTo>
                    <a:pt x="1136" y="1932"/>
                  </a:lnTo>
                  <a:lnTo>
                    <a:pt x="1136" y="1932"/>
                  </a:lnTo>
                  <a:lnTo>
                    <a:pt x="1134" y="1933"/>
                  </a:lnTo>
                  <a:lnTo>
                    <a:pt x="1133" y="1933"/>
                  </a:lnTo>
                  <a:lnTo>
                    <a:pt x="1133" y="1933"/>
                  </a:lnTo>
                  <a:lnTo>
                    <a:pt x="1132" y="1933"/>
                  </a:lnTo>
                  <a:lnTo>
                    <a:pt x="1131" y="1933"/>
                  </a:lnTo>
                  <a:lnTo>
                    <a:pt x="1129" y="1934"/>
                  </a:lnTo>
                  <a:lnTo>
                    <a:pt x="1128" y="1934"/>
                  </a:lnTo>
                  <a:lnTo>
                    <a:pt x="1127" y="1934"/>
                  </a:lnTo>
                  <a:lnTo>
                    <a:pt x="1127" y="1934"/>
                  </a:lnTo>
                  <a:lnTo>
                    <a:pt x="1126" y="1934"/>
                  </a:lnTo>
                  <a:lnTo>
                    <a:pt x="1125" y="1934"/>
                  </a:lnTo>
                  <a:lnTo>
                    <a:pt x="1124" y="1935"/>
                  </a:lnTo>
                  <a:lnTo>
                    <a:pt x="1123" y="1935"/>
                  </a:lnTo>
                  <a:lnTo>
                    <a:pt x="1121" y="1935"/>
                  </a:lnTo>
                  <a:lnTo>
                    <a:pt x="1120" y="1935"/>
                  </a:lnTo>
                  <a:lnTo>
                    <a:pt x="1119" y="1935"/>
                  </a:lnTo>
                  <a:lnTo>
                    <a:pt x="1118" y="1935"/>
                  </a:lnTo>
                  <a:lnTo>
                    <a:pt x="1117" y="1936"/>
                  </a:lnTo>
                  <a:lnTo>
                    <a:pt x="1117" y="1936"/>
                  </a:lnTo>
                  <a:lnTo>
                    <a:pt x="1116" y="1936"/>
                  </a:lnTo>
                  <a:lnTo>
                    <a:pt x="1115" y="1936"/>
                  </a:lnTo>
                  <a:lnTo>
                    <a:pt x="1114" y="1936"/>
                  </a:lnTo>
                  <a:lnTo>
                    <a:pt x="1113" y="1936"/>
                  </a:lnTo>
                  <a:lnTo>
                    <a:pt x="1112" y="1936"/>
                  </a:lnTo>
                  <a:lnTo>
                    <a:pt x="1111" y="1937"/>
                  </a:lnTo>
                  <a:lnTo>
                    <a:pt x="1110" y="1937"/>
                  </a:lnTo>
                  <a:lnTo>
                    <a:pt x="1109" y="1937"/>
                  </a:lnTo>
                  <a:lnTo>
                    <a:pt x="1108" y="1937"/>
                  </a:lnTo>
                  <a:lnTo>
                    <a:pt x="1108" y="1937"/>
                  </a:lnTo>
                  <a:lnTo>
                    <a:pt x="1107" y="1937"/>
                  </a:lnTo>
                  <a:lnTo>
                    <a:pt x="1106" y="1937"/>
                  </a:lnTo>
                  <a:lnTo>
                    <a:pt x="1105" y="1938"/>
                  </a:lnTo>
                  <a:lnTo>
                    <a:pt x="1104" y="1938"/>
                  </a:lnTo>
                  <a:lnTo>
                    <a:pt x="1103" y="1938"/>
                  </a:lnTo>
                  <a:lnTo>
                    <a:pt x="1102" y="1938"/>
                  </a:lnTo>
                  <a:lnTo>
                    <a:pt x="1101" y="1938"/>
                  </a:lnTo>
                  <a:lnTo>
                    <a:pt x="1100" y="1938"/>
                  </a:lnTo>
                  <a:lnTo>
                    <a:pt x="1099" y="1938"/>
                  </a:lnTo>
                  <a:lnTo>
                    <a:pt x="1098" y="1939"/>
                  </a:lnTo>
                  <a:lnTo>
                    <a:pt x="1098" y="1939"/>
                  </a:lnTo>
                  <a:lnTo>
                    <a:pt x="1097" y="1939"/>
                  </a:lnTo>
                  <a:lnTo>
                    <a:pt x="1096" y="1939"/>
                  </a:lnTo>
                  <a:lnTo>
                    <a:pt x="1095" y="1939"/>
                  </a:lnTo>
                  <a:lnTo>
                    <a:pt x="1094" y="1939"/>
                  </a:lnTo>
                  <a:lnTo>
                    <a:pt x="1093" y="1939"/>
                  </a:lnTo>
                  <a:lnTo>
                    <a:pt x="1092" y="1939"/>
                  </a:lnTo>
                  <a:lnTo>
                    <a:pt x="1090" y="1940"/>
                  </a:lnTo>
                  <a:lnTo>
                    <a:pt x="1090" y="1940"/>
                  </a:lnTo>
                  <a:lnTo>
                    <a:pt x="1090" y="1940"/>
                  </a:lnTo>
                  <a:lnTo>
                    <a:pt x="1089" y="1940"/>
                  </a:lnTo>
                  <a:lnTo>
                    <a:pt x="1088" y="1940"/>
                  </a:lnTo>
                  <a:lnTo>
                    <a:pt x="1087" y="1940"/>
                  </a:lnTo>
                  <a:lnTo>
                    <a:pt x="1086" y="1940"/>
                  </a:lnTo>
                  <a:lnTo>
                    <a:pt x="1085" y="1940"/>
                  </a:lnTo>
                  <a:lnTo>
                    <a:pt x="1084" y="1941"/>
                  </a:lnTo>
                  <a:lnTo>
                    <a:pt x="1082" y="1941"/>
                  </a:lnTo>
                  <a:lnTo>
                    <a:pt x="1082" y="1941"/>
                  </a:lnTo>
                  <a:lnTo>
                    <a:pt x="1081" y="1941"/>
                  </a:lnTo>
                  <a:lnTo>
                    <a:pt x="1080" y="1941"/>
                  </a:lnTo>
                  <a:lnTo>
                    <a:pt x="1078" y="1941"/>
                  </a:lnTo>
                  <a:lnTo>
                    <a:pt x="1078" y="1941"/>
                  </a:lnTo>
                  <a:lnTo>
                    <a:pt x="1076" y="1941"/>
                  </a:lnTo>
                  <a:lnTo>
                    <a:pt x="1076" y="1941"/>
                  </a:lnTo>
                  <a:lnTo>
                    <a:pt x="1075" y="1942"/>
                  </a:lnTo>
                  <a:lnTo>
                    <a:pt x="1073" y="1942"/>
                  </a:lnTo>
                  <a:lnTo>
                    <a:pt x="1073" y="1942"/>
                  </a:lnTo>
                  <a:lnTo>
                    <a:pt x="1072" y="1942"/>
                  </a:lnTo>
                  <a:lnTo>
                    <a:pt x="1071" y="1942"/>
                  </a:lnTo>
                  <a:lnTo>
                    <a:pt x="1069" y="1942"/>
                  </a:lnTo>
                  <a:lnTo>
                    <a:pt x="1068" y="1942"/>
                  </a:lnTo>
                  <a:lnTo>
                    <a:pt x="1067" y="1942"/>
                  </a:lnTo>
                  <a:lnTo>
                    <a:pt x="1066" y="1943"/>
                  </a:lnTo>
                  <a:lnTo>
                    <a:pt x="1064" y="1943"/>
                  </a:lnTo>
                  <a:lnTo>
                    <a:pt x="1063" y="1943"/>
                  </a:lnTo>
                  <a:lnTo>
                    <a:pt x="1062" y="1943"/>
                  </a:lnTo>
                  <a:lnTo>
                    <a:pt x="1061" y="1943"/>
                  </a:lnTo>
                  <a:lnTo>
                    <a:pt x="1061" y="1943"/>
                  </a:lnTo>
                  <a:lnTo>
                    <a:pt x="1059" y="1943"/>
                  </a:lnTo>
                  <a:lnTo>
                    <a:pt x="1058" y="1943"/>
                  </a:lnTo>
                  <a:lnTo>
                    <a:pt x="1057" y="1944"/>
                  </a:lnTo>
                  <a:lnTo>
                    <a:pt x="1055" y="1944"/>
                  </a:lnTo>
                  <a:lnTo>
                    <a:pt x="1054" y="1944"/>
                  </a:lnTo>
                  <a:lnTo>
                    <a:pt x="1053" y="1944"/>
                  </a:lnTo>
                  <a:lnTo>
                    <a:pt x="1052" y="1944"/>
                  </a:lnTo>
                  <a:lnTo>
                    <a:pt x="1051" y="1944"/>
                  </a:lnTo>
                  <a:lnTo>
                    <a:pt x="1050" y="1944"/>
                  </a:lnTo>
                  <a:lnTo>
                    <a:pt x="1049" y="1944"/>
                  </a:lnTo>
                  <a:lnTo>
                    <a:pt x="1048" y="1945"/>
                  </a:lnTo>
                  <a:lnTo>
                    <a:pt x="1047" y="1945"/>
                  </a:lnTo>
                  <a:lnTo>
                    <a:pt x="1046" y="1945"/>
                  </a:lnTo>
                  <a:lnTo>
                    <a:pt x="1045" y="1945"/>
                  </a:lnTo>
                  <a:lnTo>
                    <a:pt x="1045" y="1945"/>
                  </a:lnTo>
                  <a:lnTo>
                    <a:pt x="1044" y="1945"/>
                  </a:lnTo>
                  <a:lnTo>
                    <a:pt x="1043" y="1945"/>
                  </a:lnTo>
                  <a:lnTo>
                    <a:pt x="1043" y="1945"/>
                  </a:lnTo>
                  <a:lnTo>
                    <a:pt x="1042" y="1945"/>
                  </a:lnTo>
                  <a:lnTo>
                    <a:pt x="1042" y="1945"/>
                  </a:lnTo>
                  <a:lnTo>
                    <a:pt x="1041" y="1945"/>
                  </a:lnTo>
                  <a:lnTo>
                    <a:pt x="1040" y="1945"/>
                  </a:lnTo>
                  <a:lnTo>
                    <a:pt x="1039" y="1945"/>
                  </a:lnTo>
                  <a:lnTo>
                    <a:pt x="1039" y="1945"/>
                  </a:lnTo>
                  <a:lnTo>
                    <a:pt x="1038" y="1945"/>
                  </a:lnTo>
                  <a:lnTo>
                    <a:pt x="1037" y="1945"/>
                  </a:lnTo>
                  <a:lnTo>
                    <a:pt x="1036" y="1946"/>
                  </a:lnTo>
                  <a:lnTo>
                    <a:pt x="1035" y="1946"/>
                  </a:lnTo>
                  <a:lnTo>
                    <a:pt x="1034" y="1946"/>
                  </a:lnTo>
                  <a:lnTo>
                    <a:pt x="1033" y="1946"/>
                  </a:lnTo>
                  <a:lnTo>
                    <a:pt x="1032" y="1946"/>
                  </a:lnTo>
                  <a:lnTo>
                    <a:pt x="1031" y="1946"/>
                  </a:lnTo>
                  <a:lnTo>
                    <a:pt x="1030" y="1946"/>
                  </a:lnTo>
                  <a:lnTo>
                    <a:pt x="1029" y="1946"/>
                  </a:lnTo>
                  <a:lnTo>
                    <a:pt x="1028" y="1946"/>
                  </a:lnTo>
                  <a:lnTo>
                    <a:pt x="1028" y="1946"/>
                  </a:lnTo>
                  <a:lnTo>
                    <a:pt x="1027" y="1946"/>
                  </a:lnTo>
                  <a:lnTo>
                    <a:pt x="1027" y="1946"/>
                  </a:lnTo>
                  <a:lnTo>
                    <a:pt x="1026" y="1946"/>
                  </a:lnTo>
                  <a:lnTo>
                    <a:pt x="1025" y="1946"/>
                  </a:lnTo>
                  <a:lnTo>
                    <a:pt x="1024" y="1946"/>
                  </a:lnTo>
                  <a:lnTo>
                    <a:pt x="1023" y="1946"/>
                  </a:lnTo>
                  <a:lnTo>
                    <a:pt x="1022" y="1947"/>
                  </a:lnTo>
                  <a:lnTo>
                    <a:pt x="1021" y="1947"/>
                  </a:lnTo>
                  <a:lnTo>
                    <a:pt x="1021" y="1947"/>
                  </a:lnTo>
                  <a:lnTo>
                    <a:pt x="1020" y="1947"/>
                  </a:lnTo>
                  <a:lnTo>
                    <a:pt x="1019" y="1947"/>
                  </a:lnTo>
                  <a:lnTo>
                    <a:pt x="1018" y="1947"/>
                  </a:lnTo>
                  <a:lnTo>
                    <a:pt x="1017" y="1947"/>
                  </a:lnTo>
                  <a:lnTo>
                    <a:pt x="1017" y="1947"/>
                  </a:lnTo>
                  <a:lnTo>
                    <a:pt x="1017" y="1947"/>
                  </a:lnTo>
                  <a:lnTo>
                    <a:pt x="1015" y="1947"/>
                  </a:lnTo>
                  <a:lnTo>
                    <a:pt x="1015" y="1947"/>
                  </a:lnTo>
                  <a:lnTo>
                    <a:pt x="1014" y="1947"/>
                  </a:lnTo>
                  <a:lnTo>
                    <a:pt x="1014" y="1947"/>
                  </a:lnTo>
                  <a:lnTo>
                    <a:pt x="1014" y="1947"/>
                  </a:lnTo>
                  <a:lnTo>
                    <a:pt x="1012" y="1947"/>
                  </a:lnTo>
                  <a:lnTo>
                    <a:pt x="1012" y="1947"/>
                  </a:lnTo>
                  <a:lnTo>
                    <a:pt x="1011" y="1947"/>
                  </a:lnTo>
                  <a:lnTo>
                    <a:pt x="1009" y="1947"/>
                  </a:lnTo>
                  <a:lnTo>
                    <a:pt x="1009" y="1947"/>
                  </a:lnTo>
                  <a:lnTo>
                    <a:pt x="1008" y="1947"/>
                  </a:lnTo>
                  <a:lnTo>
                    <a:pt x="1008" y="1947"/>
                  </a:lnTo>
                  <a:lnTo>
                    <a:pt x="1006" y="1947"/>
                  </a:lnTo>
                  <a:lnTo>
                    <a:pt x="1006" y="1947"/>
                  </a:lnTo>
                  <a:lnTo>
                    <a:pt x="1004" y="1947"/>
                  </a:lnTo>
                  <a:lnTo>
                    <a:pt x="1004" y="1947"/>
                  </a:lnTo>
                  <a:lnTo>
                    <a:pt x="1003" y="1948"/>
                  </a:lnTo>
                  <a:lnTo>
                    <a:pt x="1003" y="1948"/>
                  </a:lnTo>
                  <a:lnTo>
                    <a:pt x="1002" y="1948"/>
                  </a:lnTo>
                  <a:lnTo>
                    <a:pt x="1001" y="1948"/>
                  </a:lnTo>
                  <a:lnTo>
                    <a:pt x="1000" y="1948"/>
                  </a:lnTo>
                  <a:lnTo>
                    <a:pt x="1000" y="1948"/>
                  </a:lnTo>
                  <a:lnTo>
                    <a:pt x="998" y="1948"/>
                  </a:lnTo>
                  <a:lnTo>
                    <a:pt x="998" y="1948"/>
                  </a:lnTo>
                  <a:lnTo>
                    <a:pt x="998" y="1948"/>
                  </a:lnTo>
                  <a:lnTo>
                    <a:pt x="997" y="1948"/>
                  </a:lnTo>
                  <a:lnTo>
                    <a:pt x="996" y="1948"/>
                  </a:lnTo>
                  <a:lnTo>
                    <a:pt x="995" y="1948"/>
                  </a:lnTo>
                  <a:lnTo>
                    <a:pt x="994" y="1948"/>
                  </a:lnTo>
                  <a:lnTo>
                    <a:pt x="993" y="1948"/>
                  </a:lnTo>
                  <a:lnTo>
                    <a:pt x="993" y="1948"/>
                  </a:lnTo>
                  <a:lnTo>
                    <a:pt x="992" y="1948"/>
                  </a:lnTo>
                  <a:lnTo>
                    <a:pt x="991" y="1948"/>
                  </a:lnTo>
                  <a:lnTo>
                    <a:pt x="991" y="1948"/>
                  </a:lnTo>
                  <a:lnTo>
                    <a:pt x="990" y="1948"/>
                  </a:lnTo>
                  <a:lnTo>
                    <a:pt x="988" y="1948"/>
                  </a:lnTo>
                  <a:lnTo>
                    <a:pt x="988" y="1948"/>
                  </a:lnTo>
                  <a:lnTo>
                    <a:pt x="986" y="1948"/>
                  </a:lnTo>
                  <a:lnTo>
                    <a:pt x="985" y="1948"/>
                  </a:lnTo>
                  <a:lnTo>
                    <a:pt x="984" y="1948"/>
                  </a:lnTo>
                  <a:lnTo>
                    <a:pt x="983" y="1948"/>
                  </a:lnTo>
                  <a:lnTo>
                    <a:pt x="982" y="1948"/>
                  </a:lnTo>
                  <a:lnTo>
                    <a:pt x="981" y="1948"/>
                  </a:lnTo>
                  <a:lnTo>
                    <a:pt x="980" y="1948"/>
                  </a:lnTo>
                  <a:lnTo>
                    <a:pt x="979" y="1948"/>
                  </a:lnTo>
                  <a:lnTo>
                    <a:pt x="978" y="1948"/>
                  </a:lnTo>
                  <a:lnTo>
                    <a:pt x="977" y="1948"/>
                  </a:lnTo>
                  <a:lnTo>
                    <a:pt x="976" y="1948"/>
                  </a:lnTo>
                  <a:lnTo>
                    <a:pt x="975" y="1948"/>
                  </a:lnTo>
                  <a:lnTo>
                    <a:pt x="974" y="1948"/>
                  </a:lnTo>
                  <a:lnTo>
                    <a:pt x="973" y="1948"/>
                  </a:lnTo>
                  <a:lnTo>
                    <a:pt x="972" y="1948"/>
                  </a:lnTo>
                  <a:lnTo>
                    <a:pt x="971" y="1948"/>
                  </a:lnTo>
                  <a:lnTo>
                    <a:pt x="970" y="1948"/>
                  </a:lnTo>
                  <a:lnTo>
                    <a:pt x="969" y="1948"/>
                  </a:lnTo>
                  <a:lnTo>
                    <a:pt x="969" y="1948"/>
                  </a:lnTo>
                  <a:lnTo>
                    <a:pt x="968" y="1948"/>
                  </a:lnTo>
                  <a:lnTo>
                    <a:pt x="967" y="1948"/>
                  </a:lnTo>
                  <a:lnTo>
                    <a:pt x="966" y="1948"/>
                  </a:lnTo>
                  <a:lnTo>
                    <a:pt x="965" y="1948"/>
                  </a:lnTo>
                  <a:lnTo>
                    <a:pt x="964" y="1948"/>
                  </a:lnTo>
                  <a:lnTo>
                    <a:pt x="963" y="1948"/>
                  </a:lnTo>
                  <a:lnTo>
                    <a:pt x="961" y="1948"/>
                  </a:lnTo>
                  <a:lnTo>
                    <a:pt x="961" y="1948"/>
                  </a:lnTo>
                  <a:lnTo>
                    <a:pt x="960" y="1948"/>
                  </a:lnTo>
                  <a:lnTo>
                    <a:pt x="959" y="1948"/>
                  </a:lnTo>
                  <a:lnTo>
                    <a:pt x="958" y="1948"/>
                  </a:lnTo>
                  <a:lnTo>
                    <a:pt x="957" y="1948"/>
                  </a:lnTo>
                  <a:lnTo>
                    <a:pt x="956" y="1948"/>
                  </a:lnTo>
                  <a:lnTo>
                    <a:pt x="955" y="1948"/>
                  </a:lnTo>
                  <a:lnTo>
                    <a:pt x="954" y="1948"/>
                  </a:lnTo>
                  <a:lnTo>
                    <a:pt x="952" y="1948"/>
                  </a:lnTo>
                  <a:lnTo>
                    <a:pt x="952" y="1948"/>
                  </a:lnTo>
                  <a:lnTo>
                    <a:pt x="951" y="1948"/>
                  </a:lnTo>
                  <a:lnTo>
                    <a:pt x="950" y="1948"/>
                  </a:lnTo>
                  <a:lnTo>
                    <a:pt x="949" y="1948"/>
                  </a:lnTo>
                  <a:lnTo>
                    <a:pt x="947" y="1948"/>
                  </a:lnTo>
                  <a:lnTo>
                    <a:pt x="946" y="1948"/>
                  </a:lnTo>
                  <a:lnTo>
                    <a:pt x="946" y="1948"/>
                  </a:lnTo>
                  <a:lnTo>
                    <a:pt x="945" y="1948"/>
                  </a:lnTo>
                  <a:lnTo>
                    <a:pt x="944" y="1948"/>
                  </a:lnTo>
                  <a:lnTo>
                    <a:pt x="943" y="1948"/>
                  </a:lnTo>
                  <a:lnTo>
                    <a:pt x="941" y="1948"/>
                  </a:lnTo>
                  <a:lnTo>
                    <a:pt x="941" y="1948"/>
                  </a:lnTo>
                  <a:lnTo>
                    <a:pt x="940" y="1948"/>
                  </a:lnTo>
                  <a:lnTo>
                    <a:pt x="938" y="1948"/>
                  </a:lnTo>
                  <a:lnTo>
                    <a:pt x="937" y="1948"/>
                  </a:lnTo>
                  <a:lnTo>
                    <a:pt x="937" y="1948"/>
                  </a:lnTo>
                  <a:lnTo>
                    <a:pt x="935" y="1948"/>
                  </a:lnTo>
                  <a:lnTo>
                    <a:pt x="935" y="1948"/>
                  </a:lnTo>
                  <a:lnTo>
                    <a:pt x="934" y="1948"/>
                  </a:lnTo>
                  <a:lnTo>
                    <a:pt x="934" y="1948"/>
                  </a:lnTo>
                  <a:lnTo>
                    <a:pt x="933" y="1948"/>
                  </a:lnTo>
                  <a:lnTo>
                    <a:pt x="932" y="1948"/>
                  </a:lnTo>
                  <a:lnTo>
                    <a:pt x="930" y="1948"/>
                  </a:lnTo>
                  <a:lnTo>
                    <a:pt x="929" y="1948"/>
                  </a:lnTo>
                  <a:lnTo>
                    <a:pt x="928" y="1948"/>
                  </a:lnTo>
                  <a:lnTo>
                    <a:pt x="927" y="1948"/>
                  </a:lnTo>
                  <a:lnTo>
                    <a:pt x="927" y="1948"/>
                  </a:lnTo>
                  <a:lnTo>
                    <a:pt x="926" y="1948"/>
                  </a:lnTo>
                  <a:lnTo>
                    <a:pt x="926" y="1948"/>
                  </a:lnTo>
                  <a:lnTo>
                    <a:pt x="925" y="1948"/>
                  </a:lnTo>
                  <a:lnTo>
                    <a:pt x="924" y="1948"/>
                  </a:lnTo>
                  <a:lnTo>
                    <a:pt x="923" y="1948"/>
                  </a:lnTo>
                  <a:lnTo>
                    <a:pt x="923" y="1948"/>
                  </a:lnTo>
                  <a:lnTo>
                    <a:pt x="922" y="1948"/>
                  </a:lnTo>
                  <a:lnTo>
                    <a:pt x="921" y="1947"/>
                  </a:lnTo>
                  <a:lnTo>
                    <a:pt x="920" y="1947"/>
                  </a:lnTo>
                  <a:lnTo>
                    <a:pt x="919" y="1947"/>
                  </a:lnTo>
                  <a:lnTo>
                    <a:pt x="918" y="1947"/>
                  </a:lnTo>
                  <a:lnTo>
                    <a:pt x="917" y="1947"/>
                  </a:lnTo>
                  <a:lnTo>
                    <a:pt x="916" y="1947"/>
                  </a:lnTo>
                  <a:lnTo>
                    <a:pt x="916" y="1947"/>
                  </a:lnTo>
                  <a:lnTo>
                    <a:pt x="915" y="1947"/>
                  </a:lnTo>
                  <a:lnTo>
                    <a:pt x="914" y="1947"/>
                  </a:lnTo>
                  <a:lnTo>
                    <a:pt x="913" y="1947"/>
                  </a:lnTo>
                  <a:lnTo>
                    <a:pt x="912" y="1947"/>
                  </a:lnTo>
                  <a:lnTo>
                    <a:pt x="911" y="1947"/>
                  </a:lnTo>
                  <a:lnTo>
                    <a:pt x="910" y="1947"/>
                  </a:lnTo>
                  <a:lnTo>
                    <a:pt x="910" y="1947"/>
                  </a:lnTo>
                  <a:lnTo>
                    <a:pt x="909" y="1947"/>
                  </a:lnTo>
                  <a:lnTo>
                    <a:pt x="908" y="1947"/>
                  </a:lnTo>
                  <a:lnTo>
                    <a:pt x="907" y="1947"/>
                  </a:lnTo>
                  <a:lnTo>
                    <a:pt x="907" y="1947"/>
                  </a:lnTo>
                  <a:lnTo>
                    <a:pt x="906" y="1947"/>
                  </a:lnTo>
                  <a:lnTo>
                    <a:pt x="905" y="1947"/>
                  </a:lnTo>
                  <a:lnTo>
                    <a:pt x="904" y="1947"/>
                  </a:lnTo>
                  <a:lnTo>
                    <a:pt x="903" y="1947"/>
                  </a:lnTo>
                  <a:lnTo>
                    <a:pt x="902" y="1946"/>
                  </a:lnTo>
                  <a:lnTo>
                    <a:pt x="901" y="1946"/>
                  </a:lnTo>
                  <a:lnTo>
                    <a:pt x="900" y="1946"/>
                  </a:lnTo>
                  <a:lnTo>
                    <a:pt x="899" y="1946"/>
                  </a:lnTo>
                  <a:lnTo>
                    <a:pt x="898" y="1946"/>
                  </a:lnTo>
                  <a:lnTo>
                    <a:pt x="897" y="1946"/>
                  </a:lnTo>
                  <a:lnTo>
                    <a:pt x="896" y="1946"/>
                  </a:lnTo>
                  <a:lnTo>
                    <a:pt x="896" y="1946"/>
                  </a:lnTo>
                  <a:lnTo>
                    <a:pt x="896" y="1946"/>
                  </a:lnTo>
                  <a:lnTo>
                    <a:pt x="895" y="1946"/>
                  </a:lnTo>
                  <a:lnTo>
                    <a:pt x="894" y="1946"/>
                  </a:lnTo>
                  <a:lnTo>
                    <a:pt x="893" y="1946"/>
                  </a:lnTo>
                  <a:lnTo>
                    <a:pt x="892" y="1946"/>
                  </a:lnTo>
                  <a:lnTo>
                    <a:pt x="891" y="1946"/>
                  </a:lnTo>
                  <a:lnTo>
                    <a:pt x="890" y="1946"/>
                  </a:lnTo>
                  <a:lnTo>
                    <a:pt x="889" y="1946"/>
                  </a:lnTo>
                  <a:lnTo>
                    <a:pt x="888" y="1945"/>
                  </a:lnTo>
                  <a:lnTo>
                    <a:pt x="886" y="1945"/>
                  </a:lnTo>
                  <a:lnTo>
                    <a:pt x="885" y="1945"/>
                  </a:lnTo>
                  <a:lnTo>
                    <a:pt x="884" y="1945"/>
                  </a:lnTo>
                  <a:lnTo>
                    <a:pt x="883" y="1945"/>
                  </a:lnTo>
                  <a:lnTo>
                    <a:pt x="882" y="1945"/>
                  </a:lnTo>
                  <a:lnTo>
                    <a:pt x="882" y="1945"/>
                  </a:lnTo>
                  <a:lnTo>
                    <a:pt x="882" y="1945"/>
                  </a:lnTo>
                  <a:lnTo>
                    <a:pt x="880" y="1945"/>
                  </a:lnTo>
                  <a:lnTo>
                    <a:pt x="880" y="1945"/>
                  </a:lnTo>
                  <a:lnTo>
                    <a:pt x="879" y="1945"/>
                  </a:lnTo>
                  <a:lnTo>
                    <a:pt x="879" y="1945"/>
                  </a:lnTo>
                  <a:lnTo>
                    <a:pt x="878" y="1945"/>
                  </a:lnTo>
                  <a:lnTo>
                    <a:pt x="877" y="1945"/>
                  </a:lnTo>
                  <a:lnTo>
                    <a:pt x="875" y="1944"/>
                  </a:lnTo>
                  <a:lnTo>
                    <a:pt x="874" y="1944"/>
                  </a:lnTo>
                  <a:lnTo>
                    <a:pt x="873" y="1944"/>
                  </a:lnTo>
                  <a:lnTo>
                    <a:pt x="872" y="1944"/>
                  </a:lnTo>
                  <a:lnTo>
                    <a:pt x="871" y="1944"/>
                  </a:lnTo>
                  <a:lnTo>
                    <a:pt x="871" y="1944"/>
                  </a:lnTo>
                  <a:lnTo>
                    <a:pt x="869" y="1944"/>
                  </a:lnTo>
                  <a:lnTo>
                    <a:pt x="869" y="1944"/>
                  </a:lnTo>
                  <a:lnTo>
                    <a:pt x="868" y="1944"/>
                  </a:lnTo>
                  <a:lnTo>
                    <a:pt x="867" y="1943"/>
                  </a:lnTo>
                  <a:lnTo>
                    <a:pt x="866" y="1943"/>
                  </a:lnTo>
                  <a:lnTo>
                    <a:pt x="865" y="1943"/>
                  </a:lnTo>
                  <a:lnTo>
                    <a:pt x="864" y="1943"/>
                  </a:lnTo>
                  <a:lnTo>
                    <a:pt x="863" y="1943"/>
                  </a:lnTo>
                  <a:lnTo>
                    <a:pt x="863" y="1943"/>
                  </a:lnTo>
                  <a:lnTo>
                    <a:pt x="861" y="1943"/>
                  </a:lnTo>
                  <a:lnTo>
                    <a:pt x="860" y="1943"/>
                  </a:lnTo>
                  <a:lnTo>
                    <a:pt x="859" y="1943"/>
                  </a:lnTo>
                  <a:lnTo>
                    <a:pt x="858" y="1942"/>
                  </a:lnTo>
                  <a:lnTo>
                    <a:pt x="857" y="1942"/>
                  </a:lnTo>
                  <a:lnTo>
                    <a:pt x="857" y="1942"/>
                  </a:lnTo>
                  <a:lnTo>
                    <a:pt x="856" y="1942"/>
                  </a:lnTo>
                  <a:lnTo>
                    <a:pt x="855" y="1942"/>
                  </a:lnTo>
                  <a:lnTo>
                    <a:pt x="854" y="1942"/>
                  </a:lnTo>
                  <a:lnTo>
                    <a:pt x="853" y="1942"/>
                  </a:lnTo>
                  <a:lnTo>
                    <a:pt x="853" y="1942"/>
                  </a:lnTo>
                  <a:lnTo>
                    <a:pt x="852" y="1942"/>
                  </a:lnTo>
                  <a:lnTo>
                    <a:pt x="851" y="1942"/>
                  </a:lnTo>
                  <a:lnTo>
                    <a:pt x="850" y="1942"/>
                  </a:lnTo>
                  <a:lnTo>
                    <a:pt x="849" y="1941"/>
                  </a:lnTo>
                  <a:lnTo>
                    <a:pt x="848" y="1941"/>
                  </a:lnTo>
                  <a:lnTo>
                    <a:pt x="847" y="1941"/>
                  </a:lnTo>
                  <a:lnTo>
                    <a:pt x="846" y="1941"/>
                  </a:lnTo>
                  <a:lnTo>
                    <a:pt x="845" y="1941"/>
                  </a:lnTo>
                  <a:lnTo>
                    <a:pt x="844" y="1941"/>
                  </a:lnTo>
                  <a:lnTo>
                    <a:pt x="843" y="1941"/>
                  </a:lnTo>
                  <a:lnTo>
                    <a:pt x="842" y="1941"/>
                  </a:lnTo>
                  <a:lnTo>
                    <a:pt x="842" y="1941"/>
                  </a:lnTo>
                  <a:lnTo>
                    <a:pt x="840" y="1940"/>
                  </a:lnTo>
                  <a:lnTo>
                    <a:pt x="839" y="1940"/>
                  </a:lnTo>
                  <a:lnTo>
                    <a:pt x="838" y="1940"/>
                  </a:lnTo>
                  <a:lnTo>
                    <a:pt x="837" y="1940"/>
                  </a:lnTo>
                  <a:lnTo>
                    <a:pt x="836" y="1940"/>
                  </a:lnTo>
                  <a:lnTo>
                    <a:pt x="835" y="1940"/>
                  </a:lnTo>
                  <a:lnTo>
                    <a:pt x="834" y="1940"/>
                  </a:lnTo>
                  <a:lnTo>
                    <a:pt x="833" y="1939"/>
                  </a:lnTo>
                  <a:lnTo>
                    <a:pt x="832" y="1939"/>
                  </a:lnTo>
                  <a:lnTo>
                    <a:pt x="831" y="1939"/>
                  </a:lnTo>
                  <a:lnTo>
                    <a:pt x="830" y="1939"/>
                  </a:lnTo>
                  <a:lnTo>
                    <a:pt x="829" y="1939"/>
                  </a:lnTo>
                  <a:lnTo>
                    <a:pt x="828" y="1939"/>
                  </a:lnTo>
                  <a:lnTo>
                    <a:pt x="827" y="1939"/>
                  </a:lnTo>
                  <a:lnTo>
                    <a:pt x="826" y="1938"/>
                  </a:lnTo>
                  <a:lnTo>
                    <a:pt x="826" y="1938"/>
                  </a:lnTo>
                  <a:lnTo>
                    <a:pt x="824" y="1938"/>
                  </a:lnTo>
                  <a:lnTo>
                    <a:pt x="824" y="1938"/>
                  </a:lnTo>
                  <a:lnTo>
                    <a:pt x="822" y="1938"/>
                  </a:lnTo>
                  <a:lnTo>
                    <a:pt x="822" y="1938"/>
                  </a:lnTo>
                  <a:lnTo>
                    <a:pt x="820" y="1938"/>
                  </a:lnTo>
                  <a:lnTo>
                    <a:pt x="820" y="1938"/>
                  </a:lnTo>
                  <a:lnTo>
                    <a:pt x="819" y="1937"/>
                  </a:lnTo>
                  <a:lnTo>
                    <a:pt x="817" y="1937"/>
                  </a:lnTo>
                  <a:lnTo>
                    <a:pt x="816" y="1937"/>
                  </a:lnTo>
                  <a:lnTo>
                    <a:pt x="816" y="1937"/>
                  </a:lnTo>
                  <a:lnTo>
                    <a:pt x="815" y="1937"/>
                  </a:lnTo>
                  <a:lnTo>
                    <a:pt x="814" y="1937"/>
                  </a:lnTo>
                  <a:lnTo>
                    <a:pt x="812" y="1936"/>
                  </a:lnTo>
                  <a:lnTo>
                    <a:pt x="811" y="1936"/>
                  </a:lnTo>
                  <a:lnTo>
                    <a:pt x="810" y="1936"/>
                  </a:lnTo>
                  <a:lnTo>
                    <a:pt x="809" y="1936"/>
                  </a:lnTo>
                  <a:lnTo>
                    <a:pt x="808" y="1936"/>
                  </a:lnTo>
                  <a:lnTo>
                    <a:pt x="806" y="1935"/>
                  </a:lnTo>
                  <a:lnTo>
                    <a:pt x="806" y="1935"/>
                  </a:lnTo>
                  <a:lnTo>
                    <a:pt x="804" y="1935"/>
                  </a:lnTo>
                  <a:lnTo>
                    <a:pt x="803" y="1935"/>
                  </a:lnTo>
                  <a:lnTo>
                    <a:pt x="802" y="1935"/>
                  </a:lnTo>
                  <a:lnTo>
                    <a:pt x="802" y="1935"/>
                  </a:lnTo>
                  <a:lnTo>
                    <a:pt x="801" y="1935"/>
                  </a:lnTo>
                  <a:lnTo>
                    <a:pt x="800" y="1934"/>
                  </a:lnTo>
                  <a:lnTo>
                    <a:pt x="799" y="1934"/>
                  </a:lnTo>
                  <a:lnTo>
                    <a:pt x="798" y="1934"/>
                  </a:lnTo>
                  <a:lnTo>
                    <a:pt x="797" y="1934"/>
                  </a:lnTo>
                  <a:lnTo>
                    <a:pt x="796" y="1934"/>
                  </a:lnTo>
                  <a:lnTo>
                    <a:pt x="796" y="1934"/>
                  </a:lnTo>
                  <a:lnTo>
                    <a:pt x="794" y="1933"/>
                  </a:lnTo>
                  <a:lnTo>
                    <a:pt x="793" y="1933"/>
                  </a:lnTo>
                  <a:lnTo>
                    <a:pt x="792" y="1933"/>
                  </a:lnTo>
                  <a:lnTo>
                    <a:pt x="791" y="1933"/>
                  </a:lnTo>
                  <a:lnTo>
                    <a:pt x="790" y="1933"/>
                  </a:lnTo>
                  <a:lnTo>
                    <a:pt x="789" y="1932"/>
                  </a:lnTo>
                  <a:lnTo>
                    <a:pt x="788" y="1932"/>
                  </a:lnTo>
                  <a:lnTo>
                    <a:pt x="787" y="1932"/>
                  </a:lnTo>
                  <a:lnTo>
                    <a:pt x="786" y="1932"/>
                  </a:lnTo>
                  <a:lnTo>
                    <a:pt x="785" y="1932"/>
                  </a:lnTo>
                  <a:lnTo>
                    <a:pt x="784" y="1932"/>
                  </a:lnTo>
                  <a:lnTo>
                    <a:pt x="784" y="1931"/>
                  </a:lnTo>
                  <a:lnTo>
                    <a:pt x="783" y="1931"/>
                  </a:lnTo>
                  <a:lnTo>
                    <a:pt x="782" y="1931"/>
                  </a:lnTo>
                  <a:lnTo>
                    <a:pt x="781" y="1931"/>
                  </a:lnTo>
                  <a:lnTo>
                    <a:pt x="780" y="1931"/>
                  </a:lnTo>
                  <a:lnTo>
                    <a:pt x="779" y="1931"/>
                  </a:lnTo>
                  <a:lnTo>
                    <a:pt x="778" y="1930"/>
                  </a:lnTo>
                  <a:lnTo>
                    <a:pt x="777" y="1930"/>
                  </a:lnTo>
                  <a:lnTo>
                    <a:pt x="776" y="1930"/>
                  </a:lnTo>
                  <a:lnTo>
                    <a:pt x="775" y="1930"/>
                  </a:lnTo>
                  <a:lnTo>
                    <a:pt x="774" y="1929"/>
                  </a:lnTo>
                  <a:lnTo>
                    <a:pt x="773" y="1929"/>
                  </a:lnTo>
                  <a:lnTo>
                    <a:pt x="772" y="1929"/>
                  </a:lnTo>
                  <a:lnTo>
                    <a:pt x="771" y="1929"/>
                  </a:lnTo>
                  <a:lnTo>
                    <a:pt x="770" y="1929"/>
                  </a:lnTo>
                  <a:lnTo>
                    <a:pt x="769" y="1928"/>
                  </a:lnTo>
                  <a:lnTo>
                    <a:pt x="768" y="1928"/>
                  </a:lnTo>
                  <a:lnTo>
                    <a:pt x="767" y="1928"/>
                  </a:lnTo>
                  <a:lnTo>
                    <a:pt x="766" y="1928"/>
                  </a:lnTo>
                  <a:lnTo>
                    <a:pt x="765" y="1928"/>
                  </a:lnTo>
                  <a:lnTo>
                    <a:pt x="764" y="1927"/>
                  </a:lnTo>
                  <a:lnTo>
                    <a:pt x="763" y="1927"/>
                  </a:lnTo>
                  <a:lnTo>
                    <a:pt x="762" y="1927"/>
                  </a:lnTo>
                  <a:lnTo>
                    <a:pt x="761" y="1927"/>
                  </a:lnTo>
                  <a:lnTo>
                    <a:pt x="760" y="1927"/>
                  </a:lnTo>
                  <a:lnTo>
                    <a:pt x="759" y="1926"/>
                  </a:lnTo>
                  <a:lnTo>
                    <a:pt x="758" y="1926"/>
                  </a:lnTo>
                  <a:lnTo>
                    <a:pt x="757" y="1926"/>
                  </a:lnTo>
                  <a:lnTo>
                    <a:pt x="756" y="1926"/>
                  </a:lnTo>
                  <a:lnTo>
                    <a:pt x="755" y="1926"/>
                  </a:lnTo>
                  <a:lnTo>
                    <a:pt x="755" y="1926"/>
                  </a:lnTo>
                  <a:lnTo>
                    <a:pt x="755" y="1925"/>
                  </a:lnTo>
                  <a:lnTo>
                    <a:pt x="754" y="1925"/>
                  </a:lnTo>
                  <a:lnTo>
                    <a:pt x="753" y="1925"/>
                  </a:lnTo>
                  <a:lnTo>
                    <a:pt x="752" y="1925"/>
                  </a:lnTo>
                  <a:lnTo>
                    <a:pt x="751" y="1925"/>
                  </a:lnTo>
                  <a:lnTo>
                    <a:pt x="750" y="1924"/>
                  </a:lnTo>
                  <a:lnTo>
                    <a:pt x="749" y="1924"/>
                  </a:lnTo>
                  <a:lnTo>
                    <a:pt x="747" y="1924"/>
                  </a:lnTo>
                  <a:lnTo>
                    <a:pt x="747" y="1924"/>
                  </a:lnTo>
                  <a:lnTo>
                    <a:pt x="746" y="1923"/>
                  </a:lnTo>
                  <a:lnTo>
                    <a:pt x="745" y="1923"/>
                  </a:lnTo>
                  <a:lnTo>
                    <a:pt x="743" y="1923"/>
                  </a:lnTo>
                  <a:lnTo>
                    <a:pt x="743" y="1923"/>
                  </a:lnTo>
                  <a:lnTo>
                    <a:pt x="742" y="1923"/>
                  </a:lnTo>
                  <a:lnTo>
                    <a:pt x="742" y="1922"/>
                  </a:lnTo>
                  <a:lnTo>
                    <a:pt x="740" y="1922"/>
                  </a:lnTo>
                  <a:lnTo>
                    <a:pt x="740" y="1922"/>
                  </a:lnTo>
                  <a:lnTo>
                    <a:pt x="739" y="1922"/>
                  </a:lnTo>
                  <a:lnTo>
                    <a:pt x="738" y="1921"/>
                  </a:lnTo>
                  <a:lnTo>
                    <a:pt x="737" y="1921"/>
                  </a:lnTo>
                  <a:lnTo>
                    <a:pt x="736" y="1921"/>
                  </a:lnTo>
                  <a:lnTo>
                    <a:pt x="735" y="1921"/>
                  </a:lnTo>
                  <a:lnTo>
                    <a:pt x="734" y="1920"/>
                  </a:lnTo>
                  <a:lnTo>
                    <a:pt x="733" y="1920"/>
                  </a:lnTo>
                  <a:lnTo>
                    <a:pt x="732" y="1920"/>
                  </a:lnTo>
                  <a:lnTo>
                    <a:pt x="731" y="1920"/>
                  </a:lnTo>
                  <a:lnTo>
                    <a:pt x="730" y="1919"/>
                  </a:lnTo>
                  <a:lnTo>
                    <a:pt x="729" y="1919"/>
                  </a:lnTo>
                  <a:lnTo>
                    <a:pt x="729" y="1919"/>
                  </a:lnTo>
                  <a:lnTo>
                    <a:pt x="728" y="1919"/>
                  </a:lnTo>
                  <a:lnTo>
                    <a:pt x="728" y="1919"/>
                  </a:lnTo>
                  <a:lnTo>
                    <a:pt x="728" y="1919"/>
                  </a:lnTo>
                  <a:lnTo>
                    <a:pt x="726" y="1918"/>
                  </a:lnTo>
                  <a:lnTo>
                    <a:pt x="725" y="1918"/>
                  </a:lnTo>
                  <a:lnTo>
                    <a:pt x="723" y="1918"/>
                  </a:lnTo>
                  <a:lnTo>
                    <a:pt x="722" y="1917"/>
                  </a:lnTo>
                  <a:lnTo>
                    <a:pt x="721" y="1917"/>
                  </a:lnTo>
                  <a:lnTo>
                    <a:pt x="720" y="1917"/>
                  </a:lnTo>
                  <a:lnTo>
                    <a:pt x="719" y="1917"/>
                  </a:lnTo>
                  <a:lnTo>
                    <a:pt x="718" y="1916"/>
                  </a:lnTo>
                  <a:lnTo>
                    <a:pt x="717" y="1916"/>
                  </a:lnTo>
                  <a:lnTo>
                    <a:pt x="716" y="1916"/>
                  </a:lnTo>
                  <a:lnTo>
                    <a:pt x="715" y="1916"/>
                  </a:lnTo>
                  <a:lnTo>
                    <a:pt x="714" y="1915"/>
                  </a:lnTo>
                  <a:lnTo>
                    <a:pt x="713" y="1915"/>
                  </a:lnTo>
                  <a:lnTo>
                    <a:pt x="712" y="1915"/>
                  </a:lnTo>
                  <a:lnTo>
                    <a:pt x="711" y="1914"/>
                  </a:lnTo>
                  <a:lnTo>
                    <a:pt x="710" y="1914"/>
                  </a:lnTo>
                  <a:lnTo>
                    <a:pt x="709" y="1914"/>
                  </a:lnTo>
                  <a:lnTo>
                    <a:pt x="708" y="1914"/>
                  </a:lnTo>
                  <a:lnTo>
                    <a:pt x="707" y="1913"/>
                  </a:lnTo>
                  <a:lnTo>
                    <a:pt x="706" y="1913"/>
                  </a:lnTo>
                  <a:lnTo>
                    <a:pt x="705" y="1913"/>
                  </a:lnTo>
                  <a:lnTo>
                    <a:pt x="704" y="1913"/>
                  </a:lnTo>
                  <a:lnTo>
                    <a:pt x="704" y="1912"/>
                  </a:lnTo>
                  <a:lnTo>
                    <a:pt x="703" y="1912"/>
                  </a:lnTo>
                  <a:lnTo>
                    <a:pt x="702" y="1912"/>
                  </a:lnTo>
                  <a:lnTo>
                    <a:pt x="701" y="1912"/>
                  </a:lnTo>
                  <a:lnTo>
                    <a:pt x="700" y="1911"/>
                  </a:lnTo>
                  <a:lnTo>
                    <a:pt x="699" y="1911"/>
                  </a:lnTo>
                  <a:lnTo>
                    <a:pt x="698" y="1911"/>
                  </a:lnTo>
                  <a:lnTo>
                    <a:pt x="697" y="1911"/>
                  </a:lnTo>
                  <a:lnTo>
                    <a:pt x="696" y="1910"/>
                  </a:lnTo>
                  <a:lnTo>
                    <a:pt x="695" y="1910"/>
                  </a:lnTo>
                  <a:lnTo>
                    <a:pt x="694" y="1910"/>
                  </a:lnTo>
                  <a:lnTo>
                    <a:pt x="694" y="1910"/>
                  </a:lnTo>
                  <a:lnTo>
                    <a:pt x="693" y="1909"/>
                  </a:lnTo>
                  <a:lnTo>
                    <a:pt x="692" y="1909"/>
                  </a:lnTo>
                  <a:lnTo>
                    <a:pt x="691" y="1909"/>
                  </a:lnTo>
                  <a:lnTo>
                    <a:pt x="691" y="1909"/>
                  </a:lnTo>
                  <a:lnTo>
                    <a:pt x="690" y="1908"/>
                  </a:lnTo>
                  <a:lnTo>
                    <a:pt x="688" y="1908"/>
                  </a:lnTo>
                  <a:lnTo>
                    <a:pt x="687" y="1908"/>
                  </a:lnTo>
                  <a:lnTo>
                    <a:pt x="686" y="1907"/>
                  </a:lnTo>
                  <a:lnTo>
                    <a:pt x="685" y="1907"/>
                  </a:lnTo>
                  <a:lnTo>
                    <a:pt x="684" y="1907"/>
                  </a:lnTo>
                  <a:lnTo>
                    <a:pt x="683" y="1906"/>
                  </a:lnTo>
                  <a:lnTo>
                    <a:pt x="682" y="1906"/>
                  </a:lnTo>
                  <a:lnTo>
                    <a:pt x="682" y="1906"/>
                  </a:lnTo>
                  <a:lnTo>
                    <a:pt x="680" y="1905"/>
                  </a:lnTo>
                  <a:lnTo>
                    <a:pt x="678" y="1905"/>
                  </a:lnTo>
                  <a:lnTo>
                    <a:pt x="678" y="1905"/>
                  </a:lnTo>
                  <a:lnTo>
                    <a:pt x="677" y="1905"/>
                  </a:lnTo>
                  <a:lnTo>
                    <a:pt x="675" y="1904"/>
                  </a:lnTo>
                  <a:lnTo>
                    <a:pt x="674" y="1904"/>
                  </a:lnTo>
                  <a:lnTo>
                    <a:pt x="673" y="1903"/>
                  </a:lnTo>
                  <a:lnTo>
                    <a:pt x="672" y="1903"/>
                  </a:lnTo>
                  <a:lnTo>
                    <a:pt x="671" y="1903"/>
                  </a:lnTo>
                  <a:lnTo>
                    <a:pt x="670" y="1902"/>
                  </a:lnTo>
                  <a:lnTo>
                    <a:pt x="670" y="1902"/>
                  </a:lnTo>
                  <a:lnTo>
                    <a:pt x="668" y="1902"/>
                  </a:lnTo>
                  <a:lnTo>
                    <a:pt x="667" y="1901"/>
                  </a:lnTo>
                  <a:lnTo>
                    <a:pt x="666" y="1901"/>
                  </a:lnTo>
                  <a:lnTo>
                    <a:pt x="665" y="1901"/>
                  </a:lnTo>
                  <a:lnTo>
                    <a:pt x="664" y="1900"/>
                  </a:lnTo>
                  <a:lnTo>
                    <a:pt x="663" y="1900"/>
                  </a:lnTo>
                  <a:lnTo>
                    <a:pt x="663" y="1900"/>
                  </a:lnTo>
                  <a:lnTo>
                    <a:pt x="662" y="1900"/>
                  </a:lnTo>
                  <a:lnTo>
                    <a:pt x="661" y="1899"/>
                  </a:lnTo>
                  <a:lnTo>
                    <a:pt x="660" y="1899"/>
                  </a:lnTo>
                  <a:lnTo>
                    <a:pt x="659" y="1899"/>
                  </a:lnTo>
                  <a:lnTo>
                    <a:pt x="658" y="1898"/>
                  </a:lnTo>
                  <a:lnTo>
                    <a:pt x="657" y="1898"/>
                  </a:lnTo>
                  <a:lnTo>
                    <a:pt x="656" y="1897"/>
                  </a:lnTo>
                  <a:lnTo>
                    <a:pt x="655" y="1897"/>
                  </a:lnTo>
                  <a:lnTo>
                    <a:pt x="654" y="1897"/>
                  </a:lnTo>
                  <a:lnTo>
                    <a:pt x="653" y="1896"/>
                  </a:lnTo>
                  <a:lnTo>
                    <a:pt x="652" y="1896"/>
                  </a:lnTo>
                  <a:lnTo>
                    <a:pt x="651" y="1896"/>
                  </a:lnTo>
                  <a:lnTo>
                    <a:pt x="650" y="1895"/>
                  </a:lnTo>
                  <a:lnTo>
                    <a:pt x="649" y="1895"/>
                  </a:lnTo>
                  <a:lnTo>
                    <a:pt x="648" y="1895"/>
                  </a:lnTo>
                  <a:lnTo>
                    <a:pt x="647" y="1895"/>
                  </a:lnTo>
                  <a:lnTo>
                    <a:pt x="646" y="1894"/>
                  </a:lnTo>
                  <a:lnTo>
                    <a:pt x="645" y="1894"/>
                  </a:lnTo>
                  <a:lnTo>
                    <a:pt x="644" y="1893"/>
                  </a:lnTo>
                  <a:lnTo>
                    <a:pt x="644" y="1893"/>
                  </a:lnTo>
                  <a:lnTo>
                    <a:pt x="643" y="1893"/>
                  </a:lnTo>
                  <a:lnTo>
                    <a:pt x="642" y="1893"/>
                  </a:lnTo>
                  <a:lnTo>
                    <a:pt x="640" y="1892"/>
                  </a:lnTo>
                  <a:lnTo>
                    <a:pt x="639" y="1892"/>
                  </a:lnTo>
                  <a:lnTo>
                    <a:pt x="639" y="1891"/>
                  </a:lnTo>
                  <a:lnTo>
                    <a:pt x="637" y="1891"/>
                  </a:lnTo>
                  <a:lnTo>
                    <a:pt x="637" y="1891"/>
                  </a:lnTo>
                  <a:lnTo>
                    <a:pt x="636" y="1891"/>
                  </a:lnTo>
                  <a:lnTo>
                    <a:pt x="635" y="1890"/>
                  </a:lnTo>
                  <a:lnTo>
                    <a:pt x="634" y="1890"/>
                  </a:lnTo>
                  <a:lnTo>
                    <a:pt x="633" y="1889"/>
                  </a:lnTo>
                  <a:lnTo>
                    <a:pt x="632" y="1889"/>
                  </a:lnTo>
                  <a:lnTo>
                    <a:pt x="631" y="1889"/>
                  </a:lnTo>
                  <a:lnTo>
                    <a:pt x="630" y="1888"/>
                  </a:lnTo>
                  <a:lnTo>
                    <a:pt x="629" y="1888"/>
                  </a:lnTo>
                  <a:lnTo>
                    <a:pt x="629" y="1888"/>
                  </a:lnTo>
                  <a:lnTo>
                    <a:pt x="627" y="1887"/>
                  </a:lnTo>
                  <a:lnTo>
                    <a:pt x="626" y="1887"/>
                  </a:lnTo>
                  <a:lnTo>
                    <a:pt x="626" y="1887"/>
                  </a:lnTo>
                  <a:lnTo>
                    <a:pt x="625" y="1886"/>
                  </a:lnTo>
                  <a:lnTo>
                    <a:pt x="623" y="1886"/>
                  </a:lnTo>
                  <a:lnTo>
                    <a:pt x="623" y="1886"/>
                  </a:lnTo>
                  <a:lnTo>
                    <a:pt x="622" y="1885"/>
                  </a:lnTo>
                  <a:lnTo>
                    <a:pt x="621" y="1885"/>
                  </a:lnTo>
                  <a:lnTo>
                    <a:pt x="620" y="1885"/>
                  </a:lnTo>
                  <a:lnTo>
                    <a:pt x="619" y="1884"/>
                  </a:lnTo>
                  <a:lnTo>
                    <a:pt x="618" y="1884"/>
                  </a:lnTo>
                  <a:lnTo>
                    <a:pt x="617" y="1883"/>
                  </a:lnTo>
                  <a:lnTo>
                    <a:pt x="616" y="1883"/>
                  </a:lnTo>
                  <a:lnTo>
                    <a:pt x="614" y="1882"/>
                  </a:lnTo>
                  <a:lnTo>
                    <a:pt x="614" y="1882"/>
                  </a:lnTo>
                  <a:lnTo>
                    <a:pt x="612" y="1882"/>
                  </a:lnTo>
                  <a:lnTo>
                    <a:pt x="611" y="1881"/>
                  </a:lnTo>
                  <a:lnTo>
                    <a:pt x="610" y="1881"/>
                  </a:lnTo>
                  <a:lnTo>
                    <a:pt x="609" y="1880"/>
                  </a:lnTo>
                  <a:lnTo>
                    <a:pt x="608" y="1880"/>
                  </a:lnTo>
                  <a:lnTo>
                    <a:pt x="607" y="1879"/>
                  </a:lnTo>
                  <a:lnTo>
                    <a:pt x="606" y="1879"/>
                  </a:lnTo>
                  <a:lnTo>
                    <a:pt x="606" y="1879"/>
                  </a:lnTo>
                  <a:lnTo>
                    <a:pt x="605" y="1878"/>
                  </a:lnTo>
                  <a:lnTo>
                    <a:pt x="604" y="1878"/>
                  </a:lnTo>
                  <a:lnTo>
                    <a:pt x="603" y="1878"/>
                  </a:lnTo>
                  <a:lnTo>
                    <a:pt x="602" y="1877"/>
                  </a:lnTo>
                  <a:lnTo>
                    <a:pt x="601" y="1877"/>
                  </a:lnTo>
                  <a:lnTo>
                    <a:pt x="601" y="1877"/>
                  </a:lnTo>
                  <a:lnTo>
                    <a:pt x="599" y="1876"/>
                  </a:lnTo>
                  <a:lnTo>
                    <a:pt x="598" y="1876"/>
                  </a:lnTo>
                  <a:lnTo>
                    <a:pt x="597" y="1875"/>
                  </a:lnTo>
                  <a:lnTo>
                    <a:pt x="596" y="1875"/>
                  </a:lnTo>
                  <a:lnTo>
                    <a:pt x="595" y="1875"/>
                  </a:lnTo>
                  <a:lnTo>
                    <a:pt x="594" y="1874"/>
                  </a:lnTo>
                  <a:lnTo>
                    <a:pt x="593" y="1874"/>
                  </a:lnTo>
                  <a:lnTo>
                    <a:pt x="593" y="1873"/>
                  </a:lnTo>
                  <a:lnTo>
                    <a:pt x="591" y="1873"/>
                  </a:lnTo>
                  <a:lnTo>
                    <a:pt x="590" y="1872"/>
                  </a:lnTo>
                  <a:lnTo>
                    <a:pt x="589" y="1872"/>
                  </a:lnTo>
                  <a:lnTo>
                    <a:pt x="588" y="1871"/>
                  </a:lnTo>
                  <a:lnTo>
                    <a:pt x="587" y="1871"/>
                  </a:lnTo>
                  <a:lnTo>
                    <a:pt x="586" y="1871"/>
                  </a:lnTo>
                  <a:lnTo>
                    <a:pt x="585" y="1870"/>
                  </a:lnTo>
                  <a:lnTo>
                    <a:pt x="584" y="1870"/>
                  </a:lnTo>
                  <a:lnTo>
                    <a:pt x="583" y="1870"/>
                  </a:lnTo>
                  <a:lnTo>
                    <a:pt x="582" y="1869"/>
                  </a:lnTo>
                  <a:lnTo>
                    <a:pt x="582" y="1869"/>
                  </a:lnTo>
                  <a:lnTo>
                    <a:pt x="581" y="1869"/>
                  </a:lnTo>
                  <a:lnTo>
                    <a:pt x="580" y="1868"/>
                  </a:lnTo>
                  <a:lnTo>
                    <a:pt x="579" y="1868"/>
                  </a:lnTo>
                  <a:lnTo>
                    <a:pt x="578" y="1867"/>
                  </a:lnTo>
                  <a:lnTo>
                    <a:pt x="577" y="1867"/>
                  </a:lnTo>
                  <a:lnTo>
                    <a:pt x="576" y="1866"/>
                  </a:lnTo>
                  <a:lnTo>
                    <a:pt x="575" y="1866"/>
                  </a:lnTo>
                  <a:lnTo>
                    <a:pt x="574" y="1866"/>
                  </a:lnTo>
                  <a:lnTo>
                    <a:pt x="574" y="1865"/>
                  </a:lnTo>
                  <a:lnTo>
                    <a:pt x="572" y="1865"/>
                  </a:lnTo>
                  <a:lnTo>
                    <a:pt x="571" y="1864"/>
                  </a:lnTo>
                  <a:lnTo>
                    <a:pt x="570" y="1864"/>
                  </a:lnTo>
                  <a:lnTo>
                    <a:pt x="569" y="1863"/>
                  </a:lnTo>
                  <a:lnTo>
                    <a:pt x="568" y="1863"/>
                  </a:lnTo>
                  <a:lnTo>
                    <a:pt x="567" y="1862"/>
                  </a:lnTo>
                  <a:lnTo>
                    <a:pt x="566" y="1862"/>
                  </a:lnTo>
                  <a:lnTo>
                    <a:pt x="565" y="1861"/>
                  </a:lnTo>
                  <a:lnTo>
                    <a:pt x="564" y="1861"/>
                  </a:lnTo>
                  <a:lnTo>
                    <a:pt x="563" y="1861"/>
                  </a:lnTo>
                  <a:lnTo>
                    <a:pt x="562" y="1860"/>
                  </a:lnTo>
                  <a:lnTo>
                    <a:pt x="562" y="1860"/>
                  </a:lnTo>
                  <a:lnTo>
                    <a:pt x="561" y="1860"/>
                  </a:lnTo>
                  <a:lnTo>
                    <a:pt x="560" y="1859"/>
                  </a:lnTo>
                  <a:lnTo>
                    <a:pt x="559" y="1859"/>
                  </a:lnTo>
                  <a:lnTo>
                    <a:pt x="558" y="1858"/>
                  </a:lnTo>
                  <a:lnTo>
                    <a:pt x="557" y="1857"/>
                  </a:lnTo>
                  <a:lnTo>
                    <a:pt x="556" y="1857"/>
                  </a:lnTo>
                  <a:lnTo>
                    <a:pt x="555" y="1857"/>
                  </a:lnTo>
                  <a:lnTo>
                    <a:pt x="554" y="1856"/>
                  </a:lnTo>
                  <a:lnTo>
                    <a:pt x="553" y="1856"/>
                  </a:lnTo>
                  <a:lnTo>
                    <a:pt x="552" y="1855"/>
                  </a:lnTo>
                  <a:lnTo>
                    <a:pt x="551" y="1854"/>
                  </a:lnTo>
                  <a:lnTo>
                    <a:pt x="550" y="1854"/>
                  </a:lnTo>
                  <a:lnTo>
                    <a:pt x="549" y="1854"/>
                  </a:lnTo>
                  <a:lnTo>
                    <a:pt x="548" y="1853"/>
                  </a:lnTo>
                  <a:lnTo>
                    <a:pt x="546" y="1853"/>
                  </a:lnTo>
                  <a:lnTo>
                    <a:pt x="545" y="1852"/>
                  </a:lnTo>
                  <a:lnTo>
                    <a:pt x="544" y="1852"/>
                  </a:lnTo>
                  <a:lnTo>
                    <a:pt x="544" y="1851"/>
                  </a:lnTo>
                  <a:lnTo>
                    <a:pt x="543" y="1851"/>
                  </a:lnTo>
                  <a:lnTo>
                    <a:pt x="542" y="1850"/>
                  </a:lnTo>
                  <a:lnTo>
                    <a:pt x="541" y="1850"/>
                  </a:lnTo>
                  <a:lnTo>
                    <a:pt x="540" y="1850"/>
                  </a:lnTo>
                  <a:lnTo>
                    <a:pt x="539" y="1849"/>
                  </a:lnTo>
                  <a:lnTo>
                    <a:pt x="538" y="1849"/>
                  </a:lnTo>
                  <a:lnTo>
                    <a:pt x="537" y="1848"/>
                  </a:lnTo>
                  <a:lnTo>
                    <a:pt x="536" y="1848"/>
                  </a:lnTo>
                  <a:lnTo>
                    <a:pt x="535" y="1847"/>
                  </a:lnTo>
                  <a:lnTo>
                    <a:pt x="534" y="1847"/>
                  </a:lnTo>
                  <a:lnTo>
                    <a:pt x="533" y="1846"/>
                  </a:lnTo>
                  <a:lnTo>
                    <a:pt x="532" y="1845"/>
                  </a:lnTo>
                  <a:lnTo>
                    <a:pt x="531" y="1845"/>
                  </a:lnTo>
                  <a:lnTo>
                    <a:pt x="530" y="1844"/>
                  </a:lnTo>
                  <a:lnTo>
                    <a:pt x="529" y="1844"/>
                  </a:lnTo>
                  <a:lnTo>
                    <a:pt x="528" y="1843"/>
                  </a:lnTo>
                  <a:lnTo>
                    <a:pt x="528" y="1843"/>
                  </a:lnTo>
                  <a:lnTo>
                    <a:pt x="526" y="1843"/>
                  </a:lnTo>
                  <a:lnTo>
                    <a:pt x="526" y="1842"/>
                  </a:lnTo>
                  <a:lnTo>
                    <a:pt x="524" y="1842"/>
                  </a:lnTo>
                  <a:lnTo>
                    <a:pt x="523" y="1841"/>
                  </a:lnTo>
                  <a:lnTo>
                    <a:pt x="523" y="1841"/>
                  </a:lnTo>
                  <a:lnTo>
                    <a:pt x="522" y="1840"/>
                  </a:lnTo>
                  <a:lnTo>
                    <a:pt x="521" y="1840"/>
                  </a:lnTo>
                  <a:lnTo>
                    <a:pt x="520" y="1839"/>
                  </a:lnTo>
                  <a:lnTo>
                    <a:pt x="520" y="1839"/>
                  </a:lnTo>
                  <a:lnTo>
                    <a:pt x="519" y="1839"/>
                  </a:lnTo>
                  <a:lnTo>
                    <a:pt x="518" y="1838"/>
                  </a:lnTo>
                  <a:lnTo>
                    <a:pt x="517" y="1838"/>
                  </a:lnTo>
                  <a:lnTo>
                    <a:pt x="516" y="1837"/>
                  </a:lnTo>
                  <a:lnTo>
                    <a:pt x="515" y="1836"/>
                  </a:lnTo>
                  <a:lnTo>
                    <a:pt x="514" y="1836"/>
                  </a:lnTo>
                  <a:lnTo>
                    <a:pt x="513" y="1835"/>
                  </a:lnTo>
                  <a:lnTo>
                    <a:pt x="512" y="1835"/>
                  </a:lnTo>
                  <a:lnTo>
                    <a:pt x="511" y="1835"/>
                  </a:lnTo>
                  <a:lnTo>
                    <a:pt x="510" y="1834"/>
                  </a:lnTo>
                  <a:lnTo>
                    <a:pt x="509" y="1833"/>
                  </a:lnTo>
                  <a:lnTo>
                    <a:pt x="508" y="1833"/>
                  </a:lnTo>
                  <a:lnTo>
                    <a:pt x="507" y="1832"/>
                  </a:lnTo>
                  <a:lnTo>
                    <a:pt x="506" y="1832"/>
                  </a:lnTo>
                  <a:lnTo>
                    <a:pt x="505" y="1831"/>
                  </a:lnTo>
                  <a:lnTo>
                    <a:pt x="504" y="1831"/>
                  </a:lnTo>
                  <a:lnTo>
                    <a:pt x="503" y="1830"/>
                  </a:lnTo>
                  <a:lnTo>
                    <a:pt x="502" y="1829"/>
                  </a:lnTo>
                  <a:lnTo>
                    <a:pt x="501" y="1829"/>
                  </a:lnTo>
                  <a:lnTo>
                    <a:pt x="500" y="1829"/>
                  </a:lnTo>
                  <a:lnTo>
                    <a:pt x="499" y="1828"/>
                  </a:lnTo>
                  <a:lnTo>
                    <a:pt x="498" y="1827"/>
                  </a:lnTo>
                  <a:lnTo>
                    <a:pt x="498" y="1827"/>
                  </a:lnTo>
                  <a:lnTo>
                    <a:pt x="497" y="1827"/>
                  </a:lnTo>
                  <a:lnTo>
                    <a:pt x="496" y="1826"/>
                  </a:lnTo>
                  <a:lnTo>
                    <a:pt x="495" y="1826"/>
                  </a:lnTo>
                  <a:lnTo>
                    <a:pt x="494" y="1825"/>
                  </a:lnTo>
                  <a:lnTo>
                    <a:pt x="493" y="1824"/>
                  </a:lnTo>
                  <a:lnTo>
                    <a:pt x="492" y="1824"/>
                  </a:lnTo>
                  <a:lnTo>
                    <a:pt x="491" y="1823"/>
                  </a:lnTo>
                  <a:lnTo>
                    <a:pt x="490" y="1823"/>
                  </a:lnTo>
                  <a:lnTo>
                    <a:pt x="489" y="1822"/>
                  </a:lnTo>
                  <a:lnTo>
                    <a:pt x="488" y="1822"/>
                  </a:lnTo>
                  <a:lnTo>
                    <a:pt x="487" y="1821"/>
                  </a:lnTo>
                  <a:lnTo>
                    <a:pt x="486" y="1821"/>
                  </a:lnTo>
                  <a:lnTo>
                    <a:pt x="486" y="1820"/>
                  </a:lnTo>
                  <a:lnTo>
                    <a:pt x="484" y="1820"/>
                  </a:lnTo>
                  <a:lnTo>
                    <a:pt x="483" y="1819"/>
                  </a:lnTo>
                  <a:lnTo>
                    <a:pt x="482" y="1818"/>
                  </a:lnTo>
                  <a:lnTo>
                    <a:pt x="481" y="1818"/>
                  </a:lnTo>
                  <a:lnTo>
                    <a:pt x="480" y="1817"/>
                  </a:lnTo>
                  <a:lnTo>
                    <a:pt x="479" y="1817"/>
                  </a:lnTo>
                  <a:lnTo>
                    <a:pt x="478" y="1816"/>
                  </a:lnTo>
                  <a:lnTo>
                    <a:pt x="477" y="1816"/>
                  </a:lnTo>
                  <a:lnTo>
                    <a:pt x="476" y="1815"/>
                  </a:lnTo>
                  <a:lnTo>
                    <a:pt x="475" y="1814"/>
                  </a:lnTo>
                  <a:lnTo>
                    <a:pt x="474" y="1814"/>
                  </a:lnTo>
                  <a:lnTo>
                    <a:pt x="473" y="1813"/>
                  </a:lnTo>
                  <a:lnTo>
                    <a:pt x="472" y="1812"/>
                  </a:lnTo>
                  <a:lnTo>
                    <a:pt x="471" y="1812"/>
                  </a:lnTo>
                  <a:lnTo>
                    <a:pt x="470" y="1811"/>
                  </a:lnTo>
                  <a:lnTo>
                    <a:pt x="469" y="1810"/>
                  </a:lnTo>
                  <a:lnTo>
                    <a:pt x="468" y="1810"/>
                  </a:lnTo>
                  <a:lnTo>
                    <a:pt x="467" y="1809"/>
                  </a:lnTo>
                  <a:lnTo>
                    <a:pt x="466" y="1809"/>
                  </a:lnTo>
                  <a:lnTo>
                    <a:pt x="465" y="1808"/>
                  </a:lnTo>
                  <a:lnTo>
                    <a:pt x="464" y="1807"/>
                  </a:lnTo>
                  <a:lnTo>
                    <a:pt x="463" y="1807"/>
                  </a:lnTo>
                  <a:lnTo>
                    <a:pt x="462" y="1806"/>
                  </a:lnTo>
                  <a:lnTo>
                    <a:pt x="461" y="1806"/>
                  </a:lnTo>
                  <a:lnTo>
                    <a:pt x="460" y="1805"/>
                  </a:lnTo>
                  <a:lnTo>
                    <a:pt x="459" y="1805"/>
                  </a:lnTo>
                  <a:lnTo>
                    <a:pt x="458" y="1804"/>
                  </a:lnTo>
                  <a:lnTo>
                    <a:pt x="457" y="1803"/>
                  </a:lnTo>
                  <a:lnTo>
                    <a:pt x="457" y="1803"/>
                  </a:lnTo>
                  <a:lnTo>
                    <a:pt x="456" y="1803"/>
                  </a:lnTo>
                  <a:lnTo>
                    <a:pt x="455" y="1802"/>
                  </a:lnTo>
                  <a:lnTo>
                    <a:pt x="454" y="1802"/>
                  </a:lnTo>
                  <a:lnTo>
                    <a:pt x="453" y="1801"/>
                  </a:lnTo>
                  <a:lnTo>
                    <a:pt x="452" y="1800"/>
                  </a:lnTo>
                  <a:lnTo>
                    <a:pt x="451" y="1799"/>
                  </a:lnTo>
                  <a:lnTo>
                    <a:pt x="450" y="1799"/>
                  </a:lnTo>
                  <a:lnTo>
                    <a:pt x="449" y="1798"/>
                  </a:lnTo>
                  <a:lnTo>
                    <a:pt x="448" y="1798"/>
                  </a:lnTo>
                  <a:lnTo>
                    <a:pt x="447" y="1797"/>
                  </a:lnTo>
                  <a:lnTo>
                    <a:pt x="447" y="1797"/>
                  </a:lnTo>
                  <a:lnTo>
                    <a:pt x="446" y="1796"/>
                  </a:lnTo>
                  <a:lnTo>
                    <a:pt x="445" y="1796"/>
                  </a:lnTo>
                  <a:lnTo>
                    <a:pt x="445" y="1795"/>
                  </a:lnTo>
                  <a:lnTo>
                    <a:pt x="444" y="1795"/>
                  </a:lnTo>
                  <a:lnTo>
                    <a:pt x="443" y="1794"/>
                  </a:lnTo>
                  <a:lnTo>
                    <a:pt x="442" y="1794"/>
                  </a:lnTo>
                  <a:lnTo>
                    <a:pt x="441" y="1793"/>
                  </a:lnTo>
                  <a:lnTo>
                    <a:pt x="441" y="1793"/>
                  </a:lnTo>
                  <a:lnTo>
                    <a:pt x="440" y="1792"/>
                  </a:lnTo>
                  <a:lnTo>
                    <a:pt x="439" y="1792"/>
                  </a:lnTo>
                  <a:lnTo>
                    <a:pt x="439" y="1791"/>
                  </a:lnTo>
                  <a:lnTo>
                    <a:pt x="438" y="1791"/>
                  </a:lnTo>
                  <a:lnTo>
                    <a:pt x="437" y="1790"/>
                  </a:lnTo>
                  <a:lnTo>
                    <a:pt x="437" y="1790"/>
                  </a:lnTo>
                  <a:lnTo>
                    <a:pt x="436" y="1789"/>
                  </a:lnTo>
                  <a:lnTo>
                    <a:pt x="435" y="1789"/>
                  </a:lnTo>
                  <a:lnTo>
                    <a:pt x="434" y="1788"/>
                  </a:lnTo>
                  <a:lnTo>
                    <a:pt x="434" y="1788"/>
                  </a:lnTo>
                  <a:lnTo>
                    <a:pt x="433" y="1787"/>
                  </a:lnTo>
                  <a:lnTo>
                    <a:pt x="432" y="1787"/>
                  </a:lnTo>
                  <a:lnTo>
                    <a:pt x="431" y="1786"/>
                  </a:lnTo>
                  <a:lnTo>
                    <a:pt x="431" y="1786"/>
                  </a:lnTo>
                  <a:lnTo>
                    <a:pt x="430" y="1785"/>
                  </a:lnTo>
                  <a:lnTo>
                    <a:pt x="429" y="1785"/>
                  </a:lnTo>
                  <a:lnTo>
                    <a:pt x="428" y="1784"/>
                  </a:lnTo>
                  <a:lnTo>
                    <a:pt x="427" y="1784"/>
                  </a:lnTo>
                  <a:lnTo>
                    <a:pt x="427" y="1783"/>
                  </a:lnTo>
                  <a:lnTo>
                    <a:pt x="426" y="1783"/>
                  </a:lnTo>
                  <a:lnTo>
                    <a:pt x="426" y="1783"/>
                  </a:lnTo>
                  <a:lnTo>
                    <a:pt x="425" y="1782"/>
                  </a:lnTo>
                  <a:lnTo>
                    <a:pt x="424" y="1781"/>
                  </a:lnTo>
                  <a:lnTo>
                    <a:pt x="423" y="1781"/>
                  </a:lnTo>
                  <a:lnTo>
                    <a:pt x="422" y="1780"/>
                  </a:lnTo>
                  <a:lnTo>
                    <a:pt x="421" y="1779"/>
                  </a:lnTo>
                  <a:lnTo>
                    <a:pt x="420" y="1779"/>
                  </a:lnTo>
                  <a:lnTo>
                    <a:pt x="419" y="1778"/>
                  </a:lnTo>
                  <a:lnTo>
                    <a:pt x="418" y="1777"/>
                  </a:lnTo>
                  <a:lnTo>
                    <a:pt x="418" y="1777"/>
                  </a:lnTo>
                  <a:lnTo>
                    <a:pt x="417" y="1777"/>
                  </a:lnTo>
                  <a:lnTo>
                    <a:pt x="415" y="1776"/>
                  </a:lnTo>
                  <a:lnTo>
                    <a:pt x="414" y="1775"/>
                  </a:lnTo>
                  <a:lnTo>
                    <a:pt x="413" y="1774"/>
                  </a:lnTo>
                  <a:lnTo>
                    <a:pt x="413" y="1774"/>
                  </a:lnTo>
                  <a:lnTo>
                    <a:pt x="412" y="1774"/>
                  </a:lnTo>
                  <a:lnTo>
                    <a:pt x="411" y="1773"/>
                  </a:lnTo>
                  <a:lnTo>
                    <a:pt x="411" y="1772"/>
                  </a:lnTo>
                  <a:lnTo>
                    <a:pt x="410" y="1772"/>
                  </a:lnTo>
                  <a:lnTo>
                    <a:pt x="409" y="1771"/>
                  </a:lnTo>
                  <a:lnTo>
                    <a:pt x="408" y="1770"/>
                  </a:lnTo>
                  <a:lnTo>
                    <a:pt x="407" y="1770"/>
                  </a:lnTo>
                  <a:lnTo>
                    <a:pt x="407" y="1769"/>
                  </a:lnTo>
                  <a:lnTo>
                    <a:pt x="407" y="1769"/>
                  </a:lnTo>
                  <a:lnTo>
                    <a:pt x="405" y="1768"/>
                  </a:lnTo>
                  <a:lnTo>
                    <a:pt x="404" y="1768"/>
                  </a:lnTo>
                  <a:lnTo>
                    <a:pt x="404" y="1767"/>
                  </a:lnTo>
                  <a:lnTo>
                    <a:pt x="403" y="1767"/>
                  </a:lnTo>
                  <a:lnTo>
                    <a:pt x="402" y="1766"/>
                  </a:lnTo>
                  <a:lnTo>
                    <a:pt x="401" y="1765"/>
                  </a:lnTo>
                  <a:lnTo>
                    <a:pt x="400" y="1765"/>
                  </a:lnTo>
                  <a:lnTo>
                    <a:pt x="400" y="1764"/>
                  </a:lnTo>
                  <a:lnTo>
                    <a:pt x="399" y="1764"/>
                  </a:lnTo>
                  <a:lnTo>
                    <a:pt x="398" y="1763"/>
                  </a:lnTo>
                  <a:lnTo>
                    <a:pt x="398" y="1763"/>
                  </a:lnTo>
                  <a:lnTo>
                    <a:pt x="397" y="1762"/>
                  </a:lnTo>
                  <a:lnTo>
                    <a:pt x="396" y="1762"/>
                  </a:lnTo>
                  <a:lnTo>
                    <a:pt x="395" y="1761"/>
                  </a:lnTo>
                  <a:lnTo>
                    <a:pt x="395" y="1761"/>
                  </a:lnTo>
                  <a:lnTo>
                    <a:pt x="393" y="1760"/>
                  </a:lnTo>
                  <a:lnTo>
                    <a:pt x="393" y="1759"/>
                  </a:lnTo>
                  <a:lnTo>
                    <a:pt x="392" y="1759"/>
                  </a:lnTo>
                  <a:lnTo>
                    <a:pt x="391" y="1758"/>
                  </a:lnTo>
                  <a:lnTo>
                    <a:pt x="390" y="1757"/>
                  </a:lnTo>
                  <a:lnTo>
                    <a:pt x="389" y="1757"/>
                  </a:lnTo>
                  <a:lnTo>
                    <a:pt x="388" y="1756"/>
                  </a:lnTo>
                  <a:lnTo>
                    <a:pt x="388" y="1756"/>
                  </a:lnTo>
                  <a:lnTo>
                    <a:pt x="387" y="1755"/>
                  </a:lnTo>
                  <a:lnTo>
                    <a:pt x="386" y="1754"/>
                  </a:lnTo>
                  <a:lnTo>
                    <a:pt x="386" y="1754"/>
                  </a:lnTo>
                  <a:lnTo>
                    <a:pt x="385" y="1754"/>
                  </a:lnTo>
                  <a:lnTo>
                    <a:pt x="384" y="1753"/>
                  </a:lnTo>
                  <a:lnTo>
                    <a:pt x="383" y="1752"/>
                  </a:lnTo>
                  <a:lnTo>
                    <a:pt x="382" y="1752"/>
                  </a:lnTo>
                  <a:lnTo>
                    <a:pt x="382" y="1751"/>
                  </a:lnTo>
                  <a:lnTo>
                    <a:pt x="381" y="1750"/>
                  </a:lnTo>
                  <a:lnTo>
                    <a:pt x="379" y="1749"/>
                  </a:lnTo>
                  <a:lnTo>
                    <a:pt x="379" y="1748"/>
                  </a:lnTo>
                  <a:lnTo>
                    <a:pt x="378" y="1748"/>
                  </a:lnTo>
                  <a:lnTo>
                    <a:pt x="377" y="1748"/>
                  </a:lnTo>
                  <a:lnTo>
                    <a:pt x="377" y="1747"/>
                  </a:lnTo>
                  <a:lnTo>
                    <a:pt x="376" y="1747"/>
                  </a:lnTo>
                  <a:lnTo>
                    <a:pt x="376" y="1746"/>
                  </a:lnTo>
                  <a:lnTo>
                    <a:pt x="375" y="1745"/>
                  </a:lnTo>
                  <a:lnTo>
                    <a:pt x="374" y="1745"/>
                  </a:lnTo>
                  <a:lnTo>
                    <a:pt x="372" y="1744"/>
                  </a:lnTo>
                  <a:lnTo>
                    <a:pt x="372" y="1743"/>
                  </a:lnTo>
                  <a:lnTo>
                    <a:pt x="371" y="1743"/>
                  </a:lnTo>
                  <a:lnTo>
                    <a:pt x="369" y="1741"/>
                  </a:lnTo>
                  <a:lnTo>
                    <a:pt x="369" y="1741"/>
                  </a:lnTo>
                  <a:lnTo>
                    <a:pt x="368" y="1740"/>
                  </a:lnTo>
                  <a:lnTo>
                    <a:pt x="367" y="1740"/>
                  </a:lnTo>
                  <a:lnTo>
                    <a:pt x="366" y="1739"/>
                  </a:lnTo>
                  <a:lnTo>
                    <a:pt x="365" y="1738"/>
                  </a:lnTo>
                  <a:lnTo>
                    <a:pt x="365" y="1738"/>
                  </a:lnTo>
                  <a:lnTo>
                    <a:pt x="364" y="1737"/>
                  </a:lnTo>
                  <a:lnTo>
                    <a:pt x="363" y="1736"/>
                  </a:lnTo>
                  <a:lnTo>
                    <a:pt x="363" y="1736"/>
                  </a:lnTo>
                  <a:lnTo>
                    <a:pt x="362" y="1735"/>
                  </a:lnTo>
                  <a:lnTo>
                    <a:pt x="361" y="1735"/>
                  </a:lnTo>
                  <a:lnTo>
                    <a:pt x="361" y="1734"/>
                  </a:lnTo>
                  <a:lnTo>
                    <a:pt x="360" y="1734"/>
                  </a:lnTo>
                  <a:lnTo>
                    <a:pt x="359" y="1733"/>
                  </a:lnTo>
                  <a:lnTo>
                    <a:pt x="358" y="1732"/>
                  </a:lnTo>
                  <a:lnTo>
                    <a:pt x="357" y="1732"/>
                  </a:lnTo>
                  <a:lnTo>
                    <a:pt x="357" y="1731"/>
                  </a:lnTo>
                  <a:lnTo>
                    <a:pt x="356" y="1730"/>
                  </a:lnTo>
                  <a:lnTo>
                    <a:pt x="355" y="1729"/>
                  </a:lnTo>
                  <a:lnTo>
                    <a:pt x="354" y="1729"/>
                  </a:lnTo>
                  <a:lnTo>
                    <a:pt x="353" y="1728"/>
                  </a:lnTo>
                  <a:lnTo>
                    <a:pt x="352" y="1727"/>
                  </a:lnTo>
                  <a:lnTo>
                    <a:pt x="351" y="1726"/>
                  </a:lnTo>
                  <a:lnTo>
                    <a:pt x="350" y="1725"/>
                  </a:lnTo>
                  <a:lnTo>
                    <a:pt x="349" y="1725"/>
                  </a:lnTo>
                  <a:lnTo>
                    <a:pt x="348" y="1724"/>
                  </a:lnTo>
                  <a:lnTo>
                    <a:pt x="347" y="1723"/>
                  </a:lnTo>
                  <a:lnTo>
                    <a:pt x="346" y="1723"/>
                  </a:lnTo>
                  <a:lnTo>
                    <a:pt x="345" y="1722"/>
                  </a:lnTo>
                  <a:lnTo>
                    <a:pt x="344" y="1721"/>
                  </a:lnTo>
                  <a:lnTo>
                    <a:pt x="344" y="1720"/>
                  </a:lnTo>
                  <a:lnTo>
                    <a:pt x="343" y="1720"/>
                  </a:lnTo>
                  <a:lnTo>
                    <a:pt x="342" y="1719"/>
                  </a:lnTo>
                  <a:lnTo>
                    <a:pt x="341" y="1718"/>
                  </a:lnTo>
                  <a:lnTo>
                    <a:pt x="340" y="1717"/>
                  </a:lnTo>
                  <a:lnTo>
                    <a:pt x="340" y="1717"/>
                  </a:lnTo>
                  <a:lnTo>
                    <a:pt x="339" y="1716"/>
                  </a:lnTo>
                  <a:lnTo>
                    <a:pt x="338" y="1716"/>
                  </a:lnTo>
                  <a:lnTo>
                    <a:pt x="337" y="1715"/>
                  </a:lnTo>
                  <a:lnTo>
                    <a:pt x="336" y="1714"/>
                  </a:lnTo>
                  <a:lnTo>
                    <a:pt x="335" y="1713"/>
                  </a:lnTo>
                  <a:lnTo>
                    <a:pt x="335" y="1713"/>
                  </a:lnTo>
                  <a:lnTo>
                    <a:pt x="334" y="1712"/>
                  </a:lnTo>
                  <a:lnTo>
                    <a:pt x="334" y="1712"/>
                  </a:lnTo>
                  <a:lnTo>
                    <a:pt x="333" y="1711"/>
                  </a:lnTo>
                  <a:lnTo>
                    <a:pt x="332" y="1710"/>
                  </a:lnTo>
                  <a:lnTo>
                    <a:pt x="331" y="1709"/>
                  </a:lnTo>
                  <a:lnTo>
                    <a:pt x="330" y="1708"/>
                  </a:lnTo>
                  <a:lnTo>
                    <a:pt x="330" y="1708"/>
                  </a:lnTo>
                  <a:lnTo>
                    <a:pt x="330" y="1708"/>
                  </a:lnTo>
                  <a:lnTo>
                    <a:pt x="329" y="1708"/>
                  </a:lnTo>
                  <a:lnTo>
                    <a:pt x="328" y="1707"/>
                  </a:lnTo>
                  <a:lnTo>
                    <a:pt x="328" y="1706"/>
                  </a:lnTo>
                  <a:lnTo>
                    <a:pt x="327" y="1706"/>
                  </a:lnTo>
                  <a:lnTo>
                    <a:pt x="326" y="1705"/>
                  </a:lnTo>
                  <a:lnTo>
                    <a:pt x="325" y="1704"/>
                  </a:lnTo>
                  <a:lnTo>
                    <a:pt x="325" y="1704"/>
                  </a:lnTo>
                  <a:lnTo>
                    <a:pt x="324" y="1703"/>
                  </a:lnTo>
                  <a:lnTo>
                    <a:pt x="323" y="1702"/>
                  </a:lnTo>
                  <a:lnTo>
                    <a:pt x="322" y="1701"/>
                  </a:lnTo>
                  <a:lnTo>
                    <a:pt x="321" y="1700"/>
                  </a:lnTo>
                  <a:lnTo>
                    <a:pt x="320" y="1700"/>
                  </a:lnTo>
                  <a:lnTo>
                    <a:pt x="319" y="1699"/>
                  </a:lnTo>
                  <a:lnTo>
                    <a:pt x="319" y="1698"/>
                  </a:lnTo>
                  <a:lnTo>
                    <a:pt x="318" y="1697"/>
                  </a:lnTo>
                  <a:lnTo>
                    <a:pt x="317" y="1697"/>
                  </a:lnTo>
                  <a:lnTo>
                    <a:pt x="316" y="1696"/>
                  </a:lnTo>
                  <a:lnTo>
                    <a:pt x="315" y="1695"/>
                  </a:lnTo>
                  <a:lnTo>
                    <a:pt x="314" y="1694"/>
                  </a:lnTo>
                  <a:lnTo>
                    <a:pt x="314" y="1694"/>
                  </a:lnTo>
                  <a:lnTo>
                    <a:pt x="314" y="1694"/>
                  </a:lnTo>
                  <a:lnTo>
                    <a:pt x="313" y="1693"/>
                  </a:lnTo>
                  <a:lnTo>
                    <a:pt x="312" y="1692"/>
                  </a:lnTo>
                  <a:lnTo>
                    <a:pt x="311" y="1691"/>
                  </a:lnTo>
                  <a:lnTo>
                    <a:pt x="310" y="1690"/>
                  </a:lnTo>
                  <a:lnTo>
                    <a:pt x="310" y="1690"/>
                  </a:lnTo>
                  <a:lnTo>
                    <a:pt x="309" y="1690"/>
                  </a:lnTo>
                  <a:lnTo>
                    <a:pt x="308" y="1689"/>
                  </a:lnTo>
                  <a:lnTo>
                    <a:pt x="308" y="1688"/>
                  </a:lnTo>
                  <a:lnTo>
                    <a:pt x="306" y="1687"/>
                  </a:lnTo>
                  <a:lnTo>
                    <a:pt x="306" y="1687"/>
                  </a:lnTo>
                  <a:lnTo>
                    <a:pt x="306" y="1686"/>
                  </a:lnTo>
                  <a:lnTo>
                    <a:pt x="304" y="1685"/>
                  </a:lnTo>
                  <a:lnTo>
                    <a:pt x="304" y="1685"/>
                  </a:lnTo>
                  <a:lnTo>
                    <a:pt x="303" y="1684"/>
                  </a:lnTo>
                  <a:lnTo>
                    <a:pt x="303" y="1683"/>
                  </a:lnTo>
                  <a:lnTo>
                    <a:pt x="302" y="1683"/>
                  </a:lnTo>
                  <a:lnTo>
                    <a:pt x="301" y="1682"/>
                  </a:lnTo>
                  <a:lnTo>
                    <a:pt x="300" y="1681"/>
                  </a:lnTo>
                  <a:lnTo>
                    <a:pt x="299" y="1680"/>
                  </a:lnTo>
                  <a:lnTo>
                    <a:pt x="299" y="1680"/>
                  </a:lnTo>
                  <a:lnTo>
                    <a:pt x="299" y="1679"/>
                  </a:lnTo>
                  <a:lnTo>
                    <a:pt x="298" y="1679"/>
                  </a:lnTo>
                  <a:lnTo>
                    <a:pt x="297" y="1678"/>
                  </a:lnTo>
                  <a:lnTo>
                    <a:pt x="297" y="1677"/>
                  </a:lnTo>
                  <a:lnTo>
                    <a:pt x="296" y="1677"/>
                  </a:lnTo>
                  <a:lnTo>
                    <a:pt x="295" y="1676"/>
                  </a:lnTo>
                  <a:lnTo>
                    <a:pt x="294" y="1675"/>
                  </a:lnTo>
                  <a:lnTo>
                    <a:pt x="294" y="1675"/>
                  </a:lnTo>
                  <a:lnTo>
                    <a:pt x="293" y="1674"/>
                  </a:lnTo>
                  <a:lnTo>
                    <a:pt x="292" y="1673"/>
                  </a:lnTo>
                  <a:lnTo>
                    <a:pt x="291" y="1672"/>
                  </a:lnTo>
                  <a:lnTo>
                    <a:pt x="291" y="1672"/>
                  </a:lnTo>
                  <a:lnTo>
                    <a:pt x="290" y="1671"/>
                  </a:lnTo>
                  <a:lnTo>
                    <a:pt x="289" y="1670"/>
                  </a:lnTo>
                  <a:lnTo>
                    <a:pt x="288" y="1669"/>
                  </a:lnTo>
                  <a:lnTo>
                    <a:pt x="287" y="1668"/>
                  </a:lnTo>
                  <a:lnTo>
                    <a:pt x="286" y="1667"/>
                  </a:lnTo>
                  <a:lnTo>
                    <a:pt x="286" y="1667"/>
                  </a:lnTo>
                  <a:lnTo>
                    <a:pt x="285" y="1666"/>
                  </a:lnTo>
                  <a:lnTo>
                    <a:pt x="284" y="1665"/>
                  </a:lnTo>
                  <a:lnTo>
                    <a:pt x="283" y="1664"/>
                  </a:lnTo>
                  <a:lnTo>
                    <a:pt x="283" y="1664"/>
                  </a:lnTo>
                  <a:lnTo>
                    <a:pt x="282" y="1663"/>
                  </a:lnTo>
                  <a:lnTo>
                    <a:pt x="281" y="1662"/>
                  </a:lnTo>
                  <a:lnTo>
                    <a:pt x="281" y="1662"/>
                  </a:lnTo>
                  <a:lnTo>
                    <a:pt x="280" y="1661"/>
                  </a:lnTo>
                  <a:lnTo>
                    <a:pt x="279" y="1660"/>
                  </a:lnTo>
                  <a:lnTo>
                    <a:pt x="279" y="1660"/>
                  </a:lnTo>
                  <a:lnTo>
                    <a:pt x="278" y="1659"/>
                  </a:lnTo>
                  <a:lnTo>
                    <a:pt x="277" y="1658"/>
                  </a:lnTo>
                  <a:lnTo>
                    <a:pt x="276" y="1657"/>
                  </a:lnTo>
                  <a:lnTo>
                    <a:pt x="275" y="1656"/>
                  </a:lnTo>
                  <a:lnTo>
                    <a:pt x="275" y="1655"/>
                  </a:lnTo>
                  <a:lnTo>
                    <a:pt x="274" y="1655"/>
                  </a:lnTo>
                  <a:lnTo>
                    <a:pt x="273" y="1653"/>
                  </a:lnTo>
                  <a:lnTo>
                    <a:pt x="272" y="1653"/>
                  </a:lnTo>
                  <a:lnTo>
                    <a:pt x="271" y="1652"/>
                  </a:lnTo>
                  <a:lnTo>
                    <a:pt x="271" y="1651"/>
                  </a:lnTo>
                  <a:lnTo>
                    <a:pt x="270" y="1651"/>
                  </a:lnTo>
                  <a:lnTo>
                    <a:pt x="269" y="1650"/>
                  </a:lnTo>
                  <a:lnTo>
                    <a:pt x="269" y="1649"/>
                  </a:lnTo>
                  <a:lnTo>
                    <a:pt x="268" y="1649"/>
                  </a:lnTo>
                  <a:lnTo>
                    <a:pt x="267" y="1648"/>
                  </a:lnTo>
                  <a:lnTo>
                    <a:pt x="266" y="1647"/>
                  </a:lnTo>
                  <a:lnTo>
                    <a:pt x="266" y="1646"/>
                  </a:lnTo>
                  <a:lnTo>
                    <a:pt x="265" y="1645"/>
                  </a:lnTo>
                  <a:lnTo>
                    <a:pt x="264" y="1644"/>
                  </a:lnTo>
                  <a:lnTo>
                    <a:pt x="264" y="1644"/>
                  </a:lnTo>
                  <a:lnTo>
                    <a:pt x="263" y="1644"/>
                  </a:lnTo>
                  <a:lnTo>
                    <a:pt x="263" y="1643"/>
                  </a:lnTo>
                  <a:lnTo>
                    <a:pt x="262" y="1642"/>
                  </a:lnTo>
                  <a:lnTo>
                    <a:pt x="261" y="1642"/>
                  </a:lnTo>
                  <a:lnTo>
                    <a:pt x="261" y="1641"/>
                  </a:lnTo>
                  <a:lnTo>
                    <a:pt x="260" y="1640"/>
                  </a:lnTo>
                  <a:lnTo>
                    <a:pt x="260" y="1640"/>
                  </a:lnTo>
                  <a:lnTo>
                    <a:pt x="260" y="1640"/>
                  </a:lnTo>
                  <a:lnTo>
                    <a:pt x="259" y="1639"/>
                  </a:lnTo>
                  <a:lnTo>
                    <a:pt x="259" y="1639"/>
                  </a:lnTo>
                  <a:lnTo>
                    <a:pt x="258" y="1638"/>
                  </a:lnTo>
                  <a:lnTo>
                    <a:pt x="258" y="1638"/>
                  </a:lnTo>
                  <a:lnTo>
                    <a:pt x="257" y="1637"/>
                  </a:lnTo>
                  <a:lnTo>
                    <a:pt x="257" y="1636"/>
                  </a:lnTo>
                  <a:lnTo>
                    <a:pt x="256" y="1636"/>
                  </a:lnTo>
                  <a:lnTo>
                    <a:pt x="256" y="1635"/>
                  </a:lnTo>
                  <a:lnTo>
                    <a:pt x="255" y="1634"/>
                  </a:lnTo>
                  <a:lnTo>
                    <a:pt x="254" y="1633"/>
                  </a:lnTo>
                  <a:lnTo>
                    <a:pt x="253" y="1632"/>
                  </a:lnTo>
                  <a:lnTo>
                    <a:pt x="252" y="1631"/>
                  </a:lnTo>
                  <a:lnTo>
                    <a:pt x="251" y="1630"/>
                  </a:lnTo>
                  <a:lnTo>
                    <a:pt x="250" y="1629"/>
                  </a:lnTo>
                  <a:lnTo>
                    <a:pt x="250" y="1629"/>
                  </a:lnTo>
                  <a:lnTo>
                    <a:pt x="249" y="1628"/>
                  </a:lnTo>
                  <a:lnTo>
                    <a:pt x="248" y="1627"/>
                  </a:lnTo>
                  <a:lnTo>
                    <a:pt x="248" y="1626"/>
                  </a:lnTo>
                  <a:lnTo>
                    <a:pt x="247" y="1626"/>
                  </a:lnTo>
                  <a:lnTo>
                    <a:pt x="246" y="1625"/>
                  </a:lnTo>
                  <a:lnTo>
                    <a:pt x="245" y="1624"/>
                  </a:lnTo>
                  <a:lnTo>
                    <a:pt x="245" y="1623"/>
                  </a:lnTo>
                  <a:lnTo>
                    <a:pt x="244" y="1622"/>
                  </a:lnTo>
                  <a:lnTo>
                    <a:pt x="243" y="1621"/>
                  </a:lnTo>
                  <a:lnTo>
                    <a:pt x="242" y="1620"/>
                  </a:lnTo>
                  <a:lnTo>
                    <a:pt x="242" y="1620"/>
                  </a:lnTo>
                  <a:lnTo>
                    <a:pt x="241" y="1619"/>
                  </a:lnTo>
                  <a:lnTo>
                    <a:pt x="241" y="1618"/>
                  </a:lnTo>
                  <a:lnTo>
                    <a:pt x="240" y="1618"/>
                  </a:lnTo>
                  <a:lnTo>
                    <a:pt x="239" y="1617"/>
                  </a:lnTo>
                  <a:lnTo>
                    <a:pt x="239" y="1616"/>
                  </a:lnTo>
                  <a:lnTo>
                    <a:pt x="238" y="1616"/>
                  </a:lnTo>
                  <a:lnTo>
                    <a:pt x="238" y="1615"/>
                  </a:lnTo>
                  <a:lnTo>
                    <a:pt x="237" y="1614"/>
                  </a:lnTo>
                  <a:lnTo>
                    <a:pt x="236" y="1613"/>
                  </a:lnTo>
                  <a:lnTo>
                    <a:pt x="236" y="1613"/>
                  </a:lnTo>
                  <a:lnTo>
                    <a:pt x="235" y="1611"/>
                  </a:lnTo>
                  <a:lnTo>
                    <a:pt x="234" y="1610"/>
                  </a:lnTo>
                  <a:lnTo>
                    <a:pt x="233" y="1609"/>
                  </a:lnTo>
                  <a:lnTo>
                    <a:pt x="232" y="1608"/>
                  </a:lnTo>
                  <a:lnTo>
                    <a:pt x="231" y="1607"/>
                  </a:lnTo>
                  <a:lnTo>
                    <a:pt x="230" y="1606"/>
                  </a:lnTo>
                  <a:lnTo>
                    <a:pt x="229" y="1605"/>
                  </a:lnTo>
                  <a:lnTo>
                    <a:pt x="229" y="1604"/>
                  </a:lnTo>
                  <a:lnTo>
                    <a:pt x="228" y="1603"/>
                  </a:lnTo>
                  <a:lnTo>
                    <a:pt x="227" y="1603"/>
                  </a:lnTo>
                  <a:lnTo>
                    <a:pt x="227" y="1602"/>
                  </a:lnTo>
                  <a:lnTo>
                    <a:pt x="226" y="1601"/>
                  </a:lnTo>
                  <a:lnTo>
                    <a:pt x="225" y="1600"/>
                  </a:lnTo>
                  <a:lnTo>
                    <a:pt x="225" y="1600"/>
                  </a:lnTo>
                  <a:lnTo>
                    <a:pt x="225" y="1599"/>
                  </a:lnTo>
                  <a:lnTo>
                    <a:pt x="224" y="1599"/>
                  </a:lnTo>
                  <a:lnTo>
                    <a:pt x="224" y="1599"/>
                  </a:lnTo>
                  <a:lnTo>
                    <a:pt x="224" y="1598"/>
                  </a:lnTo>
                  <a:lnTo>
                    <a:pt x="223" y="1597"/>
                  </a:lnTo>
                  <a:lnTo>
                    <a:pt x="222" y="1596"/>
                  </a:lnTo>
                  <a:lnTo>
                    <a:pt x="222" y="1596"/>
                  </a:lnTo>
                  <a:lnTo>
                    <a:pt x="221" y="1595"/>
                  </a:lnTo>
                  <a:lnTo>
                    <a:pt x="220" y="1593"/>
                  </a:lnTo>
                  <a:lnTo>
                    <a:pt x="219" y="1592"/>
                  </a:lnTo>
                  <a:lnTo>
                    <a:pt x="218" y="1591"/>
                  </a:lnTo>
                  <a:lnTo>
                    <a:pt x="217" y="1591"/>
                  </a:lnTo>
                  <a:lnTo>
                    <a:pt x="217" y="1590"/>
                  </a:lnTo>
                  <a:lnTo>
                    <a:pt x="216" y="1589"/>
                  </a:lnTo>
                  <a:lnTo>
                    <a:pt x="215" y="1588"/>
                  </a:lnTo>
                  <a:lnTo>
                    <a:pt x="214" y="1587"/>
                  </a:lnTo>
                  <a:lnTo>
                    <a:pt x="214" y="1586"/>
                  </a:lnTo>
                  <a:lnTo>
                    <a:pt x="213" y="1585"/>
                  </a:lnTo>
                  <a:lnTo>
                    <a:pt x="212" y="1585"/>
                  </a:lnTo>
                  <a:lnTo>
                    <a:pt x="212" y="1584"/>
                  </a:lnTo>
                  <a:lnTo>
                    <a:pt x="211" y="1583"/>
                  </a:lnTo>
                  <a:lnTo>
                    <a:pt x="211" y="1582"/>
                  </a:lnTo>
                  <a:lnTo>
                    <a:pt x="210" y="1582"/>
                  </a:lnTo>
                  <a:lnTo>
                    <a:pt x="210" y="1581"/>
                  </a:lnTo>
                  <a:lnTo>
                    <a:pt x="209" y="1581"/>
                  </a:lnTo>
                  <a:lnTo>
                    <a:pt x="209" y="1580"/>
                  </a:lnTo>
                  <a:lnTo>
                    <a:pt x="208" y="1579"/>
                  </a:lnTo>
                  <a:lnTo>
                    <a:pt x="207" y="1578"/>
                  </a:lnTo>
                  <a:lnTo>
                    <a:pt x="207" y="1577"/>
                  </a:lnTo>
                  <a:lnTo>
                    <a:pt x="206" y="1576"/>
                  </a:lnTo>
                  <a:lnTo>
                    <a:pt x="205" y="1575"/>
                  </a:lnTo>
                  <a:lnTo>
                    <a:pt x="205" y="1574"/>
                  </a:lnTo>
                  <a:lnTo>
                    <a:pt x="204" y="1574"/>
                  </a:lnTo>
                  <a:lnTo>
                    <a:pt x="204" y="1573"/>
                  </a:lnTo>
                  <a:lnTo>
                    <a:pt x="203" y="1573"/>
                  </a:lnTo>
                  <a:lnTo>
                    <a:pt x="203" y="1572"/>
                  </a:lnTo>
                  <a:lnTo>
                    <a:pt x="202" y="1571"/>
                  </a:lnTo>
                  <a:lnTo>
                    <a:pt x="201" y="1570"/>
                  </a:lnTo>
                  <a:lnTo>
                    <a:pt x="200" y="1569"/>
                  </a:lnTo>
                  <a:lnTo>
                    <a:pt x="200" y="1568"/>
                  </a:lnTo>
                  <a:lnTo>
                    <a:pt x="199" y="1567"/>
                  </a:lnTo>
                  <a:lnTo>
                    <a:pt x="198" y="1566"/>
                  </a:lnTo>
                  <a:lnTo>
                    <a:pt x="198" y="1566"/>
                  </a:lnTo>
                  <a:lnTo>
                    <a:pt x="197" y="1565"/>
                  </a:lnTo>
                  <a:lnTo>
                    <a:pt x="196" y="1564"/>
                  </a:lnTo>
                  <a:lnTo>
                    <a:pt x="196" y="1563"/>
                  </a:lnTo>
                  <a:lnTo>
                    <a:pt x="195" y="1562"/>
                  </a:lnTo>
                  <a:lnTo>
                    <a:pt x="194" y="1561"/>
                  </a:lnTo>
                  <a:lnTo>
                    <a:pt x="194" y="1561"/>
                  </a:lnTo>
                  <a:lnTo>
                    <a:pt x="193" y="1560"/>
                  </a:lnTo>
                  <a:lnTo>
                    <a:pt x="192" y="1558"/>
                  </a:lnTo>
                  <a:lnTo>
                    <a:pt x="192" y="1558"/>
                  </a:lnTo>
                  <a:lnTo>
                    <a:pt x="192" y="1557"/>
                  </a:lnTo>
                  <a:lnTo>
                    <a:pt x="191" y="1556"/>
                  </a:lnTo>
                  <a:lnTo>
                    <a:pt x="190" y="1555"/>
                  </a:lnTo>
                  <a:lnTo>
                    <a:pt x="189" y="1554"/>
                  </a:lnTo>
                  <a:lnTo>
                    <a:pt x="189" y="1553"/>
                  </a:lnTo>
                  <a:lnTo>
                    <a:pt x="188" y="1552"/>
                  </a:lnTo>
                  <a:lnTo>
                    <a:pt x="187" y="1551"/>
                  </a:lnTo>
                  <a:lnTo>
                    <a:pt x="186" y="1550"/>
                  </a:lnTo>
                  <a:lnTo>
                    <a:pt x="186" y="1549"/>
                  </a:lnTo>
                  <a:lnTo>
                    <a:pt x="185" y="1549"/>
                  </a:lnTo>
                  <a:lnTo>
                    <a:pt x="185" y="1548"/>
                  </a:lnTo>
                  <a:lnTo>
                    <a:pt x="185" y="1548"/>
                  </a:lnTo>
                  <a:lnTo>
                    <a:pt x="184" y="1547"/>
                  </a:lnTo>
                  <a:lnTo>
                    <a:pt x="184" y="1546"/>
                  </a:lnTo>
                  <a:lnTo>
                    <a:pt x="183" y="1546"/>
                  </a:lnTo>
                  <a:lnTo>
                    <a:pt x="183" y="1545"/>
                  </a:lnTo>
                  <a:lnTo>
                    <a:pt x="182" y="1544"/>
                  </a:lnTo>
                  <a:lnTo>
                    <a:pt x="182" y="1543"/>
                  </a:lnTo>
                  <a:lnTo>
                    <a:pt x="181" y="1543"/>
                  </a:lnTo>
                  <a:lnTo>
                    <a:pt x="180" y="1542"/>
                  </a:lnTo>
                  <a:lnTo>
                    <a:pt x="180" y="1541"/>
                  </a:lnTo>
                  <a:lnTo>
                    <a:pt x="179" y="1540"/>
                  </a:lnTo>
                  <a:lnTo>
                    <a:pt x="178" y="1538"/>
                  </a:lnTo>
                  <a:lnTo>
                    <a:pt x="177" y="1538"/>
                  </a:lnTo>
                  <a:lnTo>
                    <a:pt x="177" y="1536"/>
                  </a:lnTo>
                  <a:lnTo>
                    <a:pt x="176" y="1535"/>
                  </a:lnTo>
                  <a:lnTo>
                    <a:pt x="176" y="1535"/>
                  </a:lnTo>
                  <a:lnTo>
                    <a:pt x="174" y="1533"/>
                  </a:lnTo>
                  <a:lnTo>
                    <a:pt x="174" y="1532"/>
                  </a:lnTo>
                  <a:lnTo>
                    <a:pt x="173" y="1531"/>
                  </a:lnTo>
                  <a:lnTo>
                    <a:pt x="172" y="1530"/>
                  </a:lnTo>
                  <a:lnTo>
                    <a:pt x="172" y="1530"/>
                  </a:lnTo>
                  <a:lnTo>
                    <a:pt x="171" y="1529"/>
                  </a:lnTo>
                  <a:lnTo>
                    <a:pt x="171" y="1528"/>
                  </a:lnTo>
                  <a:lnTo>
                    <a:pt x="170" y="1527"/>
                  </a:lnTo>
                  <a:lnTo>
                    <a:pt x="169" y="1526"/>
                  </a:lnTo>
                  <a:lnTo>
                    <a:pt x="169" y="1525"/>
                  </a:lnTo>
                  <a:lnTo>
                    <a:pt x="168" y="1524"/>
                  </a:lnTo>
                  <a:lnTo>
                    <a:pt x="167" y="1523"/>
                  </a:lnTo>
                  <a:lnTo>
                    <a:pt x="167" y="1522"/>
                  </a:lnTo>
                  <a:lnTo>
                    <a:pt x="166" y="1521"/>
                  </a:lnTo>
                  <a:lnTo>
                    <a:pt x="166" y="1521"/>
                  </a:lnTo>
                  <a:lnTo>
                    <a:pt x="165" y="1520"/>
                  </a:lnTo>
                  <a:lnTo>
                    <a:pt x="165" y="1520"/>
                  </a:lnTo>
                  <a:lnTo>
                    <a:pt x="165" y="1519"/>
                  </a:lnTo>
                  <a:lnTo>
                    <a:pt x="164" y="1518"/>
                  </a:lnTo>
                  <a:lnTo>
                    <a:pt x="164" y="1517"/>
                  </a:lnTo>
                  <a:lnTo>
                    <a:pt x="163" y="1517"/>
                  </a:lnTo>
                  <a:lnTo>
                    <a:pt x="163" y="1516"/>
                  </a:lnTo>
                  <a:lnTo>
                    <a:pt x="162" y="1514"/>
                  </a:lnTo>
                  <a:lnTo>
                    <a:pt x="161" y="1514"/>
                  </a:lnTo>
                  <a:lnTo>
                    <a:pt x="161" y="1513"/>
                  </a:lnTo>
                  <a:lnTo>
                    <a:pt x="160" y="1512"/>
                  </a:lnTo>
                  <a:lnTo>
                    <a:pt x="160" y="1512"/>
                  </a:lnTo>
                  <a:lnTo>
                    <a:pt x="159" y="1511"/>
                  </a:lnTo>
                  <a:lnTo>
                    <a:pt x="159" y="1510"/>
                  </a:lnTo>
                  <a:lnTo>
                    <a:pt x="158" y="1509"/>
                  </a:lnTo>
                  <a:lnTo>
                    <a:pt x="158" y="1508"/>
                  </a:lnTo>
                  <a:lnTo>
                    <a:pt x="157" y="1508"/>
                  </a:lnTo>
                  <a:lnTo>
                    <a:pt x="157" y="1507"/>
                  </a:lnTo>
                  <a:lnTo>
                    <a:pt x="157" y="1507"/>
                  </a:lnTo>
                  <a:lnTo>
                    <a:pt x="156" y="1506"/>
                  </a:lnTo>
                  <a:lnTo>
                    <a:pt x="156" y="1505"/>
                  </a:lnTo>
                  <a:lnTo>
                    <a:pt x="155" y="1504"/>
                  </a:lnTo>
                  <a:lnTo>
                    <a:pt x="154" y="1503"/>
                  </a:lnTo>
                  <a:lnTo>
                    <a:pt x="154" y="1502"/>
                  </a:lnTo>
                  <a:lnTo>
                    <a:pt x="153" y="1501"/>
                  </a:lnTo>
                  <a:lnTo>
                    <a:pt x="152" y="1500"/>
                  </a:lnTo>
                  <a:lnTo>
                    <a:pt x="152" y="1499"/>
                  </a:lnTo>
                  <a:lnTo>
                    <a:pt x="152" y="1499"/>
                  </a:lnTo>
                  <a:lnTo>
                    <a:pt x="151" y="1498"/>
                  </a:lnTo>
                  <a:lnTo>
                    <a:pt x="150" y="1497"/>
                  </a:lnTo>
                  <a:lnTo>
                    <a:pt x="150" y="1496"/>
                  </a:lnTo>
                  <a:lnTo>
                    <a:pt x="149" y="1494"/>
                  </a:lnTo>
                  <a:lnTo>
                    <a:pt x="148" y="1494"/>
                  </a:lnTo>
                  <a:lnTo>
                    <a:pt x="148" y="1493"/>
                  </a:lnTo>
                  <a:lnTo>
                    <a:pt x="147" y="1492"/>
                  </a:lnTo>
                  <a:lnTo>
                    <a:pt x="147" y="1491"/>
                  </a:lnTo>
                  <a:lnTo>
                    <a:pt x="146" y="1490"/>
                  </a:lnTo>
                  <a:lnTo>
                    <a:pt x="146" y="1489"/>
                  </a:lnTo>
                  <a:lnTo>
                    <a:pt x="145" y="1488"/>
                  </a:lnTo>
                  <a:lnTo>
                    <a:pt x="145" y="1487"/>
                  </a:lnTo>
                  <a:lnTo>
                    <a:pt x="144" y="1487"/>
                  </a:lnTo>
                  <a:lnTo>
                    <a:pt x="143" y="1485"/>
                  </a:lnTo>
                  <a:lnTo>
                    <a:pt x="143" y="1484"/>
                  </a:lnTo>
                  <a:lnTo>
                    <a:pt x="142" y="1483"/>
                  </a:lnTo>
                  <a:lnTo>
                    <a:pt x="141" y="1482"/>
                  </a:lnTo>
                  <a:lnTo>
                    <a:pt x="141" y="1481"/>
                  </a:lnTo>
                  <a:lnTo>
                    <a:pt x="140" y="1480"/>
                  </a:lnTo>
                  <a:lnTo>
                    <a:pt x="139" y="1479"/>
                  </a:lnTo>
                  <a:lnTo>
                    <a:pt x="139" y="1478"/>
                  </a:lnTo>
                  <a:lnTo>
                    <a:pt x="138" y="1477"/>
                  </a:lnTo>
                  <a:lnTo>
                    <a:pt x="138" y="1476"/>
                  </a:lnTo>
                  <a:lnTo>
                    <a:pt x="137" y="1475"/>
                  </a:lnTo>
                  <a:lnTo>
                    <a:pt x="136" y="1474"/>
                  </a:lnTo>
                  <a:lnTo>
                    <a:pt x="136" y="1473"/>
                  </a:lnTo>
                  <a:lnTo>
                    <a:pt x="135" y="1472"/>
                  </a:lnTo>
                  <a:lnTo>
                    <a:pt x="135" y="1471"/>
                  </a:lnTo>
                  <a:lnTo>
                    <a:pt x="134" y="1470"/>
                  </a:lnTo>
                  <a:lnTo>
                    <a:pt x="134" y="1469"/>
                  </a:lnTo>
                  <a:lnTo>
                    <a:pt x="133" y="1468"/>
                  </a:lnTo>
                  <a:lnTo>
                    <a:pt x="132" y="1467"/>
                  </a:lnTo>
                  <a:lnTo>
                    <a:pt x="132" y="1466"/>
                  </a:lnTo>
                  <a:lnTo>
                    <a:pt x="131" y="1465"/>
                  </a:lnTo>
                  <a:lnTo>
                    <a:pt x="130" y="1463"/>
                  </a:lnTo>
                  <a:lnTo>
                    <a:pt x="130" y="1463"/>
                  </a:lnTo>
                  <a:lnTo>
                    <a:pt x="129" y="1462"/>
                  </a:lnTo>
                  <a:lnTo>
                    <a:pt x="129" y="1461"/>
                  </a:lnTo>
                  <a:lnTo>
                    <a:pt x="129" y="1461"/>
                  </a:lnTo>
                  <a:lnTo>
                    <a:pt x="128" y="1460"/>
                  </a:lnTo>
                  <a:lnTo>
                    <a:pt x="128" y="1459"/>
                  </a:lnTo>
                  <a:lnTo>
                    <a:pt x="127" y="1459"/>
                  </a:lnTo>
                  <a:lnTo>
                    <a:pt x="127" y="1457"/>
                  </a:lnTo>
                  <a:lnTo>
                    <a:pt x="126" y="1456"/>
                  </a:lnTo>
                  <a:lnTo>
                    <a:pt x="126" y="1455"/>
                  </a:lnTo>
                  <a:lnTo>
                    <a:pt x="125" y="1454"/>
                  </a:lnTo>
                  <a:lnTo>
                    <a:pt x="125" y="1453"/>
                  </a:lnTo>
                  <a:lnTo>
                    <a:pt x="124" y="1452"/>
                  </a:lnTo>
                  <a:lnTo>
                    <a:pt x="123" y="1451"/>
                  </a:lnTo>
                  <a:lnTo>
                    <a:pt x="123" y="1450"/>
                  </a:lnTo>
                  <a:lnTo>
                    <a:pt x="122" y="1449"/>
                  </a:lnTo>
                  <a:lnTo>
                    <a:pt x="122" y="1448"/>
                  </a:lnTo>
                  <a:lnTo>
                    <a:pt x="121" y="1447"/>
                  </a:lnTo>
                  <a:lnTo>
                    <a:pt x="120" y="1446"/>
                  </a:lnTo>
                  <a:lnTo>
                    <a:pt x="120" y="1445"/>
                  </a:lnTo>
                  <a:lnTo>
                    <a:pt x="119" y="1444"/>
                  </a:lnTo>
                  <a:lnTo>
                    <a:pt x="119" y="1443"/>
                  </a:lnTo>
                  <a:lnTo>
                    <a:pt x="118" y="1441"/>
                  </a:lnTo>
                  <a:lnTo>
                    <a:pt x="118" y="1441"/>
                  </a:lnTo>
                  <a:lnTo>
                    <a:pt x="117" y="1439"/>
                  </a:lnTo>
                  <a:lnTo>
                    <a:pt x="117" y="1439"/>
                  </a:lnTo>
                  <a:lnTo>
                    <a:pt x="116" y="1438"/>
                  </a:lnTo>
                  <a:lnTo>
                    <a:pt x="116" y="1437"/>
                  </a:lnTo>
                  <a:lnTo>
                    <a:pt x="115" y="1436"/>
                  </a:lnTo>
                  <a:lnTo>
                    <a:pt x="114" y="1435"/>
                  </a:lnTo>
                  <a:lnTo>
                    <a:pt x="114" y="1433"/>
                  </a:lnTo>
                  <a:lnTo>
                    <a:pt x="113" y="1432"/>
                  </a:lnTo>
                  <a:lnTo>
                    <a:pt x="113" y="1431"/>
                  </a:lnTo>
                  <a:lnTo>
                    <a:pt x="112" y="1430"/>
                  </a:lnTo>
                  <a:lnTo>
                    <a:pt x="112" y="1429"/>
                  </a:lnTo>
                  <a:lnTo>
                    <a:pt x="111" y="1428"/>
                  </a:lnTo>
                  <a:lnTo>
                    <a:pt x="110" y="1427"/>
                  </a:lnTo>
                  <a:lnTo>
                    <a:pt x="110" y="1426"/>
                  </a:lnTo>
                  <a:lnTo>
                    <a:pt x="109" y="1425"/>
                  </a:lnTo>
                  <a:lnTo>
                    <a:pt x="109" y="1424"/>
                  </a:lnTo>
                  <a:lnTo>
                    <a:pt x="108" y="1423"/>
                  </a:lnTo>
                  <a:lnTo>
                    <a:pt x="108" y="1422"/>
                  </a:lnTo>
                  <a:lnTo>
                    <a:pt x="107" y="1420"/>
                  </a:lnTo>
                  <a:lnTo>
                    <a:pt x="106" y="1419"/>
                  </a:lnTo>
                  <a:lnTo>
                    <a:pt x="106" y="1419"/>
                  </a:lnTo>
                  <a:lnTo>
                    <a:pt x="106" y="1418"/>
                  </a:lnTo>
                  <a:lnTo>
                    <a:pt x="105" y="1417"/>
                  </a:lnTo>
                  <a:lnTo>
                    <a:pt x="105" y="1416"/>
                  </a:lnTo>
                  <a:lnTo>
                    <a:pt x="104" y="1414"/>
                  </a:lnTo>
                  <a:lnTo>
                    <a:pt x="104" y="1414"/>
                  </a:lnTo>
                  <a:lnTo>
                    <a:pt x="103" y="1412"/>
                  </a:lnTo>
                  <a:lnTo>
                    <a:pt x="102" y="1411"/>
                  </a:lnTo>
                  <a:lnTo>
                    <a:pt x="102" y="1410"/>
                  </a:lnTo>
                  <a:lnTo>
                    <a:pt x="102" y="1410"/>
                  </a:lnTo>
                  <a:lnTo>
                    <a:pt x="101" y="1408"/>
                  </a:lnTo>
                  <a:lnTo>
                    <a:pt x="101" y="1407"/>
                  </a:lnTo>
                  <a:lnTo>
                    <a:pt x="100" y="1406"/>
                  </a:lnTo>
                  <a:lnTo>
                    <a:pt x="100" y="1405"/>
                  </a:lnTo>
                  <a:lnTo>
                    <a:pt x="99" y="1404"/>
                  </a:lnTo>
                  <a:lnTo>
                    <a:pt x="99" y="1403"/>
                  </a:lnTo>
                  <a:lnTo>
                    <a:pt x="98" y="1402"/>
                  </a:lnTo>
                  <a:lnTo>
                    <a:pt x="97" y="1401"/>
                  </a:lnTo>
                  <a:lnTo>
                    <a:pt x="97" y="1400"/>
                  </a:lnTo>
                  <a:lnTo>
                    <a:pt x="97" y="1399"/>
                  </a:lnTo>
                  <a:lnTo>
                    <a:pt x="96" y="1398"/>
                  </a:lnTo>
                  <a:lnTo>
                    <a:pt x="95" y="1397"/>
                  </a:lnTo>
                  <a:lnTo>
                    <a:pt x="95" y="1396"/>
                  </a:lnTo>
                  <a:lnTo>
                    <a:pt x="94" y="1395"/>
                  </a:lnTo>
                  <a:lnTo>
                    <a:pt x="94" y="1394"/>
                  </a:lnTo>
                  <a:lnTo>
                    <a:pt x="94" y="1393"/>
                  </a:lnTo>
                  <a:lnTo>
                    <a:pt x="93" y="1392"/>
                  </a:lnTo>
                  <a:lnTo>
                    <a:pt x="93" y="1391"/>
                  </a:lnTo>
                  <a:lnTo>
                    <a:pt x="92" y="1389"/>
                  </a:lnTo>
                  <a:lnTo>
                    <a:pt x="92" y="1389"/>
                  </a:lnTo>
                  <a:lnTo>
                    <a:pt x="91" y="1388"/>
                  </a:lnTo>
                  <a:lnTo>
                    <a:pt x="91" y="1386"/>
                  </a:lnTo>
                  <a:lnTo>
                    <a:pt x="90" y="1385"/>
                  </a:lnTo>
                  <a:lnTo>
                    <a:pt x="90" y="1384"/>
                  </a:lnTo>
                  <a:lnTo>
                    <a:pt x="89" y="1383"/>
                  </a:lnTo>
                  <a:lnTo>
                    <a:pt x="89" y="1382"/>
                  </a:lnTo>
                  <a:lnTo>
                    <a:pt x="88" y="1381"/>
                  </a:lnTo>
                  <a:lnTo>
                    <a:pt x="88" y="1380"/>
                  </a:lnTo>
                  <a:lnTo>
                    <a:pt x="87" y="1379"/>
                  </a:lnTo>
                  <a:lnTo>
                    <a:pt x="86" y="1377"/>
                  </a:lnTo>
                  <a:lnTo>
                    <a:pt x="86" y="1376"/>
                  </a:lnTo>
                  <a:lnTo>
                    <a:pt x="85" y="1375"/>
                  </a:lnTo>
                  <a:lnTo>
                    <a:pt x="85" y="1374"/>
                  </a:lnTo>
                  <a:lnTo>
                    <a:pt x="85" y="1373"/>
                  </a:lnTo>
                  <a:lnTo>
                    <a:pt x="84" y="1373"/>
                  </a:lnTo>
                  <a:lnTo>
                    <a:pt x="84" y="1371"/>
                  </a:lnTo>
                  <a:lnTo>
                    <a:pt x="83" y="1370"/>
                  </a:lnTo>
                  <a:lnTo>
                    <a:pt x="83" y="1369"/>
                  </a:lnTo>
                  <a:lnTo>
                    <a:pt x="82" y="1368"/>
                  </a:lnTo>
                  <a:lnTo>
                    <a:pt x="82" y="1367"/>
                  </a:lnTo>
                  <a:lnTo>
                    <a:pt x="81" y="1366"/>
                  </a:lnTo>
                  <a:lnTo>
                    <a:pt x="81" y="1365"/>
                  </a:lnTo>
                  <a:lnTo>
                    <a:pt x="81" y="1364"/>
                  </a:lnTo>
                  <a:lnTo>
                    <a:pt x="80" y="1363"/>
                  </a:lnTo>
                  <a:lnTo>
                    <a:pt x="79" y="1361"/>
                  </a:lnTo>
                  <a:lnTo>
                    <a:pt x="79" y="1360"/>
                  </a:lnTo>
                  <a:lnTo>
                    <a:pt x="79" y="1359"/>
                  </a:lnTo>
                  <a:lnTo>
                    <a:pt x="78" y="1358"/>
                  </a:lnTo>
                  <a:lnTo>
                    <a:pt x="78" y="1358"/>
                  </a:lnTo>
                  <a:lnTo>
                    <a:pt x="77" y="1357"/>
                  </a:lnTo>
                  <a:lnTo>
                    <a:pt x="77" y="1356"/>
                  </a:lnTo>
                  <a:lnTo>
                    <a:pt x="77" y="1355"/>
                  </a:lnTo>
                  <a:lnTo>
                    <a:pt x="77" y="1355"/>
                  </a:lnTo>
                  <a:lnTo>
                    <a:pt x="76" y="1354"/>
                  </a:lnTo>
                  <a:lnTo>
                    <a:pt x="76" y="1353"/>
                  </a:lnTo>
                  <a:lnTo>
                    <a:pt x="75" y="1352"/>
                  </a:lnTo>
                  <a:lnTo>
                    <a:pt x="75" y="1351"/>
                  </a:lnTo>
                  <a:lnTo>
                    <a:pt x="75" y="1350"/>
                  </a:lnTo>
                  <a:lnTo>
                    <a:pt x="74" y="1349"/>
                  </a:lnTo>
                  <a:lnTo>
                    <a:pt x="74" y="1348"/>
                  </a:lnTo>
                  <a:lnTo>
                    <a:pt x="73" y="1347"/>
                  </a:lnTo>
                  <a:lnTo>
                    <a:pt x="73" y="1346"/>
                  </a:lnTo>
                  <a:lnTo>
                    <a:pt x="73" y="1345"/>
                  </a:lnTo>
                  <a:lnTo>
                    <a:pt x="72" y="1344"/>
                  </a:lnTo>
                  <a:lnTo>
                    <a:pt x="72" y="1342"/>
                  </a:lnTo>
                  <a:lnTo>
                    <a:pt x="71" y="1342"/>
                  </a:lnTo>
                  <a:lnTo>
                    <a:pt x="71" y="1341"/>
                  </a:lnTo>
                  <a:lnTo>
                    <a:pt x="71" y="1340"/>
                  </a:lnTo>
                  <a:lnTo>
                    <a:pt x="70" y="1339"/>
                  </a:lnTo>
                  <a:lnTo>
                    <a:pt x="70" y="1337"/>
                  </a:lnTo>
                  <a:lnTo>
                    <a:pt x="69" y="1336"/>
                  </a:lnTo>
                  <a:lnTo>
                    <a:pt x="69" y="1335"/>
                  </a:lnTo>
                  <a:lnTo>
                    <a:pt x="68" y="1334"/>
                  </a:lnTo>
                  <a:lnTo>
                    <a:pt x="68" y="1333"/>
                  </a:lnTo>
                  <a:lnTo>
                    <a:pt x="67" y="1332"/>
                  </a:lnTo>
                  <a:lnTo>
                    <a:pt x="67" y="1331"/>
                  </a:lnTo>
                  <a:lnTo>
                    <a:pt x="67" y="1330"/>
                  </a:lnTo>
                  <a:lnTo>
                    <a:pt x="66" y="1329"/>
                  </a:lnTo>
                  <a:lnTo>
                    <a:pt x="66" y="1328"/>
                  </a:lnTo>
                  <a:lnTo>
                    <a:pt x="65" y="1327"/>
                  </a:lnTo>
                  <a:lnTo>
                    <a:pt x="65" y="1326"/>
                  </a:lnTo>
                  <a:lnTo>
                    <a:pt x="65" y="1325"/>
                  </a:lnTo>
                  <a:lnTo>
                    <a:pt x="64" y="1324"/>
                  </a:lnTo>
                  <a:lnTo>
                    <a:pt x="64" y="1323"/>
                  </a:lnTo>
                  <a:lnTo>
                    <a:pt x="63" y="1322"/>
                  </a:lnTo>
                  <a:lnTo>
                    <a:pt x="63" y="1321"/>
                  </a:lnTo>
                  <a:lnTo>
                    <a:pt x="63" y="1319"/>
                  </a:lnTo>
                  <a:lnTo>
                    <a:pt x="62" y="1319"/>
                  </a:lnTo>
                  <a:lnTo>
                    <a:pt x="62" y="1318"/>
                  </a:lnTo>
                  <a:lnTo>
                    <a:pt x="62" y="1317"/>
                  </a:lnTo>
                  <a:lnTo>
                    <a:pt x="61" y="1316"/>
                  </a:lnTo>
                  <a:lnTo>
                    <a:pt x="61" y="1315"/>
                  </a:lnTo>
                  <a:lnTo>
                    <a:pt x="61" y="1315"/>
                  </a:lnTo>
                  <a:lnTo>
                    <a:pt x="60" y="1313"/>
                  </a:lnTo>
                  <a:lnTo>
                    <a:pt x="60" y="1313"/>
                  </a:lnTo>
                  <a:lnTo>
                    <a:pt x="60" y="1311"/>
                  </a:lnTo>
                  <a:lnTo>
                    <a:pt x="59" y="1311"/>
                  </a:lnTo>
                  <a:lnTo>
                    <a:pt x="59" y="1309"/>
                  </a:lnTo>
                  <a:lnTo>
                    <a:pt x="59" y="1309"/>
                  </a:lnTo>
                  <a:lnTo>
                    <a:pt x="58" y="1307"/>
                  </a:lnTo>
                  <a:lnTo>
                    <a:pt x="58" y="1306"/>
                  </a:lnTo>
                  <a:lnTo>
                    <a:pt x="57" y="1306"/>
                  </a:lnTo>
                  <a:lnTo>
                    <a:pt x="57" y="1304"/>
                  </a:lnTo>
                  <a:lnTo>
                    <a:pt x="57" y="1303"/>
                  </a:lnTo>
                  <a:lnTo>
                    <a:pt x="56" y="1302"/>
                  </a:lnTo>
                  <a:lnTo>
                    <a:pt x="56" y="1301"/>
                  </a:lnTo>
                  <a:lnTo>
                    <a:pt x="56" y="1300"/>
                  </a:lnTo>
                  <a:lnTo>
                    <a:pt x="55" y="1299"/>
                  </a:lnTo>
                  <a:lnTo>
                    <a:pt x="55" y="1298"/>
                  </a:lnTo>
                  <a:lnTo>
                    <a:pt x="54" y="1296"/>
                  </a:lnTo>
                  <a:lnTo>
                    <a:pt x="54" y="1296"/>
                  </a:lnTo>
                  <a:lnTo>
                    <a:pt x="54" y="1295"/>
                  </a:lnTo>
                  <a:lnTo>
                    <a:pt x="54" y="1294"/>
                  </a:lnTo>
                  <a:lnTo>
                    <a:pt x="53" y="1294"/>
                  </a:lnTo>
                  <a:lnTo>
                    <a:pt x="53" y="1293"/>
                  </a:lnTo>
                  <a:lnTo>
                    <a:pt x="53" y="1292"/>
                  </a:lnTo>
                  <a:lnTo>
                    <a:pt x="52" y="1291"/>
                  </a:lnTo>
                  <a:lnTo>
                    <a:pt x="52" y="1290"/>
                  </a:lnTo>
                  <a:lnTo>
                    <a:pt x="52" y="1288"/>
                  </a:lnTo>
                  <a:lnTo>
                    <a:pt x="51" y="1288"/>
                  </a:lnTo>
                  <a:lnTo>
                    <a:pt x="51" y="1287"/>
                  </a:lnTo>
                  <a:lnTo>
                    <a:pt x="51" y="1286"/>
                  </a:lnTo>
                  <a:lnTo>
                    <a:pt x="50" y="1285"/>
                  </a:lnTo>
                  <a:lnTo>
                    <a:pt x="50" y="1283"/>
                  </a:lnTo>
                  <a:lnTo>
                    <a:pt x="50" y="1282"/>
                  </a:lnTo>
                  <a:lnTo>
                    <a:pt x="49" y="1281"/>
                  </a:lnTo>
                  <a:lnTo>
                    <a:pt x="49" y="1280"/>
                  </a:lnTo>
                  <a:lnTo>
                    <a:pt x="49" y="1279"/>
                  </a:lnTo>
                  <a:lnTo>
                    <a:pt x="48" y="1278"/>
                  </a:lnTo>
                  <a:lnTo>
                    <a:pt x="48" y="1277"/>
                  </a:lnTo>
                  <a:lnTo>
                    <a:pt x="48" y="1276"/>
                  </a:lnTo>
                  <a:lnTo>
                    <a:pt x="47" y="1275"/>
                  </a:lnTo>
                  <a:lnTo>
                    <a:pt x="47" y="1274"/>
                  </a:lnTo>
                  <a:lnTo>
                    <a:pt x="47" y="1273"/>
                  </a:lnTo>
                  <a:lnTo>
                    <a:pt x="46" y="1272"/>
                  </a:lnTo>
                  <a:lnTo>
                    <a:pt x="46" y="1271"/>
                  </a:lnTo>
                  <a:lnTo>
                    <a:pt x="46" y="1270"/>
                  </a:lnTo>
                  <a:lnTo>
                    <a:pt x="45" y="1269"/>
                  </a:lnTo>
                  <a:lnTo>
                    <a:pt x="45" y="1268"/>
                  </a:lnTo>
                  <a:lnTo>
                    <a:pt x="45" y="1267"/>
                  </a:lnTo>
                  <a:lnTo>
                    <a:pt x="44" y="1266"/>
                  </a:lnTo>
                  <a:lnTo>
                    <a:pt x="44" y="1265"/>
                  </a:lnTo>
                  <a:lnTo>
                    <a:pt x="44" y="1264"/>
                  </a:lnTo>
                  <a:lnTo>
                    <a:pt x="43" y="1263"/>
                  </a:lnTo>
                  <a:lnTo>
                    <a:pt x="43" y="1262"/>
                  </a:lnTo>
                  <a:lnTo>
                    <a:pt x="43" y="1261"/>
                  </a:lnTo>
                  <a:lnTo>
                    <a:pt x="42" y="1259"/>
                  </a:lnTo>
                  <a:lnTo>
                    <a:pt x="42" y="1258"/>
                  </a:lnTo>
                  <a:lnTo>
                    <a:pt x="42" y="1257"/>
                  </a:lnTo>
                  <a:lnTo>
                    <a:pt x="41" y="1256"/>
                  </a:lnTo>
                  <a:lnTo>
                    <a:pt x="41" y="1255"/>
                  </a:lnTo>
                  <a:lnTo>
                    <a:pt x="41" y="1255"/>
                  </a:lnTo>
                  <a:lnTo>
                    <a:pt x="40" y="1253"/>
                  </a:lnTo>
                  <a:lnTo>
                    <a:pt x="40" y="1252"/>
                  </a:lnTo>
                  <a:lnTo>
                    <a:pt x="40" y="1251"/>
                  </a:lnTo>
                  <a:lnTo>
                    <a:pt x="40" y="1250"/>
                  </a:lnTo>
                  <a:lnTo>
                    <a:pt x="39" y="1249"/>
                  </a:lnTo>
                  <a:lnTo>
                    <a:pt x="39" y="1248"/>
                  </a:lnTo>
                  <a:lnTo>
                    <a:pt x="39" y="1247"/>
                  </a:lnTo>
                  <a:lnTo>
                    <a:pt x="38" y="1246"/>
                  </a:lnTo>
                  <a:lnTo>
                    <a:pt x="38" y="1245"/>
                  </a:lnTo>
                  <a:lnTo>
                    <a:pt x="38" y="1244"/>
                  </a:lnTo>
                  <a:lnTo>
                    <a:pt x="37" y="1242"/>
                  </a:lnTo>
                  <a:lnTo>
                    <a:pt x="37" y="1241"/>
                  </a:lnTo>
                  <a:lnTo>
                    <a:pt x="37" y="1240"/>
                  </a:lnTo>
                  <a:lnTo>
                    <a:pt x="36" y="1239"/>
                  </a:lnTo>
                  <a:lnTo>
                    <a:pt x="36" y="1237"/>
                  </a:lnTo>
                  <a:lnTo>
                    <a:pt x="36" y="1237"/>
                  </a:lnTo>
                  <a:lnTo>
                    <a:pt x="35" y="1235"/>
                  </a:lnTo>
                  <a:lnTo>
                    <a:pt x="35" y="1235"/>
                  </a:lnTo>
                  <a:lnTo>
                    <a:pt x="35" y="1234"/>
                  </a:lnTo>
                  <a:lnTo>
                    <a:pt x="35" y="1233"/>
                  </a:lnTo>
                  <a:lnTo>
                    <a:pt x="34" y="1231"/>
                  </a:lnTo>
                  <a:lnTo>
                    <a:pt x="34" y="1230"/>
                  </a:lnTo>
                  <a:lnTo>
                    <a:pt x="34" y="1229"/>
                  </a:lnTo>
                  <a:lnTo>
                    <a:pt x="33" y="1228"/>
                  </a:lnTo>
                  <a:lnTo>
                    <a:pt x="33" y="1228"/>
                  </a:lnTo>
                  <a:lnTo>
                    <a:pt x="33" y="1226"/>
                  </a:lnTo>
                  <a:lnTo>
                    <a:pt x="33" y="1225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22"/>
                  </a:lnTo>
                  <a:lnTo>
                    <a:pt x="32" y="1221"/>
                  </a:lnTo>
                  <a:lnTo>
                    <a:pt x="31" y="1220"/>
                  </a:lnTo>
                  <a:lnTo>
                    <a:pt x="31" y="1219"/>
                  </a:lnTo>
                  <a:lnTo>
                    <a:pt x="31" y="1218"/>
                  </a:lnTo>
                  <a:lnTo>
                    <a:pt x="30" y="1217"/>
                  </a:lnTo>
                  <a:lnTo>
                    <a:pt x="30" y="1216"/>
                  </a:lnTo>
                  <a:lnTo>
                    <a:pt x="30" y="1215"/>
                  </a:lnTo>
                  <a:lnTo>
                    <a:pt x="30" y="1214"/>
                  </a:lnTo>
                  <a:lnTo>
                    <a:pt x="29" y="1213"/>
                  </a:lnTo>
                  <a:lnTo>
                    <a:pt x="29" y="1212"/>
                  </a:lnTo>
                  <a:lnTo>
                    <a:pt x="29" y="1210"/>
                  </a:lnTo>
                  <a:lnTo>
                    <a:pt x="29" y="1209"/>
                  </a:lnTo>
                  <a:lnTo>
                    <a:pt x="29" y="1209"/>
                  </a:lnTo>
                  <a:lnTo>
                    <a:pt x="28" y="1207"/>
                  </a:lnTo>
                  <a:lnTo>
                    <a:pt x="28" y="1206"/>
                  </a:lnTo>
                  <a:lnTo>
                    <a:pt x="28" y="1206"/>
                  </a:lnTo>
                  <a:lnTo>
                    <a:pt x="27" y="1204"/>
                  </a:lnTo>
                  <a:lnTo>
                    <a:pt x="27" y="1204"/>
                  </a:lnTo>
                  <a:lnTo>
                    <a:pt x="27" y="1202"/>
                  </a:lnTo>
                  <a:lnTo>
                    <a:pt x="27" y="1201"/>
                  </a:lnTo>
                  <a:lnTo>
                    <a:pt x="26" y="1200"/>
                  </a:lnTo>
                  <a:lnTo>
                    <a:pt x="26" y="1199"/>
                  </a:lnTo>
                  <a:lnTo>
                    <a:pt x="26" y="1198"/>
                  </a:lnTo>
                  <a:lnTo>
                    <a:pt x="26" y="1197"/>
                  </a:lnTo>
                  <a:lnTo>
                    <a:pt x="25" y="1196"/>
                  </a:lnTo>
                  <a:lnTo>
                    <a:pt x="25" y="1195"/>
                  </a:lnTo>
                  <a:lnTo>
                    <a:pt x="25" y="1194"/>
                  </a:lnTo>
                  <a:lnTo>
                    <a:pt x="25" y="1192"/>
                  </a:lnTo>
                  <a:lnTo>
                    <a:pt x="25" y="1192"/>
                  </a:lnTo>
                  <a:lnTo>
                    <a:pt x="24" y="1191"/>
                  </a:lnTo>
                  <a:lnTo>
                    <a:pt x="24" y="1190"/>
                  </a:lnTo>
                  <a:lnTo>
                    <a:pt x="24" y="1189"/>
                  </a:lnTo>
                  <a:lnTo>
                    <a:pt x="24" y="1188"/>
                  </a:lnTo>
                  <a:lnTo>
                    <a:pt x="24" y="1188"/>
                  </a:lnTo>
                  <a:lnTo>
                    <a:pt x="23" y="1187"/>
                  </a:lnTo>
                  <a:lnTo>
                    <a:pt x="23" y="1185"/>
                  </a:lnTo>
                  <a:lnTo>
                    <a:pt x="23" y="1184"/>
                  </a:lnTo>
                  <a:lnTo>
                    <a:pt x="23" y="1184"/>
                  </a:lnTo>
                  <a:lnTo>
                    <a:pt x="23" y="1183"/>
                  </a:lnTo>
                  <a:lnTo>
                    <a:pt x="22" y="1182"/>
                  </a:lnTo>
                  <a:lnTo>
                    <a:pt x="22" y="1181"/>
                  </a:lnTo>
                  <a:lnTo>
                    <a:pt x="22" y="1179"/>
                  </a:lnTo>
                  <a:lnTo>
                    <a:pt x="21" y="1178"/>
                  </a:lnTo>
                  <a:lnTo>
                    <a:pt x="21" y="1177"/>
                  </a:lnTo>
                  <a:lnTo>
                    <a:pt x="21" y="1176"/>
                  </a:lnTo>
                  <a:lnTo>
                    <a:pt x="21" y="1175"/>
                  </a:lnTo>
                  <a:lnTo>
                    <a:pt x="21" y="1175"/>
                  </a:lnTo>
                  <a:lnTo>
                    <a:pt x="20" y="1173"/>
                  </a:lnTo>
                  <a:lnTo>
                    <a:pt x="20" y="1172"/>
                  </a:lnTo>
                  <a:lnTo>
                    <a:pt x="20" y="1171"/>
                  </a:lnTo>
                  <a:lnTo>
                    <a:pt x="20" y="1170"/>
                  </a:lnTo>
                  <a:lnTo>
                    <a:pt x="20" y="1169"/>
                  </a:lnTo>
                  <a:lnTo>
                    <a:pt x="19" y="1168"/>
                  </a:lnTo>
                  <a:lnTo>
                    <a:pt x="19" y="1167"/>
                  </a:lnTo>
                  <a:lnTo>
                    <a:pt x="19" y="1166"/>
                  </a:lnTo>
                  <a:lnTo>
                    <a:pt x="19" y="1165"/>
                  </a:lnTo>
                  <a:lnTo>
                    <a:pt x="18" y="1164"/>
                  </a:lnTo>
                  <a:lnTo>
                    <a:pt x="18" y="1163"/>
                  </a:lnTo>
                  <a:lnTo>
                    <a:pt x="18" y="1162"/>
                  </a:lnTo>
                  <a:lnTo>
                    <a:pt x="18" y="1161"/>
                  </a:lnTo>
                  <a:lnTo>
                    <a:pt x="18" y="1160"/>
                  </a:lnTo>
                  <a:lnTo>
                    <a:pt x="17" y="1159"/>
                  </a:lnTo>
                  <a:lnTo>
                    <a:pt x="17" y="1158"/>
                  </a:lnTo>
                  <a:lnTo>
                    <a:pt x="17" y="1157"/>
                  </a:lnTo>
                  <a:lnTo>
                    <a:pt x="17" y="1156"/>
                  </a:lnTo>
                  <a:lnTo>
                    <a:pt x="17" y="1155"/>
                  </a:lnTo>
                  <a:lnTo>
                    <a:pt x="17" y="1154"/>
                  </a:lnTo>
                  <a:lnTo>
                    <a:pt x="16" y="1153"/>
                  </a:lnTo>
                  <a:lnTo>
                    <a:pt x="16" y="1151"/>
                  </a:lnTo>
                  <a:lnTo>
                    <a:pt x="16" y="1150"/>
                  </a:lnTo>
                  <a:lnTo>
                    <a:pt x="16" y="1149"/>
                  </a:lnTo>
                  <a:lnTo>
                    <a:pt x="16" y="1148"/>
                  </a:lnTo>
                  <a:lnTo>
                    <a:pt x="15" y="1147"/>
                  </a:lnTo>
                  <a:lnTo>
                    <a:pt x="15" y="1146"/>
                  </a:lnTo>
                  <a:lnTo>
                    <a:pt x="15" y="1145"/>
                  </a:lnTo>
                  <a:lnTo>
                    <a:pt x="15" y="1144"/>
                  </a:lnTo>
                  <a:lnTo>
                    <a:pt x="15" y="1143"/>
                  </a:lnTo>
                  <a:lnTo>
                    <a:pt x="15" y="1142"/>
                  </a:lnTo>
                  <a:lnTo>
                    <a:pt x="14" y="1141"/>
                  </a:lnTo>
                  <a:lnTo>
                    <a:pt x="14" y="1140"/>
                  </a:lnTo>
                  <a:lnTo>
                    <a:pt x="14" y="1139"/>
                  </a:lnTo>
                  <a:lnTo>
                    <a:pt x="14" y="1138"/>
                  </a:lnTo>
                  <a:lnTo>
                    <a:pt x="14" y="1137"/>
                  </a:lnTo>
                  <a:lnTo>
                    <a:pt x="13" y="1136"/>
                  </a:lnTo>
                  <a:lnTo>
                    <a:pt x="13" y="1135"/>
                  </a:lnTo>
                  <a:lnTo>
                    <a:pt x="13" y="1134"/>
                  </a:lnTo>
                  <a:lnTo>
                    <a:pt x="13" y="1132"/>
                  </a:lnTo>
                  <a:lnTo>
                    <a:pt x="13" y="1131"/>
                  </a:lnTo>
                  <a:lnTo>
                    <a:pt x="13" y="1130"/>
                  </a:lnTo>
                  <a:lnTo>
                    <a:pt x="12" y="1129"/>
                  </a:lnTo>
                  <a:lnTo>
                    <a:pt x="12" y="1128"/>
                  </a:lnTo>
                  <a:lnTo>
                    <a:pt x="12" y="1128"/>
                  </a:lnTo>
                  <a:lnTo>
                    <a:pt x="12" y="1126"/>
                  </a:lnTo>
                  <a:lnTo>
                    <a:pt x="12" y="1125"/>
                  </a:lnTo>
                  <a:lnTo>
                    <a:pt x="12" y="1124"/>
                  </a:lnTo>
                  <a:lnTo>
                    <a:pt x="11" y="1123"/>
                  </a:lnTo>
                  <a:lnTo>
                    <a:pt x="11" y="1122"/>
                  </a:lnTo>
                  <a:lnTo>
                    <a:pt x="11" y="1122"/>
                  </a:lnTo>
                  <a:lnTo>
                    <a:pt x="11" y="1120"/>
                  </a:lnTo>
                  <a:lnTo>
                    <a:pt x="11" y="1119"/>
                  </a:lnTo>
                  <a:lnTo>
                    <a:pt x="11" y="1118"/>
                  </a:lnTo>
                  <a:lnTo>
                    <a:pt x="11" y="1117"/>
                  </a:lnTo>
                  <a:lnTo>
                    <a:pt x="10" y="1116"/>
                  </a:lnTo>
                  <a:lnTo>
                    <a:pt x="10" y="1115"/>
                  </a:lnTo>
                  <a:lnTo>
                    <a:pt x="10" y="1114"/>
                  </a:lnTo>
                  <a:lnTo>
                    <a:pt x="10" y="1113"/>
                  </a:lnTo>
                  <a:lnTo>
                    <a:pt x="10" y="1111"/>
                  </a:lnTo>
                  <a:lnTo>
                    <a:pt x="10" y="1111"/>
                  </a:lnTo>
                  <a:lnTo>
                    <a:pt x="9" y="1110"/>
                  </a:lnTo>
                  <a:lnTo>
                    <a:pt x="9" y="1108"/>
                  </a:lnTo>
                  <a:lnTo>
                    <a:pt x="9" y="1107"/>
                  </a:lnTo>
                  <a:lnTo>
                    <a:pt x="9" y="1106"/>
                  </a:lnTo>
                  <a:lnTo>
                    <a:pt x="9" y="1106"/>
                  </a:lnTo>
                  <a:lnTo>
                    <a:pt x="9" y="1105"/>
                  </a:lnTo>
                  <a:lnTo>
                    <a:pt x="9" y="1103"/>
                  </a:lnTo>
                  <a:lnTo>
                    <a:pt x="8" y="1102"/>
                  </a:lnTo>
                  <a:lnTo>
                    <a:pt x="8" y="1101"/>
                  </a:lnTo>
                  <a:lnTo>
                    <a:pt x="8" y="1099"/>
                  </a:lnTo>
                  <a:lnTo>
                    <a:pt x="8" y="1098"/>
                  </a:lnTo>
                  <a:lnTo>
                    <a:pt x="8" y="1097"/>
                  </a:lnTo>
                  <a:lnTo>
                    <a:pt x="8" y="1096"/>
                  </a:lnTo>
                  <a:lnTo>
                    <a:pt x="8" y="1095"/>
                  </a:lnTo>
                  <a:lnTo>
                    <a:pt x="7" y="1094"/>
                  </a:lnTo>
                  <a:lnTo>
                    <a:pt x="7" y="1093"/>
                  </a:lnTo>
                  <a:lnTo>
                    <a:pt x="7" y="1092"/>
                  </a:lnTo>
                  <a:lnTo>
                    <a:pt x="7" y="1091"/>
                  </a:lnTo>
                  <a:lnTo>
                    <a:pt x="7" y="1090"/>
                  </a:lnTo>
                  <a:lnTo>
                    <a:pt x="7" y="1089"/>
                  </a:lnTo>
                  <a:lnTo>
                    <a:pt x="7" y="1088"/>
                  </a:lnTo>
                  <a:lnTo>
                    <a:pt x="7" y="1087"/>
                  </a:lnTo>
                  <a:lnTo>
                    <a:pt x="6" y="1086"/>
                  </a:lnTo>
                  <a:lnTo>
                    <a:pt x="6" y="1085"/>
                  </a:lnTo>
                  <a:lnTo>
                    <a:pt x="6" y="1084"/>
                  </a:lnTo>
                  <a:lnTo>
                    <a:pt x="6" y="1083"/>
                  </a:lnTo>
                  <a:lnTo>
                    <a:pt x="6" y="1082"/>
                  </a:lnTo>
                  <a:lnTo>
                    <a:pt x="6" y="1081"/>
                  </a:lnTo>
                  <a:lnTo>
                    <a:pt x="6" y="1080"/>
                  </a:lnTo>
                  <a:lnTo>
                    <a:pt x="6" y="1079"/>
                  </a:lnTo>
                  <a:lnTo>
                    <a:pt x="6" y="1079"/>
                  </a:lnTo>
                  <a:lnTo>
                    <a:pt x="6" y="1078"/>
                  </a:lnTo>
                  <a:lnTo>
                    <a:pt x="6" y="1077"/>
                  </a:lnTo>
                  <a:lnTo>
                    <a:pt x="5" y="1076"/>
                  </a:lnTo>
                  <a:lnTo>
                    <a:pt x="5" y="1074"/>
                  </a:lnTo>
                  <a:lnTo>
                    <a:pt x="5" y="1073"/>
                  </a:lnTo>
                  <a:lnTo>
                    <a:pt x="5" y="1072"/>
                  </a:lnTo>
                  <a:lnTo>
                    <a:pt x="5" y="1071"/>
                  </a:lnTo>
                  <a:lnTo>
                    <a:pt x="5" y="1070"/>
                  </a:lnTo>
                  <a:lnTo>
                    <a:pt x="5" y="1069"/>
                  </a:lnTo>
                  <a:lnTo>
                    <a:pt x="5" y="1068"/>
                  </a:lnTo>
                  <a:lnTo>
                    <a:pt x="5" y="1067"/>
                  </a:lnTo>
                  <a:lnTo>
                    <a:pt x="4" y="1066"/>
                  </a:lnTo>
                  <a:lnTo>
                    <a:pt x="4" y="1065"/>
                  </a:lnTo>
                  <a:lnTo>
                    <a:pt x="4" y="1064"/>
                  </a:lnTo>
                  <a:lnTo>
                    <a:pt x="4" y="1063"/>
                  </a:lnTo>
                  <a:lnTo>
                    <a:pt x="4" y="1062"/>
                  </a:lnTo>
                  <a:lnTo>
                    <a:pt x="4" y="1060"/>
                  </a:lnTo>
                  <a:lnTo>
                    <a:pt x="4" y="1060"/>
                  </a:lnTo>
                  <a:lnTo>
                    <a:pt x="4" y="1059"/>
                  </a:lnTo>
                  <a:lnTo>
                    <a:pt x="4" y="1058"/>
                  </a:lnTo>
                  <a:lnTo>
                    <a:pt x="4" y="1056"/>
                  </a:lnTo>
                  <a:lnTo>
                    <a:pt x="4" y="1055"/>
                  </a:lnTo>
                  <a:lnTo>
                    <a:pt x="3" y="1054"/>
                  </a:lnTo>
                  <a:lnTo>
                    <a:pt x="3" y="1054"/>
                  </a:lnTo>
                  <a:lnTo>
                    <a:pt x="3" y="1053"/>
                  </a:lnTo>
                  <a:lnTo>
                    <a:pt x="3" y="1052"/>
                  </a:lnTo>
                  <a:lnTo>
                    <a:pt x="3" y="1051"/>
                  </a:lnTo>
                  <a:lnTo>
                    <a:pt x="3" y="1049"/>
                  </a:lnTo>
                  <a:lnTo>
                    <a:pt x="3" y="1049"/>
                  </a:lnTo>
                  <a:lnTo>
                    <a:pt x="3" y="1047"/>
                  </a:lnTo>
                  <a:lnTo>
                    <a:pt x="3" y="1046"/>
                  </a:lnTo>
                  <a:lnTo>
                    <a:pt x="3" y="1045"/>
                  </a:lnTo>
                  <a:lnTo>
                    <a:pt x="3" y="1044"/>
                  </a:lnTo>
                  <a:lnTo>
                    <a:pt x="3" y="1043"/>
                  </a:lnTo>
                  <a:lnTo>
                    <a:pt x="3" y="1042"/>
                  </a:lnTo>
                  <a:lnTo>
                    <a:pt x="2" y="1041"/>
                  </a:lnTo>
                  <a:lnTo>
                    <a:pt x="2" y="1040"/>
                  </a:lnTo>
                  <a:lnTo>
                    <a:pt x="2" y="1038"/>
                  </a:lnTo>
                  <a:lnTo>
                    <a:pt x="2" y="1038"/>
                  </a:lnTo>
                  <a:lnTo>
                    <a:pt x="2" y="1037"/>
                  </a:lnTo>
                  <a:lnTo>
                    <a:pt x="2" y="1036"/>
                  </a:lnTo>
                  <a:lnTo>
                    <a:pt x="2" y="1035"/>
                  </a:lnTo>
                  <a:lnTo>
                    <a:pt x="2" y="1034"/>
                  </a:lnTo>
                  <a:lnTo>
                    <a:pt x="2" y="1033"/>
                  </a:lnTo>
                  <a:lnTo>
                    <a:pt x="2" y="1032"/>
                  </a:lnTo>
                  <a:lnTo>
                    <a:pt x="2" y="1031"/>
                  </a:lnTo>
                  <a:lnTo>
                    <a:pt x="2" y="1029"/>
                  </a:lnTo>
                  <a:lnTo>
                    <a:pt x="2" y="1029"/>
                  </a:lnTo>
                  <a:lnTo>
                    <a:pt x="2" y="1028"/>
                  </a:lnTo>
                  <a:lnTo>
                    <a:pt x="2" y="1027"/>
                  </a:lnTo>
                  <a:lnTo>
                    <a:pt x="2" y="1025"/>
                  </a:lnTo>
                  <a:lnTo>
                    <a:pt x="1" y="1024"/>
                  </a:lnTo>
                  <a:lnTo>
                    <a:pt x="1" y="1023"/>
                  </a:lnTo>
                  <a:lnTo>
                    <a:pt x="1" y="1022"/>
                  </a:lnTo>
                  <a:lnTo>
                    <a:pt x="1" y="1021"/>
                  </a:lnTo>
                  <a:lnTo>
                    <a:pt x="1" y="1020"/>
                  </a:lnTo>
                  <a:lnTo>
                    <a:pt x="1" y="1019"/>
                  </a:lnTo>
                  <a:lnTo>
                    <a:pt x="1" y="1018"/>
                  </a:lnTo>
                  <a:lnTo>
                    <a:pt x="1" y="1017"/>
                  </a:lnTo>
                  <a:lnTo>
                    <a:pt x="1" y="1016"/>
                  </a:lnTo>
                  <a:lnTo>
                    <a:pt x="1" y="1015"/>
                  </a:lnTo>
                  <a:lnTo>
                    <a:pt x="1" y="1014"/>
                  </a:lnTo>
                  <a:lnTo>
                    <a:pt x="1" y="1013"/>
                  </a:lnTo>
                  <a:lnTo>
                    <a:pt x="1" y="1012"/>
                  </a:lnTo>
                  <a:lnTo>
                    <a:pt x="1" y="1011"/>
                  </a:lnTo>
                  <a:lnTo>
                    <a:pt x="1" y="1010"/>
                  </a:lnTo>
                  <a:lnTo>
                    <a:pt x="1" y="1008"/>
                  </a:lnTo>
                  <a:lnTo>
                    <a:pt x="1" y="1008"/>
                  </a:lnTo>
                  <a:lnTo>
                    <a:pt x="1" y="1006"/>
                  </a:lnTo>
                  <a:lnTo>
                    <a:pt x="1" y="1006"/>
                  </a:lnTo>
                  <a:lnTo>
                    <a:pt x="1" y="1004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1" y="1001"/>
                  </a:lnTo>
                  <a:lnTo>
                    <a:pt x="1" y="1000"/>
                  </a:lnTo>
                  <a:lnTo>
                    <a:pt x="1" y="999"/>
                  </a:lnTo>
                  <a:lnTo>
                    <a:pt x="0" y="998"/>
                  </a:lnTo>
                  <a:lnTo>
                    <a:pt x="0" y="997"/>
                  </a:lnTo>
                  <a:lnTo>
                    <a:pt x="0" y="996"/>
                  </a:lnTo>
                  <a:lnTo>
                    <a:pt x="0" y="995"/>
                  </a:lnTo>
                  <a:lnTo>
                    <a:pt x="0" y="994"/>
                  </a:lnTo>
                  <a:lnTo>
                    <a:pt x="0" y="993"/>
                  </a:lnTo>
                  <a:lnTo>
                    <a:pt x="0" y="992"/>
                  </a:lnTo>
                  <a:lnTo>
                    <a:pt x="0" y="991"/>
                  </a:lnTo>
                  <a:lnTo>
                    <a:pt x="0" y="990"/>
                  </a:lnTo>
                  <a:lnTo>
                    <a:pt x="0" y="989"/>
                  </a:lnTo>
                  <a:lnTo>
                    <a:pt x="0" y="988"/>
                  </a:lnTo>
                  <a:lnTo>
                    <a:pt x="0" y="987"/>
                  </a:lnTo>
                  <a:lnTo>
                    <a:pt x="0" y="986"/>
                  </a:lnTo>
                  <a:lnTo>
                    <a:pt x="0" y="985"/>
                  </a:lnTo>
                  <a:lnTo>
                    <a:pt x="0" y="985"/>
                  </a:lnTo>
                  <a:lnTo>
                    <a:pt x="0" y="984"/>
                  </a:lnTo>
                  <a:lnTo>
                    <a:pt x="0" y="983"/>
                  </a:lnTo>
                  <a:lnTo>
                    <a:pt x="0" y="982"/>
                  </a:lnTo>
                  <a:lnTo>
                    <a:pt x="0" y="981"/>
                  </a:lnTo>
                  <a:lnTo>
                    <a:pt x="0" y="980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0" y="976"/>
                  </a:lnTo>
                  <a:lnTo>
                    <a:pt x="0" y="976"/>
                  </a:lnTo>
                  <a:lnTo>
                    <a:pt x="0" y="975"/>
                  </a:lnTo>
                  <a:lnTo>
                    <a:pt x="0" y="974"/>
                  </a:lnTo>
                  <a:lnTo>
                    <a:pt x="0" y="974"/>
                  </a:lnTo>
                  <a:lnTo>
                    <a:pt x="0" y="973"/>
                  </a:lnTo>
                  <a:lnTo>
                    <a:pt x="0" y="972"/>
                  </a:lnTo>
                  <a:lnTo>
                    <a:pt x="0" y="971"/>
                  </a:lnTo>
                  <a:lnTo>
                    <a:pt x="0" y="970"/>
                  </a:lnTo>
                  <a:lnTo>
                    <a:pt x="0" y="969"/>
                  </a:lnTo>
                  <a:lnTo>
                    <a:pt x="0" y="968"/>
                  </a:lnTo>
                  <a:lnTo>
                    <a:pt x="0" y="967"/>
                  </a:lnTo>
                  <a:lnTo>
                    <a:pt x="0" y="966"/>
                  </a:lnTo>
                  <a:lnTo>
                    <a:pt x="0" y="965"/>
                  </a:lnTo>
                  <a:lnTo>
                    <a:pt x="0" y="964"/>
                  </a:lnTo>
                  <a:lnTo>
                    <a:pt x="0" y="963"/>
                  </a:lnTo>
                  <a:lnTo>
                    <a:pt x="0" y="962"/>
                  </a:lnTo>
                  <a:lnTo>
                    <a:pt x="0" y="962"/>
                  </a:lnTo>
                  <a:lnTo>
                    <a:pt x="0" y="961"/>
                  </a:lnTo>
                  <a:lnTo>
                    <a:pt x="0" y="960"/>
                  </a:lnTo>
                  <a:lnTo>
                    <a:pt x="0" y="959"/>
                  </a:lnTo>
                  <a:lnTo>
                    <a:pt x="0" y="958"/>
                  </a:lnTo>
                  <a:lnTo>
                    <a:pt x="0" y="957"/>
                  </a:lnTo>
                  <a:lnTo>
                    <a:pt x="0" y="956"/>
                  </a:lnTo>
                  <a:lnTo>
                    <a:pt x="0" y="954"/>
                  </a:lnTo>
                  <a:lnTo>
                    <a:pt x="0" y="953"/>
                  </a:lnTo>
                  <a:lnTo>
                    <a:pt x="0" y="952"/>
                  </a:lnTo>
                  <a:lnTo>
                    <a:pt x="0" y="951"/>
                  </a:lnTo>
                  <a:lnTo>
                    <a:pt x="0" y="950"/>
                  </a:lnTo>
                  <a:lnTo>
                    <a:pt x="0" y="949"/>
                  </a:lnTo>
                  <a:lnTo>
                    <a:pt x="1" y="948"/>
                  </a:lnTo>
                  <a:lnTo>
                    <a:pt x="1" y="947"/>
                  </a:lnTo>
                  <a:lnTo>
                    <a:pt x="1" y="946"/>
                  </a:lnTo>
                  <a:lnTo>
                    <a:pt x="1" y="945"/>
                  </a:lnTo>
                  <a:lnTo>
                    <a:pt x="1" y="944"/>
                  </a:lnTo>
                  <a:lnTo>
                    <a:pt x="1" y="943"/>
                  </a:lnTo>
                  <a:lnTo>
                    <a:pt x="1" y="942"/>
                  </a:lnTo>
                  <a:lnTo>
                    <a:pt x="1" y="941"/>
                  </a:lnTo>
                  <a:lnTo>
                    <a:pt x="1" y="940"/>
                  </a:lnTo>
                  <a:lnTo>
                    <a:pt x="1" y="939"/>
                  </a:lnTo>
                  <a:lnTo>
                    <a:pt x="1" y="938"/>
                  </a:lnTo>
                  <a:lnTo>
                    <a:pt x="1" y="937"/>
                  </a:lnTo>
                  <a:lnTo>
                    <a:pt x="1" y="935"/>
                  </a:lnTo>
                  <a:lnTo>
                    <a:pt x="1" y="935"/>
                  </a:lnTo>
                  <a:lnTo>
                    <a:pt x="1" y="934"/>
                  </a:lnTo>
                  <a:lnTo>
                    <a:pt x="1" y="933"/>
                  </a:lnTo>
                  <a:lnTo>
                    <a:pt x="1" y="932"/>
                  </a:lnTo>
                  <a:lnTo>
                    <a:pt x="1" y="931"/>
                  </a:lnTo>
                  <a:lnTo>
                    <a:pt x="1" y="930"/>
                  </a:lnTo>
                  <a:lnTo>
                    <a:pt x="1" y="928"/>
                  </a:lnTo>
                  <a:lnTo>
                    <a:pt x="1" y="928"/>
                  </a:lnTo>
                  <a:lnTo>
                    <a:pt x="1" y="927"/>
                  </a:lnTo>
                  <a:lnTo>
                    <a:pt x="1" y="926"/>
                  </a:lnTo>
                  <a:lnTo>
                    <a:pt x="1" y="924"/>
                  </a:lnTo>
                  <a:lnTo>
                    <a:pt x="1" y="923"/>
                  </a:lnTo>
                  <a:lnTo>
                    <a:pt x="2" y="923"/>
                  </a:lnTo>
                  <a:lnTo>
                    <a:pt x="2" y="921"/>
                  </a:lnTo>
                  <a:lnTo>
                    <a:pt x="2" y="920"/>
                  </a:lnTo>
                  <a:lnTo>
                    <a:pt x="2" y="919"/>
                  </a:lnTo>
                  <a:lnTo>
                    <a:pt x="2" y="918"/>
                  </a:lnTo>
                  <a:lnTo>
                    <a:pt x="2" y="917"/>
                  </a:lnTo>
                  <a:lnTo>
                    <a:pt x="2" y="916"/>
                  </a:lnTo>
                  <a:lnTo>
                    <a:pt x="2" y="915"/>
                  </a:lnTo>
                  <a:lnTo>
                    <a:pt x="2" y="914"/>
                  </a:lnTo>
                  <a:lnTo>
                    <a:pt x="2" y="913"/>
                  </a:lnTo>
                  <a:lnTo>
                    <a:pt x="2" y="912"/>
                  </a:lnTo>
                  <a:lnTo>
                    <a:pt x="2" y="911"/>
                  </a:lnTo>
                  <a:lnTo>
                    <a:pt x="2" y="909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2" y="907"/>
                  </a:lnTo>
                  <a:lnTo>
                    <a:pt x="3" y="905"/>
                  </a:lnTo>
                  <a:lnTo>
                    <a:pt x="3" y="905"/>
                  </a:lnTo>
                  <a:lnTo>
                    <a:pt x="3" y="903"/>
                  </a:lnTo>
                  <a:lnTo>
                    <a:pt x="3" y="902"/>
                  </a:lnTo>
                  <a:lnTo>
                    <a:pt x="3" y="902"/>
                  </a:lnTo>
                  <a:lnTo>
                    <a:pt x="3" y="901"/>
                  </a:lnTo>
                  <a:lnTo>
                    <a:pt x="3" y="899"/>
                  </a:lnTo>
                  <a:lnTo>
                    <a:pt x="3" y="899"/>
                  </a:lnTo>
                  <a:lnTo>
                    <a:pt x="3" y="897"/>
                  </a:lnTo>
                  <a:lnTo>
                    <a:pt x="3" y="896"/>
                  </a:lnTo>
                  <a:lnTo>
                    <a:pt x="3" y="895"/>
                  </a:lnTo>
                  <a:lnTo>
                    <a:pt x="3" y="894"/>
                  </a:lnTo>
                  <a:lnTo>
                    <a:pt x="4" y="893"/>
                  </a:lnTo>
                  <a:lnTo>
                    <a:pt x="4" y="891"/>
                  </a:lnTo>
                  <a:lnTo>
                    <a:pt x="4" y="890"/>
                  </a:lnTo>
                  <a:lnTo>
                    <a:pt x="4" y="889"/>
                  </a:lnTo>
                  <a:lnTo>
                    <a:pt x="4" y="888"/>
                  </a:lnTo>
                  <a:lnTo>
                    <a:pt x="4" y="887"/>
                  </a:lnTo>
                  <a:lnTo>
                    <a:pt x="4" y="886"/>
                  </a:lnTo>
                  <a:lnTo>
                    <a:pt x="4" y="885"/>
                  </a:lnTo>
                  <a:lnTo>
                    <a:pt x="4" y="884"/>
                  </a:lnTo>
                  <a:lnTo>
                    <a:pt x="4" y="883"/>
                  </a:lnTo>
                  <a:lnTo>
                    <a:pt x="5" y="881"/>
                  </a:lnTo>
                  <a:lnTo>
                    <a:pt x="5" y="880"/>
                  </a:lnTo>
                  <a:lnTo>
                    <a:pt x="5" y="879"/>
                  </a:lnTo>
                  <a:lnTo>
                    <a:pt x="5" y="877"/>
                  </a:lnTo>
                  <a:lnTo>
                    <a:pt x="5" y="877"/>
                  </a:lnTo>
                  <a:lnTo>
                    <a:pt x="5" y="875"/>
                  </a:lnTo>
                  <a:lnTo>
                    <a:pt x="5" y="875"/>
                  </a:lnTo>
                  <a:lnTo>
                    <a:pt x="5" y="873"/>
                  </a:lnTo>
                  <a:lnTo>
                    <a:pt x="5" y="873"/>
                  </a:lnTo>
                  <a:lnTo>
                    <a:pt x="5" y="872"/>
                  </a:lnTo>
                  <a:lnTo>
                    <a:pt x="6" y="870"/>
                  </a:lnTo>
                  <a:lnTo>
                    <a:pt x="6" y="869"/>
                  </a:lnTo>
                  <a:lnTo>
                    <a:pt x="6" y="868"/>
                  </a:lnTo>
                  <a:lnTo>
                    <a:pt x="6" y="867"/>
                  </a:lnTo>
                  <a:lnTo>
                    <a:pt x="6" y="866"/>
                  </a:lnTo>
                  <a:lnTo>
                    <a:pt x="6" y="865"/>
                  </a:lnTo>
                  <a:lnTo>
                    <a:pt x="6" y="864"/>
                  </a:lnTo>
                  <a:lnTo>
                    <a:pt x="6" y="863"/>
                  </a:lnTo>
                  <a:lnTo>
                    <a:pt x="6" y="862"/>
                  </a:lnTo>
                  <a:lnTo>
                    <a:pt x="7" y="861"/>
                  </a:lnTo>
                  <a:lnTo>
                    <a:pt x="7" y="860"/>
                  </a:lnTo>
                  <a:lnTo>
                    <a:pt x="7" y="859"/>
                  </a:lnTo>
                  <a:lnTo>
                    <a:pt x="7" y="858"/>
                  </a:lnTo>
                  <a:lnTo>
                    <a:pt x="7" y="857"/>
                  </a:lnTo>
                  <a:lnTo>
                    <a:pt x="7" y="856"/>
                  </a:lnTo>
                  <a:lnTo>
                    <a:pt x="7" y="855"/>
                  </a:lnTo>
                  <a:lnTo>
                    <a:pt x="7" y="854"/>
                  </a:lnTo>
                  <a:lnTo>
                    <a:pt x="8" y="852"/>
                  </a:lnTo>
                  <a:lnTo>
                    <a:pt x="8" y="852"/>
                  </a:lnTo>
                  <a:lnTo>
                    <a:pt x="8" y="851"/>
                  </a:lnTo>
                  <a:lnTo>
                    <a:pt x="8" y="851"/>
                  </a:lnTo>
                  <a:lnTo>
                    <a:pt x="8" y="850"/>
                  </a:lnTo>
                  <a:lnTo>
                    <a:pt x="8" y="849"/>
                  </a:lnTo>
                  <a:lnTo>
                    <a:pt x="8" y="847"/>
                  </a:lnTo>
                  <a:lnTo>
                    <a:pt x="8" y="846"/>
                  </a:lnTo>
                  <a:lnTo>
                    <a:pt x="9" y="845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2"/>
                  </a:lnTo>
                  <a:lnTo>
                    <a:pt x="9" y="841"/>
                  </a:lnTo>
                  <a:lnTo>
                    <a:pt x="9" y="840"/>
                  </a:lnTo>
                  <a:lnTo>
                    <a:pt x="9" y="839"/>
                  </a:lnTo>
                  <a:lnTo>
                    <a:pt x="10" y="838"/>
                  </a:lnTo>
                  <a:lnTo>
                    <a:pt x="10" y="837"/>
                  </a:lnTo>
                  <a:lnTo>
                    <a:pt x="10" y="836"/>
                  </a:lnTo>
                  <a:lnTo>
                    <a:pt x="10" y="835"/>
                  </a:lnTo>
                  <a:lnTo>
                    <a:pt x="10" y="835"/>
                  </a:lnTo>
                  <a:lnTo>
                    <a:pt x="10" y="834"/>
                  </a:lnTo>
                  <a:lnTo>
                    <a:pt x="10" y="833"/>
                  </a:lnTo>
                  <a:lnTo>
                    <a:pt x="10" y="832"/>
                  </a:lnTo>
                  <a:lnTo>
                    <a:pt x="11" y="831"/>
                  </a:lnTo>
                  <a:lnTo>
                    <a:pt x="11" y="830"/>
                  </a:lnTo>
                  <a:lnTo>
                    <a:pt x="11" y="829"/>
                  </a:lnTo>
                  <a:lnTo>
                    <a:pt x="11" y="827"/>
                  </a:lnTo>
                  <a:lnTo>
                    <a:pt x="11" y="826"/>
                  </a:lnTo>
                  <a:lnTo>
                    <a:pt x="11" y="826"/>
                  </a:lnTo>
                  <a:lnTo>
                    <a:pt x="11" y="824"/>
                  </a:lnTo>
                  <a:lnTo>
                    <a:pt x="12" y="824"/>
                  </a:lnTo>
                  <a:lnTo>
                    <a:pt x="12" y="822"/>
                  </a:lnTo>
                  <a:lnTo>
                    <a:pt x="12" y="821"/>
                  </a:lnTo>
                  <a:lnTo>
                    <a:pt x="12" y="820"/>
                  </a:lnTo>
                  <a:lnTo>
                    <a:pt x="12" y="819"/>
                  </a:lnTo>
                  <a:lnTo>
                    <a:pt x="12" y="819"/>
                  </a:lnTo>
                  <a:lnTo>
                    <a:pt x="13" y="818"/>
                  </a:lnTo>
                  <a:lnTo>
                    <a:pt x="13" y="817"/>
                  </a:lnTo>
                  <a:lnTo>
                    <a:pt x="13" y="816"/>
                  </a:lnTo>
                  <a:lnTo>
                    <a:pt x="13" y="815"/>
                  </a:lnTo>
                  <a:lnTo>
                    <a:pt x="13" y="814"/>
                  </a:lnTo>
                  <a:lnTo>
                    <a:pt x="13" y="813"/>
                  </a:lnTo>
                  <a:lnTo>
                    <a:pt x="13" y="812"/>
                  </a:lnTo>
                  <a:lnTo>
                    <a:pt x="14" y="811"/>
                  </a:lnTo>
                  <a:lnTo>
                    <a:pt x="14" y="810"/>
                  </a:lnTo>
                  <a:lnTo>
                    <a:pt x="14" y="809"/>
                  </a:lnTo>
                  <a:lnTo>
                    <a:pt x="14" y="808"/>
                  </a:lnTo>
                  <a:lnTo>
                    <a:pt x="14" y="807"/>
                  </a:lnTo>
                  <a:lnTo>
                    <a:pt x="15" y="805"/>
                  </a:lnTo>
                  <a:lnTo>
                    <a:pt x="15" y="805"/>
                  </a:lnTo>
                  <a:lnTo>
                    <a:pt x="15" y="804"/>
                  </a:lnTo>
                  <a:lnTo>
                    <a:pt x="15" y="803"/>
                  </a:lnTo>
                  <a:lnTo>
                    <a:pt x="15" y="802"/>
                  </a:lnTo>
                  <a:lnTo>
                    <a:pt x="15" y="801"/>
                  </a:lnTo>
                  <a:lnTo>
                    <a:pt x="16" y="799"/>
                  </a:lnTo>
                  <a:lnTo>
                    <a:pt x="16" y="798"/>
                  </a:lnTo>
                  <a:lnTo>
                    <a:pt x="16" y="798"/>
                  </a:lnTo>
                  <a:lnTo>
                    <a:pt x="16" y="796"/>
                  </a:lnTo>
                  <a:lnTo>
                    <a:pt x="16" y="795"/>
                  </a:lnTo>
                  <a:lnTo>
                    <a:pt x="17" y="794"/>
                  </a:lnTo>
                  <a:lnTo>
                    <a:pt x="17" y="793"/>
                  </a:lnTo>
                  <a:lnTo>
                    <a:pt x="17" y="792"/>
                  </a:lnTo>
                  <a:lnTo>
                    <a:pt x="17" y="791"/>
                  </a:lnTo>
                  <a:lnTo>
                    <a:pt x="17" y="790"/>
                  </a:lnTo>
                  <a:lnTo>
                    <a:pt x="17" y="789"/>
                  </a:lnTo>
                  <a:lnTo>
                    <a:pt x="18" y="788"/>
                  </a:lnTo>
                  <a:lnTo>
                    <a:pt x="18" y="787"/>
                  </a:lnTo>
                  <a:lnTo>
                    <a:pt x="18" y="786"/>
                  </a:lnTo>
                  <a:lnTo>
                    <a:pt x="18" y="785"/>
                  </a:lnTo>
                  <a:lnTo>
                    <a:pt x="18" y="784"/>
                  </a:lnTo>
                  <a:lnTo>
                    <a:pt x="19" y="783"/>
                  </a:lnTo>
                  <a:lnTo>
                    <a:pt x="19" y="782"/>
                  </a:lnTo>
                  <a:lnTo>
                    <a:pt x="19" y="781"/>
                  </a:lnTo>
                  <a:lnTo>
                    <a:pt x="19" y="780"/>
                  </a:lnTo>
                  <a:lnTo>
                    <a:pt x="20" y="779"/>
                  </a:lnTo>
                  <a:lnTo>
                    <a:pt x="20" y="777"/>
                  </a:lnTo>
                  <a:lnTo>
                    <a:pt x="20" y="777"/>
                  </a:lnTo>
                  <a:lnTo>
                    <a:pt x="20" y="775"/>
                  </a:lnTo>
                  <a:lnTo>
                    <a:pt x="20" y="775"/>
                  </a:lnTo>
                  <a:lnTo>
                    <a:pt x="21" y="774"/>
                  </a:lnTo>
                  <a:lnTo>
                    <a:pt x="21" y="773"/>
                  </a:lnTo>
                  <a:lnTo>
                    <a:pt x="21" y="772"/>
                  </a:lnTo>
                  <a:lnTo>
                    <a:pt x="21" y="771"/>
                  </a:lnTo>
                  <a:lnTo>
                    <a:pt x="21" y="770"/>
                  </a:lnTo>
                  <a:lnTo>
                    <a:pt x="22" y="769"/>
                  </a:lnTo>
                  <a:lnTo>
                    <a:pt x="22" y="768"/>
                  </a:lnTo>
                  <a:lnTo>
                    <a:pt x="22" y="767"/>
                  </a:lnTo>
                  <a:lnTo>
                    <a:pt x="22" y="766"/>
                  </a:lnTo>
                  <a:lnTo>
                    <a:pt x="23" y="765"/>
                  </a:lnTo>
                  <a:lnTo>
                    <a:pt x="23" y="764"/>
                  </a:lnTo>
                  <a:lnTo>
                    <a:pt x="23" y="763"/>
                  </a:lnTo>
                  <a:lnTo>
                    <a:pt x="23" y="763"/>
                  </a:lnTo>
                  <a:lnTo>
                    <a:pt x="23" y="762"/>
                  </a:lnTo>
                  <a:lnTo>
                    <a:pt x="23" y="761"/>
                  </a:lnTo>
                  <a:lnTo>
                    <a:pt x="24" y="760"/>
                  </a:lnTo>
                  <a:lnTo>
                    <a:pt x="24" y="759"/>
                  </a:lnTo>
                  <a:lnTo>
                    <a:pt x="24" y="759"/>
                  </a:lnTo>
                  <a:lnTo>
                    <a:pt x="24" y="758"/>
                  </a:lnTo>
                  <a:lnTo>
                    <a:pt x="24" y="757"/>
                  </a:lnTo>
                  <a:lnTo>
                    <a:pt x="25" y="755"/>
                  </a:lnTo>
                  <a:lnTo>
                    <a:pt x="25" y="755"/>
                  </a:lnTo>
                  <a:lnTo>
                    <a:pt x="25" y="754"/>
                  </a:lnTo>
                  <a:lnTo>
                    <a:pt x="25" y="752"/>
                  </a:lnTo>
                  <a:lnTo>
                    <a:pt x="25" y="752"/>
                  </a:lnTo>
                  <a:lnTo>
                    <a:pt x="26" y="751"/>
                  </a:lnTo>
                  <a:lnTo>
                    <a:pt x="26" y="749"/>
                  </a:lnTo>
                  <a:lnTo>
                    <a:pt x="26" y="749"/>
                  </a:lnTo>
                  <a:lnTo>
                    <a:pt x="27" y="747"/>
                  </a:lnTo>
                  <a:lnTo>
                    <a:pt x="27" y="746"/>
                  </a:lnTo>
                  <a:lnTo>
                    <a:pt x="27" y="745"/>
                  </a:lnTo>
                  <a:lnTo>
                    <a:pt x="27" y="744"/>
                  </a:lnTo>
                  <a:lnTo>
                    <a:pt x="27" y="743"/>
                  </a:lnTo>
                  <a:lnTo>
                    <a:pt x="28" y="742"/>
                  </a:lnTo>
                  <a:lnTo>
                    <a:pt x="28" y="741"/>
                  </a:lnTo>
                  <a:lnTo>
                    <a:pt x="28" y="740"/>
                  </a:lnTo>
                  <a:lnTo>
                    <a:pt x="29" y="739"/>
                  </a:lnTo>
                  <a:lnTo>
                    <a:pt x="29" y="738"/>
                  </a:lnTo>
                  <a:lnTo>
                    <a:pt x="29" y="737"/>
                  </a:lnTo>
                  <a:lnTo>
                    <a:pt x="29" y="736"/>
                  </a:lnTo>
                  <a:lnTo>
                    <a:pt x="29" y="735"/>
                  </a:lnTo>
                  <a:lnTo>
                    <a:pt x="30" y="734"/>
                  </a:lnTo>
                  <a:lnTo>
                    <a:pt x="30" y="733"/>
                  </a:lnTo>
                  <a:lnTo>
                    <a:pt x="30" y="732"/>
                  </a:lnTo>
                  <a:lnTo>
                    <a:pt x="31" y="731"/>
                  </a:lnTo>
                  <a:lnTo>
                    <a:pt x="31" y="730"/>
                  </a:lnTo>
                  <a:lnTo>
                    <a:pt x="31" y="729"/>
                  </a:lnTo>
                  <a:lnTo>
                    <a:pt x="31" y="728"/>
                  </a:lnTo>
                  <a:lnTo>
                    <a:pt x="32" y="727"/>
                  </a:lnTo>
                  <a:lnTo>
                    <a:pt x="32" y="726"/>
                  </a:lnTo>
                  <a:lnTo>
                    <a:pt x="32" y="725"/>
                  </a:lnTo>
                  <a:lnTo>
                    <a:pt x="32" y="723"/>
                  </a:lnTo>
                  <a:lnTo>
                    <a:pt x="33" y="722"/>
                  </a:lnTo>
                  <a:lnTo>
                    <a:pt x="33" y="721"/>
                  </a:lnTo>
                  <a:lnTo>
                    <a:pt x="33" y="720"/>
                  </a:lnTo>
                  <a:lnTo>
                    <a:pt x="33" y="719"/>
                  </a:lnTo>
                  <a:lnTo>
                    <a:pt x="34" y="718"/>
                  </a:lnTo>
                  <a:lnTo>
                    <a:pt x="34" y="717"/>
                  </a:lnTo>
                  <a:lnTo>
                    <a:pt x="34" y="716"/>
                  </a:lnTo>
                  <a:lnTo>
                    <a:pt x="35" y="715"/>
                  </a:lnTo>
                  <a:lnTo>
                    <a:pt x="35" y="714"/>
                  </a:lnTo>
                  <a:lnTo>
                    <a:pt x="35" y="713"/>
                  </a:lnTo>
                  <a:lnTo>
                    <a:pt x="35" y="712"/>
                  </a:lnTo>
                  <a:lnTo>
                    <a:pt x="36" y="711"/>
                  </a:lnTo>
                  <a:lnTo>
                    <a:pt x="36" y="710"/>
                  </a:lnTo>
                  <a:lnTo>
                    <a:pt x="36" y="709"/>
                  </a:lnTo>
                  <a:lnTo>
                    <a:pt x="37" y="708"/>
                  </a:lnTo>
                  <a:lnTo>
                    <a:pt x="37" y="707"/>
                  </a:lnTo>
                  <a:lnTo>
                    <a:pt x="37" y="706"/>
                  </a:lnTo>
                  <a:lnTo>
                    <a:pt x="38" y="705"/>
                  </a:lnTo>
                  <a:lnTo>
                    <a:pt x="38" y="704"/>
                  </a:lnTo>
                  <a:lnTo>
                    <a:pt x="38" y="703"/>
                  </a:lnTo>
                  <a:lnTo>
                    <a:pt x="38" y="701"/>
                  </a:lnTo>
                  <a:lnTo>
                    <a:pt x="39" y="700"/>
                  </a:lnTo>
                  <a:lnTo>
                    <a:pt x="39" y="699"/>
                  </a:lnTo>
                  <a:lnTo>
                    <a:pt x="39" y="698"/>
                  </a:lnTo>
                  <a:lnTo>
                    <a:pt x="40" y="698"/>
                  </a:lnTo>
                  <a:lnTo>
                    <a:pt x="40" y="696"/>
                  </a:lnTo>
                  <a:lnTo>
                    <a:pt x="40" y="696"/>
                  </a:lnTo>
                  <a:lnTo>
                    <a:pt x="40" y="694"/>
                  </a:lnTo>
                  <a:lnTo>
                    <a:pt x="41" y="693"/>
                  </a:lnTo>
                  <a:lnTo>
                    <a:pt x="41" y="692"/>
                  </a:lnTo>
                  <a:lnTo>
                    <a:pt x="42" y="691"/>
                  </a:lnTo>
                  <a:lnTo>
                    <a:pt x="42" y="690"/>
                  </a:lnTo>
                  <a:lnTo>
                    <a:pt x="42" y="689"/>
                  </a:lnTo>
                  <a:lnTo>
                    <a:pt x="43" y="687"/>
                  </a:lnTo>
                  <a:lnTo>
                    <a:pt x="43" y="686"/>
                  </a:lnTo>
                  <a:lnTo>
                    <a:pt x="43" y="685"/>
                  </a:lnTo>
                  <a:lnTo>
                    <a:pt x="44" y="684"/>
                  </a:lnTo>
                  <a:lnTo>
                    <a:pt x="44" y="683"/>
                  </a:lnTo>
                  <a:lnTo>
                    <a:pt x="44" y="682"/>
                  </a:lnTo>
                  <a:lnTo>
                    <a:pt x="45" y="681"/>
                  </a:lnTo>
                  <a:lnTo>
                    <a:pt x="45" y="680"/>
                  </a:lnTo>
                  <a:lnTo>
                    <a:pt x="45" y="679"/>
                  </a:lnTo>
                  <a:lnTo>
                    <a:pt x="46" y="677"/>
                  </a:lnTo>
                  <a:lnTo>
                    <a:pt x="46" y="677"/>
                  </a:lnTo>
                  <a:lnTo>
                    <a:pt x="46" y="676"/>
                  </a:lnTo>
                  <a:lnTo>
                    <a:pt x="47" y="675"/>
                  </a:lnTo>
                  <a:lnTo>
                    <a:pt x="47" y="674"/>
                  </a:lnTo>
                  <a:lnTo>
                    <a:pt x="47" y="673"/>
                  </a:lnTo>
                  <a:lnTo>
                    <a:pt x="48" y="672"/>
                  </a:lnTo>
                  <a:lnTo>
                    <a:pt x="48" y="671"/>
                  </a:lnTo>
                  <a:lnTo>
                    <a:pt x="48" y="669"/>
                  </a:lnTo>
                  <a:lnTo>
                    <a:pt x="49" y="668"/>
                  </a:lnTo>
                  <a:lnTo>
                    <a:pt x="49" y="667"/>
                  </a:lnTo>
                  <a:lnTo>
                    <a:pt x="49" y="666"/>
                  </a:lnTo>
                  <a:lnTo>
                    <a:pt x="50" y="665"/>
                  </a:lnTo>
                  <a:lnTo>
                    <a:pt x="50" y="664"/>
                  </a:lnTo>
                  <a:lnTo>
                    <a:pt x="50" y="663"/>
                  </a:lnTo>
                  <a:lnTo>
                    <a:pt x="51" y="662"/>
                  </a:lnTo>
                  <a:lnTo>
                    <a:pt x="51" y="661"/>
                  </a:lnTo>
                  <a:lnTo>
                    <a:pt x="52" y="660"/>
                  </a:lnTo>
                  <a:lnTo>
                    <a:pt x="52" y="659"/>
                  </a:lnTo>
                  <a:lnTo>
                    <a:pt x="52" y="658"/>
                  </a:lnTo>
                  <a:lnTo>
                    <a:pt x="53" y="657"/>
                  </a:lnTo>
                  <a:lnTo>
                    <a:pt x="53" y="656"/>
                  </a:lnTo>
                  <a:lnTo>
                    <a:pt x="53" y="655"/>
                  </a:lnTo>
                  <a:lnTo>
                    <a:pt x="54" y="654"/>
                  </a:lnTo>
                  <a:lnTo>
                    <a:pt x="54" y="652"/>
                  </a:lnTo>
                  <a:lnTo>
                    <a:pt x="54" y="651"/>
                  </a:lnTo>
                  <a:lnTo>
                    <a:pt x="55" y="651"/>
                  </a:lnTo>
                  <a:lnTo>
                    <a:pt x="55" y="650"/>
                  </a:lnTo>
                  <a:lnTo>
                    <a:pt x="55" y="648"/>
                  </a:lnTo>
                  <a:lnTo>
                    <a:pt x="56" y="647"/>
                  </a:lnTo>
                  <a:lnTo>
                    <a:pt x="56" y="646"/>
                  </a:lnTo>
                  <a:lnTo>
                    <a:pt x="57" y="645"/>
                  </a:lnTo>
                  <a:lnTo>
                    <a:pt x="57" y="644"/>
                  </a:lnTo>
                  <a:lnTo>
                    <a:pt x="57" y="643"/>
                  </a:lnTo>
                  <a:lnTo>
                    <a:pt x="57" y="642"/>
                  </a:lnTo>
                  <a:lnTo>
                    <a:pt x="58" y="641"/>
                  </a:lnTo>
                  <a:lnTo>
                    <a:pt x="58" y="640"/>
                  </a:lnTo>
                  <a:lnTo>
                    <a:pt x="59" y="639"/>
                  </a:lnTo>
                  <a:lnTo>
                    <a:pt x="59" y="638"/>
                  </a:lnTo>
                  <a:lnTo>
                    <a:pt x="59" y="637"/>
                  </a:lnTo>
                  <a:lnTo>
                    <a:pt x="60" y="636"/>
                  </a:lnTo>
                  <a:lnTo>
                    <a:pt x="60" y="635"/>
                  </a:lnTo>
                  <a:lnTo>
                    <a:pt x="61" y="634"/>
                  </a:lnTo>
                  <a:lnTo>
                    <a:pt x="61" y="633"/>
                  </a:lnTo>
                  <a:lnTo>
                    <a:pt x="61" y="632"/>
                  </a:lnTo>
                  <a:lnTo>
                    <a:pt x="62" y="631"/>
                  </a:lnTo>
                  <a:lnTo>
                    <a:pt x="62" y="630"/>
                  </a:lnTo>
                  <a:lnTo>
                    <a:pt x="62" y="629"/>
                  </a:lnTo>
                  <a:lnTo>
                    <a:pt x="63" y="628"/>
                  </a:lnTo>
                  <a:lnTo>
                    <a:pt x="63" y="628"/>
                  </a:lnTo>
                  <a:lnTo>
                    <a:pt x="63" y="626"/>
                  </a:lnTo>
                  <a:lnTo>
                    <a:pt x="64" y="626"/>
                  </a:lnTo>
                  <a:lnTo>
                    <a:pt x="64" y="624"/>
                  </a:lnTo>
                  <a:lnTo>
                    <a:pt x="64" y="624"/>
                  </a:lnTo>
                  <a:lnTo>
                    <a:pt x="65" y="623"/>
                  </a:lnTo>
                  <a:lnTo>
                    <a:pt x="65" y="621"/>
                  </a:lnTo>
                  <a:lnTo>
                    <a:pt x="66" y="620"/>
                  </a:lnTo>
                  <a:lnTo>
                    <a:pt x="66" y="619"/>
                  </a:lnTo>
                  <a:lnTo>
                    <a:pt x="67" y="618"/>
                  </a:lnTo>
                  <a:lnTo>
                    <a:pt x="67" y="617"/>
                  </a:lnTo>
                  <a:lnTo>
                    <a:pt x="67" y="616"/>
                  </a:lnTo>
                  <a:lnTo>
                    <a:pt x="68" y="616"/>
                  </a:lnTo>
                  <a:lnTo>
                    <a:pt x="68" y="615"/>
                  </a:lnTo>
                  <a:lnTo>
                    <a:pt x="68" y="614"/>
                  </a:lnTo>
                  <a:lnTo>
                    <a:pt x="69" y="613"/>
                  </a:lnTo>
                  <a:lnTo>
                    <a:pt x="69" y="612"/>
                  </a:lnTo>
                  <a:lnTo>
                    <a:pt x="70" y="611"/>
                  </a:lnTo>
                  <a:lnTo>
                    <a:pt x="70" y="610"/>
                  </a:lnTo>
                  <a:lnTo>
                    <a:pt x="70" y="609"/>
                  </a:lnTo>
                  <a:lnTo>
                    <a:pt x="71" y="608"/>
                  </a:lnTo>
                  <a:lnTo>
                    <a:pt x="71" y="607"/>
                  </a:lnTo>
                  <a:lnTo>
                    <a:pt x="71" y="606"/>
                  </a:lnTo>
                  <a:lnTo>
                    <a:pt x="72" y="605"/>
                  </a:lnTo>
                  <a:lnTo>
                    <a:pt x="72" y="604"/>
                  </a:lnTo>
                  <a:lnTo>
                    <a:pt x="73" y="603"/>
                  </a:lnTo>
                  <a:lnTo>
                    <a:pt x="73" y="601"/>
                  </a:lnTo>
                  <a:lnTo>
                    <a:pt x="74" y="601"/>
                  </a:lnTo>
                  <a:lnTo>
                    <a:pt x="74" y="600"/>
                  </a:lnTo>
                  <a:lnTo>
                    <a:pt x="75" y="598"/>
                  </a:lnTo>
                  <a:lnTo>
                    <a:pt x="75" y="597"/>
                  </a:lnTo>
                  <a:lnTo>
                    <a:pt x="75" y="596"/>
                  </a:lnTo>
                  <a:lnTo>
                    <a:pt x="76" y="595"/>
                  </a:lnTo>
                  <a:lnTo>
                    <a:pt x="76" y="594"/>
                  </a:lnTo>
                  <a:lnTo>
                    <a:pt x="77" y="593"/>
                  </a:lnTo>
                  <a:lnTo>
                    <a:pt x="77" y="592"/>
                  </a:lnTo>
                  <a:lnTo>
                    <a:pt x="77" y="591"/>
                  </a:lnTo>
                  <a:lnTo>
                    <a:pt x="78" y="590"/>
                  </a:lnTo>
                  <a:lnTo>
                    <a:pt x="78" y="589"/>
                  </a:lnTo>
                  <a:lnTo>
                    <a:pt x="79" y="588"/>
                  </a:lnTo>
                  <a:lnTo>
                    <a:pt x="79" y="587"/>
                  </a:lnTo>
                  <a:lnTo>
                    <a:pt x="79" y="586"/>
                  </a:lnTo>
                  <a:lnTo>
                    <a:pt x="80" y="585"/>
                  </a:lnTo>
                  <a:lnTo>
                    <a:pt x="80" y="584"/>
                  </a:lnTo>
                  <a:lnTo>
                    <a:pt x="81" y="583"/>
                  </a:lnTo>
                  <a:lnTo>
                    <a:pt x="81" y="582"/>
                  </a:lnTo>
                  <a:lnTo>
                    <a:pt x="82" y="581"/>
                  </a:lnTo>
                  <a:lnTo>
                    <a:pt x="82" y="580"/>
                  </a:lnTo>
                  <a:lnTo>
                    <a:pt x="83" y="579"/>
                  </a:lnTo>
                  <a:lnTo>
                    <a:pt x="83" y="578"/>
                  </a:lnTo>
                  <a:lnTo>
                    <a:pt x="84" y="577"/>
                  </a:lnTo>
                  <a:lnTo>
                    <a:pt x="84" y="576"/>
                  </a:lnTo>
                  <a:lnTo>
                    <a:pt x="85" y="575"/>
                  </a:lnTo>
                  <a:lnTo>
                    <a:pt x="85" y="574"/>
                  </a:lnTo>
                  <a:lnTo>
                    <a:pt x="85" y="573"/>
                  </a:lnTo>
                  <a:lnTo>
                    <a:pt x="86" y="571"/>
                  </a:lnTo>
                  <a:lnTo>
                    <a:pt x="86" y="571"/>
                  </a:lnTo>
                  <a:lnTo>
                    <a:pt x="87" y="570"/>
                  </a:lnTo>
                  <a:lnTo>
                    <a:pt x="87" y="569"/>
                  </a:lnTo>
                  <a:lnTo>
                    <a:pt x="88" y="568"/>
                  </a:lnTo>
                  <a:lnTo>
                    <a:pt x="88" y="567"/>
                  </a:lnTo>
                  <a:lnTo>
                    <a:pt x="89" y="566"/>
                  </a:lnTo>
                  <a:lnTo>
                    <a:pt x="89" y="565"/>
                  </a:lnTo>
                  <a:lnTo>
                    <a:pt x="89" y="564"/>
                  </a:lnTo>
                  <a:lnTo>
                    <a:pt x="90" y="563"/>
                  </a:lnTo>
                  <a:lnTo>
                    <a:pt x="90" y="563"/>
                  </a:lnTo>
                  <a:lnTo>
                    <a:pt x="90" y="562"/>
                  </a:lnTo>
                  <a:lnTo>
                    <a:pt x="91" y="561"/>
                  </a:lnTo>
                  <a:lnTo>
                    <a:pt x="91" y="560"/>
                  </a:lnTo>
                  <a:lnTo>
                    <a:pt x="92" y="559"/>
                  </a:lnTo>
                  <a:lnTo>
                    <a:pt x="92" y="558"/>
                  </a:lnTo>
                  <a:lnTo>
                    <a:pt x="93" y="557"/>
                  </a:lnTo>
                  <a:lnTo>
                    <a:pt x="93" y="556"/>
                  </a:lnTo>
                  <a:lnTo>
                    <a:pt x="94" y="555"/>
                  </a:lnTo>
                  <a:lnTo>
                    <a:pt x="94" y="554"/>
                  </a:lnTo>
                  <a:lnTo>
                    <a:pt x="95" y="553"/>
                  </a:lnTo>
                  <a:lnTo>
                    <a:pt x="95" y="552"/>
                  </a:lnTo>
                  <a:lnTo>
                    <a:pt x="96" y="550"/>
                  </a:lnTo>
                  <a:lnTo>
                    <a:pt x="96" y="550"/>
                  </a:lnTo>
                  <a:lnTo>
                    <a:pt x="97" y="549"/>
                  </a:lnTo>
                  <a:lnTo>
                    <a:pt x="97" y="547"/>
                  </a:lnTo>
                  <a:lnTo>
                    <a:pt x="98" y="546"/>
                  </a:lnTo>
                  <a:lnTo>
                    <a:pt x="98" y="545"/>
                  </a:lnTo>
                  <a:lnTo>
                    <a:pt x="99" y="544"/>
                  </a:lnTo>
                  <a:lnTo>
                    <a:pt x="99" y="544"/>
                  </a:lnTo>
                  <a:lnTo>
                    <a:pt x="100" y="543"/>
                  </a:lnTo>
                  <a:lnTo>
                    <a:pt x="100" y="541"/>
                  </a:lnTo>
                  <a:lnTo>
                    <a:pt x="101" y="540"/>
                  </a:lnTo>
                  <a:lnTo>
                    <a:pt x="101" y="540"/>
                  </a:lnTo>
                  <a:lnTo>
                    <a:pt x="102" y="538"/>
                  </a:lnTo>
                  <a:lnTo>
                    <a:pt x="102" y="537"/>
                  </a:lnTo>
                  <a:lnTo>
                    <a:pt x="103" y="536"/>
                  </a:lnTo>
                  <a:lnTo>
                    <a:pt x="103" y="535"/>
                  </a:lnTo>
                  <a:lnTo>
                    <a:pt x="104" y="534"/>
                  </a:lnTo>
                  <a:lnTo>
                    <a:pt x="104" y="533"/>
                  </a:lnTo>
                  <a:lnTo>
                    <a:pt x="105" y="532"/>
                  </a:lnTo>
                  <a:lnTo>
                    <a:pt x="105" y="531"/>
                  </a:lnTo>
                  <a:lnTo>
                    <a:pt x="106" y="530"/>
                  </a:lnTo>
                  <a:lnTo>
                    <a:pt x="106" y="529"/>
                  </a:lnTo>
                  <a:lnTo>
                    <a:pt x="106" y="529"/>
                  </a:lnTo>
                  <a:lnTo>
                    <a:pt x="107" y="528"/>
                  </a:lnTo>
                  <a:lnTo>
                    <a:pt x="107" y="527"/>
                  </a:lnTo>
                  <a:lnTo>
                    <a:pt x="108" y="526"/>
                  </a:lnTo>
                  <a:lnTo>
                    <a:pt x="108" y="525"/>
                  </a:lnTo>
                  <a:lnTo>
                    <a:pt x="109" y="524"/>
                  </a:lnTo>
                  <a:lnTo>
                    <a:pt x="109" y="523"/>
                  </a:lnTo>
                  <a:lnTo>
                    <a:pt x="110" y="521"/>
                  </a:lnTo>
                  <a:lnTo>
                    <a:pt x="111" y="520"/>
                  </a:lnTo>
                  <a:lnTo>
                    <a:pt x="111" y="519"/>
                  </a:lnTo>
                  <a:lnTo>
                    <a:pt x="112" y="518"/>
                  </a:lnTo>
                  <a:lnTo>
                    <a:pt x="112" y="517"/>
                  </a:lnTo>
                  <a:lnTo>
                    <a:pt x="113" y="516"/>
                  </a:lnTo>
                  <a:lnTo>
                    <a:pt x="114" y="515"/>
                  </a:lnTo>
                  <a:lnTo>
                    <a:pt x="114" y="514"/>
                  </a:lnTo>
                  <a:lnTo>
                    <a:pt x="114" y="513"/>
                  </a:lnTo>
                  <a:lnTo>
                    <a:pt x="115" y="512"/>
                  </a:lnTo>
                  <a:lnTo>
                    <a:pt x="116" y="511"/>
                  </a:lnTo>
                  <a:lnTo>
                    <a:pt x="116" y="510"/>
                  </a:lnTo>
                  <a:lnTo>
                    <a:pt x="117" y="509"/>
                  </a:lnTo>
                  <a:lnTo>
                    <a:pt x="117" y="508"/>
                  </a:lnTo>
                  <a:lnTo>
                    <a:pt x="117" y="508"/>
                  </a:lnTo>
                  <a:lnTo>
                    <a:pt x="118" y="507"/>
                  </a:lnTo>
                  <a:lnTo>
                    <a:pt x="118" y="506"/>
                  </a:lnTo>
                  <a:lnTo>
                    <a:pt x="119" y="505"/>
                  </a:lnTo>
                  <a:lnTo>
                    <a:pt x="119" y="504"/>
                  </a:lnTo>
                  <a:lnTo>
                    <a:pt x="120" y="503"/>
                  </a:lnTo>
                  <a:lnTo>
                    <a:pt x="121" y="502"/>
                  </a:lnTo>
                  <a:lnTo>
                    <a:pt x="121" y="501"/>
                  </a:lnTo>
                  <a:lnTo>
                    <a:pt x="122" y="500"/>
                  </a:lnTo>
                  <a:lnTo>
                    <a:pt x="122" y="499"/>
                  </a:lnTo>
                  <a:lnTo>
                    <a:pt x="123" y="497"/>
                  </a:lnTo>
                  <a:lnTo>
                    <a:pt x="124" y="497"/>
                  </a:lnTo>
                  <a:lnTo>
                    <a:pt x="124" y="496"/>
                  </a:lnTo>
                  <a:lnTo>
                    <a:pt x="125" y="495"/>
                  </a:lnTo>
                  <a:lnTo>
                    <a:pt x="125" y="494"/>
                  </a:lnTo>
                  <a:lnTo>
                    <a:pt x="126" y="493"/>
                  </a:lnTo>
                  <a:lnTo>
                    <a:pt x="126" y="491"/>
                  </a:lnTo>
                  <a:lnTo>
                    <a:pt x="127" y="491"/>
                  </a:lnTo>
                  <a:lnTo>
                    <a:pt x="127" y="489"/>
                  </a:lnTo>
                  <a:lnTo>
                    <a:pt x="128" y="488"/>
                  </a:lnTo>
                  <a:lnTo>
                    <a:pt x="129" y="487"/>
                  </a:lnTo>
                  <a:lnTo>
                    <a:pt x="129" y="486"/>
                  </a:lnTo>
                  <a:lnTo>
                    <a:pt x="130" y="485"/>
                  </a:lnTo>
                  <a:lnTo>
                    <a:pt x="130" y="484"/>
                  </a:lnTo>
                  <a:lnTo>
                    <a:pt x="131" y="483"/>
                  </a:lnTo>
                  <a:lnTo>
                    <a:pt x="132" y="482"/>
                  </a:lnTo>
                  <a:lnTo>
                    <a:pt x="132" y="481"/>
                  </a:lnTo>
                  <a:lnTo>
                    <a:pt x="133" y="480"/>
                  </a:lnTo>
                  <a:lnTo>
                    <a:pt x="134" y="479"/>
                  </a:lnTo>
                  <a:lnTo>
                    <a:pt x="134" y="478"/>
                  </a:lnTo>
                  <a:lnTo>
                    <a:pt x="135" y="477"/>
                  </a:lnTo>
                  <a:lnTo>
                    <a:pt x="135" y="476"/>
                  </a:lnTo>
                  <a:lnTo>
                    <a:pt x="136" y="475"/>
                  </a:lnTo>
                  <a:lnTo>
                    <a:pt x="136" y="475"/>
                  </a:lnTo>
                  <a:lnTo>
                    <a:pt x="137" y="474"/>
                  </a:lnTo>
                  <a:lnTo>
                    <a:pt x="137" y="473"/>
                  </a:lnTo>
                  <a:lnTo>
                    <a:pt x="138" y="472"/>
                  </a:lnTo>
                  <a:lnTo>
                    <a:pt x="138" y="471"/>
                  </a:lnTo>
                  <a:lnTo>
                    <a:pt x="138" y="471"/>
                  </a:lnTo>
                  <a:lnTo>
                    <a:pt x="139" y="470"/>
                  </a:lnTo>
                  <a:lnTo>
                    <a:pt x="140" y="469"/>
                  </a:lnTo>
                  <a:lnTo>
                    <a:pt x="140" y="467"/>
                  </a:lnTo>
                  <a:lnTo>
                    <a:pt x="141" y="467"/>
                  </a:lnTo>
                  <a:lnTo>
                    <a:pt x="142" y="465"/>
                  </a:lnTo>
                  <a:lnTo>
                    <a:pt x="142" y="464"/>
                  </a:lnTo>
                  <a:lnTo>
                    <a:pt x="143" y="464"/>
                  </a:lnTo>
                  <a:lnTo>
                    <a:pt x="143" y="463"/>
                  </a:lnTo>
                  <a:lnTo>
                    <a:pt x="143" y="462"/>
                  </a:lnTo>
                  <a:lnTo>
                    <a:pt x="144" y="461"/>
                  </a:lnTo>
                  <a:lnTo>
                    <a:pt x="145" y="460"/>
                  </a:lnTo>
                  <a:lnTo>
                    <a:pt x="145" y="459"/>
                  </a:lnTo>
                  <a:lnTo>
                    <a:pt x="146" y="458"/>
                  </a:lnTo>
                  <a:lnTo>
                    <a:pt x="147" y="457"/>
                  </a:lnTo>
                  <a:lnTo>
                    <a:pt x="147" y="456"/>
                  </a:lnTo>
                  <a:lnTo>
                    <a:pt x="148" y="455"/>
                  </a:lnTo>
                  <a:lnTo>
                    <a:pt x="148" y="454"/>
                  </a:lnTo>
                  <a:lnTo>
                    <a:pt x="149" y="453"/>
                  </a:lnTo>
                  <a:lnTo>
                    <a:pt x="149" y="453"/>
                  </a:lnTo>
                  <a:lnTo>
                    <a:pt x="150" y="452"/>
                  </a:lnTo>
                  <a:lnTo>
                    <a:pt x="150" y="451"/>
                  </a:lnTo>
                  <a:lnTo>
                    <a:pt x="151" y="450"/>
                  </a:lnTo>
                  <a:lnTo>
                    <a:pt x="152" y="449"/>
                  </a:lnTo>
                  <a:lnTo>
                    <a:pt x="152" y="448"/>
                  </a:lnTo>
                  <a:lnTo>
                    <a:pt x="153" y="447"/>
                  </a:lnTo>
                  <a:lnTo>
                    <a:pt x="154" y="446"/>
                  </a:lnTo>
                  <a:lnTo>
                    <a:pt x="154" y="445"/>
                  </a:lnTo>
                  <a:lnTo>
                    <a:pt x="155" y="444"/>
                  </a:lnTo>
                  <a:lnTo>
                    <a:pt x="156" y="443"/>
                  </a:lnTo>
                  <a:lnTo>
                    <a:pt x="156" y="442"/>
                  </a:lnTo>
                  <a:lnTo>
                    <a:pt x="157" y="441"/>
                  </a:lnTo>
                  <a:lnTo>
                    <a:pt x="157" y="440"/>
                  </a:lnTo>
                  <a:lnTo>
                    <a:pt x="158" y="439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60" y="436"/>
                  </a:lnTo>
                  <a:lnTo>
                    <a:pt x="160" y="435"/>
                  </a:lnTo>
                  <a:lnTo>
                    <a:pt x="161" y="435"/>
                  </a:lnTo>
                  <a:lnTo>
                    <a:pt x="161" y="434"/>
                  </a:lnTo>
                  <a:lnTo>
                    <a:pt x="162" y="433"/>
                  </a:lnTo>
                  <a:lnTo>
                    <a:pt x="163" y="432"/>
                  </a:lnTo>
                  <a:lnTo>
                    <a:pt x="163" y="432"/>
                  </a:lnTo>
                  <a:lnTo>
                    <a:pt x="163" y="431"/>
                  </a:lnTo>
                  <a:lnTo>
                    <a:pt x="164" y="430"/>
                  </a:lnTo>
                  <a:lnTo>
                    <a:pt x="165" y="429"/>
                  </a:lnTo>
                  <a:lnTo>
                    <a:pt x="165" y="428"/>
                  </a:lnTo>
                  <a:lnTo>
                    <a:pt x="166" y="427"/>
                  </a:lnTo>
                  <a:lnTo>
                    <a:pt x="166" y="427"/>
                  </a:lnTo>
                  <a:lnTo>
                    <a:pt x="167" y="426"/>
                  </a:lnTo>
                  <a:lnTo>
                    <a:pt x="167" y="426"/>
                  </a:lnTo>
                  <a:lnTo>
                    <a:pt x="168" y="424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421"/>
                  </a:lnTo>
                  <a:lnTo>
                    <a:pt x="171" y="420"/>
                  </a:lnTo>
                  <a:lnTo>
                    <a:pt x="171" y="419"/>
                  </a:lnTo>
                  <a:lnTo>
                    <a:pt x="172" y="418"/>
                  </a:lnTo>
                  <a:lnTo>
                    <a:pt x="172" y="418"/>
                  </a:lnTo>
                  <a:lnTo>
                    <a:pt x="173" y="416"/>
                  </a:lnTo>
                  <a:lnTo>
                    <a:pt x="174" y="416"/>
                  </a:lnTo>
                  <a:lnTo>
                    <a:pt x="174" y="414"/>
                  </a:lnTo>
                  <a:lnTo>
                    <a:pt x="175" y="413"/>
                  </a:lnTo>
                  <a:lnTo>
                    <a:pt x="176" y="412"/>
                  </a:lnTo>
                  <a:lnTo>
                    <a:pt x="177" y="411"/>
                  </a:lnTo>
                  <a:lnTo>
                    <a:pt x="178" y="410"/>
                  </a:lnTo>
                  <a:lnTo>
                    <a:pt x="178" y="409"/>
                  </a:lnTo>
                  <a:lnTo>
                    <a:pt x="179" y="408"/>
                  </a:lnTo>
                  <a:lnTo>
                    <a:pt x="180" y="407"/>
                  </a:lnTo>
                  <a:lnTo>
                    <a:pt x="180" y="406"/>
                  </a:lnTo>
                  <a:lnTo>
                    <a:pt x="181" y="405"/>
                  </a:lnTo>
                  <a:lnTo>
                    <a:pt x="182" y="405"/>
                  </a:lnTo>
                  <a:lnTo>
                    <a:pt x="182" y="404"/>
                  </a:lnTo>
                  <a:lnTo>
                    <a:pt x="183" y="402"/>
                  </a:lnTo>
                  <a:lnTo>
                    <a:pt x="184" y="402"/>
                  </a:lnTo>
                  <a:lnTo>
                    <a:pt x="184" y="401"/>
                  </a:lnTo>
                  <a:lnTo>
                    <a:pt x="185" y="400"/>
                  </a:lnTo>
                  <a:lnTo>
                    <a:pt x="185" y="400"/>
                  </a:lnTo>
                  <a:lnTo>
                    <a:pt x="185" y="399"/>
                  </a:lnTo>
                  <a:lnTo>
                    <a:pt x="186" y="398"/>
                  </a:lnTo>
                  <a:lnTo>
                    <a:pt x="187" y="397"/>
                  </a:lnTo>
                  <a:lnTo>
                    <a:pt x="187" y="397"/>
                  </a:lnTo>
                  <a:lnTo>
                    <a:pt x="188" y="396"/>
                  </a:lnTo>
                  <a:lnTo>
                    <a:pt x="189" y="395"/>
                  </a:lnTo>
                  <a:lnTo>
                    <a:pt x="189" y="394"/>
                  </a:lnTo>
                  <a:lnTo>
                    <a:pt x="190" y="393"/>
                  </a:lnTo>
                  <a:lnTo>
                    <a:pt x="191" y="392"/>
                  </a:lnTo>
                  <a:lnTo>
                    <a:pt x="192" y="391"/>
                  </a:lnTo>
                  <a:lnTo>
                    <a:pt x="192" y="390"/>
                  </a:lnTo>
                  <a:lnTo>
                    <a:pt x="192" y="389"/>
                  </a:lnTo>
                  <a:lnTo>
                    <a:pt x="193" y="388"/>
                  </a:lnTo>
                  <a:lnTo>
                    <a:pt x="194" y="387"/>
                  </a:lnTo>
                  <a:lnTo>
                    <a:pt x="195" y="387"/>
                  </a:lnTo>
                  <a:lnTo>
                    <a:pt x="196" y="385"/>
                  </a:lnTo>
                  <a:lnTo>
                    <a:pt x="196" y="384"/>
                  </a:lnTo>
                  <a:lnTo>
                    <a:pt x="197" y="383"/>
                  </a:lnTo>
                  <a:lnTo>
                    <a:pt x="198" y="383"/>
                  </a:lnTo>
                  <a:lnTo>
                    <a:pt x="198" y="382"/>
                  </a:lnTo>
                  <a:lnTo>
                    <a:pt x="198" y="381"/>
                  </a:lnTo>
                  <a:lnTo>
                    <a:pt x="199" y="381"/>
                  </a:lnTo>
                  <a:lnTo>
                    <a:pt x="199" y="380"/>
                  </a:lnTo>
                  <a:lnTo>
                    <a:pt x="200" y="379"/>
                  </a:lnTo>
                  <a:lnTo>
                    <a:pt x="201" y="378"/>
                  </a:lnTo>
                  <a:lnTo>
                    <a:pt x="202" y="377"/>
                  </a:lnTo>
                  <a:lnTo>
                    <a:pt x="203" y="376"/>
                  </a:lnTo>
                  <a:lnTo>
                    <a:pt x="204" y="375"/>
                  </a:lnTo>
                  <a:lnTo>
                    <a:pt x="204" y="374"/>
                  </a:lnTo>
                  <a:lnTo>
                    <a:pt x="205" y="373"/>
                  </a:lnTo>
                  <a:lnTo>
                    <a:pt x="205" y="373"/>
                  </a:lnTo>
                  <a:lnTo>
                    <a:pt x="206" y="372"/>
                  </a:lnTo>
                  <a:lnTo>
                    <a:pt x="206" y="371"/>
                  </a:lnTo>
                  <a:lnTo>
                    <a:pt x="207" y="370"/>
                  </a:lnTo>
                  <a:lnTo>
                    <a:pt x="207" y="370"/>
                  </a:lnTo>
                  <a:lnTo>
                    <a:pt x="208" y="369"/>
                  </a:lnTo>
                  <a:lnTo>
                    <a:pt x="209" y="368"/>
                  </a:lnTo>
                  <a:lnTo>
                    <a:pt x="209" y="368"/>
                  </a:lnTo>
                  <a:lnTo>
                    <a:pt x="209" y="367"/>
                  </a:lnTo>
                  <a:lnTo>
                    <a:pt x="210" y="366"/>
                  </a:lnTo>
                  <a:lnTo>
                    <a:pt x="211" y="365"/>
                  </a:lnTo>
                  <a:lnTo>
                    <a:pt x="212" y="364"/>
                  </a:lnTo>
                  <a:lnTo>
                    <a:pt x="212" y="364"/>
                  </a:lnTo>
                  <a:lnTo>
                    <a:pt x="213" y="363"/>
                  </a:lnTo>
                  <a:lnTo>
                    <a:pt x="214" y="362"/>
                  </a:lnTo>
                  <a:lnTo>
                    <a:pt x="214" y="361"/>
                  </a:lnTo>
                  <a:lnTo>
                    <a:pt x="215" y="360"/>
                  </a:lnTo>
                  <a:lnTo>
                    <a:pt x="215" y="359"/>
                  </a:lnTo>
                  <a:lnTo>
                    <a:pt x="216" y="358"/>
                  </a:lnTo>
                  <a:lnTo>
                    <a:pt x="217" y="358"/>
                  </a:lnTo>
                  <a:lnTo>
                    <a:pt x="218" y="357"/>
                  </a:lnTo>
                  <a:lnTo>
                    <a:pt x="218" y="356"/>
                  </a:lnTo>
                  <a:lnTo>
                    <a:pt x="219" y="355"/>
                  </a:lnTo>
                  <a:lnTo>
                    <a:pt x="220" y="354"/>
                  </a:lnTo>
                  <a:lnTo>
                    <a:pt x="221" y="353"/>
                  </a:lnTo>
                  <a:lnTo>
                    <a:pt x="221" y="353"/>
                  </a:lnTo>
                  <a:lnTo>
                    <a:pt x="222" y="352"/>
                  </a:lnTo>
                  <a:lnTo>
                    <a:pt x="222" y="351"/>
                  </a:lnTo>
                  <a:lnTo>
                    <a:pt x="223" y="350"/>
                  </a:lnTo>
                  <a:lnTo>
                    <a:pt x="224" y="350"/>
                  </a:lnTo>
                  <a:lnTo>
                    <a:pt x="224" y="349"/>
                  </a:lnTo>
                  <a:lnTo>
                    <a:pt x="225" y="348"/>
                  </a:lnTo>
                  <a:lnTo>
                    <a:pt x="225" y="348"/>
                  </a:lnTo>
                  <a:lnTo>
                    <a:pt x="226" y="347"/>
                  </a:lnTo>
                  <a:lnTo>
                    <a:pt x="227" y="346"/>
                  </a:lnTo>
                  <a:lnTo>
                    <a:pt x="227" y="345"/>
                  </a:lnTo>
                  <a:lnTo>
                    <a:pt x="228" y="344"/>
                  </a:lnTo>
                  <a:lnTo>
                    <a:pt x="229" y="344"/>
                  </a:lnTo>
                  <a:lnTo>
                    <a:pt x="229" y="343"/>
                  </a:lnTo>
                  <a:lnTo>
                    <a:pt x="229" y="343"/>
                  </a:lnTo>
                  <a:lnTo>
                    <a:pt x="230" y="342"/>
                  </a:lnTo>
                  <a:lnTo>
                    <a:pt x="231" y="341"/>
                  </a:lnTo>
                  <a:lnTo>
                    <a:pt x="232" y="340"/>
                  </a:lnTo>
                  <a:lnTo>
                    <a:pt x="232" y="339"/>
                  </a:lnTo>
                  <a:lnTo>
                    <a:pt x="233" y="338"/>
                  </a:lnTo>
                  <a:lnTo>
                    <a:pt x="234" y="337"/>
                  </a:lnTo>
                  <a:lnTo>
                    <a:pt x="234" y="337"/>
                  </a:lnTo>
                  <a:lnTo>
                    <a:pt x="235" y="336"/>
                  </a:lnTo>
                  <a:lnTo>
                    <a:pt x="236" y="335"/>
                  </a:lnTo>
                  <a:lnTo>
                    <a:pt x="236" y="334"/>
                  </a:lnTo>
                  <a:lnTo>
                    <a:pt x="237" y="333"/>
                  </a:lnTo>
                  <a:lnTo>
                    <a:pt x="238" y="333"/>
                  </a:lnTo>
                  <a:lnTo>
                    <a:pt x="238" y="332"/>
                  </a:lnTo>
                  <a:lnTo>
                    <a:pt x="239" y="331"/>
                  </a:lnTo>
                  <a:lnTo>
                    <a:pt x="239" y="331"/>
                  </a:lnTo>
                  <a:lnTo>
                    <a:pt x="240" y="330"/>
                  </a:lnTo>
                  <a:lnTo>
                    <a:pt x="240" y="330"/>
                  </a:lnTo>
                  <a:lnTo>
                    <a:pt x="241" y="329"/>
                  </a:lnTo>
                  <a:lnTo>
                    <a:pt x="242" y="328"/>
                  </a:lnTo>
                  <a:lnTo>
                    <a:pt x="243" y="327"/>
                  </a:lnTo>
                  <a:lnTo>
                    <a:pt x="244" y="326"/>
                  </a:lnTo>
                  <a:lnTo>
                    <a:pt x="245" y="325"/>
                  </a:lnTo>
                  <a:lnTo>
                    <a:pt x="245" y="324"/>
                  </a:lnTo>
                  <a:lnTo>
                    <a:pt x="246" y="324"/>
                  </a:lnTo>
                  <a:lnTo>
                    <a:pt x="246" y="323"/>
                  </a:lnTo>
                  <a:lnTo>
                    <a:pt x="247" y="323"/>
                  </a:lnTo>
                  <a:lnTo>
                    <a:pt x="247" y="322"/>
                  </a:lnTo>
                  <a:lnTo>
                    <a:pt x="248" y="321"/>
                  </a:lnTo>
                  <a:lnTo>
                    <a:pt x="248" y="321"/>
                  </a:lnTo>
                  <a:lnTo>
                    <a:pt x="249" y="320"/>
                  </a:lnTo>
                  <a:lnTo>
                    <a:pt x="250" y="318"/>
                  </a:lnTo>
                  <a:lnTo>
                    <a:pt x="251" y="318"/>
                  </a:lnTo>
                  <a:lnTo>
                    <a:pt x="251" y="317"/>
                  </a:lnTo>
                  <a:lnTo>
                    <a:pt x="252" y="316"/>
                  </a:lnTo>
                  <a:lnTo>
                    <a:pt x="253" y="316"/>
                  </a:lnTo>
                  <a:lnTo>
                    <a:pt x="253" y="315"/>
                  </a:lnTo>
                  <a:lnTo>
                    <a:pt x="254" y="314"/>
                  </a:lnTo>
                  <a:lnTo>
                    <a:pt x="254" y="314"/>
                  </a:lnTo>
                  <a:lnTo>
                    <a:pt x="255" y="313"/>
                  </a:lnTo>
                  <a:lnTo>
                    <a:pt x="255" y="313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57" y="311"/>
                  </a:lnTo>
                  <a:lnTo>
                    <a:pt x="258" y="310"/>
                  </a:lnTo>
                  <a:lnTo>
                    <a:pt x="258" y="310"/>
                  </a:lnTo>
                  <a:lnTo>
                    <a:pt x="259" y="309"/>
                  </a:lnTo>
                  <a:lnTo>
                    <a:pt x="259" y="308"/>
                  </a:lnTo>
                  <a:lnTo>
                    <a:pt x="260" y="308"/>
                  </a:lnTo>
                  <a:lnTo>
                    <a:pt x="261" y="307"/>
                  </a:lnTo>
                  <a:lnTo>
                    <a:pt x="261" y="306"/>
                  </a:lnTo>
                  <a:lnTo>
                    <a:pt x="262" y="305"/>
                  </a:lnTo>
                  <a:lnTo>
                    <a:pt x="263" y="304"/>
                  </a:lnTo>
                  <a:lnTo>
                    <a:pt x="264" y="304"/>
                  </a:lnTo>
                  <a:lnTo>
                    <a:pt x="265" y="303"/>
                  </a:lnTo>
                  <a:lnTo>
                    <a:pt x="265" y="302"/>
                  </a:lnTo>
                  <a:lnTo>
                    <a:pt x="266" y="302"/>
                  </a:lnTo>
                  <a:lnTo>
                    <a:pt x="267" y="301"/>
                  </a:lnTo>
                  <a:lnTo>
                    <a:pt x="267" y="300"/>
                  </a:lnTo>
                  <a:lnTo>
                    <a:pt x="268" y="300"/>
                  </a:lnTo>
                  <a:lnTo>
                    <a:pt x="268" y="299"/>
                  </a:lnTo>
                  <a:lnTo>
                    <a:pt x="269" y="298"/>
                  </a:lnTo>
                  <a:lnTo>
                    <a:pt x="270" y="297"/>
                  </a:lnTo>
                  <a:lnTo>
                    <a:pt x="271" y="297"/>
                  </a:lnTo>
                  <a:lnTo>
                    <a:pt x="272" y="296"/>
                  </a:lnTo>
                  <a:lnTo>
                    <a:pt x="273" y="294"/>
                  </a:lnTo>
                  <a:lnTo>
                    <a:pt x="273" y="294"/>
                  </a:lnTo>
                  <a:lnTo>
                    <a:pt x="274" y="293"/>
                  </a:lnTo>
                  <a:lnTo>
                    <a:pt x="275" y="292"/>
                  </a:lnTo>
                  <a:lnTo>
                    <a:pt x="275" y="292"/>
                  </a:lnTo>
                  <a:lnTo>
                    <a:pt x="276" y="291"/>
                  </a:lnTo>
                  <a:lnTo>
                    <a:pt x="277" y="290"/>
                  </a:lnTo>
                  <a:lnTo>
                    <a:pt x="278" y="289"/>
                  </a:lnTo>
                  <a:lnTo>
                    <a:pt x="278" y="288"/>
                  </a:lnTo>
                  <a:lnTo>
                    <a:pt x="280" y="287"/>
                  </a:lnTo>
                  <a:lnTo>
                    <a:pt x="281" y="286"/>
                  </a:lnTo>
                  <a:lnTo>
                    <a:pt x="281" y="285"/>
                  </a:lnTo>
                  <a:lnTo>
                    <a:pt x="282" y="285"/>
                  </a:lnTo>
                  <a:lnTo>
                    <a:pt x="283" y="284"/>
                  </a:lnTo>
                  <a:lnTo>
                    <a:pt x="284" y="283"/>
                  </a:lnTo>
                  <a:lnTo>
                    <a:pt x="285" y="282"/>
                  </a:lnTo>
                  <a:lnTo>
                    <a:pt x="286" y="281"/>
                  </a:lnTo>
                  <a:lnTo>
                    <a:pt x="287" y="280"/>
                  </a:lnTo>
                  <a:lnTo>
                    <a:pt x="288" y="279"/>
                  </a:lnTo>
                  <a:lnTo>
                    <a:pt x="288" y="279"/>
                  </a:lnTo>
                  <a:lnTo>
                    <a:pt x="289" y="278"/>
                  </a:lnTo>
                  <a:lnTo>
                    <a:pt x="290" y="277"/>
                  </a:lnTo>
                  <a:lnTo>
                    <a:pt x="291" y="276"/>
                  </a:lnTo>
                  <a:lnTo>
                    <a:pt x="292" y="275"/>
                  </a:lnTo>
                  <a:lnTo>
                    <a:pt x="292" y="275"/>
                  </a:lnTo>
                  <a:lnTo>
                    <a:pt x="293" y="274"/>
                  </a:lnTo>
                  <a:lnTo>
                    <a:pt x="294" y="273"/>
                  </a:lnTo>
                  <a:lnTo>
                    <a:pt x="295" y="272"/>
                  </a:lnTo>
                  <a:lnTo>
                    <a:pt x="296" y="271"/>
                  </a:lnTo>
                  <a:lnTo>
                    <a:pt x="297" y="270"/>
                  </a:lnTo>
                  <a:lnTo>
                    <a:pt x="298" y="269"/>
                  </a:lnTo>
                  <a:lnTo>
                    <a:pt x="299" y="268"/>
                  </a:lnTo>
                  <a:lnTo>
                    <a:pt x="300" y="267"/>
                  </a:lnTo>
                  <a:lnTo>
                    <a:pt x="301" y="266"/>
                  </a:lnTo>
                  <a:lnTo>
                    <a:pt x="301" y="266"/>
                  </a:lnTo>
                  <a:lnTo>
                    <a:pt x="302" y="265"/>
                  </a:lnTo>
                  <a:lnTo>
                    <a:pt x="303" y="264"/>
                  </a:lnTo>
                  <a:lnTo>
                    <a:pt x="304" y="263"/>
                  </a:lnTo>
                  <a:lnTo>
                    <a:pt x="305" y="262"/>
                  </a:lnTo>
                  <a:lnTo>
                    <a:pt x="306" y="262"/>
                  </a:lnTo>
                  <a:lnTo>
                    <a:pt x="306" y="261"/>
                  </a:lnTo>
                  <a:lnTo>
                    <a:pt x="307" y="260"/>
                  </a:lnTo>
                  <a:lnTo>
                    <a:pt x="308" y="260"/>
                  </a:lnTo>
                  <a:lnTo>
                    <a:pt x="309" y="258"/>
                  </a:lnTo>
                  <a:lnTo>
                    <a:pt x="310" y="258"/>
                  </a:lnTo>
                  <a:lnTo>
                    <a:pt x="311" y="257"/>
                  </a:lnTo>
                  <a:lnTo>
                    <a:pt x="311" y="257"/>
                  </a:lnTo>
                  <a:lnTo>
                    <a:pt x="312" y="256"/>
                  </a:lnTo>
                  <a:lnTo>
                    <a:pt x="313" y="255"/>
                  </a:lnTo>
                  <a:lnTo>
                    <a:pt x="314" y="254"/>
                  </a:lnTo>
                  <a:lnTo>
                    <a:pt x="314" y="254"/>
                  </a:lnTo>
                  <a:lnTo>
                    <a:pt x="315" y="253"/>
                  </a:lnTo>
                  <a:lnTo>
                    <a:pt x="316" y="252"/>
                  </a:lnTo>
                  <a:lnTo>
                    <a:pt x="317" y="251"/>
                  </a:lnTo>
                  <a:lnTo>
                    <a:pt x="318" y="250"/>
                  </a:lnTo>
                  <a:lnTo>
                    <a:pt x="319" y="249"/>
                  </a:lnTo>
                  <a:lnTo>
                    <a:pt x="320" y="248"/>
                  </a:lnTo>
                  <a:lnTo>
                    <a:pt x="321" y="248"/>
                  </a:lnTo>
                  <a:lnTo>
                    <a:pt x="321" y="247"/>
                  </a:lnTo>
                  <a:lnTo>
                    <a:pt x="322" y="247"/>
                  </a:lnTo>
                  <a:lnTo>
                    <a:pt x="323" y="246"/>
                  </a:lnTo>
                  <a:lnTo>
                    <a:pt x="324" y="245"/>
                  </a:lnTo>
                  <a:lnTo>
                    <a:pt x="324" y="244"/>
                  </a:lnTo>
                  <a:lnTo>
                    <a:pt x="325" y="244"/>
                  </a:lnTo>
                  <a:lnTo>
                    <a:pt x="326" y="243"/>
                  </a:lnTo>
                  <a:lnTo>
                    <a:pt x="327" y="242"/>
                  </a:lnTo>
                  <a:lnTo>
                    <a:pt x="327" y="242"/>
                  </a:lnTo>
                  <a:lnTo>
                    <a:pt x="328" y="242"/>
                  </a:lnTo>
                  <a:lnTo>
                    <a:pt x="328" y="241"/>
                  </a:lnTo>
                  <a:lnTo>
                    <a:pt x="329" y="240"/>
                  </a:lnTo>
                  <a:lnTo>
                    <a:pt x="330" y="239"/>
                  </a:lnTo>
                  <a:lnTo>
                    <a:pt x="331" y="238"/>
                  </a:lnTo>
                  <a:lnTo>
                    <a:pt x="333" y="237"/>
                  </a:lnTo>
                  <a:lnTo>
                    <a:pt x="334" y="236"/>
                  </a:lnTo>
                  <a:lnTo>
                    <a:pt x="335" y="235"/>
                  </a:lnTo>
                  <a:lnTo>
                    <a:pt x="335" y="235"/>
                  </a:lnTo>
                  <a:lnTo>
                    <a:pt x="336" y="234"/>
                  </a:lnTo>
                  <a:lnTo>
                    <a:pt x="337" y="233"/>
                  </a:lnTo>
                  <a:lnTo>
                    <a:pt x="338" y="233"/>
                  </a:lnTo>
                  <a:lnTo>
                    <a:pt x="339" y="232"/>
                  </a:lnTo>
                  <a:lnTo>
                    <a:pt x="339" y="231"/>
                  </a:lnTo>
                  <a:lnTo>
                    <a:pt x="340" y="231"/>
                  </a:lnTo>
                  <a:lnTo>
                    <a:pt x="341" y="230"/>
                  </a:lnTo>
                  <a:lnTo>
                    <a:pt x="341" y="230"/>
                  </a:lnTo>
                  <a:lnTo>
                    <a:pt x="342" y="229"/>
                  </a:lnTo>
                  <a:lnTo>
                    <a:pt x="343" y="228"/>
                  </a:lnTo>
                  <a:lnTo>
                    <a:pt x="344" y="228"/>
                  </a:lnTo>
                  <a:lnTo>
                    <a:pt x="345" y="227"/>
                  </a:lnTo>
                  <a:lnTo>
                    <a:pt x="346" y="226"/>
                  </a:lnTo>
                  <a:lnTo>
                    <a:pt x="347" y="225"/>
                  </a:lnTo>
                  <a:lnTo>
                    <a:pt x="347" y="225"/>
                  </a:lnTo>
                  <a:lnTo>
                    <a:pt x="348" y="224"/>
                  </a:lnTo>
                  <a:lnTo>
                    <a:pt x="349" y="223"/>
                  </a:lnTo>
                  <a:lnTo>
                    <a:pt x="349" y="223"/>
                  </a:lnTo>
                  <a:lnTo>
                    <a:pt x="350" y="222"/>
                  </a:lnTo>
                  <a:lnTo>
                    <a:pt x="351" y="222"/>
                  </a:lnTo>
                  <a:lnTo>
                    <a:pt x="351" y="221"/>
                  </a:lnTo>
                  <a:lnTo>
                    <a:pt x="352" y="221"/>
                  </a:lnTo>
                  <a:lnTo>
                    <a:pt x="353" y="220"/>
                  </a:lnTo>
                  <a:lnTo>
                    <a:pt x="353" y="220"/>
                  </a:lnTo>
                  <a:lnTo>
                    <a:pt x="354" y="219"/>
                  </a:lnTo>
                  <a:lnTo>
                    <a:pt x="355" y="218"/>
                  </a:lnTo>
                  <a:lnTo>
                    <a:pt x="356" y="218"/>
                  </a:lnTo>
                  <a:lnTo>
                    <a:pt x="357" y="217"/>
                  </a:lnTo>
                  <a:lnTo>
                    <a:pt x="357" y="216"/>
                  </a:lnTo>
                  <a:lnTo>
                    <a:pt x="358" y="215"/>
                  </a:lnTo>
                  <a:lnTo>
                    <a:pt x="359" y="215"/>
                  </a:lnTo>
                  <a:lnTo>
                    <a:pt x="360" y="214"/>
                  </a:lnTo>
                  <a:lnTo>
                    <a:pt x="361" y="213"/>
                  </a:lnTo>
                  <a:lnTo>
                    <a:pt x="362" y="213"/>
                  </a:lnTo>
                  <a:lnTo>
                    <a:pt x="362" y="212"/>
                  </a:lnTo>
                  <a:lnTo>
                    <a:pt x="363" y="212"/>
                  </a:lnTo>
                  <a:lnTo>
                    <a:pt x="364" y="211"/>
                  </a:lnTo>
                  <a:lnTo>
                    <a:pt x="365" y="210"/>
                  </a:lnTo>
                  <a:lnTo>
                    <a:pt x="366" y="209"/>
                  </a:lnTo>
                  <a:lnTo>
                    <a:pt x="367" y="209"/>
                  </a:lnTo>
                  <a:lnTo>
                    <a:pt x="368" y="208"/>
                  </a:lnTo>
                  <a:lnTo>
                    <a:pt x="369" y="207"/>
                  </a:lnTo>
                  <a:lnTo>
                    <a:pt x="369" y="206"/>
                  </a:lnTo>
                  <a:lnTo>
                    <a:pt x="371" y="205"/>
                  </a:lnTo>
                  <a:lnTo>
                    <a:pt x="372" y="205"/>
                  </a:lnTo>
                  <a:lnTo>
                    <a:pt x="372" y="204"/>
                  </a:lnTo>
                  <a:lnTo>
                    <a:pt x="373" y="204"/>
                  </a:lnTo>
                  <a:lnTo>
                    <a:pt x="374" y="203"/>
                  </a:lnTo>
                  <a:lnTo>
                    <a:pt x="375" y="202"/>
                  </a:lnTo>
                  <a:lnTo>
                    <a:pt x="376" y="201"/>
                  </a:lnTo>
                  <a:lnTo>
                    <a:pt x="377" y="201"/>
                  </a:lnTo>
                  <a:lnTo>
                    <a:pt x="378" y="200"/>
                  </a:lnTo>
                  <a:lnTo>
                    <a:pt x="379" y="199"/>
                  </a:lnTo>
                  <a:lnTo>
                    <a:pt x="380" y="198"/>
                  </a:lnTo>
                  <a:lnTo>
                    <a:pt x="381" y="198"/>
                  </a:lnTo>
                  <a:lnTo>
                    <a:pt x="382" y="197"/>
                  </a:lnTo>
                  <a:lnTo>
                    <a:pt x="382" y="196"/>
                  </a:lnTo>
                  <a:lnTo>
                    <a:pt x="383" y="196"/>
                  </a:lnTo>
                  <a:lnTo>
                    <a:pt x="384" y="195"/>
                  </a:lnTo>
                  <a:lnTo>
                    <a:pt x="385" y="194"/>
                  </a:lnTo>
                  <a:lnTo>
                    <a:pt x="386" y="194"/>
                  </a:lnTo>
                  <a:lnTo>
                    <a:pt x="387" y="193"/>
                  </a:lnTo>
                  <a:lnTo>
                    <a:pt x="387" y="193"/>
                  </a:lnTo>
                  <a:lnTo>
                    <a:pt x="388" y="192"/>
                  </a:lnTo>
                  <a:lnTo>
                    <a:pt x="389" y="192"/>
                  </a:lnTo>
                  <a:lnTo>
                    <a:pt x="390" y="191"/>
                  </a:lnTo>
                  <a:lnTo>
                    <a:pt x="390" y="191"/>
                  </a:lnTo>
                  <a:lnTo>
                    <a:pt x="391" y="190"/>
                  </a:lnTo>
                  <a:lnTo>
                    <a:pt x="392" y="190"/>
                  </a:lnTo>
                  <a:lnTo>
                    <a:pt x="393" y="189"/>
                  </a:lnTo>
                  <a:lnTo>
                    <a:pt x="394" y="188"/>
                  </a:lnTo>
                  <a:lnTo>
                    <a:pt x="394" y="187"/>
                  </a:lnTo>
                  <a:lnTo>
                    <a:pt x="395" y="187"/>
                  </a:lnTo>
                  <a:lnTo>
                    <a:pt x="395" y="187"/>
                  </a:lnTo>
                  <a:lnTo>
                    <a:pt x="396" y="186"/>
                  </a:lnTo>
                  <a:lnTo>
                    <a:pt x="397" y="185"/>
                  </a:lnTo>
                  <a:lnTo>
                    <a:pt x="398" y="185"/>
                  </a:lnTo>
                  <a:lnTo>
                    <a:pt x="399" y="184"/>
                  </a:lnTo>
                  <a:lnTo>
                    <a:pt x="400" y="183"/>
                  </a:lnTo>
                  <a:lnTo>
                    <a:pt x="401" y="182"/>
                  </a:lnTo>
                  <a:lnTo>
                    <a:pt x="402" y="182"/>
                  </a:lnTo>
                  <a:lnTo>
                    <a:pt x="403" y="181"/>
                  </a:lnTo>
                  <a:lnTo>
                    <a:pt x="404" y="180"/>
                  </a:lnTo>
                  <a:lnTo>
                    <a:pt x="404" y="180"/>
                  </a:lnTo>
                  <a:lnTo>
                    <a:pt x="405" y="180"/>
                  </a:lnTo>
                  <a:lnTo>
                    <a:pt x="406" y="179"/>
                  </a:lnTo>
                  <a:lnTo>
                    <a:pt x="407" y="178"/>
                  </a:lnTo>
                  <a:lnTo>
                    <a:pt x="408" y="178"/>
                  </a:lnTo>
                  <a:lnTo>
                    <a:pt x="409" y="177"/>
                  </a:lnTo>
                  <a:lnTo>
                    <a:pt x="410" y="176"/>
                  </a:lnTo>
                  <a:lnTo>
                    <a:pt x="410" y="176"/>
                  </a:lnTo>
                  <a:lnTo>
                    <a:pt x="411" y="175"/>
                  </a:lnTo>
                  <a:lnTo>
                    <a:pt x="412" y="175"/>
                  </a:lnTo>
                  <a:lnTo>
                    <a:pt x="413" y="174"/>
                  </a:lnTo>
                  <a:lnTo>
                    <a:pt x="413" y="174"/>
                  </a:lnTo>
                  <a:lnTo>
                    <a:pt x="414" y="173"/>
                  </a:lnTo>
                  <a:lnTo>
                    <a:pt x="415" y="173"/>
                  </a:lnTo>
                  <a:lnTo>
                    <a:pt x="415" y="172"/>
                  </a:lnTo>
                  <a:lnTo>
                    <a:pt x="417" y="172"/>
                  </a:lnTo>
                  <a:lnTo>
                    <a:pt x="418" y="171"/>
                  </a:lnTo>
                  <a:lnTo>
                    <a:pt x="419" y="170"/>
                  </a:lnTo>
                  <a:lnTo>
                    <a:pt x="420" y="169"/>
                  </a:lnTo>
                  <a:lnTo>
                    <a:pt x="421" y="169"/>
                  </a:lnTo>
                  <a:lnTo>
                    <a:pt x="421" y="168"/>
                  </a:lnTo>
                  <a:lnTo>
                    <a:pt x="422" y="168"/>
                  </a:lnTo>
                  <a:lnTo>
                    <a:pt x="423" y="167"/>
                  </a:lnTo>
                  <a:lnTo>
                    <a:pt x="424" y="167"/>
                  </a:lnTo>
                  <a:lnTo>
                    <a:pt x="425" y="166"/>
                  </a:lnTo>
                  <a:lnTo>
                    <a:pt x="426" y="165"/>
                  </a:lnTo>
                  <a:lnTo>
                    <a:pt x="426" y="165"/>
                  </a:lnTo>
                  <a:lnTo>
                    <a:pt x="427" y="164"/>
                  </a:lnTo>
                  <a:lnTo>
                    <a:pt x="428" y="164"/>
                  </a:lnTo>
                  <a:lnTo>
                    <a:pt x="428" y="163"/>
                  </a:lnTo>
                  <a:lnTo>
                    <a:pt x="429" y="163"/>
                  </a:lnTo>
                  <a:lnTo>
                    <a:pt x="431" y="162"/>
                  </a:lnTo>
                  <a:lnTo>
                    <a:pt x="431" y="161"/>
                  </a:lnTo>
                  <a:lnTo>
                    <a:pt x="432" y="161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5" y="159"/>
                  </a:lnTo>
                  <a:lnTo>
                    <a:pt x="436" y="158"/>
                  </a:lnTo>
                  <a:lnTo>
                    <a:pt x="437" y="158"/>
                  </a:lnTo>
                  <a:lnTo>
                    <a:pt x="438" y="157"/>
                  </a:lnTo>
                  <a:lnTo>
                    <a:pt x="438" y="157"/>
                  </a:lnTo>
                  <a:lnTo>
                    <a:pt x="439" y="156"/>
                  </a:lnTo>
                  <a:lnTo>
                    <a:pt x="440" y="155"/>
                  </a:lnTo>
                  <a:lnTo>
                    <a:pt x="441" y="155"/>
                  </a:lnTo>
                  <a:lnTo>
                    <a:pt x="442" y="155"/>
                  </a:lnTo>
                  <a:lnTo>
                    <a:pt x="443" y="154"/>
                  </a:lnTo>
                  <a:lnTo>
                    <a:pt x="444" y="153"/>
                  </a:lnTo>
                  <a:lnTo>
                    <a:pt x="444" y="153"/>
                  </a:lnTo>
                  <a:lnTo>
                    <a:pt x="445" y="152"/>
                  </a:lnTo>
                  <a:lnTo>
                    <a:pt x="446" y="152"/>
                  </a:lnTo>
                  <a:lnTo>
                    <a:pt x="447" y="151"/>
                  </a:lnTo>
                  <a:lnTo>
                    <a:pt x="448" y="151"/>
                  </a:lnTo>
                  <a:lnTo>
                    <a:pt x="448" y="150"/>
                  </a:lnTo>
                  <a:lnTo>
                    <a:pt x="449" y="150"/>
                  </a:lnTo>
                  <a:lnTo>
                    <a:pt x="449" y="150"/>
                  </a:lnTo>
                  <a:lnTo>
                    <a:pt x="450" y="149"/>
                  </a:lnTo>
                  <a:lnTo>
                    <a:pt x="451" y="148"/>
                  </a:lnTo>
                  <a:lnTo>
                    <a:pt x="452" y="148"/>
                  </a:lnTo>
                  <a:lnTo>
                    <a:pt x="453" y="147"/>
                  </a:lnTo>
                  <a:lnTo>
                    <a:pt x="454" y="146"/>
                  </a:lnTo>
                  <a:lnTo>
                    <a:pt x="455" y="146"/>
                  </a:lnTo>
                  <a:lnTo>
                    <a:pt x="456" y="145"/>
                  </a:lnTo>
                  <a:lnTo>
                    <a:pt x="457" y="144"/>
                  </a:lnTo>
                  <a:lnTo>
                    <a:pt x="458" y="144"/>
                  </a:lnTo>
                  <a:lnTo>
                    <a:pt x="459" y="143"/>
                  </a:lnTo>
                  <a:lnTo>
                    <a:pt x="460" y="143"/>
                  </a:lnTo>
                  <a:lnTo>
                    <a:pt x="462" y="142"/>
                  </a:lnTo>
                  <a:lnTo>
                    <a:pt x="462" y="142"/>
                  </a:lnTo>
                  <a:lnTo>
                    <a:pt x="463" y="141"/>
                  </a:lnTo>
                  <a:lnTo>
                    <a:pt x="463" y="141"/>
                  </a:lnTo>
                  <a:lnTo>
                    <a:pt x="464" y="140"/>
                  </a:lnTo>
                  <a:lnTo>
                    <a:pt x="465" y="140"/>
                  </a:lnTo>
                  <a:lnTo>
                    <a:pt x="466" y="139"/>
                  </a:lnTo>
                  <a:lnTo>
                    <a:pt x="467" y="139"/>
                  </a:lnTo>
                  <a:lnTo>
                    <a:pt x="467" y="138"/>
                  </a:lnTo>
                  <a:lnTo>
                    <a:pt x="468" y="138"/>
                  </a:lnTo>
                  <a:lnTo>
                    <a:pt x="469" y="137"/>
                  </a:lnTo>
                  <a:lnTo>
                    <a:pt x="470" y="137"/>
                  </a:lnTo>
                  <a:lnTo>
                    <a:pt x="471" y="136"/>
                  </a:lnTo>
                  <a:lnTo>
                    <a:pt x="473" y="135"/>
                  </a:lnTo>
                  <a:lnTo>
                    <a:pt x="474" y="134"/>
                  </a:lnTo>
                  <a:lnTo>
                    <a:pt x="474" y="134"/>
                  </a:lnTo>
                  <a:lnTo>
                    <a:pt x="475" y="134"/>
                  </a:lnTo>
                  <a:lnTo>
                    <a:pt x="476" y="133"/>
                  </a:lnTo>
                  <a:lnTo>
                    <a:pt x="477" y="133"/>
                  </a:lnTo>
                  <a:lnTo>
                    <a:pt x="478" y="132"/>
                  </a:lnTo>
                  <a:lnTo>
                    <a:pt x="479" y="131"/>
                  </a:lnTo>
                  <a:lnTo>
                    <a:pt x="480" y="131"/>
                  </a:lnTo>
                  <a:lnTo>
                    <a:pt x="481" y="130"/>
                  </a:lnTo>
                  <a:lnTo>
                    <a:pt x="482" y="130"/>
                  </a:lnTo>
                  <a:lnTo>
                    <a:pt x="483" y="129"/>
                  </a:lnTo>
                  <a:lnTo>
                    <a:pt x="484" y="129"/>
                  </a:lnTo>
                  <a:lnTo>
                    <a:pt x="484" y="129"/>
                  </a:lnTo>
                  <a:lnTo>
                    <a:pt x="485" y="128"/>
                  </a:lnTo>
                  <a:lnTo>
                    <a:pt x="486" y="128"/>
                  </a:lnTo>
                  <a:lnTo>
                    <a:pt x="487" y="127"/>
                  </a:lnTo>
                  <a:lnTo>
                    <a:pt x="488" y="126"/>
                  </a:lnTo>
                  <a:lnTo>
                    <a:pt x="489" y="126"/>
                  </a:lnTo>
                  <a:lnTo>
                    <a:pt x="489" y="126"/>
                  </a:lnTo>
                  <a:lnTo>
                    <a:pt x="490" y="125"/>
                  </a:lnTo>
                  <a:lnTo>
                    <a:pt x="490" y="125"/>
                  </a:lnTo>
                  <a:lnTo>
                    <a:pt x="491" y="124"/>
                  </a:lnTo>
                  <a:lnTo>
                    <a:pt x="492" y="124"/>
                  </a:lnTo>
                  <a:lnTo>
                    <a:pt x="493" y="123"/>
                  </a:lnTo>
                  <a:lnTo>
                    <a:pt x="494" y="123"/>
                  </a:lnTo>
                  <a:lnTo>
                    <a:pt x="495" y="122"/>
                  </a:lnTo>
                  <a:lnTo>
                    <a:pt x="496" y="122"/>
                  </a:lnTo>
                  <a:lnTo>
                    <a:pt x="497" y="121"/>
                  </a:lnTo>
                  <a:lnTo>
                    <a:pt x="498" y="121"/>
                  </a:lnTo>
                  <a:lnTo>
                    <a:pt x="499" y="120"/>
                  </a:lnTo>
                  <a:lnTo>
                    <a:pt x="500" y="119"/>
                  </a:lnTo>
                  <a:lnTo>
                    <a:pt x="501" y="119"/>
                  </a:lnTo>
                  <a:lnTo>
                    <a:pt x="501" y="119"/>
                  </a:lnTo>
                  <a:lnTo>
                    <a:pt x="502" y="118"/>
                  </a:lnTo>
                  <a:lnTo>
                    <a:pt x="503" y="118"/>
                  </a:lnTo>
                  <a:lnTo>
                    <a:pt x="505" y="117"/>
                  </a:lnTo>
                  <a:lnTo>
                    <a:pt x="506" y="116"/>
                  </a:lnTo>
                  <a:lnTo>
                    <a:pt x="506" y="116"/>
                  </a:lnTo>
                  <a:lnTo>
                    <a:pt x="507" y="116"/>
                  </a:lnTo>
                  <a:lnTo>
                    <a:pt x="508" y="115"/>
                  </a:lnTo>
                  <a:lnTo>
                    <a:pt x="509" y="115"/>
                  </a:lnTo>
                  <a:lnTo>
                    <a:pt x="511" y="114"/>
                  </a:lnTo>
                  <a:lnTo>
                    <a:pt x="511" y="113"/>
                  </a:lnTo>
                  <a:lnTo>
                    <a:pt x="512" y="113"/>
                  </a:lnTo>
                  <a:lnTo>
                    <a:pt x="513" y="112"/>
                  </a:lnTo>
                  <a:lnTo>
                    <a:pt x="514" y="112"/>
                  </a:lnTo>
                  <a:lnTo>
                    <a:pt x="515" y="111"/>
                  </a:lnTo>
                  <a:lnTo>
                    <a:pt x="516" y="111"/>
                  </a:lnTo>
                  <a:lnTo>
                    <a:pt x="517" y="110"/>
                  </a:lnTo>
                  <a:lnTo>
                    <a:pt x="519" y="109"/>
                  </a:lnTo>
                  <a:lnTo>
                    <a:pt x="519" y="109"/>
                  </a:lnTo>
                  <a:lnTo>
                    <a:pt x="520" y="108"/>
                  </a:lnTo>
                  <a:lnTo>
                    <a:pt x="521" y="108"/>
                  </a:lnTo>
                  <a:lnTo>
                    <a:pt x="522" y="108"/>
                  </a:lnTo>
                  <a:lnTo>
                    <a:pt x="523" y="107"/>
                  </a:lnTo>
                  <a:lnTo>
                    <a:pt x="523" y="107"/>
                  </a:lnTo>
                  <a:lnTo>
                    <a:pt x="524" y="107"/>
                  </a:lnTo>
                  <a:lnTo>
                    <a:pt x="525" y="106"/>
                  </a:lnTo>
                  <a:lnTo>
                    <a:pt x="526" y="105"/>
                  </a:lnTo>
                  <a:lnTo>
                    <a:pt x="527" y="105"/>
                  </a:lnTo>
                  <a:lnTo>
                    <a:pt x="528" y="105"/>
                  </a:lnTo>
                  <a:lnTo>
                    <a:pt x="529" y="104"/>
                  </a:lnTo>
                  <a:lnTo>
                    <a:pt x="530" y="104"/>
                  </a:lnTo>
                  <a:lnTo>
                    <a:pt x="531" y="103"/>
                  </a:lnTo>
                  <a:lnTo>
                    <a:pt x="532" y="103"/>
                  </a:lnTo>
                  <a:lnTo>
                    <a:pt x="532" y="102"/>
                  </a:lnTo>
                  <a:lnTo>
                    <a:pt x="533" y="102"/>
                  </a:lnTo>
                  <a:lnTo>
                    <a:pt x="534" y="101"/>
                  </a:lnTo>
                  <a:lnTo>
                    <a:pt x="535" y="101"/>
                  </a:lnTo>
                  <a:lnTo>
                    <a:pt x="536" y="101"/>
                  </a:lnTo>
                  <a:lnTo>
                    <a:pt x="536" y="100"/>
                  </a:lnTo>
                  <a:lnTo>
                    <a:pt x="537" y="100"/>
                  </a:lnTo>
                  <a:lnTo>
                    <a:pt x="538" y="99"/>
                  </a:lnTo>
                  <a:lnTo>
                    <a:pt x="538" y="99"/>
                  </a:lnTo>
                  <a:lnTo>
                    <a:pt x="540" y="99"/>
                  </a:lnTo>
                  <a:lnTo>
                    <a:pt x="541" y="98"/>
                  </a:lnTo>
                  <a:lnTo>
                    <a:pt x="541" y="98"/>
                  </a:lnTo>
                  <a:lnTo>
                    <a:pt x="542" y="97"/>
                  </a:lnTo>
                  <a:lnTo>
                    <a:pt x="543" y="97"/>
                  </a:lnTo>
                  <a:lnTo>
                    <a:pt x="545" y="96"/>
                  </a:lnTo>
                  <a:lnTo>
                    <a:pt x="546" y="95"/>
                  </a:lnTo>
                  <a:lnTo>
                    <a:pt x="547" y="95"/>
                  </a:lnTo>
                  <a:lnTo>
                    <a:pt x="548" y="94"/>
                  </a:lnTo>
                  <a:lnTo>
                    <a:pt x="549" y="94"/>
                  </a:lnTo>
                  <a:lnTo>
                    <a:pt x="550" y="93"/>
                  </a:lnTo>
                  <a:lnTo>
                    <a:pt x="551" y="93"/>
                  </a:lnTo>
                  <a:lnTo>
                    <a:pt x="552" y="93"/>
                  </a:lnTo>
                  <a:lnTo>
                    <a:pt x="553" y="92"/>
                  </a:lnTo>
                  <a:lnTo>
                    <a:pt x="554" y="92"/>
                  </a:lnTo>
                  <a:lnTo>
                    <a:pt x="555" y="91"/>
                  </a:lnTo>
                  <a:lnTo>
                    <a:pt x="556" y="91"/>
                  </a:lnTo>
                  <a:lnTo>
                    <a:pt x="557" y="90"/>
                  </a:lnTo>
                  <a:lnTo>
                    <a:pt x="558" y="90"/>
                  </a:lnTo>
                  <a:lnTo>
                    <a:pt x="559" y="89"/>
                  </a:lnTo>
                  <a:lnTo>
                    <a:pt x="560" y="89"/>
                  </a:lnTo>
                  <a:lnTo>
                    <a:pt x="561" y="88"/>
                  </a:lnTo>
                  <a:lnTo>
                    <a:pt x="562" y="88"/>
                  </a:lnTo>
                  <a:lnTo>
                    <a:pt x="563" y="88"/>
                  </a:lnTo>
                  <a:lnTo>
                    <a:pt x="564" y="87"/>
                  </a:lnTo>
                  <a:lnTo>
                    <a:pt x="565" y="87"/>
                  </a:lnTo>
                  <a:lnTo>
                    <a:pt x="566" y="86"/>
                  </a:lnTo>
                  <a:lnTo>
                    <a:pt x="567" y="86"/>
                  </a:lnTo>
                  <a:lnTo>
                    <a:pt x="568" y="85"/>
                  </a:lnTo>
                  <a:lnTo>
                    <a:pt x="569" y="85"/>
                  </a:lnTo>
                  <a:lnTo>
                    <a:pt x="570" y="84"/>
                  </a:lnTo>
                  <a:lnTo>
                    <a:pt x="571" y="84"/>
                  </a:lnTo>
                  <a:lnTo>
                    <a:pt x="572" y="83"/>
                  </a:lnTo>
                  <a:lnTo>
                    <a:pt x="573" y="83"/>
                  </a:lnTo>
                  <a:lnTo>
                    <a:pt x="574" y="82"/>
                  </a:lnTo>
                  <a:lnTo>
                    <a:pt x="575" y="82"/>
                  </a:lnTo>
                  <a:lnTo>
                    <a:pt x="576" y="82"/>
                  </a:lnTo>
                  <a:lnTo>
                    <a:pt x="576" y="81"/>
                  </a:lnTo>
                  <a:lnTo>
                    <a:pt x="577" y="81"/>
                  </a:lnTo>
                  <a:lnTo>
                    <a:pt x="578" y="81"/>
                  </a:lnTo>
                  <a:lnTo>
                    <a:pt x="579" y="80"/>
                  </a:lnTo>
                  <a:lnTo>
                    <a:pt x="580" y="80"/>
                  </a:lnTo>
                  <a:lnTo>
                    <a:pt x="582" y="79"/>
                  </a:lnTo>
                  <a:lnTo>
                    <a:pt x="582" y="79"/>
                  </a:lnTo>
                  <a:lnTo>
                    <a:pt x="583" y="78"/>
                  </a:lnTo>
                  <a:lnTo>
                    <a:pt x="584" y="78"/>
                  </a:lnTo>
                  <a:lnTo>
                    <a:pt x="585" y="78"/>
                  </a:lnTo>
                  <a:lnTo>
                    <a:pt x="585" y="77"/>
                  </a:lnTo>
                  <a:lnTo>
                    <a:pt x="586" y="77"/>
                  </a:lnTo>
                  <a:lnTo>
                    <a:pt x="587" y="77"/>
                  </a:lnTo>
                  <a:lnTo>
                    <a:pt x="588" y="76"/>
                  </a:lnTo>
                  <a:lnTo>
                    <a:pt x="589" y="76"/>
                  </a:lnTo>
                  <a:lnTo>
                    <a:pt x="590" y="75"/>
                  </a:lnTo>
                  <a:lnTo>
                    <a:pt x="591" y="75"/>
                  </a:lnTo>
                  <a:lnTo>
                    <a:pt x="592" y="75"/>
                  </a:lnTo>
                  <a:lnTo>
                    <a:pt x="593" y="74"/>
                  </a:lnTo>
                  <a:lnTo>
                    <a:pt x="595" y="74"/>
                  </a:lnTo>
                  <a:lnTo>
                    <a:pt x="596" y="73"/>
                  </a:lnTo>
                  <a:lnTo>
                    <a:pt x="596" y="73"/>
                  </a:lnTo>
                  <a:lnTo>
                    <a:pt x="597" y="72"/>
                  </a:lnTo>
                  <a:lnTo>
                    <a:pt x="599" y="72"/>
                  </a:lnTo>
                  <a:lnTo>
                    <a:pt x="599" y="72"/>
                  </a:lnTo>
                  <a:lnTo>
                    <a:pt x="601" y="71"/>
                  </a:lnTo>
                  <a:lnTo>
                    <a:pt x="601" y="71"/>
                  </a:lnTo>
                  <a:lnTo>
                    <a:pt x="602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4" y="69"/>
                  </a:lnTo>
                  <a:lnTo>
                    <a:pt x="605" y="69"/>
                  </a:lnTo>
                  <a:lnTo>
                    <a:pt x="606" y="69"/>
                  </a:lnTo>
                  <a:lnTo>
                    <a:pt x="607" y="68"/>
                  </a:lnTo>
                  <a:lnTo>
                    <a:pt x="609" y="68"/>
                  </a:lnTo>
                  <a:lnTo>
                    <a:pt x="610" y="67"/>
                  </a:lnTo>
                  <a:lnTo>
                    <a:pt x="611" y="67"/>
                  </a:lnTo>
                  <a:lnTo>
                    <a:pt x="611" y="67"/>
                  </a:lnTo>
                  <a:lnTo>
                    <a:pt x="613" y="66"/>
                  </a:lnTo>
                  <a:lnTo>
                    <a:pt x="614" y="66"/>
                  </a:lnTo>
                  <a:lnTo>
                    <a:pt x="615" y="65"/>
                  </a:lnTo>
                  <a:lnTo>
                    <a:pt x="616" y="65"/>
                  </a:lnTo>
                  <a:lnTo>
                    <a:pt x="617" y="65"/>
                  </a:lnTo>
                  <a:lnTo>
                    <a:pt x="618" y="64"/>
                  </a:lnTo>
                  <a:lnTo>
                    <a:pt x="619" y="64"/>
                  </a:lnTo>
                  <a:lnTo>
                    <a:pt x="621" y="63"/>
                  </a:lnTo>
                  <a:lnTo>
                    <a:pt x="622" y="63"/>
                  </a:lnTo>
                  <a:lnTo>
                    <a:pt x="623" y="62"/>
                  </a:lnTo>
                  <a:lnTo>
                    <a:pt x="624" y="62"/>
                  </a:lnTo>
                  <a:lnTo>
                    <a:pt x="625" y="62"/>
                  </a:lnTo>
                  <a:lnTo>
                    <a:pt x="625" y="61"/>
                  </a:lnTo>
                  <a:lnTo>
                    <a:pt x="626" y="61"/>
                  </a:lnTo>
                  <a:lnTo>
                    <a:pt x="627" y="61"/>
                  </a:lnTo>
                  <a:lnTo>
                    <a:pt x="628" y="60"/>
                  </a:lnTo>
                  <a:lnTo>
                    <a:pt x="629" y="60"/>
                  </a:lnTo>
                  <a:lnTo>
                    <a:pt x="630" y="59"/>
                  </a:lnTo>
                  <a:lnTo>
                    <a:pt x="631" y="59"/>
                  </a:lnTo>
                  <a:lnTo>
                    <a:pt x="632" y="59"/>
                  </a:lnTo>
                  <a:lnTo>
                    <a:pt x="633" y="58"/>
                  </a:lnTo>
                  <a:lnTo>
                    <a:pt x="634" y="58"/>
                  </a:lnTo>
                  <a:lnTo>
                    <a:pt x="635" y="58"/>
                  </a:lnTo>
                  <a:lnTo>
                    <a:pt x="636" y="57"/>
                  </a:lnTo>
                  <a:lnTo>
                    <a:pt x="637" y="57"/>
                  </a:lnTo>
                  <a:lnTo>
                    <a:pt x="638" y="56"/>
                  </a:lnTo>
                  <a:lnTo>
                    <a:pt x="639" y="56"/>
                  </a:lnTo>
                  <a:lnTo>
                    <a:pt x="640" y="56"/>
                  </a:lnTo>
                  <a:lnTo>
                    <a:pt x="641" y="55"/>
                  </a:lnTo>
                  <a:lnTo>
                    <a:pt x="642" y="55"/>
                  </a:lnTo>
                  <a:lnTo>
                    <a:pt x="643" y="55"/>
                  </a:lnTo>
                  <a:lnTo>
                    <a:pt x="644" y="54"/>
                  </a:lnTo>
                  <a:lnTo>
                    <a:pt x="645" y="54"/>
                  </a:lnTo>
                  <a:lnTo>
                    <a:pt x="646" y="54"/>
                  </a:lnTo>
                  <a:lnTo>
                    <a:pt x="648" y="53"/>
                  </a:lnTo>
                  <a:lnTo>
                    <a:pt x="648" y="53"/>
                  </a:lnTo>
                  <a:lnTo>
                    <a:pt x="649" y="53"/>
                  </a:lnTo>
                  <a:lnTo>
                    <a:pt x="650" y="52"/>
                  </a:lnTo>
                  <a:lnTo>
                    <a:pt x="651" y="52"/>
                  </a:lnTo>
                  <a:lnTo>
                    <a:pt x="652" y="52"/>
                  </a:lnTo>
                  <a:lnTo>
                    <a:pt x="653" y="51"/>
                  </a:lnTo>
                  <a:lnTo>
                    <a:pt x="654" y="51"/>
                  </a:lnTo>
                  <a:lnTo>
                    <a:pt x="655" y="51"/>
                  </a:lnTo>
                  <a:lnTo>
                    <a:pt x="657" y="50"/>
                  </a:lnTo>
                  <a:lnTo>
                    <a:pt x="657" y="50"/>
                  </a:lnTo>
                  <a:lnTo>
                    <a:pt x="659" y="49"/>
                  </a:lnTo>
                  <a:lnTo>
                    <a:pt x="659" y="49"/>
                  </a:lnTo>
                  <a:lnTo>
                    <a:pt x="660" y="49"/>
                  </a:lnTo>
                  <a:lnTo>
                    <a:pt x="661" y="48"/>
                  </a:lnTo>
                  <a:lnTo>
                    <a:pt x="663" y="48"/>
                  </a:lnTo>
                  <a:lnTo>
                    <a:pt x="663" y="48"/>
                  </a:lnTo>
                  <a:lnTo>
                    <a:pt x="664" y="47"/>
                  </a:lnTo>
                  <a:lnTo>
                    <a:pt x="665" y="47"/>
                  </a:lnTo>
                  <a:lnTo>
                    <a:pt x="666" y="47"/>
                  </a:lnTo>
                  <a:lnTo>
                    <a:pt x="667" y="47"/>
                  </a:lnTo>
                  <a:lnTo>
                    <a:pt x="668" y="46"/>
                  </a:lnTo>
                  <a:lnTo>
                    <a:pt x="669" y="46"/>
                  </a:lnTo>
                  <a:lnTo>
                    <a:pt x="670" y="46"/>
                  </a:lnTo>
                  <a:lnTo>
                    <a:pt x="671" y="45"/>
                  </a:lnTo>
                  <a:lnTo>
                    <a:pt x="672" y="45"/>
                  </a:lnTo>
                  <a:lnTo>
                    <a:pt x="674" y="44"/>
                  </a:lnTo>
                  <a:lnTo>
                    <a:pt x="674" y="44"/>
                  </a:lnTo>
                  <a:lnTo>
                    <a:pt x="675" y="44"/>
                  </a:lnTo>
                  <a:lnTo>
                    <a:pt x="676" y="44"/>
                  </a:lnTo>
                  <a:lnTo>
                    <a:pt x="678" y="43"/>
                  </a:lnTo>
                  <a:lnTo>
                    <a:pt x="678" y="43"/>
                  </a:lnTo>
                  <a:lnTo>
                    <a:pt x="680" y="43"/>
                  </a:lnTo>
                  <a:lnTo>
                    <a:pt x="681" y="42"/>
                  </a:lnTo>
                  <a:lnTo>
                    <a:pt x="682" y="42"/>
                  </a:lnTo>
                  <a:lnTo>
                    <a:pt x="683" y="42"/>
                  </a:lnTo>
                  <a:lnTo>
                    <a:pt x="684" y="41"/>
                  </a:lnTo>
                  <a:lnTo>
                    <a:pt x="686" y="41"/>
                  </a:lnTo>
                  <a:lnTo>
                    <a:pt x="687" y="40"/>
                  </a:lnTo>
                  <a:lnTo>
                    <a:pt x="688" y="40"/>
                  </a:lnTo>
                  <a:lnTo>
                    <a:pt x="689" y="40"/>
                  </a:lnTo>
                  <a:lnTo>
                    <a:pt x="690" y="39"/>
                  </a:lnTo>
                  <a:lnTo>
                    <a:pt x="691" y="39"/>
                  </a:lnTo>
                  <a:lnTo>
                    <a:pt x="692" y="39"/>
                  </a:lnTo>
                  <a:lnTo>
                    <a:pt x="692" y="39"/>
                  </a:lnTo>
                  <a:lnTo>
                    <a:pt x="693" y="38"/>
                  </a:lnTo>
                  <a:lnTo>
                    <a:pt x="694" y="38"/>
                  </a:lnTo>
                  <a:lnTo>
                    <a:pt x="695" y="38"/>
                  </a:lnTo>
                  <a:lnTo>
                    <a:pt x="696" y="38"/>
                  </a:lnTo>
                  <a:lnTo>
                    <a:pt x="697" y="37"/>
                  </a:lnTo>
                  <a:lnTo>
                    <a:pt x="698" y="37"/>
                  </a:lnTo>
                  <a:lnTo>
                    <a:pt x="699" y="37"/>
                  </a:lnTo>
                  <a:lnTo>
                    <a:pt x="700" y="36"/>
                  </a:lnTo>
                  <a:lnTo>
                    <a:pt x="701" y="36"/>
                  </a:lnTo>
                  <a:lnTo>
                    <a:pt x="702" y="36"/>
                  </a:lnTo>
                  <a:lnTo>
                    <a:pt x="703" y="36"/>
                  </a:lnTo>
                  <a:lnTo>
                    <a:pt x="704" y="35"/>
                  </a:lnTo>
                  <a:lnTo>
                    <a:pt x="705" y="35"/>
                  </a:lnTo>
                  <a:lnTo>
                    <a:pt x="706" y="35"/>
                  </a:lnTo>
                  <a:lnTo>
                    <a:pt x="707" y="34"/>
                  </a:lnTo>
                  <a:lnTo>
                    <a:pt x="709" y="34"/>
                  </a:lnTo>
                  <a:lnTo>
                    <a:pt x="709" y="34"/>
                  </a:lnTo>
                  <a:lnTo>
                    <a:pt x="710" y="34"/>
                  </a:lnTo>
                  <a:lnTo>
                    <a:pt x="710" y="34"/>
                  </a:lnTo>
                  <a:lnTo>
                    <a:pt x="711" y="33"/>
                  </a:lnTo>
                  <a:lnTo>
                    <a:pt x="712" y="33"/>
                  </a:lnTo>
                  <a:lnTo>
                    <a:pt x="713" y="33"/>
                  </a:lnTo>
                  <a:lnTo>
                    <a:pt x="715" y="32"/>
                  </a:lnTo>
                  <a:lnTo>
                    <a:pt x="715" y="32"/>
                  </a:lnTo>
                  <a:lnTo>
                    <a:pt x="716" y="32"/>
                  </a:lnTo>
                  <a:lnTo>
                    <a:pt x="717" y="32"/>
                  </a:lnTo>
                  <a:lnTo>
                    <a:pt x="718" y="31"/>
                  </a:lnTo>
                  <a:lnTo>
                    <a:pt x="719" y="31"/>
                  </a:lnTo>
                  <a:lnTo>
                    <a:pt x="720" y="31"/>
                  </a:lnTo>
                  <a:lnTo>
                    <a:pt x="721" y="31"/>
                  </a:lnTo>
                  <a:lnTo>
                    <a:pt x="722" y="30"/>
                  </a:lnTo>
                  <a:lnTo>
                    <a:pt x="723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27" y="29"/>
                  </a:lnTo>
                  <a:lnTo>
                    <a:pt x="727" y="29"/>
                  </a:lnTo>
                  <a:lnTo>
                    <a:pt x="728" y="29"/>
                  </a:lnTo>
                  <a:lnTo>
                    <a:pt x="729" y="29"/>
                  </a:lnTo>
                  <a:lnTo>
                    <a:pt x="730" y="28"/>
                  </a:lnTo>
                  <a:lnTo>
                    <a:pt x="731" y="28"/>
                  </a:lnTo>
                  <a:lnTo>
                    <a:pt x="732" y="28"/>
                  </a:lnTo>
                  <a:lnTo>
                    <a:pt x="734" y="27"/>
                  </a:lnTo>
                  <a:lnTo>
                    <a:pt x="734" y="27"/>
                  </a:lnTo>
                  <a:lnTo>
                    <a:pt x="736" y="27"/>
                  </a:lnTo>
                  <a:lnTo>
                    <a:pt x="737" y="27"/>
                  </a:lnTo>
                  <a:lnTo>
                    <a:pt x="737" y="27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0" y="26"/>
                  </a:lnTo>
                  <a:lnTo>
                    <a:pt x="742" y="26"/>
                  </a:lnTo>
                  <a:lnTo>
                    <a:pt x="742" y="25"/>
                  </a:lnTo>
                  <a:lnTo>
                    <a:pt x="744" y="25"/>
                  </a:lnTo>
                  <a:lnTo>
                    <a:pt x="745" y="25"/>
                  </a:lnTo>
                  <a:lnTo>
                    <a:pt x="746" y="25"/>
                  </a:lnTo>
                  <a:lnTo>
                    <a:pt x="747" y="24"/>
                  </a:lnTo>
                  <a:lnTo>
                    <a:pt x="748" y="24"/>
                  </a:lnTo>
                  <a:lnTo>
                    <a:pt x="749" y="24"/>
                  </a:lnTo>
                  <a:lnTo>
                    <a:pt x="750" y="24"/>
                  </a:lnTo>
                  <a:lnTo>
                    <a:pt x="751" y="23"/>
                  </a:lnTo>
                  <a:lnTo>
                    <a:pt x="752" y="23"/>
                  </a:lnTo>
                  <a:lnTo>
                    <a:pt x="753" y="23"/>
                  </a:lnTo>
                  <a:lnTo>
                    <a:pt x="754" y="23"/>
                  </a:lnTo>
                  <a:lnTo>
                    <a:pt x="755" y="23"/>
                  </a:lnTo>
                  <a:lnTo>
                    <a:pt x="756" y="22"/>
                  </a:lnTo>
                  <a:lnTo>
                    <a:pt x="757" y="22"/>
                  </a:lnTo>
                  <a:lnTo>
                    <a:pt x="758" y="22"/>
                  </a:lnTo>
                  <a:lnTo>
                    <a:pt x="759" y="22"/>
                  </a:lnTo>
                  <a:lnTo>
                    <a:pt x="760" y="21"/>
                  </a:lnTo>
                  <a:lnTo>
                    <a:pt x="761" y="21"/>
                  </a:lnTo>
                  <a:lnTo>
                    <a:pt x="762" y="21"/>
                  </a:lnTo>
                  <a:lnTo>
                    <a:pt x="763" y="21"/>
                  </a:lnTo>
                  <a:lnTo>
                    <a:pt x="764" y="20"/>
                  </a:lnTo>
                  <a:lnTo>
                    <a:pt x="765" y="20"/>
                  </a:lnTo>
                  <a:lnTo>
                    <a:pt x="766" y="20"/>
                  </a:lnTo>
                  <a:lnTo>
                    <a:pt x="767" y="20"/>
                  </a:lnTo>
                  <a:lnTo>
                    <a:pt x="768" y="20"/>
                  </a:lnTo>
                  <a:lnTo>
                    <a:pt x="769" y="20"/>
                  </a:lnTo>
                  <a:lnTo>
                    <a:pt x="770" y="19"/>
                  </a:lnTo>
                  <a:lnTo>
                    <a:pt x="771" y="19"/>
                  </a:lnTo>
                  <a:lnTo>
                    <a:pt x="772" y="19"/>
                  </a:lnTo>
                  <a:lnTo>
                    <a:pt x="773" y="19"/>
                  </a:lnTo>
                  <a:lnTo>
                    <a:pt x="774" y="18"/>
                  </a:lnTo>
                  <a:lnTo>
                    <a:pt x="775" y="18"/>
                  </a:lnTo>
                  <a:lnTo>
                    <a:pt x="776" y="18"/>
                  </a:lnTo>
                  <a:lnTo>
                    <a:pt x="777" y="18"/>
                  </a:lnTo>
                  <a:lnTo>
                    <a:pt x="778" y="17"/>
                  </a:lnTo>
                  <a:lnTo>
                    <a:pt x="779" y="17"/>
                  </a:lnTo>
                  <a:lnTo>
                    <a:pt x="780" y="17"/>
                  </a:lnTo>
                  <a:lnTo>
                    <a:pt x="781" y="17"/>
                  </a:lnTo>
                  <a:lnTo>
                    <a:pt x="782" y="17"/>
                  </a:lnTo>
                  <a:lnTo>
                    <a:pt x="783" y="16"/>
                  </a:lnTo>
                  <a:lnTo>
                    <a:pt x="784" y="16"/>
                  </a:lnTo>
                  <a:lnTo>
                    <a:pt x="785" y="16"/>
                  </a:lnTo>
                  <a:lnTo>
                    <a:pt x="786" y="16"/>
                  </a:lnTo>
                  <a:lnTo>
                    <a:pt x="787" y="16"/>
                  </a:lnTo>
                  <a:lnTo>
                    <a:pt x="788" y="16"/>
                  </a:lnTo>
                  <a:lnTo>
                    <a:pt x="790" y="15"/>
                  </a:lnTo>
                  <a:lnTo>
                    <a:pt x="790" y="15"/>
                  </a:lnTo>
                  <a:lnTo>
                    <a:pt x="792" y="15"/>
                  </a:lnTo>
                  <a:lnTo>
                    <a:pt x="793" y="15"/>
                  </a:lnTo>
                  <a:lnTo>
                    <a:pt x="794" y="15"/>
                  </a:lnTo>
                  <a:lnTo>
                    <a:pt x="795" y="14"/>
                  </a:lnTo>
                  <a:lnTo>
                    <a:pt x="796" y="14"/>
                  </a:lnTo>
                  <a:lnTo>
                    <a:pt x="797" y="14"/>
                  </a:lnTo>
                  <a:lnTo>
                    <a:pt x="798" y="14"/>
                  </a:lnTo>
                  <a:lnTo>
                    <a:pt x="798" y="14"/>
                  </a:lnTo>
                  <a:lnTo>
                    <a:pt x="799" y="14"/>
                  </a:lnTo>
                  <a:lnTo>
                    <a:pt x="801" y="13"/>
                  </a:lnTo>
                  <a:lnTo>
                    <a:pt x="801" y="13"/>
                  </a:lnTo>
                  <a:lnTo>
                    <a:pt x="803" y="13"/>
                  </a:lnTo>
                  <a:lnTo>
                    <a:pt x="804" y="13"/>
                  </a:lnTo>
                  <a:lnTo>
                    <a:pt x="805" y="13"/>
                  </a:lnTo>
                  <a:lnTo>
                    <a:pt x="806" y="12"/>
                  </a:lnTo>
                  <a:lnTo>
                    <a:pt x="807" y="12"/>
                  </a:lnTo>
                  <a:lnTo>
                    <a:pt x="807" y="12"/>
                  </a:lnTo>
                  <a:lnTo>
                    <a:pt x="809" y="12"/>
                  </a:lnTo>
                  <a:lnTo>
                    <a:pt x="809" y="12"/>
                  </a:lnTo>
                  <a:lnTo>
                    <a:pt x="810" y="12"/>
                  </a:lnTo>
                  <a:lnTo>
                    <a:pt x="812" y="12"/>
                  </a:lnTo>
                  <a:lnTo>
                    <a:pt x="813" y="11"/>
                  </a:lnTo>
                  <a:lnTo>
                    <a:pt x="814" y="11"/>
                  </a:lnTo>
                  <a:lnTo>
                    <a:pt x="815" y="11"/>
                  </a:lnTo>
                  <a:lnTo>
                    <a:pt x="816" y="11"/>
                  </a:lnTo>
                  <a:lnTo>
                    <a:pt x="817" y="11"/>
                  </a:lnTo>
                  <a:lnTo>
                    <a:pt x="818" y="11"/>
                  </a:lnTo>
                  <a:lnTo>
                    <a:pt x="819" y="10"/>
                  </a:lnTo>
                  <a:lnTo>
                    <a:pt x="820" y="10"/>
                  </a:lnTo>
                  <a:lnTo>
                    <a:pt x="821" y="10"/>
                  </a:lnTo>
                  <a:lnTo>
                    <a:pt x="822" y="10"/>
                  </a:lnTo>
                  <a:lnTo>
                    <a:pt x="823" y="10"/>
                  </a:lnTo>
                  <a:lnTo>
                    <a:pt x="824" y="10"/>
                  </a:lnTo>
                  <a:lnTo>
                    <a:pt x="825" y="9"/>
                  </a:lnTo>
                  <a:lnTo>
                    <a:pt x="826" y="9"/>
                  </a:lnTo>
                  <a:lnTo>
                    <a:pt x="827" y="9"/>
                  </a:lnTo>
                  <a:lnTo>
                    <a:pt x="828" y="9"/>
                  </a:lnTo>
                  <a:lnTo>
                    <a:pt x="829" y="9"/>
                  </a:lnTo>
                  <a:lnTo>
                    <a:pt x="829" y="9"/>
                  </a:lnTo>
                  <a:lnTo>
                    <a:pt x="830" y="9"/>
                  </a:lnTo>
                  <a:lnTo>
                    <a:pt x="832" y="9"/>
                  </a:lnTo>
                  <a:lnTo>
                    <a:pt x="833" y="8"/>
                  </a:lnTo>
                  <a:lnTo>
                    <a:pt x="834" y="8"/>
                  </a:lnTo>
                  <a:lnTo>
                    <a:pt x="835" y="8"/>
                  </a:lnTo>
                  <a:lnTo>
                    <a:pt x="836" y="8"/>
                  </a:lnTo>
                  <a:lnTo>
                    <a:pt x="837" y="8"/>
                  </a:lnTo>
                  <a:lnTo>
                    <a:pt x="838" y="8"/>
                  </a:lnTo>
                  <a:lnTo>
                    <a:pt x="839" y="8"/>
                  </a:lnTo>
                  <a:lnTo>
                    <a:pt x="840" y="7"/>
                  </a:lnTo>
                  <a:lnTo>
                    <a:pt x="842" y="7"/>
                  </a:lnTo>
                  <a:lnTo>
                    <a:pt x="842" y="7"/>
                  </a:lnTo>
                  <a:lnTo>
                    <a:pt x="843" y="7"/>
                  </a:lnTo>
                  <a:lnTo>
                    <a:pt x="844" y="7"/>
                  </a:lnTo>
                  <a:lnTo>
                    <a:pt x="845" y="7"/>
                  </a:lnTo>
                  <a:lnTo>
                    <a:pt x="845" y="7"/>
                  </a:lnTo>
                  <a:lnTo>
                    <a:pt x="846" y="7"/>
                  </a:lnTo>
                  <a:lnTo>
                    <a:pt x="847" y="7"/>
                  </a:lnTo>
                  <a:lnTo>
                    <a:pt x="848" y="6"/>
                  </a:lnTo>
                  <a:lnTo>
                    <a:pt x="849" y="6"/>
                  </a:lnTo>
                  <a:lnTo>
                    <a:pt x="850" y="6"/>
                  </a:lnTo>
                  <a:lnTo>
                    <a:pt x="851" y="6"/>
                  </a:lnTo>
                  <a:lnTo>
                    <a:pt x="852" y="6"/>
                  </a:lnTo>
                  <a:lnTo>
                    <a:pt x="853" y="6"/>
                  </a:lnTo>
                  <a:lnTo>
                    <a:pt x="855" y="6"/>
                  </a:lnTo>
                  <a:lnTo>
                    <a:pt x="856" y="6"/>
                  </a:lnTo>
                  <a:lnTo>
                    <a:pt x="857" y="5"/>
                  </a:lnTo>
                  <a:lnTo>
                    <a:pt x="857" y="5"/>
                  </a:lnTo>
                  <a:lnTo>
                    <a:pt x="859" y="5"/>
                  </a:lnTo>
                  <a:lnTo>
                    <a:pt x="860" y="5"/>
                  </a:lnTo>
                  <a:lnTo>
                    <a:pt x="861" y="5"/>
                  </a:lnTo>
                  <a:lnTo>
                    <a:pt x="862" y="5"/>
                  </a:lnTo>
                  <a:lnTo>
                    <a:pt x="862" y="5"/>
                  </a:lnTo>
                  <a:lnTo>
                    <a:pt x="863" y="5"/>
                  </a:lnTo>
                  <a:lnTo>
                    <a:pt x="864" y="5"/>
                  </a:lnTo>
                  <a:lnTo>
                    <a:pt x="865" y="5"/>
                  </a:lnTo>
                  <a:lnTo>
                    <a:pt x="866" y="4"/>
                  </a:lnTo>
                  <a:lnTo>
                    <a:pt x="868" y="4"/>
                  </a:lnTo>
                  <a:lnTo>
                    <a:pt x="869" y="4"/>
                  </a:lnTo>
                  <a:lnTo>
                    <a:pt x="870" y="4"/>
                  </a:lnTo>
                  <a:lnTo>
                    <a:pt x="871" y="4"/>
                  </a:lnTo>
                  <a:lnTo>
                    <a:pt x="871" y="4"/>
                  </a:lnTo>
                  <a:lnTo>
                    <a:pt x="873" y="4"/>
                  </a:lnTo>
                  <a:lnTo>
                    <a:pt x="873" y="4"/>
                  </a:lnTo>
                  <a:lnTo>
                    <a:pt x="874" y="4"/>
                  </a:lnTo>
                  <a:lnTo>
                    <a:pt x="876" y="4"/>
                  </a:lnTo>
                  <a:lnTo>
                    <a:pt x="877" y="3"/>
                  </a:lnTo>
                  <a:lnTo>
                    <a:pt x="878" y="3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1" y="3"/>
                  </a:lnTo>
                  <a:lnTo>
                    <a:pt x="882" y="3"/>
                  </a:lnTo>
                  <a:lnTo>
                    <a:pt x="883" y="3"/>
                  </a:lnTo>
                  <a:lnTo>
                    <a:pt x="884" y="3"/>
                  </a:lnTo>
                  <a:lnTo>
                    <a:pt x="885" y="3"/>
                  </a:lnTo>
                  <a:lnTo>
                    <a:pt x="886" y="3"/>
                  </a:lnTo>
                  <a:lnTo>
                    <a:pt x="887" y="3"/>
                  </a:lnTo>
                  <a:lnTo>
                    <a:pt x="888" y="3"/>
                  </a:lnTo>
                  <a:lnTo>
                    <a:pt x="889" y="2"/>
                  </a:lnTo>
                  <a:lnTo>
                    <a:pt x="890" y="2"/>
                  </a:lnTo>
                  <a:lnTo>
                    <a:pt x="891" y="2"/>
                  </a:lnTo>
                  <a:lnTo>
                    <a:pt x="892" y="2"/>
                  </a:lnTo>
                  <a:lnTo>
                    <a:pt x="893" y="2"/>
                  </a:lnTo>
                  <a:lnTo>
                    <a:pt x="894" y="2"/>
                  </a:lnTo>
                  <a:lnTo>
                    <a:pt x="895" y="2"/>
                  </a:lnTo>
                  <a:lnTo>
                    <a:pt x="896" y="2"/>
                  </a:lnTo>
                  <a:lnTo>
                    <a:pt x="897" y="2"/>
                  </a:lnTo>
                  <a:lnTo>
                    <a:pt x="898" y="2"/>
                  </a:lnTo>
                  <a:lnTo>
                    <a:pt x="899" y="2"/>
                  </a:lnTo>
                  <a:lnTo>
                    <a:pt x="900" y="2"/>
                  </a:lnTo>
                  <a:lnTo>
                    <a:pt x="901" y="2"/>
                  </a:lnTo>
                  <a:lnTo>
                    <a:pt x="902" y="2"/>
                  </a:lnTo>
                  <a:lnTo>
                    <a:pt x="903" y="1"/>
                  </a:lnTo>
                  <a:lnTo>
                    <a:pt x="904" y="1"/>
                  </a:lnTo>
                  <a:lnTo>
                    <a:pt x="905" y="1"/>
                  </a:lnTo>
                  <a:lnTo>
                    <a:pt x="906" y="1"/>
                  </a:lnTo>
                  <a:lnTo>
                    <a:pt x="907" y="1"/>
                  </a:lnTo>
                  <a:lnTo>
                    <a:pt x="909" y="1"/>
                  </a:lnTo>
                  <a:lnTo>
                    <a:pt x="909" y="1"/>
                  </a:lnTo>
                  <a:lnTo>
                    <a:pt x="910" y="1"/>
                  </a:lnTo>
                  <a:lnTo>
                    <a:pt x="911" y="1"/>
                  </a:lnTo>
                  <a:lnTo>
                    <a:pt x="912" y="1"/>
                  </a:lnTo>
                  <a:lnTo>
                    <a:pt x="913" y="1"/>
                  </a:lnTo>
                  <a:lnTo>
                    <a:pt x="914" y="1"/>
                  </a:lnTo>
                  <a:lnTo>
                    <a:pt x="915" y="1"/>
                  </a:lnTo>
                  <a:lnTo>
                    <a:pt x="916" y="1"/>
                  </a:lnTo>
                  <a:lnTo>
                    <a:pt x="917" y="1"/>
                  </a:lnTo>
                  <a:lnTo>
                    <a:pt x="919" y="1"/>
                  </a:lnTo>
                  <a:lnTo>
                    <a:pt x="919" y="1"/>
                  </a:lnTo>
                  <a:lnTo>
                    <a:pt x="920" y="1"/>
                  </a:lnTo>
                  <a:lnTo>
                    <a:pt x="920" y="1"/>
                  </a:lnTo>
                  <a:lnTo>
                    <a:pt x="921" y="0"/>
                  </a:lnTo>
                  <a:lnTo>
                    <a:pt x="922" y="0"/>
                  </a:lnTo>
                  <a:lnTo>
                    <a:pt x="923" y="0"/>
                  </a:lnTo>
                  <a:lnTo>
                    <a:pt x="924" y="0"/>
                  </a:lnTo>
                  <a:lnTo>
                    <a:pt x="926" y="0"/>
                  </a:lnTo>
                  <a:lnTo>
                    <a:pt x="926" y="0"/>
                  </a:lnTo>
                  <a:lnTo>
                    <a:pt x="927" y="0"/>
                  </a:lnTo>
                  <a:lnTo>
                    <a:pt x="929" y="0"/>
                  </a:lnTo>
                  <a:lnTo>
                    <a:pt x="930" y="0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932" y="0"/>
                  </a:lnTo>
                  <a:lnTo>
                    <a:pt x="934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37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40" y="0"/>
                  </a:lnTo>
                  <a:lnTo>
                    <a:pt x="941" y="0"/>
                  </a:lnTo>
                  <a:lnTo>
                    <a:pt x="942" y="0"/>
                  </a:lnTo>
                  <a:lnTo>
                    <a:pt x="943" y="0"/>
                  </a:lnTo>
                  <a:lnTo>
                    <a:pt x="944" y="0"/>
                  </a:lnTo>
                  <a:lnTo>
                    <a:pt x="945" y="0"/>
                  </a:lnTo>
                  <a:lnTo>
                    <a:pt x="946" y="0"/>
                  </a:lnTo>
                  <a:lnTo>
                    <a:pt x="946" y="0"/>
                  </a:lnTo>
                  <a:lnTo>
                    <a:pt x="947" y="0"/>
                  </a:lnTo>
                  <a:lnTo>
                    <a:pt x="948" y="0"/>
                  </a:lnTo>
                  <a:lnTo>
                    <a:pt x="949" y="0"/>
                  </a:lnTo>
                  <a:lnTo>
                    <a:pt x="950" y="0"/>
                  </a:lnTo>
                  <a:lnTo>
                    <a:pt x="951" y="0"/>
                  </a:lnTo>
                  <a:lnTo>
                    <a:pt x="952" y="0"/>
                  </a:lnTo>
                  <a:lnTo>
                    <a:pt x="953" y="0"/>
                  </a:lnTo>
                  <a:lnTo>
                    <a:pt x="954" y="0"/>
                  </a:lnTo>
                  <a:lnTo>
                    <a:pt x="955" y="0"/>
                  </a:lnTo>
                  <a:lnTo>
                    <a:pt x="956" y="0"/>
                  </a:lnTo>
                  <a:lnTo>
                    <a:pt x="957" y="0"/>
                  </a:lnTo>
                  <a:lnTo>
                    <a:pt x="958" y="0"/>
                  </a:lnTo>
                  <a:lnTo>
                    <a:pt x="959" y="0"/>
                  </a:lnTo>
                  <a:lnTo>
                    <a:pt x="960" y="0"/>
                  </a:lnTo>
                  <a:lnTo>
                    <a:pt x="961" y="0"/>
                  </a:lnTo>
                  <a:lnTo>
                    <a:pt x="962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288" y="1983"/>
              <a:ext cx="0" cy="97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272" y="2124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0</a:t>
              </a:r>
              <a:endParaRPr lang="zh-CN" altLang="zh-CN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4901" y="2268"/>
              <a:ext cx="68" cy="69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4817" y="2351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6</a:t>
              </a:r>
              <a:endParaRPr lang="zh-CN" altLang="zh-CN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H="1">
              <a:off x="5155" y="2957"/>
              <a:ext cx="96" cy="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5042" y="2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4</a:t>
              </a:r>
              <a:endParaRPr lang="zh-CN" altLang="zh-CN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 flipV="1">
              <a:off x="4901" y="3577"/>
              <a:ext cx="68" cy="69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4817" y="3453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7</a:t>
              </a:r>
              <a:endParaRPr lang="zh-CN" altLang="zh-CN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4288" y="3834"/>
              <a:ext cx="0" cy="97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4272" y="3683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5</a:t>
              </a:r>
              <a:endParaRPr lang="zh-CN" altLang="zh-CN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3608" y="3577"/>
              <a:ext cx="68" cy="69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728" y="3453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3</a:t>
              </a:r>
              <a:endParaRPr lang="zh-CN" altLang="zh-CN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326" y="2957"/>
              <a:ext cx="96" cy="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502" y="2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</a:t>
              </a:r>
              <a:endParaRPr lang="zh-CN" altLang="zh-CN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3608" y="2268"/>
              <a:ext cx="68" cy="69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728" y="2351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3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</a:t>
              </a:r>
              <a:endParaRPr lang="zh-CN" altLang="zh-CN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5014" y="2245"/>
              <a:ext cx="285" cy="1424"/>
            </a:xfrm>
            <a:custGeom>
              <a:avLst/>
              <a:gdLst>
                <a:gd name="T0" fmla="*/ 15 w 285"/>
                <a:gd name="T1" fmla="*/ 16 h 1424"/>
                <a:gd name="T2" fmla="*/ 32 w 285"/>
                <a:gd name="T3" fmla="*/ 35 h 1424"/>
                <a:gd name="T4" fmla="*/ 49 w 285"/>
                <a:gd name="T5" fmla="*/ 55 h 1424"/>
                <a:gd name="T6" fmla="*/ 65 w 285"/>
                <a:gd name="T7" fmla="*/ 75 h 1424"/>
                <a:gd name="T8" fmla="*/ 80 w 285"/>
                <a:gd name="T9" fmla="*/ 95 h 1424"/>
                <a:gd name="T10" fmla="*/ 96 w 285"/>
                <a:gd name="T11" fmla="*/ 116 h 1424"/>
                <a:gd name="T12" fmla="*/ 110 w 285"/>
                <a:gd name="T13" fmla="*/ 137 h 1424"/>
                <a:gd name="T14" fmla="*/ 124 w 285"/>
                <a:gd name="T15" fmla="*/ 158 h 1424"/>
                <a:gd name="T16" fmla="*/ 138 w 285"/>
                <a:gd name="T17" fmla="*/ 180 h 1424"/>
                <a:gd name="T18" fmla="*/ 151 w 285"/>
                <a:gd name="T19" fmla="*/ 202 h 1424"/>
                <a:gd name="T20" fmla="*/ 163 w 285"/>
                <a:gd name="T21" fmla="*/ 225 h 1424"/>
                <a:gd name="T22" fmla="*/ 175 w 285"/>
                <a:gd name="T23" fmla="*/ 247 h 1424"/>
                <a:gd name="T24" fmla="*/ 186 w 285"/>
                <a:gd name="T25" fmla="*/ 271 h 1424"/>
                <a:gd name="T26" fmla="*/ 197 w 285"/>
                <a:gd name="T27" fmla="*/ 294 h 1424"/>
                <a:gd name="T28" fmla="*/ 207 w 285"/>
                <a:gd name="T29" fmla="*/ 317 h 1424"/>
                <a:gd name="T30" fmla="*/ 216 w 285"/>
                <a:gd name="T31" fmla="*/ 341 h 1424"/>
                <a:gd name="T32" fmla="*/ 225 w 285"/>
                <a:gd name="T33" fmla="*/ 365 h 1424"/>
                <a:gd name="T34" fmla="*/ 233 w 285"/>
                <a:gd name="T35" fmla="*/ 390 h 1424"/>
                <a:gd name="T36" fmla="*/ 241 w 285"/>
                <a:gd name="T37" fmla="*/ 414 h 1424"/>
                <a:gd name="T38" fmla="*/ 248 w 285"/>
                <a:gd name="T39" fmla="*/ 439 h 1424"/>
                <a:gd name="T40" fmla="*/ 255 w 285"/>
                <a:gd name="T41" fmla="*/ 464 h 1424"/>
                <a:gd name="T42" fmla="*/ 261 w 285"/>
                <a:gd name="T43" fmla="*/ 489 h 1424"/>
                <a:gd name="T44" fmla="*/ 266 w 285"/>
                <a:gd name="T45" fmla="*/ 514 h 1424"/>
                <a:gd name="T46" fmla="*/ 270 w 285"/>
                <a:gd name="T47" fmla="*/ 539 h 1424"/>
                <a:gd name="T48" fmla="*/ 274 w 285"/>
                <a:gd name="T49" fmla="*/ 565 h 1424"/>
                <a:gd name="T50" fmla="*/ 278 w 285"/>
                <a:gd name="T51" fmla="*/ 590 h 1424"/>
                <a:gd name="T52" fmla="*/ 280 w 285"/>
                <a:gd name="T53" fmla="*/ 616 h 1424"/>
                <a:gd name="T54" fmla="*/ 283 w 285"/>
                <a:gd name="T55" fmla="*/ 641 h 1424"/>
                <a:gd name="T56" fmla="*/ 284 w 285"/>
                <a:gd name="T57" fmla="*/ 667 h 1424"/>
                <a:gd name="T58" fmla="*/ 285 w 285"/>
                <a:gd name="T59" fmla="*/ 693 h 1424"/>
                <a:gd name="T60" fmla="*/ 285 w 285"/>
                <a:gd name="T61" fmla="*/ 718 h 1424"/>
                <a:gd name="T62" fmla="*/ 284 w 285"/>
                <a:gd name="T63" fmla="*/ 744 h 1424"/>
                <a:gd name="T64" fmla="*/ 283 w 285"/>
                <a:gd name="T65" fmla="*/ 770 h 1424"/>
                <a:gd name="T66" fmla="*/ 281 w 285"/>
                <a:gd name="T67" fmla="*/ 795 h 1424"/>
                <a:gd name="T68" fmla="*/ 279 w 285"/>
                <a:gd name="T69" fmla="*/ 821 h 1424"/>
                <a:gd name="T70" fmla="*/ 276 w 285"/>
                <a:gd name="T71" fmla="*/ 846 h 1424"/>
                <a:gd name="T72" fmla="*/ 272 w 285"/>
                <a:gd name="T73" fmla="*/ 872 h 1424"/>
                <a:gd name="T74" fmla="*/ 268 w 285"/>
                <a:gd name="T75" fmla="*/ 897 h 1424"/>
                <a:gd name="T76" fmla="*/ 263 w 285"/>
                <a:gd name="T77" fmla="*/ 923 h 1424"/>
                <a:gd name="T78" fmla="*/ 258 w 285"/>
                <a:gd name="T79" fmla="*/ 948 h 1424"/>
                <a:gd name="T80" fmla="*/ 251 w 285"/>
                <a:gd name="T81" fmla="*/ 973 h 1424"/>
                <a:gd name="T82" fmla="*/ 245 w 285"/>
                <a:gd name="T83" fmla="*/ 997 h 1424"/>
                <a:gd name="T84" fmla="*/ 237 w 285"/>
                <a:gd name="T85" fmla="*/ 1022 h 1424"/>
                <a:gd name="T86" fmla="*/ 229 w 285"/>
                <a:gd name="T87" fmla="*/ 1046 h 1424"/>
                <a:gd name="T88" fmla="*/ 221 w 285"/>
                <a:gd name="T89" fmla="*/ 1071 h 1424"/>
                <a:gd name="T90" fmla="*/ 211 w 285"/>
                <a:gd name="T91" fmla="*/ 1095 h 1424"/>
                <a:gd name="T92" fmla="*/ 202 w 285"/>
                <a:gd name="T93" fmla="*/ 1118 h 1424"/>
                <a:gd name="T94" fmla="*/ 191 w 285"/>
                <a:gd name="T95" fmla="*/ 1142 h 1424"/>
                <a:gd name="T96" fmla="*/ 180 w 285"/>
                <a:gd name="T97" fmla="*/ 1165 h 1424"/>
                <a:gd name="T98" fmla="*/ 169 w 285"/>
                <a:gd name="T99" fmla="*/ 1188 h 1424"/>
                <a:gd name="T100" fmla="*/ 157 w 285"/>
                <a:gd name="T101" fmla="*/ 1210 h 1424"/>
                <a:gd name="T102" fmla="*/ 144 w 285"/>
                <a:gd name="T103" fmla="*/ 1233 h 1424"/>
                <a:gd name="T104" fmla="*/ 131 w 285"/>
                <a:gd name="T105" fmla="*/ 1255 h 1424"/>
                <a:gd name="T106" fmla="*/ 117 w 285"/>
                <a:gd name="T107" fmla="*/ 1276 h 1424"/>
                <a:gd name="T108" fmla="*/ 103 w 285"/>
                <a:gd name="T109" fmla="*/ 1298 h 1424"/>
                <a:gd name="T110" fmla="*/ 88 w 285"/>
                <a:gd name="T111" fmla="*/ 1319 h 1424"/>
                <a:gd name="T112" fmla="*/ 73 w 285"/>
                <a:gd name="T113" fmla="*/ 1339 h 1424"/>
                <a:gd name="T114" fmla="*/ 57 w 285"/>
                <a:gd name="T115" fmla="*/ 1359 h 1424"/>
                <a:gd name="T116" fmla="*/ 41 w 285"/>
                <a:gd name="T117" fmla="*/ 1379 h 1424"/>
                <a:gd name="T118" fmla="*/ 24 w 285"/>
                <a:gd name="T119" fmla="*/ 1398 h 1424"/>
                <a:gd name="T120" fmla="*/ 7 w 285"/>
                <a:gd name="T121" fmla="*/ 1417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" h="1424">
                  <a:moveTo>
                    <a:pt x="0" y="0"/>
                  </a:moveTo>
                  <a:lnTo>
                    <a:pt x="2" y="2"/>
                  </a:lnTo>
                  <a:lnTo>
                    <a:pt x="4" y="5"/>
                  </a:lnTo>
                  <a:lnTo>
                    <a:pt x="7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15" y="16"/>
                  </a:lnTo>
                  <a:lnTo>
                    <a:pt x="17" y="19"/>
                  </a:lnTo>
                  <a:lnTo>
                    <a:pt x="20" y="21"/>
                  </a:lnTo>
                  <a:lnTo>
                    <a:pt x="22" y="23"/>
                  </a:lnTo>
                  <a:lnTo>
                    <a:pt x="24" y="26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30" y="33"/>
                  </a:lnTo>
                  <a:lnTo>
                    <a:pt x="32" y="35"/>
                  </a:lnTo>
                  <a:lnTo>
                    <a:pt x="34" y="38"/>
                  </a:lnTo>
                  <a:lnTo>
                    <a:pt x="36" y="40"/>
                  </a:lnTo>
                  <a:lnTo>
                    <a:pt x="39" y="43"/>
                  </a:lnTo>
                  <a:lnTo>
                    <a:pt x="41" y="45"/>
                  </a:lnTo>
                  <a:lnTo>
                    <a:pt x="43" y="47"/>
                  </a:lnTo>
                  <a:lnTo>
                    <a:pt x="45" y="50"/>
                  </a:lnTo>
                  <a:lnTo>
                    <a:pt x="47" y="52"/>
                  </a:lnTo>
                  <a:lnTo>
                    <a:pt x="49" y="55"/>
                  </a:lnTo>
                  <a:lnTo>
                    <a:pt x="51" y="57"/>
                  </a:lnTo>
                  <a:lnTo>
                    <a:pt x="53" y="60"/>
                  </a:lnTo>
                  <a:lnTo>
                    <a:pt x="55" y="62"/>
                  </a:lnTo>
                  <a:lnTo>
                    <a:pt x="57" y="65"/>
                  </a:lnTo>
                  <a:lnTo>
                    <a:pt x="59" y="67"/>
                  </a:lnTo>
                  <a:lnTo>
                    <a:pt x="61" y="70"/>
                  </a:lnTo>
                  <a:lnTo>
                    <a:pt x="63" y="72"/>
                  </a:lnTo>
                  <a:lnTo>
                    <a:pt x="65" y="75"/>
                  </a:lnTo>
                  <a:lnTo>
                    <a:pt x="67" y="77"/>
                  </a:lnTo>
                  <a:lnTo>
                    <a:pt x="69" y="80"/>
                  </a:lnTo>
                  <a:lnTo>
                    <a:pt x="71" y="82"/>
                  </a:lnTo>
                  <a:lnTo>
                    <a:pt x="73" y="85"/>
                  </a:lnTo>
                  <a:lnTo>
                    <a:pt x="75" y="87"/>
                  </a:lnTo>
                  <a:lnTo>
                    <a:pt x="77" y="90"/>
                  </a:lnTo>
                  <a:lnTo>
                    <a:pt x="79" y="92"/>
                  </a:lnTo>
                  <a:lnTo>
                    <a:pt x="80" y="95"/>
                  </a:lnTo>
                  <a:lnTo>
                    <a:pt x="82" y="98"/>
                  </a:lnTo>
                  <a:lnTo>
                    <a:pt x="84" y="100"/>
                  </a:lnTo>
                  <a:lnTo>
                    <a:pt x="86" y="103"/>
                  </a:lnTo>
                  <a:lnTo>
                    <a:pt x="88" y="105"/>
                  </a:lnTo>
                  <a:lnTo>
                    <a:pt x="90" y="108"/>
                  </a:lnTo>
                  <a:lnTo>
                    <a:pt x="92" y="111"/>
                  </a:lnTo>
                  <a:lnTo>
                    <a:pt x="94" y="113"/>
                  </a:lnTo>
                  <a:lnTo>
                    <a:pt x="96" y="116"/>
                  </a:lnTo>
                  <a:lnTo>
                    <a:pt x="97" y="118"/>
                  </a:lnTo>
                  <a:lnTo>
                    <a:pt x="99" y="121"/>
                  </a:lnTo>
                  <a:lnTo>
                    <a:pt x="101" y="124"/>
                  </a:lnTo>
                  <a:lnTo>
                    <a:pt x="103" y="126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10" y="137"/>
                  </a:lnTo>
                  <a:lnTo>
                    <a:pt x="112" y="139"/>
                  </a:lnTo>
                  <a:lnTo>
                    <a:pt x="114" y="142"/>
                  </a:lnTo>
                  <a:lnTo>
                    <a:pt x="115" y="145"/>
                  </a:lnTo>
                  <a:lnTo>
                    <a:pt x="117" y="148"/>
                  </a:lnTo>
                  <a:lnTo>
                    <a:pt x="119" y="150"/>
                  </a:lnTo>
                  <a:lnTo>
                    <a:pt x="121" y="153"/>
                  </a:lnTo>
                  <a:lnTo>
                    <a:pt x="122" y="156"/>
                  </a:lnTo>
                  <a:lnTo>
                    <a:pt x="124" y="158"/>
                  </a:lnTo>
                  <a:lnTo>
                    <a:pt x="126" y="161"/>
                  </a:lnTo>
                  <a:lnTo>
                    <a:pt x="127" y="164"/>
                  </a:lnTo>
                  <a:lnTo>
                    <a:pt x="129" y="167"/>
                  </a:lnTo>
                  <a:lnTo>
                    <a:pt x="131" y="169"/>
                  </a:lnTo>
                  <a:lnTo>
                    <a:pt x="133" y="172"/>
                  </a:lnTo>
                  <a:lnTo>
                    <a:pt x="134" y="175"/>
                  </a:lnTo>
                  <a:lnTo>
                    <a:pt x="136" y="177"/>
                  </a:lnTo>
                  <a:lnTo>
                    <a:pt x="138" y="180"/>
                  </a:lnTo>
                  <a:lnTo>
                    <a:pt x="139" y="183"/>
                  </a:lnTo>
                  <a:lnTo>
                    <a:pt x="141" y="186"/>
                  </a:lnTo>
                  <a:lnTo>
                    <a:pt x="142" y="188"/>
                  </a:lnTo>
                  <a:lnTo>
                    <a:pt x="144" y="191"/>
                  </a:lnTo>
                  <a:lnTo>
                    <a:pt x="146" y="194"/>
                  </a:lnTo>
                  <a:lnTo>
                    <a:pt x="147" y="197"/>
                  </a:lnTo>
                  <a:lnTo>
                    <a:pt x="149" y="199"/>
                  </a:lnTo>
                  <a:lnTo>
                    <a:pt x="151" y="202"/>
                  </a:lnTo>
                  <a:lnTo>
                    <a:pt x="152" y="205"/>
                  </a:lnTo>
                  <a:lnTo>
                    <a:pt x="154" y="208"/>
                  </a:lnTo>
                  <a:lnTo>
                    <a:pt x="155" y="211"/>
                  </a:lnTo>
                  <a:lnTo>
                    <a:pt x="157" y="213"/>
                  </a:lnTo>
                  <a:lnTo>
                    <a:pt x="158" y="216"/>
                  </a:lnTo>
                  <a:lnTo>
                    <a:pt x="160" y="219"/>
                  </a:lnTo>
                  <a:lnTo>
                    <a:pt x="161" y="222"/>
                  </a:lnTo>
                  <a:lnTo>
                    <a:pt x="163" y="225"/>
                  </a:lnTo>
                  <a:lnTo>
                    <a:pt x="164" y="228"/>
                  </a:lnTo>
                  <a:lnTo>
                    <a:pt x="166" y="230"/>
                  </a:lnTo>
                  <a:lnTo>
                    <a:pt x="167" y="233"/>
                  </a:lnTo>
                  <a:lnTo>
                    <a:pt x="169" y="236"/>
                  </a:lnTo>
                  <a:lnTo>
                    <a:pt x="170" y="239"/>
                  </a:lnTo>
                  <a:lnTo>
                    <a:pt x="172" y="242"/>
                  </a:lnTo>
                  <a:lnTo>
                    <a:pt x="173" y="245"/>
                  </a:lnTo>
                  <a:lnTo>
                    <a:pt x="175" y="247"/>
                  </a:lnTo>
                  <a:lnTo>
                    <a:pt x="176" y="250"/>
                  </a:lnTo>
                  <a:lnTo>
                    <a:pt x="178" y="253"/>
                  </a:lnTo>
                  <a:lnTo>
                    <a:pt x="179" y="256"/>
                  </a:lnTo>
                  <a:lnTo>
                    <a:pt x="180" y="259"/>
                  </a:lnTo>
                  <a:lnTo>
                    <a:pt x="182" y="262"/>
                  </a:lnTo>
                  <a:lnTo>
                    <a:pt x="183" y="265"/>
                  </a:lnTo>
                  <a:lnTo>
                    <a:pt x="185" y="268"/>
                  </a:lnTo>
                  <a:lnTo>
                    <a:pt x="186" y="271"/>
                  </a:lnTo>
                  <a:lnTo>
                    <a:pt x="187" y="273"/>
                  </a:lnTo>
                  <a:lnTo>
                    <a:pt x="189" y="276"/>
                  </a:lnTo>
                  <a:lnTo>
                    <a:pt x="190" y="279"/>
                  </a:lnTo>
                  <a:lnTo>
                    <a:pt x="191" y="282"/>
                  </a:lnTo>
                  <a:lnTo>
                    <a:pt x="193" y="285"/>
                  </a:lnTo>
                  <a:lnTo>
                    <a:pt x="194" y="288"/>
                  </a:lnTo>
                  <a:lnTo>
                    <a:pt x="195" y="291"/>
                  </a:lnTo>
                  <a:lnTo>
                    <a:pt x="197" y="294"/>
                  </a:lnTo>
                  <a:lnTo>
                    <a:pt x="198" y="297"/>
                  </a:lnTo>
                  <a:lnTo>
                    <a:pt x="199" y="300"/>
                  </a:lnTo>
                  <a:lnTo>
                    <a:pt x="201" y="303"/>
                  </a:lnTo>
                  <a:lnTo>
                    <a:pt x="202" y="306"/>
                  </a:lnTo>
                  <a:lnTo>
                    <a:pt x="203" y="308"/>
                  </a:lnTo>
                  <a:lnTo>
                    <a:pt x="204" y="311"/>
                  </a:lnTo>
                  <a:lnTo>
                    <a:pt x="205" y="315"/>
                  </a:lnTo>
                  <a:lnTo>
                    <a:pt x="207" y="317"/>
                  </a:lnTo>
                  <a:lnTo>
                    <a:pt x="208" y="320"/>
                  </a:lnTo>
                  <a:lnTo>
                    <a:pt x="209" y="323"/>
                  </a:lnTo>
                  <a:lnTo>
                    <a:pt x="210" y="326"/>
                  </a:lnTo>
                  <a:lnTo>
                    <a:pt x="211" y="329"/>
                  </a:lnTo>
                  <a:lnTo>
                    <a:pt x="213" y="332"/>
                  </a:lnTo>
                  <a:lnTo>
                    <a:pt x="214" y="335"/>
                  </a:lnTo>
                  <a:lnTo>
                    <a:pt x="215" y="338"/>
                  </a:lnTo>
                  <a:lnTo>
                    <a:pt x="216" y="341"/>
                  </a:lnTo>
                  <a:lnTo>
                    <a:pt x="217" y="344"/>
                  </a:lnTo>
                  <a:lnTo>
                    <a:pt x="219" y="347"/>
                  </a:lnTo>
                  <a:lnTo>
                    <a:pt x="220" y="350"/>
                  </a:lnTo>
                  <a:lnTo>
                    <a:pt x="221" y="353"/>
                  </a:lnTo>
                  <a:lnTo>
                    <a:pt x="222" y="356"/>
                  </a:lnTo>
                  <a:lnTo>
                    <a:pt x="223" y="359"/>
                  </a:lnTo>
                  <a:lnTo>
                    <a:pt x="224" y="362"/>
                  </a:lnTo>
                  <a:lnTo>
                    <a:pt x="225" y="365"/>
                  </a:lnTo>
                  <a:lnTo>
                    <a:pt x="226" y="368"/>
                  </a:lnTo>
                  <a:lnTo>
                    <a:pt x="227" y="371"/>
                  </a:lnTo>
                  <a:lnTo>
                    <a:pt x="228" y="374"/>
                  </a:lnTo>
                  <a:lnTo>
                    <a:pt x="229" y="378"/>
                  </a:lnTo>
                  <a:lnTo>
                    <a:pt x="230" y="381"/>
                  </a:lnTo>
                  <a:lnTo>
                    <a:pt x="231" y="384"/>
                  </a:lnTo>
                  <a:lnTo>
                    <a:pt x="232" y="387"/>
                  </a:lnTo>
                  <a:lnTo>
                    <a:pt x="233" y="390"/>
                  </a:lnTo>
                  <a:lnTo>
                    <a:pt x="234" y="393"/>
                  </a:lnTo>
                  <a:lnTo>
                    <a:pt x="235" y="396"/>
                  </a:lnTo>
                  <a:lnTo>
                    <a:pt x="236" y="399"/>
                  </a:lnTo>
                  <a:lnTo>
                    <a:pt x="237" y="402"/>
                  </a:lnTo>
                  <a:lnTo>
                    <a:pt x="238" y="405"/>
                  </a:lnTo>
                  <a:lnTo>
                    <a:pt x="239" y="408"/>
                  </a:lnTo>
                  <a:lnTo>
                    <a:pt x="240" y="411"/>
                  </a:lnTo>
                  <a:lnTo>
                    <a:pt x="241" y="414"/>
                  </a:lnTo>
                  <a:lnTo>
                    <a:pt x="242" y="417"/>
                  </a:lnTo>
                  <a:lnTo>
                    <a:pt x="243" y="420"/>
                  </a:lnTo>
                  <a:lnTo>
                    <a:pt x="244" y="423"/>
                  </a:lnTo>
                  <a:lnTo>
                    <a:pt x="245" y="427"/>
                  </a:lnTo>
                  <a:lnTo>
                    <a:pt x="246" y="430"/>
                  </a:lnTo>
                  <a:lnTo>
                    <a:pt x="247" y="433"/>
                  </a:lnTo>
                  <a:lnTo>
                    <a:pt x="247" y="436"/>
                  </a:lnTo>
                  <a:lnTo>
                    <a:pt x="248" y="439"/>
                  </a:lnTo>
                  <a:lnTo>
                    <a:pt x="249" y="442"/>
                  </a:lnTo>
                  <a:lnTo>
                    <a:pt x="250" y="445"/>
                  </a:lnTo>
                  <a:lnTo>
                    <a:pt x="251" y="448"/>
                  </a:lnTo>
                  <a:lnTo>
                    <a:pt x="251" y="451"/>
                  </a:lnTo>
                  <a:lnTo>
                    <a:pt x="252" y="454"/>
                  </a:lnTo>
                  <a:lnTo>
                    <a:pt x="253" y="457"/>
                  </a:lnTo>
                  <a:lnTo>
                    <a:pt x="254" y="461"/>
                  </a:lnTo>
                  <a:lnTo>
                    <a:pt x="255" y="464"/>
                  </a:lnTo>
                  <a:lnTo>
                    <a:pt x="255" y="467"/>
                  </a:lnTo>
                  <a:lnTo>
                    <a:pt x="256" y="470"/>
                  </a:lnTo>
                  <a:lnTo>
                    <a:pt x="257" y="473"/>
                  </a:lnTo>
                  <a:lnTo>
                    <a:pt x="258" y="476"/>
                  </a:lnTo>
                  <a:lnTo>
                    <a:pt x="258" y="479"/>
                  </a:lnTo>
                  <a:lnTo>
                    <a:pt x="259" y="482"/>
                  </a:lnTo>
                  <a:lnTo>
                    <a:pt x="260" y="486"/>
                  </a:lnTo>
                  <a:lnTo>
                    <a:pt x="261" y="489"/>
                  </a:lnTo>
                  <a:lnTo>
                    <a:pt x="261" y="492"/>
                  </a:lnTo>
                  <a:lnTo>
                    <a:pt x="262" y="495"/>
                  </a:lnTo>
                  <a:lnTo>
                    <a:pt x="263" y="498"/>
                  </a:lnTo>
                  <a:lnTo>
                    <a:pt x="263" y="501"/>
                  </a:lnTo>
                  <a:lnTo>
                    <a:pt x="264" y="504"/>
                  </a:lnTo>
                  <a:lnTo>
                    <a:pt x="265" y="508"/>
                  </a:lnTo>
                  <a:lnTo>
                    <a:pt x="265" y="511"/>
                  </a:lnTo>
                  <a:lnTo>
                    <a:pt x="266" y="514"/>
                  </a:lnTo>
                  <a:lnTo>
                    <a:pt x="266" y="517"/>
                  </a:lnTo>
                  <a:lnTo>
                    <a:pt x="267" y="520"/>
                  </a:lnTo>
                  <a:lnTo>
                    <a:pt x="268" y="523"/>
                  </a:lnTo>
                  <a:lnTo>
                    <a:pt x="268" y="526"/>
                  </a:lnTo>
                  <a:lnTo>
                    <a:pt x="269" y="530"/>
                  </a:lnTo>
                  <a:lnTo>
                    <a:pt x="269" y="533"/>
                  </a:lnTo>
                  <a:lnTo>
                    <a:pt x="270" y="536"/>
                  </a:lnTo>
                  <a:lnTo>
                    <a:pt x="270" y="539"/>
                  </a:lnTo>
                  <a:lnTo>
                    <a:pt x="271" y="542"/>
                  </a:lnTo>
                  <a:lnTo>
                    <a:pt x="271" y="545"/>
                  </a:lnTo>
                  <a:lnTo>
                    <a:pt x="272" y="549"/>
                  </a:lnTo>
                  <a:lnTo>
                    <a:pt x="272" y="552"/>
                  </a:lnTo>
                  <a:lnTo>
                    <a:pt x="273" y="555"/>
                  </a:lnTo>
                  <a:lnTo>
                    <a:pt x="273" y="558"/>
                  </a:lnTo>
                  <a:lnTo>
                    <a:pt x="274" y="561"/>
                  </a:lnTo>
                  <a:lnTo>
                    <a:pt x="274" y="565"/>
                  </a:lnTo>
                  <a:lnTo>
                    <a:pt x="275" y="568"/>
                  </a:lnTo>
                  <a:lnTo>
                    <a:pt x="275" y="571"/>
                  </a:lnTo>
                  <a:lnTo>
                    <a:pt x="276" y="574"/>
                  </a:lnTo>
                  <a:lnTo>
                    <a:pt x="276" y="577"/>
                  </a:lnTo>
                  <a:lnTo>
                    <a:pt x="276" y="581"/>
                  </a:lnTo>
                  <a:lnTo>
                    <a:pt x="277" y="584"/>
                  </a:lnTo>
                  <a:lnTo>
                    <a:pt x="277" y="587"/>
                  </a:lnTo>
                  <a:lnTo>
                    <a:pt x="278" y="590"/>
                  </a:lnTo>
                  <a:lnTo>
                    <a:pt x="278" y="593"/>
                  </a:lnTo>
                  <a:lnTo>
                    <a:pt x="278" y="597"/>
                  </a:lnTo>
                  <a:lnTo>
                    <a:pt x="279" y="600"/>
                  </a:lnTo>
                  <a:lnTo>
                    <a:pt x="279" y="603"/>
                  </a:lnTo>
                  <a:lnTo>
                    <a:pt x="279" y="606"/>
                  </a:lnTo>
                  <a:lnTo>
                    <a:pt x="280" y="609"/>
                  </a:lnTo>
                  <a:lnTo>
                    <a:pt x="280" y="613"/>
                  </a:lnTo>
                  <a:lnTo>
                    <a:pt x="280" y="616"/>
                  </a:lnTo>
                  <a:lnTo>
                    <a:pt x="281" y="619"/>
                  </a:lnTo>
                  <a:lnTo>
                    <a:pt x="281" y="622"/>
                  </a:lnTo>
                  <a:lnTo>
                    <a:pt x="281" y="625"/>
                  </a:lnTo>
                  <a:lnTo>
                    <a:pt x="281" y="628"/>
                  </a:lnTo>
                  <a:lnTo>
                    <a:pt x="282" y="632"/>
                  </a:lnTo>
                  <a:lnTo>
                    <a:pt x="282" y="635"/>
                  </a:lnTo>
                  <a:lnTo>
                    <a:pt x="282" y="638"/>
                  </a:lnTo>
                  <a:lnTo>
                    <a:pt x="283" y="641"/>
                  </a:lnTo>
                  <a:lnTo>
                    <a:pt x="283" y="644"/>
                  </a:lnTo>
                  <a:lnTo>
                    <a:pt x="283" y="648"/>
                  </a:lnTo>
                  <a:lnTo>
                    <a:pt x="283" y="651"/>
                  </a:lnTo>
                  <a:lnTo>
                    <a:pt x="283" y="654"/>
                  </a:lnTo>
                  <a:lnTo>
                    <a:pt x="284" y="657"/>
                  </a:lnTo>
                  <a:lnTo>
                    <a:pt x="284" y="661"/>
                  </a:lnTo>
                  <a:lnTo>
                    <a:pt x="284" y="664"/>
                  </a:lnTo>
                  <a:lnTo>
                    <a:pt x="284" y="667"/>
                  </a:lnTo>
                  <a:lnTo>
                    <a:pt x="284" y="670"/>
                  </a:lnTo>
                  <a:lnTo>
                    <a:pt x="284" y="673"/>
                  </a:lnTo>
                  <a:lnTo>
                    <a:pt x="284" y="677"/>
                  </a:lnTo>
                  <a:lnTo>
                    <a:pt x="284" y="680"/>
                  </a:lnTo>
                  <a:lnTo>
                    <a:pt x="285" y="683"/>
                  </a:lnTo>
                  <a:lnTo>
                    <a:pt x="285" y="686"/>
                  </a:lnTo>
                  <a:lnTo>
                    <a:pt x="285" y="689"/>
                  </a:lnTo>
                  <a:lnTo>
                    <a:pt x="285" y="693"/>
                  </a:lnTo>
                  <a:lnTo>
                    <a:pt x="285" y="696"/>
                  </a:lnTo>
                  <a:lnTo>
                    <a:pt x="285" y="699"/>
                  </a:lnTo>
                  <a:lnTo>
                    <a:pt x="285" y="702"/>
                  </a:lnTo>
                  <a:lnTo>
                    <a:pt x="285" y="706"/>
                  </a:lnTo>
                  <a:lnTo>
                    <a:pt x="285" y="709"/>
                  </a:lnTo>
                  <a:lnTo>
                    <a:pt x="285" y="712"/>
                  </a:lnTo>
                  <a:lnTo>
                    <a:pt x="285" y="715"/>
                  </a:lnTo>
                  <a:lnTo>
                    <a:pt x="285" y="718"/>
                  </a:lnTo>
                  <a:lnTo>
                    <a:pt x="285" y="722"/>
                  </a:lnTo>
                  <a:lnTo>
                    <a:pt x="285" y="725"/>
                  </a:lnTo>
                  <a:lnTo>
                    <a:pt x="285" y="728"/>
                  </a:lnTo>
                  <a:lnTo>
                    <a:pt x="285" y="731"/>
                  </a:lnTo>
                  <a:lnTo>
                    <a:pt x="285" y="734"/>
                  </a:lnTo>
                  <a:lnTo>
                    <a:pt x="285" y="738"/>
                  </a:lnTo>
                  <a:lnTo>
                    <a:pt x="285" y="741"/>
                  </a:lnTo>
                  <a:lnTo>
                    <a:pt x="284" y="744"/>
                  </a:lnTo>
                  <a:lnTo>
                    <a:pt x="284" y="747"/>
                  </a:lnTo>
                  <a:lnTo>
                    <a:pt x="284" y="751"/>
                  </a:lnTo>
                  <a:lnTo>
                    <a:pt x="284" y="754"/>
                  </a:lnTo>
                  <a:lnTo>
                    <a:pt x="284" y="757"/>
                  </a:lnTo>
                  <a:lnTo>
                    <a:pt x="284" y="760"/>
                  </a:lnTo>
                  <a:lnTo>
                    <a:pt x="284" y="763"/>
                  </a:lnTo>
                  <a:lnTo>
                    <a:pt x="284" y="767"/>
                  </a:lnTo>
                  <a:lnTo>
                    <a:pt x="283" y="770"/>
                  </a:lnTo>
                  <a:lnTo>
                    <a:pt x="283" y="773"/>
                  </a:lnTo>
                  <a:lnTo>
                    <a:pt x="283" y="776"/>
                  </a:lnTo>
                  <a:lnTo>
                    <a:pt x="283" y="779"/>
                  </a:lnTo>
                  <a:lnTo>
                    <a:pt x="283" y="782"/>
                  </a:lnTo>
                  <a:lnTo>
                    <a:pt x="282" y="786"/>
                  </a:lnTo>
                  <a:lnTo>
                    <a:pt x="282" y="789"/>
                  </a:lnTo>
                  <a:lnTo>
                    <a:pt x="282" y="792"/>
                  </a:lnTo>
                  <a:lnTo>
                    <a:pt x="281" y="795"/>
                  </a:lnTo>
                  <a:lnTo>
                    <a:pt x="281" y="799"/>
                  </a:lnTo>
                  <a:lnTo>
                    <a:pt x="281" y="802"/>
                  </a:lnTo>
                  <a:lnTo>
                    <a:pt x="281" y="805"/>
                  </a:lnTo>
                  <a:lnTo>
                    <a:pt x="280" y="808"/>
                  </a:lnTo>
                  <a:lnTo>
                    <a:pt x="280" y="811"/>
                  </a:lnTo>
                  <a:lnTo>
                    <a:pt x="280" y="815"/>
                  </a:lnTo>
                  <a:lnTo>
                    <a:pt x="279" y="818"/>
                  </a:lnTo>
                  <a:lnTo>
                    <a:pt x="279" y="821"/>
                  </a:lnTo>
                  <a:lnTo>
                    <a:pt x="279" y="824"/>
                  </a:lnTo>
                  <a:lnTo>
                    <a:pt x="278" y="827"/>
                  </a:lnTo>
                  <a:lnTo>
                    <a:pt x="278" y="831"/>
                  </a:lnTo>
                  <a:lnTo>
                    <a:pt x="278" y="834"/>
                  </a:lnTo>
                  <a:lnTo>
                    <a:pt x="277" y="837"/>
                  </a:lnTo>
                  <a:lnTo>
                    <a:pt x="277" y="840"/>
                  </a:lnTo>
                  <a:lnTo>
                    <a:pt x="276" y="843"/>
                  </a:lnTo>
                  <a:lnTo>
                    <a:pt x="276" y="846"/>
                  </a:lnTo>
                  <a:lnTo>
                    <a:pt x="276" y="850"/>
                  </a:lnTo>
                  <a:lnTo>
                    <a:pt x="275" y="853"/>
                  </a:lnTo>
                  <a:lnTo>
                    <a:pt x="275" y="856"/>
                  </a:lnTo>
                  <a:lnTo>
                    <a:pt x="274" y="859"/>
                  </a:lnTo>
                  <a:lnTo>
                    <a:pt x="274" y="862"/>
                  </a:lnTo>
                  <a:lnTo>
                    <a:pt x="273" y="866"/>
                  </a:lnTo>
                  <a:lnTo>
                    <a:pt x="273" y="869"/>
                  </a:lnTo>
                  <a:lnTo>
                    <a:pt x="272" y="872"/>
                  </a:lnTo>
                  <a:lnTo>
                    <a:pt x="272" y="875"/>
                  </a:lnTo>
                  <a:lnTo>
                    <a:pt x="271" y="878"/>
                  </a:lnTo>
                  <a:lnTo>
                    <a:pt x="271" y="881"/>
                  </a:lnTo>
                  <a:lnTo>
                    <a:pt x="270" y="885"/>
                  </a:lnTo>
                  <a:lnTo>
                    <a:pt x="270" y="888"/>
                  </a:lnTo>
                  <a:lnTo>
                    <a:pt x="269" y="891"/>
                  </a:lnTo>
                  <a:lnTo>
                    <a:pt x="269" y="894"/>
                  </a:lnTo>
                  <a:lnTo>
                    <a:pt x="268" y="897"/>
                  </a:lnTo>
                  <a:lnTo>
                    <a:pt x="268" y="900"/>
                  </a:lnTo>
                  <a:lnTo>
                    <a:pt x="267" y="904"/>
                  </a:lnTo>
                  <a:lnTo>
                    <a:pt x="266" y="907"/>
                  </a:lnTo>
                  <a:lnTo>
                    <a:pt x="266" y="910"/>
                  </a:lnTo>
                  <a:lnTo>
                    <a:pt x="265" y="913"/>
                  </a:lnTo>
                  <a:lnTo>
                    <a:pt x="265" y="916"/>
                  </a:lnTo>
                  <a:lnTo>
                    <a:pt x="264" y="919"/>
                  </a:lnTo>
                  <a:lnTo>
                    <a:pt x="263" y="923"/>
                  </a:lnTo>
                  <a:lnTo>
                    <a:pt x="263" y="926"/>
                  </a:lnTo>
                  <a:lnTo>
                    <a:pt x="262" y="929"/>
                  </a:lnTo>
                  <a:lnTo>
                    <a:pt x="261" y="932"/>
                  </a:lnTo>
                  <a:lnTo>
                    <a:pt x="261" y="935"/>
                  </a:lnTo>
                  <a:lnTo>
                    <a:pt x="260" y="938"/>
                  </a:lnTo>
                  <a:lnTo>
                    <a:pt x="259" y="941"/>
                  </a:lnTo>
                  <a:lnTo>
                    <a:pt x="258" y="945"/>
                  </a:lnTo>
                  <a:lnTo>
                    <a:pt x="258" y="948"/>
                  </a:lnTo>
                  <a:lnTo>
                    <a:pt x="257" y="951"/>
                  </a:lnTo>
                  <a:lnTo>
                    <a:pt x="256" y="954"/>
                  </a:lnTo>
                  <a:lnTo>
                    <a:pt x="255" y="957"/>
                  </a:lnTo>
                  <a:lnTo>
                    <a:pt x="255" y="960"/>
                  </a:lnTo>
                  <a:lnTo>
                    <a:pt x="254" y="963"/>
                  </a:lnTo>
                  <a:lnTo>
                    <a:pt x="253" y="966"/>
                  </a:lnTo>
                  <a:lnTo>
                    <a:pt x="252" y="969"/>
                  </a:lnTo>
                  <a:lnTo>
                    <a:pt x="251" y="973"/>
                  </a:lnTo>
                  <a:lnTo>
                    <a:pt x="251" y="976"/>
                  </a:lnTo>
                  <a:lnTo>
                    <a:pt x="250" y="979"/>
                  </a:lnTo>
                  <a:lnTo>
                    <a:pt x="249" y="982"/>
                  </a:lnTo>
                  <a:lnTo>
                    <a:pt x="248" y="985"/>
                  </a:lnTo>
                  <a:lnTo>
                    <a:pt x="247" y="988"/>
                  </a:lnTo>
                  <a:lnTo>
                    <a:pt x="247" y="991"/>
                  </a:lnTo>
                  <a:lnTo>
                    <a:pt x="246" y="994"/>
                  </a:lnTo>
                  <a:lnTo>
                    <a:pt x="245" y="997"/>
                  </a:lnTo>
                  <a:lnTo>
                    <a:pt x="244" y="1001"/>
                  </a:lnTo>
                  <a:lnTo>
                    <a:pt x="243" y="1004"/>
                  </a:lnTo>
                  <a:lnTo>
                    <a:pt x="242" y="1007"/>
                  </a:lnTo>
                  <a:lnTo>
                    <a:pt x="241" y="1010"/>
                  </a:lnTo>
                  <a:lnTo>
                    <a:pt x="240" y="1013"/>
                  </a:lnTo>
                  <a:lnTo>
                    <a:pt x="239" y="1016"/>
                  </a:lnTo>
                  <a:lnTo>
                    <a:pt x="238" y="1019"/>
                  </a:lnTo>
                  <a:lnTo>
                    <a:pt x="237" y="1022"/>
                  </a:lnTo>
                  <a:lnTo>
                    <a:pt x="236" y="1025"/>
                  </a:lnTo>
                  <a:lnTo>
                    <a:pt x="235" y="1028"/>
                  </a:lnTo>
                  <a:lnTo>
                    <a:pt x="234" y="1031"/>
                  </a:lnTo>
                  <a:lnTo>
                    <a:pt x="233" y="1034"/>
                  </a:lnTo>
                  <a:lnTo>
                    <a:pt x="232" y="1037"/>
                  </a:lnTo>
                  <a:lnTo>
                    <a:pt x="231" y="1040"/>
                  </a:lnTo>
                  <a:lnTo>
                    <a:pt x="230" y="1043"/>
                  </a:lnTo>
                  <a:lnTo>
                    <a:pt x="229" y="1046"/>
                  </a:lnTo>
                  <a:lnTo>
                    <a:pt x="228" y="1049"/>
                  </a:lnTo>
                  <a:lnTo>
                    <a:pt x="227" y="1052"/>
                  </a:lnTo>
                  <a:lnTo>
                    <a:pt x="226" y="1055"/>
                  </a:lnTo>
                  <a:lnTo>
                    <a:pt x="225" y="1058"/>
                  </a:lnTo>
                  <a:lnTo>
                    <a:pt x="224" y="1062"/>
                  </a:lnTo>
                  <a:lnTo>
                    <a:pt x="223" y="1065"/>
                  </a:lnTo>
                  <a:lnTo>
                    <a:pt x="222" y="1068"/>
                  </a:lnTo>
                  <a:lnTo>
                    <a:pt x="221" y="1071"/>
                  </a:lnTo>
                  <a:lnTo>
                    <a:pt x="220" y="1074"/>
                  </a:lnTo>
                  <a:lnTo>
                    <a:pt x="219" y="1077"/>
                  </a:lnTo>
                  <a:lnTo>
                    <a:pt x="217" y="1080"/>
                  </a:lnTo>
                  <a:lnTo>
                    <a:pt x="216" y="1082"/>
                  </a:lnTo>
                  <a:lnTo>
                    <a:pt x="215" y="1086"/>
                  </a:lnTo>
                  <a:lnTo>
                    <a:pt x="214" y="1089"/>
                  </a:lnTo>
                  <a:lnTo>
                    <a:pt x="213" y="1092"/>
                  </a:lnTo>
                  <a:lnTo>
                    <a:pt x="211" y="1095"/>
                  </a:lnTo>
                  <a:lnTo>
                    <a:pt x="210" y="1097"/>
                  </a:lnTo>
                  <a:lnTo>
                    <a:pt x="209" y="1100"/>
                  </a:lnTo>
                  <a:lnTo>
                    <a:pt x="208" y="1103"/>
                  </a:lnTo>
                  <a:lnTo>
                    <a:pt x="207" y="1107"/>
                  </a:lnTo>
                  <a:lnTo>
                    <a:pt x="205" y="1109"/>
                  </a:lnTo>
                  <a:lnTo>
                    <a:pt x="204" y="1112"/>
                  </a:lnTo>
                  <a:lnTo>
                    <a:pt x="203" y="1115"/>
                  </a:lnTo>
                  <a:lnTo>
                    <a:pt x="202" y="1118"/>
                  </a:lnTo>
                  <a:lnTo>
                    <a:pt x="201" y="1121"/>
                  </a:lnTo>
                  <a:lnTo>
                    <a:pt x="199" y="1124"/>
                  </a:lnTo>
                  <a:lnTo>
                    <a:pt x="198" y="1127"/>
                  </a:lnTo>
                  <a:lnTo>
                    <a:pt x="197" y="1130"/>
                  </a:lnTo>
                  <a:lnTo>
                    <a:pt x="195" y="1133"/>
                  </a:lnTo>
                  <a:lnTo>
                    <a:pt x="194" y="1136"/>
                  </a:lnTo>
                  <a:lnTo>
                    <a:pt x="193" y="1139"/>
                  </a:lnTo>
                  <a:lnTo>
                    <a:pt x="191" y="1142"/>
                  </a:lnTo>
                  <a:lnTo>
                    <a:pt x="190" y="1145"/>
                  </a:lnTo>
                  <a:lnTo>
                    <a:pt x="189" y="1148"/>
                  </a:lnTo>
                  <a:lnTo>
                    <a:pt x="187" y="1151"/>
                  </a:lnTo>
                  <a:lnTo>
                    <a:pt x="186" y="1153"/>
                  </a:lnTo>
                  <a:lnTo>
                    <a:pt x="185" y="1156"/>
                  </a:lnTo>
                  <a:lnTo>
                    <a:pt x="183" y="1159"/>
                  </a:lnTo>
                  <a:lnTo>
                    <a:pt x="182" y="1162"/>
                  </a:lnTo>
                  <a:lnTo>
                    <a:pt x="180" y="1165"/>
                  </a:lnTo>
                  <a:lnTo>
                    <a:pt x="179" y="1168"/>
                  </a:lnTo>
                  <a:lnTo>
                    <a:pt x="178" y="1171"/>
                  </a:lnTo>
                  <a:lnTo>
                    <a:pt x="176" y="1174"/>
                  </a:lnTo>
                  <a:lnTo>
                    <a:pt x="175" y="1176"/>
                  </a:lnTo>
                  <a:lnTo>
                    <a:pt x="173" y="1179"/>
                  </a:lnTo>
                  <a:lnTo>
                    <a:pt x="172" y="1182"/>
                  </a:lnTo>
                  <a:lnTo>
                    <a:pt x="170" y="1185"/>
                  </a:lnTo>
                  <a:lnTo>
                    <a:pt x="169" y="1188"/>
                  </a:lnTo>
                  <a:lnTo>
                    <a:pt x="167" y="1191"/>
                  </a:lnTo>
                  <a:lnTo>
                    <a:pt x="166" y="1194"/>
                  </a:lnTo>
                  <a:lnTo>
                    <a:pt x="164" y="1196"/>
                  </a:lnTo>
                  <a:lnTo>
                    <a:pt x="163" y="1199"/>
                  </a:lnTo>
                  <a:lnTo>
                    <a:pt x="161" y="1202"/>
                  </a:lnTo>
                  <a:lnTo>
                    <a:pt x="160" y="1205"/>
                  </a:lnTo>
                  <a:lnTo>
                    <a:pt x="158" y="1208"/>
                  </a:lnTo>
                  <a:lnTo>
                    <a:pt x="157" y="1210"/>
                  </a:lnTo>
                  <a:lnTo>
                    <a:pt x="155" y="1213"/>
                  </a:lnTo>
                  <a:lnTo>
                    <a:pt x="154" y="1216"/>
                  </a:lnTo>
                  <a:lnTo>
                    <a:pt x="152" y="1219"/>
                  </a:lnTo>
                  <a:lnTo>
                    <a:pt x="151" y="1222"/>
                  </a:lnTo>
                  <a:lnTo>
                    <a:pt x="149" y="1224"/>
                  </a:lnTo>
                  <a:lnTo>
                    <a:pt x="147" y="1227"/>
                  </a:lnTo>
                  <a:lnTo>
                    <a:pt x="146" y="1230"/>
                  </a:lnTo>
                  <a:lnTo>
                    <a:pt x="144" y="1233"/>
                  </a:lnTo>
                  <a:lnTo>
                    <a:pt x="142" y="1236"/>
                  </a:lnTo>
                  <a:lnTo>
                    <a:pt x="141" y="1238"/>
                  </a:lnTo>
                  <a:lnTo>
                    <a:pt x="139" y="1241"/>
                  </a:lnTo>
                  <a:lnTo>
                    <a:pt x="138" y="1244"/>
                  </a:lnTo>
                  <a:lnTo>
                    <a:pt x="136" y="1246"/>
                  </a:lnTo>
                  <a:lnTo>
                    <a:pt x="134" y="1249"/>
                  </a:lnTo>
                  <a:lnTo>
                    <a:pt x="133" y="1252"/>
                  </a:lnTo>
                  <a:lnTo>
                    <a:pt x="131" y="1255"/>
                  </a:lnTo>
                  <a:lnTo>
                    <a:pt x="129" y="1257"/>
                  </a:lnTo>
                  <a:lnTo>
                    <a:pt x="127" y="1260"/>
                  </a:lnTo>
                  <a:lnTo>
                    <a:pt x="126" y="1263"/>
                  </a:lnTo>
                  <a:lnTo>
                    <a:pt x="124" y="1266"/>
                  </a:lnTo>
                  <a:lnTo>
                    <a:pt x="122" y="1268"/>
                  </a:lnTo>
                  <a:lnTo>
                    <a:pt x="121" y="1271"/>
                  </a:lnTo>
                  <a:lnTo>
                    <a:pt x="119" y="1274"/>
                  </a:lnTo>
                  <a:lnTo>
                    <a:pt x="117" y="1276"/>
                  </a:lnTo>
                  <a:lnTo>
                    <a:pt x="115" y="1279"/>
                  </a:lnTo>
                  <a:lnTo>
                    <a:pt x="114" y="1282"/>
                  </a:lnTo>
                  <a:lnTo>
                    <a:pt x="112" y="1284"/>
                  </a:lnTo>
                  <a:lnTo>
                    <a:pt x="110" y="1287"/>
                  </a:lnTo>
                  <a:lnTo>
                    <a:pt x="108" y="1290"/>
                  </a:lnTo>
                  <a:lnTo>
                    <a:pt x="106" y="1292"/>
                  </a:lnTo>
                  <a:lnTo>
                    <a:pt x="105" y="1295"/>
                  </a:lnTo>
                  <a:lnTo>
                    <a:pt x="103" y="1298"/>
                  </a:lnTo>
                  <a:lnTo>
                    <a:pt x="101" y="1300"/>
                  </a:lnTo>
                  <a:lnTo>
                    <a:pt x="99" y="1303"/>
                  </a:lnTo>
                  <a:lnTo>
                    <a:pt x="97" y="1305"/>
                  </a:lnTo>
                  <a:lnTo>
                    <a:pt x="96" y="1308"/>
                  </a:lnTo>
                  <a:lnTo>
                    <a:pt x="94" y="1311"/>
                  </a:lnTo>
                  <a:lnTo>
                    <a:pt x="92" y="1313"/>
                  </a:lnTo>
                  <a:lnTo>
                    <a:pt x="90" y="1316"/>
                  </a:lnTo>
                  <a:lnTo>
                    <a:pt x="88" y="1319"/>
                  </a:lnTo>
                  <a:lnTo>
                    <a:pt x="86" y="1321"/>
                  </a:lnTo>
                  <a:lnTo>
                    <a:pt x="84" y="1324"/>
                  </a:lnTo>
                  <a:lnTo>
                    <a:pt x="82" y="1326"/>
                  </a:lnTo>
                  <a:lnTo>
                    <a:pt x="80" y="1329"/>
                  </a:lnTo>
                  <a:lnTo>
                    <a:pt x="79" y="1331"/>
                  </a:lnTo>
                  <a:lnTo>
                    <a:pt x="77" y="1334"/>
                  </a:lnTo>
                  <a:lnTo>
                    <a:pt x="75" y="1336"/>
                  </a:lnTo>
                  <a:lnTo>
                    <a:pt x="73" y="1339"/>
                  </a:lnTo>
                  <a:lnTo>
                    <a:pt x="71" y="1342"/>
                  </a:lnTo>
                  <a:lnTo>
                    <a:pt x="69" y="1344"/>
                  </a:lnTo>
                  <a:lnTo>
                    <a:pt x="67" y="1347"/>
                  </a:lnTo>
                  <a:lnTo>
                    <a:pt x="65" y="1349"/>
                  </a:lnTo>
                  <a:lnTo>
                    <a:pt x="63" y="1352"/>
                  </a:lnTo>
                  <a:lnTo>
                    <a:pt x="61" y="1354"/>
                  </a:lnTo>
                  <a:lnTo>
                    <a:pt x="59" y="1357"/>
                  </a:lnTo>
                  <a:lnTo>
                    <a:pt x="57" y="1359"/>
                  </a:lnTo>
                  <a:lnTo>
                    <a:pt x="55" y="1362"/>
                  </a:lnTo>
                  <a:lnTo>
                    <a:pt x="53" y="1364"/>
                  </a:lnTo>
                  <a:lnTo>
                    <a:pt x="51" y="1367"/>
                  </a:lnTo>
                  <a:lnTo>
                    <a:pt x="49" y="1369"/>
                  </a:lnTo>
                  <a:lnTo>
                    <a:pt x="47" y="1371"/>
                  </a:lnTo>
                  <a:lnTo>
                    <a:pt x="45" y="1374"/>
                  </a:lnTo>
                  <a:lnTo>
                    <a:pt x="43" y="1376"/>
                  </a:lnTo>
                  <a:lnTo>
                    <a:pt x="41" y="1379"/>
                  </a:lnTo>
                  <a:lnTo>
                    <a:pt x="39" y="1381"/>
                  </a:lnTo>
                  <a:lnTo>
                    <a:pt x="36" y="1384"/>
                  </a:lnTo>
                  <a:lnTo>
                    <a:pt x="34" y="1386"/>
                  </a:lnTo>
                  <a:lnTo>
                    <a:pt x="32" y="1389"/>
                  </a:lnTo>
                  <a:lnTo>
                    <a:pt x="30" y="1391"/>
                  </a:lnTo>
                  <a:lnTo>
                    <a:pt x="28" y="1393"/>
                  </a:lnTo>
                  <a:lnTo>
                    <a:pt x="26" y="1396"/>
                  </a:lnTo>
                  <a:lnTo>
                    <a:pt x="24" y="1398"/>
                  </a:lnTo>
                  <a:lnTo>
                    <a:pt x="22" y="1400"/>
                  </a:lnTo>
                  <a:lnTo>
                    <a:pt x="20" y="1403"/>
                  </a:lnTo>
                  <a:lnTo>
                    <a:pt x="17" y="1405"/>
                  </a:lnTo>
                  <a:lnTo>
                    <a:pt x="15" y="1408"/>
                  </a:lnTo>
                  <a:lnTo>
                    <a:pt x="13" y="1410"/>
                  </a:lnTo>
                  <a:lnTo>
                    <a:pt x="11" y="1412"/>
                  </a:lnTo>
                  <a:lnTo>
                    <a:pt x="9" y="1415"/>
                  </a:lnTo>
                  <a:lnTo>
                    <a:pt x="7" y="1417"/>
                  </a:lnTo>
                  <a:lnTo>
                    <a:pt x="4" y="1419"/>
                  </a:lnTo>
                  <a:lnTo>
                    <a:pt x="2" y="1422"/>
                  </a:lnTo>
                  <a:lnTo>
                    <a:pt x="0" y="1424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4305" y="2974"/>
              <a:ext cx="1042" cy="1055"/>
            </a:xfrm>
            <a:custGeom>
              <a:avLst/>
              <a:gdLst>
                <a:gd name="T0" fmla="*/ 1041 w 1042"/>
                <a:gd name="T1" fmla="*/ 23 h 1055"/>
                <a:gd name="T2" fmla="*/ 1040 w 1042"/>
                <a:gd name="T3" fmla="*/ 50 h 1055"/>
                <a:gd name="T4" fmla="*/ 1038 w 1042"/>
                <a:gd name="T5" fmla="*/ 77 h 1055"/>
                <a:gd name="T6" fmla="*/ 1035 w 1042"/>
                <a:gd name="T7" fmla="*/ 104 h 1055"/>
                <a:gd name="T8" fmla="*/ 1032 w 1042"/>
                <a:gd name="T9" fmla="*/ 131 h 1055"/>
                <a:gd name="T10" fmla="*/ 1028 w 1042"/>
                <a:gd name="T11" fmla="*/ 157 h 1055"/>
                <a:gd name="T12" fmla="*/ 1023 w 1042"/>
                <a:gd name="T13" fmla="*/ 184 h 1055"/>
                <a:gd name="T14" fmla="*/ 1018 w 1042"/>
                <a:gd name="T15" fmla="*/ 210 h 1055"/>
                <a:gd name="T16" fmla="*/ 1012 w 1042"/>
                <a:gd name="T17" fmla="*/ 236 h 1055"/>
                <a:gd name="T18" fmla="*/ 1005 w 1042"/>
                <a:gd name="T19" fmla="*/ 262 h 1055"/>
                <a:gd name="T20" fmla="*/ 998 w 1042"/>
                <a:gd name="T21" fmla="*/ 288 h 1055"/>
                <a:gd name="T22" fmla="*/ 990 w 1042"/>
                <a:gd name="T23" fmla="*/ 314 h 1055"/>
                <a:gd name="T24" fmla="*/ 982 w 1042"/>
                <a:gd name="T25" fmla="*/ 340 h 1055"/>
                <a:gd name="T26" fmla="*/ 973 w 1042"/>
                <a:gd name="T27" fmla="*/ 365 h 1055"/>
                <a:gd name="T28" fmla="*/ 963 w 1042"/>
                <a:gd name="T29" fmla="*/ 390 h 1055"/>
                <a:gd name="T30" fmla="*/ 952 w 1042"/>
                <a:gd name="T31" fmla="*/ 415 h 1055"/>
                <a:gd name="T32" fmla="*/ 941 w 1042"/>
                <a:gd name="T33" fmla="*/ 439 h 1055"/>
                <a:gd name="T34" fmla="*/ 930 w 1042"/>
                <a:gd name="T35" fmla="*/ 464 h 1055"/>
                <a:gd name="T36" fmla="*/ 917 w 1042"/>
                <a:gd name="T37" fmla="*/ 488 h 1055"/>
                <a:gd name="T38" fmla="*/ 905 w 1042"/>
                <a:gd name="T39" fmla="*/ 511 h 1055"/>
                <a:gd name="T40" fmla="*/ 891 w 1042"/>
                <a:gd name="T41" fmla="*/ 534 h 1055"/>
                <a:gd name="T42" fmla="*/ 877 w 1042"/>
                <a:gd name="T43" fmla="*/ 557 h 1055"/>
                <a:gd name="T44" fmla="*/ 863 w 1042"/>
                <a:gd name="T45" fmla="*/ 580 h 1055"/>
                <a:gd name="T46" fmla="*/ 848 w 1042"/>
                <a:gd name="T47" fmla="*/ 602 h 1055"/>
                <a:gd name="T48" fmla="*/ 832 w 1042"/>
                <a:gd name="T49" fmla="*/ 624 h 1055"/>
                <a:gd name="T50" fmla="*/ 816 w 1042"/>
                <a:gd name="T51" fmla="*/ 645 h 1055"/>
                <a:gd name="T52" fmla="*/ 799 w 1042"/>
                <a:gd name="T53" fmla="*/ 666 h 1055"/>
                <a:gd name="T54" fmla="*/ 782 w 1042"/>
                <a:gd name="T55" fmla="*/ 687 h 1055"/>
                <a:gd name="T56" fmla="*/ 764 w 1042"/>
                <a:gd name="T57" fmla="*/ 707 h 1055"/>
                <a:gd name="T58" fmla="*/ 746 w 1042"/>
                <a:gd name="T59" fmla="*/ 726 h 1055"/>
                <a:gd name="T60" fmla="*/ 727 w 1042"/>
                <a:gd name="T61" fmla="*/ 746 h 1055"/>
                <a:gd name="T62" fmla="*/ 708 w 1042"/>
                <a:gd name="T63" fmla="*/ 764 h 1055"/>
                <a:gd name="T64" fmla="*/ 688 w 1042"/>
                <a:gd name="T65" fmla="*/ 783 h 1055"/>
                <a:gd name="T66" fmla="*/ 668 w 1042"/>
                <a:gd name="T67" fmla="*/ 800 h 1055"/>
                <a:gd name="T68" fmla="*/ 648 w 1042"/>
                <a:gd name="T69" fmla="*/ 817 h 1055"/>
                <a:gd name="T70" fmla="*/ 627 w 1042"/>
                <a:gd name="T71" fmla="*/ 834 h 1055"/>
                <a:gd name="T72" fmla="*/ 606 w 1042"/>
                <a:gd name="T73" fmla="*/ 850 h 1055"/>
                <a:gd name="T74" fmla="*/ 584 w 1042"/>
                <a:gd name="T75" fmla="*/ 866 h 1055"/>
                <a:gd name="T76" fmla="*/ 562 w 1042"/>
                <a:gd name="T77" fmla="*/ 881 h 1055"/>
                <a:gd name="T78" fmla="*/ 539 w 1042"/>
                <a:gd name="T79" fmla="*/ 895 h 1055"/>
                <a:gd name="T80" fmla="*/ 517 w 1042"/>
                <a:gd name="T81" fmla="*/ 909 h 1055"/>
                <a:gd name="T82" fmla="*/ 493 w 1042"/>
                <a:gd name="T83" fmla="*/ 922 h 1055"/>
                <a:gd name="T84" fmla="*/ 470 w 1042"/>
                <a:gd name="T85" fmla="*/ 935 h 1055"/>
                <a:gd name="T86" fmla="*/ 446 w 1042"/>
                <a:gd name="T87" fmla="*/ 947 h 1055"/>
                <a:gd name="T88" fmla="*/ 422 w 1042"/>
                <a:gd name="T89" fmla="*/ 958 h 1055"/>
                <a:gd name="T90" fmla="*/ 398 w 1042"/>
                <a:gd name="T91" fmla="*/ 969 h 1055"/>
                <a:gd name="T92" fmla="*/ 373 w 1042"/>
                <a:gd name="T93" fmla="*/ 980 h 1055"/>
                <a:gd name="T94" fmla="*/ 348 w 1042"/>
                <a:gd name="T95" fmla="*/ 989 h 1055"/>
                <a:gd name="T96" fmla="*/ 323 w 1042"/>
                <a:gd name="T97" fmla="*/ 998 h 1055"/>
                <a:gd name="T98" fmla="*/ 298 w 1042"/>
                <a:gd name="T99" fmla="*/ 1006 h 1055"/>
                <a:gd name="T100" fmla="*/ 272 w 1042"/>
                <a:gd name="T101" fmla="*/ 1014 h 1055"/>
                <a:gd name="T102" fmla="*/ 247 w 1042"/>
                <a:gd name="T103" fmla="*/ 1021 h 1055"/>
                <a:gd name="T104" fmla="*/ 221 w 1042"/>
                <a:gd name="T105" fmla="*/ 1027 h 1055"/>
                <a:gd name="T106" fmla="*/ 195 w 1042"/>
                <a:gd name="T107" fmla="*/ 1033 h 1055"/>
                <a:gd name="T108" fmla="*/ 169 w 1042"/>
                <a:gd name="T109" fmla="*/ 1038 h 1055"/>
                <a:gd name="T110" fmla="*/ 142 w 1042"/>
                <a:gd name="T111" fmla="*/ 1043 h 1055"/>
                <a:gd name="T112" fmla="*/ 116 w 1042"/>
                <a:gd name="T113" fmla="*/ 1046 h 1055"/>
                <a:gd name="T114" fmla="*/ 90 w 1042"/>
                <a:gd name="T115" fmla="*/ 1049 h 1055"/>
                <a:gd name="T116" fmla="*/ 63 w 1042"/>
                <a:gd name="T117" fmla="*/ 1052 h 1055"/>
                <a:gd name="T118" fmla="*/ 37 w 1042"/>
                <a:gd name="T119" fmla="*/ 1053 h 1055"/>
                <a:gd name="T120" fmla="*/ 10 w 1042"/>
                <a:gd name="T121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1055">
                  <a:moveTo>
                    <a:pt x="1042" y="0"/>
                  </a:moveTo>
                  <a:lnTo>
                    <a:pt x="1042" y="3"/>
                  </a:lnTo>
                  <a:lnTo>
                    <a:pt x="1042" y="6"/>
                  </a:lnTo>
                  <a:lnTo>
                    <a:pt x="1042" y="10"/>
                  </a:lnTo>
                  <a:lnTo>
                    <a:pt x="1042" y="13"/>
                  </a:lnTo>
                  <a:lnTo>
                    <a:pt x="1041" y="17"/>
                  </a:lnTo>
                  <a:lnTo>
                    <a:pt x="1041" y="20"/>
                  </a:lnTo>
                  <a:lnTo>
                    <a:pt x="1041" y="23"/>
                  </a:lnTo>
                  <a:lnTo>
                    <a:pt x="1041" y="27"/>
                  </a:lnTo>
                  <a:lnTo>
                    <a:pt x="1041" y="30"/>
                  </a:lnTo>
                  <a:lnTo>
                    <a:pt x="1041" y="34"/>
                  </a:lnTo>
                  <a:lnTo>
                    <a:pt x="1041" y="37"/>
                  </a:lnTo>
                  <a:lnTo>
                    <a:pt x="1041" y="40"/>
                  </a:lnTo>
                  <a:lnTo>
                    <a:pt x="1040" y="44"/>
                  </a:lnTo>
                  <a:lnTo>
                    <a:pt x="1040" y="47"/>
                  </a:lnTo>
                  <a:lnTo>
                    <a:pt x="1040" y="50"/>
                  </a:lnTo>
                  <a:lnTo>
                    <a:pt x="1040" y="54"/>
                  </a:lnTo>
                  <a:lnTo>
                    <a:pt x="1040" y="57"/>
                  </a:lnTo>
                  <a:lnTo>
                    <a:pt x="1039" y="60"/>
                  </a:lnTo>
                  <a:lnTo>
                    <a:pt x="1039" y="64"/>
                  </a:lnTo>
                  <a:lnTo>
                    <a:pt x="1039" y="67"/>
                  </a:lnTo>
                  <a:lnTo>
                    <a:pt x="1039" y="70"/>
                  </a:lnTo>
                  <a:lnTo>
                    <a:pt x="1038" y="74"/>
                  </a:lnTo>
                  <a:lnTo>
                    <a:pt x="1038" y="77"/>
                  </a:lnTo>
                  <a:lnTo>
                    <a:pt x="1038" y="81"/>
                  </a:lnTo>
                  <a:lnTo>
                    <a:pt x="1037" y="84"/>
                  </a:lnTo>
                  <a:lnTo>
                    <a:pt x="1037" y="87"/>
                  </a:lnTo>
                  <a:lnTo>
                    <a:pt x="1037" y="90"/>
                  </a:lnTo>
                  <a:lnTo>
                    <a:pt x="1036" y="94"/>
                  </a:lnTo>
                  <a:lnTo>
                    <a:pt x="1036" y="97"/>
                  </a:lnTo>
                  <a:lnTo>
                    <a:pt x="1036" y="101"/>
                  </a:lnTo>
                  <a:lnTo>
                    <a:pt x="1035" y="104"/>
                  </a:lnTo>
                  <a:lnTo>
                    <a:pt x="1035" y="107"/>
                  </a:lnTo>
                  <a:lnTo>
                    <a:pt x="1034" y="111"/>
                  </a:lnTo>
                  <a:lnTo>
                    <a:pt x="1034" y="114"/>
                  </a:lnTo>
                  <a:lnTo>
                    <a:pt x="1034" y="117"/>
                  </a:lnTo>
                  <a:lnTo>
                    <a:pt x="1033" y="121"/>
                  </a:lnTo>
                  <a:lnTo>
                    <a:pt x="1033" y="124"/>
                  </a:lnTo>
                  <a:lnTo>
                    <a:pt x="1032" y="127"/>
                  </a:lnTo>
                  <a:lnTo>
                    <a:pt x="1032" y="131"/>
                  </a:lnTo>
                  <a:lnTo>
                    <a:pt x="1031" y="134"/>
                  </a:lnTo>
                  <a:lnTo>
                    <a:pt x="1031" y="137"/>
                  </a:lnTo>
                  <a:lnTo>
                    <a:pt x="1030" y="141"/>
                  </a:lnTo>
                  <a:lnTo>
                    <a:pt x="1030" y="144"/>
                  </a:lnTo>
                  <a:lnTo>
                    <a:pt x="1029" y="147"/>
                  </a:lnTo>
                  <a:lnTo>
                    <a:pt x="1029" y="151"/>
                  </a:lnTo>
                  <a:lnTo>
                    <a:pt x="1028" y="154"/>
                  </a:lnTo>
                  <a:lnTo>
                    <a:pt x="1028" y="157"/>
                  </a:lnTo>
                  <a:lnTo>
                    <a:pt x="1027" y="160"/>
                  </a:lnTo>
                  <a:lnTo>
                    <a:pt x="1027" y="164"/>
                  </a:lnTo>
                  <a:lnTo>
                    <a:pt x="1026" y="167"/>
                  </a:lnTo>
                  <a:lnTo>
                    <a:pt x="1026" y="171"/>
                  </a:lnTo>
                  <a:lnTo>
                    <a:pt x="1025" y="174"/>
                  </a:lnTo>
                  <a:lnTo>
                    <a:pt x="1024" y="177"/>
                  </a:lnTo>
                  <a:lnTo>
                    <a:pt x="1024" y="180"/>
                  </a:lnTo>
                  <a:lnTo>
                    <a:pt x="1023" y="184"/>
                  </a:lnTo>
                  <a:lnTo>
                    <a:pt x="1023" y="187"/>
                  </a:lnTo>
                  <a:lnTo>
                    <a:pt x="1022" y="190"/>
                  </a:lnTo>
                  <a:lnTo>
                    <a:pt x="1021" y="194"/>
                  </a:lnTo>
                  <a:lnTo>
                    <a:pt x="1021" y="197"/>
                  </a:lnTo>
                  <a:lnTo>
                    <a:pt x="1020" y="200"/>
                  </a:lnTo>
                  <a:lnTo>
                    <a:pt x="1019" y="203"/>
                  </a:lnTo>
                  <a:lnTo>
                    <a:pt x="1019" y="207"/>
                  </a:lnTo>
                  <a:lnTo>
                    <a:pt x="1018" y="210"/>
                  </a:lnTo>
                  <a:lnTo>
                    <a:pt x="1017" y="213"/>
                  </a:lnTo>
                  <a:lnTo>
                    <a:pt x="1017" y="217"/>
                  </a:lnTo>
                  <a:lnTo>
                    <a:pt x="1016" y="220"/>
                  </a:lnTo>
                  <a:lnTo>
                    <a:pt x="1015" y="223"/>
                  </a:lnTo>
                  <a:lnTo>
                    <a:pt x="1014" y="227"/>
                  </a:lnTo>
                  <a:lnTo>
                    <a:pt x="1014" y="230"/>
                  </a:lnTo>
                  <a:lnTo>
                    <a:pt x="1013" y="233"/>
                  </a:lnTo>
                  <a:lnTo>
                    <a:pt x="1012" y="236"/>
                  </a:lnTo>
                  <a:lnTo>
                    <a:pt x="1011" y="240"/>
                  </a:lnTo>
                  <a:lnTo>
                    <a:pt x="1010" y="243"/>
                  </a:lnTo>
                  <a:lnTo>
                    <a:pt x="1009" y="246"/>
                  </a:lnTo>
                  <a:lnTo>
                    <a:pt x="1009" y="250"/>
                  </a:lnTo>
                  <a:lnTo>
                    <a:pt x="1008" y="253"/>
                  </a:lnTo>
                  <a:lnTo>
                    <a:pt x="1007" y="256"/>
                  </a:lnTo>
                  <a:lnTo>
                    <a:pt x="1006" y="259"/>
                  </a:lnTo>
                  <a:lnTo>
                    <a:pt x="1005" y="262"/>
                  </a:lnTo>
                  <a:lnTo>
                    <a:pt x="1004" y="266"/>
                  </a:lnTo>
                  <a:lnTo>
                    <a:pt x="1004" y="269"/>
                  </a:lnTo>
                  <a:lnTo>
                    <a:pt x="1003" y="272"/>
                  </a:lnTo>
                  <a:lnTo>
                    <a:pt x="1002" y="276"/>
                  </a:lnTo>
                  <a:lnTo>
                    <a:pt x="1001" y="279"/>
                  </a:lnTo>
                  <a:lnTo>
                    <a:pt x="1000" y="282"/>
                  </a:lnTo>
                  <a:lnTo>
                    <a:pt x="999" y="285"/>
                  </a:lnTo>
                  <a:lnTo>
                    <a:pt x="998" y="288"/>
                  </a:lnTo>
                  <a:lnTo>
                    <a:pt x="997" y="292"/>
                  </a:lnTo>
                  <a:lnTo>
                    <a:pt x="996" y="295"/>
                  </a:lnTo>
                  <a:lnTo>
                    <a:pt x="995" y="298"/>
                  </a:lnTo>
                  <a:lnTo>
                    <a:pt x="994" y="301"/>
                  </a:lnTo>
                  <a:lnTo>
                    <a:pt x="993" y="304"/>
                  </a:lnTo>
                  <a:lnTo>
                    <a:pt x="992" y="308"/>
                  </a:lnTo>
                  <a:lnTo>
                    <a:pt x="991" y="311"/>
                  </a:lnTo>
                  <a:lnTo>
                    <a:pt x="990" y="314"/>
                  </a:lnTo>
                  <a:lnTo>
                    <a:pt x="989" y="317"/>
                  </a:lnTo>
                  <a:lnTo>
                    <a:pt x="988" y="321"/>
                  </a:lnTo>
                  <a:lnTo>
                    <a:pt x="987" y="324"/>
                  </a:lnTo>
                  <a:lnTo>
                    <a:pt x="986" y="327"/>
                  </a:lnTo>
                  <a:lnTo>
                    <a:pt x="985" y="330"/>
                  </a:lnTo>
                  <a:lnTo>
                    <a:pt x="984" y="333"/>
                  </a:lnTo>
                  <a:lnTo>
                    <a:pt x="983" y="337"/>
                  </a:lnTo>
                  <a:lnTo>
                    <a:pt x="982" y="340"/>
                  </a:lnTo>
                  <a:lnTo>
                    <a:pt x="981" y="343"/>
                  </a:lnTo>
                  <a:lnTo>
                    <a:pt x="979" y="346"/>
                  </a:lnTo>
                  <a:lnTo>
                    <a:pt x="978" y="349"/>
                  </a:lnTo>
                  <a:lnTo>
                    <a:pt x="977" y="352"/>
                  </a:lnTo>
                  <a:lnTo>
                    <a:pt x="976" y="356"/>
                  </a:lnTo>
                  <a:lnTo>
                    <a:pt x="975" y="359"/>
                  </a:lnTo>
                  <a:lnTo>
                    <a:pt x="974" y="362"/>
                  </a:lnTo>
                  <a:lnTo>
                    <a:pt x="973" y="365"/>
                  </a:lnTo>
                  <a:lnTo>
                    <a:pt x="971" y="368"/>
                  </a:lnTo>
                  <a:lnTo>
                    <a:pt x="970" y="371"/>
                  </a:lnTo>
                  <a:lnTo>
                    <a:pt x="969" y="374"/>
                  </a:lnTo>
                  <a:lnTo>
                    <a:pt x="968" y="378"/>
                  </a:lnTo>
                  <a:lnTo>
                    <a:pt x="966" y="381"/>
                  </a:lnTo>
                  <a:lnTo>
                    <a:pt x="965" y="384"/>
                  </a:lnTo>
                  <a:lnTo>
                    <a:pt x="964" y="387"/>
                  </a:lnTo>
                  <a:lnTo>
                    <a:pt x="963" y="390"/>
                  </a:lnTo>
                  <a:lnTo>
                    <a:pt x="961" y="393"/>
                  </a:lnTo>
                  <a:lnTo>
                    <a:pt x="960" y="396"/>
                  </a:lnTo>
                  <a:lnTo>
                    <a:pt x="959" y="399"/>
                  </a:lnTo>
                  <a:lnTo>
                    <a:pt x="958" y="402"/>
                  </a:lnTo>
                  <a:lnTo>
                    <a:pt x="956" y="406"/>
                  </a:lnTo>
                  <a:lnTo>
                    <a:pt x="955" y="409"/>
                  </a:lnTo>
                  <a:lnTo>
                    <a:pt x="954" y="412"/>
                  </a:lnTo>
                  <a:lnTo>
                    <a:pt x="952" y="415"/>
                  </a:lnTo>
                  <a:lnTo>
                    <a:pt x="951" y="418"/>
                  </a:lnTo>
                  <a:lnTo>
                    <a:pt x="950" y="421"/>
                  </a:lnTo>
                  <a:lnTo>
                    <a:pt x="948" y="424"/>
                  </a:lnTo>
                  <a:lnTo>
                    <a:pt x="947" y="427"/>
                  </a:lnTo>
                  <a:lnTo>
                    <a:pt x="945" y="430"/>
                  </a:lnTo>
                  <a:lnTo>
                    <a:pt x="944" y="433"/>
                  </a:lnTo>
                  <a:lnTo>
                    <a:pt x="943" y="436"/>
                  </a:lnTo>
                  <a:lnTo>
                    <a:pt x="941" y="439"/>
                  </a:lnTo>
                  <a:lnTo>
                    <a:pt x="940" y="442"/>
                  </a:lnTo>
                  <a:lnTo>
                    <a:pt x="938" y="445"/>
                  </a:lnTo>
                  <a:lnTo>
                    <a:pt x="937" y="448"/>
                  </a:lnTo>
                  <a:lnTo>
                    <a:pt x="935" y="451"/>
                  </a:lnTo>
                  <a:lnTo>
                    <a:pt x="934" y="454"/>
                  </a:lnTo>
                  <a:lnTo>
                    <a:pt x="933" y="457"/>
                  </a:lnTo>
                  <a:lnTo>
                    <a:pt x="931" y="460"/>
                  </a:lnTo>
                  <a:lnTo>
                    <a:pt x="930" y="464"/>
                  </a:lnTo>
                  <a:lnTo>
                    <a:pt x="928" y="467"/>
                  </a:lnTo>
                  <a:lnTo>
                    <a:pt x="927" y="470"/>
                  </a:lnTo>
                  <a:lnTo>
                    <a:pt x="925" y="473"/>
                  </a:lnTo>
                  <a:lnTo>
                    <a:pt x="923" y="475"/>
                  </a:lnTo>
                  <a:lnTo>
                    <a:pt x="922" y="478"/>
                  </a:lnTo>
                  <a:lnTo>
                    <a:pt x="920" y="481"/>
                  </a:lnTo>
                  <a:lnTo>
                    <a:pt x="919" y="485"/>
                  </a:lnTo>
                  <a:lnTo>
                    <a:pt x="917" y="488"/>
                  </a:lnTo>
                  <a:lnTo>
                    <a:pt x="916" y="490"/>
                  </a:lnTo>
                  <a:lnTo>
                    <a:pt x="914" y="493"/>
                  </a:lnTo>
                  <a:lnTo>
                    <a:pt x="913" y="496"/>
                  </a:lnTo>
                  <a:lnTo>
                    <a:pt x="911" y="499"/>
                  </a:lnTo>
                  <a:lnTo>
                    <a:pt x="909" y="502"/>
                  </a:lnTo>
                  <a:lnTo>
                    <a:pt x="908" y="505"/>
                  </a:lnTo>
                  <a:lnTo>
                    <a:pt x="906" y="508"/>
                  </a:lnTo>
                  <a:lnTo>
                    <a:pt x="905" y="511"/>
                  </a:lnTo>
                  <a:lnTo>
                    <a:pt x="903" y="514"/>
                  </a:lnTo>
                  <a:lnTo>
                    <a:pt x="901" y="517"/>
                  </a:lnTo>
                  <a:lnTo>
                    <a:pt x="900" y="520"/>
                  </a:lnTo>
                  <a:lnTo>
                    <a:pt x="898" y="523"/>
                  </a:lnTo>
                  <a:lnTo>
                    <a:pt x="896" y="526"/>
                  </a:lnTo>
                  <a:lnTo>
                    <a:pt x="895" y="529"/>
                  </a:lnTo>
                  <a:lnTo>
                    <a:pt x="893" y="531"/>
                  </a:lnTo>
                  <a:lnTo>
                    <a:pt x="891" y="534"/>
                  </a:lnTo>
                  <a:lnTo>
                    <a:pt x="889" y="537"/>
                  </a:lnTo>
                  <a:lnTo>
                    <a:pt x="888" y="540"/>
                  </a:lnTo>
                  <a:lnTo>
                    <a:pt x="886" y="543"/>
                  </a:lnTo>
                  <a:lnTo>
                    <a:pt x="884" y="546"/>
                  </a:lnTo>
                  <a:lnTo>
                    <a:pt x="883" y="549"/>
                  </a:lnTo>
                  <a:lnTo>
                    <a:pt x="881" y="552"/>
                  </a:lnTo>
                  <a:lnTo>
                    <a:pt x="879" y="554"/>
                  </a:lnTo>
                  <a:lnTo>
                    <a:pt x="877" y="557"/>
                  </a:lnTo>
                  <a:lnTo>
                    <a:pt x="875" y="560"/>
                  </a:lnTo>
                  <a:lnTo>
                    <a:pt x="874" y="563"/>
                  </a:lnTo>
                  <a:lnTo>
                    <a:pt x="872" y="566"/>
                  </a:lnTo>
                  <a:lnTo>
                    <a:pt x="870" y="569"/>
                  </a:lnTo>
                  <a:lnTo>
                    <a:pt x="868" y="571"/>
                  </a:lnTo>
                  <a:lnTo>
                    <a:pt x="866" y="574"/>
                  </a:lnTo>
                  <a:lnTo>
                    <a:pt x="865" y="577"/>
                  </a:lnTo>
                  <a:lnTo>
                    <a:pt x="863" y="580"/>
                  </a:lnTo>
                  <a:lnTo>
                    <a:pt x="861" y="583"/>
                  </a:lnTo>
                  <a:lnTo>
                    <a:pt x="859" y="585"/>
                  </a:lnTo>
                  <a:lnTo>
                    <a:pt x="857" y="588"/>
                  </a:lnTo>
                  <a:lnTo>
                    <a:pt x="855" y="591"/>
                  </a:lnTo>
                  <a:lnTo>
                    <a:pt x="853" y="594"/>
                  </a:lnTo>
                  <a:lnTo>
                    <a:pt x="851" y="597"/>
                  </a:lnTo>
                  <a:lnTo>
                    <a:pt x="849" y="599"/>
                  </a:lnTo>
                  <a:lnTo>
                    <a:pt x="848" y="602"/>
                  </a:lnTo>
                  <a:lnTo>
                    <a:pt x="846" y="605"/>
                  </a:lnTo>
                  <a:lnTo>
                    <a:pt x="844" y="607"/>
                  </a:lnTo>
                  <a:lnTo>
                    <a:pt x="842" y="610"/>
                  </a:lnTo>
                  <a:lnTo>
                    <a:pt x="840" y="613"/>
                  </a:lnTo>
                  <a:lnTo>
                    <a:pt x="838" y="616"/>
                  </a:lnTo>
                  <a:lnTo>
                    <a:pt x="836" y="618"/>
                  </a:lnTo>
                  <a:lnTo>
                    <a:pt x="834" y="621"/>
                  </a:lnTo>
                  <a:lnTo>
                    <a:pt x="832" y="624"/>
                  </a:lnTo>
                  <a:lnTo>
                    <a:pt x="830" y="626"/>
                  </a:lnTo>
                  <a:lnTo>
                    <a:pt x="828" y="629"/>
                  </a:lnTo>
                  <a:lnTo>
                    <a:pt x="826" y="632"/>
                  </a:lnTo>
                  <a:lnTo>
                    <a:pt x="824" y="635"/>
                  </a:lnTo>
                  <a:lnTo>
                    <a:pt x="822" y="637"/>
                  </a:lnTo>
                  <a:lnTo>
                    <a:pt x="820" y="640"/>
                  </a:lnTo>
                  <a:lnTo>
                    <a:pt x="818" y="643"/>
                  </a:lnTo>
                  <a:lnTo>
                    <a:pt x="816" y="645"/>
                  </a:lnTo>
                  <a:lnTo>
                    <a:pt x="814" y="648"/>
                  </a:lnTo>
                  <a:lnTo>
                    <a:pt x="812" y="650"/>
                  </a:lnTo>
                  <a:lnTo>
                    <a:pt x="810" y="653"/>
                  </a:lnTo>
                  <a:lnTo>
                    <a:pt x="807" y="656"/>
                  </a:lnTo>
                  <a:lnTo>
                    <a:pt x="805" y="658"/>
                  </a:lnTo>
                  <a:lnTo>
                    <a:pt x="803" y="661"/>
                  </a:lnTo>
                  <a:lnTo>
                    <a:pt x="801" y="664"/>
                  </a:lnTo>
                  <a:lnTo>
                    <a:pt x="799" y="666"/>
                  </a:lnTo>
                  <a:lnTo>
                    <a:pt x="797" y="669"/>
                  </a:lnTo>
                  <a:lnTo>
                    <a:pt x="795" y="671"/>
                  </a:lnTo>
                  <a:lnTo>
                    <a:pt x="793" y="674"/>
                  </a:lnTo>
                  <a:lnTo>
                    <a:pt x="790" y="677"/>
                  </a:lnTo>
                  <a:lnTo>
                    <a:pt x="788" y="679"/>
                  </a:lnTo>
                  <a:lnTo>
                    <a:pt x="786" y="682"/>
                  </a:lnTo>
                  <a:lnTo>
                    <a:pt x="784" y="684"/>
                  </a:lnTo>
                  <a:lnTo>
                    <a:pt x="782" y="687"/>
                  </a:lnTo>
                  <a:lnTo>
                    <a:pt x="780" y="689"/>
                  </a:lnTo>
                  <a:lnTo>
                    <a:pt x="778" y="692"/>
                  </a:lnTo>
                  <a:lnTo>
                    <a:pt x="775" y="694"/>
                  </a:lnTo>
                  <a:lnTo>
                    <a:pt x="773" y="697"/>
                  </a:lnTo>
                  <a:lnTo>
                    <a:pt x="771" y="699"/>
                  </a:lnTo>
                  <a:lnTo>
                    <a:pt x="769" y="702"/>
                  </a:lnTo>
                  <a:lnTo>
                    <a:pt x="766" y="704"/>
                  </a:lnTo>
                  <a:lnTo>
                    <a:pt x="764" y="707"/>
                  </a:lnTo>
                  <a:lnTo>
                    <a:pt x="762" y="709"/>
                  </a:lnTo>
                  <a:lnTo>
                    <a:pt x="760" y="712"/>
                  </a:lnTo>
                  <a:lnTo>
                    <a:pt x="757" y="714"/>
                  </a:lnTo>
                  <a:lnTo>
                    <a:pt x="755" y="717"/>
                  </a:lnTo>
                  <a:lnTo>
                    <a:pt x="753" y="719"/>
                  </a:lnTo>
                  <a:lnTo>
                    <a:pt x="751" y="722"/>
                  </a:lnTo>
                  <a:lnTo>
                    <a:pt x="748" y="724"/>
                  </a:lnTo>
                  <a:lnTo>
                    <a:pt x="746" y="726"/>
                  </a:lnTo>
                  <a:lnTo>
                    <a:pt x="744" y="729"/>
                  </a:lnTo>
                  <a:lnTo>
                    <a:pt x="741" y="731"/>
                  </a:lnTo>
                  <a:lnTo>
                    <a:pt x="739" y="734"/>
                  </a:lnTo>
                  <a:lnTo>
                    <a:pt x="737" y="736"/>
                  </a:lnTo>
                  <a:lnTo>
                    <a:pt x="734" y="738"/>
                  </a:lnTo>
                  <a:lnTo>
                    <a:pt x="732" y="741"/>
                  </a:lnTo>
                  <a:lnTo>
                    <a:pt x="730" y="743"/>
                  </a:lnTo>
                  <a:lnTo>
                    <a:pt x="727" y="746"/>
                  </a:lnTo>
                  <a:lnTo>
                    <a:pt x="725" y="748"/>
                  </a:lnTo>
                  <a:lnTo>
                    <a:pt x="722" y="750"/>
                  </a:lnTo>
                  <a:lnTo>
                    <a:pt x="720" y="753"/>
                  </a:lnTo>
                  <a:lnTo>
                    <a:pt x="718" y="755"/>
                  </a:lnTo>
                  <a:lnTo>
                    <a:pt x="715" y="757"/>
                  </a:lnTo>
                  <a:lnTo>
                    <a:pt x="713" y="760"/>
                  </a:lnTo>
                  <a:lnTo>
                    <a:pt x="711" y="762"/>
                  </a:lnTo>
                  <a:lnTo>
                    <a:pt x="708" y="764"/>
                  </a:lnTo>
                  <a:lnTo>
                    <a:pt x="706" y="767"/>
                  </a:lnTo>
                  <a:lnTo>
                    <a:pt x="703" y="769"/>
                  </a:lnTo>
                  <a:lnTo>
                    <a:pt x="701" y="771"/>
                  </a:lnTo>
                  <a:lnTo>
                    <a:pt x="698" y="773"/>
                  </a:lnTo>
                  <a:lnTo>
                    <a:pt x="696" y="776"/>
                  </a:lnTo>
                  <a:lnTo>
                    <a:pt x="693" y="778"/>
                  </a:lnTo>
                  <a:lnTo>
                    <a:pt x="691" y="780"/>
                  </a:lnTo>
                  <a:lnTo>
                    <a:pt x="688" y="783"/>
                  </a:lnTo>
                  <a:lnTo>
                    <a:pt x="686" y="785"/>
                  </a:lnTo>
                  <a:lnTo>
                    <a:pt x="683" y="787"/>
                  </a:lnTo>
                  <a:lnTo>
                    <a:pt x="681" y="789"/>
                  </a:lnTo>
                  <a:lnTo>
                    <a:pt x="678" y="791"/>
                  </a:lnTo>
                  <a:lnTo>
                    <a:pt x="676" y="794"/>
                  </a:lnTo>
                  <a:lnTo>
                    <a:pt x="673" y="796"/>
                  </a:lnTo>
                  <a:lnTo>
                    <a:pt x="671" y="798"/>
                  </a:lnTo>
                  <a:lnTo>
                    <a:pt x="668" y="800"/>
                  </a:lnTo>
                  <a:lnTo>
                    <a:pt x="666" y="802"/>
                  </a:lnTo>
                  <a:lnTo>
                    <a:pt x="663" y="805"/>
                  </a:lnTo>
                  <a:lnTo>
                    <a:pt x="661" y="807"/>
                  </a:lnTo>
                  <a:lnTo>
                    <a:pt x="658" y="809"/>
                  </a:lnTo>
                  <a:lnTo>
                    <a:pt x="656" y="811"/>
                  </a:lnTo>
                  <a:lnTo>
                    <a:pt x="653" y="813"/>
                  </a:lnTo>
                  <a:lnTo>
                    <a:pt x="650" y="815"/>
                  </a:lnTo>
                  <a:lnTo>
                    <a:pt x="648" y="817"/>
                  </a:lnTo>
                  <a:lnTo>
                    <a:pt x="645" y="819"/>
                  </a:lnTo>
                  <a:lnTo>
                    <a:pt x="643" y="821"/>
                  </a:lnTo>
                  <a:lnTo>
                    <a:pt x="640" y="824"/>
                  </a:lnTo>
                  <a:lnTo>
                    <a:pt x="637" y="826"/>
                  </a:lnTo>
                  <a:lnTo>
                    <a:pt x="635" y="828"/>
                  </a:lnTo>
                  <a:lnTo>
                    <a:pt x="632" y="830"/>
                  </a:lnTo>
                  <a:lnTo>
                    <a:pt x="630" y="832"/>
                  </a:lnTo>
                  <a:lnTo>
                    <a:pt x="627" y="834"/>
                  </a:lnTo>
                  <a:lnTo>
                    <a:pt x="624" y="836"/>
                  </a:lnTo>
                  <a:lnTo>
                    <a:pt x="622" y="838"/>
                  </a:lnTo>
                  <a:lnTo>
                    <a:pt x="619" y="840"/>
                  </a:lnTo>
                  <a:lnTo>
                    <a:pt x="616" y="842"/>
                  </a:lnTo>
                  <a:lnTo>
                    <a:pt x="614" y="844"/>
                  </a:lnTo>
                  <a:lnTo>
                    <a:pt x="611" y="846"/>
                  </a:lnTo>
                  <a:lnTo>
                    <a:pt x="608" y="848"/>
                  </a:lnTo>
                  <a:lnTo>
                    <a:pt x="606" y="850"/>
                  </a:lnTo>
                  <a:lnTo>
                    <a:pt x="603" y="852"/>
                  </a:lnTo>
                  <a:lnTo>
                    <a:pt x="600" y="854"/>
                  </a:lnTo>
                  <a:lnTo>
                    <a:pt x="598" y="856"/>
                  </a:lnTo>
                  <a:lnTo>
                    <a:pt x="595" y="858"/>
                  </a:lnTo>
                  <a:lnTo>
                    <a:pt x="592" y="860"/>
                  </a:lnTo>
                  <a:lnTo>
                    <a:pt x="589" y="862"/>
                  </a:lnTo>
                  <a:lnTo>
                    <a:pt x="587" y="864"/>
                  </a:lnTo>
                  <a:lnTo>
                    <a:pt x="584" y="866"/>
                  </a:lnTo>
                  <a:lnTo>
                    <a:pt x="581" y="868"/>
                  </a:lnTo>
                  <a:lnTo>
                    <a:pt x="578" y="870"/>
                  </a:lnTo>
                  <a:lnTo>
                    <a:pt x="576" y="871"/>
                  </a:lnTo>
                  <a:lnTo>
                    <a:pt x="573" y="873"/>
                  </a:lnTo>
                  <a:lnTo>
                    <a:pt x="570" y="875"/>
                  </a:lnTo>
                  <a:lnTo>
                    <a:pt x="567" y="877"/>
                  </a:lnTo>
                  <a:lnTo>
                    <a:pt x="565" y="879"/>
                  </a:lnTo>
                  <a:lnTo>
                    <a:pt x="562" y="881"/>
                  </a:lnTo>
                  <a:lnTo>
                    <a:pt x="559" y="882"/>
                  </a:lnTo>
                  <a:lnTo>
                    <a:pt x="556" y="884"/>
                  </a:lnTo>
                  <a:lnTo>
                    <a:pt x="554" y="886"/>
                  </a:lnTo>
                  <a:lnTo>
                    <a:pt x="551" y="888"/>
                  </a:lnTo>
                  <a:lnTo>
                    <a:pt x="548" y="890"/>
                  </a:lnTo>
                  <a:lnTo>
                    <a:pt x="545" y="892"/>
                  </a:lnTo>
                  <a:lnTo>
                    <a:pt x="542" y="893"/>
                  </a:lnTo>
                  <a:lnTo>
                    <a:pt x="539" y="895"/>
                  </a:lnTo>
                  <a:lnTo>
                    <a:pt x="537" y="897"/>
                  </a:lnTo>
                  <a:lnTo>
                    <a:pt x="534" y="899"/>
                  </a:lnTo>
                  <a:lnTo>
                    <a:pt x="531" y="900"/>
                  </a:lnTo>
                  <a:lnTo>
                    <a:pt x="528" y="902"/>
                  </a:lnTo>
                  <a:lnTo>
                    <a:pt x="525" y="904"/>
                  </a:lnTo>
                  <a:lnTo>
                    <a:pt x="522" y="905"/>
                  </a:lnTo>
                  <a:lnTo>
                    <a:pt x="519" y="907"/>
                  </a:lnTo>
                  <a:lnTo>
                    <a:pt x="517" y="909"/>
                  </a:lnTo>
                  <a:lnTo>
                    <a:pt x="514" y="911"/>
                  </a:lnTo>
                  <a:lnTo>
                    <a:pt x="511" y="912"/>
                  </a:lnTo>
                  <a:lnTo>
                    <a:pt x="508" y="914"/>
                  </a:lnTo>
                  <a:lnTo>
                    <a:pt x="505" y="916"/>
                  </a:lnTo>
                  <a:lnTo>
                    <a:pt x="502" y="917"/>
                  </a:lnTo>
                  <a:lnTo>
                    <a:pt x="499" y="919"/>
                  </a:lnTo>
                  <a:lnTo>
                    <a:pt x="496" y="921"/>
                  </a:lnTo>
                  <a:lnTo>
                    <a:pt x="493" y="922"/>
                  </a:lnTo>
                  <a:lnTo>
                    <a:pt x="491" y="924"/>
                  </a:lnTo>
                  <a:lnTo>
                    <a:pt x="488" y="925"/>
                  </a:lnTo>
                  <a:lnTo>
                    <a:pt x="485" y="927"/>
                  </a:lnTo>
                  <a:lnTo>
                    <a:pt x="482" y="929"/>
                  </a:lnTo>
                  <a:lnTo>
                    <a:pt x="479" y="930"/>
                  </a:lnTo>
                  <a:lnTo>
                    <a:pt x="476" y="932"/>
                  </a:lnTo>
                  <a:lnTo>
                    <a:pt x="473" y="933"/>
                  </a:lnTo>
                  <a:lnTo>
                    <a:pt x="470" y="935"/>
                  </a:lnTo>
                  <a:lnTo>
                    <a:pt x="467" y="936"/>
                  </a:lnTo>
                  <a:lnTo>
                    <a:pt x="464" y="938"/>
                  </a:lnTo>
                  <a:lnTo>
                    <a:pt x="461" y="939"/>
                  </a:lnTo>
                  <a:lnTo>
                    <a:pt x="458" y="941"/>
                  </a:lnTo>
                  <a:lnTo>
                    <a:pt x="455" y="942"/>
                  </a:lnTo>
                  <a:lnTo>
                    <a:pt x="452" y="944"/>
                  </a:lnTo>
                  <a:lnTo>
                    <a:pt x="449" y="945"/>
                  </a:lnTo>
                  <a:lnTo>
                    <a:pt x="446" y="947"/>
                  </a:lnTo>
                  <a:lnTo>
                    <a:pt x="443" y="948"/>
                  </a:lnTo>
                  <a:lnTo>
                    <a:pt x="440" y="950"/>
                  </a:lnTo>
                  <a:lnTo>
                    <a:pt x="437" y="951"/>
                  </a:lnTo>
                  <a:lnTo>
                    <a:pt x="434" y="953"/>
                  </a:lnTo>
                  <a:lnTo>
                    <a:pt x="431" y="954"/>
                  </a:lnTo>
                  <a:lnTo>
                    <a:pt x="428" y="956"/>
                  </a:lnTo>
                  <a:lnTo>
                    <a:pt x="425" y="957"/>
                  </a:lnTo>
                  <a:lnTo>
                    <a:pt x="422" y="958"/>
                  </a:lnTo>
                  <a:lnTo>
                    <a:pt x="419" y="960"/>
                  </a:lnTo>
                  <a:lnTo>
                    <a:pt x="416" y="961"/>
                  </a:lnTo>
                  <a:lnTo>
                    <a:pt x="413" y="963"/>
                  </a:lnTo>
                  <a:lnTo>
                    <a:pt x="410" y="964"/>
                  </a:lnTo>
                  <a:lnTo>
                    <a:pt x="407" y="965"/>
                  </a:lnTo>
                  <a:lnTo>
                    <a:pt x="404" y="967"/>
                  </a:lnTo>
                  <a:lnTo>
                    <a:pt x="401" y="968"/>
                  </a:lnTo>
                  <a:lnTo>
                    <a:pt x="398" y="969"/>
                  </a:lnTo>
                  <a:lnTo>
                    <a:pt x="395" y="971"/>
                  </a:lnTo>
                  <a:lnTo>
                    <a:pt x="392" y="972"/>
                  </a:lnTo>
                  <a:lnTo>
                    <a:pt x="389" y="973"/>
                  </a:lnTo>
                  <a:lnTo>
                    <a:pt x="385" y="975"/>
                  </a:lnTo>
                  <a:lnTo>
                    <a:pt x="382" y="976"/>
                  </a:lnTo>
                  <a:lnTo>
                    <a:pt x="379" y="977"/>
                  </a:lnTo>
                  <a:lnTo>
                    <a:pt x="376" y="978"/>
                  </a:lnTo>
                  <a:lnTo>
                    <a:pt x="373" y="980"/>
                  </a:lnTo>
                  <a:lnTo>
                    <a:pt x="370" y="981"/>
                  </a:lnTo>
                  <a:lnTo>
                    <a:pt x="367" y="982"/>
                  </a:lnTo>
                  <a:lnTo>
                    <a:pt x="364" y="983"/>
                  </a:lnTo>
                  <a:lnTo>
                    <a:pt x="361" y="984"/>
                  </a:lnTo>
                  <a:lnTo>
                    <a:pt x="358" y="986"/>
                  </a:lnTo>
                  <a:lnTo>
                    <a:pt x="354" y="987"/>
                  </a:lnTo>
                  <a:lnTo>
                    <a:pt x="351" y="988"/>
                  </a:lnTo>
                  <a:lnTo>
                    <a:pt x="348" y="989"/>
                  </a:lnTo>
                  <a:lnTo>
                    <a:pt x="345" y="990"/>
                  </a:lnTo>
                  <a:lnTo>
                    <a:pt x="342" y="991"/>
                  </a:lnTo>
                  <a:lnTo>
                    <a:pt x="339" y="992"/>
                  </a:lnTo>
                  <a:lnTo>
                    <a:pt x="336" y="994"/>
                  </a:lnTo>
                  <a:lnTo>
                    <a:pt x="333" y="995"/>
                  </a:lnTo>
                  <a:lnTo>
                    <a:pt x="329" y="996"/>
                  </a:lnTo>
                  <a:lnTo>
                    <a:pt x="326" y="997"/>
                  </a:lnTo>
                  <a:lnTo>
                    <a:pt x="323" y="998"/>
                  </a:lnTo>
                  <a:lnTo>
                    <a:pt x="320" y="999"/>
                  </a:lnTo>
                  <a:lnTo>
                    <a:pt x="317" y="1000"/>
                  </a:lnTo>
                  <a:lnTo>
                    <a:pt x="314" y="1001"/>
                  </a:lnTo>
                  <a:lnTo>
                    <a:pt x="310" y="1002"/>
                  </a:lnTo>
                  <a:lnTo>
                    <a:pt x="307" y="1003"/>
                  </a:lnTo>
                  <a:lnTo>
                    <a:pt x="304" y="1004"/>
                  </a:lnTo>
                  <a:lnTo>
                    <a:pt x="301" y="1005"/>
                  </a:lnTo>
                  <a:lnTo>
                    <a:pt x="298" y="1006"/>
                  </a:lnTo>
                  <a:lnTo>
                    <a:pt x="295" y="1007"/>
                  </a:lnTo>
                  <a:lnTo>
                    <a:pt x="292" y="1008"/>
                  </a:lnTo>
                  <a:lnTo>
                    <a:pt x="288" y="1009"/>
                  </a:lnTo>
                  <a:lnTo>
                    <a:pt x="285" y="1010"/>
                  </a:lnTo>
                  <a:lnTo>
                    <a:pt x="282" y="1011"/>
                  </a:lnTo>
                  <a:lnTo>
                    <a:pt x="279" y="1012"/>
                  </a:lnTo>
                  <a:lnTo>
                    <a:pt x="276" y="1013"/>
                  </a:lnTo>
                  <a:lnTo>
                    <a:pt x="272" y="1014"/>
                  </a:lnTo>
                  <a:lnTo>
                    <a:pt x="269" y="1015"/>
                  </a:lnTo>
                  <a:lnTo>
                    <a:pt x="266" y="1016"/>
                  </a:lnTo>
                  <a:lnTo>
                    <a:pt x="263" y="1017"/>
                  </a:lnTo>
                  <a:lnTo>
                    <a:pt x="260" y="1018"/>
                  </a:lnTo>
                  <a:lnTo>
                    <a:pt x="256" y="1019"/>
                  </a:lnTo>
                  <a:lnTo>
                    <a:pt x="253" y="1019"/>
                  </a:lnTo>
                  <a:lnTo>
                    <a:pt x="250" y="1020"/>
                  </a:lnTo>
                  <a:lnTo>
                    <a:pt x="247" y="1021"/>
                  </a:lnTo>
                  <a:lnTo>
                    <a:pt x="243" y="1022"/>
                  </a:lnTo>
                  <a:lnTo>
                    <a:pt x="240" y="1023"/>
                  </a:lnTo>
                  <a:lnTo>
                    <a:pt x="237" y="1024"/>
                  </a:lnTo>
                  <a:lnTo>
                    <a:pt x="234" y="1024"/>
                  </a:lnTo>
                  <a:lnTo>
                    <a:pt x="231" y="1025"/>
                  </a:lnTo>
                  <a:lnTo>
                    <a:pt x="227" y="1026"/>
                  </a:lnTo>
                  <a:lnTo>
                    <a:pt x="224" y="1027"/>
                  </a:lnTo>
                  <a:lnTo>
                    <a:pt x="221" y="1027"/>
                  </a:lnTo>
                  <a:lnTo>
                    <a:pt x="218" y="1028"/>
                  </a:lnTo>
                  <a:lnTo>
                    <a:pt x="214" y="1029"/>
                  </a:lnTo>
                  <a:lnTo>
                    <a:pt x="211" y="1030"/>
                  </a:lnTo>
                  <a:lnTo>
                    <a:pt x="208" y="1030"/>
                  </a:lnTo>
                  <a:lnTo>
                    <a:pt x="205" y="1031"/>
                  </a:lnTo>
                  <a:lnTo>
                    <a:pt x="201" y="1032"/>
                  </a:lnTo>
                  <a:lnTo>
                    <a:pt x="198" y="1032"/>
                  </a:lnTo>
                  <a:lnTo>
                    <a:pt x="195" y="1033"/>
                  </a:lnTo>
                  <a:lnTo>
                    <a:pt x="192" y="1034"/>
                  </a:lnTo>
                  <a:lnTo>
                    <a:pt x="188" y="1034"/>
                  </a:lnTo>
                  <a:lnTo>
                    <a:pt x="185" y="1035"/>
                  </a:lnTo>
                  <a:lnTo>
                    <a:pt x="182" y="1036"/>
                  </a:lnTo>
                  <a:lnTo>
                    <a:pt x="178" y="1036"/>
                  </a:lnTo>
                  <a:lnTo>
                    <a:pt x="175" y="1037"/>
                  </a:lnTo>
                  <a:lnTo>
                    <a:pt x="172" y="1038"/>
                  </a:lnTo>
                  <a:lnTo>
                    <a:pt x="169" y="1038"/>
                  </a:lnTo>
                  <a:lnTo>
                    <a:pt x="165" y="1039"/>
                  </a:lnTo>
                  <a:lnTo>
                    <a:pt x="162" y="1039"/>
                  </a:lnTo>
                  <a:lnTo>
                    <a:pt x="159" y="1040"/>
                  </a:lnTo>
                  <a:lnTo>
                    <a:pt x="156" y="1041"/>
                  </a:lnTo>
                  <a:lnTo>
                    <a:pt x="152" y="1041"/>
                  </a:lnTo>
                  <a:lnTo>
                    <a:pt x="149" y="1042"/>
                  </a:lnTo>
                  <a:lnTo>
                    <a:pt x="146" y="1042"/>
                  </a:lnTo>
                  <a:lnTo>
                    <a:pt x="142" y="1043"/>
                  </a:lnTo>
                  <a:lnTo>
                    <a:pt x="139" y="1043"/>
                  </a:lnTo>
                  <a:lnTo>
                    <a:pt x="136" y="1044"/>
                  </a:lnTo>
                  <a:lnTo>
                    <a:pt x="133" y="1044"/>
                  </a:lnTo>
                  <a:lnTo>
                    <a:pt x="129" y="1045"/>
                  </a:lnTo>
                  <a:lnTo>
                    <a:pt x="126" y="1045"/>
                  </a:lnTo>
                  <a:lnTo>
                    <a:pt x="123" y="1045"/>
                  </a:lnTo>
                  <a:lnTo>
                    <a:pt x="119" y="1046"/>
                  </a:lnTo>
                  <a:lnTo>
                    <a:pt x="116" y="1046"/>
                  </a:lnTo>
                  <a:lnTo>
                    <a:pt x="113" y="1047"/>
                  </a:lnTo>
                  <a:lnTo>
                    <a:pt x="109" y="1047"/>
                  </a:lnTo>
                  <a:lnTo>
                    <a:pt x="106" y="1048"/>
                  </a:lnTo>
                  <a:lnTo>
                    <a:pt x="103" y="1048"/>
                  </a:lnTo>
                  <a:lnTo>
                    <a:pt x="100" y="1048"/>
                  </a:lnTo>
                  <a:lnTo>
                    <a:pt x="96" y="1049"/>
                  </a:lnTo>
                  <a:lnTo>
                    <a:pt x="93" y="1049"/>
                  </a:lnTo>
                  <a:lnTo>
                    <a:pt x="90" y="1049"/>
                  </a:lnTo>
                  <a:lnTo>
                    <a:pt x="86" y="1050"/>
                  </a:lnTo>
                  <a:lnTo>
                    <a:pt x="83" y="1050"/>
                  </a:lnTo>
                  <a:lnTo>
                    <a:pt x="80" y="1050"/>
                  </a:lnTo>
                  <a:lnTo>
                    <a:pt x="76" y="1051"/>
                  </a:lnTo>
                  <a:lnTo>
                    <a:pt x="73" y="1051"/>
                  </a:lnTo>
                  <a:lnTo>
                    <a:pt x="70" y="1051"/>
                  </a:lnTo>
                  <a:lnTo>
                    <a:pt x="66" y="1051"/>
                  </a:lnTo>
                  <a:lnTo>
                    <a:pt x="63" y="1052"/>
                  </a:lnTo>
                  <a:lnTo>
                    <a:pt x="60" y="1052"/>
                  </a:lnTo>
                  <a:lnTo>
                    <a:pt x="57" y="1052"/>
                  </a:lnTo>
                  <a:lnTo>
                    <a:pt x="53" y="1052"/>
                  </a:lnTo>
                  <a:lnTo>
                    <a:pt x="50" y="1053"/>
                  </a:lnTo>
                  <a:lnTo>
                    <a:pt x="46" y="1053"/>
                  </a:lnTo>
                  <a:lnTo>
                    <a:pt x="43" y="1053"/>
                  </a:lnTo>
                  <a:lnTo>
                    <a:pt x="40" y="1053"/>
                  </a:lnTo>
                  <a:lnTo>
                    <a:pt x="37" y="1053"/>
                  </a:lnTo>
                  <a:lnTo>
                    <a:pt x="33" y="1054"/>
                  </a:lnTo>
                  <a:lnTo>
                    <a:pt x="30" y="1054"/>
                  </a:lnTo>
                  <a:lnTo>
                    <a:pt x="27" y="1054"/>
                  </a:lnTo>
                  <a:lnTo>
                    <a:pt x="23" y="1054"/>
                  </a:lnTo>
                  <a:lnTo>
                    <a:pt x="20" y="1054"/>
                  </a:lnTo>
                  <a:lnTo>
                    <a:pt x="17" y="1054"/>
                  </a:lnTo>
                  <a:lnTo>
                    <a:pt x="13" y="1054"/>
                  </a:lnTo>
                  <a:lnTo>
                    <a:pt x="10" y="1054"/>
                  </a:lnTo>
                  <a:lnTo>
                    <a:pt x="7" y="1054"/>
                  </a:lnTo>
                  <a:lnTo>
                    <a:pt x="3" y="1055"/>
                  </a:lnTo>
                  <a:lnTo>
                    <a:pt x="0" y="1055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278" y="2245"/>
              <a:ext cx="285" cy="1424"/>
            </a:xfrm>
            <a:custGeom>
              <a:avLst/>
              <a:gdLst>
                <a:gd name="T0" fmla="*/ 270 w 285"/>
                <a:gd name="T1" fmla="*/ 1408 h 1424"/>
                <a:gd name="T2" fmla="*/ 253 w 285"/>
                <a:gd name="T3" fmla="*/ 1389 h 1424"/>
                <a:gd name="T4" fmla="*/ 236 w 285"/>
                <a:gd name="T5" fmla="*/ 1369 h 1424"/>
                <a:gd name="T6" fmla="*/ 220 w 285"/>
                <a:gd name="T7" fmla="*/ 1349 h 1424"/>
                <a:gd name="T8" fmla="*/ 204 w 285"/>
                <a:gd name="T9" fmla="*/ 1329 h 1424"/>
                <a:gd name="T10" fmla="*/ 189 w 285"/>
                <a:gd name="T11" fmla="*/ 1308 h 1424"/>
                <a:gd name="T12" fmla="*/ 175 w 285"/>
                <a:gd name="T13" fmla="*/ 1287 h 1424"/>
                <a:gd name="T14" fmla="*/ 161 w 285"/>
                <a:gd name="T15" fmla="*/ 1266 h 1424"/>
                <a:gd name="T16" fmla="*/ 147 w 285"/>
                <a:gd name="T17" fmla="*/ 1244 h 1424"/>
                <a:gd name="T18" fmla="*/ 134 w 285"/>
                <a:gd name="T19" fmla="*/ 1222 h 1424"/>
                <a:gd name="T20" fmla="*/ 122 w 285"/>
                <a:gd name="T21" fmla="*/ 1199 h 1424"/>
                <a:gd name="T22" fmla="*/ 110 w 285"/>
                <a:gd name="T23" fmla="*/ 1176 h 1424"/>
                <a:gd name="T24" fmla="*/ 99 w 285"/>
                <a:gd name="T25" fmla="*/ 1153 h 1424"/>
                <a:gd name="T26" fmla="*/ 88 w 285"/>
                <a:gd name="T27" fmla="*/ 1130 h 1424"/>
                <a:gd name="T28" fmla="*/ 78 w 285"/>
                <a:gd name="T29" fmla="*/ 1107 h 1424"/>
                <a:gd name="T30" fmla="*/ 69 w 285"/>
                <a:gd name="T31" fmla="*/ 1082 h 1424"/>
                <a:gd name="T32" fmla="*/ 60 w 285"/>
                <a:gd name="T33" fmla="*/ 1058 h 1424"/>
                <a:gd name="T34" fmla="*/ 51 w 285"/>
                <a:gd name="T35" fmla="*/ 1034 h 1424"/>
                <a:gd name="T36" fmla="*/ 44 w 285"/>
                <a:gd name="T37" fmla="*/ 1010 h 1424"/>
                <a:gd name="T38" fmla="*/ 37 w 285"/>
                <a:gd name="T39" fmla="*/ 985 h 1424"/>
                <a:gd name="T40" fmla="*/ 30 w 285"/>
                <a:gd name="T41" fmla="*/ 960 h 1424"/>
                <a:gd name="T42" fmla="*/ 24 w 285"/>
                <a:gd name="T43" fmla="*/ 935 h 1424"/>
                <a:gd name="T44" fmla="*/ 19 w 285"/>
                <a:gd name="T45" fmla="*/ 910 h 1424"/>
                <a:gd name="T46" fmla="*/ 14 w 285"/>
                <a:gd name="T47" fmla="*/ 885 h 1424"/>
                <a:gd name="T48" fmla="*/ 11 w 285"/>
                <a:gd name="T49" fmla="*/ 859 h 1424"/>
                <a:gd name="T50" fmla="*/ 7 w 285"/>
                <a:gd name="T51" fmla="*/ 834 h 1424"/>
                <a:gd name="T52" fmla="*/ 4 w 285"/>
                <a:gd name="T53" fmla="*/ 808 h 1424"/>
                <a:gd name="T54" fmla="*/ 2 w 285"/>
                <a:gd name="T55" fmla="*/ 782 h 1424"/>
                <a:gd name="T56" fmla="*/ 1 w 285"/>
                <a:gd name="T57" fmla="*/ 757 h 1424"/>
                <a:gd name="T58" fmla="*/ 0 w 285"/>
                <a:gd name="T59" fmla="*/ 731 h 1424"/>
                <a:gd name="T60" fmla="*/ 0 w 285"/>
                <a:gd name="T61" fmla="*/ 706 h 1424"/>
                <a:gd name="T62" fmla="*/ 0 w 285"/>
                <a:gd name="T63" fmla="*/ 680 h 1424"/>
                <a:gd name="T64" fmla="*/ 2 w 285"/>
                <a:gd name="T65" fmla="*/ 654 h 1424"/>
                <a:gd name="T66" fmla="*/ 3 w 285"/>
                <a:gd name="T67" fmla="*/ 628 h 1424"/>
                <a:gd name="T68" fmla="*/ 6 w 285"/>
                <a:gd name="T69" fmla="*/ 603 h 1424"/>
                <a:gd name="T70" fmla="*/ 9 w 285"/>
                <a:gd name="T71" fmla="*/ 577 h 1424"/>
                <a:gd name="T72" fmla="*/ 12 w 285"/>
                <a:gd name="T73" fmla="*/ 552 h 1424"/>
                <a:gd name="T74" fmla="*/ 17 w 285"/>
                <a:gd name="T75" fmla="*/ 526 h 1424"/>
                <a:gd name="T76" fmla="*/ 22 w 285"/>
                <a:gd name="T77" fmla="*/ 501 h 1424"/>
                <a:gd name="T78" fmla="*/ 27 w 285"/>
                <a:gd name="T79" fmla="*/ 476 h 1424"/>
                <a:gd name="T80" fmla="*/ 33 w 285"/>
                <a:gd name="T81" fmla="*/ 451 h 1424"/>
                <a:gd name="T82" fmla="*/ 40 w 285"/>
                <a:gd name="T83" fmla="*/ 427 h 1424"/>
                <a:gd name="T84" fmla="*/ 47 w 285"/>
                <a:gd name="T85" fmla="*/ 402 h 1424"/>
                <a:gd name="T86" fmla="*/ 56 w 285"/>
                <a:gd name="T87" fmla="*/ 378 h 1424"/>
                <a:gd name="T88" fmla="*/ 64 w 285"/>
                <a:gd name="T89" fmla="*/ 353 h 1424"/>
                <a:gd name="T90" fmla="*/ 73 w 285"/>
                <a:gd name="T91" fmla="*/ 329 h 1424"/>
                <a:gd name="T92" fmla="*/ 83 w 285"/>
                <a:gd name="T93" fmla="*/ 306 h 1424"/>
                <a:gd name="T94" fmla="*/ 94 w 285"/>
                <a:gd name="T95" fmla="*/ 282 h 1424"/>
                <a:gd name="T96" fmla="*/ 104 w 285"/>
                <a:gd name="T97" fmla="*/ 259 h 1424"/>
                <a:gd name="T98" fmla="*/ 116 w 285"/>
                <a:gd name="T99" fmla="*/ 236 h 1424"/>
                <a:gd name="T100" fmla="*/ 128 w 285"/>
                <a:gd name="T101" fmla="*/ 213 h 1424"/>
                <a:gd name="T102" fmla="*/ 141 w 285"/>
                <a:gd name="T103" fmla="*/ 191 h 1424"/>
                <a:gd name="T104" fmla="*/ 154 w 285"/>
                <a:gd name="T105" fmla="*/ 169 h 1424"/>
                <a:gd name="T106" fmla="*/ 168 w 285"/>
                <a:gd name="T107" fmla="*/ 148 h 1424"/>
                <a:gd name="T108" fmla="*/ 182 w 285"/>
                <a:gd name="T109" fmla="*/ 126 h 1424"/>
                <a:gd name="T110" fmla="*/ 197 w 285"/>
                <a:gd name="T111" fmla="*/ 105 h 1424"/>
                <a:gd name="T112" fmla="*/ 212 w 285"/>
                <a:gd name="T113" fmla="*/ 85 h 1424"/>
                <a:gd name="T114" fmla="*/ 228 w 285"/>
                <a:gd name="T115" fmla="*/ 65 h 1424"/>
                <a:gd name="T116" fmla="*/ 244 w 285"/>
                <a:gd name="T117" fmla="*/ 45 h 1424"/>
                <a:gd name="T118" fmla="*/ 261 w 285"/>
                <a:gd name="T119" fmla="*/ 26 h 1424"/>
                <a:gd name="T120" fmla="*/ 278 w 285"/>
                <a:gd name="T121" fmla="*/ 7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" h="1424">
                  <a:moveTo>
                    <a:pt x="285" y="1424"/>
                  </a:moveTo>
                  <a:lnTo>
                    <a:pt x="283" y="1422"/>
                  </a:lnTo>
                  <a:lnTo>
                    <a:pt x="280" y="1419"/>
                  </a:lnTo>
                  <a:lnTo>
                    <a:pt x="278" y="1417"/>
                  </a:lnTo>
                  <a:lnTo>
                    <a:pt x="276" y="1415"/>
                  </a:lnTo>
                  <a:lnTo>
                    <a:pt x="274" y="1412"/>
                  </a:lnTo>
                  <a:lnTo>
                    <a:pt x="272" y="1410"/>
                  </a:lnTo>
                  <a:lnTo>
                    <a:pt x="270" y="1408"/>
                  </a:lnTo>
                  <a:lnTo>
                    <a:pt x="267" y="1405"/>
                  </a:lnTo>
                  <a:lnTo>
                    <a:pt x="265" y="1403"/>
                  </a:lnTo>
                  <a:lnTo>
                    <a:pt x="263" y="1400"/>
                  </a:lnTo>
                  <a:lnTo>
                    <a:pt x="261" y="1398"/>
                  </a:lnTo>
                  <a:lnTo>
                    <a:pt x="259" y="1396"/>
                  </a:lnTo>
                  <a:lnTo>
                    <a:pt x="257" y="1393"/>
                  </a:lnTo>
                  <a:lnTo>
                    <a:pt x="255" y="1391"/>
                  </a:lnTo>
                  <a:lnTo>
                    <a:pt x="253" y="1389"/>
                  </a:lnTo>
                  <a:lnTo>
                    <a:pt x="250" y="1386"/>
                  </a:lnTo>
                  <a:lnTo>
                    <a:pt x="248" y="1384"/>
                  </a:lnTo>
                  <a:lnTo>
                    <a:pt x="246" y="1381"/>
                  </a:lnTo>
                  <a:lnTo>
                    <a:pt x="244" y="1379"/>
                  </a:lnTo>
                  <a:lnTo>
                    <a:pt x="242" y="1376"/>
                  </a:lnTo>
                  <a:lnTo>
                    <a:pt x="240" y="1374"/>
                  </a:lnTo>
                  <a:lnTo>
                    <a:pt x="238" y="1371"/>
                  </a:lnTo>
                  <a:lnTo>
                    <a:pt x="236" y="1369"/>
                  </a:lnTo>
                  <a:lnTo>
                    <a:pt x="234" y="1367"/>
                  </a:lnTo>
                  <a:lnTo>
                    <a:pt x="232" y="1364"/>
                  </a:lnTo>
                  <a:lnTo>
                    <a:pt x="230" y="1362"/>
                  </a:lnTo>
                  <a:lnTo>
                    <a:pt x="228" y="1359"/>
                  </a:lnTo>
                  <a:lnTo>
                    <a:pt x="226" y="1357"/>
                  </a:lnTo>
                  <a:lnTo>
                    <a:pt x="224" y="1354"/>
                  </a:lnTo>
                  <a:lnTo>
                    <a:pt x="222" y="1352"/>
                  </a:lnTo>
                  <a:lnTo>
                    <a:pt x="220" y="1349"/>
                  </a:lnTo>
                  <a:lnTo>
                    <a:pt x="218" y="1347"/>
                  </a:lnTo>
                  <a:lnTo>
                    <a:pt x="216" y="1344"/>
                  </a:lnTo>
                  <a:lnTo>
                    <a:pt x="214" y="1342"/>
                  </a:lnTo>
                  <a:lnTo>
                    <a:pt x="212" y="1339"/>
                  </a:lnTo>
                  <a:lnTo>
                    <a:pt x="210" y="1336"/>
                  </a:lnTo>
                  <a:lnTo>
                    <a:pt x="208" y="1334"/>
                  </a:lnTo>
                  <a:lnTo>
                    <a:pt x="206" y="1331"/>
                  </a:lnTo>
                  <a:lnTo>
                    <a:pt x="204" y="1329"/>
                  </a:lnTo>
                  <a:lnTo>
                    <a:pt x="202" y="1326"/>
                  </a:lnTo>
                  <a:lnTo>
                    <a:pt x="200" y="1324"/>
                  </a:lnTo>
                  <a:lnTo>
                    <a:pt x="199" y="1321"/>
                  </a:lnTo>
                  <a:lnTo>
                    <a:pt x="197" y="1319"/>
                  </a:lnTo>
                  <a:lnTo>
                    <a:pt x="195" y="1316"/>
                  </a:lnTo>
                  <a:lnTo>
                    <a:pt x="193" y="1313"/>
                  </a:lnTo>
                  <a:lnTo>
                    <a:pt x="191" y="1311"/>
                  </a:lnTo>
                  <a:lnTo>
                    <a:pt x="189" y="1308"/>
                  </a:lnTo>
                  <a:lnTo>
                    <a:pt x="187" y="1305"/>
                  </a:lnTo>
                  <a:lnTo>
                    <a:pt x="186" y="1303"/>
                  </a:lnTo>
                  <a:lnTo>
                    <a:pt x="184" y="1300"/>
                  </a:lnTo>
                  <a:lnTo>
                    <a:pt x="182" y="1298"/>
                  </a:lnTo>
                  <a:lnTo>
                    <a:pt x="180" y="1295"/>
                  </a:lnTo>
                  <a:lnTo>
                    <a:pt x="178" y="1292"/>
                  </a:lnTo>
                  <a:lnTo>
                    <a:pt x="176" y="1290"/>
                  </a:lnTo>
                  <a:lnTo>
                    <a:pt x="175" y="1287"/>
                  </a:lnTo>
                  <a:lnTo>
                    <a:pt x="173" y="1284"/>
                  </a:lnTo>
                  <a:lnTo>
                    <a:pt x="171" y="1282"/>
                  </a:lnTo>
                  <a:lnTo>
                    <a:pt x="169" y="1279"/>
                  </a:lnTo>
                  <a:lnTo>
                    <a:pt x="168" y="1276"/>
                  </a:lnTo>
                  <a:lnTo>
                    <a:pt x="166" y="1274"/>
                  </a:lnTo>
                  <a:lnTo>
                    <a:pt x="164" y="1271"/>
                  </a:lnTo>
                  <a:lnTo>
                    <a:pt x="162" y="1268"/>
                  </a:lnTo>
                  <a:lnTo>
                    <a:pt x="161" y="1266"/>
                  </a:lnTo>
                  <a:lnTo>
                    <a:pt x="159" y="1263"/>
                  </a:lnTo>
                  <a:lnTo>
                    <a:pt x="157" y="1260"/>
                  </a:lnTo>
                  <a:lnTo>
                    <a:pt x="155" y="1257"/>
                  </a:lnTo>
                  <a:lnTo>
                    <a:pt x="154" y="1255"/>
                  </a:lnTo>
                  <a:lnTo>
                    <a:pt x="152" y="1252"/>
                  </a:lnTo>
                  <a:lnTo>
                    <a:pt x="151" y="1249"/>
                  </a:lnTo>
                  <a:lnTo>
                    <a:pt x="149" y="1246"/>
                  </a:lnTo>
                  <a:lnTo>
                    <a:pt x="147" y="1244"/>
                  </a:lnTo>
                  <a:lnTo>
                    <a:pt x="146" y="1241"/>
                  </a:lnTo>
                  <a:lnTo>
                    <a:pt x="144" y="1238"/>
                  </a:lnTo>
                  <a:lnTo>
                    <a:pt x="142" y="1236"/>
                  </a:lnTo>
                  <a:lnTo>
                    <a:pt x="141" y="1233"/>
                  </a:lnTo>
                  <a:lnTo>
                    <a:pt x="139" y="1230"/>
                  </a:lnTo>
                  <a:lnTo>
                    <a:pt x="138" y="1227"/>
                  </a:lnTo>
                  <a:lnTo>
                    <a:pt x="136" y="1224"/>
                  </a:lnTo>
                  <a:lnTo>
                    <a:pt x="134" y="1222"/>
                  </a:lnTo>
                  <a:lnTo>
                    <a:pt x="133" y="1219"/>
                  </a:lnTo>
                  <a:lnTo>
                    <a:pt x="131" y="1216"/>
                  </a:lnTo>
                  <a:lnTo>
                    <a:pt x="130" y="1213"/>
                  </a:lnTo>
                  <a:lnTo>
                    <a:pt x="128" y="1210"/>
                  </a:lnTo>
                  <a:lnTo>
                    <a:pt x="126" y="1208"/>
                  </a:lnTo>
                  <a:lnTo>
                    <a:pt x="125" y="1205"/>
                  </a:lnTo>
                  <a:lnTo>
                    <a:pt x="123" y="1202"/>
                  </a:lnTo>
                  <a:lnTo>
                    <a:pt x="122" y="1199"/>
                  </a:lnTo>
                  <a:lnTo>
                    <a:pt x="120" y="1196"/>
                  </a:lnTo>
                  <a:lnTo>
                    <a:pt x="119" y="1194"/>
                  </a:lnTo>
                  <a:lnTo>
                    <a:pt x="117" y="1191"/>
                  </a:lnTo>
                  <a:lnTo>
                    <a:pt x="116" y="1188"/>
                  </a:lnTo>
                  <a:lnTo>
                    <a:pt x="115" y="1185"/>
                  </a:lnTo>
                  <a:lnTo>
                    <a:pt x="113" y="1182"/>
                  </a:lnTo>
                  <a:lnTo>
                    <a:pt x="111" y="1179"/>
                  </a:lnTo>
                  <a:lnTo>
                    <a:pt x="110" y="1176"/>
                  </a:lnTo>
                  <a:lnTo>
                    <a:pt x="109" y="1174"/>
                  </a:lnTo>
                  <a:lnTo>
                    <a:pt x="107" y="1171"/>
                  </a:lnTo>
                  <a:lnTo>
                    <a:pt x="106" y="1168"/>
                  </a:lnTo>
                  <a:lnTo>
                    <a:pt x="104" y="1165"/>
                  </a:lnTo>
                  <a:lnTo>
                    <a:pt x="103" y="1162"/>
                  </a:lnTo>
                  <a:lnTo>
                    <a:pt x="102" y="1159"/>
                  </a:lnTo>
                  <a:lnTo>
                    <a:pt x="100" y="1156"/>
                  </a:lnTo>
                  <a:lnTo>
                    <a:pt x="99" y="1153"/>
                  </a:lnTo>
                  <a:lnTo>
                    <a:pt x="98" y="1151"/>
                  </a:lnTo>
                  <a:lnTo>
                    <a:pt x="96" y="1148"/>
                  </a:lnTo>
                  <a:lnTo>
                    <a:pt x="95" y="1145"/>
                  </a:lnTo>
                  <a:lnTo>
                    <a:pt x="94" y="1142"/>
                  </a:lnTo>
                  <a:lnTo>
                    <a:pt x="92" y="1139"/>
                  </a:lnTo>
                  <a:lnTo>
                    <a:pt x="91" y="1136"/>
                  </a:lnTo>
                  <a:lnTo>
                    <a:pt x="89" y="1133"/>
                  </a:lnTo>
                  <a:lnTo>
                    <a:pt x="88" y="1130"/>
                  </a:lnTo>
                  <a:lnTo>
                    <a:pt x="87" y="1127"/>
                  </a:lnTo>
                  <a:lnTo>
                    <a:pt x="86" y="1124"/>
                  </a:lnTo>
                  <a:lnTo>
                    <a:pt x="84" y="1121"/>
                  </a:lnTo>
                  <a:lnTo>
                    <a:pt x="83" y="1118"/>
                  </a:lnTo>
                  <a:lnTo>
                    <a:pt x="82" y="1115"/>
                  </a:lnTo>
                  <a:lnTo>
                    <a:pt x="81" y="1112"/>
                  </a:lnTo>
                  <a:lnTo>
                    <a:pt x="79" y="1109"/>
                  </a:lnTo>
                  <a:lnTo>
                    <a:pt x="78" y="1107"/>
                  </a:lnTo>
                  <a:lnTo>
                    <a:pt x="77" y="1103"/>
                  </a:lnTo>
                  <a:lnTo>
                    <a:pt x="76" y="1100"/>
                  </a:lnTo>
                  <a:lnTo>
                    <a:pt x="75" y="1097"/>
                  </a:lnTo>
                  <a:lnTo>
                    <a:pt x="73" y="1095"/>
                  </a:lnTo>
                  <a:lnTo>
                    <a:pt x="72" y="1092"/>
                  </a:lnTo>
                  <a:lnTo>
                    <a:pt x="71" y="1089"/>
                  </a:lnTo>
                  <a:lnTo>
                    <a:pt x="70" y="1086"/>
                  </a:lnTo>
                  <a:lnTo>
                    <a:pt x="69" y="1082"/>
                  </a:lnTo>
                  <a:lnTo>
                    <a:pt x="67" y="1080"/>
                  </a:lnTo>
                  <a:lnTo>
                    <a:pt x="66" y="1077"/>
                  </a:lnTo>
                  <a:lnTo>
                    <a:pt x="65" y="1074"/>
                  </a:lnTo>
                  <a:lnTo>
                    <a:pt x="64" y="1071"/>
                  </a:lnTo>
                  <a:lnTo>
                    <a:pt x="63" y="1068"/>
                  </a:lnTo>
                  <a:lnTo>
                    <a:pt x="62" y="1065"/>
                  </a:lnTo>
                  <a:lnTo>
                    <a:pt x="61" y="1062"/>
                  </a:lnTo>
                  <a:lnTo>
                    <a:pt x="60" y="1058"/>
                  </a:lnTo>
                  <a:lnTo>
                    <a:pt x="59" y="1055"/>
                  </a:lnTo>
                  <a:lnTo>
                    <a:pt x="58" y="1052"/>
                  </a:lnTo>
                  <a:lnTo>
                    <a:pt x="57" y="1049"/>
                  </a:lnTo>
                  <a:lnTo>
                    <a:pt x="56" y="1046"/>
                  </a:lnTo>
                  <a:lnTo>
                    <a:pt x="54" y="1043"/>
                  </a:lnTo>
                  <a:lnTo>
                    <a:pt x="53" y="1040"/>
                  </a:lnTo>
                  <a:lnTo>
                    <a:pt x="52" y="1037"/>
                  </a:lnTo>
                  <a:lnTo>
                    <a:pt x="51" y="1034"/>
                  </a:lnTo>
                  <a:lnTo>
                    <a:pt x="50" y="1031"/>
                  </a:lnTo>
                  <a:lnTo>
                    <a:pt x="50" y="1028"/>
                  </a:lnTo>
                  <a:lnTo>
                    <a:pt x="49" y="1025"/>
                  </a:lnTo>
                  <a:lnTo>
                    <a:pt x="47" y="1022"/>
                  </a:lnTo>
                  <a:lnTo>
                    <a:pt x="46" y="1019"/>
                  </a:lnTo>
                  <a:lnTo>
                    <a:pt x="46" y="1016"/>
                  </a:lnTo>
                  <a:lnTo>
                    <a:pt x="45" y="1013"/>
                  </a:lnTo>
                  <a:lnTo>
                    <a:pt x="44" y="1010"/>
                  </a:lnTo>
                  <a:lnTo>
                    <a:pt x="43" y="1007"/>
                  </a:lnTo>
                  <a:lnTo>
                    <a:pt x="42" y="1004"/>
                  </a:lnTo>
                  <a:lnTo>
                    <a:pt x="41" y="1001"/>
                  </a:lnTo>
                  <a:lnTo>
                    <a:pt x="40" y="997"/>
                  </a:lnTo>
                  <a:lnTo>
                    <a:pt x="39" y="994"/>
                  </a:lnTo>
                  <a:lnTo>
                    <a:pt x="38" y="991"/>
                  </a:lnTo>
                  <a:lnTo>
                    <a:pt x="37" y="988"/>
                  </a:lnTo>
                  <a:lnTo>
                    <a:pt x="37" y="985"/>
                  </a:lnTo>
                  <a:lnTo>
                    <a:pt x="36" y="982"/>
                  </a:lnTo>
                  <a:lnTo>
                    <a:pt x="35" y="979"/>
                  </a:lnTo>
                  <a:lnTo>
                    <a:pt x="34" y="976"/>
                  </a:lnTo>
                  <a:lnTo>
                    <a:pt x="33" y="973"/>
                  </a:lnTo>
                  <a:lnTo>
                    <a:pt x="33" y="969"/>
                  </a:lnTo>
                  <a:lnTo>
                    <a:pt x="32" y="966"/>
                  </a:lnTo>
                  <a:lnTo>
                    <a:pt x="31" y="963"/>
                  </a:lnTo>
                  <a:lnTo>
                    <a:pt x="30" y="960"/>
                  </a:lnTo>
                  <a:lnTo>
                    <a:pt x="29" y="957"/>
                  </a:lnTo>
                  <a:lnTo>
                    <a:pt x="29" y="954"/>
                  </a:lnTo>
                  <a:lnTo>
                    <a:pt x="28" y="951"/>
                  </a:lnTo>
                  <a:lnTo>
                    <a:pt x="27" y="948"/>
                  </a:lnTo>
                  <a:lnTo>
                    <a:pt x="27" y="945"/>
                  </a:lnTo>
                  <a:lnTo>
                    <a:pt x="26" y="941"/>
                  </a:lnTo>
                  <a:lnTo>
                    <a:pt x="25" y="938"/>
                  </a:lnTo>
                  <a:lnTo>
                    <a:pt x="24" y="935"/>
                  </a:lnTo>
                  <a:lnTo>
                    <a:pt x="24" y="932"/>
                  </a:lnTo>
                  <a:lnTo>
                    <a:pt x="23" y="929"/>
                  </a:lnTo>
                  <a:lnTo>
                    <a:pt x="22" y="926"/>
                  </a:lnTo>
                  <a:lnTo>
                    <a:pt x="22" y="923"/>
                  </a:lnTo>
                  <a:lnTo>
                    <a:pt x="21" y="919"/>
                  </a:lnTo>
                  <a:lnTo>
                    <a:pt x="20" y="916"/>
                  </a:lnTo>
                  <a:lnTo>
                    <a:pt x="20" y="913"/>
                  </a:lnTo>
                  <a:lnTo>
                    <a:pt x="19" y="910"/>
                  </a:lnTo>
                  <a:lnTo>
                    <a:pt x="18" y="907"/>
                  </a:lnTo>
                  <a:lnTo>
                    <a:pt x="18" y="904"/>
                  </a:lnTo>
                  <a:lnTo>
                    <a:pt x="17" y="900"/>
                  </a:lnTo>
                  <a:lnTo>
                    <a:pt x="17" y="897"/>
                  </a:lnTo>
                  <a:lnTo>
                    <a:pt x="16" y="894"/>
                  </a:lnTo>
                  <a:lnTo>
                    <a:pt x="16" y="891"/>
                  </a:lnTo>
                  <a:lnTo>
                    <a:pt x="15" y="888"/>
                  </a:lnTo>
                  <a:lnTo>
                    <a:pt x="14" y="885"/>
                  </a:lnTo>
                  <a:lnTo>
                    <a:pt x="14" y="881"/>
                  </a:lnTo>
                  <a:lnTo>
                    <a:pt x="13" y="878"/>
                  </a:lnTo>
                  <a:lnTo>
                    <a:pt x="13" y="875"/>
                  </a:lnTo>
                  <a:lnTo>
                    <a:pt x="12" y="872"/>
                  </a:lnTo>
                  <a:lnTo>
                    <a:pt x="12" y="869"/>
                  </a:lnTo>
                  <a:lnTo>
                    <a:pt x="11" y="866"/>
                  </a:lnTo>
                  <a:lnTo>
                    <a:pt x="11" y="862"/>
                  </a:lnTo>
                  <a:lnTo>
                    <a:pt x="11" y="859"/>
                  </a:lnTo>
                  <a:lnTo>
                    <a:pt x="10" y="856"/>
                  </a:lnTo>
                  <a:lnTo>
                    <a:pt x="10" y="853"/>
                  </a:lnTo>
                  <a:lnTo>
                    <a:pt x="9" y="850"/>
                  </a:lnTo>
                  <a:lnTo>
                    <a:pt x="9" y="846"/>
                  </a:lnTo>
                  <a:lnTo>
                    <a:pt x="8" y="843"/>
                  </a:lnTo>
                  <a:lnTo>
                    <a:pt x="8" y="840"/>
                  </a:lnTo>
                  <a:lnTo>
                    <a:pt x="8" y="837"/>
                  </a:lnTo>
                  <a:lnTo>
                    <a:pt x="7" y="834"/>
                  </a:lnTo>
                  <a:lnTo>
                    <a:pt x="7" y="831"/>
                  </a:lnTo>
                  <a:lnTo>
                    <a:pt x="7" y="827"/>
                  </a:lnTo>
                  <a:lnTo>
                    <a:pt x="6" y="824"/>
                  </a:lnTo>
                  <a:lnTo>
                    <a:pt x="6" y="821"/>
                  </a:lnTo>
                  <a:lnTo>
                    <a:pt x="5" y="818"/>
                  </a:lnTo>
                  <a:lnTo>
                    <a:pt x="5" y="815"/>
                  </a:lnTo>
                  <a:lnTo>
                    <a:pt x="5" y="811"/>
                  </a:lnTo>
                  <a:lnTo>
                    <a:pt x="4" y="808"/>
                  </a:lnTo>
                  <a:lnTo>
                    <a:pt x="4" y="805"/>
                  </a:lnTo>
                  <a:lnTo>
                    <a:pt x="4" y="802"/>
                  </a:lnTo>
                  <a:lnTo>
                    <a:pt x="4" y="799"/>
                  </a:lnTo>
                  <a:lnTo>
                    <a:pt x="3" y="795"/>
                  </a:lnTo>
                  <a:lnTo>
                    <a:pt x="3" y="792"/>
                  </a:lnTo>
                  <a:lnTo>
                    <a:pt x="3" y="789"/>
                  </a:lnTo>
                  <a:lnTo>
                    <a:pt x="3" y="786"/>
                  </a:lnTo>
                  <a:lnTo>
                    <a:pt x="2" y="782"/>
                  </a:lnTo>
                  <a:lnTo>
                    <a:pt x="2" y="779"/>
                  </a:lnTo>
                  <a:lnTo>
                    <a:pt x="2" y="776"/>
                  </a:lnTo>
                  <a:lnTo>
                    <a:pt x="2" y="773"/>
                  </a:lnTo>
                  <a:lnTo>
                    <a:pt x="2" y="770"/>
                  </a:lnTo>
                  <a:lnTo>
                    <a:pt x="1" y="767"/>
                  </a:lnTo>
                  <a:lnTo>
                    <a:pt x="1" y="763"/>
                  </a:lnTo>
                  <a:lnTo>
                    <a:pt x="1" y="760"/>
                  </a:lnTo>
                  <a:lnTo>
                    <a:pt x="1" y="757"/>
                  </a:lnTo>
                  <a:lnTo>
                    <a:pt x="1" y="754"/>
                  </a:lnTo>
                  <a:lnTo>
                    <a:pt x="1" y="751"/>
                  </a:lnTo>
                  <a:lnTo>
                    <a:pt x="1" y="747"/>
                  </a:lnTo>
                  <a:lnTo>
                    <a:pt x="0" y="744"/>
                  </a:lnTo>
                  <a:lnTo>
                    <a:pt x="0" y="741"/>
                  </a:lnTo>
                  <a:lnTo>
                    <a:pt x="0" y="738"/>
                  </a:lnTo>
                  <a:lnTo>
                    <a:pt x="0" y="734"/>
                  </a:lnTo>
                  <a:lnTo>
                    <a:pt x="0" y="731"/>
                  </a:lnTo>
                  <a:lnTo>
                    <a:pt x="0" y="728"/>
                  </a:lnTo>
                  <a:lnTo>
                    <a:pt x="0" y="725"/>
                  </a:lnTo>
                  <a:lnTo>
                    <a:pt x="0" y="722"/>
                  </a:lnTo>
                  <a:lnTo>
                    <a:pt x="0" y="718"/>
                  </a:lnTo>
                  <a:lnTo>
                    <a:pt x="0" y="715"/>
                  </a:lnTo>
                  <a:lnTo>
                    <a:pt x="0" y="712"/>
                  </a:lnTo>
                  <a:lnTo>
                    <a:pt x="0" y="709"/>
                  </a:lnTo>
                  <a:lnTo>
                    <a:pt x="0" y="706"/>
                  </a:lnTo>
                  <a:lnTo>
                    <a:pt x="0" y="702"/>
                  </a:lnTo>
                  <a:lnTo>
                    <a:pt x="0" y="699"/>
                  </a:lnTo>
                  <a:lnTo>
                    <a:pt x="0" y="696"/>
                  </a:lnTo>
                  <a:lnTo>
                    <a:pt x="0" y="693"/>
                  </a:lnTo>
                  <a:lnTo>
                    <a:pt x="0" y="689"/>
                  </a:lnTo>
                  <a:lnTo>
                    <a:pt x="0" y="686"/>
                  </a:lnTo>
                  <a:lnTo>
                    <a:pt x="0" y="683"/>
                  </a:lnTo>
                  <a:lnTo>
                    <a:pt x="0" y="680"/>
                  </a:lnTo>
                  <a:lnTo>
                    <a:pt x="1" y="677"/>
                  </a:lnTo>
                  <a:lnTo>
                    <a:pt x="1" y="673"/>
                  </a:lnTo>
                  <a:lnTo>
                    <a:pt x="1" y="670"/>
                  </a:lnTo>
                  <a:lnTo>
                    <a:pt x="1" y="667"/>
                  </a:lnTo>
                  <a:lnTo>
                    <a:pt x="1" y="664"/>
                  </a:lnTo>
                  <a:lnTo>
                    <a:pt x="1" y="661"/>
                  </a:lnTo>
                  <a:lnTo>
                    <a:pt x="1" y="657"/>
                  </a:lnTo>
                  <a:lnTo>
                    <a:pt x="2" y="654"/>
                  </a:lnTo>
                  <a:lnTo>
                    <a:pt x="2" y="651"/>
                  </a:lnTo>
                  <a:lnTo>
                    <a:pt x="2" y="648"/>
                  </a:lnTo>
                  <a:lnTo>
                    <a:pt x="2" y="644"/>
                  </a:lnTo>
                  <a:lnTo>
                    <a:pt x="2" y="641"/>
                  </a:lnTo>
                  <a:lnTo>
                    <a:pt x="3" y="638"/>
                  </a:lnTo>
                  <a:lnTo>
                    <a:pt x="3" y="635"/>
                  </a:lnTo>
                  <a:lnTo>
                    <a:pt x="3" y="632"/>
                  </a:lnTo>
                  <a:lnTo>
                    <a:pt x="3" y="628"/>
                  </a:lnTo>
                  <a:lnTo>
                    <a:pt x="4" y="625"/>
                  </a:lnTo>
                  <a:lnTo>
                    <a:pt x="4" y="622"/>
                  </a:lnTo>
                  <a:lnTo>
                    <a:pt x="4" y="619"/>
                  </a:lnTo>
                  <a:lnTo>
                    <a:pt x="4" y="616"/>
                  </a:lnTo>
                  <a:lnTo>
                    <a:pt x="5" y="613"/>
                  </a:lnTo>
                  <a:lnTo>
                    <a:pt x="5" y="609"/>
                  </a:lnTo>
                  <a:lnTo>
                    <a:pt x="5" y="606"/>
                  </a:lnTo>
                  <a:lnTo>
                    <a:pt x="6" y="603"/>
                  </a:lnTo>
                  <a:lnTo>
                    <a:pt x="6" y="600"/>
                  </a:lnTo>
                  <a:lnTo>
                    <a:pt x="7" y="597"/>
                  </a:lnTo>
                  <a:lnTo>
                    <a:pt x="7" y="593"/>
                  </a:lnTo>
                  <a:lnTo>
                    <a:pt x="7" y="590"/>
                  </a:lnTo>
                  <a:lnTo>
                    <a:pt x="8" y="587"/>
                  </a:lnTo>
                  <a:lnTo>
                    <a:pt x="8" y="584"/>
                  </a:lnTo>
                  <a:lnTo>
                    <a:pt x="8" y="581"/>
                  </a:lnTo>
                  <a:lnTo>
                    <a:pt x="9" y="577"/>
                  </a:lnTo>
                  <a:lnTo>
                    <a:pt x="9" y="574"/>
                  </a:lnTo>
                  <a:lnTo>
                    <a:pt x="10" y="571"/>
                  </a:lnTo>
                  <a:lnTo>
                    <a:pt x="10" y="568"/>
                  </a:lnTo>
                  <a:lnTo>
                    <a:pt x="11" y="565"/>
                  </a:lnTo>
                  <a:lnTo>
                    <a:pt x="11" y="561"/>
                  </a:lnTo>
                  <a:lnTo>
                    <a:pt x="11" y="558"/>
                  </a:lnTo>
                  <a:lnTo>
                    <a:pt x="12" y="555"/>
                  </a:lnTo>
                  <a:lnTo>
                    <a:pt x="12" y="552"/>
                  </a:lnTo>
                  <a:lnTo>
                    <a:pt x="13" y="549"/>
                  </a:lnTo>
                  <a:lnTo>
                    <a:pt x="13" y="545"/>
                  </a:lnTo>
                  <a:lnTo>
                    <a:pt x="14" y="542"/>
                  </a:lnTo>
                  <a:lnTo>
                    <a:pt x="14" y="539"/>
                  </a:lnTo>
                  <a:lnTo>
                    <a:pt x="15" y="536"/>
                  </a:lnTo>
                  <a:lnTo>
                    <a:pt x="16" y="533"/>
                  </a:lnTo>
                  <a:lnTo>
                    <a:pt x="16" y="530"/>
                  </a:lnTo>
                  <a:lnTo>
                    <a:pt x="17" y="526"/>
                  </a:lnTo>
                  <a:lnTo>
                    <a:pt x="17" y="523"/>
                  </a:lnTo>
                  <a:lnTo>
                    <a:pt x="18" y="520"/>
                  </a:lnTo>
                  <a:lnTo>
                    <a:pt x="18" y="517"/>
                  </a:lnTo>
                  <a:lnTo>
                    <a:pt x="19" y="514"/>
                  </a:lnTo>
                  <a:lnTo>
                    <a:pt x="20" y="511"/>
                  </a:lnTo>
                  <a:lnTo>
                    <a:pt x="20" y="508"/>
                  </a:lnTo>
                  <a:lnTo>
                    <a:pt x="21" y="504"/>
                  </a:lnTo>
                  <a:lnTo>
                    <a:pt x="22" y="501"/>
                  </a:lnTo>
                  <a:lnTo>
                    <a:pt x="22" y="498"/>
                  </a:lnTo>
                  <a:lnTo>
                    <a:pt x="23" y="495"/>
                  </a:lnTo>
                  <a:lnTo>
                    <a:pt x="24" y="492"/>
                  </a:lnTo>
                  <a:lnTo>
                    <a:pt x="24" y="489"/>
                  </a:lnTo>
                  <a:lnTo>
                    <a:pt x="25" y="486"/>
                  </a:lnTo>
                  <a:lnTo>
                    <a:pt x="26" y="482"/>
                  </a:lnTo>
                  <a:lnTo>
                    <a:pt x="27" y="479"/>
                  </a:lnTo>
                  <a:lnTo>
                    <a:pt x="27" y="476"/>
                  </a:lnTo>
                  <a:lnTo>
                    <a:pt x="28" y="473"/>
                  </a:lnTo>
                  <a:lnTo>
                    <a:pt x="29" y="470"/>
                  </a:lnTo>
                  <a:lnTo>
                    <a:pt x="29" y="467"/>
                  </a:lnTo>
                  <a:lnTo>
                    <a:pt x="30" y="464"/>
                  </a:lnTo>
                  <a:lnTo>
                    <a:pt x="31" y="461"/>
                  </a:lnTo>
                  <a:lnTo>
                    <a:pt x="32" y="457"/>
                  </a:lnTo>
                  <a:lnTo>
                    <a:pt x="33" y="454"/>
                  </a:lnTo>
                  <a:lnTo>
                    <a:pt x="33" y="451"/>
                  </a:lnTo>
                  <a:lnTo>
                    <a:pt x="34" y="448"/>
                  </a:lnTo>
                  <a:lnTo>
                    <a:pt x="35" y="445"/>
                  </a:lnTo>
                  <a:lnTo>
                    <a:pt x="36" y="442"/>
                  </a:lnTo>
                  <a:lnTo>
                    <a:pt x="37" y="439"/>
                  </a:lnTo>
                  <a:lnTo>
                    <a:pt x="37" y="436"/>
                  </a:lnTo>
                  <a:lnTo>
                    <a:pt x="38" y="433"/>
                  </a:lnTo>
                  <a:lnTo>
                    <a:pt x="39" y="430"/>
                  </a:lnTo>
                  <a:lnTo>
                    <a:pt x="40" y="427"/>
                  </a:lnTo>
                  <a:lnTo>
                    <a:pt x="41" y="423"/>
                  </a:lnTo>
                  <a:lnTo>
                    <a:pt x="42" y="420"/>
                  </a:lnTo>
                  <a:lnTo>
                    <a:pt x="43" y="417"/>
                  </a:lnTo>
                  <a:lnTo>
                    <a:pt x="44" y="414"/>
                  </a:lnTo>
                  <a:lnTo>
                    <a:pt x="45" y="411"/>
                  </a:lnTo>
                  <a:lnTo>
                    <a:pt x="46" y="408"/>
                  </a:lnTo>
                  <a:lnTo>
                    <a:pt x="46" y="405"/>
                  </a:lnTo>
                  <a:lnTo>
                    <a:pt x="47" y="402"/>
                  </a:lnTo>
                  <a:lnTo>
                    <a:pt x="49" y="399"/>
                  </a:lnTo>
                  <a:lnTo>
                    <a:pt x="50" y="396"/>
                  </a:lnTo>
                  <a:lnTo>
                    <a:pt x="50" y="393"/>
                  </a:lnTo>
                  <a:lnTo>
                    <a:pt x="51" y="390"/>
                  </a:lnTo>
                  <a:lnTo>
                    <a:pt x="52" y="387"/>
                  </a:lnTo>
                  <a:lnTo>
                    <a:pt x="53" y="384"/>
                  </a:lnTo>
                  <a:lnTo>
                    <a:pt x="54" y="381"/>
                  </a:lnTo>
                  <a:lnTo>
                    <a:pt x="56" y="378"/>
                  </a:lnTo>
                  <a:lnTo>
                    <a:pt x="57" y="374"/>
                  </a:lnTo>
                  <a:lnTo>
                    <a:pt x="58" y="371"/>
                  </a:lnTo>
                  <a:lnTo>
                    <a:pt x="59" y="368"/>
                  </a:lnTo>
                  <a:lnTo>
                    <a:pt x="60" y="365"/>
                  </a:lnTo>
                  <a:lnTo>
                    <a:pt x="61" y="362"/>
                  </a:lnTo>
                  <a:lnTo>
                    <a:pt x="62" y="359"/>
                  </a:lnTo>
                  <a:lnTo>
                    <a:pt x="63" y="356"/>
                  </a:lnTo>
                  <a:lnTo>
                    <a:pt x="64" y="353"/>
                  </a:lnTo>
                  <a:lnTo>
                    <a:pt x="65" y="350"/>
                  </a:lnTo>
                  <a:lnTo>
                    <a:pt x="66" y="347"/>
                  </a:lnTo>
                  <a:lnTo>
                    <a:pt x="67" y="344"/>
                  </a:lnTo>
                  <a:lnTo>
                    <a:pt x="69" y="341"/>
                  </a:lnTo>
                  <a:lnTo>
                    <a:pt x="70" y="338"/>
                  </a:lnTo>
                  <a:lnTo>
                    <a:pt x="71" y="335"/>
                  </a:lnTo>
                  <a:lnTo>
                    <a:pt x="72" y="332"/>
                  </a:lnTo>
                  <a:lnTo>
                    <a:pt x="73" y="329"/>
                  </a:lnTo>
                  <a:lnTo>
                    <a:pt x="75" y="326"/>
                  </a:lnTo>
                  <a:lnTo>
                    <a:pt x="76" y="323"/>
                  </a:lnTo>
                  <a:lnTo>
                    <a:pt x="77" y="320"/>
                  </a:lnTo>
                  <a:lnTo>
                    <a:pt x="78" y="317"/>
                  </a:lnTo>
                  <a:lnTo>
                    <a:pt x="79" y="315"/>
                  </a:lnTo>
                  <a:lnTo>
                    <a:pt x="81" y="311"/>
                  </a:lnTo>
                  <a:lnTo>
                    <a:pt x="82" y="308"/>
                  </a:lnTo>
                  <a:lnTo>
                    <a:pt x="83" y="306"/>
                  </a:lnTo>
                  <a:lnTo>
                    <a:pt x="84" y="303"/>
                  </a:lnTo>
                  <a:lnTo>
                    <a:pt x="86" y="300"/>
                  </a:lnTo>
                  <a:lnTo>
                    <a:pt x="87" y="297"/>
                  </a:lnTo>
                  <a:lnTo>
                    <a:pt x="88" y="294"/>
                  </a:lnTo>
                  <a:lnTo>
                    <a:pt x="89" y="291"/>
                  </a:lnTo>
                  <a:lnTo>
                    <a:pt x="91" y="288"/>
                  </a:lnTo>
                  <a:lnTo>
                    <a:pt x="92" y="285"/>
                  </a:lnTo>
                  <a:lnTo>
                    <a:pt x="94" y="282"/>
                  </a:lnTo>
                  <a:lnTo>
                    <a:pt x="95" y="279"/>
                  </a:lnTo>
                  <a:lnTo>
                    <a:pt x="96" y="276"/>
                  </a:lnTo>
                  <a:lnTo>
                    <a:pt x="98" y="273"/>
                  </a:lnTo>
                  <a:lnTo>
                    <a:pt x="99" y="271"/>
                  </a:lnTo>
                  <a:lnTo>
                    <a:pt x="100" y="268"/>
                  </a:lnTo>
                  <a:lnTo>
                    <a:pt x="102" y="265"/>
                  </a:lnTo>
                  <a:lnTo>
                    <a:pt x="103" y="262"/>
                  </a:lnTo>
                  <a:lnTo>
                    <a:pt x="104" y="259"/>
                  </a:lnTo>
                  <a:lnTo>
                    <a:pt x="106" y="256"/>
                  </a:lnTo>
                  <a:lnTo>
                    <a:pt x="107" y="253"/>
                  </a:lnTo>
                  <a:lnTo>
                    <a:pt x="109" y="250"/>
                  </a:lnTo>
                  <a:lnTo>
                    <a:pt x="110" y="247"/>
                  </a:lnTo>
                  <a:lnTo>
                    <a:pt x="111" y="245"/>
                  </a:lnTo>
                  <a:lnTo>
                    <a:pt x="113" y="242"/>
                  </a:lnTo>
                  <a:lnTo>
                    <a:pt x="115" y="239"/>
                  </a:lnTo>
                  <a:lnTo>
                    <a:pt x="116" y="236"/>
                  </a:lnTo>
                  <a:lnTo>
                    <a:pt x="117" y="233"/>
                  </a:lnTo>
                  <a:lnTo>
                    <a:pt x="119" y="230"/>
                  </a:lnTo>
                  <a:lnTo>
                    <a:pt x="120" y="228"/>
                  </a:lnTo>
                  <a:lnTo>
                    <a:pt x="122" y="225"/>
                  </a:lnTo>
                  <a:lnTo>
                    <a:pt x="123" y="222"/>
                  </a:lnTo>
                  <a:lnTo>
                    <a:pt x="125" y="219"/>
                  </a:lnTo>
                  <a:lnTo>
                    <a:pt x="126" y="216"/>
                  </a:lnTo>
                  <a:lnTo>
                    <a:pt x="128" y="213"/>
                  </a:lnTo>
                  <a:lnTo>
                    <a:pt x="130" y="211"/>
                  </a:lnTo>
                  <a:lnTo>
                    <a:pt x="131" y="208"/>
                  </a:lnTo>
                  <a:lnTo>
                    <a:pt x="133" y="205"/>
                  </a:lnTo>
                  <a:lnTo>
                    <a:pt x="134" y="202"/>
                  </a:lnTo>
                  <a:lnTo>
                    <a:pt x="136" y="199"/>
                  </a:lnTo>
                  <a:lnTo>
                    <a:pt x="138" y="197"/>
                  </a:lnTo>
                  <a:lnTo>
                    <a:pt x="139" y="194"/>
                  </a:lnTo>
                  <a:lnTo>
                    <a:pt x="141" y="191"/>
                  </a:lnTo>
                  <a:lnTo>
                    <a:pt x="142" y="188"/>
                  </a:lnTo>
                  <a:lnTo>
                    <a:pt x="144" y="186"/>
                  </a:lnTo>
                  <a:lnTo>
                    <a:pt x="146" y="183"/>
                  </a:lnTo>
                  <a:lnTo>
                    <a:pt x="147" y="180"/>
                  </a:lnTo>
                  <a:lnTo>
                    <a:pt x="149" y="177"/>
                  </a:lnTo>
                  <a:lnTo>
                    <a:pt x="151" y="175"/>
                  </a:lnTo>
                  <a:lnTo>
                    <a:pt x="152" y="172"/>
                  </a:lnTo>
                  <a:lnTo>
                    <a:pt x="154" y="169"/>
                  </a:lnTo>
                  <a:lnTo>
                    <a:pt x="155" y="167"/>
                  </a:lnTo>
                  <a:lnTo>
                    <a:pt x="157" y="164"/>
                  </a:lnTo>
                  <a:lnTo>
                    <a:pt x="159" y="161"/>
                  </a:lnTo>
                  <a:lnTo>
                    <a:pt x="161" y="158"/>
                  </a:lnTo>
                  <a:lnTo>
                    <a:pt x="162" y="156"/>
                  </a:lnTo>
                  <a:lnTo>
                    <a:pt x="164" y="153"/>
                  </a:lnTo>
                  <a:lnTo>
                    <a:pt x="166" y="150"/>
                  </a:lnTo>
                  <a:lnTo>
                    <a:pt x="168" y="148"/>
                  </a:lnTo>
                  <a:lnTo>
                    <a:pt x="169" y="145"/>
                  </a:lnTo>
                  <a:lnTo>
                    <a:pt x="171" y="142"/>
                  </a:lnTo>
                  <a:lnTo>
                    <a:pt x="173" y="139"/>
                  </a:lnTo>
                  <a:lnTo>
                    <a:pt x="175" y="137"/>
                  </a:lnTo>
                  <a:lnTo>
                    <a:pt x="176" y="134"/>
                  </a:lnTo>
                  <a:lnTo>
                    <a:pt x="178" y="132"/>
                  </a:lnTo>
                  <a:lnTo>
                    <a:pt x="180" y="129"/>
                  </a:lnTo>
                  <a:lnTo>
                    <a:pt x="182" y="126"/>
                  </a:lnTo>
                  <a:lnTo>
                    <a:pt x="184" y="124"/>
                  </a:lnTo>
                  <a:lnTo>
                    <a:pt x="186" y="121"/>
                  </a:lnTo>
                  <a:lnTo>
                    <a:pt x="187" y="118"/>
                  </a:lnTo>
                  <a:lnTo>
                    <a:pt x="189" y="116"/>
                  </a:lnTo>
                  <a:lnTo>
                    <a:pt x="191" y="113"/>
                  </a:lnTo>
                  <a:lnTo>
                    <a:pt x="193" y="111"/>
                  </a:lnTo>
                  <a:lnTo>
                    <a:pt x="195" y="108"/>
                  </a:lnTo>
                  <a:lnTo>
                    <a:pt x="197" y="105"/>
                  </a:lnTo>
                  <a:lnTo>
                    <a:pt x="199" y="103"/>
                  </a:lnTo>
                  <a:lnTo>
                    <a:pt x="200" y="100"/>
                  </a:lnTo>
                  <a:lnTo>
                    <a:pt x="202" y="98"/>
                  </a:lnTo>
                  <a:lnTo>
                    <a:pt x="204" y="95"/>
                  </a:lnTo>
                  <a:lnTo>
                    <a:pt x="206" y="92"/>
                  </a:lnTo>
                  <a:lnTo>
                    <a:pt x="208" y="90"/>
                  </a:lnTo>
                  <a:lnTo>
                    <a:pt x="210" y="87"/>
                  </a:lnTo>
                  <a:lnTo>
                    <a:pt x="212" y="85"/>
                  </a:lnTo>
                  <a:lnTo>
                    <a:pt x="214" y="82"/>
                  </a:lnTo>
                  <a:lnTo>
                    <a:pt x="216" y="80"/>
                  </a:lnTo>
                  <a:lnTo>
                    <a:pt x="218" y="77"/>
                  </a:lnTo>
                  <a:lnTo>
                    <a:pt x="220" y="75"/>
                  </a:lnTo>
                  <a:lnTo>
                    <a:pt x="222" y="72"/>
                  </a:lnTo>
                  <a:lnTo>
                    <a:pt x="224" y="70"/>
                  </a:lnTo>
                  <a:lnTo>
                    <a:pt x="226" y="67"/>
                  </a:lnTo>
                  <a:lnTo>
                    <a:pt x="228" y="65"/>
                  </a:lnTo>
                  <a:lnTo>
                    <a:pt x="230" y="62"/>
                  </a:lnTo>
                  <a:lnTo>
                    <a:pt x="232" y="60"/>
                  </a:lnTo>
                  <a:lnTo>
                    <a:pt x="234" y="57"/>
                  </a:lnTo>
                  <a:lnTo>
                    <a:pt x="236" y="55"/>
                  </a:lnTo>
                  <a:lnTo>
                    <a:pt x="238" y="52"/>
                  </a:lnTo>
                  <a:lnTo>
                    <a:pt x="240" y="50"/>
                  </a:lnTo>
                  <a:lnTo>
                    <a:pt x="242" y="47"/>
                  </a:lnTo>
                  <a:lnTo>
                    <a:pt x="244" y="45"/>
                  </a:lnTo>
                  <a:lnTo>
                    <a:pt x="246" y="43"/>
                  </a:lnTo>
                  <a:lnTo>
                    <a:pt x="248" y="40"/>
                  </a:lnTo>
                  <a:lnTo>
                    <a:pt x="250" y="38"/>
                  </a:lnTo>
                  <a:lnTo>
                    <a:pt x="253" y="35"/>
                  </a:lnTo>
                  <a:lnTo>
                    <a:pt x="255" y="33"/>
                  </a:lnTo>
                  <a:lnTo>
                    <a:pt x="257" y="30"/>
                  </a:lnTo>
                  <a:lnTo>
                    <a:pt x="259" y="28"/>
                  </a:lnTo>
                  <a:lnTo>
                    <a:pt x="261" y="26"/>
                  </a:lnTo>
                  <a:lnTo>
                    <a:pt x="263" y="23"/>
                  </a:lnTo>
                  <a:lnTo>
                    <a:pt x="265" y="21"/>
                  </a:lnTo>
                  <a:lnTo>
                    <a:pt x="267" y="19"/>
                  </a:lnTo>
                  <a:lnTo>
                    <a:pt x="270" y="16"/>
                  </a:lnTo>
                  <a:lnTo>
                    <a:pt x="272" y="14"/>
                  </a:lnTo>
                  <a:lnTo>
                    <a:pt x="274" y="11"/>
                  </a:lnTo>
                  <a:lnTo>
                    <a:pt x="276" y="9"/>
                  </a:lnTo>
                  <a:lnTo>
                    <a:pt x="278" y="7"/>
                  </a:lnTo>
                  <a:lnTo>
                    <a:pt x="280" y="5"/>
                  </a:lnTo>
                  <a:lnTo>
                    <a:pt x="283" y="2"/>
                  </a:lnTo>
                  <a:lnTo>
                    <a:pt x="285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3230" y="1885"/>
              <a:ext cx="1042" cy="1055"/>
            </a:xfrm>
            <a:custGeom>
              <a:avLst/>
              <a:gdLst>
                <a:gd name="T0" fmla="*/ 1 w 1042"/>
                <a:gd name="T1" fmla="*/ 1031 h 1055"/>
                <a:gd name="T2" fmla="*/ 2 w 1042"/>
                <a:gd name="T3" fmla="*/ 1005 h 1055"/>
                <a:gd name="T4" fmla="*/ 4 w 1042"/>
                <a:gd name="T5" fmla="*/ 978 h 1055"/>
                <a:gd name="T6" fmla="*/ 7 w 1042"/>
                <a:gd name="T7" fmla="*/ 951 h 1055"/>
                <a:gd name="T8" fmla="*/ 10 w 1042"/>
                <a:gd name="T9" fmla="*/ 924 h 1055"/>
                <a:gd name="T10" fmla="*/ 14 w 1042"/>
                <a:gd name="T11" fmla="*/ 898 h 1055"/>
                <a:gd name="T12" fmla="*/ 19 w 1042"/>
                <a:gd name="T13" fmla="*/ 871 h 1055"/>
                <a:gd name="T14" fmla="*/ 24 w 1042"/>
                <a:gd name="T15" fmla="*/ 845 h 1055"/>
                <a:gd name="T16" fmla="*/ 30 w 1042"/>
                <a:gd name="T17" fmla="*/ 818 h 1055"/>
                <a:gd name="T18" fmla="*/ 37 w 1042"/>
                <a:gd name="T19" fmla="*/ 792 h 1055"/>
                <a:gd name="T20" fmla="*/ 44 w 1042"/>
                <a:gd name="T21" fmla="*/ 766 h 1055"/>
                <a:gd name="T22" fmla="*/ 52 w 1042"/>
                <a:gd name="T23" fmla="*/ 741 h 1055"/>
                <a:gd name="T24" fmla="*/ 60 w 1042"/>
                <a:gd name="T25" fmla="*/ 715 h 1055"/>
                <a:gd name="T26" fmla="*/ 69 w 1042"/>
                <a:gd name="T27" fmla="*/ 690 h 1055"/>
                <a:gd name="T28" fmla="*/ 79 w 1042"/>
                <a:gd name="T29" fmla="*/ 665 h 1055"/>
                <a:gd name="T30" fmla="*/ 90 w 1042"/>
                <a:gd name="T31" fmla="*/ 640 h 1055"/>
                <a:gd name="T32" fmla="*/ 101 w 1042"/>
                <a:gd name="T33" fmla="*/ 616 h 1055"/>
                <a:gd name="T34" fmla="*/ 112 w 1042"/>
                <a:gd name="T35" fmla="*/ 591 h 1055"/>
                <a:gd name="T36" fmla="*/ 125 w 1042"/>
                <a:gd name="T37" fmla="*/ 568 h 1055"/>
                <a:gd name="T38" fmla="*/ 137 w 1042"/>
                <a:gd name="T39" fmla="*/ 544 h 1055"/>
                <a:gd name="T40" fmla="*/ 151 w 1042"/>
                <a:gd name="T41" fmla="*/ 520 h 1055"/>
                <a:gd name="T42" fmla="*/ 165 w 1042"/>
                <a:gd name="T43" fmla="*/ 498 h 1055"/>
                <a:gd name="T44" fmla="*/ 179 w 1042"/>
                <a:gd name="T45" fmla="*/ 475 h 1055"/>
                <a:gd name="T46" fmla="*/ 194 w 1042"/>
                <a:gd name="T47" fmla="*/ 453 h 1055"/>
                <a:gd name="T48" fmla="*/ 210 w 1042"/>
                <a:gd name="T49" fmla="*/ 431 h 1055"/>
                <a:gd name="T50" fmla="*/ 226 w 1042"/>
                <a:gd name="T51" fmla="*/ 410 h 1055"/>
                <a:gd name="T52" fmla="*/ 243 w 1042"/>
                <a:gd name="T53" fmla="*/ 389 h 1055"/>
                <a:gd name="T54" fmla="*/ 260 w 1042"/>
                <a:gd name="T55" fmla="*/ 368 h 1055"/>
                <a:gd name="T56" fmla="*/ 278 w 1042"/>
                <a:gd name="T57" fmla="*/ 348 h 1055"/>
                <a:gd name="T58" fmla="*/ 296 w 1042"/>
                <a:gd name="T59" fmla="*/ 328 h 1055"/>
                <a:gd name="T60" fmla="*/ 315 w 1042"/>
                <a:gd name="T61" fmla="*/ 309 h 1055"/>
                <a:gd name="T62" fmla="*/ 334 w 1042"/>
                <a:gd name="T63" fmla="*/ 291 h 1055"/>
                <a:gd name="T64" fmla="*/ 353 w 1042"/>
                <a:gd name="T65" fmla="*/ 272 h 1055"/>
                <a:gd name="T66" fmla="*/ 373 w 1042"/>
                <a:gd name="T67" fmla="*/ 255 h 1055"/>
                <a:gd name="T68" fmla="*/ 394 w 1042"/>
                <a:gd name="T69" fmla="*/ 238 h 1055"/>
                <a:gd name="T70" fmla="*/ 415 w 1042"/>
                <a:gd name="T71" fmla="*/ 221 h 1055"/>
                <a:gd name="T72" fmla="*/ 436 w 1042"/>
                <a:gd name="T73" fmla="*/ 205 h 1055"/>
                <a:gd name="T74" fmla="*/ 458 w 1042"/>
                <a:gd name="T75" fmla="*/ 189 h 1055"/>
                <a:gd name="T76" fmla="*/ 480 w 1042"/>
                <a:gd name="T77" fmla="*/ 174 h 1055"/>
                <a:gd name="T78" fmla="*/ 502 w 1042"/>
                <a:gd name="T79" fmla="*/ 160 h 1055"/>
                <a:gd name="T80" fmla="*/ 525 w 1042"/>
                <a:gd name="T81" fmla="*/ 146 h 1055"/>
                <a:gd name="T82" fmla="*/ 548 w 1042"/>
                <a:gd name="T83" fmla="*/ 133 h 1055"/>
                <a:gd name="T84" fmla="*/ 572 w 1042"/>
                <a:gd name="T85" fmla="*/ 120 h 1055"/>
                <a:gd name="T86" fmla="*/ 596 w 1042"/>
                <a:gd name="T87" fmla="*/ 108 h 1055"/>
                <a:gd name="T88" fmla="*/ 620 w 1042"/>
                <a:gd name="T89" fmla="*/ 97 h 1055"/>
                <a:gd name="T90" fmla="*/ 644 w 1042"/>
                <a:gd name="T91" fmla="*/ 86 h 1055"/>
                <a:gd name="T92" fmla="*/ 669 w 1042"/>
                <a:gd name="T93" fmla="*/ 75 h 1055"/>
                <a:gd name="T94" fmla="*/ 694 w 1042"/>
                <a:gd name="T95" fmla="*/ 66 h 1055"/>
                <a:gd name="T96" fmla="*/ 719 w 1042"/>
                <a:gd name="T97" fmla="*/ 57 h 1055"/>
                <a:gd name="T98" fmla="*/ 744 w 1042"/>
                <a:gd name="T99" fmla="*/ 48 h 1055"/>
                <a:gd name="T100" fmla="*/ 769 w 1042"/>
                <a:gd name="T101" fmla="*/ 41 h 1055"/>
                <a:gd name="T102" fmla="*/ 795 w 1042"/>
                <a:gd name="T103" fmla="*/ 34 h 1055"/>
                <a:gd name="T104" fmla="*/ 821 w 1042"/>
                <a:gd name="T105" fmla="*/ 27 h 1055"/>
                <a:gd name="T106" fmla="*/ 847 w 1042"/>
                <a:gd name="T107" fmla="*/ 22 h 1055"/>
                <a:gd name="T108" fmla="*/ 873 w 1042"/>
                <a:gd name="T109" fmla="*/ 17 h 1055"/>
                <a:gd name="T110" fmla="*/ 899 w 1042"/>
                <a:gd name="T111" fmla="*/ 12 h 1055"/>
                <a:gd name="T112" fmla="*/ 926 w 1042"/>
                <a:gd name="T113" fmla="*/ 8 h 1055"/>
                <a:gd name="T114" fmla="*/ 952 w 1042"/>
                <a:gd name="T115" fmla="*/ 5 h 1055"/>
                <a:gd name="T116" fmla="*/ 979 w 1042"/>
                <a:gd name="T117" fmla="*/ 3 h 1055"/>
                <a:gd name="T118" fmla="*/ 1005 w 1042"/>
                <a:gd name="T119" fmla="*/ 1 h 1055"/>
                <a:gd name="T120" fmla="*/ 1032 w 1042"/>
                <a:gd name="T121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1055">
                  <a:moveTo>
                    <a:pt x="0" y="1055"/>
                  </a:moveTo>
                  <a:lnTo>
                    <a:pt x="0" y="1052"/>
                  </a:lnTo>
                  <a:lnTo>
                    <a:pt x="0" y="1048"/>
                  </a:lnTo>
                  <a:lnTo>
                    <a:pt x="0" y="1045"/>
                  </a:lnTo>
                  <a:lnTo>
                    <a:pt x="0" y="1042"/>
                  </a:lnTo>
                  <a:lnTo>
                    <a:pt x="0" y="1038"/>
                  </a:lnTo>
                  <a:lnTo>
                    <a:pt x="0" y="1035"/>
                  </a:lnTo>
                  <a:lnTo>
                    <a:pt x="1" y="1031"/>
                  </a:lnTo>
                  <a:lnTo>
                    <a:pt x="1" y="1028"/>
                  </a:lnTo>
                  <a:lnTo>
                    <a:pt x="1" y="1025"/>
                  </a:lnTo>
                  <a:lnTo>
                    <a:pt x="1" y="1021"/>
                  </a:lnTo>
                  <a:lnTo>
                    <a:pt x="1" y="1018"/>
                  </a:lnTo>
                  <a:lnTo>
                    <a:pt x="1" y="1015"/>
                  </a:lnTo>
                  <a:lnTo>
                    <a:pt x="2" y="1011"/>
                  </a:lnTo>
                  <a:lnTo>
                    <a:pt x="2" y="1008"/>
                  </a:lnTo>
                  <a:lnTo>
                    <a:pt x="2" y="1005"/>
                  </a:lnTo>
                  <a:lnTo>
                    <a:pt x="2" y="1001"/>
                  </a:lnTo>
                  <a:lnTo>
                    <a:pt x="2" y="998"/>
                  </a:lnTo>
                  <a:lnTo>
                    <a:pt x="3" y="995"/>
                  </a:lnTo>
                  <a:lnTo>
                    <a:pt x="3" y="991"/>
                  </a:lnTo>
                  <a:lnTo>
                    <a:pt x="3" y="988"/>
                  </a:lnTo>
                  <a:lnTo>
                    <a:pt x="3" y="984"/>
                  </a:lnTo>
                  <a:lnTo>
                    <a:pt x="4" y="981"/>
                  </a:lnTo>
                  <a:lnTo>
                    <a:pt x="4" y="978"/>
                  </a:lnTo>
                  <a:lnTo>
                    <a:pt x="4" y="974"/>
                  </a:lnTo>
                  <a:lnTo>
                    <a:pt x="4" y="971"/>
                  </a:lnTo>
                  <a:lnTo>
                    <a:pt x="5" y="968"/>
                  </a:lnTo>
                  <a:lnTo>
                    <a:pt x="5" y="964"/>
                  </a:lnTo>
                  <a:lnTo>
                    <a:pt x="5" y="961"/>
                  </a:lnTo>
                  <a:lnTo>
                    <a:pt x="6" y="958"/>
                  </a:lnTo>
                  <a:lnTo>
                    <a:pt x="6" y="954"/>
                  </a:lnTo>
                  <a:lnTo>
                    <a:pt x="7" y="951"/>
                  </a:lnTo>
                  <a:lnTo>
                    <a:pt x="7" y="948"/>
                  </a:lnTo>
                  <a:lnTo>
                    <a:pt x="7" y="944"/>
                  </a:lnTo>
                  <a:lnTo>
                    <a:pt x="8" y="941"/>
                  </a:lnTo>
                  <a:lnTo>
                    <a:pt x="8" y="938"/>
                  </a:lnTo>
                  <a:lnTo>
                    <a:pt x="9" y="934"/>
                  </a:lnTo>
                  <a:lnTo>
                    <a:pt x="9" y="931"/>
                  </a:lnTo>
                  <a:lnTo>
                    <a:pt x="10" y="927"/>
                  </a:lnTo>
                  <a:lnTo>
                    <a:pt x="10" y="924"/>
                  </a:lnTo>
                  <a:lnTo>
                    <a:pt x="11" y="921"/>
                  </a:lnTo>
                  <a:lnTo>
                    <a:pt x="11" y="918"/>
                  </a:lnTo>
                  <a:lnTo>
                    <a:pt x="11" y="914"/>
                  </a:lnTo>
                  <a:lnTo>
                    <a:pt x="12" y="911"/>
                  </a:lnTo>
                  <a:lnTo>
                    <a:pt x="12" y="907"/>
                  </a:lnTo>
                  <a:lnTo>
                    <a:pt x="13" y="904"/>
                  </a:lnTo>
                  <a:lnTo>
                    <a:pt x="13" y="901"/>
                  </a:lnTo>
                  <a:lnTo>
                    <a:pt x="14" y="898"/>
                  </a:lnTo>
                  <a:lnTo>
                    <a:pt x="15" y="894"/>
                  </a:lnTo>
                  <a:lnTo>
                    <a:pt x="15" y="891"/>
                  </a:lnTo>
                  <a:lnTo>
                    <a:pt x="16" y="888"/>
                  </a:lnTo>
                  <a:lnTo>
                    <a:pt x="16" y="884"/>
                  </a:lnTo>
                  <a:lnTo>
                    <a:pt x="17" y="881"/>
                  </a:lnTo>
                  <a:lnTo>
                    <a:pt x="17" y="878"/>
                  </a:lnTo>
                  <a:lnTo>
                    <a:pt x="18" y="874"/>
                  </a:lnTo>
                  <a:lnTo>
                    <a:pt x="19" y="871"/>
                  </a:lnTo>
                  <a:lnTo>
                    <a:pt x="19" y="868"/>
                  </a:lnTo>
                  <a:lnTo>
                    <a:pt x="20" y="864"/>
                  </a:lnTo>
                  <a:lnTo>
                    <a:pt x="21" y="861"/>
                  </a:lnTo>
                  <a:lnTo>
                    <a:pt x="21" y="858"/>
                  </a:lnTo>
                  <a:lnTo>
                    <a:pt x="22" y="855"/>
                  </a:lnTo>
                  <a:lnTo>
                    <a:pt x="23" y="851"/>
                  </a:lnTo>
                  <a:lnTo>
                    <a:pt x="23" y="848"/>
                  </a:lnTo>
                  <a:lnTo>
                    <a:pt x="24" y="845"/>
                  </a:lnTo>
                  <a:lnTo>
                    <a:pt x="25" y="841"/>
                  </a:lnTo>
                  <a:lnTo>
                    <a:pt x="25" y="838"/>
                  </a:lnTo>
                  <a:lnTo>
                    <a:pt x="26" y="835"/>
                  </a:lnTo>
                  <a:lnTo>
                    <a:pt x="27" y="832"/>
                  </a:lnTo>
                  <a:lnTo>
                    <a:pt x="28" y="828"/>
                  </a:lnTo>
                  <a:lnTo>
                    <a:pt x="28" y="825"/>
                  </a:lnTo>
                  <a:lnTo>
                    <a:pt x="29" y="822"/>
                  </a:lnTo>
                  <a:lnTo>
                    <a:pt x="30" y="818"/>
                  </a:lnTo>
                  <a:lnTo>
                    <a:pt x="31" y="815"/>
                  </a:lnTo>
                  <a:lnTo>
                    <a:pt x="32" y="812"/>
                  </a:lnTo>
                  <a:lnTo>
                    <a:pt x="32" y="809"/>
                  </a:lnTo>
                  <a:lnTo>
                    <a:pt x="33" y="805"/>
                  </a:lnTo>
                  <a:lnTo>
                    <a:pt x="34" y="802"/>
                  </a:lnTo>
                  <a:lnTo>
                    <a:pt x="35" y="799"/>
                  </a:lnTo>
                  <a:lnTo>
                    <a:pt x="36" y="796"/>
                  </a:lnTo>
                  <a:lnTo>
                    <a:pt x="37" y="792"/>
                  </a:lnTo>
                  <a:lnTo>
                    <a:pt x="37" y="789"/>
                  </a:lnTo>
                  <a:lnTo>
                    <a:pt x="38" y="786"/>
                  </a:lnTo>
                  <a:lnTo>
                    <a:pt x="39" y="783"/>
                  </a:lnTo>
                  <a:lnTo>
                    <a:pt x="40" y="779"/>
                  </a:lnTo>
                  <a:lnTo>
                    <a:pt x="41" y="776"/>
                  </a:lnTo>
                  <a:lnTo>
                    <a:pt x="42" y="773"/>
                  </a:lnTo>
                  <a:lnTo>
                    <a:pt x="43" y="770"/>
                  </a:lnTo>
                  <a:lnTo>
                    <a:pt x="44" y="766"/>
                  </a:lnTo>
                  <a:lnTo>
                    <a:pt x="45" y="763"/>
                  </a:lnTo>
                  <a:lnTo>
                    <a:pt x="46" y="760"/>
                  </a:lnTo>
                  <a:lnTo>
                    <a:pt x="47" y="757"/>
                  </a:lnTo>
                  <a:lnTo>
                    <a:pt x="48" y="754"/>
                  </a:lnTo>
                  <a:lnTo>
                    <a:pt x="49" y="750"/>
                  </a:lnTo>
                  <a:lnTo>
                    <a:pt x="50" y="747"/>
                  </a:lnTo>
                  <a:lnTo>
                    <a:pt x="51" y="744"/>
                  </a:lnTo>
                  <a:lnTo>
                    <a:pt x="52" y="741"/>
                  </a:lnTo>
                  <a:lnTo>
                    <a:pt x="53" y="738"/>
                  </a:lnTo>
                  <a:lnTo>
                    <a:pt x="54" y="734"/>
                  </a:lnTo>
                  <a:lnTo>
                    <a:pt x="55" y="731"/>
                  </a:lnTo>
                  <a:lnTo>
                    <a:pt x="56" y="728"/>
                  </a:lnTo>
                  <a:lnTo>
                    <a:pt x="57" y="725"/>
                  </a:lnTo>
                  <a:lnTo>
                    <a:pt x="58" y="722"/>
                  </a:lnTo>
                  <a:lnTo>
                    <a:pt x="59" y="718"/>
                  </a:lnTo>
                  <a:lnTo>
                    <a:pt x="60" y="715"/>
                  </a:lnTo>
                  <a:lnTo>
                    <a:pt x="61" y="712"/>
                  </a:lnTo>
                  <a:lnTo>
                    <a:pt x="62" y="709"/>
                  </a:lnTo>
                  <a:lnTo>
                    <a:pt x="64" y="706"/>
                  </a:lnTo>
                  <a:lnTo>
                    <a:pt x="65" y="703"/>
                  </a:lnTo>
                  <a:lnTo>
                    <a:pt x="66" y="699"/>
                  </a:lnTo>
                  <a:lnTo>
                    <a:pt x="67" y="696"/>
                  </a:lnTo>
                  <a:lnTo>
                    <a:pt x="68" y="693"/>
                  </a:lnTo>
                  <a:lnTo>
                    <a:pt x="69" y="690"/>
                  </a:lnTo>
                  <a:lnTo>
                    <a:pt x="71" y="687"/>
                  </a:lnTo>
                  <a:lnTo>
                    <a:pt x="72" y="684"/>
                  </a:lnTo>
                  <a:lnTo>
                    <a:pt x="73" y="681"/>
                  </a:lnTo>
                  <a:lnTo>
                    <a:pt x="74" y="677"/>
                  </a:lnTo>
                  <a:lnTo>
                    <a:pt x="76" y="674"/>
                  </a:lnTo>
                  <a:lnTo>
                    <a:pt x="77" y="671"/>
                  </a:lnTo>
                  <a:lnTo>
                    <a:pt x="78" y="668"/>
                  </a:lnTo>
                  <a:lnTo>
                    <a:pt x="79" y="665"/>
                  </a:lnTo>
                  <a:lnTo>
                    <a:pt x="80" y="662"/>
                  </a:lnTo>
                  <a:lnTo>
                    <a:pt x="82" y="659"/>
                  </a:lnTo>
                  <a:lnTo>
                    <a:pt x="83" y="656"/>
                  </a:lnTo>
                  <a:lnTo>
                    <a:pt x="84" y="653"/>
                  </a:lnTo>
                  <a:lnTo>
                    <a:pt x="86" y="649"/>
                  </a:lnTo>
                  <a:lnTo>
                    <a:pt x="87" y="646"/>
                  </a:lnTo>
                  <a:lnTo>
                    <a:pt x="88" y="643"/>
                  </a:lnTo>
                  <a:lnTo>
                    <a:pt x="90" y="640"/>
                  </a:lnTo>
                  <a:lnTo>
                    <a:pt x="91" y="637"/>
                  </a:lnTo>
                  <a:lnTo>
                    <a:pt x="92" y="634"/>
                  </a:lnTo>
                  <a:lnTo>
                    <a:pt x="94" y="631"/>
                  </a:lnTo>
                  <a:lnTo>
                    <a:pt x="95" y="628"/>
                  </a:lnTo>
                  <a:lnTo>
                    <a:pt x="97" y="625"/>
                  </a:lnTo>
                  <a:lnTo>
                    <a:pt x="98" y="622"/>
                  </a:lnTo>
                  <a:lnTo>
                    <a:pt x="99" y="619"/>
                  </a:lnTo>
                  <a:lnTo>
                    <a:pt x="101" y="616"/>
                  </a:lnTo>
                  <a:lnTo>
                    <a:pt x="102" y="613"/>
                  </a:lnTo>
                  <a:lnTo>
                    <a:pt x="103" y="610"/>
                  </a:lnTo>
                  <a:lnTo>
                    <a:pt x="105" y="606"/>
                  </a:lnTo>
                  <a:lnTo>
                    <a:pt x="106" y="603"/>
                  </a:lnTo>
                  <a:lnTo>
                    <a:pt x="108" y="600"/>
                  </a:lnTo>
                  <a:lnTo>
                    <a:pt x="109" y="597"/>
                  </a:lnTo>
                  <a:lnTo>
                    <a:pt x="111" y="594"/>
                  </a:lnTo>
                  <a:lnTo>
                    <a:pt x="112" y="591"/>
                  </a:lnTo>
                  <a:lnTo>
                    <a:pt x="114" y="588"/>
                  </a:lnTo>
                  <a:lnTo>
                    <a:pt x="115" y="585"/>
                  </a:lnTo>
                  <a:lnTo>
                    <a:pt x="117" y="582"/>
                  </a:lnTo>
                  <a:lnTo>
                    <a:pt x="118" y="579"/>
                  </a:lnTo>
                  <a:lnTo>
                    <a:pt x="120" y="576"/>
                  </a:lnTo>
                  <a:lnTo>
                    <a:pt x="121" y="573"/>
                  </a:lnTo>
                  <a:lnTo>
                    <a:pt x="123" y="570"/>
                  </a:lnTo>
                  <a:lnTo>
                    <a:pt x="125" y="568"/>
                  </a:lnTo>
                  <a:lnTo>
                    <a:pt x="126" y="564"/>
                  </a:lnTo>
                  <a:lnTo>
                    <a:pt x="128" y="561"/>
                  </a:lnTo>
                  <a:lnTo>
                    <a:pt x="129" y="558"/>
                  </a:lnTo>
                  <a:lnTo>
                    <a:pt x="131" y="556"/>
                  </a:lnTo>
                  <a:lnTo>
                    <a:pt x="132" y="553"/>
                  </a:lnTo>
                  <a:lnTo>
                    <a:pt x="134" y="550"/>
                  </a:lnTo>
                  <a:lnTo>
                    <a:pt x="136" y="547"/>
                  </a:lnTo>
                  <a:lnTo>
                    <a:pt x="137" y="544"/>
                  </a:lnTo>
                  <a:lnTo>
                    <a:pt x="139" y="541"/>
                  </a:lnTo>
                  <a:lnTo>
                    <a:pt x="141" y="538"/>
                  </a:lnTo>
                  <a:lnTo>
                    <a:pt x="142" y="535"/>
                  </a:lnTo>
                  <a:lnTo>
                    <a:pt x="144" y="532"/>
                  </a:lnTo>
                  <a:lnTo>
                    <a:pt x="146" y="529"/>
                  </a:lnTo>
                  <a:lnTo>
                    <a:pt x="147" y="526"/>
                  </a:lnTo>
                  <a:lnTo>
                    <a:pt x="149" y="524"/>
                  </a:lnTo>
                  <a:lnTo>
                    <a:pt x="151" y="520"/>
                  </a:lnTo>
                  <a:lnTo>
                    <a:pt x="152" y="518"/>
                  </a:lnTo>
                  <a:lnTo>
                    <a:pt x="154" y="515"/>
                  </a:lnTo>
                  <a:lnTo>
                    <a:pt x="156" y="512"/>
                  </a:lnTo>
                  <a:lnTo>
                    <a:pt x="158" y="509"/>
                  </a:lnTo>
                  <a:lnTo>
                    <a:pt x="159" y="506"/>
                  </a:lnTo>
                  <a:lnTo>
                    <a:pt x="161" y="503"/>
                  </a:lnTo>
                  <a:lnTo>
                    <a:pt x="163" y="500"/>
                  </a:lnTo>
                  <a:lnTo>
                    <a:pt x="165" y="498"/>
                  </a:lnTo>
                  <a:lnTo>
                    <a:pt x="166" y="495"/>
                  </a:lnTo>
                  <a:lnTo>
                    <a:pt x="168" y="492"/>
                  </a:lnTo>
                  <a:lnTo>
                    <a:pt x="170" y="489"/>
                  </a:lnTo>
                  <a:lnTo>
                    <a:pt x="172" y="486"/>
                  </a:lnTo>
                  <a:lnTo>
                    <a:pt x="174" y="484"/>
                  </a:lnTo>
                  <a:lnTo>
                    <a:pt x="175" y="481"/>
                  </a:lnTo>
                  <a:lnTo>
                    <a:pt x="177" y="478"/>
                  </a:lnTo>
                  <a:lnTo>
                    <a:pt x="179" y="475"/>
                  </a:lnTo>
                  <a:lnTo>
                    <a:pt x="181" y="472"/>
                  </a:lnTo>
                  <a:lnTo>
                    <a:pt x="183" y="469"/>
                  </a:lnTo>
                  <a:lnTo>
                    <a:pt x="185" y="467"/>
                  </a:lnTo>
                  <a:lnTo>
                    <a:pt x="187" y="464"/>
                  </a:lnTo>
                  <a:lnTo>
                    <a:pt x="189" y="461"/>
                  </a:lnTo>
                  <a:lnTo>
                    <a:pt x="190" y="458"/>
                  </a:lnTo>
                  <a:lnTo>
                    <a:pt x="192" y="456"/>
                  </a:lnTo>
                  <a:lnTo>
                    <a:pt x="194" y="453"/>
                  </a:lnTo>
                  <a:lnTo>
                    <a:pt x="196" y="450"/>
                  </a:lnTo>
                  <a:lnTo>
                    <a:pt x="198" y="447"/>
                  </a:lnTo>
                  <a:lnTo>
                    <a:pt x="200" y="445"/>
                  </a:lnTo>
                  <a:lnTo>
                    <a:pt x="202" y="442"/>
                  </a:lnTo>
                  <a:lnTo>
                    <a:pt x="204" y="439"/>
                  </a:lnTo>
                  <a:lnTo>
                    <a:pt x="206" y="436"/>
                  </a:lnTo>
                  <a:lnTo>
                    <a:pt x="208" y="434"/>
                  </a:lnTo>
                  <a:lnTo>
                    <a:pt x="210" y="431"/>
                  </a:lnTo>
                  <a:lnTo>
                    <a:pt x="212" y="428"/>
                  </a:lnTo>
                  <a:lnTo>
                    <a:pt x="214" y="426"/>
                  </a:lnTo>
                  <a:lnTo>
                    <a:pt x="216" y="423"/>
                  </a:lnTo>
                  <a:lnTo>
                    <a:pt x="218" y="420"/>
                  </a:lnTo>
                  <a:lnTo>
                    <a:pt x="220" y="418"/>
                  </a:lnTo>
                  <a:lnTo>
                    <a:pt x="222" y="415"/>
                  </a:lnTo>
                  <a:lnTo>
                    <a:pt x="224" y="412"/>
                  </a:lnTo>
                  <a:lnTo>
                    <a:pt x="226" y="410"/>
                  </a:lnTo>
                  <a:lnTo>
                    <a:pt x="228" y="407"/>
                  </a:lnTo>
                  <a:lnTo>
                    <a:pt x="230" y="404"/>
                  </a:lnTo>
                  <a:lnTo>
                    <a:pt x="232" y="402"/>
                  </a:lnTo>
                  <a:lnTo>
                    <a:pt x="234" y="399"/>
                  </a:lnTo>
                  <a:lnTo>
                    <a:pt x="236" y="397"/>
                  </a:lnTo>
                  <a:lnTo>
                    <a:pt x="239" y="394"/>
                  </a:lnTo>
                  <a:lnTo>
                    <a:pt x="241" y="391"/>
                  </a:lnTo>
                  <a:lnTo>
                    <a:pt x="243" y="389"/>
                  </a:lnTo>
                  <a:lnTo>
                    <a:pt x="245" y="386"/>
                  </a:lnTo>
                  <a:lnTo>
                    <a:pt x="247" y="384"/>
                  </a:lnTo>
                  <a:lnTo>
                    <a:pt x="249" y="381"/>
                  </a:lnTo>
                  <a:lnTo>
                    <a:pt x="251" y="378"/>
                  </a:lnTo>
                  <a:lnTo>
                    <a:pt x="254" y="376"/>
                  </a:lnTo>
                  <a:lnTo>
                    <a:pt x="256" y="373"/>
                  </a:lnTo>
                  <a:lnTo>
                    <a:pt x="258" y="371"/>
                  </a:lnTo>
                  <a:lnTo>
                    <a:pt x="260" y="368"/>
                  </a:lnTo>
                  <a:lnTo>
                    <a:pt x="262" y="366"/>
                  </a:lnTo>
                  <a:lnTo>
                    <a:pt x="264" y="363"/>
                  </a:lnTo>
                  <a:lnTo>
                    <a:pt x="267" y="361"/>
                  </a:lnTo>
                  <a:lnTo>
                    <a:pt x="269" y="358"/>
                  </a:lnTo>
                  <a:lnTo>
                    <a:pt x="271" y="356"/>
                  </a:lnTo>
                  <a:lnTo>
                    <a:pt x="273" y="353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80" y="346"/>
                  </a:lnTo>
                  <a:lnTo>
                    <a:pt x="282" y="343"/>
                  </a:lnTo>
                  <a:lnTo>
                    <a:pt x="284" y="341"/>
                  </a:lnTo>
                  <a:lnTo>
                    <a:pt x="287" y="338"/>
                  </a:lnTo>
                  <a:lnTo>
                    <a:pt x="289" y="336"/>
                  </a:lnTo>
                  <a:lnTo>
                    <a:pt x="291" y="333"/>
                  </a:lnTo>
                  <a:lnTo>
                    <a:pt x="294" y="331"/>
                  </a:lnTo>
                  <a:lnTo>
                    <a:pt x="296" y="328"/>
                  </a:lnTo>
                  <a:lnTo>
                    <a:pt x="298" y="326"/>
                  </a:lnTo>
                  <a:lnTo>
                    <a:pt x="301" y="324"/>
                  </a:lnTo>
                  <a:lnTo>
                    <a:pt x="303" y="321"/>
                  </a:lnTo>
                  <a:lnTo>
                    <a:pt x="305" y="319"/>
                  </a:lnTo>
                  <a:lnTo>
                    <a:pt x="308" y="316"/>
                  </a:lnTo>
                  <a:lnTo>
                    <a:pt x="310" y="314"/>
                  </a:lnTo>
                  <a:lnTo>
                    <a:pt x="312" y="312"/>
                  </a:lnTo>
                  <a:lnTo>
                    <a:pt x="315" y="309"/>
                  </a:lnTo>
                  <a:lnTo>
                    <a:pt x="317" y="307"/>
                  </a:lnTo>
                  <a:lnTo>
                    <a:pt x="319" y="305"/>
                  </a:lnTo>
                  <a:lnTo>
                    <a:pt x="322" y="302"/>
                  </a:lnTo>
                  <a:lnTo>
                    <a:pt x="324" y="300"/>
                  </a:lnTo>
                  <a:lnTo>
                    <a:pt x="327" y="298"/>
                  </a:lnTo>
                  <a:lnTo>
                    <a:pt x="329" y="295"/>
                  </a:lnTo>
                  <a:lnTo>
                    <a:pt x="331" y="293"/>
                  </a:lnTo>
                  <a:lnTo>
                    <a:pt x="334" y="291"/>
                  </a:lnTo>
                  <a:lnTo>
                    <a:pt x="336" y="288"/>
                  </a:lnTo>
                  <a:lnTo>
                    <a:pt x="339" y="286"/>
                  </a:lnTo>
                  <a:lnTo>
                    <a:pt x="341" y="284"/>
                  </a:lnTo>
                  <a:lnTo>
                    <a:pt x="344" y="281"/>
                  </a:lnTo>
                  <a:lnTo>
                    <a:pt x="346" y="279"/>
                  </a:lnTo>
                  <a:lnTo>
                    <a:pt x="348" y="277"/>
                  </a:lnTo>
                  <a:lnTo>
                    <a:pt x="351" y="275"/>
                  </a:lnTo>
                  <a:lnTo>
                    <a:pt x="353" y="272"/>
                  </a:lnTo>
                  <a:lnTo>
                    <a:pt x="356" y="270"/>
                  </a:lnTo>
                  <a:lnTo>
                    <a:pt x="358" y="268"/>
                  </a:lnTo>
                  <a:lnTo>
                    <a:pt x="361" y="266"/>
                  </a:lnTo>
                  <a:lnTo>
                    <a:pt x="363" y="263"/>
                  </a:lnTo>
                  <a:lnTo>
                    <a:pt x="366" y="261"/>
                  </a:lnTo>
                  <a:lnTo>
                    <a:pt x="368" y="259"/>
                  </a:lnTo>
                  <a:lnTo>
                    <a:pt x="371" y="257"/>
                  </a:lnTo>
                  <a:lnTo>
                    <a:pt x="373" y="255"/>
                  </a:lnTo>
                  <a:lnTo>
                    <a:pt x="376" y="253"/>
                  </a:lnTo>
                  <a:lnTo>
                    <a:pt x="378" y="250"/>
                  </a:lnTo>
                  <a:lnTo>
                    <a:pt x="381" y="248"/>
                  </a:lnTo>
                  <a:lnTo>
                    <a:pt x="384" y="246"/>
                  </a:lnTo>
                  <a:lnTo>
                    <a:pt x="386" y="244"/>
                  </a:lnTo>
                  <a:lnTo>
                    <a:pt x="389" y="242"/>
                  </a:lnTo>
                  <a:lnTo>
                    <a:pt x="391" y="240"/>
                  </a:lnTo>
                  <a:lnTo>
                    <a:pt x="394" y="238"/>
                  </a:lnTo>
                  <a:lnTo>
                    <a:pt x="397" y="235"/>
                  </a:lnTo>
                  <a:lnTo>
                    <a:pt x="399" y="233"/>
                  </a:lnTo>
                  <a:lnTo>
                    <a:pt x="402" y="231"/>
                  </a:lnTo>
                  <a:lnTo>
                    <a:pt x="404" y="229"/>
                  </a:lnTo>
                  <a:lnTo>
                    <a:pt x="407" y="227"/>
                  </a:lnTo>
                  <a:lnTo>
                    <a:pt x="410" y="225"/>
                  </a:lnTo>
                  <a:lnTo>
                    <a:pt x="412" y="223"/>
                  </a:lnTo>
                  <a:lnTo>
                    <a:pt x="415" y="221"/>
                  </a:lnTo>
                  <a:lnTo>
                    <a:pt x="417" y="219"/>
                  </a:lnTo>
                  <a:lnTo>
                    <a:pt x="420" y="217"/>
                  </a:lnTo>
                  <a:lnTo>
                    <a:pt x="423" y="215"/>
                  </a:lnTo>
                  <a:lnTo>
                    <a:pt x="426" y="213"/>
                  </a:lnTo>
                  <a:lnTo>
                    <a:pt x="428" y="211"/>
                  </a:lnTo>
                  <a:lnTo>
                    <a:pt x="431" y="209"/>
                  </a:lnTo>
                  <a:lnTo>
                    <a:pt x="434" y="207"/>
                  </a:lnTo>
                  <a:lnTo>
                    <a:pt x="436" y="205"/>
                  </a:lnTo>
                  <a:lnTo>
                    <a:pt x="439" y="203"/>
                  </a:lnTo>
                  <a:lnTo>
                    <a:pt x="442" y="201"/>
                  </a:lnTo>
                  <a:lnTo>
                    <a:pt x="444" y="199"/>
                  </a:lnTo>
                  <a:lnTo>
                    <a:pt x="447" y="197"/>
                  </a:lnTo>
                  <a:lnTo>
                    <a:pt x="450" y="195"/>
                  </a:lnTo>
                  <a:lnTo>
                    <a:pt x="453" y="193"/>
                  </a:lnTo>
                  <a:lnTo>
                    <a:pt x="455" y="191"/>
                  </a:lnTo>
                  <a:lnTo>
                    <a:pt x="458" y="189"/>
                  </a:lnTo>
                  <a:lnTo>
                    <a:pt x="461" y="187"/>
                  </a:lnTo>
                  <a:lnTo>
                    <a:pt x="463" y="185"/>
                  </a:lnTo>
                  <a:lnTo>
                    <a:pt x="466" y="184"/>
                  </a:lnTo>
                  <a:lnTo>
                    <a:pt x="469" y="182"/>
                  </a:lnTo>
                  <a:lnTo>
                    <a:pt x="472" y="180"/>
                  </a:lnTo>
                  <a:lnTo>
                    <a:pt x="475" y="178"/>
                  </a:lnTo>
                  <a:lnTo>
                    <a:pt x="477" y="176"/>
                  </a:lnTo>
                  <a:lnTo>
                    <a:pt x="480" y="174"/>
                  </a:lnTo>
                  <a:lnTo>
                    <a:pt x="483" y="172"/>
                  </a:lnTo>
                  <a:lnTo>
                    <a:pt x="486" y="171"/>
                  </a:lnTo>
                  <a:lnTo>
                    <a:pt x="488" y="169"/>
                  </a:lnTo>
                  <a:lnTo>
                    <a:pt x="491" y="167"/>
                  </a:lnTo>
                  <a:lnTo>
                    <a:pt x="494" y="165"/>
                  </a:lnTo>
                  <a:lnTo>
                    <a:pt x="497" y="163"/>
                  </a:lnTo>
                  <a:lnTo>
                    <a:pt x="500" y="162"/>
                  </a:lnTo>
                  <a:lnTo>
                    <a:pt x="502" y="160"/>
                  </a:lnTo>
                  <a:lnTo>
                    <a:pt x="505" y="158"/>
                  </a:lnTo>
                  <a:lnTo>
                    <a:pt x="508" y="156"/>
                  </a:lnTo>
                  <a:lnTo>
                    <a:pt x="511" y="154"/>
                  </a:lnTo>
                  <a:lnTo>
                    <a:pt x="514" y="153"/>
                  </a:lnTo>
                  <a:lnTo>
                    <a:pt x="517" y="151"/>
                  </a:lnTo>
                  <a:lnTo>
                    <a:pt x="520" y="149"/>
                  </a:lnTo>
                  <a:lnTo>
                    <a:pt x="522" y="148"/>
                  </a:lnTo>
                  <a:lnTo>
                    <a:pt x="525" y="146"/>
                  </a:lnTo>
                  <a:lnTo>
                    <a:pt x="528" y="144"/>
                  </a:lnTo>
                  <a:lnTo>
                    <a:pt x="531" y="143"/>
                  </a:lnTo>
                  <a:lnTo>
                    <a:pt x="534" y="141"/>
                  </a:lnTo>
                  <a:lnTo>
                    <a:pt x="537" y="139"/>
                  </a:lnTo>
                  <a:lnTo>
                    <a:pt x="540" y="137"/>
                  </a:lnTo>
                  <a:lnTo>
                    <a:pt x="543" y="136"/>
                  </a:lnTo>
                  <a:lnTo>
                    <a:pt x="546" y="134"/>
                  </a:lnTo>
                  <a:lnTo>
                    <a:pt x="548" y="133"/>
                  </a:lnTo>
                  <a:lnTo>
                    <a:pt x="551" y="131"/>
                  </a:lnTo>
                  <a:lnTo>
                    <a:pt x="554" y="129"/>
                  </a:lnTo>
                  <a:lnTo>
                    <a:pt x="557" y="128"/>
                  </a:lnTo>
                  <a:lnTo>
                    <a:pt x="560" y="126"/>
                  </a:lnTo>
                  <a:lnTo>
                    <a:pt x="563" y="125"/>
                  </a:lnTo>
                  <a:lnTo>
                    <a:pt x="566" y="123"/>
                  </a:lnTo>
                  <a:lnTo>
                    <a:pt x="569" y="122"/>
                  </a:lnTo>
                  <a:lnTo>
                    <a:pt x="572" y="120"/>
                  </a:lnTo>
                  <a:lnTo>
                    <a:pt x="575" y="119"/>
                  </a:lnTo>
                  <a:lnTo>
                    <a:pt x="578" y="117"/>
                  </a:lnTo>
                  <a:lnTo>
                    <a:pt x="581" y="115"/>
                  </a:lnTo>
                  <a:lnTo>
                    <a:pt x="584" y="114"/>
                  </a:lnTo>
                  <a:lnTo>
                    <a:pt x="587" y="112"/>
                  </a:lnTo>
                  <a:lnTo>
                    <a:pt x="590" y="111"/>
                  </a:lnTo>
                  <a:lnTo>
                    <a:pt x="593" y="109"/>
                  </a:lnTo>
                  <a:lnTo>
                    <a:pt x="596" y="108"/>
                  </a:lnTo>
                  <a:lnTo>
                    <a:pt x="599" y="106"/>
                  </a:lnTo>
                  <a:lnTo>
                    <a:pt x="602" y="105"/>
                  </a:lnTo>
                  <a:lnTo>
                    <a:pt x="605" y="104"/>
                  </a:lnTo>
                  <a:lnTo>
                    <a:pt x="608" y="102"/>
                  </a:lnTo>
                  <a:lnTo>
                    <a:pt x="611" y="101"/>
                  </a:lnTo>
                  <a:lnTo>
                    <a:pt x="614" y="99"/>
                  </a:lnTo>
                  <a:lnTo>
                    <a:pt x="617" y="98"/>
                  </a:lnTo>
                  <a:lnTo>
                    <a:pt x="620" y="97"/>
                  </a:lnTo>
                  <a:lnTo>
                    <a:pt x="623" y="95"/>
                  </a:lnTo>
                  <a:lnTo>
                    <a:pt x="626" y="94"/>
                  </a:lnTo>
                  <a:lnTo>
                    <a:pt x="629" y="92"/>
                  </a:lnTo>
                  <a:lnTo>
                    <a:pt x="632" y="91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41" y="87"/>
                  </a:lnTo>
                  <a:lnTo>
                    <a:pt x="644" y="86"/>
                  </a:lnTo>
                  <a:lnTo>
                    <a:pt x="647" y="84"/>
                  </a:lnTo>
                  <a:lnTo>
                    <a:pt x="650" y="83"/>
                  </a:lnTo>
                  <a:lnTo>
                    <a:pt x="653" y="82"/>
                  </a:lnTo>
                  <a:lnTo>
                    <a:pt x="656" y="80"/>
                  </a:lnTo>
                  <a:lnTo>
                    <a:pt x="659" y="79"/>
                  </a:lnTo>
                  <a:lnTo>
                    <a:pt x="662" y="78"/>
                  </a:lnTo>
                  <a:lnTo>
                    <a:pt x="666" y="77"/>
                  </a:lnTo>
                  <a:lnTo>
                    <a:pt x="669" y="75"/>
                  </a:lnTo>
                  <a:lnTo>
                    <a:pt x="672" y="74"/>
                  </a:lnTo>
                  <a:lnTo>
                    <a:pt x="675" y="73"/>
                  </a:lnTo>
                  <a:lnTo>
                    <a:pt x="678" y="72"/>
                  </a:lnTo>
                  <a:lnTo>
                    <a:pt x="681" y="70"/>
                  </a:lnTo>
                  <a:lnTo>
                    <a:pt x="684" y="69"/>
                  </a:lnTo>
                  <a:lnTo>
                    <a:pt x="687" y="68"/>
                  </a:lnTo>
                  <a:lnTo>
                    <a:pt x="691" y="67"/>
                  </a:lnTo>
                  <a:lnTo>
                    <a:pt x="694" y="66"/>
                  </a:lnTo>
                  <a:lnTo>
                    <a:pt x="697" y="65"/>
                  </a:lnTo>
                  <a:lnTo>
                    <a:pt x="700" y="63"/>
                  </a:lnTo>
                  <a:lnTo>
                    <a:pt x="703" y="62"/>
                  </a:lnTo>
                  <a:lnTo>
                    <a:pt x="706" y="61"/>
                  </a:lnTo>
                  <a:lnTo>
                    <a:pt x="709" y="60"/>
                  </a:lnTo>
                  <a:lnTo>
                    <a:pt x="712" y="59"/>
                  </a:lnTo>
                  <a:lnTo>
                    <a:pt x="716" y="58"/>
                  </a:lnTo>
                  <a:lnTo>
                    <a:pt x="719" y="57"/>
                  </a:lnTo>
                  <a:lnTo>
                    <a:pt x="722" y="56"/>
                  </a:lnTo>
                  <a:lnTo>
                    <a:pt x="725" y="55"/>
                  </a:lnTo>
                  <a:lnTo>
                    <a:pt x="728" y="54"/>
                  </a:lnTo>
                  <a:lnTo>
                    <a:pt x="731" y="53"/>
                  </a:lnTo>
                  <a:lnTo>
                    <a:pt x="735" y="51"/>
                  </a:lnTo>
                  <a:lnTo>
                    <a:pt x="738" y="50"/>
                  </a:lnTo>
                  <a:lnTo>
                    <a:pt x="741" y="49"/>
                  </a:lnTo>
                  <a:lnTo>
                    <a:pt x="744" y="48"/>
                  </a:lnTo>
                  <a:lnTo>
                    <a:pt x="747" y="47"/>
                  </a:lnTo>
                  <a:lnTo>
                    <a:pt x="750" y="46"/>
                  </a:lnTo>
                  <a:lnTo>
                    <a:pt x="754" y="45"/>
                  </a:lnTo>
                  <a:lnTo>
                    <a:pt x="757" y="45"/>
                  </a:lnTo>
                  <a:lnTo>
                    <a:pt x="760" y="44"/>
                  </a:lnTo>
                  <a:lnTo>
                    <a:pt x="763" y="43"/>
                  </a:lnTo>
                  <a:lnTo>
                    <a:pt x="766" y="42"/>
                  </a:lnTo>
                  <a:lnTo>
                    <a:pt x="769" y="41"/>
                  </a:lnTo>
                  <a:lnTo>
                    <a:pt x="773" y="40"/>
                  </a:lnTo>
                  <a:lnTo>
                    <a:pt x="776" y="39"/>
                  </a:lnTo>
                  <a:lnTo>
                    <a:pt x="779" y="38"/>
                  </a:lnTo>
                  <a:lnTo>
                    <a:pt x="782" y="37"/>
                  </a:lnTo>
                  <a:lnTo>
                    <a:pt x="786" y="36"/>
                  </a:lnTo>
                  <a:lnTo>
                    <a:pt x="789" y="36"/>
                  </a:lnTo>
                  <a:lnTo>
                    <a:pt x="792" y="35"/>
                  </a:lnTo>
                  <a:lnTo>
                    <a:pt x="795" y="34"/>
                  </a:lnTo>
                  <a:lnTo>
                    <a:pt x="798" y="33"/>
                  </a:lnTo>
                  <a:lnTo>
                    <a:pt x="802" y="32"/>
                  </a:lnTo>
                  <a:lnTo>
                    <a:pt x="805" y="31"/>
                  </a:lnTo>
                  <a:lnTo>
                    <a:pt x="808" y="30"/>
                  </a:lnTo>
                  <a:lnTo>
                    <a:pt x="811" y="30"/>
                  </a:lnTo>
                  <a:lnTo>
                    <a:pt x="814" y="29"/>
                  </a:lnTo>
                  <a:lnTo>
                    <a:pt x="818" y="28"/>
                  </a:lnTo>
                  <a:lnTo>
                    <a:pt x="821" y="27"/>
                  </a:lnTo>
                  <a:lnTo>
                    <a:pt x="824" y="27"/>
                  </a:lnTo>
                  <a:lnTo>
                    <a:pt x="828" y="26"/>
                  </a:lnTo>
                  <a:lnTo>
                    <a:pt x="831" y="25"/>
                  </a:lnTo>
                  <a:lnTo>
                    <a:pt x="834" y="24"/>
                  </a:lnTo>
                  <a:lnTo>
                    <a:pt x="837" y="24"/>
                  </a:lnTo>
                  <a:lnTo>
                    <a:pt x="841" y="23"/>
                  </a:lnTo>
                  <a:lnTo>
                    <a:pt x="844" y="22"/>
                  </a:lnTo>
                  <a:lnTo>
                    <a:pt x="847" y="22"/>
                  </a:lnTo>
                  <a:lnTo>
                    <a:pt x="850" y="21"/>
                  </a:lnTo>
                  <a:lnTo>
                    <a:pt x="854" y="20"/>
                  </a:lnTo>
                  <a:lnTo>
                    <a:pt x="857" y="20"/>
                  </a:lnTo>
                  <a:lnTo>
                    <a:pt x="860" y="19"/>
                  </a:lnTo>
                  <a:lnTo>
                    <a:pt x="863" y="18"/>
                  </a:lnTo>
                  <a:lnTo>
                    <a:pt x="867" y="18"/>
                  </a:lnTo>
                  <a:lnTo>
                    <a:pt x="870" y="17"/>
                  </a:lnTo>
                  <a:lnTo>
                    <a:pt x="873" y="17"/>
                  </a:lnTo>
                  <a:lnTo>
                    <a:pt x="876" y="16"/>
                  </a:lnTo>
                  <a:lnTo>
                    <a:pt x="880" y="16"/>
                  </a:lnTo>
                  <a:lnTo>
                    <a:pt x="883" y="15"/>
                  </a:lnTo>
                  <a:lnTo>
                    <a:pt x="886" y="14"/>
                  </a:lnTo>
                  <a:lnTo>
                    <a:pt x="890" y="14"/>
                  </a:lnTo>
                  <a:lnTo>
                    <a:pt x="893" y="13"/>
                  </a:lnTo>
                  <a:lnTo>
                    <a:pt x="896" y="13"/>
                  </a:lnTo>
                  <a:lnTo>
                    <a:pt x="899" y="12"/>
                  </a:lnTo>
                  <a:lnTo>
                    <a:pt x="903" y="12"/>
                  </a:lnTo>
                  <a:lnTo>
                    <a:pt x="906" y="11"/>
                  </a:lnTo>
                  <a:lnTo>
                    <a:pt x="909" y="11"/>
                  </a:lnTo>
                  <a:lnTo>
                    <a:pt x="913" y="10"/>
                  </a:lnTo>
                  <a:lnTo>
                    <a:pt x="916" y="10"/>
                  </a:lnTo>
                  <a:lnTo>
                    <a:pt x="919" y="10"/>
                  </a:lnTo>
                  <a:lnTo>
                    <a:pt x="922" y="9"/>
                  </a:lnTo>
                  <a:lnTo>
                    <a:pt x="926" y="8"/>
                  </a:lnTo>
                  <a:lnTo>
                    <a:pt x="929" y="8"/>
                  </a:lnTo>
                  <a:lnTo>
                    <a:pt x="932" y="8"/>
                  </a:lnTo>
                  <a:lnTo>
                    <a:pt x="936" y="7"/>
                  </a:lnTo>
                  <a:lnTo>
                    <a:pt x="939" y="7"/>
                  </a:lnTo>
                  <a:lnTo>
                    <a:pt x="942" y="7"/>
                  </a:lnTo>
                  <a:lnTo>
                    <a:pt x="946" y="6"/>
                  </a:lnTo>
                  <a:lnTo>
                    <a:pt x="949" y="6"/>
                  </a:lnTo>
                  <a:lnTo>
                    <a:pt x="952" y="5"/>
                  </a:lnTo>
                  <a:lnTo>
                    <a:pt x="956" y="5"/>
                  </a:lnTo>
                  <a:lnTo>
                    <a:pt x="959" y="5"/>
                  </a:lnTo>
                  <a:lnTo>
                    <a:pt x="962" y="4"/>
                  </a:lnTo>
                  <a:lnTo>
                    <a:pt x="965" y="4"/>
                  </a:lnTo>
                  <a:lnTo>
                    <a:pt x="969" y="4"/>
                  </a:lnTo>
                  <a:lnTo>
                    <a:pt x="972" y="4"/>
                  </a:lnTo>
                  <a:lnTo>
                    <a:pt x="975" y="3"/>
                  </a:lnTo>
                  <a:lnTo>
                    <a:pt x="979" y="3"/>
                  </a:lnTo>
                  <a:lnTo>
                    <a:pt x="982" y="3"/>
                  </a:lnTo>
                  <a:lnTo>
                    <a:pt x="985" y="3"/>
                  </a:lnTo>
                  <a:lnTo>
                    <a:pt x="989" y="2"/>
                  </a:lnTo>
                  <a:lnTo>
                    <a:pt x="992" y="2"/>
                  </a:lnTo>
                  <a:lnTo>
                    <a:pt x="995" y="2"/>
                  </a:lnTo>
                  <a:lnTo>
                    <a:pt x="999" y="2"/>
                  </a:lnTo>
                  <a:lnTo>
                    <a:pt x="1002" y="2"/>
                  </a:lnTo>
                  <a:lnTo>
                    <a:pt x="1005" y="1"/>
                  </a:lnTo>
                  <a:lnTo>
                    <a:pt x="1009" y="1"/>
                  </a:lnTo>
                  <a:lnTo>
                    <a:pt x="1012" y="1"/>
                  </a:lnTo>
                  <a:lnTo>
                    <a:pt x="1015" y="1"/>
                  </a:lnTo>
                  <a:lnTo>
                    <a:pt x="1019" y="1"/>
                  </a:lnTo>
                  <a:lnTo>
                    <a:pt x="1022" y="1"/>
                  </a:lnTo>
                  <a:lnTo>
                    <a:pt x="1025" y="1"/>
                  </a:lnTo>
                  <a:lnTo>
                    <a:pt x="1028" y="1"/>
                  </a:lnTo>
                  <a:lnTo>
                    <a:pt x="1032" y="0"/>
                  </a:lnTo>
                  <a:lnTo>
                    <a:pt x="1035" y="0"/>
                  </a:lnTo>
                  <a:lnTo>
                    <a:pt x="1039" y="0"/>
                  </a:lnTo>
                  <a:lnTo>
                    <a:pt x="1042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5049" y="2211"/>
              <a:ext cx="298" cy="729"/>
            </a:xfrm>
            <a:custGeom>
              <a:avLst/>
              <a:gdLst>
                <a:gd name="T0" fmla="*/ 7 w 298"/>
                <a:gd name="T1" fmla="*/ 7 h 729"/>
                <a:gd name="T2" fmla="*/ 16 w 298"/>
                <a:gd name="T3" fmla="*/ 17 h 729"/>
                <a:gd name="T4" fmla="*/ 25 w 298"/>
                <a:gd name="T5" fmla="*/ 27 h 729"/>
                <a:gd name="T6" fmla="*/ 34 w 298"/>
                <a:gd name="T7" fmla="*/ 37 h 729"/>
                <a:gd name="T8" fmla="*/ 42 w 298"/>
                <a:gd name="T9" fmla="*/ 47 h 729"/>
                <a:gd name="T10" fmla="*/ 51 w 298"/>
                <a:gd name="T11" fmla="*/ 58 h 729"/>
                <a:gd name="T12" fmla="*/ 59 w 298"/>
                <a:gd name="T13" fmla="*/ 68 h 729"/>
                <a:gd name="T14" fmla="*/ 68 w 298"/>
                <a:gd name="T15" fmla="*/ 78 h 729"/>
                <a:gd name="T16" fmla="*/ 76 w 298"/>
                <a:gd name="T17" fmla="*/ 89 h 729"/>
                <a:gd name="T18" fmla="*/ 84 w 298"/>
                <a:gd name="T19" fmla="*/ 100 h 729"/>
                <a:gd name="T20" fmla="*/ 92 w 298"/>
                <a:gd name="T21" fmla="*/ 110 h 729"/>
                <a:gd name="T22" fmla="*/ 100 w 298"/>
                <a:gd name="T23" fmla="*/ 121 h 729"/>
                <a:gd name="T24" fmla="*/ 107 w 298"/>
                <a:gd name="T25" fmla="*/ 132 h 729"/>
                <a:gd name="T26" fmla="*/ 115 w 298"/>
                <a:gd name="T27" fmla="*/ 143 h 729"/>
                <a:gd name="T28" fmla="*/ 122 w 298"/>
                <a:gd name="T29" fmla="*/ 155 h 729"/>
                <a:gd name="T30" fmla="*/ 130 w 298"/>
                <a:gd name="T31" fmla="*/ 166 h 729"/>
                <a:gd name="T32" fmla="*/ 137 w 298"/>
                <a:gd name="T33" fmla="*/ 177 h 729"/>
                <a:gd name="T34" fmla="*/ 144 w 298"/>
                <a:gd name="T35" fmla="*/ 189 h 729"/>
                <a:gd name="T36" fmla="*/ 151 w 298"/>
                <a:gd name="T37" fmla="*/ 200 h 729"/>
                <a:gd name="T38" fmla="*/ 157 w 298"/>
                <a:gd name="T39" fmla="*/ 212 h 729"/>
                <a:gd name="T40" fmla="*/ 164 w 298"/>
                <a:gd name="T41" fmla="*/ 224 h 729"/>
                <a:gd name="T42" fmla="*/ 170 w 298"/>
                <a:gd name="T43" fmla="*/ 235 h 729"/>
                <a:gd name="T44" fmla="*/ 176 w 298"/>
                <a:gd name="T45" fmla="*/ 247 h 729"/>
                <a:gd name="T46" fmla="*/ 183 w 298"/>
                <a:gd name="T47" fmla="*/ 259 h 729"/>
                <a:gd name="T48" fmla="*/ 189 w 298"/>
                <a:gd name="T49" fmla="*/ 271 h 729"/>
                <a:gd name="T50" fmla="*/ 194 w 298"/>
                <a:gd name="T51" fmla="*/ 284 h 729"/>
                <a:gd name="T52" fmla="*/ 200 w 298"/>
                <a:gd name="T53" fmla="*/ 296 h 729"/>
                <a:gd name="T54" fmla="*/ 206 w 298"/>
                <a:gd name="T55" fmla="*/ 308 h 729"/>
                <a:gd name="T56" fmla="*/ 211 w 298"/>
                <a:gd name="T57" fmla="*/ 320 h 729"/>
                <a:gd name="T58" fmla="*/ 216 w 298"/>
                <a:gd name="T59" fmla="*/ 333 h 729"/>
                <a:gd name="T60" fmla="*/ 221 w 298"/>
                <a:gd name="T61" fmla="*/ 345 h 729"/>
                <a:gd name="T62" fmla="*/ 226 w 298"/>
                <a:gd name="T63" fmla="*/ 358 h 729"/>
                <a:gd name="T64" fmla="*/ 231 w 298"/>
                <a:gd name="T65" fmla="*/ 370 h 729"/>
                <a:gd name="T66" fmla="*/ 235 w 298"/>
                <a:gd name="T67" fmla="*/ 383 h 729"/>
                <a:gd name="T68" fmla="*/ 240 w 298"/>
                <a:gd name="T69" fmla="*/ 396 h 729"/>
                <a:gd name="T70" fmla="*/ 244 w 298"/>
                <a:gd name="T71" fmla="*/ 408 h 729"/>
                <a:gd name="T72" fmla="*/ 248 w 298"/>
                <a:gd name="T73" fmla="*/ 421 h 729"/>
                <a:gd name="T74" fmla="*/ 252 w 298"/>
                <a:gd name="T75" fmla="*/ 434 h 729"/>
                <a:gd name="T76" fmla="*/ 256 w 298"/>
                <a:gd name="T77" fmla="*/ 447 h 729"/>
                <a:gd name="T78" fmla="*/ 260 w 298"/>
                <a:gd name="T79" fmla="*/ 460 h 729"/>
                <a:gd name="T80" fmla="*/ 263 w 298"/>
                <a:gd name="T81" fmla="*/ 473 h 729"/>
                <a:gd name="T82" fmla="*/ 266 w 298"/>
                <a:gd name="T83" fmla="*/ 486 h 729"/>
                <a:gd name="T84" fmla="*/ 270 w 298"/>
                <a:gd name="T85" fmla="*/ 499 h 729"/>
                <a:gd name="T86" fmla="*/ 273 w 298"/>
                <a:gd name="T87" fmla="*/ 512 h 729"/>
                <a:gd name="T88" fmla="*/ 275 w 298"/>
                <a:gd name="T89" fmla="*/ 525 h 729"/>
                <a:gd name="T90" fmla="*/ 278 w 298"/>
                <a:gd name="T91" fmla="*/ 538 h 729"/>
                <a:gd name="T92" fmla="*/ 280 w 298"/>
                <a:gd name="T93" fmla="*/ 552 h 729"/>
                <a:gd name="T94" fmla="*/ 283 w 298"/>
                <a:gd name="T95" fmla="*/ 565 h 729"/>
                <a:gd name="T96" fmla="*/ 285 w 298"/>
                <a:gd name="T97" fmla="*/ 578 h 729"/>
                <a:gd name="T98" fmla="*/ 287 w 298"/>
                <a:gd name="T99" fmla="*/ 592 h 729"/>
                <a:gd name="T100" fmla="*/ 289 w 298"/>
                <a:gd name="T101" fmla="*/ 605 h 729"/>
                <a:gd name="T102" fmla="*/ 290 w 298"/>
                <a:gd name="T103" fmla="*/ 618 h 729"/>
                <a:gd name="T104" fmla="*/ 292 w 298"/>
                <a:gd name="T105" fmla="*/ 632 h 729"/>
                <a:gd name="T106" fmla="*/ 293 w 298"/>
                <a:gd name="T107" fmla="*/ 645 h 729"/>
                <a:gd name="T108" fmla="*/ 295 w 298"/>
                <a:gd name="T109" fmla="*/ 658 h 729"/>
                <a:gd name="T110" fmla="*/ 296 w 298"/>
                <a:gd name="T111" fmla="*/ 672 h 729"/>
                <a:gd name="T112" fmla="*/ 296 w 298"/>
                <a:gd name="T113" fmla="*/ 685 h 729"/>
                <a:gd name="T114" fmla="*/ 297 w 298"/>
                <a:gd name="T115" fmla="*/ 699 h 729"/>
                <a:gd name="T116" fmla="*/ 297 w 298"/>
                <a:gd name="T117" fmla="*/ 712 h 729"/>
                <a:gd name="T118" fmla="*/ 298 w 298"/>
                <a:gd name="T119" fmla="*/ 726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8" h="729">
                  <a:moveTo>
                    <a:pt x="0" y="0"/>
                  </a:moveTo>
                  <a:lnTo>
                    <a:pt x="2" y="2"/>
                  </a:lnTo>
                  <a:lnTo>
                    <a:pt x="4" y="5"/>
                  </a:lnTo>
                  <a:lnTo>
                    <a:pt x="7" y="7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3" y="15"/>
                  </a:lnTo>
                  <a:lnTo>
                    <a:pt x="16" y="17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5" y="27"/>
                  </a:lnTo>
                  <a:lnTo>
                    <a:pt x="27" y="30"/>
                  </a:lnTo>
                  <a:lnTo>
                    <a:pt x="29" y="32"/>
                  </a:lnTo>
                  <a:lnTo>
                    <a:pt x="31" y="35"/>
                  </a:lnTo>
                  <a:lnTo>
                    <a:pt x="34" y="37"/>
                  </a:lnTo>
                  <a:lnTo>
                    <a:pt x="36" y="40"/>
                  </a:lnTo>
                  <a:lnTo>
                    <a:pt x="38" y="42"/>
                  </a:lnTo>
                  <a:lnTo>
                    <a:pt x="40" y="45"/>
                  </a:lnTo>
                  <a:lnTo>
                    <a:pt x="42" y="47"/>
                  </a:lnTo>
                  <a:lnTo>
                    <a:pt x="44" y="50"/>
                  </a:lnTo>
                  <a:lnTo>
                    <a:pt x="46" y="52"/>
                  </a:lnTo>
                  <a:lnTo>
                    <a:pt x="49" y="55"/>
                  </a:lnTo>
                  <a:lnTo>
                    <a:pt x="51" y="58"/>
                  </a:lnTo>
                  <a:lnTo>
                    <a:pt x="53" y="60"/>
                  </a:lnTo>
                  <a:lnTo>
                    <a:pt x="55" y="63"/>
                  </a:lnTo>
                  <a:lnTo>
                    <a:pt x="57" y="65"/>
                  </a:lnTo>
                  <a:lnTo>
                    <a:pt x="59" y="68"/>
                  </a:lnTo>
                  <a:lnTo>
                    <a:pt x="61" y="71"/>
                  </a:lnTo>
                  <a:lnTo>
                    <a:pt x="63" y="73"/>
                  </a:lnTo>
                  <a:lnTo>
                    <a:pt x="66" y="76"/>
                  </a:lnTo>
                  <a:lnTo>
                    <a:pt x="68" y="78"/>
                  </a:lnTo>
                  <a:lnTo>
                    <a:pt x="70" y="81"/>
                  </a:lnTo>
                  <a:lnTo>
                    <a:pt x="72" y="84"/>
                  </a:lnTo>
                  <a:lnTo>
                    <a:pt x="74" y="86"/>
                  </a:lnTo>
                  <a:lnTo>
                    <a:pt x="76" y="89"/>
                  </a:lnTo>
                  <a:lnTo>
                    <a:pt x="78" y="92"/>
                  </a:lnTo>
                  <a:lnTo>
                    <a:pt x="80" y="94"/>
                  </a:lnTo>
                  <a:lnTo>
                    <a:pt x="82" y="97"/>
                  </a:lnTo>
                  <a:lnTo>
                    <a:pt x="84" y="100"/>
                  </a:lnTo>
                  <a:lnTo>
                    <a:pt x="86" y="102"/>
                  </a:lnTo>
                  <a:lnTo>
                    <a:pt x="88" y="105"/>
                  </a:lnTo>
                  <a:lnTo>
                    <a:pt x="90" y="108"/>
                  </a:lnTo>
                  <a:lnTo>
                    <a:pt x="92" y="110"/>
                  </a:lnTo>
                  <a:lnTo>
                    <a:pt x="94" y="113"/>
                  </a:lnTo>
                  <a:lnTo>
                    <a:pt x="96" y="116"/>
                  </a:lnTo>
                  <a:lnTo>
                    <a:pt x="98" y="119"/>
                  </a:lnTo>
                  <a:lnTo>
                    <a:pt x="100" y="121"/>
                  </a:lnTo>
                  <a:lnTo>
                    <a:pt x="102" y="124"/>
                  </a:lnTo>
                  <a:lnTo>
                    <a:pt x="104" y="127"/>
                  </a:lnTo>
                  <a:lnTo>
                    <a:pt x="105" y="130"/>
                  </a:lnTo>
                  <a:lnTo>
                    <a:pt x="107" y="132"/>
                  </a:lnTo>
                  <a:lnTo>
                    <a:pt x="109" y="135"/>
                  </a:lnTo>
                  <a:lnTo>
                    <a:pt x="111" y="138"/>
                  </a:lnTo>
                  <a:lnTo>
                    <a:pt x="113" y="141"/>
                  </a:lnTo>
                  <a:lnTo>
                    <a:pt x="115" y="143"/>
                  </a:lnTo>
                  <a:lnTo>
                    <a:pt x="117" y="146"/>
                  </a:lnTo>
                  <a:lnTo>
                    <a:pt x="119" y="149"/>
                  </a:lnTo>
                  <a:lnTo>
                    <a:pt x="121" y="152"/>
                  </a:lnTo>
                  <a:lnTo>
                    <a:pt x="122" y="155"/>
                  </a:lnTo>
                  <a:lnTo>
                    <a:pt x="124" y="158"/>
                  </a:lnTo>
                  <a:lnTo>
                    <a:pt x="126" y="160"/>
                  </a:lnTo>
                  <a:lnTo>
                    <a:pt x="128" y="163"/>
                  </a:lnTo>
                  <a:lnTo>
                    <a:pt x="130" y="166"/>
                  </a:lnTo>
                  <a:lnTo>
                    <a:pt x="131" y="169"/>
                  </a:lnTo>
                  <a:lnTo>
                    <a:pt x="133" y="172"/>
                  </a:lnTo>
                  <a:lnTo>
                    <a:pt x="135" y="174"/>
                  </a:lnTo>
                  <a:lnTo>
                    <a:pt x="137" y="177"/>
                  </a:lnTo>
                  <a:lnTo>
                    <a:pt x="139" y="180"/>
                  </a:lnTo>
                  <a:lnTo>
                    <a:pt x="140" y="183"/>
                  </a:lnTo>
                  <a:lnTo>
                    <a:pt x="142" y="186"/>
                  </a:lnTo>
                  <a:lnTo>
                    <a:pt x="144" y="189"/>
                  </a:lnTo>
                  <a:lnTo>
                    <a:pt x="145" y="192"/>
                  </a:lnTo>
                  <a:lnTo>
                    <a:pt x="147" y="194"/>
                  </a:lnTo>
                  <a:lnTo>
                    <a:pt x="149" y="198"/>
                  </a:lnTo>
                  <a:lnTo>
                    <a:pt x="151" y="200"/>
                  </a:lnTo>
                  <a:lnTo>
                    <a:pt x="152" y="203"/>
                  </a:lnTo>
                  <a:lnTo>
                    <a:pt x="154" y="206"/>
                  </a:lnTo>
                  <a:lnTo>
                    <a:pt x="156" y="209"/>
                  </a:lnTo>
                  <a:lnTo>
                    <a:pt x="157" y="212"/>
                  </a:lnTo>
                  <a:lnTo>
                    <a:pt x="159" y="215"/>
                  </a:lnTo>
                  <a:lnTo>
                    <a:pt x="161" y="218"/>
                  </a:lnTo>
                  <a:lnTo>
                    <a:pt x="162" y="221"/>
                  </a:lnTo>
                  <a:lnTo>
                    <a:pt x="164" y="224"/>
                  </a:lnTo>
                  <a:lnTo>
                    <a:pt x="165" y="227"/>
                  </a:lnTo>
                  <a:lnTo>
                    <a:pt x="167" y="230"/>
                  </a:lnTo>
                  <a:lnTo>
                    <a:pt x="169" y="232"/>
                  </a:lnTo>
                  <a:lnTo>
                    <a:pt x="170" y="235"/>
                  </a:lnTo>
                  <a:lnTo>
                    <a:pt x="172" y="238"/>
                  </a:lnTo>
                  <a:lnTo>
                    <a:pt x="173" y="242"/>
                  </a:lnTo>
                  <a:lnTo>
                    <a:pt x="175" y="244"/>
                  </a:lnTo>
                  <a:lnTo>
                    <a:pt x="176" y="247"/>
                  </a:lnTo>
                  <a:lnTo>
                    <a:pt x="178" y="250"/>
                  </a:lnTo>
                  <a:lnTo>
                    <a:pt x="179" y="253"/>
                  </a:lnTo>
                  <a:lnTo>
                    <a:pt x="181" y="256"/>
                  </a:lnTo>
                  <a:lnTo>
                    <a:pt x="183" y="259"/>
                  </a:lnTo>
                  <a:lnTo>
                    <a:pt x="184" y="262"/>
                  </a:lnTo>
                  <a:lnTo>
                    <a:pt x="186" y="265"/>
                  </a:lnTo>
                  <a:lnTo>
                    <a:pt x="187" y="268"/>
                  </a:lnTo>
                  <a:lnTo>
                    <a:pt x="189" y="271"/>
                  </a:lnTo>
                  <a:lnTo>
                    <a:pt x="190" y="274"/>
                  </a:lnTo>
                  <a:lnTo>
                    <a:pt x="191" y="277"/>
                  </a:lnTo>
                  <a:lnTo>
                    <a:pt x="193" y="280"/>
                  </a:lnTo>
                  <a:lnTo>
                    <a:pt x="194" y="284"/>
                  </a:lnTo>
                  <a:lnTo>
                    <a:pt x="196" y="287"/>
                  </a:lnTo>
                  <a:lnTo>
                    <a:pt x="197" y="290"/>
                  </a:lnTo>
                  <a:lnTo>
                    <a:pt x="199" y="293"/>
                  </a:lnTo>
                  <a:lnTo>
                    <a:pt x="200" y="296"/>
                  </a:lnTo>
                  <a:lnTo>
                    <a:pt x="201" y="299"/>
                  </a:lnTo>
                  <a:lnTo>
                    <a:pt x="203" y="302"/>
                  </a:lnTo>
                  <a:lnTo>
                    <a:pt x="204" y="305"/>
                  </a:lnTo>
                  <a:lnTo>
                    <a:pt x="206" y="308"/>
                  </a:lnTo>
                  <a:lnTo>
                    <a:pt x="207" y="311"/>
                  </a:lnTo>
                  <a:lnTo>
                    <a:pt x="208" y="314"/>
                  </a:lnTo>
                  <a:lnTo>
                    <a:pt x="210" y="317"/>
                  </a:lnTo>
                  <a:lnTo>
                    <a:pt x="211" y="320"/>
                  </a:lnTo>
                  <a:lnTo>
                    <a:pt x="212" y="323"/>
                  </a:lnTo>
                  <a:lnTo>
                    <a:pt x="214" y="327"/>
                  </a:lnTo>
                  <a:lnTo>
                    <a:pt x="215" y="330"/>
                  </a:lnTo>
                  <a:lnTo>
                    <a:pt x="216" y="333"/>
                  </a:lnTo>
                  <a:lnTo>
                    <a:pt x="217" y="336"/>
                  </a:lnTo>
                  <a:lnTo>
                    <a:pt x="219" y="339"/>
                  </a:lnTo>
                  <a:lnTo>
                    <a:pt x="220" y="342"/>
                  </a:lnTo>
                  <a:lnTo>
                    <a:pt x="221" y="345"/>
                  </a:lnTo>
                  <a:lnTo>
                    <a:pt x="222" y="348"/>
                  </a:lnTo>
                  <a:lnTo>
                    <a:pt x="224" y="351"/>
                  </a:lnTo>
                  <a:lnTo>
                    <a:pt x="225" y="355"/>
                  </a:lnTo>
                  <a:lnTo>
                    <a:pt x="226" y="358"/>
                  </a:lnTo>
                  <a:lnTo>
                    <a:pt x="227" y="361"/>
                  </a:lnTo>
                  <a:lnTo>
                    <a:pt x="229" y="364"/>
                  </a:lnTo>
                  <a:lnTo>
                    <a:pt x="230" y="367"/>
                  </a:lnTo>
                  <a:lnTo>
                    <a:pt x="231" y="370"/>
                  </a:lnTo>
                  <a:lnTo>
                    <a:pt x="232" y="373"/>
                  </a:lnTo>
                  <a:lnTo>
                    <a:pt x="233" y="377"/>
                  </a:lnTo>
                  <a:lnTo>
                    <a:pt x="234" y="380"/>
                  </a:lnTo>
                  <a:lnTo>
                    <a:pt x="235" y="383"/>
                  </a:lnTo>
                  <a:lnTo>
                    <a:pt x="237" y="386"/>
                  </a:lnTo>
                  <a:lnTo>
                    <a:pt x="238" y="389"/>
                  </a:lnTo>
                  <a:lnTo>
                    <a:pt x="239" y="392"/>
                  </a:lnTo>
                  <a:lnTo>
                    <a:pt x="240" y="396"/>
                  </a:lnTo>
                  <a:lnTo>
                    <a:pt x="241" y="399"/>
                  </a:lnTo>
                  <a:lnTo>
                    <a:pt x="242" y="402"/>
                  </a:lnTo>
                  <a:lnTo>
                    <a:pt x="243" y="405"/>
                  </a:lnTo>
                  <a:lnTo>
                    <a:pt x="244" y="408"/>
                  </a:lnTo>
                  <a:lnTo>
                    <a:pt x="245" y="412"/>
                  </a:lnTo>
                  <a:lnTo>
                    <a:pt x="246" y="415"/>
                  </a:lnTo>
                  <a:lnTo>
                    <a:pt x="247" y="418"/>
                  </a:lnTo>
                  <a:lnTo>
                    <a:pt x="248" y="421"/>
                  </a:lnTo>
                  <a:lnTo>
                    <a:pt x="249" y="424"/>
                  </a:lnTo>
                  <a:lnTo>
                    <a:pt x="250" y="428"/>
                  </a:lnTo>
                  <a:lnTo>
                    <a:pt x="251" y="431"/>
                  </a:lnTo>
                  <a:lnTo>
                    <a:pt x="252" y="434"/>
                  </a:lnTo>
                  <a:lnTo>
                    <a:pt x="253" y="437"/>
                  </a:lnTo>
                  <a:lnTo>
                    <a:pt x="254" y="440"/>
                  </a:lnTo>
                  <a:lnTo>
                    <a:pt x="255" y="444"/>
                  </a:lnTo>
                  <a:lnTo>
                    <a:pt x="256" y="447"/>
                  </a:lnTo>
                  <a:lnTo>
                    <a:pt x="257" y="450"/>
                  </a:lnTo>
                  <a:lnTo>
                    <a:pt x="258" y="453"/>
                  </a:lnTo>
                  <a:lnTo>
                    <a:pt x="259" y="457"/>
                  </a:lnTo>
                  <a:lnTo>
                    <a:pt x="260" y="460"/>
                  </a:lnTo>
                  <a:lnTo>
                    <a:pt x="260" y="463"/>
                  </a:lnTo>
                  <a:lnTo>
                    <a:pt x="261" y="466"/>
                  </a:lnTo>
                  <a:lnTo>
                    <a:pt x="262" y="470"/>
                  </a:lnTo>
                  <a:lnTo>
                    <a:pt x="263" y="473"/>
                  </a:lnTo>
                  <a:lnTo>
                    <a:pt x="264" y="476"/>
                  </a:lnTo>
                  <a:lnTo>
                    <a:pt x="265" y="479"/>
                  </a:lnTo>
                  <a:lnTo>
                    <a:pt x="265" y="483"/>
                  </a:lnTo>
                  <a:lnTo>
                    <a:pt x="266" y="486"/>
                  </a:lnTo>
                  <a:lnTo>
                    <a:pt x="267" y="489"/>
                  </a:lnTo>
                  <a:lnTo>
                    <a:pt x="268" y="492"/>
                  </a:lnTo>
                  <a:lnTo>
                    <a:pt x="269" y="496"/>
                  </a:lnTo>
                  <a:lnTo>
                    <a:pt x="270" y="499"/>
                  </a:lnTo>
                  <a:lnTo>
                    <a:pt x="270" y="502"/>
                  </a:lnTo>
                  <a:lnTo>
                    <a:pt x="271" y="506"/>
                  </a:lnTo>
                  <a:lnTo>
                    <a:pt x="272" y="509"/>
                  </a:lnTo>
                  <a:lnTo>
                    <a:pt x="273" y="512"/>
                  </a:lnTo>
                  <a:lnTo>
                    <a:pt x="273" y="515"/>
                  </a:lnTo>
                  <a:lnTo>
                    <a:pt x="274" y="519"/>
                  </a:lnTo>
                  <a:lnTo>
                    <a:pt x="275" y="522"/>
                  </a:lnTo>
                  <a:lnTo>
                    <a:pt x="275" y="525"/>
                  </a:lnTo>
                  <a:lnTo>
                    <a:pt x="276" y="529"/>
                  </a:lnTo>
                  <a:lnTo>
                    <a:pt x="277" y="532"/>
                  </a:lnTo>
                  <a:lnTo>
                    <a:pt x="277" y="535"/>
                  </a:lnTo>
                  <a:lnTo>
                    <a:pt x="278" y="538"/>
                  </a:lnTo>
                  <a:lnTo>
                    <a:pt x="279" y="542"/>
                  </a:lnTo>
                  <a:lnTo>
                    <a:pt x="279" y="545"/>
                  </a:lnTo>
                  <a:lnTo>
                    <a:pt x="280" y="548"/>
                  </a:lnTo>
                  <a:lnTo>
                    <a:pt x="280" y="552"/>
                  </a:lnTo>
                  <a:lnTo>
                    <a:pt x="281" y="555"/>
                  </a:lnTo>
                  <a:lnTo>
                    <a:pt x="282" y="558"/>
                  </a:lnTo>
                  <a:lnTo>
                    <a:pt x="282" y="562"/>
                  </a:lnTo>
                  <a:lnTo>
                    <a:pt x="283" y="565"/>
                  </a:lnTo>
                  <a:lnTo>
                    <a:pt x="283" y="568"/>
                  </a:lnTo>
                  <a:lnTo>
                    <a:pt x="284" y="572"/>
                  </a:lnTo>
                  <a:lnTo>
                    <a:pt x="284" y="575"/>
                  </a:lnTo>
                  <a:lnTo>
                    <a:pt x="285" y="578"/>
                  </a:lnTo>
                  <a:lnTo>
                    <a:pt x="285" y="581"/>
                  </a:lnTo>
                  <a:lnTo>
                    <a:pt x="286" y="585"/>
                  </a:lnTo>
                  <a:lnTo>
                    <a:pt x="286" y="588"/>
                  </a:lnTo>
                  <a:lnTo>
                    <a:pt x="287" y="592"/>
                  </a:lnTo>
                  <a:lnTo>
                    <a:pt x="287" y="595"/>
                  </a:lnTo>
                  <a:lnTo>
                    <a:pt x="288" y="598"/>
                  </a:lnTo>
                  <a:lnTo>
                    <a:pt x="288" y="601"/>
                  </a:lnTo>
                  <a:lnTo>
                    <a:pt x="289" y="605"/>
                  </a:lnTo>
                  <a:lnTo>
                    <a:pt x="289" y="608"/>
                  </a:lnTo>
                  <a:lnTo>
                    <a:pt x="290" y="612"/>
                  </a:lnTo>
                  <a:lnTo>
                    <a:pt x="290" y="615"/>
                  </a:lnTo>
                  <a:lnTo>
                    <a:pt x="290" y="618"/>
                  </a:lnTo>
                  <a:lnTo>
                    <a:pt x="291" y="622"/>
                  </a:lnTo>
                  <a:lnTo>
                    <a:pt x="291" y="625"/>
                  </a:lnTo>
                  <a:lnTo>
                    <a:pt x="292" y="628"/>
                  </a:lnTo>
                  <a:lnTo>
                    <a:pt x="292" y="632"/>
                  </a:lnTo>
                  <a:lnTo>
                    <a:pt x="292" y="635"/>
                  </a:lnTo>
                  <a:lnTo>
                    <a:pt x="293" y="638"/>
                  </a:lnTo>
                  <a:lnTo>
                    <a:pt x="293" y="642"/>
                  </a:lnTo>
                  <a:lnTo>
                    <a:pt x="293" y="645"/>
                  </a:lnTo>
                  <a:lnTo>
                    <a:pt x="294" y="648"/>
                  </a:lnTo>
                  <a:lnTo>
                    <a:pt x="294" y="652"/>
                  </a:lnTo>
                  <a:lnTo>
                    <a:pt x="294" y="655"/>
                  </a:lnTo>
                  <a:lnTo>
                    <a:pt x="295" y="658"/>
                  </a:lnTo>
                  <a:lnTo>
                    <a:pt x="295" y="662"/>
                  </a:lnTo>
                  <a:lnTo>
                    <a:pt x="295" y="665"/>
                  </a:lnTo>
                  <a:lnTo>
                    <a:pt x="295" y="669"/>
                  </a:lnTo>
                  <a:lnTo>
                    <a:pt x="296" y="672"/>
                  </a:lnTo>
                  <a:lnTo>
                    <a:pt x="296" y="675"/>
                  </a:lnTo>
                  <a:lnTo>
                    <a:pt x="296" y="679"/>
                  </a:lnTo>
                  <a:lnTo>
                    <a:pt x="296" y="682"/>
                  </a:lnTo>
                  <a:lnTo>
                    <a:pt x="296" y="685"/>
                  </a:lnTo>
                  <a:lnTo>
                    <a:pt x="297" y="689"/>
                  </a:lnTo>
                  <a:lnTo>
                    <a:pt x="297" y="692"/>
                  </a:lnTo>
                  <a:lnTo>
                    <a:pt x="297" y="695"/>
                  </a:lnTo>
                  <a:lnTo>
                    <a:pt x="297" y="699"/>
                  </a:lnTo>
                  <a:lnTo>
                    <a:pt x="297" y="702"/>
                  </a:lnTo>
                  <a:lnTo>
                    <a:pt x="297" y="705"/>
                  </a:lnTo>
                  <a:lnTo>
                    <a:pt x="297" y="709"/>
                  </a:lnTo>
                  <a:lnTo>
                    <a:pt x="297" y="712"/>
                  </a:lnTo>
                  <a:lnTo>
                    <a:pt x="298" y="716"/>
                  </a:lnTo>
                  <a:lnTo>
                    <a:pt x="298" y="719"/>
                  </a:lnTo>
                  <a:lnTo>
                    <a:pt x="298" y="722"/>
                  </a:lnTo>
                  <a:lnTo>
                    <a:pt x="298" y="726"/>
                  </a:lnTo>
                  <a:lnTo>
                    <a:pt x="298" y="729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4306" y="3762"/>
              <a:ext cx="753" cy="315"/>
            </a:xfrm>
            <a:custGeom>
              <a:avLst/>
              <a:gdLst>
                <a:gd name="T0" fmla="*/ 745 w 753"/>
                <a:gd name="T1" fmla="*/ 7 h 315"/>
                <a:gd name="T2" fmla="*/ 735 w 753"/>
                <a:gd name="T3" fmla="*/ 17 h 315"/>
                <a:gd name="T4" fmla="*/ 725 w 753"/>
                <a:gd name="T5" fmla="*/ 26 h 315"/>
                <a:gd name="T6" fmla="*/ 714 w 753"/>
                <a:gd name="T7" fmla="*/ 35 h 315"/>
                <a:gd name="T8" fmla="*/ 704 w 753"/>
                <a:gd name="T9" fmla="*/ 45 h 315"/>
                <a:gd name="T10" fmla="*/ 693 w 753"/>
                <a:gd name="T11" fmla="*/ 54 h 315"/>
                <a:gd name="T12" fmla="*/ 682 w 753"/>
                <a:gd name="T13" fmla="*/ 63 h 315"/>
                <a:gd name="T14" fmla="*/ 672 w 753"/>
                <a:gd name="T15" fmla="*/ 72 h 315"/>
                <a:gd name="T16" fmla="*/ 661 w 753"/>
                <a:gd name="T17" fmla="*/ 80 h 315"/>
                <a:gd name="T18" fmla="*/ 650 w 753"/>
                <a:gd name="T19" fmla="*/ 89 h 315"/>
                <a:gd name="T20" fmla="*/ 638 w 753"/>
                <a:gd name="T21" fmla="*/ 97 h 315"/>
                <a:gd name="T22" fmla="*/ 627 w 753"/>
                <a:gd name="T23" fmla="*/ 106 h 315"/>
                <a:gd name="T24" fmla="*/ 616 w 753"/>
                <a:gd name="T25" fmla="*/ 114 h 315"/>
                <a:gd name="T26" fmla="*/ 604 w 753"/>
                <a:gd name="T27" fmla="*/ 122 h 315"/>
                <a:gd name="T28" fmla="*/ 593 w 753"/>
                <a:gd name="T29" fmla="*/ 130 h 315"/>
                <a:gd name="T30" fmla="*/ 581 w 753"/>
                <a:gd name="T31" fmla="*/ 137 h 315"/>
                <a:gd name="T32" fmla="*/ 569 w 753"/>
                <a:gd name="T33" fmla="*/ 145 h 315"/>
                <a:gd name="T34" fmla="*/ 558 w 753"/>
                <a:gd name="T35" fmla="*/ 152 h 315"/>
                <a:gd name="T36" fmla="*/ 546 w 753"/>
                <a:gd name="T37" fmla="*/ 159 h 315"/>
                <a:gd name="T38" fmla="*/ 534 w 753"/>
                <a:gd name="T39" fmla="*/ 167 h 315"/>
                <a:gd name="T40" fmla="*/ 522 w 753"/>
                <a:gd name="T41" fmla="*/ 173 h 315"/>
                <a:gd name="T42" fmla="*/ 510 w 753"/>
                <a:gd name="T43" fmla="*/ 180 h 315"/>
                <a:gd name="T44" fmla="*/ 497 w 753"/>
                <a:gd name="T45" fmla="*/ 187 h 315"/>
                <a:gd name="T46" fmla="*/ 485 w 753"/>
                <a:gd name="T47" fmla="*/ 193 h 315"/>
                <a:gd name="T48" fmla="*/ 472 w 753"/>
                <a:gd name="T49" fmla="*/ 200 h 315"/>
                <a:gd name="T50" fmla="*/ 460 w 753"/>
                <a:gd name="T51" fmla="*/ 206 h 315"/>
                <a:gd name="T52" fmla="*/ 447 w 753"/>
                <a:gd name="T53" fmla="*/ 212 h 315"/>
                <a:gd name="T54" fmla="*/ 435 w 753"/>
                <a:gd name="T55" fmla="*/ 218 h 315"/>
                <a:gd name="T56" fmla="*/ 422 w 753"/>
                <a:gd name="T57" fmla="*/ 223 h 315"/>
                <a:gd name="T58" fmla="*/ 409 w 753"/>
                <a:gd name="T59" fmla="*/ 229 h 315"/>
                <a:gd name="T60" fmla="*/ 396 w 753"/>
                <a:gd name="T61" fmla="*/ 234 h 315"/>
                <a:gd name="T62" fmla="*/ 383 w 753"/>
                <a:gd name="T63" fmla="*/ 239 h 315"/>
                <a:gd name="T64" fmla="*/ 370 w 753"/>
                <a:gd name="T65" fmla="*/ 244 h 315"/>
                <a:gd name="T66" fmla="*/ 357 w 753"/>
                <a:gd name="T67" fmla="*/ 249 h 315"/>
                <a:gd name="T68" fmla="*/ 344 w 753"/>
                <a:gd name="T69" fmla="*/ 254 h 315"/>
                <a:gd name="T70" fmla="*/ 331 w 753"/>
                <a:gd name="T71" fmla="*/ 258 h 315"/>
                <a:gd name="T72" fmla="*/ 318 w 753"/>
                <a:gd name="T73" fmla="*/ 263 h 315"/>
                <a:gd name="T74" fmla="*/ 304 w 753"/>
                <a:gd name="T75" fmla="*/ 267 h 315"/>
                <a:gd name="T76" fmla="*/ 291 w 753"/>
                <a:gd name="T77" fmla="*/ 271 h 315"/>
                <a:gd name="T78" fmla="*/ 278 w 753"/>
                <a:gd name="T79" fmla="*/ 275 h 315"/>
                <a:gd name="T80" fmla="*/ 264 w 753"/>
                <a:gd name="T81" fmla="*/ 279 h 315"/>
                <a:gd name="T82" fmla="*/ 251 w 753"/>
                <a:gd name="T83" fmla="*/ 282 h 315"/>
                <a:gd name="T84" fmla="*/ 237 w 753"/>
                <a:gd name="T85" fmla="*/ 285 h 315"/>
                <a:gd name="T86" fmla="*/ 224 w 753"/>
                <a:gd name="T87" fmla="*/ 288 h 315"/>
                <a:gd name="T88" fmla="*/ 210 w 753"/>
                <a:gd name="T89" fmla="*/ 291 h 315"/>
                <a:gd name="T90" fmla="*/ 197 w 753"/>
                <a:gd name="T91" fmla="*/ 294 h 315"/>
                <a:gd name="T92" fmla="*/ 183 w 753"/>
                <a:gd name="T93" fmla="*/ 297 h 315"/>
                <a:gd name="T94" fmla="*/ 169 w 753"/>
                <a:gd name="T95" fmla="*/ 299 h 315"/>
                <a:gd name="T96" fmla="*/ 155 w 753"/>
                <a:gd name="T97" fmla="*/ 302 h 315"/>
                <a:gd name="T98" fmla="*/ 142 w 753"/>
                <a:gd name="T99" fmla="*/ 304 h 315"/>
                <a:gd name="T100" fmla="*/ 128 w 753"/>
                <a:gd name="T101" fmla="*/ 306 h 315"/>
                <a:gd name="T102" fmla="*/ 114 w 753"/>
                <a:gd name="T103" fmla="*/ 307 h 315"/>
                <a:gd name="T104" fmla="*/ 100 w 753"/>
                <a:gd name="T105" fmla="*/ 309 h 315"/>
                <a:gd name="T106" fmla="*/ 87 w 753"/>
                <a:gd name="T107" fmla="*/ 310 h 315"/>
                <a:gd name="T108" fmla="*/ 73 w 753"/>
                <a:gd name="T109" fmla="*/ 312 h 315"/>
                <a:gd name="T110" fmla="*/ 59 w 753"/>
                <a:gd name="T111" fmla="*/ 313 h 315"/>
                <a:gd name="T112" fmla="*/ 45 w 753"/>
                <a:gd name="T113" fmla="*/ 314 h 315"/>
                <a:gd name="T114" fmla="*/ 31 w 753"/>
                <a:gd name="T115" fmla="*/ 314 h 315"/>
                <a:gd name="T116" fmla="*/ 17 w 753"/>
                <a:gd name="T117" fmla="*/ 315 h 315"/>
                <a:gd name="T118" fmla="*/ 3 w 753"/>
                <a:gd name="T11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315">
                  <a:moveTo>
                    <a:pt x="753" y="0"/>
                  </a:moveTo>
                  <a:lnTo>
                    <a:pt x="750" y="2"/>
                  </a:lnTo>
                  <a:lnTo>
                    <a:pt x="747" y="5"/>
                  </a:lnTo>
                  <a:lnTo>
                    <a:pt x="745" y="7"/>
                  </a:lnTo>
                  <a:lnTo>
                    <a:pt x="742" y="9"/>
                  </a:lnTo>
                  <a:lnTo>
                    <a:pt x="740" y="12"/>
                  </a:lnTo>
                  <a:lnTo>
                    <a:pt x="737" y="14"/>
                  </a:lnTo>
                  <a:lnTo>
                    <a:pt x="735" y="17"/>
                  </a:lnTo>
                  <a:lnTo>
                    <a:pt x="732" y="19"/>
                  </a:lnTo>
                  <a:lnTo>
                    <a:pt x="730" y="21"/>
                  </a:lnTo>
                  <a:lnTo>
                    <a:pt x="727" y="24"/>
                  </a:lnTo>
                  <a:lnTo>
                    <a:pt x="725" y="26"/>
                  </a:lnTo>
                  <a:lnTo>
                    <a:pt x="722" y="28"/>
                  </a:lnTo>
                  <a:lnTo>
                    <a:pt x="719" y="31"/>
                  </a:lnTo>
                  <a:lnTo>
                    <a:pt x="717" y="33"/>
                  </a:lnTo>
                  <a:lnTo>
                    <a:pt x="714" y="35"/>
                  </a:lnTo>
                  <a:lnTo>
                    <a:pt x="712" y="38"/>
                  </a:lnTo>
                  <a:lnTo>
                    <a:pt x="709" y="40"/>
                  </a:lnTo>
                  <a:lnTo>
                    <a:pt x="707" y="42"/>
                  </a:lnTo>
                  <a:lnTo>
                    <a:pt x="704" y="45"/>
                  </a:lnTo>
                  <a:lnTo>
                    <a:pt x="701" y="47"/>
                  </a:lnTo>
                  <a:lnTo>
                    <a:pt x="698" y="49"/>
                  </a:lnTo>
                  <a:lnTo>
                    <a:pt x="696" y="52"/>
                  </a:lnTo>
                  <a:lnTo>
                    <a:pt x="693" y="54"/>
                  </a:lnTo>
                  <a:lnTo>
                    <a:pt x="691" y="56"/>
                  </a:lnTo>
                  <a:lnTo>
                    <a:pt x="688" y="58"/>
                  </a:lnTo>
                  <a:lnTo>
                    <a:pt x="685" y="61"/>
                  </a:lnTo>
                  <a:lnTo>
                    <a:pt x="682" y="63"/>
                  </a:lnTo>
                  <a:lnTo>
                    <a:pt x="680" y="65"/>
                  </a:lnTo>
                  <a:lnTo>
                    <a:pt x="677" y="67"/>
                  </a:lnTo>
                  <a:lnTo>
                    <a:pt x="674" y="69"/>
                  </a:lnTo>
                  <a:lnTo>
                    <a:pt x="672" y="72"/>
                  </a:lnTo>
                  <a:lnTo>
                    <a:pt x="669" y="74"/>
                  </a:lnTo>
                  <a:lnTo>
                    <a:pt x="666" y="76"/>
                  </a:lnTo>
                  <a:lnTo>
                    <a:pt x="664" y="78"/>
                  </a:lnTo>
                  <a:lnTo>
                    <a:pt x="661" y="80"/>
                  </a:lnTo>
                  <a:lnTo>
                    <a:pt x="658" y="83"/>
                  </a:lnTo>
                  <a:lnTo>
                    <a:pt x="655" y="85"/>
                  </a:lnTo>
                  <a:lnTo>
                    <a:pt x="652" y="87"/>
                  </a:lnTo>
                  <a:lnTo>
                    <a:pt x="650" y="89"/>
                  </a:lnTo>
                  <a:lnTo>
                    <a:pt x="647" y="91"/>
                  </a:lnTo>
                  <a:lnTo>
                    <a:pt x="644" y="93"/>
                  </a:lnTo>
                  <a:lnTo>
                    <a:pt x="641" y="95"/>
                  </a:lnTo>
                  <a:lnTo>
                    <a:pt x="638" y="97"/>
                  </a:lnTo>
                  <a:lnTo>
                    <a:pt x="636" y="99"/>
                  </a:lnTo>
                  <a:lnTo>
                    <a:pt x="633" y="102"/>
                  </a:lnTo>
                  <a:lnTo>
                    <a:pt x="630" y="104"/>
                  </a:lnTo>
                  <a:lnTo>
                    <a:pt x="627" y="106"/>
                  </a:lnTo>
                  <a:lnTo>
                    <a:pt x="624" y="108"/>
                  </a:lnTo>
                  <a:lnTo>
                    <a:pt x="622" y="110"/>
                  </a:lnTo>
                  <a:lnTo>
                    <a:pt x="619" y="112"/>
                  </a:lnTo>
                  <a:lnTo>
                    <a:pt x="616" y="114"/>
                  </a:lnTo>
                  <a:lnTo>
                    <a:pt x="613" y="116"/>
                  </a:lnTo>
                  <a:lnTo>
                    <a:pt x="610" y="118"/>
                  </a:lnTo>
                  <a:lnTo>
                    <a:pt x="607" y="120"/>
                  </a:lnTo>
                  <a:lnTo>
                    <a:pt x="604" y="122"/>
                  </a:lnTo>
                  <a:lnTo>
                    <a:pt x="602" y="124"/>
                  </a:lnTo>
                  <a:lnTo>
                    <a:pt x="599" y="126"/>
                  </a:lnTo>
                  <a:lnTo>
                    <a:pt x="596" y="128"/>
                  </a:lnTo>
                  <a:lnTo>
                    <a:pt x="593" y="130"/>
                  </a:lnTo>
                  <a:lnTo>
                    <a:pt x="590" y="132"/>
                  </a:lnTo>
                  <a:lnTo>
                    <a:pt x="587" y="133"/>
                  </a:lnTo>
                  <a:lnTo>
                    <a:pt x="584" y="135"/>
                  </a:lnTo>
                  <a:lnTo>
                    <a:pt x="581" y="137"/>
                  </a:lnTo>
                  <a:lnTo>
                    <a:pt x="578" y="139"/>
                  </a:lnTo>
                  <a:lnTo>
                    <a:pt x="575" y="141"/>
                  </a:lnTo>
                  <a:lnTo>
                    <a:pt x="572" y="143"/>
                  </a:lnTo>
                  <a:lnTo>
                    <a:pt x="569" y="145"/>
                  </a:lnTo>
                  <a:lnTo>
                    <a:pt x="567" y="147"/>
                  </a:lnTo>
                  <a:lnTo>
                    <a:pt x="564" y="149"/>
                  </a:lnTo>
                  <a:lnTo>
                    <a:pt x="561" y="150"/>
                  </a:lnTo>
                  <a:lnTo>
                    <a:pt x="558" y="152"/>
                  </a:lnTo>
                  <a:lnTo>
                    <a:pt x="555" y="154"/>
                  </a:lnTo>
                  <a:lnTo>
                    <a:pt x="552" y="156"/>
                  </a:lnTo>
                  <a:lnTo>
                    <a:pt x="549" y="158"/>
                  </a:lnTo>
                  <a:lnTo>
                    <a:pt x="546" y="159"/>
                  </a:lnTo>
                  <a:lnTo>
                    <a:pt x="543" y="161"/>
                  </a:lnTo>
                  <a:lnTo>
                    <a:pt x="540" y="163"/>
                  </a:lnTo>
                  <a:lnTo>
                    <a:pt x="537" y="165"/>
                  </a:lnTo>
                  <a:lnTo>
                    <a:pt x="534" y="167"/>
                  </a:lnTo>
                  <a:lnTo>
                    <a:pt x="531" y="168"/>
                  </a:lnTo>
                  <a:lnTo>
                    <a:pt x="528" y="170"/>
                  </a:lnTo>
                  <a:lnTo>
                    <a:pt x="525" y="172"/>
                  </a:lnTo>
                  <a:lnTo>
                    <a:pt x="522" y="173"/>
                  </a:lnTo>
                  <a:lnTo>
                    <a:pt x="519" y="175"/>
                  </a:lnTo>
                  <a:lnTo>
                    <a:pt x="516" y="177"/>
                  </a:lnTo>
                  <a:lnTo>
                    <a:pt x="513" y="179"/>
                  </a:lnTo>
                  <a:lnTo>
                    <a:pt x="510" y="180"/>
                  </a:lnTo>
                  <a:lnTo>
                    <a:pt x="506" y="182"/>
                  </a:lnTo>
                  <a:lnTo>
                    <a:pt x="503" y="184"/>
                  </a:lnTo>
                  <a:lnTo>
                    <a:pt x="500" y="185"/>
                  </a:lnTo>
                  <a:lnTo>
                    <a:pt x="497" y="187"/>
                  </a:lnTo>
                  <a:lnTo>
                    <a:pt x="494" y="189"/>
                  </a:lnTo>
                  <a:lnTo>
                    <a:pt x="491" y="190"/>
                  </a:lnTo>
                  <a:lnTo>
                    <a:pt x="488" y="192"/>
                  </a:lnTo>
                  <a:lnTo>
                    <a:pt x="485" y="193"/>
                  </a:lnTo>
                  <a:lnTo>
                    <a:pt x="482" y="195"/>
                  </a:lnTo>
                  <a:lnTo>
                    <a:pt x="479" y="197"/>
                  </a:lnTo>
                  <a:lnTo>
                    <a:pt x="476" y="198"/>
                  </a:lnTo>
                  <a:lnTo>
                    <a:pt x="472" y="200"/>
                  </a:lnTo>
                  <a:lnTo>
                    <a:pt x="469" y="201"/>
                  </a:lnTo>
                  <a:lnTo>
                    <a:pt x="466" y="203"/>
                  </a:lnTo>
                  <a:lnTo>
                    <a:pt x="463" y="204"/>
                  </a:lnTo>
                  <a:lnTo>
                    <a:pt x="460" y="206"/>
                  </a:lnTo>
                  <a:lnTo>
                    <a:pt x="457" y="207"/>
                  </a:lnTo>
                  <a:lnTo>
                    <a:pt x="454" y="209"/>
                  </a:lnTo>
                  <a:lnTo>
                    <a:pt x="450" y="210"/>
                  </a:lnTo>
                  <a:lnTo>
                    <a:pt x="447" y="212"/>
                  </a:lnTo>
                  <a:lnTo>
                    <a:pt x="444" y="213"/>
                  </a:lnTo>
                  <a:lnTo>
                    <a:pt x="441" y="215"/>
                  </a:lnTo>
                  <a:lnTo>
                    <a:pt x="438" y="216"/>
                  </a:lnTo>
                  <a:lnTo>
                    <a:pt x="435" y="218"/>
                  </a:lnTo>
                  <a:lnTo>
                    <a:pt x="431" y="219"/>
                  </a:lnTo>
                  <a:lnTo>
                    <a:pt x="428" y="220"/>
                  </a:lnTo>
                  <a:lnTo>
                    <a:pt x="425" y="222"/>
                  </a:lnTo>
                  <a:lnTo>
                    <a:pt x="422" y="223"/>
                  </a:lnTo>
                  <a:lnTo>
                    <a:pt x="419" y="225"/>
                  </a:lnTo>
                  <a:lnTo>
                    <a:pt x="415" y="226"/>
                  </a:lnTo>
                  <a:lnTo>
                    <a:pt x="412" y="227"/>
                  </a:lnTo>
                  <a:lnTo>
                    <a:pt x="409" y="229"/>
                  </a:lnTo>
                  <a:lnTo>
                    <a:pt x="406" y="230"/>
                  </a:lnTo>
                  <a:lnTo>
                    <a:pt x="403" y="232"/>
                  </a:lnTo>
                  <a:lnTo>
                    <a:pt x="400" y="233"/>
                  </a:lnTo>
                  <a:lnTo>
                    <a:pt x="396" y="234"/>
                  </a:lnTo>
                  <a:lnTo>
                    <a:pt x="393" y="236"/>
                  </a:lnTo>
                  <a:lnTo>
                    <a:pt x="390" y="237"/>
                  </a:lnTo>
                  <a:lnTo>
                    <a:pt x="387" y="238"/>
                  </a:lnTo>
                  <a:lnTo>
                    <a:pt x="383" y="239"/>
                  </a:lnTo>
                  <a:lnTo>
                    <a:pt x="380" y="241"/>
                  </a:lnTo>
                  <a:lnTo>
                    <a:pt x="377" y="242"/>
                  </a:lnTo>
                  <a:lnTo>
                    <a:pt x="374" y="243"/>
                  </a:lnTo>
                  <a:lnTo>
                    <a:pt x="370" y="244"/>
                  </a:lnTo>
                  <a:lnTo>
                    <a:pt x="367" y="246"/>
                  </a:lnTo>
                  <a:lnTo>
                    <a:pt x="364" y="247"/>
                  </a:lnTo>
                  <a:lnTo>
                    <a:pt x="361" y="248"/>
                  </a:lnTo>
                  <a:lnTo>
                    <a:pt x="357" y="249"/>
                  </a:lnTo>
                  <a:lnTo>
                    <a:pt x="354" y="251"/>
                  </a:lnTo>
                  <a:lnTo>
                    <a:pt x="351" y="252"/>
                  </a:lnTo>
                  <a:lnTo>
                    <a:pt x="347" y="253"/>
                  </a:lnTo>
                  <a:lnTo>
                    <a:pt x="344" y="254"/>
                  </a:lnTo>
                  <a:lnTo>
                    <a:pt x="341" y="255"/>
                  </a:lnTo>
                  <a:lnTo>
                    <a:pt x="338" y="256"/>
                  </a:lnTo>
                  <a:lnTo>
                    <a:pt x="334" y="257"/>
                  </a:lnTo>
                  <a:lnTo>
                    <a:pt x="331" y="258"/>
                  </a:lnTo>
                  <a:lnTo>
                    <a:pt x="328" y="260"/>
                  </a:lnTo>
                  <a:lnTo>
                    <a:pt x="324" y="261"/>
                  </a:lnTo>
                  <a:lnTo>
                    <a:pt x="321" y="262"/>
                  </a:lnTo>
                  <a:lnTo>
                    <a:pt x="318" y="263"/>
                  </a:lnTo>
                  <a:lnTo>
                    <a:pt x="315" y="264"/>
                  </a:lnTo>
                  <a:lnTo>
                    <a:pt x="311" y="265"/>
                  </a:lnTo>
                  <a:lnTo>
                    <a:pt x="308" y="266"/>
                  </a:lnTo>
                  <a:lnTo>
                    <a:pt x="304" y="267"/>
                  </a:lnTo>
                  <a:lnTo>
                    <a:pt x="301" y="268"/>
                  </a:lnTo>
                  <a:lnTo>
                    <a:pt x="298" y="269"/>
                  </a:lnTo>
                  <a:lnTo>
                    <a:pt x="295" y="270"/>
                  </a:lnTo>
                  <a:lnTo>
                    <a:pt x="291" y="271"/>
                  </a:lnTo>
                  <a:lnTo>
                    <a:pt x="288" y="272"/>
                  </a:lnTo>
                  <a:lnTo>
                    <a:pt x="284" y="273"/>
                  </a:lnTo>
                  <a:lnTo>
                    <a:pt x="281" y="274"/>
                  </a:lnTo>
                  <a:lnTo>
                    <a:pt x="278" y="275"/>
                  </a:lnTo>
                  <a:lnTo>
                    <a:pt x="274" y="276"/>
                  </a:lnTo>
                  <a:lnTo>
                    <a:pt x="271" y="277"/>
                  </a:lnTo>
                  <a:lnTo>
                    <a:pt x="268" y="278"/>
                  </a:lnTo>
                  <a:lnTo>
                    <a:pt x="264" y="279"/>
                  </a:lnTo>
                  <a:lnTo>
                    <a:pt x="261" y="279"/>
                  </a:lnTo>
                  <a:lnTo>
                    <a:pt x="258" y="280"/>
                  </a:lnTo>
                  <a:lnTo>
                    <a:pt x="254" y="281"/>
                  </a:lnTo>
                  <a:lnTo>
                    <a:pt x="251" y="282"/>
                  </a:lnTo>
                  <a:lnTo>
                    <a:pt x="248" y="283"/>
                  </a:lnTo>
                  <a:lnTo>
                    <a:pt x="244" y="284"/>
                  </a:lnTo>
                  <a:lnTo>
                    <a:pt x="241" y="285"/>
                  </a:lnTo>
                  <a:lnTo>
                    <a:pt x="237" y="285"/>
                  </a:lnTo>
                  <a:lnTo>
                    <a:pt x="234" y="286"/>
                  </a:lnTo>
                  <a:lnTo>
                    <a:pt x="231" y="287"/>
                  </a:lnTo>
                  <a:lnTo>
                    <a:pt x="227" y="288"/>
                  </a:lnTo>
                  <a:lnTo>
                    <a:pt x="224" y="288"/>
                  </a:lnTo>
                  <a:lnTo>
                    <a:pt x="220" y="289"/>
                  </a:lnTo>
                  <a:lnTo>
                    <a:pt x="217" y="290"/>
                  </a:lnTo>
                  <a:lnTo>
                    <a:pt x="214" y="291"/>
                  </a:lnTo>
                  <a:lnTo>
                    <a:pt x="210" y="291"/>
                  </a:lnTo>
                  <a:lnTo>
                    <a:pt x="207" y="292"/>
                  </a:lnTo>
                  <a:lnTo>
                    <a:pt x="204" y="293"/>
                  </a:lnTo>
                  <a:lnTo>
                    <a:pt x="200" y="294"/>
                  </a:lnTo>
                  <a:lnTo>
                    <a:pt x="197" y="294"/>
                  </a:lnTo>
                  <a:lnTo>
                    <a:pt x="193" y="295"/>
                  </a:lnTo>
                  <a:lnTo>
                    <a:pt x="190" y="296"/>
                  </a:lnTo>
                  <a:lnTo>
                    <a:pt x="186" y="296"/>
                  </a:lnTo>
                  <a:lnTo>
                    <a:pt x="183" y="297"/>
                  </a:lnTo>
                  <a:lnTo>
                    <a:pt x="179" y="298"/>
                  </a:lnTo>
                  <a:lnTo>
                    <a:pt x="176" y="298"/>
                  </a:lnTo>
                  <a:lnTo>
                    <a:pt x="173" y="299"/>
                  </a:lnTo>
                  <a:lnTo>
                    <a:pt x="169" y="299"/>
                  </a:lnTo>
                  <a:lnTo>
                    <a:pt x="166" y="300"/>
                  </a:lnTo>
                  <a:lnTo>
                    <a:pt x="162" y="301"/>
                  </a:lnTo>
                  <a:lnTo>
                    <a:pt x="159" y="301"/>
                  </a:lnTo>
                  <a:lnTo>
                    <a:pt x="155" y="302"/>
                  </a:lnTo>
                  <a:lnTo>
                    <a:pt x="152" y="302"/>
                  </a:lnTo>
                  <a:lnTo>
                    <a:pt x="149" y="303"/>
                  </a:lnTo>
                  <a:lnTo>
                    <a:pt x="145" y="303"/>
                  </a:lnTo>
                  <a:lnTo>
                    <a:pt x="142" y="304"/>
                  </a:lnTo>
                  <a:lnTo>
                    <a:pt x="138" y="304"/>
                  </a:lnTo>
                  <a:lnTo>
                    <a:pt x="135" y="305"/>
                  </a:lnTo>
                  <a:lnTo>
                    <a:pt x="131" y="305"/>
                  </a:lnTo>
                  <a:lnTo>
                    <a:pt x="128" y="306"/>
                  </a:lnTo>
                  <a:lnTo>
                    <a:pt x="125" y="306"/>
                  </a:lnTo>
                  <a:lnTo>
                    <a:pt x="121" y="307"/>
                  </a:lnTo>
                  <a:lnTo>
                    <a:pt x="118" y="307"/>
                  </a:lnTo>
                  <a:lnTo>
                    <a:pt x="114" y="307"/>
                  </a:lnTo>
                  <a:lnTo>
                    <a:pt x="111" y="308"/>
                  </a:lnTo>
                  <a:lnTo>
                    <a:pt x="107" y="308"/>
                  </a:lnTo>
                  <a:lnTo>
                    <a:pt x="104" y="309"/>
                  </a:lnTo>
                  <a:lnTo>
                    <a:pt x="100" y="309"/>
                  </a:lnTo>
                  <a:lnTo>
                    <a:pt x="97" y="309"/>
                  </a:lnTo>
                  <a:lnTo>
                    <a:pt x="94" y="310"/>
                  </a:lnTo>
                  <a:lnTo>
                    <a:pt x="90" y="310"/>
                  </a:lnTo>
                  <a:lnTo>
                    <a:pt x="87" y="310"/>
                  </a:lnTo>
                  <a:lnTo>
                    <a:pt x="83" y="311"/>
                  </a:lnTo>
                  <a:lnTo>
                    <a:pt x="80" y="311"/>
                  </a:lnTo>
                  <a:lnTo>
                    <a:pt x="76" y="311"/>
                  </a:lnTo>
                  <a:lnTo>
                    <a:pt x="73" y="312"/>
                  </a:lnTo>
                  <a:lnTo>
                    <a:pt x="69" y="312"/>
                  </a:lnTo>
                  <a:lnTo>
                    <a:pt x="66" y="312"/>
                  </a:lnTo>
                  <a:lnTo>
                    <a:pt x="62" y="312"/>
                  </a:lnTo>
                  <a:lnTo>
                    <a:pt x="59" y="313"/>
                  </a:lnTo>
                  <a:lnTo>
                    <a:pt x="55" y="313"/>
                  </a:lnTo>
                  <a:lnTo>
                    <a:pt x="52" y="313"/>
                  </a:lnTo>
                  <a:lnTo>
                    <a:pt x="48" y="313"/>
                  </a:lnTo>
                  <a:lnTo>
                    <a:pt x="45" y="314"/>
                  </a:lnTo>
                  <a:lnTo>
                    <a:pt x="41" y="314"/>
                  </a:lnTo>
                  <a:lnTo>
                    <a:pt x="38" y="314"/>
                  </a:lnTo>
                  <a:lnTo>
                    <a:pt x="35" y="314"/>
                  </a:lnTo>
                  <a:lnTo>
                    <a:pt x="31" y="314"/>
                  </a:lnTo>
                  <a:lnTo>
                    <a:pt x="28" y="314"/>
                  </a:lnTo>
                  <a:lnTo>
                    <a:pt x="24" y="315"/>
                  </a:lnTo>
                  <a:lnTo>
                    <a:pt x="21" y="315"/>
                  </a:lnTo>
                  <a:lnTo>
                    <a:pt x="17" y="315"/>
                  </a:lnTo>
                  <a:lnTo>
                    <a:pt x="14" y="315"/>
                  </a:lnTo>
                  <a:lnTo>
                    <a:pt x="10" y="315"/>
                  </a:lnTo>
                  <a:lnTo>
                    <a:pt x="7" y="315"/>
                  </a:lnTo>
                  <a:lnTo>
                    <a:pt x="3" y="315"/>
                  </a:lnTo>
                  <a:lnTo>
                    <a:pt x="0" y="315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3230" y="2974"/>
              <a:ext cx="298" cy="729"/>
            </a:xfrm>
            <a:custGeom>
              <a:avLst/>
              <a:gdLst>
                <a:gd name="T0" fmla="*/ 291 w 298"/>
                <a:gd name="T1" fmla="*/ 722 h 729"/>
                <a:gd name="T2" fmla="*/ 282 w 298"/>
                <a:gd name="T3" fmla="*/ 712 h 729"/>
                <a:gd name="T4" fmla="*/ 273 w 298"/>
                <a:gd name="T5" fmla="*/ 702 h 729"/>
                <a:gd name="T6" fmla="*/ 264 w 298"/>
                <a:gd name="T7" fmla="*/ 692 h 729"/>
                <a:gd name="T8" fmla="*/ 256 w 298"/>
                <a:gd name="T9" fmla="*/ 682 h 729"/>
                <a:gd name="T10" fmla="*/ 247 w 298"/>
                <a:gd name="T11" fmla="*/ 671 h 729"/>
                <a:gd name="T12" fmla="*/ 239 w 298"/>
                <a:gd name="T13" fmla="*/ 661 h 729"/>
                <a:gd name="T14" fmla="*/ 230 w 298"/>
                <a:gd name="T15" fmla="*/ 650 h 729"/>
                <a:gd name="T16" fmla="*/ 222 w 298"/>
                <a:gd name="T17" fmla="*/ 640 h 729"/>
                <a:gd name="T18" fmla="*/ 214 w 298"/>
                <a:gd name="T19" fmla="*/ 629 h 729"/>
                <a:gd name="T20" fmla="*/ 206 w 298"/>
                <a:gd name="T21" fmla="*/ 618 h 729"/>
                <a:gd name="T22" fmla="*/ 198 w 298"/>
                <a:gd name="T23" fmla="*/ 607 h 729"/>
                <a:gd name="T24" fmla="*/ 190 w 298"/>
                <a:gd name="T25" fmla="*/ 597 h 729"/>
                <a:gd name="T26" fmla="*/ 183 w 298"/>
                <a:gd name="T27" fmla="*/ 585 h 729"/>
                <a:gd name="T28" fmla="*/ 175 w 298"/>
                <a:gd name="T29" fmla="*/ 574 h 729"/>
                <a:gd name="T30" fmla="*/ 168 w 298"/>
                <a:gd name="T31" fmla="*/ 563 h 729"/>
                <a:gd name="T32" fmla="*/ 161 w 298"/>
                <a:gd name="T33" fmla="*/ 552 h 729"/>
                <a:gd name="T34" fmla="*/ 154 w 298"/>
                <a:gd name="T35" fmla="*/ 540 h 729"/>
                <a:gd name="T36" fmla="*/ 147 w 298"/>
                <a:gd name="T37" fmla="*/ 529 h 729"/>
                <a:gd name="T38" fmla="*/ 141 w 298"/>
                <a:gd name="T39" fmla="*/ 517 h 729"/>
                <a:gd name="T40" fmla="*/ 134 w 298"/>
                <a:gd name="T41" fmla="*/ 505 h 729"/>
                <a:gd name="T42" fmla="*/ 128 w 298"/>
                <a:gd name="T43" fmla="*/ 493 h 729"/>
                <a:gd name="T44" fmla="*/ 121 w 298"/>
                <a:gd name="T45" fmla="*/ 481 h 729"/>
                <a:gd name="T46" fmla="*/ 115 w 298"/>
                <a:gd name="T47" fmla="*/ 470 h 729"/>
                <a:gd name="T48" fmla="*/ 109 w 298"/>
                <a:gd name="T49" fmla="*/ 457 h 729"/>
                <a:gd name="T50" fmla="*/ 103 w 298"/>
                <a:gd name="T51" fmla="*/ 445 h 729"/>
                <a:gd name="T52" fmla="*/ 98 w 298"/>
                <a:gd name="T53" fmla="*/ 433 h 729"/>
                <a:gd name="T54" fmla="*/ 92 w 298"/>
                <a:gd name="T55" fmla="*/ 421 h 729"/>
                <a:gd name="T56" fmla="*/ 87 w 298"/>
                <a:gd name="T57" fmla="*/ 409 h 729"/>
                <a:gd name="T58" fmla="*/ 82 w 298"/>
                <a:gd name="T59" fmla="*/ 396 h 729"/>
                <a:gd name="T60" fmla="*/ 77 w 298"/>
                <a:gd name="T61" fmla="*/ 384 h 729"/>
                <a:gd name="T62" fmla="*/ 72 w 298"/>
                <a:gd name="T63" fmla="*/ 371 h 729"/>
                <a:gd name="T64" fmla="*/ 67 w 298"/>
                <a:gd name="T65" fmla="*/ 359 h 729"/>
                <a:gd name="T66" fmla="*/ 62 w 298"/>
                <a:gd name="T67" fmla="*/ 346 h 729"/>
                <a:gd name="T68" fmla="*/ 58 w 298"/>
                <a:gd name="T69" fmla="*/ 333 h 729"/>
                <a:gd name="T70" fmla="*/ 54 w 298"/>
                <a:gd name="T71" fmla="*/ 321 h 729"/>
                <a:gd name="T72" fmla="*/ 50 w 298"/>
                <a:gd name="T73" fmla="*/ 308 h 729"/>
                <a:gd name="T74" fmla="*/ 46 w 298"/>
                <a:gd name="T75" fmla="*/ 295 h 729"/>
                <a:gd name="T76" fmla="*/ 42 w 298"/>
                <a:gd name="T77" fmla="*/ 282 h 729"/>
                <a:gd name="T78" fmla="*/ 38 w 298"/>
                <a:gd name="T79" fmla="*/ 269 h 729"/>
                <a:gd name="T80" fmla="*/ 35 w 298"/>
                <a:gd name="T81" fmla="*/ 256 h 729"/>
                <a:gd name="T82" fmla="*/ 32 w 298"/>
                <a:gd name="T83" fmla="*/ 243 h 729"/>
                <a:gd name="T84" fmla="*/ 28 w 298"/>
                <a:gd name="T85" fmla="*/ 230 h 729"/>
                <a:gd name="T86" fmla="*/ 25 w 298"/>
                <a:gd name="T87" fmla="*/ 217 h 729"/>
                <a:gd name="T88" fmla="*/ 23 w 298"/>
                <a:gd name="T89" fmla="*/ 203 h 729"/>
                <a:gd name="T90" fmla="*/ 20 w 298"/>
                <a:gd name="T91" fmla="*/ 190 h 729"/>
                <a:gd name="T92" fmla="*/ 17 w 298"/>
                <a:gd name="T93" fmla="*/ 177 h 729"/>
                <a:gd name="T94" fmla="*/ 15 w 298"/>
                <a:gd name="T95" fmla="*/ 164 h 729"/>
                <a:gd name="T96" fmla="*/ 13 w 298"/>
                <a:gd name="T97" fmla="*/ 151 h 729"/>
                <a:gd name="T98" fmla="*/ 11 w 298"/>
                <a:gd name="T99" fmla="*/ 137 h 729"/>
                <a:gd name="T100" fmla="*/ 9 w 298"/>
                <a:gd name="T101" fmla="*/ 124 h 729"/>
                <a:gd name="T102" fmla="*/ 7 w 298"/>
                <a:gd name="T103" fmla="*/ 111 h 729"/>
                <a:gd name="T104" fmla="*/ 6 w 298"/>
                <a:gd name="T105" fmla="*/ 97 h 729"/>
                <a:gd name="T106" fmla="*/ 4 w 298"/>
                <a:gd name="T107" fmla="*/ 84 h 729"/>
                <a:gd name="T108" fmla="*/ 3 w 298"/>
                <a:gd name="T109" fmla="*/ 70 h 729"/>
                <a:gd name="T110" fmla="*/ 2 w 298"/>
                <a:gd name="T111" fmla="*/ 57 h 729"/>
                <a:gd name="T112" fmla="*/ 2 w 298"/>
                <a:gd name="T113" fmla="*/ 44 h 729"/>
                <a:gd name="T114" fmla="*/ 1 w 298"/>
                <a:gd name="T115" fmla="*/ 30 h 729"/>
                <a:gd name="T116" fmla="*/ 0 w 298"/>
                <a:gd name="T117" fmla="*/ 17 h 729"/>
                <a:gd name="T118" fmla="*/ 0 w 298"/>
                <a:gd name="T119" fmla="*/ 3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8" h="729">
                  <a:moveTo>
                    <a:pt x="298" y="729"/>
                  </a:moveTo>
                  <a:lnTo>
                    <a:pt x="296" y="726"/>
                  </a:lnTo>
                  <a:lnTo>
                    <a:pt x="294" y="724"/>
                  </a:lnTo>
                  <a:lnTo>
                    <a:pt x="291" y="722"/>
                  </a:lnTo>
                  <a:lnTo>
                    <a:pt x="289" y="719"/>
                  </a:lnTo>
                  <a:lnTo>
                    <a:pt x="287" y="717"/>
                  </a:lnTo>
                  <a:lnTo>
                    <a:pt x="284" y="714"/>
                  </a:lnTo>
                  <a:lnTo>
                    <a:pt x="282" y="712"/>
                  </a:lnTo>
                  <a:lnTo>
                    <a:pt x="280" y="709"/>
                  </a:lnTo>
                  <a:lnTo>
                    <a:pt x="278" y="707"/>
                  </a:lnTo>
                  <a:lnTo>
                    <a:pt x="276" y="704"/>
                  </a:lnTo>
                  <a:lnTo>
                    <a:pt x="273" y="702"/>
                  </a:lnTo>
                  <a:lnTo>
                    <a:pt x="271" y="699"/>
                  </a:lnTo>
                  <a:lnTo>
                    <a:pt x="269" y="697"/>
                  </a:lnTo>
                  <a:lnTo>
                    <a:pt x="267" y="694"/>
                  </a:lnTo>
                  <a:lnTo>
                    <a:pt x="264" y="692"/>
                  </a:lnTo>
                  <a:lnTo>
                    <a:pt x="262" y="689"/>
                  </a:lnTo>
                  <a:lnTo>
                    <a:pt x="260" y="687"/>
                  </a:lnTo>
                  <a:lnTo>
                    <a:pt x="258" y="684"/>
                  </a:lnTo>
                  <a:lnTo>
                    <a:pt x="256" y="682"/>
                  </a:lnTo>
                  <a:lnTo>
                    <a:pt x="254" y="679"/>
                  </a:lnTo>
                  <a:lnTo>
                    <a:pt x="251" y="677"/>
                  </a:lnTo>
                  <a:lnTo>
                    <a:pt x="249" y="674"/>
                  </a:lnTo>
                  <a:lnTo>
                    <a:pt x="247" y="671"/>
                  </a:lnTo>
                  <a:lnTo>
                    <a:pt x="245" y="669"/>
                  </a:lnTo>
                  <a:lnTo>
                    <a:pt x="243" y="666"/>
                  </a:lnTo>
                  <a:lnTo>
                    <a:pt x="241" y="664"/>
                  </a:lnTo>
                  <a:lnTo>
                    <a:pt x="239" y="661"/>
                  </a:lnTo>
                  <a:lnTo>
                    <a:pt x="236" y="658"/>
                  </a:lnTo>
                  <a:lnTo>
                    <a:pt x="234" y="656"/>
                  </a:lnTo>
                  <a:lnTo>
                    <a:pt x="232" y="653"/>
                  </a:lnTo>
                  <a:lnTo>
                    <a:pt x="230" y="650"/>
                  </a:lnTo>
                  <a:lnTo>
                    <a:pt x="228" y="648"/>
                  </a:lnTo>
                  <a:lnTo>
                    <a:pt x="226" y="645"/>
                  </a:lnTo>
                  <a:lnTo>
                    <a:pt x="224" y="643"/>
                  </a:lnTo>
                  <a:lnTo>
                    <a:pt x="222" y="640"/>
                  </a:lnTo>
                  <a:lnTo>
                    <a:pt x="220" y="637"/>
                  </a:lnTo>
                  <a:lnTo>
                    <a:pt x="218" y="635"/>
                  </a:lnTo>
                  <a:lnTo>
                    <a:pt x="216" y="632"/>
                  </a:lnTo>
                  <a:lnTo>
                    <a:pt x="214" y="629"/>
                  </a:lnTo>
                  <a:lnTo>
                    <a:pt x="212" y="626"/>
                  </a:lnTo>
                  <a:lnTo>
                    <a:pt x="210" y="624"/>
                  </a:lnTo>
                  <a:lnTo>
                    <a:pt x="208" y="621"/>
                  </a:lnTo>
                  <a:lnTo>
                    <a:pt x="206" y="618"/>
                  </a:lnTo>
                  <a:lnTo>
                    <a:pt x="204" y="616"/>
                  </a:lnTo>
                  <a:lnTo>
                    <a:pt x="202" y="613"/>
                  </a:lnTo>
                  <a:lnTo>
                    <a:pt x="200" y="610"/>
                  </a:lnTo>
                  <a:lnTo>
                    <a:pt x="198" y="607"/>
                  </a:lnTo>
                  <a:lnTo>
                    <a:pt x="196" y="605"/>
                  </a:lnTo>
                  <a:lnTo>
                    <a:pt x="194" y="602"/>
                  </a:lnTo>
                  <a:lnTo>
                    <a:pt x="192" y="599"/>
                  </a:lnTo>
                  <a:lnTo>
                    <a:pt x="190" y="597"/>
                  </a:lnTo>
                  <a:lnTo>
                    <a:pt x="189" y="594"/>
                  </a:lnTo>
                  <a:lnTo>
                    <a:pt x="187" y="591"/>
                  </a:lnTo>
                  <a:lnTo>
                    <a:pt x="185" y="588"/>
                  </a:lnTo>
                  <a:lnTo>
                    <a:pt x="183" y="585"/>
                  </a:lnTo>
                  <a:lnTo>
                    <a:pt x="181" y="583"/>
                  </a:lnTo>
                  <a:lnTo>
                    <a:pt x="179" y="580"/>
                  </a:lnTo>
                  <a:lnTo>
                    <a:pt x="177" y="577"/>
                  </a:lnTo>
                  <a:lnTo>
                    <a:pt x="175" y="574"/>
                  </a:lnTo>
                  <a:lnTo>
                    <a:pt x="174" y="571"/>
                  </a:lnTo>
                  <a:lnTo>
                    <a:pt x="172" y="569"/>
                  </a:lnTo>
                  <a:lnTo>
                    <a:pt x="170" y="566"/>
                  </a:lnTo>
                  <a:lnTo>
                    <a:pt x="168" y="563"/>
                  </a:lnTo>
                  <a:lnTo>
                    <a:pt x="166" y="560"/>
                  </a:lnTo>
                  <a:lnTo>
                    <a:pt x="165" y="557"/>
                  </a:lnTo>
                  <a:lnTo>
                    <a:pt x="163" y="554"/>
                  </a:lnTo>
                  <a:lnTo>
                    <a:pt x="161" y="552"/>
                  </a:lnTo>
                  <a:lnTo>
                    <a:pt x="159" y="549"/>
                  </a:lnTo>
                  <a:lnTo>
                    <a:pt x="158" y="546"/>
                  </a:lnTo>
                  <a:lnTo>
                    <a:pt x="156" y="543"/>
                  </a:lnTo>
                  <a:lnTo>
                    <a:pt x="154" y="540"/>
                  </a:lnTo>
                  <a:lnTo>
                    <a:pt x="152" y="537"/>
                  </a:lnTo>
                  <a:lnTo>
                    <a:pt x="151" y="534"/>
                  </a:lnTo>
                  <a:lnTo>
                    <a:pt x="149" y="531"/>
                  </a:lnTo>
                  <a:lnTo>
                    <a:pt x="147" y="529"/>
                  </a:lnTo>
                  <a:lnTo>
                    <a:pt x="146" y="526"/>
                  </a:lnTo>
                  <a:lnTo>
                    <a:pt x="144" y="523"/>
                  </a:lnTo>
                  <a:lnTo>
                    <a:pt x="142" y="520"/>
                  </a:lnTo>
                  <a:lnTo>
                    <a:pt x="141" y="517"/>
                  </a:lnTo>
                  <a:lnTo>
                    <a:pt x="139" y="514"/>
                  </a:lnTo>
                  <a:lnTo>
                    <a:pt x="137" y="511"/>
                  </a:lnTo>
                  <a:lnTo>
                    <a:pt x="136" y="508"/>
                  </a:lnTo>
                  <a:lnTo>
                    <a:pt x="134" y="505"/>
                  </a:lnTo>
                  <a:lnTo>
                    <a:pt x="132" y="502"/>
                  </a:lnTo>
                  <a:lnTo>
                    <a:pt x="131" y="499"/>
                  </a:lnTo>
                  <a:lnTo>
                    <a:pt x="129" y="496"/>
                  </a:lnTo>
                  <a:lnTo>
                    <a:pt x="128" y="493"/>
                  </a:lnTo>
                  <a:lnTo>
                    <a:pt x="126" y="490"/>
                  </a:lnTo>
                  <a:lnTo>
                    <a:pt x="125" y="488"/>
                  </a:lnTo>
                  <a:lnTo>
                    <a:pt x="123" y="485"/>
                  </a:lnTo>
                  <a:lnTo>
                    <a:pt x="121" y="481"/>
                  </a:lnTo>
                  <a:lnTo>
                    <a:pt x="120" y="478"/>
                  </a:lnTo>
                  <a:lnTo>
                    <a:pt x="118" y="475"/>
                  </a:lnTo>
                  <a:lnTo>
                    <a:pt x="117" y="473"/>
                  </a:lnTo>
                  <a:lnTo>
                    <a:pt x="115" y="470"/>
                  </a:lnTo>
                  <a:lnTo>
                    <a:pt x="114" y="467"/>
                  </a:lnTo>
                  <a:lnTo>
                    <a:pt x="112" y="464"/>
                  </a:lnTo>
                  <a:lnTo>
                    <a:pt x="111" y="460"/>
                  </a:lnTo>
                  <a:lnTo>
                    <a:pt x="109" y="457"/>
                  </a:lnTo>
                  <a:lnTo>
                    <a:pt x="108" y="454"/>
                  </a:lnTo>
                  <a:lnTo>
                    <a:pt x="106" y="451"/>
                  </a:lnTo>
                  <a:lnTo>
                    <a:pt x="105" y="448"/>
                  </a:lnTo>
                  <a:lnTo>
                    <a:pt x="103" y="445"/>
                  </a:lnTo>
                  <a:lnTo>
                    <a:pt x="102" y="442"/>
                  </a:lnTo>
                  <a:lnTo>
                    <a:pt x="101" y="439"/>
                  </a:lnTo>
                  <a:lnTo>
                    <a:pt x="99" y="436"/>
                  </a:lnTo>
                  <a:lnTo>
                    <a:pt x="98" y="433"/>
                  </a:lnTo>
                  <a:lnTo>
                    <a:pt x="97" y="430"/>
                  </a:lnTo>
                  <a:lnTo>
                    <a:pt x="95" y="427"/>
                  </a:lnTo>
                  <a:lnTo>
                    <a:pt x="94" y="424"/>
                  </a:lnTo>
                  <a:lnTo>
                    <a:pt x="92" y="421"/>
                  </a:lnTo>
                  <a:lnTo>
                    <a:pt x="91" y="418"/>
                  </a:lnTo>
                  <a:lnTo>
                    <a:pt x="90" y="415"/>
                  </a:lnTo>
                  <a:lnTo>
                    <a:pt x="88" y="412"/>
                  </a:lnTo>
                  <a:lnTo>
                    <a:pt x="87" y="409"/>
                  </a:lnTo>
                  <a:lnTo>
                    <a:pt x="86" y="406"/>
                  </a:lnTo>
                  <a:lnTo>
                    <a:pt x="84" y="402"/>
                  </a:lnTo>
                  <a:lnTo>
                    <a:pt x="83" y="399"/>
                  </a:lnTo>
                  <a:lnTo>
                    <a:pt x="82" y="396"/>
                  </a:lnTo>
                  <a:lnTo>
                    <a:pt x="80" y="393"/>
                  </a:lnTo>
                  <a:lnTo>
                    <a:pt x="79" y="390"/>
                  </a:lnTo>
                  <a:lnTo>
                    <a:pt x="78" y="387"/>
                  </a:lnTo>
                  <a:lnTo>
                    <a:pt x="77" y="384"/>
                  </a:lnTo>
                  <a:lnTo>
                    <a:pt x="76" y="381"/>
                  </a:lnTo>
                  <a:lnTo>
                    <a:pt x="74" y="378"/>
                  </a:lnTo>
                  <a:lnTo>
                    <a:pt x="73" y="374"/>
                  </a:lnTo>
                  <a:lnTo>
                    <a:pt x="72" y="371"/>
                  </a:lnTo>
                  <a:lnTo>
                    <a:pt x="71" y="368"/>
                  </a:lnTo>
                  <a:lnTo>
                    <a:pt x="69" y="365"/>
                  </a:lnTo>
                  <a:lnTo>
                    <a:pt x="68" y="362"/>
                  </a:lnTo>
                  <a:lnTo>
                    <a:pt x="67" y="359"/>
                  </a:lnTo>
                  <a:lnTo>
                    <a:pt x="66" y="356"/>
                  </a:lnTo>
                  <a:lnTo>
                    <a:pt x="65" y="352"/>
                  </a:lnTo>
                  <a:lnTo>
                    <a:pt x="64" y="349"/>
                  </a:lnTo>
                  <a:lnTo>
                    <a:pt x="62" y="346"/>
                  </a:lnTo>
                  <a:lnTo>
                    <a:pt x="61" y="343"/>
                  </a:lnTo>
                  <a:lnTo>
                    <a:pt x="60" y="340"/>
                  </a:lnTo>
                  <a:lnTo>
                    <a:pt x="59" y="337"/>
                  </a:lnTo>
                  <a:lnTo>
                    <a:pt x="58" y="333"/>
                  </a:lnTo>
                  <a:lnTo>
                    <a:pt x="57" y="330"/>
                  </a:lnTo>
                  <a:lnTo>
                    <a:pt x="56" y="327"/>
                  </a:lnTo>
                  <a:lnTo>
                    <a:pt x="55" y="324"/>
                  </a:lnTo>
                  <a:lnTo>
                    <a:pt x="54" y="321"/>
                  </a:lnTo>
                  <a:lnTo>
                    <a:pt x="53" y="317"/>
                  </a:lnTo>
                  <a:lnTo>
                    <a:pt x="52" y="314"/>
                  </a:lnTo>
                  <a:lnTo>
                    <a:pt x="51" y="311"/>
                  </a:lnTo>
                  <a:lnTo>
                    <a:pt x="50" y="308"/>
                  </a:lnTo>
                  <a:lnTo>
                    <a:pt x="49" y="304"/>
                  </a:lnTo>
                  <a:lnTo>
                    <a:pt x="48" y="301"/>
                  </a:lnTo>
                  <a:lnTo>
                    <a:pt x="47" y="298"/>
                  </a:lnTo>
                  <a:lnTo>
                    <a:pt x="46" y="295"/>
                  </a:lnTo>
                  <a:lnTo>
                    <a:pt x="45" y="292"/>
                  </a:lnTo>
                  <a:lnTo>
                    <a:pt x="44" y="288"/>
                  </a:lnTo>
                  <a:lnTo>
                    <a:pt x="43" y="285"/>
                  </a:lnTo>
                  <a:lnTo>
                    <a:pt x="42" y="282"/>
                  </a:lnTo>
                  <a:lnTo>
                    <a:pt x="41" y="279"/>
                  </a:lnTo>
                  <a:lnTo>
                    <a:pt x="40" y="276"/>
                  </a:lnTo>
                  <a:lnTo>
                    <a:pt x="39" y="272"/>
                  </a:lnTo>
                  <a:lnTo>
                    <a:pt x="38" y="269"/>
                  </a:lnTo>
                  <a:lnTo>
                    <a:pt x="37" y="266"/>
                  </a:lnTo>
                  <a:lnTo>
                    <a:pt x="37" y="262"/>
                  </a:lnTo>
                  <a:lnTo>
                    <a:pt x="36" y="259"/>
                  </a:lnTo>
                  <a:lnTo>
                    <a:pt x="35" y="256"/>
                  </a:lnTo>
                  <a:lnTo>
                    <a:pt x="34" y="253"/>
                  </a:lnTo>
                  <a:lnTo>
                    <a:pt x="33" y="250"/>
                  </a:lnTo>
                  <a:lnTo>
                    <a:pt x="32" y="246"/>
                  </a:lnTo>
                  <a:lnTo>
                    <a:pt x="32" y="243"/>
                  </a:lnTo>
                  <a:lnTo>
                    <a:pt x="31" y="240"/>
                  </a:lnTo>
                  <a:lnTo>
                    <a:pt x="30" y="236"/>
                  </a:lnTo>
                  <a:lnTo>
                    <a:pt x="29" y="233"/>
                  </a:lnTo>
                  <a:lnTo>
                    <a:pt x="28" y="230"/>
                  </a:lnTo>
                  <a:lnTo>
                    <a:pt x="28" y="227"/>
                  </a:lnTo>
                  <a:lnTo>
                    <a:pt x="27" y="223"/>
                  </a:lnTo>
                  <a:lnTo>
                    <a:pt x="26" y="220"/>
                  </a:lnTo>
                  <a:lnTo>
                    <a:pt x="25" y="217"/>
                  </a:lnTo>
                  <a:lnTo>
                    <a:pt x="25" y="213"/>
                  </a:lnTo>
                  <a:lnTo>
                    <a:pt x="24" y="210"/>
                  </a:lnTo>
                  <a:lnTo>
                    <a:pt x="23" y="207"/>
                  </a:lnTo>
                  <a:lnTo>
                    <a:pt x="23" y="203"/>
                  </a:lnTo>
                  <a:lnTo>
                    <a:pt x="22" y="200"/>
                  </a:lnTo>
                  <a:lnTo>
                    <a:pt x="21" y="197"/>
                  </a:lnTo>
                  <a:lnTo>
                    <a:pt x="21" y="194"/>
                  </a:lnTo>
                  <a:lnTo>
                    <a:pt x="20" y="190"/>
                  </a:lnTo>
                  <a:lnTo>
                    <a:pt x="19" y="187"/>
                  </a:lnTo>
                  <a:lnTo>
                    <a:pt x="19" y="184"/>
                  </a:lnTo>
                  <a:lnTo>
                    <a:pt x="18" y="180"/>
                  </a:lnTo>
                  <a:lnTo>
                    <a:pt x="17" y="177"/>
                  </a:lnTo>
                  <a:lnTo>
                    <a:pt x="17" y="174"/>
                  </a:lnTo>
                  <a:lnTo>
                    <a:pt x="16" y="171"/>
                  </a:lnTo>
                  <a:lnTo>
                    <a:pt x="16" y="167"/>
                  </a:lnTo>
                  <a:lnTo>
                    <a:pt x="15" y="164"/>
                  </a:lnTo>
                  <a:lnTo>
                    <a:pt x="15" y="160"/>
                  </a:lnTo>
                  <a:lnTo>
                    <a:pt x="14" y="157"/>
                  </a:lnTo>
                  <a:lnTo>
                    <a:pt x="13" y="154"/>
                  </a:lnTo>
                  <a:lnTo>
                    <a:pt x="13" y="151"/>
                  </a:lnTo>
                  <a:lnTo>
                    <a:pt x="12" y="147"/>
                  </a:lnTo>
                  <a:lnTo>
                    <a:pt x="12" y="144"/>
                  </a:lnTo>
                  <a:lnTo>
                    <a:pt x="11" y="141"/>
                  </a:lnTo>
                  <a:lnTo>
                    <a:pt x="11" y="137"/>
                  </a:lnTo>
                  <a:lnTo>
                    <a:pt x="11" y="134"/>
                  </a:lnTo>
                  <a:lnTo>
                    <a:pt x="10" y="131"/>
                  </a:lnTo>
                  <a:lnTo>
                    <a:pt x="10" y="127"/>
                  </a:lnTo>
                  <a:lnTo>
                    <a:pt x="9" y="124"/>
                  </a:lnTo>
                  <a:lnTo>
                    <a:pt x="9" y="121"/>
                  </a:lnTo>
                  <a:lnTo>
                    <a:pt x="8" y="117"/>
                  </a:lnTo>
                  <a:lnTo>
                    <a:pt x="8" y="114"/>
                  </a:lnTo>
                  <a:lnTo>
                    <a:pt x="7" y="111"/>
                  </a:lnTo>
                  <a:lnTo>
                    <a:pt x="7" y="107"/>
                  </a:lnTo>
                  <a:lnTo>
                    <a:pt x="7" y="104"/>
                  </a:lnTo>
                  <a:lnTo>
                    <a:pt x="6" y="101"/>
                  </a:lnTo>
                  <a:lnTo>
                    <a:pt x="6" y="97"/>
                  </a:lnTo>
                  <a:lnTo>
                    <a:pt x="5" y="94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4" y="84"/>
                  </a:lnTo>
                  <a:lnTo>
                    <a:pt x="4" y="81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4"/>
                  </a:lnTo>
                  <a:lnTo>
                    <a:pt x="3" y="60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2" y="47"/>
                  </a:lnTo>
                  <a:lnTo>
                    <a:pt x="2" y="44"/>
                  </a:lnTo>
                  <a:lnTo>
                    <a:pt x="1" y="40"/>
                  </a:lnTo>
                  <a:lnTo>
                    <a:pt x="1" y="37"/>
                  </a:lnTo>
                  <a:lnTo>
                    <a:pt x="1" y="34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3518" y="1837"/>
              <a:ext cx="753" cy="315"/>
            </a:xfrm>
            <a:custGeom>
              <a:avLst/>
              <a:gdLst>
                <a:gd name="T0" fmla="*/ 8 w 753"/>
                <a:gd name="T1" fmla="*/ 308 h 315"/>
                <a:gd name="T2" fmla="*/ 18 w 753"/>
                <a:gd name="T3" fmla="*/ 298 h 315"/>
                <a:gd name="T4" fmla="*/ 28 w 753"/>
                <a:gd name="T5" fmla="*/ 289 h 315"/>
                <a:gd name="T6" fmla="*/ 39 w 753"/>
                <a:gd name="T7" fmla="*/ 279 h 315"/>
                <a:gd name="T8" fmla="*/ 49 w 753"/>
                <a:gd name="T9" fmla="*/ 270 h 315"/>
                <a:gd name="T10" fmla="*/ 60 w 753"/>
                <a:gd name="T11" fmla="*/ 261 h 315"/>
                <a:gd name="T12" fmla="*/ 70 w 753"/>
                <a:gd name="T13" fmla="*/ 252 h 315"/>
                <a:gd name="T14" fmla="*/ 81 w 753"/>
                <a:gd name="T15" fmla="*/ 243 h 315"/>
                <a:gd name="T16" fmla="*/ 92 w 753"/>
                <a:gd name="T17" fmla="*/ 235 h 315"/>
                <a:gd name="T18" fmla="*/ 103 w 753"/>
                <a:gd name="T19" fmla="*/ 226 h 315"/>
                <a:gd name="T20" fmla="*/ 114 w 753"/>
                <a:gd name="T21" fmla="*/ 218 h 315"/>
                <a:gd name="T22" fmla="*/ 126 w 753"/>
                <a:gd name="T23" fmla="*/ 209 h 315"/>
                <a:gd name="T24" fmla="*/ 137 w 753"/>
                <a:gd name="T25" fmla="*/ 201 h 315"/>
                <a:gd name="T26" fmla="*/ 148 w 753"/>
                <a:gd name="T27" fmla="*/ 193 h 315"/>
                <a:gd name="T28" fmla="*/ 160 w 753"/>
                <a:gd name="T29" fmla="*/ 185 h 315"/>
                <a:gd name="T30" fmla="*/ 172 w 753"/>
                <a:gd name="T31" fmla="*/ 178 h 315"/>
                <a:gd name="T32" fmla="*/ 183 w 753"/>
                <a:gd name="T33" fmla="*/ 170 h 315"/>
                <a:gd name="T34" fmla="*/ 195 w 753"/>
                <a:gd name="T35" fmla="*/ 163 h 315"/>
                <a:gd name="T36" fmla="*/ 207 w 753"/>
                <a:gd name="T37" fmla="*/ 155 h 315"/>
                <a:gd name="T38" fmla="*/ 219 w 753"/>
                <a:gd name="T39" fmla="*/ 148 h 315"/>
                <a:gd name="T40" fmla="*/ 231 w 753"/>
                <a:gd name="T41" fmla="*/ 141 h 315"/>
                <a:gd name="T42" fmla="*/ 243 w 753"/>
                <a:gd name="T43" fmla="*/ 135 h 315"/>
                <a:gd name="T44" fmla="*/ 256 w 753"/>
                <a:gd name="T45" fmla="*/ 128 h 315"/>
                <a:gd name="T46" fmla="*/ 268 w 753"/>
                <a:gd name="T47" fmla="*/ 121 h 315"/>
                <a:gd name="T48" fmla="*/ 280 w 753"/>
                <a:gd name="T49" fmla="*/ 115 h 315"/>
                <a:gd name="T50" fmla="*/ 293 w 753"/>
                <a:gd name="T51" fmla="*/ 109 h 315"/>
                <a:gd name="T52" fmla="*/ 305 w 753"/>
                <a:gd name="T53" fmla="*/ 103 h 315"/>
                <a:gd name="T54" fmla="*/ 318 w 753"/>
                <a:gd name="T55" fmla="*/ 97 h 315"/>
                <a:gd name="T56" fmla="*/ 331 w 753"/>
                <a:gd name="T57" fmla="*/ 92 h 315"/>
                <a:gd name="T58" fmla="*/ 344 w 753"/>
                <a:gd name="T59" fmla="*/ 86 h 315"/>
                <a:gd name="T60" fmla="*/ 357 w 753"/>
                <a:gd name="T61" fmla="*/ 81 h 315"/>
                <a:gd name="T62" fmla="*/ 369 w 753"/>
                <a:gd name="T63" fmla="*/ 75 h 315"/>
                <a:gd name="T64" fmla="*/ 383 w 753"/>
                <a:gd name="T65" fmla="*/ 70 h 315"/>
                <a:gd name="T66" fmla="*/ 395 w 753"/>
                <a:gd name="T67" fmla="*/ 66 h 315"/>
                <a:gd name="T68" fmla="*/ 409 w 753"/>
                <a:gd name="T69" fmla="*/ 61 h 315"/>
                <a:gd name="T70" fmla="*/ 422 w 753"/>
                <a:gd name="T71" fmla="*/ 56 h 315"/>
                <a:gd name="T72" fmla="*/ 435 w 753"/>
                <a:gd name="T73" fmla="*/ 52 h 315"/>
                <a:gd name="T74" fmla="*/ 448 w 753"/>
                <a:gd name="T75" fmla="*/ 48 h 315"/>
                <a:gd name="T76" fmla="*/ 462 w 753"/>
                <a:gd name="T77" fmla="*/ 44 h 315"/>
                <a:gd name="T78" fmla="*/ 475 w 753"/>
                <a:gd name="T79" fmla="*/ 40 h 315"/>
                <a:gd name="T80" fmla="*/ 489 w 753"/>
                <a:gd name="T81" fmla="*/ 36 h 315"/>
                <a:gd name="T82" fmla="*/ 502 w 753"/>
                <a:gd name="T83" fmla="*/ 33 h 315"/>
                <a:gd name="T84" fmla="*/ 515 w 753"/>
                <a:gd name="T85" fmla="*/ 29 h 315"/>
                <a:gd name="T86" fmla="*/ 529 w 753"/>
                <a:gd name="T87" fmla="*/ 26 h 315"/>
                <a:gd name="T88" fmla="*/ 543 w 753"/>
                <a:gd name="T89" fmla="*/ 23 h 315"/>
                <a:gd name="T90" fmla="*/ 556 w 753"/>
                <a:gd name="T91" fmla="*/ 21 h 315"/>
                <a:gd name="T92" fmla="*/ 570 w 753"/>
                <a:gd name="T93" fmla="*/ 18 h 315"/>
                <a:gd name="T94" fmla="*/ 584 w 753"/>
                <a:gd name="T95" fmla="*/ 16 h 315"/>
                <a:gd name="T96" fmla="*/ 597 w 753"/>
                <a:gd name="T97" fmla="*/ 13 h 315"/>
                <a:gd name="T98" fmla="*/ 611 w 753"/>
                <a:gd name="T99" fmla="*/ 11 h 315"/>
                <a:gd name="T100" fmla="*/ 625 w 753"/>
                <a:gd name="T101" fmla="*/ 9 h 315"/>
                <a:gd name="T102" fmla="*/ 639 w 753"/>
                <a:gd name="T103" fmla="*/ 7 h 315"/>
                <a:gd name="T104" fmla="*/ 652 w 753"/>
                <a:gd name="T105" fmla="*/ 6 h 315"/>
                <a:gd name="T106" fmla="*/ 666 w 753"/>
                <a:gd name="T107" fmla="*/ 4 h 315"/>
                <a:gd name="T108" fmla="*/ 680 w 753"/>
                <a:gd name="T109" fmla="*/ 3 h 315"/>
                <a:gd name="T110" fmla="*/ 694 w 753"/>
                <a:gd name="T111" fmla="*/ 2 h 315"/>
                <a:gd name="T112" fmla="*/ 708 w 753"/>
                <a:gd name="T113" fmla="*/ 1 h 315"/>
                <a:gd name="T114" fmla="*/ 722 w 753"/>
                <a:gd name="T115" fmla="*/ 0 h 315"/>
                <a:gd name="T116" fmla="*/ 736 w 753"/>
                <a:gd name="T117" fmla="*/ 0 h 315"/>
                <a:gd name="T118" fmla="*/ 750 w 753"/>
                <a:gd name="T11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315">
                  <a:moveTo>
                    <a:pt x="0" y="315"/>
                  </a:moveTo>
                  <a:lnTo>
                    <a:pt x="3" y="313"/>
                  </a:lnTo>
                  <a:lnTo>
                    <a:pt x="5" y="310"/>
                  </a:lnTo>
                  <a:lnTo>
                    <a:pt x="8" y="308"/>
                  </a:lnTo>
                  <a:lnTo>
                    <a:pt x="10" y="305"/>
                  </a:lnTo>
                  <a:lnTo>
                    <a:pt x="13" y="303"/>
                  </a:lnTo>
                  <a:lnTo>
                    <a:pt x="15" y="301"/>
                  </a:lnTo>
                  <a:lnTo>
                    <a:pt x="18" y="298"/>
                  </a:lnTo>
                  <a:lnTo>
                    <a:pt x="20" y="296"/>
                  </a:lnTo>
                  <a:lnTo>
                    <a:pt x="23" y="294"/>
                  </a:lnTo>
                  <a:lnTo>
                    <a:pt x="26" y="291"/>
                  </a:lnTo>
                  <a:lnTo>
                    <a:pt x="28" y="289"/>
                  </a:lnTo>
                  <a:lnTo>
                    <a:pt x="31" y="286"/>
                  </a:lnTo>
                  <a:lnTo>
                    <a:pt x="33" y="284"/>
                  </a:lnTo>
                  <a:lnTo>
                    <a:pt x="36" y="282"/>
                  </a:lnTo>
                  <a:lnTo>
                    <a:pt x="39" y="279"/>
                  </a:lnTo>
                  <a:lnTo>
                    <a:pt x="41" y="277"/>
                  </a:lnTo>
                  <a:lnTo>
                    <a:pt x="44" y="275"/>
                  </a:lnTo>
                  <a:lnTo>
                    <a:pt x="46" y="273"/>
                  </a:lnTo>
                  <a:lnTo>
                    <a:pt x="49" y="270"/>
                  </a:lnTo>
                  <a:lnTo>
                    <a:pt x="52" y="268"/>
                  </a:lnTo>
                  <a:lnTo>
                    <a:pt x="54" y="266"/>
                  </a:lnTo>
                  <a:lnTo>
                    <a:pt x="57" y="263"/>
                  </a:lnTo>
                  <a:lnTo>
                    <a:pt x="60" y="261"/>
                  </a:lnTo>
                  <a:lnTo>
                    <a:pt x="62" y="259"/>
                  </a:lnTo>
                  <a:lnTo>
                    <a:pt x="65" y="257"/>
                  </a:lnTo>
                  <a:lnTo>
                    <a:pt x="68" y="254"/>
                  </a:lnTo>
                  <a:lnTo>
                    <a:pt x="70" y="252"/>
                  </a:lnTo>
                  <a:lnTo>
                    <a:pt x="73" y="250"/>
                  </a:lnTo>
                  <a:lnTo>
                    <a:pt x="76" y="248"/>
                  </a:lnTo>
                  <a:lnTo>
                    <a:pt x="79" y="245"/>
                  </a:lnTo>
                  <a:lnTo>
                    <a:pt x="81" y="243"/>
                  </a:lnTo>
                  <a:lnTo>
                    <a:pt x="84" y="241"/>
                  </a:lnTo>
                  <a:lnTo>
                    <a:pt x="87" y="239"/>
                  </a:lnTo>
                  <a:lnTo>
                    <a:pt x="89" y="237"/>
                  </a:lnTo>
                  <a:lnTo>
                    <a:pt x="92" y="235"/>
                  </a:lnTo>
                  <a:lnTo>
                    <a:pt x="95" y="232"/>
                  </a:lnTo>
                  <a:lnTo>
                    <a:pt x="98" y="230"/>
                  </a:lnTo>
                  <a:lnTo>
                    <a:pt x="100" y="228"/>
                  </a:lnTo>
                  <a:lnTo>
                    <a:pt x="103" y="226"/>
                  </a:lnTo>
                  <a:lnTo>
                    <a:pt x="106" y="224"/>
                  </a:lnTo>
                  <a:lnTo>
                    <a:pt x="109" y="222"/>
                  </a:lnTo>
                  <a:lnTo>
                    <a:pt x="111" y="220"/>
                  </a:lnTo>
                  <a:lnTo>
                    <a:pt x="114" y="218"/>
                  </a:lnTo>
                  <a:lnTo>
                    <a:pt x="117" y="215"/>
                  </a:lnTo>
                  <a:lnTo>
                    <a:pt x="120" y="213"/>
                  </a:lnTo>
                  <a:lnTo>
                    <a:pt x="123" y="211"/>
                  </a:lnTo>
                  <a:lnTo>
                    <a:pt x="126" y="209"/>
                  </a:lnTo>
                  <a:lnTo>
                    <a:pt x="128" y="207"/>
                  </a:lnTo>
                  <a:lnTo>
                    <a:pt x="131" y="205"/>
                  </a:lnTo>
                  <a:lnTo>
                    <a:pt x="134" y="203"/>
                  </a:lnTo>
                  <a:lnTo>
                    <a:pt x="137" y="201"/>
                  </a:lnTo>
                  <a:lnTo>
                    <a:pt x="140" y="199"/>
                  </a:lnTo>
                  <a:lnTo>
                    <a:pt x="143" y="197"/>
                  </a:lnTo>
                  <a:lnTo>
                    <a:pt x="146" y="195"/>
                  </a:lnTo>
                  <a:lnTo>
                    <a:pt x="148" y="193"/>
                  </a:lnTo>
                  <a:lnTo>
                    <a:pt x="151" y="191"/>
                  </a:lnTo>
                  <a:lnTo>
                    <a:pt x="154" y="189"/>
                  </a:lnTo>
                  <a:lnTo>
                    <a:pt x="157" y="187"/>
                  </a:lnTo>
                  <a:lnTo>
                    <a:pt x="160" y="185"/>
                  </a:lnTo>
                  <a:lnTo>
                    <a:pt x="163" y="183"/>
                  </a:lnTo>
                  <a:lnTo>
                    <a:pt x="166" y="181"/>
                  </a:lnTo>
                  <a:lnTo>
                    <a:pt x="169" y="179"/>
                  </a:lnTo>
                  <a:lnTo>
                    <a:pt x="172" y="178"/>
                  </a:lnTo>
                  <a:lnTo>
                    <a:pt x="174" y="176"/>
                  </a:lnTo>
                  <a:lnTo>
                    <a:pt x="177" y="174"/>
                  </a:lnTo>
                  <a:lnTo>
                    <a:pt x="180" y="172"/>
                  </a:lnTo>
                  <a:lnTo>
                    <a:pt x="183" y="170"/>
                  </a:lnTo>
                  <a:lnTo>
                    <a:pt x="186" y="168"/>
                  </a:lnTo>
                  <a:lnTo>
                    <a:pt x="189" y="166"/>
                  </a:lnTo>
                  <a:lnTo>
                    <a:pt x="192" y="165"/>
                  </a:lnTo>
                  <a:lnTo>
                    <a:pt x="195" y="163"/>
                  </a:lnTo>
                  <a:lnTo>
                    <a:pt x="198" y="161"/>
                  </a:lnTo>
                  <a:lnTo>
                    <a:pt x="201" y="159"/>
                  </a:lnTo>
                  <a:lnTo>
                    <a:pt x="204" y="157"/>
                  </a:lnTo>
                  <a:lnTo>
                    <a:pt x="207" y="155"/>
                  </a:lnTo>
                  <a:lnTo>
                    <a:pt x="210" y="154"/>
                  </a:lnTo>
                  <a:lnTo>
                    <a:pt x="213" y="152"/>
                  </a:lnTo>
                  <a:lnTo>
                    <a:pt x="216" y="150"/>
                  </a:lnTo>
                  <a:lnTo>
                    <a:pt x="219" y="148"/>
                  </a:lnTo>
                  <a:lnTo>
                    <a:pt x="222" y="147"/>
                  </a:lnTo>
                  <a:lnTo>
                    <a:pt x="225" y="145"/>
                  </a:lnTo>
                  <a:lnTo>
                    <a:pt x="228" y="143"/>
                  </a:lnTo>
                  <a:lnTo>
                    <a:pt x="231" y="141"/>
                  </a:lnTo>
                  <a:lnTo>
                    <a:pt x="234" y="140"/>
                  </a:lnTo>
                  <a:lnTo>
                    <a:pt x="237" y="138"/>
                  </a:lnTo>
                  <a:lnTo>
                    <a:pt x="240" y="136"/>
                  </a:lnTo>
                  <a:lnTo>
                    <a:pt x="243" y="135"/>
                  </a:lnTo>
                  <a:lnTo>
                    <a:pt x="247" y="133"/>
                  </a:lnTo>
                  <a:lnTo>
                    <a:pt x="250" y="131"/>
                  </a:lnTo>
                  <a:lnTo>
                    <a:pt x="253" y="130"/>
                  </a:lnTo>
                  <a:lnTo>
                    <a:pt x="256" y="128"/>
                  </a:lnTo>
                  <a:lnTo>
                    <a:pt x="259" y="126"/>
                  </a:lnTo>
                  <a:lnTo>
                    <a:pt x="262" y="125"/>
                  </a:lnTo>
                  <a:lnTo>
                    <a:pt x="265" y="123"/>
                  </a:lnTo>
                  <a:lnTo>
                    <a:pt x="268" y="121"/>
                  </a:lnTo>
                  <a:lnTo>
                    <a:pt x="271" y="120"/>
                  </a:lnTo>
                  <a:lnTo>
                    <a:pt x="274" y="118"/>
                  </a:lnTo>
                  <a:lnTo>
                    <a:pt x="277" y="117"/>
                  </a:lnTo>
                  <a:lnTo>
                    <a:pt x="280" y="115"/>
                  </a:lnTo>
                  <a:lnTo>
                    <a:pt x="284" y="114"/>
                  </a:lnTo>
                  <a:lnTo>
                    <a:pt x="287" y="112"/>
                  </a:lnTo>
                  <a:lnTo>
                    <a:pt x="290" y="111"/>
                  </a:lnTo>
                  <a:lnTo>
                    <a:pt x="293" y="109"/>
                  </a:lnTo>
                  <a:lnTo>
                    <a:pt x="296" y="108"/>
                  </a:lnTo>
                  <a:lnTo>
                    <a:pt x="299" y="106"/>
                  </a:lnTo>
                  <a:lnTo>
                    <a:pt x="302" y="105"/>
                  </a:lnTo>
                  <a:lnTo>
                    <a:pt x="305" y="103"/>
                  </a:lnTo>
                  <a:lnTo>
                    <a:pt x="309" y="102"/>
                  </a:lnTo>
                  <a:lnTo>
                    <a:pt x="312" y="100"/>
                  </a:lnTo>
                  <a:lnTo>
                    <a:pt x="315" y="99"/>
                  </a:lnTo>
                  <a:lnTo>
                    <a:pt x="318" y="97"/>
                  </a:lnTo>
                  <a:lnTo>
                    <a:pt x="321" y="96"/>
                  </a:lnTo>
                  <a:lnTo>
                    <a:pt x="325" y="94"/>
                  </a:lnTo>
                  <a:lnTo>
                    <a:pt x="328" y="93"/>
                  </a:lnTo>
                  <a:lnTo>
                    <a:pt x="331" y="92"/>
                  </a:lnTo>
                  <a:lnTo>
                    <a:pt x="334" y="90"/>
                  </a:lnTo>
                  <a:lnTo>
                    <a:pt x="337" y="89"/>
                  </a:lnTo>
                  <a:lnTo>
                    <a:pt x="341" y="87"/>
                  </a:lnTo>
                  <a:lnTo>
                    <a:pt x="344" y="86"/>
                  </a:lnTo>
                  <a:lnTo>
                    <a:pt x="347" y="85"/>
                  </a:lnTo>
                  <a:lnTo>
                    <a:pt x="350" y="83"/>
                  </a:lnTo>
                  <a:lnTo>
                    <a:pt x="353" y="82"/>
                  </a:lnTo>
                  <a:lnTo>
                    <a:pt x="357" y="81"/>
                  </a:lnTo>
                  <a:lnTo>
                    <a:pt x="360" y="79"/>
                  </a:lnTo>
                  <a:lnTo>
                    <a:pt x="363" y="78"/>
                  </a:lnTo>
                  <a:lnTo>
                    <a:pt x="366" y="77"/>
                  </a:lnTo>
                  <a:lnTo>
                    <a:pt x="369" y="75"/>
                  </a:lnTo>
                  <a:lnTo>
                    <a:pt x="373" y="74"/>
                  </a:lnTo>
                  <a:lnTo>
                    <a:pt x="376" y="73"/>
                  </a:lnTo>
                  <a:lnTo>
                    <a:pt x="379" y="72"/>
                  </a:lnTo>
                  <a:lnTo>
                    <a:pt x="383" y="70"/>
                  </a:lnTo>
                  <a:lnTo>
                    <a:pt x="386" y="69"/>
                  </a:lnTo>
                  <a:lnTo>
                    <a:pt x="389" y="68"/>
                  </a:lnTo>
                  <a:lnTo>
                    <a:pt x="392" y="67"/>
                  </a:lnTo>
                  <a:lnTo>
                    <a:pt x="395" y="66"/>
                  </a:lnTo>
                  <a:lnTo>
                    <a:pt x="399" y="64"/>
                  </a:lnTo>
                  <a:lnTo>
                    <a:pt x="402" y="63"/>
                  </a:lnTo>
                  <a:lnTo>
                    <a:pt x="405" y="62"/>
                  </a:lnTo>
                  <a:lnTo>
                    <a:pt x="409" y="61"/>
                  </a:lnTo>
                  <a:lnTo>
                    <a:pt x="412" y="60"/>
                  </a:lnTo>
                  <a:lnTo>
                    <a:pt x="415" y="59"/>
                  </a:lnTo>
                  <a:lnTo>
                    <a:pt x="418" y="58"/>
                  </a:lnTo>
                  <a:lnTo>
                    <a:pt x="422" y="56"/>
                  </a:lnTo>
                  <a:lnTo>
                    <a:pt x="425" y="55"/>
                  </a:lnTo>
                  <a:lnTo>
                    <a:pt x="428" y="54"/>
                  </a:lnTo>
                  <a:lnTo>
                    <a:pt x="432" y="53"/>
                  </a:lnTo>
                  <a:lnTo>
                    <a:pt x="435" y="52"/>
                  </a:lnTo>
                  <a:lnTo>
                    <a:pt x="438" y="51"/>
                  </a:lnTo>
                  <a:lnTo>
                    <a:pt x="442" y="50"/>
                  </a:lnTo>
                  <a:lnTo>
                    <a:pt x="445" y="49"/>
                  </a:lnTo>
                  <a:lnTo>
                    <a:pt x="448" y="48"/>
                  </a:lnTo>
                  <a:lnTo>
                    <a:pt x="452" y="47"/>
                  </a:lnTo>
                  <a:lnTo>
                    <a:pt x="455" y="46"/>
                  </a:lnTo>
                  <a:lnTo>
                    <a:pt x="458" y="45"/>
                  </a:lnTo>
                  <a:lnTo>
                    <a:pt x="462" y="44"/>
                  </a:lnTo>
                  <a:lnTo>
                    <a:pt x="465" y="43"/>
                  </a:lnTo>
                  <a:lnTo>
                    <a:pt x="468" y="42"/>
                  </a:lnTo>
                  <a:lnTo>
                    <a:pt x="472" y="41"/>
                  </a:lnTo>
                  <a:lnTo>
                    <a:pt x="475" y="40"/>
                  </a:lnTo>
                  <a:lnTo>
                    <a:pt x="478" y="39"/>
                  </a:lnTo>
                  <a:lnTo>
                    <a:pt x="482" y="38"/>
                  </a:lnTo>
                  <a:lnTo>
                    <a:pt x="485" y="37"/>
                  </a:lnTo>
                  <a:lnTo>
                    <a:pt x="489" y="36"/>
                  </a:lnTo>
                  <a:lnTo>
                    <a:pt x="492" y="35"/>
                  </a:lnTo>
                  <a:lnTo>
                    <a:pt x="495" y="35"/>
                  </a:lnTo>
                  <a:lnTo>
                    <a:pt x="499" y="34"/>
                  </a:lnTo>
                  <a:lnTo>
                    <a:pt x="502" y="33"/>
                  </a:lnTo>
                  <a:lnTo>
                    <a:pt x="505" y="32"/>
                  </a:lnTo>
                  <a:lnTo>
                    <a:pt x="509" y="31"/>
                  </a:lnTo>
                  <a:lnTo>
                    <a:pt x="512" y="30"/>
                  </a:lnTo>
                  <a:lnTo>
                    <a:pt x="515" y="29"/>
                  </a:lnTo>
                  <a:lnTo>
                    <a:pt x="519" y="29"/>
                  </a:lnTo>
                  <a:lnTo>
                    <a:pt x="522" y="28"/>
                  </a:lnTo>
                  <a:lnTo>
                    <a:pt x="526" y="27"/>
                  </a:lnTo>
                  <a:lnTo>
                    <a:pt x="529" y="26"/>
                  </a:lnTo>
                  <a:lnTo>
                    <a:pt x="532" y="26"/>
                  </a:lnTo>
                  <a:lnTo>
                    <a:pt x="536" y="25"/>
                  </a:lnTo>
                  <a:lnTo>
                    <a:pt x="539" y="24"/>
                  </a:lnTo>
                  <a:lnTo>
                    <a:pt x="543" y="23"/>
                  </a:lnTo>
                  <a:lnTo>
                    <a:pt x="546" y="23"/>
                  </a:lnTo>
                  <a:lnTo>
                    <a:pt x="549" y="22"/>
                  </a:lnTo>
                  <a:lnTo>
                    <a:pt x="553" y="21"/>
                  </a:lnTo>
                  <a:lnTo>
                    <a:pt x="556" y="21"/>
                  </a:lnTo>
                  <a:lnTo>
                    <a:pt x="560" y="20"/>
                  </a:lnTo>
                  <a:lnTo>
                    <a:pt x="563" y="19"/>
                  </a:lnTo>
                  <a:lnTo>
                    <a:pt x="566" y="19"/>
                  </a:lnTo>
                  <a:lnTo>
                    <a:pt x="570" y="18"/>
                  </a:lnTo>
                  <a:lnTo>
                    <a:pt x="573" y="17"/>
                  </a:lnTo>
                  <a:lnTo>
                    <a:pt x="577" y="17"/>
                  </a:lnTo>
                  <a:lnTo>
                    <a:pt x="580" y="16"/>
                  </a:lnTo>
                  <a:lnTo>
                    <a:pt x="584" y="16"/>
                  </a:lnTo>
                  <a:lnTo>
                    <a:pt x="587" y="15"/>
                  </a:lnTo>
                  <a:lnTo>
                    <a:pt x="590" y="14"/>
                  </a:lnTo>
                  <a:lnTo>
                    <a:pt x="594" y="14"/>
                  </a:lnTo>
                  <a:lnTo>
                    <a:pt x="597" y="13"/>
                  </a:lnTo>
                  <a:lnTo>
                    <a:pt x="601" y="13"/>
                  </a:lnTo>
                  <a:lnTo>
                    <a:pt x="604" y="12"/>
                  </a:lnTo>
                  <a:lnTo>
                    <a:pt x="608" y="12"/>
                  </a:lnTo>
                  <a:lnTo>
                    <a:pt x="611" y="11"/>
                  </a:lnTo>
                  <a:lnTo>
                    <a:pt x="614" y="10"/>
                  </a:lnTo>
                  <a:lnTo>
                    <a:pt x="618" y="10"/>
                  </a:lnTo>
                  <a:lnTo>
                    <a:pt x="621" y="10"/>
                  </a:lnTo>
                  <a:lnTo>
                    <a:pt x="625" y="9"/>
                  </a:lnTo>
                  <a:lnTo>
                    <a:pt x="628" y="9"/>
                  </a:lnTo>
                  <a:lnTo>
                    <a:pt x="632" y="8"/>
                  </a:lnTo>
                  <a:lnTo>
                    <a:pt x="635" y="8"/>
                  </a:lnTo>
                  <a:lnTo>
                    <a:pt x="639" y="7"/>
                  </a:lnTo>
                  <a:lnTo>
                    <a:pt x="642" y="7"/>
                  </a:lnTo>
                  <a:lnTo>
                    <a:pt x="646" y="7"/>
                  </a:lnTo>
                  <a:lnTo>
                    <a:pt x="649" y="6"/>
                  </a:lnTo>
                  <a:lnTo>
                    <a:pt x="652" y="6"/>
                  </a:lnTo>
                  <a:lnTo>
                    <a:pt x="656" y="5"/>
                  </a:lnTo>
                  <a:lnTo>
                    <a:pt x="659" y="5"/>
                  </a:lnTo>
                  <a:lnTo>
                    <a:pt x="663" y="5"/>
                  </a:lnTo>
                  <a:lnTo>
                    <a:pt x="666" y="4"/>
                  </a:lnTo>
                  <a:lnTo>
                    <a:pt x="670" y="4"/>
                  </a:lnTo>
                  <a:lnTo>
                    <a:pt x="673" y="4"/>
                  </a:lnTo>
                  <a:lnTo>
                    <a:pt x="677" y="3"/>
                  </a:lnTo>
                  <a:lnTo>
                    <a:pt x="680" y="3"/>
                  </a:lnTo>
                  <a:lnTo>
                    <a:pt x="683" y="3"/>
                  </a:lnTo>
                  <a:lnTo>
                    <a:pt x="687" y="3"/>
                  </a:lnTo>
                  <a:lnTo>
                    <a:pt x="691" y="2"/>
                  </a:lnTo>
                  <a:lnTo>
                    <a:pt x="694" y="2"/>
                  </a:lnTo>
                  <a:lnTo>
                    <a:pt x="697" y="2"/>
                  </a:lnTo>
                  <a:lnTo>
                    <a:pt x="701" y="2"/>
                  </a:lnTo>
                  <a:lnTo>
                    <a:pt x="704" y="1"/>
                  </a:lnTo>
                  <a:lnTo>
                    <a:pt x="708" y="1"/>
                  </a:lnTo>
                  <a:lnTo>
                    <a:pt x="711" y="1"/>
                  </a:lnTo>
                  <a:lnTo>
                    <a:pt x="715" y="1"/>
                  </a:lnTo>
                  <a:lnTo>
                    <a:pt x="718" y="1"/>
                  </a:lnTo>
                  <a:lnTo>
                    <a:pt x="722" y="0"/>
                  </a:lnTo>
                  <a:lnTo>
                    <a:pt x="725" y="0"/>
                  </a:lnTo>
                  <a:lnTo>
                    <a:pt x="729" y="0"/>
                  </a:lnTo>
                  <a:lnTo>
                    <a:pt x="732" y="0"/>
                  </a:lnTo>
                  <a:lnTo>
                    <a:pt x="736" y="0"/>
                  </a:lnTo>
                  <a:lnTo>
                    <a:pt x="739" y="0"/>
                  </a:lnTo>
                  <a:lnTo>
                    <a:pt x="743" y="0"/>
                  </a:lnTo>
                  <a:lnTo>
                    <a:pt x="746" y="0"/>
                  </a:lnTo>
                  <a:lnTo>
                    <a:pt x="750" y="0"/>
                  </a:lnTo>
                  <a:lnTo>
                    <a:pt x="753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4306" y="1837"/>
              <a:ext cx="1089" cy="1102"/>
            </a:xfrm>
            <a:custGeom>
              <a:avLst/>
              <a:gdLst>
                <a:gd name="T0" fmla="*/ 24 w 1089"/>
                <a:gd name="T1" fmla="*/ 0 h 1102"/>
                <a:gd name="T2" fmla="*/ 52 w 1089"/>
                <a:gd name="T3" fmla="*/ 2 h 1102"/>
                <a:gd name="T4" fmla="*/ 80 w 1089"/>
                <a:gd name="T5" fmla="*/ 4 h 1102"/>
                <a:gd name="T6" fmla="*/ 107 w 1089"/>
                <a:gd name="T7" fmla="*/ 7 h 1102"/>
                <a:gd name="T8" fmla="*/ 135 w 1089"/>
                <a:gd name="T9" fmla="*/ 10 h 1102"/>
                <a:gd name="T10" fmla="*/ 162 w 1089"/>
                <a:gd name="T11" fmla="*/ 14 h 1102"/>
                <a:gd name="T12" fmla="*/ 190 w 1089"/>
                <a:gd name="T13" fmla="*/ 19 h 1102"/>
                <a:gd name="T14" fmla="*/ 217 w 1089"/>
                <a:gd name="T15" fmla="*/ 25 h 1102"/>
                <a:gd name="T16" fmla="*/ 244 w 1089"/>
                <a:gd name="T17" fmla="*/ 31 h 1102"/>
                <a:gd name="T18" fmla="*/ 271 w 1089"/>
                <a:gd name="T19" fmla="*/ 38 h 1102"/>
                <a:gd name="T20" fmla="*/ 298 w 1089"/>
                <a:gd name="T21" fmla="*/ 46 h 1102"/>
                <a:gd name="T22" fmla="*/ 324 w 1089"/>
                <a:gd name="T23" fmla="*/ 54 h 1102"/>
                <a:gd name="T24" fmla="*/ 351 w 1089"/>
                <a:gd name="T25" fmla="*/ 63 h 1102"/>
                <a:gd name="T26" fmla="*/ 377 w 1089"/>
                <a:gd name="T27" fmla="*/ 73 h 1102"/>
                <a:gd name="T28" fmla="*/ 403 w 1089"/>
                <a:gd name="T29" fmla="*/ 83 h 1102"/>
                <a:gd name="T30" fmla="*/ 428 w 1089"/>
                <a:gd name="T31" fmla="*/ 94 h 1102"/>
                <a:gd name="T32" fmla="*/ 454 w 1089"/>
                <a:gd name="T33" fmla="*/ 106 h 1102"/>
                <a:gd name="T34" fmla="*/ 479 w 1089"/>
                <a:gd name="T35" fmla="*/ 118 h 1102"/>
                <a:gd name="T36" fmla="*/ 503 w 1089"/>
                <a:gd name="T37" fmla="*/ 131 h 1102"/>
                <a:gd name="T38" fmla="*/ 528 w 1089"/>
                <a:gd name="T39" fmla="*/ 145 h 1102"/>
                <a:gd name="T40" fmla="*/ 552 w 1089"/>
                <a:gd name="T41" fmla="*/ 159 h 1102"/>
                <a:gd name="T42" fmla="*/ 575 w 1089"/>
                <a:gd name="T43" fmla="*/ 174 h 1102"/>
                <a:gd name="T44" fmla="*/ 599 w 1089"/>
                <a:gd name="T45" fmla="*/ 189 h 1102"/>
                <a:gd name="T46" fmla="*/ 622 w 1089"/>
                <a:gd name="T47" fmla="*/ 205 h 1102"/>
                <a:gd name="T48" fmla="*/ 644 w 1089"/>
                <a:gd name="T49" fmla="*/ 222 h 1102"/>
                <a:gd name="T50" fmla="*/ 666 w 1089"/>
                <a:gd name="T51" fmla="*/ 239 h 1102"/>
                <a:gd name="T52" fmla="*/ 688 w 1089"/>
                <a:gd name="T53" fmla="*/ 257 h 1102"/>
                <a:gd name="T54" fmla="*/ 709 w 1089"/>
                <a:gd name="T55" fmla="*/ 275 h 1102"/>
                <a:gd name="T56" fmla="*/ 730 w 1089"/>
                <a:gd name="T57" fmla="*/ 294 h 1102"/>
                <a:gd name="T58" fmla="*/ 750 w 1089"/>
                <a:gd name="T59" fmla="*/ 313 h 1102"/>
                <a:gd name="T60" fmla="*/ 770 w 1089"/>
                <a:gd name="T61" fmla="*/ 333 h 1102"/>
                <a:gd name="T62" fmla="*/ 789 w 1089"/>
                <a:gd name="T63" fmla="*/ 353 h 1102"/>
                <a:gd name="T64" fmla="*/ 808 w 1089"/>
                <a:gd name="T65" fmla="*/ 374 h 1102"/>
                <a:gd name="T66" fmla="*/ 826 w 1089"/>
                <a:gd name="T67" fmla="*/ 395 h 1102"/>
                <a:gd name="T68" fmla="*/ 844 w 1089"/>
                <a:gd name="T69" fmla="*/ 417 h 1102"/>
                <a:gd name="T70" fmla="*/ 861 w 1089"/>
                <a:gd name="T71" fmla="*/ 439 h 1102"/>
                <a:gd name="T72" fmla="*/ 878 w 1089"/>
                <a:gd name="T73" fmla="*/ 461 h 1102"/>
                <a:gd name="T74" fmla="*/ 894 w 1089"/>
                <a:gd name="T75" fmla="*/ 484 h 1102"/>
                <a:gd name="T76" fmla="*/ 909 w 1089"/>
                <a:gd name="T77" fmla="*/ 508 h 1102"/>
                <a:gd name="T78" fmla="*/ 924 w 1089"/>
                <a:gd name="T79" fmla="*/ 532 h 1102"/>
                <a:gd name="T80" fmla="*/ 938 w 1089"/>
                <a:gd name="T81" fmla="*/ 556 h 1102"/>
                <a:gd name="T82" fmla="*/ 952 w 1089"/>
                <a:gd name="T83" fmla="*/ 580 h 1102"/>
                <a:gd name="T84" fmla="*/ 965 w 1089"/>
                <a:gd name="T85" fmla="*/ 605 h 1102"/>
                <a:gd name="T86" fmla="*/ 978 w 1089"/>
                <a:gd name="T87" fmla="*/ 630 h 1102"/>
                <a:gd name="T88" fmla="*/ 990 w 1089"/>
                <a:gd name="T89" fmla="*/ 656 h 1102"/>
                <a:gd name="T90" fmla="*/ 1001 w 1089"/>
                <a:gd name="T91" fmla="*/ 681 h 1102"/>
                <a:gd name="T92" fmla="*/ 1011 w 1089"/>
                <a:gd name="T93" fmla="*/ 707 h 1102"/>
                <a:gd name="T94" fmla="*/ 1021 w 1089"/>
                <a:gd name="T95" fmla="*/ 734 h 1102"/>
                <a:gd name="T96" fmla="*/ 1030 w 1089"/>
                <a:gd name="T97" fmla="*/ 760 h 1102"/>
                <a:gd name="T98" fmla="*/ 1039 w 1089"/>
                <a:gd name="T99" fmla="*/ 787 h 1102"/>
                <a:gd name="T100" fmla="*/ 1047 w 1089"/>
                <a:gd name="T101" fmla="*/ 814 h 1102"/>
                <a:gd name="T102" fmla="*/ 1054 w 1089"/>
                <a:gd name="T103" fmla="*/ 841 h 1102"/>
                <a:gd name="T104" fmla="*/ 1061 w 1089"/>
                <a:gd name="T105" fmla="*/ 869 h 1102"/>
                <a:gd name="T106" fmla="*/ 1067 w 1089"/>
                <a:gd name="T107" fmla="*/ 896 h 1102"/>
                <a:gd name="T108" fmla="*/ 1072 w 1089"/>
                <a:gd name="T109" fmla="*/ 924 h 1102"/>
                <a:gd name="T110" fmla="*/ 1076 w 1089"/>
                <a:gd name="T111" fmla="*/ 952 h 1102"/>
                <a:gd name="T112" fmla="*/ 1080 w 1089"/>
                <a:gd name="T113" fmla="*/ 980 h 1102"/>
                <a:gd name="T114" fmla="*/ 1084 w 1089"/>
                <a:gd name="T115" fmla="*/ 1007 h 1102"/>
                <a:gd name="T116" fmla="*/ 1086 w 1089"/>
                <a:gd name="T117" fmla="*/ 1035 h 1102"/>
                <a:gd name="T118" fmla="*/ 1088 w 1089"/>
                <a:gd name="T119" fmla="*/ 1064 h 1102"/>
                <a:gd name="T120" fmla="*/ 1089 w 1089"/>
                <a:gd name="T121" fmla="*/ 1092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9" h="1102">
                  <a:moveTo>
                    <a:pt x="0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5" y="1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52" y="2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2"/>
                  </a:lnTo>
                  <a:lnTo>
                    <a:pt x="66" y="3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3" y="4"/>
                  </a:lnTo>
                  <a:lnTo>
                    <a:pt x="87" y="4"/>
                  </a:lnTo>
                  <a:lnTo>
                    <a:pt x="90" y="5"/>
                  </a:lnTo>
                  <a:lnTo>
                    <a:pt x="94" y="5"/>
                  </a:lnTo>
                  <a:lnTo>
                    <a:pt x="97" y="5"/>
                  </a:lnTo>
                  <a:lnTo>
                    <a:pt x="100" y="6"/>
                  </a:lnTo>
                  <a:lnTo>
                    <a:pt x="104" y="6"/>
                  </a:lnTo>
                  <a:lnTo>
                    <a:pt x="107" y="7"/>
                  </a:lnTo>
                  <a:lnTo>
                    <a:pt x="111" y="7"/>
                  </a:lnTo>
                  <a:lnTo>
                    <a:pt x="114" y="7"/>
                  </a:lnTo>
                  <a:lnTo>
                    <a:pt x="118" y="8"/>
                  </a:lnTo>
                  <a:lnTo>
                    <a:pt x="121" y="8"/>
                  </a:lnTo>
                  <a:lnTo>
                    <a:pt x="125" y="9"/>
                  </a:lnTo>
                  <a:lnTo>
                    <a:pt x="128" y="9"/>
                  </a:lnTo>
                  <a:lnTo>
                    <a:pt x="131" y="10"/>
                  </a:lnTo>
                  <a:lnTo>
                    <a:pt x="135" y="10"/>
                  </a:lnTo>
                  <a:lnTo>
                    <a:pt x="138" y="10"/>
                  </a:lnTo>
                  <a:lnTo>
                    <a:pt x="142" y="11"/>
                  </a:lnTo>
                  <a:lnTo>
                    <a:pt x="145" y="12"/>
                  </a:lnTo>
                  <a:lnTo>
                    <a:pt x="149" y="12"/>
                  </a:lnTo>
                  <a:lnTo>
                    <a:pt x="152" y="13"/>
                  </a:lnTo>
                  <a:lnTo>
                    <a:pt x="155" y="13"/>
                  </a:lnTo>
                  <a:lnTo>
                    <a:pt x="159" y="14"/>
                  </a:lnTo>
                  <a:lnTo>
                    <a:pt x="162" y="14"/>
                  </a:lnTo>
                  <a:lnTo>
                    <a:pt x="166" y="15"/>
                  </a:lnTo>
                  <a:lnTo>
                    <a:pt x="169" y="16"/>
                  </a:lnTo>
                  <a:lnTo>
                    <a:pt x="173" y="16"/>
                  </a:lnTo>
                  <a:lnTo>
                    <a:pt x="176" y="17"/>
                  </a:lnTo>
                  <a:lnTo>
                    <a:pt x="179" y="17"/>
                  </a:lnTo>
                  <a:lnTo>
                    <a:pt x="183" y="18"/>
                  </a:lnTo>
                  <a:lnTo>
                    <a:pt x="186" y="19"/>
                  </a:lnTo>
                  <a:lnTo>
                    <a:pt x="190" y="19"/>
                  </a:lnTo>
                  <a:lnTo>
                    <a:pt x="193" y="20"/>
                  </a:lnTo>
                  <a:lnTo>
                    <a:pt x="197" y="21"/>
                  </a:lnTo>
                  <a:lnTo>
                    <a:pt x="200" y="21"/>
                  </a:lnTo>
                  <a:lnTo>
                    <a:pt x="204" y="22"/>
                  </a:lnTo>
                  <a:lnTo>
                    <a:pt x="207" y="23"/>
                  </a:lnTo>
                  <a:lnTo>
                    <a:pt x="210" y="23"/>
                  </a:lnTo>
                  <a:lnTo>
                    <a:pt x="214" y="24"/>
                  </a:lnTo>
                  <a:lnTo>
                    <a:pt x="217" y="25"/>
                  </a:lnTo>
                  <a:lnTo>
                    <a:pt x="220" y="26"/>
                  </a:lnTo>
                  <a:lnTo>
                    <a:pt x="224" y="26"/>
                  </a:lnTo>
                  <a:lnTo>
                    <a:pt x="227" y="27"/>
                  </a:lnTo>
                  <a:lnTo>
                    <a:pt x="231" y="28"/>
                  </a:lnTo>
                  <a:lnTo>
                    <a:pt x="234" y="29"/>
                  </a:lnTo>
                  <a:lnTo>
                    <a:pt x="237" y="29"/>
                  </a:lnTo>
                  <a:lnTo>
                    <a:pt x="241" y="30"/>
                  </a:lnTo>
                  <a:lnTo>
                    <a:pt x="244" y="31"/>
                  </a:lnTo>
                  <a:lnTo>
                    <a:pt x="248" y="32"/>
                  </a:lnTo>
                  <a:lnTo>
                    <a:pt x="251" y="33"/>
                  </a:lnTo>
                  <a:lnTo>
                    <a:pt x="254" y="34"/>
                  </a:lnTo>
                  <a:lnTo>
                    <a:pt x="258" y="35"/>
                  </a:lnTo>
                  <a:lnTo>
                    <a:pt x="261" y="35"/>
                  </a:lnTo>
                  <a:lnTo>
                    <a:pt x="264" y="36"/>
                  </a:lnTo>
                  <a:lnTo>
                    <a:pt x="268" y="37"/>
                  </a:lnTo>
                  <a:lnTo>
                    <a:pt x="271" y="38"/>
                  </a:lnTo>
                  <a:lnTo>
                    <a:pt x="274" y="39"/>
                  </a:lnTo>
                  <a:lnTo>
                    <a:pt x="278" y="40"/>
                  </a:lnTo>
                  <a:lnTo>
                    <a:pt x="281" y="41"/>
                  </a:lnTo>
                  <a:lnTo>
                    <a:pt x="284" y="42"/>
                  </a:lnTo>
                  <a:lnTo>
                    <a:pt x="288" y="43"/>
                  </a:lnTo>
                  <a:lnTo>
                    <a:pt x="291" y="44"/>
                  </a:lnTo>
                  <a:lnTo>
                    <a:pt x="295" y="45"/>
                  </a:lnTo>
                  <a:lnTo>
                    <a:pt x="298" y="46"/>
                  </a:lnTo>
                  <a:lnTo>
                    <a:pt x="301" y="47"/>
                  </a:lnTo>
                  <a:lnTo>
                    <a:pt x="304" y="48"/>
                  </a:lnTo>
                  <a:lnTo>
                    <a:pt x="308" y="49"/>
                  </a:lnTo>
                  <a:lnTo>
                    <a:pt x="311" y="50"/>
                  </a:lnTo>
                  <a:lnTo>
                    <a:pt x="315" y="51"/>
                  </a:lnTo>
                  <a:lnTo>
                    <a:pt x="318" y="52"/>
                  </a:lnTo>
                  <a:lnTo>
                    <a:pt x="321" y="53"/>
                  </a:lnTo>
                  <a:lnTo>
                    <a:pt x="324" y="54"/>
                  </a:lnTo>
                  <a:lnTo>
                    <a:pt x="328" y="55"/>
                  </a:lnTo>
                  <a:lnTo>
                    <a:pt x="331" y="56"/>
                  </a:lnTo>
                  <a:lnTo>
                    <a:pt x="334" y="58"/>
                  </a:lnTo>
                  <a:lnTo>
                    <a:pt x="338" y="59"/>
                  </a:lnTo>
                  <a:lnTo>
                    <a:pt x="341" y="60"/>
                  </a:lnTo>
                  <a:lnTo>
                    <a:pt x="344" y="61"/>
                  </a:lnTo>
                  <a:lnTo>
                    <a:pt x="347" y="62"/>
                  </a:lnTo>
                  <a:lnTo>
                    <a:pt x="351" y="63"/>
                  </a:lnTo>
                  <a:lnTo>
                    <a:pt x="354" y="64"/>
                  </a:lnTo>
                  <a:lnTo>
                    <a:pt x="357" y="66"/>
                  </a:lnTo>
                  <a:lnTo>
                    <a:pt x="361" y="67"/>
                  </a:lnTo>
                  <a:lnTo>
                    <a:pt x="364" y="68"/>
                  </a:lnTo>
                  <a:lnTo>
                    <a:pt x="367" y="69"/>
                  </a:lnTo>
                  <a:lnTo>
                    <a:pt x="370" y="70"/>
                  </a:lnTo>
                  <a:lnTo>
                    <a:pt x="374" y="72"/>
                  </a:lnTo>
                  <a:lnTo>
                    <a:pt x="377" y="73"/>
                  </a:lnTo>
                  <a:lnTo>
                    <a:pt x="380" y="74"/>
                  </a:lnTo>
                  <a:lnTo>
                    <a:pt x="383" y="75"/>
                  </a:lnTo>
                  <a:lnTo>
                    <a:pt x="387" y="77"/>
                  </a:lnTo>
                  <a:lnTo>
                    <a:pt x="390" y="78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400" y="82"/>
                  </a:lnTo>
                  <a:lnTo>
                    <a:pt x="403" y="83"/>
                  </a:lnTo>
                  <a:lnTo>
                    <a:pt x="406" y="85"/>
                  </a:lnTo>
                  <a:lnTo>
                    <a:pt x="409" y="86"/>
                  </a:lnTo>
                  <a:lnTo>
                    <a:pt x="412" y="87"/>
                  </a:lnTo>
                  <a:lnTo>
                    <a:pt x="415" y="89"/>
                  </a:lnTo>
                  <a:lnTo>
                    <a:pt x="419" y="90"/>
                  </a:lnTo>
                  <a:lnTo>
                    <a:pt x="422" y="92"/>
                  </a:lnTo>
                  <a:lnTo>
                    <a:pt x="425" y="93"/>
                  </a:lnTo>
                  <a:lnTo>
                    <a:pt x="428" y="94"/>
                  </a:lnTo>
                  <a:lnTo>
                    <a:pt x="431" y="96"/>
                  </a:lnTo>
                  <a:lnTo>
                    <a:pt x="435" y="97"/>
                  </a:lnTo>
                  <a:lnTo>
                    <a:pt x="438" y="99"/>
                  </a:lnTo>
                  <a:lnTo>
                    <a:pt x="441" y="100"/>
                  </a:lnTo>
                  <a:lnTo>
                    <a:pt x="444" y="102"/>
                  </a:lnTo>
                  <a:lnTo>
                    <a:pt x="447" y="103"/>
                  </a:lnTo>
                  <a:lnTo>
                    <a:pt x="450" y="105"/>
                  </a:lnTo>
                  <a:lnTo>
                    <a:pt x="454" y="106"/>
                  </a:lnTo>
                  <a:lnTo>
                    <a:pt x="457" y="108"/>
                  </a:lnTo>
                  <a:lnTo>
                    <a:pt x="460" y="109"/>
                  </a:lnTo>
                  <a:lnTo>
                    <a:pt x="463" y="111"/>
                  </a:lnTo>
                  <a:lnTo>
                    <a:pt x="466" y="112"/>
                  </a:lnTo>
                  <a:lnTo>
                    <a:pt x="469" y="114"/>
                  </a:lnTo>
                  <a:lnTo>
                    <a:pt x="472" y="115"/>
                  </a:lnTo>
                  <a:lnTo>
                    <a:pt x="476" y="117"/>
                  </a:lnTo>
                  <a:lnTo>
                    <a:pt x="479" y="118"/>
                  </a:lnTo>
                  <a:lnTo>
                    <a:pt x="482" y="120"/>
                  </a:lnTo>
                  <a:lnTo>
                    <a:pt x="485" y="121"/>
                  </a:lnTo>
                  <a:lnTo>
                    <a:pt x="488" y="123"/>
                  </a:lnTo>
                  <a:lnTo>
                    <a:pt x="491" y="125"/>
                  </a:lnTo>
                  <a:lnTo>
                    <a:pt x="494" y="126"/>
                  </a:lnTo>
                  <a:lnTo>
                    <a:pt x="497" y="128"/>
                  </a:lnTo>
                  <a:lnTo>
                    <a:pt x="500" y="130"/>
                  </a:lnTo>
                  <a:lnTo>
                    <a:pt x="503" y="131"/>
                  </a:lnTo>
                  <a:lnTo>
                    <a:pt x="506" y="133"/>
                  </a:lnTo>
                  <a:lnTo>
                    <a:pt x="510" y="135"/>
                  </a:lnTo>
                  <a:lnTo>
                    <a:pt x="513" y="136"/>
                  </a:lnTo>
                  <a:lnTo>
                    <a:pt x="516" y="138"/>
                  </a:lnTo>
                  <a:lnTo>
                    <a:pt x="519" y="140"/>
                  </a:lnTo>
                  <a:lnTo>
                    <a:pt x="522" y="141"/>
                  </a:lnTo>
                  <a:lnTo>
                    <a:pt x="525" y="143"/>
                  </a:lnTo>
                  <a:lnTo>
                    <a:pt x="528" y="145"/>
                  </a:lnTo>
                  <a:lnTo>
                    <a:pt x="531" y="147"/>
                  </a:lnTo>
                  <a:lnTo>
                    <a:pt x="534" y="148"/>
                  </a:lnTo>
                  <a:lnTo>
                    <a:pt x="537" y="150"/>
                  </a:lnTo>
                  <a:lnTo>
                    <a:pt x="540" y="152"/>
                  </a:lnTo>
                  <a:lnTo>
                    <a:pt x="543" y="154"/>
                  </a:lnTo>
                  <a:lnTo>
                    <a:pt x="546" y="155"/>
                  </a:lnTo>
                  <a:lnTo>
                    <a:pt x="549" y="157"/>
                  </a:lnTo>
                  <a:lnTo>
                    <a:pt x="552" y="159"/>
                  </a:lnTo>
                  <a:lnTo>
                    <a:pt x="555" y="161"/>
                  </a:lnTo>
                  <a:lnTo>
                    <a:pt x="558" y="163"/>
                  </a:lnTo>
                  <a:lnTo>
                    <a:pt x="561" y="165"/>
                  </a:lnTo>
                  <a:lnTo>
                    <a:pt x="564" y="166"/>
                  </a:lnTo>
                  <a:lnTo>
                    <a:pt x="567" y="168"/>
                  </a:lnTo>
                  <a:lnTo>
                    <a:pt x="569" y="170"/>
                  </a:lnTo>
                  <a:lnTo>
                    <a:pt x="572" y="172"/>
                  </a:lnTo>
                  <a:lnTo>
                    <a:pt x="575" y="174"/>
                  </a:lnTo>
                  <a:lnTo>
                    <a:pt x="578" y="176"/>
                  </a:lnTo>
                  <a:lnTo>
                    <a:pt x="581" y="178"/>
                  </a:lnTo>
                  <a:lnTo>
                    <a:pt x="584" y="179"/>
                  </a:lnTo>
                  <a:lnTo>
                    <a:pt x="587" y="181"/>
                  </a:lnTo>
                  <a:lnTo>
                    <a:pt x="590" y="183"/>
                  </a:lnTo>
                  <a:lnTo>
                    <a:pt x="593" y="185"/>
                  </a:lnTo>
                  <a:lnTo>
                    <a:pt x="596" y="187"/>
                  </a:lnTo>
                  <a:lnTo>
                    <a:pt x="599" y="189"/>
                  </a:lnTo>
                  <a:lnTo>
                    <a:pt x="602" y="191"/>
                  </a:lnTo>
                  <a:lnTo>
                    <a:pt x="604" y="193"/>
                  </a:lnTo>
                  <a:lnTo>
                    <a:pt x="607" y="195"/>
                  </a:lnTo>
                  <a:lnTo>
                    <a:pt x="610" y="197"/>
                  </a:lnTo>
                  <a:lnTo>
                    <a:pt x="613" y="199"/>
                  </a:lnTo>
                  <a:lnTo>
                    <a:pt x="616" y="201"/>
                  </a:lnTo>
                  <a:lnTo>
                    <a:pt x="619" y="203"/>
                  </a:lnTo>
                  <a:lnTo>
                    <a:pt x="622" y="205"/>
                  </a:lnTo>
                  <a:lnTo>
                    <a:pt x="624" y="207"/>
                  </a:lnTo>
                  <a:lnTo>
                    <a:pt x="627" y="209"/>
                  </a:lnTo>
                  <a:lnTo>
                    <a:pt x="630" y="211"/>
                  </a:lnTo>
                  <a:lnTo>
                    <a:pt x="633" y="213"/>
                  </a:lnTo>
                  <a:lnTo>
                    <a:pt x="636" y="215"/>
                  </a:lnTo>
                  <a:lnTo>
                    <a:pt x="638" y="218"/>
                  </a:lnTo>
                  <a:lnTo>
                    <a:pt x="641" y="220"/>
                  </a:lnTo>
                  <a:lnTo>
                    <a:pt x="644" y="222"/>
                  </a:lnTo>
                  <a:lnTo>
                    <a:pt x="647" y="224"/>
                  </a:lnTo>
                  <a:lnTo>
                    <a:pt x="650" y="226"/>
                  </a:lnTo>
                  <a:lnTo>
                    <a:pt x="652" y="228"/>
                  </a:lnTo>
                  <a:lnTo>
                    <a:pt x="655" y="230"/>
                  </a:lnTo>
                  <a:lnTo>
                    <a:pt x="658" y="232"/>
                  </a:lnTo>
                  <a:lnTo>
                    <a:pt x="661" y="235"/>
                  </a:lnTo>
                  <a:lnTo>
                    <a:pt x="664" y="237"/>
                  </a:lnTo>
                  <a:lnTo>
                    <a:pt x="666" y="239"/>
                  </a:lnTo>
                  <a:lnTo>
                    <a:pt x="669" y="241"/>
                  </a:lnTo>
                  <a:lnTo>
                    <a:pt x="672" y="243"/>
                  </a:lnTo>
                  <a:lnTo>
                    <a:pt x="674" y="245"/>
                  </a:lnTo>
                  <a:lnTo>
                    <a:pt x="677" y="248"/>
                  </a:lnTo>
                  <a:lnTo>
                    <a:pt x="680" y="250"/>
                  </a:lnTo>
                  <a:lnTo>
                    <a:pt x="682" y="252"/>
                  </a:lnTo>
                  <a:lnTo>
                    <a:pt x="685" y="254"/>
                  </a:lnTo>
                  <a:lnTo>
                    <a:pt x="688" y="257"/>
                  </a:lnTo>
                  <a:lnTo>
                    <a:pt x="691" y="259"/>
                  </a:lnTo>
                  <a:lnTo>
                    <a:pt x="693" y="261"/>
                  </a:lnTo>
                  <a:lnTo>
                    <a:pt x="696" y="263"/>
                  </a:lnTo>
                  <a:lnTo>
                    <a:pt x="698" y="266"/>
                  </a:lnTo>
                  <a:lnTo>
                    <a:pt x="701" y="268"/>
                  </a:lnTo>
                  <a:lnTo>
                    <a:pt x="704" y="270"/>
                  </a:lnTo>
                  <a:lnTo>
                    <a:pt x="707" y="273"/>
                  </a:lnTo>
                  <a:lnTo>
                    <a:pt x="709" y="275"/>
                  </a:lnTo>
                  <a:lnTo>
                    <a:pt x="712" y="277"/>
                  </a:lnTo>
                  <a:lnTo>
                    <a:pt x="714" y="279"/>
                  </a:lnTo>
                  <a:lnTo>
                    <a:pt x="717" y="282"/>
                  </a:lnTo>
                  <a:lnTo>
                    <a:pt x="719" y="284"/>
                  </a:lnTo>
                  <a:lnTo>
                    <a:pt x="722" y="286"/>
                  </a:lnTo>
                  <a:lnTo>
                    <a:pt x="725" y="289"/>
                  </a:lnTo>
                  <a:lnTo>
                    <a:pt x="727" y="291"/>
                  </a:lnTo>
                  <a:lnTo>
                    <a:pt x="730" y="294"/>
                  </a:lnTo>
                  <a:lnTo>
                    <a:pt x="732" y="296"/>
                  </a:lnTo>
                  <a:lnTo>
                    <a:pt x="735" y="298"/>
                  </a:lnTo>
                  <a:lnTo>
                    <a:pt x="737" y="301"/>
                  </a:lnTo>
                  <a:lnTo>
                    <a:pt x="740" y="303"/>
                  </a:lnTo>
                  <a:lnTo>
                    <a:pt x="742" y="305"/>
                  </a:lnTo>
                  <a:lnTo>
                    <a:pt x="745" y="308"/>
                  </a:lnTo>
                  <a:lnTo>
                    <a:pt x="747" y="310"/>
                  </a:lnTo>
                  <a:lnTo>
                    <a:pt x="750" y="313"/>
                  </a:lnTo>
                  <a:lnTo>
                    <a:pt x="753" y="315"/>
                  </a:lnTo>
                  <a:lnTo>
                    <a:pt x="755" y="318"/>
                  </a:lnTo>
                  <a:lnTo>
                    <a:pt x="758" y="320"/>
                  </a:lnTo>
                  <a:lnTo>
                    <a:pt x="760" y="323"/>
                  </a:lnTo>
                  <a:lnTo>
                    <a:pt x="762" y="325"/>
                  </a:lnTo>
                  <a:lnTo>
                    <a:pt x="765" y="328"/>
                  </a:lnTo>
                  <a:lnTo>
                    <a:pt x="767" y="330"/>
                  </a:lnTo>
                  <a:lnTo>
                    <a:pt x="770" y="333"/>
                  </a:lnTo>
                  <a:lnTo>
                    <a:pt x="772" y="335"/>
                  </a:lnTo>
                  <a:lnTo>
                    <a:pt x="775" y="338"/>
                  </a:lnTo>
                  <a:lnTo>
                    <a:pt x="777" y="340"/>
                  </a:lnTo>
                  <a:lnTo>
                    <a:pt x="780" y="343"/>
                  </a:lnTo>
                  <a:lnTo>
                    <a:pt x="782" y="345"/>
                  </a:lnTo>
                  <a:lnTo>
                    <a:pt x="784" y="348"/>
                  </a:lnTo>
                  <a:lnTo>
                    <a:pt x="787" y="350"/>
                  </a:lnTo>
                  <a:lnTo>
                    <a:pt x="789" y="353"/>
                  </a:lnTo>
                  <a:lnTo>
                    <a:pt x="791" y="355"/>
                  </a:lnTo>
                  <a:lnTo>
                    <a:pt x="794" y="358"/>
                  </a:lnTo>
                  <a:lnTo>
                    <a:pt x="796" y="361"/>
                  </a:lnTo>
                  <a:lnTo>
                    <a:pt x="799" y="363"/>
                  </a:lnTo>
                  <a:lnTo>
                    <a:pt x="801" y="366"/>
                  </a:lnTo>
                  <a:lnTo>
                    <a:pt x="803" y="368"/>
                  </a:lnTo>
                  <a:lnTo>
                    <a:pt x="806" y="371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9"/>
                  </a:lnTo>
                  <a:lnTo>
                    <a:pt x="815" y="382"/>
                  </a:lnTo>
                  <a:lnTo>
                    <a:pt x="817" y="384"/>
                  </a:lnTo>
                  <a:lnTo>
                    <a:pt x="819" y="387"/>
                  </a:lnTo>
                  <a:lnTo>
                    <a:pt x="822" y="390"/>
                  </a:lnTo>
                  <a:lnTo>
                    <a:pt x="824" y="392"/>
                  </a:lnTo>
                  <a:lnTo>
                    <a:pt x="826" y="395"/>
                  </a:lnTo>
                  <a:lnTo>
                    <a:pt x="828" y="397"/>
                  </a:lnTo>
                  <a:lnTo>
                    <a:pt x="831" y="400"/>
                  </a:lnTo>
                  <a:lnTo>
                    <a:pt x="833" y="403"/>
                  </a:lnTo>
                  <a:lnTo>
                    <a:pt x="835" y="406"/>
                  </a:lnTo>
                  <a:lnTo>
                    <a:pt x="837" y="408"/>
                  </a:lnTo>
                  <a:lnTo>
                    <a:pt x="840" y="411"/>
                  </a:lnTo>
                  <a:lnTo>
                    <a:pt x="842" y="414"/>
                  </a:lnTo>
                  <a:lnTo>
                    <a:pt x="844" y="417"/>
                  </a:lnTo>
                  <a:lnTo>
                    <a:pt x="846" y="419"/>
                  </a:lnTo>
                  <a:lnTo>
                    <a:pt x="848" y="422"/>
                  </a:lnTo>
                  <a:lnTo>
                    <a:pt x="850" y="425"/>
                  </a:lnTo>
                  <a:lnTo>
                    <a:pt x="853" y="428"/>
                  </a:lnTo>
                  <a:lnTo>
                    <a:pt x="855" y="430"/>
                  </a:lnTo>
                  <a:lnTo>
                    <a:pt x="857" y="433"/>
                  </a:lnTo>
                  <a:lnTo>
                    <a:pt x="859" y="436"/>
                  </a:lnTo>
                  <a:lnTo>
                    <a:pt x="861" y="439"/>
                  </a:lnTo>
                  <a:lnTo>
                    <a:pt x="863" y="441"/>
                  </a:lnTo>
                  <a:lnTo>
                    <a:pt x="865" y="444"/>
                  </a:lnTo>
                  <a:lnTo>
                    <a:pt x="867" y="447"/>
                  </a:lnTo>
                  <a:lnTo>
                    <a:pt x="869" y="450"/>
                  </a:lnTo>
                  <a:lnTo>
                    <a:pt x="872" y="453"/>
                  </a:lnTo>
                  <a:lnTo>
                    <a:pt x="874" y="456"/>
                  </a:lnTo>
                  <a:lnTo>
                    <a:pt x="876" y="458"/>
                  </a:lnTo>
                  <a:lnTo>
                    <a:pt x="878" y="461"/>
                  </a:lnTo>
                  <a:lnTo>
                    <a:pt x="880" y="464"/>
                  </a:lnTo>
                  <a:lnTo>
                    <a:pt x="882" y="467"/>
                  </a:lnTo>
                  <a:lnTo>
                    <a:pt x="884" y="470"/>
                  </a:lnTo>
                  <a:lnTo>
                    <a:pt x="886" y="473"/>
                  </a:lnTo>
                  <a:lnTo>
                    <a:pt x="888" y="476"/>
                  </a:lnTo>
                  <a:lnTo>
                    <a:pt x="890" y="478"/>
                  </a:lnTo>
                  <a:lnTo>
                    <a:pt x="892" y="481"/>
                  </a:lnTo>
                  <a:lnTo>
                    <a:pt x="894" y="484"/>
                  </a:lnTo>
                  <a:lnTo>
                    <a:pt x="896" y="487"/>
                  </a:lnTo>
                  <a:lnTo>
                    <a:pt x="898" y="490"/>
                  </a:lnTo>
                  <a:lnTo>
                    <a:pt x="900" y="493"/>
                  </a:lnTo>
                  <a:lnTo>
                    <a:pt x="902" y="496"/>
                  </a:lnTo>
                  <a:lnTo>
                    <a:pt x="904" y="499"/>
                  </a:lnTo>
                  <a:lnTo>
                    <a:pt x="906" y="502"/>
                  </a:lnTo>
                  <a:lnTo>
                    <a:pt x="907" y="505"/>
                  </a:lnTo>
                  <a:lnTo>
                    <a:pt x="909" y="508"/>
                  </a:lnTo>
                  <a:lnTo>
                    <a:pt x="911" y="511"/>
                  </a:lnTo>
                  <a:lnTo>
                    <a:pt x="913" y="514"/>
                  </a:lnTo>
                  <a:lnTo>
                    <a:pt x="915" y="517"/>
                  </a:lnTo>
                  <a:lnTo>
                    <a:pt x="917" y="519"/>
                  </a:lnTo>
                  <a:lnTo>
                    <a:pt x="919" y="522"/>
                  </a:lnTo>
                  <a:lnTo>
                    <a:pt x="920" y="525"/>
                  </a:lnTo>
                  <a:lnTo>
                    <a:pt x="922" y="529"/>
                  </a:lnTo>
                  <a:lnTo>
                    <a:pt x="924" y="532"/>
                  </a:lnTo>
                  <a:lnTo>
                    <a:pt x="926" y="534"/>
                  </a:lnTo>
                  <a:lnTo>
                    <a:pt x="928" y="537"/>
                  </a:lnTo>
                  <a:lnTo>
                    <a:pt x="930" y="540"/>
                  </a:lnTo>
                  <a:lnTo>
                    <a:pt x="931" y="543"/>
                  </a:lnTo>
                  <a:lnTo>
                    <a:pt x="933" y="546"/>
                  </a:lnTo>
                  <a:lnTo>
                    <a:pt x="935" y="550"/>
                  </a:lnTo>
                  <a:lnTo>
                    <a:pt x="937" y="553"/>
                  </a:lnTo>
                  <a:lnTo>
                    <a:pt x="938" y="556"/>
                  </a:lnTo>
                  <a:lnTo>
                    <a:pt x="940" y="559"/>
                  </a:lnTo>
                  <a:lnTo>
                    <a:pt x="942" y="562"/>
                  </a:lnTo>
                  <a:lnTo>
                    <a:pt x="944" y="565"/>
                  </a:lnTo>
                  <a:lnTo>
                    <a:pt x="945" y="568"/>
                  </a:lnTo>
                  <a:lnTo>
                    <a:pt x="947" y="571"/>
                  </a:lnTo>
                  <a:lnTo>
                    <a:pt x="949" y="574"/>
                  </a:lnTo>
                  <a:lnTo>
                    <a:pt x="951" y="577"/>
                  </a:lnTo>
                  <a:lnTo>
                    <a:pt x="952" y="580"/>
                  </a:lnTo>
                  <a:lnTo>
                    <a:pt x="954" y="583"/>
                  </a:lnTo>
                  <a:lnTo>
                    <a:pt x="956" y="586"/>
                  </a:lnTo>
                  <a:lnTo>
                    <a:pt x="957" y="589"/>
                  </a:lnTo>
                  <a:lnTo>
                    <a:pt x="959" y="593"/>
                  </a:lnTo>
                  <a:lnTo>
                    <a:pt x="960" y="596"/>
                  </a:lnTo>
                  <a:lnTo>
                    <a:pt x="962" y="599"/>
                  </a:lnTo>
                  <a:lnTo>
                    <a:pt x="964" y="602"/>
                  </a:lnTo>
                  <a:lnTo>
                    <a:pt x="965" y="605"/>
                  </a:lnTo>
                  <a:lnTo>
                    <a:pt x="967" y="608"/>
                  </a:lnTo>
                  <a:lnTo>
                    <a:pt x="969" y="611"/>
                  </a:lnTo>
                  <a:lnTo>
                    <a:pt x="970" y="614"/>
                  </a:lnTo>
                  <a:lnTo>
                    <a:pt x="972" y="618"/>
                  </a:lnTo>
                  <a:lnTo>
                    <a:pt x="973" y="621"/>
                  </a:lnTo>
                  <a:lnTo>
                    <a:pt x="975" y="624"/>
                  </a:lnTo>
                  <a:lnTo>
                    <a:pt x="976" y="627"/>
                  </a:lnTo>
                  <a:lnTo>
                    <a:pt x="978" y="630"/>
                  </a:lnTo>
                  <a:lnTo>
                    <a:pt x="979" y="633"/>
                  </a:lnTo>
                  <a:lnTo>
                    <a:pt x="981" y="637"/>
                  </a:lnTo>
                  <a:lnTo>
                    <a:pt x="982" y="640"/>
                  </a:lnTo>
                  <a:lnTo>
                    <a:pt x="984" y="643"/>
                  </a:lnTo>
                  <a:lnTo>
                    <a:pt x="985" y="646"/>
                  </a:lnTo>
                  <a:lnTo>
                    <a:pt x="987" y="649"/>
                  </a:lnTo>
                  <a:lnTo>
                    <a:pt x="988" y="652"/>
                  </a:lnTo>
                  <a:lnTo>
                    <a:pt x="990" y="656"/>
                  </a:lnTo>
                  <a:lnTo>
                    <a:pt x="991" y="659"/>
                  </a:lnTo>
                  <a:lnTo>
                    <a:pt x="993" y="662"/>
                  </a:lnTo>
                  <a:lnTo>
                    <a:pt x="994" y="665"/>
                  </a:lnTo>
                  <a:lnTo>
                    <a:pt x="995" y="668"/>
                  </a:lnTo>
                  <a:lnTo>
                    <a:pt x="997" y="672"/>
                  </a:lnTo>
                  <a:lnTo>
                    <a:pt x="998" y="675"/>
                  </a:lnTo>
                  <a:lnTo>
                    <a:pt x="999" y="678"/>
                  </a:lnTo>
                  <a:lnTo>
                    <a:pt x="1001" y="681"/>
                  </a:lnTo>
                  <a:lnTo>
                    <a:pt x="1002" y="685"/>
                  </a:lnTo>
                  <a:lnTo>
                    <a:pt x="1003" y="688"/>
                  </a:lnTo>
                  <a:lnTo>
                    <a:pt x="1005" y="691"/>
                  </a:lnTo>
                  <a:lnTo>
                    <a:pt x="1006" y="694"/>
                  </a:lnTo>
                  <a:lnTo>
                    <a:pt x="1007" y="698"/>
                  </a:lnTo>
                  <a:lnTo>
                    <a:pt x="1009" y="701"/>
                  </a:lnTo>
                  <a:lnTo>
                    <a:pt x="1010" y="704"/>
                  </a:lnTo>
                  <a:lnTo>
                    <a:pt x="1011" y="707"/>
                  </a:lnTo>
                  <a:lnTo>
                    <a:pt x="1013" y="711"/>
                  </a:lnTo>
                  <a:lnTo>
                    <a:pt x="1014" y="714"/>
                  </a:lnTo>
                  <a:lnTo>
                    <a:pt x="1015" y="717"/>
                  </a:lnTo>
                  <a:lnTo>
                    <a:pt x="1016" y="720"/>
                  </a:lnTo>
                  <a:lnTo>
                    <a:pt x="1018" y="724"/>
                  </a:lnTo>
                  <a:lnTo>
                    <a:pt x="1019" y="727"/>
                  </a:lnTo>
                  <a:lnTo>
                    <a:pt x="1020" y="730"/>
                  </a:lnTo>
                  <a:lnTo>
                    <a:pt x="1021" y="734"/>
                  </a:lnTo>
                  <a:lnTo>
                    <a:pt x="1022" y="737"/>
                  </a:lnTo>
                  <a:lnTo>
                    <a:pt x="1024" y="740"/>
                  </a:lnTo>
                  <a:lnTo>
                    <a:pt x="1025" y="744"/>
                  </a:lnTo>
                  <a:lnTo>
                    <a:pt x="1026" y="747"/>
                  </a:lnTo>
                  <a:lnTo>
                    <a:pt x="1027" y="750"/>
                  </a:lnTo>
                  <a:lnTo>
                    <a:pt x="1028" y="754"/>
                  </a:lnTo>
                  <a:lnTo>
                    <a:pt x="1029" y="757"/>
                  </a:lnTo>
                  <a:lnTo>
                    <a:pt x="1030" y="760"/>
                  </a:lnTo>
                  <a:lnTo>
                    <a:pt x="1032" y="764"/>
                  </a:lnTo>
                  <a:lnTo>
                    <a:pt x="1033" y="767"/>
                  </a:lnTo>
                  <a:lnTo>
                    <a:pt x="1034" y="770"/>
                  </a:lnTo>
                  <a:lnTo>
                    <a:pt x="1035" y="774"/>
                  </a:lnTo>
                  <a:lnTo>
                    <a:pt x="1036" y="777"/>
                  </a:lnTo>
                  <a:lnTo>
                    <a:pt x="1037" y="780"/>
                  </a:lnTo>
                  <a:lnTo>
                    <a:pt x="1038" y="784"/>
                  </a:lnTo>
                  <a:lnTo>
                    <a:pt x="1039" y="787"/>
                  </a:lnTo>
                  <a:lnTo>
                    <a:pt x="1040" y="790"/>
                  </a:lnTo>
                  <a:lnTo>
                    <a:pt x="1041" y="794"/>
                  </a:lnTo>
                  <a:lnTo>
                    <a:pt x="1042" y="797"/>
                  </a:lnTo>
                  <a:lnTo>
                    <a:pt x="1043" y="801"/>
                  </a:lnTo>
                  <a:lnTo>
                    <a:pt x="1044" y="804"/>
                  </a:lnTo>
                  <a:lnTo>
                    <a:pt x="1045" y="807"/>
                  </a:lnTo>
                  <a:lnTo>
                    <a:pt x="1046" y="811"/>
                  </a:lnTo>
                  <a:lnTo>
                    <a:pt x="1047" y="814"/>
                  </a:lnTo>
                  <a:lnTo>
                    <a:pt x="1048" y="817"/>
                  </a:lnTo>
                  <a:lnTo>
                    <a:pt x="1049" y="821"/>
                  </a:lnTo>
                  <a:lnTo>
                    <a:pt x="1050" y="824"/>
                  </a:lnTo>
                  <a:lnTo>
                    <a:pt x="1051" y="828"/>
                  </a:lnTo>
                  <a:lnTo>
                    <a:pt x="1052" y="831"/>
                  </a:lnTo>
                  <a:lnTo>
                    <a:pt x="1052" y="834"/>
                  </a:lnTo>
                  <a:lnTo>
                    <a:pt x="1053" y="838"/>
                  </a:lnTo>
                  <a:lnTo>
                    <a:pt x="1054" y="841"/>
                  </a:lnTo>
                  <a:lnTo>
                    <a:pt x="1055" y="845"/>
                  </a:lnTo>
                  <a:lnTo>
                    <a:pt x="1056" y="848"/>
                  </a:lnTo>
                  <a:lnTo>
                    <a:pt x="1057" y="852"/>
                  </a:lnTo>
                  <a:lnTo>
                    <a:pt x="1058" y="855"/>
                  </a:lnTo>
                  <a:lnTo>
                    <a:pt x="1059" y="858"/>
                  </a:lnTo>
                  <a:lnTo>
                    <a:pt x="1059" y="862"/>
                  </a:lnTo>
                  <a:lnTo>
                    <a:pt x="1060" y="865"/>
                  </a:lnTo>
                  <a:lnTo>
                    <a:pt x="1061" y="869"/>
                  </a:lnTo>
                  <a:lnTo>
                    <a:pt x="1062" y="872"/>
                  </a:lnTo>
                  <a:lnTo>
                    <a:pt x="1062" y="876"/>
                  </a:lnTo>
                  <a:lnTo>
                    <a:pt x="1063" y="879"/>
                  </a:lnTo>
                  <a:lnTo>
                    <a:pt x="1064" y="882"/>
                  </a:lnTo>
                  <a:lnTo>
                    <a:pt x="1065" y="886"/>
                  </a:lnTo>
                  <a:lnTo>
                    <a:pt x="1065" y="889"/>
                  </a:lnTo>
                  <a:lnTo>
                    <a:pt x="1066" y="893"/>
                  </a:lnTo>
                  <a:lnTo>
                    <a:pt x="1067" y="896"/>
                  </a:lnTo>
                  <a:lnTo>
                    <a:pt x="1067" y="900"/>
                  </a:lnTo>
                  <a:lnTo>
                    <a:pt x="1068" y="903"/>
                  </a:lnTo>
                  <a:lnTo>
                    <a:pt x="1069" y="906"/>
                  </a:lnTo>
                  <a:lnTo>
                    <a:pt x="1069" y="910"/>
                  </a:lnTo>
                  <a:lnTo>
                    <a:pt x="1070" y="914"/>
                  </a:lnTo>
                  <a:lnTo>
                    <a:pt x="1071" y="917"/>
                  </a:lnTo>
                  <a:lnTo>
                    <a:pt x="1071" y="920"/>
                  </a:lnTo>
                  <a:lnTo>
                    <a:pt x="1072" y="924"/>
                  </a:lnTo>
                  <a:lnTo>
                    <a:pt x="1073" y="927"/>
                  </a:lnTo>
                  <a:lnTo>
                    <a:pt x="1073" y="931"/>
                  </a:lnTo>
                  <a:lnTo>
                    <a:pt x="1074" y="934"/>
                  </a:lnTo>
                  <a:lnTo>
                    <a:pt x="1074" y="938"/>
                  </a:lnTo>
                  <a:lnTo>
                    <a:pt x="1075" y="941"/>
                  </a:lnTo>
                  <a:lnTo>
                    <a:pt x="1075" y="945"/>
                  </a:lnTo>
                  <a:lnTo>
                    <a:pt x="1076" y="948"/>
                  </a:lnTo>
                  <a:lnTo>
                    <a:pt x="1076" y="952"/>
                  </a:lnTo>
                  <a:lnTo>
                    <a:pt x="1077" y="955"/>
                  </a:lnTo>
                  <a:lnTo>
                    <a:pt x="1078" y="959"/>
                  </a:lnTo>
                  <a:lnTo>
                    <a:pt x="1078" y="962"/>
                  </a:lnTo>
                  <a:lnTo>
                    <a:pt x="1079" y="966"/>
                  </a:lnTo>
                  <a:lnTo>
                    <a:pt x="1079" y="969"/>
                  </a:lnTo>
                  <a:lnTo>
                    <a:pt x="1080" y="972"/>
                  </a:lnTo>
                  <a:lnTo>
                    <a:pt x="1080" y="976"/>
                  </a:lnTo>
                  <a:lnTo>
                    <a:pt x="1080" y="980"/>
                  </a:lnTo>
                  <a:lnTo>
                    <a:pt x="1081" y="983"/>
                  </a:lnTo>
                  <a:lnTo>
                    <a:pt x="1081" y="986"/>
                  </a:lnTo>
                  <a:lnTo>
                    <a:pt x="1082" y="990"/>
                  </a:lnTo>
                  <a:lnTo>
                    <a:pt x="1082" y="993"/>
                  </a:lnTo>
                  <a:lnTo>
                    <a:pt x="1082" y="997"/>
                  </a:lnTo>
                  <a:lnTo>
                    <a:pt x="1083" y="1001"/>
                  </a:lnTo>
                  <a:lnTo>
                    <a:pt x="1083" y="1004"/>
                  </a:lnTo>
                  <a:lnTo>
                    <a:pt x="1084" y="1007"/>
                  </a:lnTo>
                  <a:lnTo>
                    <a:pt x="1084" y="1011"/>
                  </a:lnTo>
                  <a:lnTo>
                    <a:pt x="1084" y="1014"/>
                  </a:lnTo>
                  <a:lnTo>
                    <a:pt x="1085" y="1018"/>
                  </a:lnTo>
                  <a:lnTo>
                    <a:pt x="1085" y="1022"/>
                  </a:lnTo>
                  <a:lnTo>
                    <a:pt x="1085" y="1025"/>
                  </a:lnTo>
                  <a:lnTo>
                    <a:pt x="1085" y="1029"/>
                  </a:lnTo>
                  <a:lnTo>
                    <a:pt x="1086" y="1032"/>
                  </a:lnTo>
                  <a:lnTo>
                    <a:pt x="1086" y="1035"/>
                  </a:lnTo>
                  <a:lnTo>
                    <a:pt x="1086" y="1039"/>
                  </a:lnTo>
                  <a:lnTo>
                    <a:pt x="1086" y="1043"/>
                  </a:lnTo>
                  <a:lnTo>
                    <a:pt x="1087" y="1046"/>
                  </a:lnTo>
                  <a:lnTo>
                    <a:pt x="1087" y="1050"/>
                  </a:lnTo>
                  <a:lnTo>
                    <a:pt x="1087" y="1053"/>
                  </a:lnTo>
                  <a:lnTo>
                    <a:pt x="1087" y="1057"/>
                  </a:lnTo>
                  <a:lnTo>
                    <a:pt x="1088" y="1060"/>
                  </a:lnTo>
                  <a:lnTo>
                    <a:pt x="1088" y="1064"/>
                  </a:lnTo>
                  <a:lnTo>
                    <a:pt x="1088" y="1067"/>
                  </a:lnTo>
                  <a:lnTo>
                    <a:pt x="1088" y="1071"/>
                  </a:lnTo>
                  <a:lnTo>
                    <a:pt x="1088" y="1074"/>
                  </a:lnTo>
                  <a:lnTo>
                    <a:pt x="1088" y="1078"/>
                  </a:lnTo>
                  <a:lnTo>
                    <a:pt x="1088" y="1081"/>
                  </a:lnTo>
                  <a:lnTo>
                    <a:pt x="1089" y="1085"/>
                  </a:lnTo>
                  <a:lnTo>
                    <a:pt x="1089" y="1088"/>
                  </a:lnTo>
                  <a:lnTo>
                    <a:pt x="1089" y="1092"/>
                  </a:lnTo>
                  <a:lnTo>
                    <a:pt x="1089" y="1095"/>
                  </a:lnTo>
                  <a:lnTo>
                    <a:pt x="1089" y="1099"/>
                  </a:lnTo>
                  <a:lnTo>
                    <a:pt x="1089" y="1102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3485" y="3797"/>
              <a:ext cx="1607" cy="329"/>
            </a:xfrm>
            <a:custGeom>
              <a:avLst/>
              <a:gdLst>
                <a:gd name="T0" fmla="*/ 1589 w 1607"/>
                <a:gd name="T1" fmla="*/ 17 h 329"/>
                <a:gd name="T2" fmla="*/ 1567 w 1607"/>
                <a:gd name="T3" fmla="*/ 37 h 329"/>
                <a:gd name="T4" fmla="*/ 1545 w 1607"/>
                <a:gd name="T5" fmla="*/ 56 h 329"/>
                <a:gd name="T6" fmla="*/ 1523 w 1607"/>
                <a:gd name="T7" fmla="*/ 75 h 329"/>
                <a:gd name="T8" fmla="*/ 1500 w 1607"/>
                <a:gd name="T9" fmla="*/ 93 h 329"/>
                <a:gd name="T10" fmla="*/ 1476 w 1607"/>
                <a:gd name="T11" fmla="*/ 110 h 329"/>
                <a:gd name="T12" fmla="*/ 1452 w 1607"/>
                <a:gd name="T13" fmla="*/ 127 h 329"/>
                <a:gd name="T14" fmla="*/ 1428 w 1607"/>
                <a:gd name="T15" fmla="*/ 143 h 329"/>
                <a:gd name="T16" fmla="*/ 1404 w 1607"/>
                <a:gd name="T17" fmla="*/ 159 h 329"/>
                <a:gd name="T18" fmla="*/ 1379 w 1607"/>
                <a:gd name="T19" fmla="*/ 174 h 329"/>
                <a:gd name="T20" fmla="*/ 1353 w 1607"/>
                <a:gd name="T21" fmla="*/ 188 h 329"/>
                <a:gd name="T22" fmla="*/ 1328 w 1607"/>
                <a:gd name="T23" fmla="*/ 202 h 329"/>
                <a:gd name="T24" fmla="*/ 1302 w 1607"/>
                <a:gd name="T25" fmla="*/ 215 h 329"/>
                <a:gd name="T26" fmla="*/ 1275 w 1607"/>
                <a:gd name="T27" fmla="*/ 227 h 329"/>
                <a:gd name="T28" fmla="*/ 1249 w 1607"/>
                <a:gd name="T29" fmla="*/ 239 h 329"/>
                <a:gd name="T30" fmla="*/ 1222 w 1607"/>
                <a:gd name="T31" fmla="*/ 250 h 329"/>
                <a:gd name="T32" fmla="*/ 1195 w 1607"/>
                <a:gd name="T33" fmla="*/ 260 h 329"/>
                <a:gd name="T34" fmla="*/ 1167 w 1607"/>
                <a:gd name="T35" fmla="*/ 270 h 329"/>
                <a:gd name="T36" fmla="*/ 1140 w 1607"/>
                <a:gd name="T37" fmla="*/ 279 h 329"/>
                <a:gd name="T38" fmla="*/ 1112 w 1607"/>
                <a:gd name="T39" fmla="*/ 287 h 329"/>
                <a:gd name="T40" fmla="*/ 1084 w 1607"/>
                <a:gd name="T41" fmla="*/ 294 h 329"/>
                <a:gd name="T42" fmla="*/ 1055 w 1607"/>
                <a:gd name="T43" fmla="*/ 301 h 329"/>
                <a:gd name="T44" fmla="*/ 1027 w 1607"/>
                <a:gd name="T45" fmla="*/ 307 h 329"/>
                <a:gd name="T46" fmla="*/ 998 w 1607"/>
                <a:gd name="T47" fmla="*/ 312 h 329"/>
                <a:gd name="T48" fmla="*/ 970 w 1607"/>
                <a:gd name="T49" fmla="*/ 317 h 329"/>
                <a:gd name="T50" fmla="*/ 941 w 1607"/>
                <a:gd name="T51" fmla="*/ 321 h 329"/>
                <a:gd name="T52" fmla="*/ 912 w 1607"/>
                <a:gd name="T53" fmla="*/ 324 h 329"/>
                <a:gd name="T54" fmla="*/ 883 w 1607"/>
                <a:gd name="T55" fmla="*/ 326 h 329"/>
                <a:gd name="T56" fmla="*/ 854 w 1607"/>
                <a:gd name="T57" fmla="*/ 328 h 329"/>
                <a:gd name="T58" fmla="*/ 825 w 1607"/>
                <a:gd name="T59" fmla="*/ 329 h 329"/>
                <a:gd name="T60" fmla="*/ 796 w 1607"/>
                <a:gd name="T61" fmla="*/ 329 h 329"/>
                <a:gd name="T62" fmla="*/ 767 w 1607"/>
                <a:gd name="T63" fmla="*/ 329 h 329"/>
                <a:gd name="T64" fmla="*/ 738 w 1607"/>
                <a:gd name="T65" fmla="*/ 327 h 329"/>
                <a:gd name="T66" fmla="*/ 709 w 1607"/>
                <a:gd name="T67" fmla="*/ 325 h 329"/>
                <a:gd name="T68" fmla="*/ 680 w 1607"/>
                <a:gd name="T69" fmla="*/ 323 h 329"/>
                <a:gd name="T70" fmla="*/ 652 w 1607"/>
                <a:gd name="T71" fmla="*/ 319 h 329"/>
                <a:gd name="T72" fmla="*/ 623 w 1607"/>
                <a:gd name="T73" fmla="*/ 315 h 329"/>
                <a:gd name="T74" fmla="*/ 594 w 1607"/>
                <a:gd name="T75" fmla="*/ 310 h 329"/>
                <a:gd name="T76" fmla="*/ 566 w 1607"/>
                <a:gd name="T77" fmla="*/ 304 h 329"/>
                <a:gd name="T78" fmla="*/ 537 w 1607"/>
                <a:gd name="T79" fmla="*/ 298 h 329"/>
                <a:gd name="T80" fmla="*/ 509 w 1607"/>
                <a:gd name="T81" fmla="*/ 291 h 329"/>
                <a:gd name="T82" fmla="*/ 481 w 1607"/>
                <a:gd name="T83" fmla="*/ 283 h 329"/>
                <a:gd name="T84" fmla="*/ 453 w 1607"/>
                <a:gd name="T85" fmla="*/ 274 h 329"/>
                <a:gd name="T86" fmla="*/ 426 w 1607"/>
                <a:gd name="T87" fmla="*/ 265 h 329"/>
                <a:gd name="T88" fmla="*/ 399 w 1607"/>
                <a:gd name="T89" fmla="*/ 255 h 329"/>
                <a:gd name="T90" fmla="*/ 372 w 1607"/>
                <a:gd name="T91" fmla="*/ 244 h 329"/>
                <a:gd name="T92" fmla="*/ 345 w 1607"/>
                <a:gd name="T93" fmla="*/ 233 h 329"/>
                <a:gd name="T94" fmla="*/ 318 w 1607"/>
                <a:gd name="T95" fmla="*/ 221 h 329"/>
                <a:gd name="T96" fmla="*/ 292 w 1607"/>
                <a:gd name="T97" fmla="*/ 208 h 329"/>
                <a:gd name="T98" fmla="*/ 266 w 1607"/>
                <a:gd name="T99" fmla="*/ 195 h 329"/>
                <a:gd name="T100" fmla="*/ 241 w 1607"/>
                <a:gd name="T101" fmla="*/ 181 h 329"/>
                <a:gd name="T102" fmla="*/ 216 w 1607"/>
                <a:gd name="T103" fmla="*/ 166 h 329"/>
                <a:gd name="T104" fmla="*/ 191 w 1607"/>
                <a:gd name="T105" fmla="*/ 151 h 329"/>
                <a:gd name="T106" fmla="*/ 166 w 1607"/>
                <a:gd name="T107" fmla="*/ 135 h 329"/>
                <a:gd name="T108" fmla="*/ 142 w 1607"/>
                <a:gd name="T109" fmla="*/ 119 h 329"/>
                <a:gd name="T110" fmla="*/ 119 w 1607"/>
                <a:gd name="T111" fmla="*/ 102 h 329"/>
                <a:gd name="T112" fmla="*/ 96 w 1607"/>
                <a:gd name="T113" fmla="*/ 84 h 329"/>
                <a:gd name="T114" fmla="*/ 73 w 1607"/>
                <a:gd name="T115" fmla="*/ 65 h 329"/>
                <a:gd name="T116" fmla="*/ 51 w 1607"/>
                <a:gd name="T117" fmla="*/ 47 h 329"/>
                <a:gd name="T118" fmla="*/ 29 w 1607"/>
                <a:gd name="T119" fmla="*/ 27 h 329"/>
                <a:gd name="T120" fmla="*/ 8 w 1607"/>
                <a:gd name="T121" fmla="*/ 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7" h="329">
                  <a:moveTo>
                    <a:pt x="1607" y="0"/>
                  </a:moveTo>
                  <a:lnTo>
                    <a:pt x="1604" y="2"/>
                  </a:lnTo>
                  <a:lnTo>
                    <a:pt x="1602" y="5"/>
                  </a:lnTo>
                  <a:lnTo>
                    <a:pt x="1599" y="7"/>
                  </a:lnTo>
                  <a:lnTo>
                    <a:pt x="1597" y="10"/>
                  </a:lnTo>
                  <a:lnTo>
                    <a:pt x="1594" y="12"/>
                  </a:lnTo>
                  <a:lnTo>
                    <a:pt x="1591" y="15"/>
                  </a:lnTo>
                  <a:lnTo>
                    <a:pt x="1589" y="17"/>
                  </a:lnTo>
                  <a:lnTo>
                    <a:pt x="1586" y="20"/>
                  </a:lnTo>
                  <a:lnTo>
                    <a:pt x="1583" y="22"/>
                  </a:lnTo>
                  <a:lnTo>
                    <a:pt x="1581" y="25"/>
                  </a:lnTo>
                  <a:lnTo>
                    <a:pt x="1578" y="27"/>
                  </a:lnTo>
                  <a:lnTo>
                    <a:pt x="1575" y="30"/>
                  </a:lnTo>
                  <a:lnTo>
                    <a:pt x="1573" y="32"/>
                  </a:lnTo>
                  <a:lnTo>
                    <a:pt x="1570" y="35"/>
                  </a:lnTo>
                  <a:lnTo>
                    <a:pt x="1567" y="37"/>
                  </a:lnTo>
                  <a:lnTo>
                    <a:pt x="1564" y="39"/>
                  </a:lnTo>
                  <a:lnTo>
                    <a:pt x="1562" y="42"/>
                  </a:lnTo>
                  <a:lnTo>
                    <a:pt x="1559" y="44"/>
                  </a:lnTo>
                  <a:lnTo>
                    <a:pt x="1556" y="47"/>
                  </a:lnTo>
                  <a:lnTo>
                    <a:pt x="1553" y="49"/>
                  </a:lnTo>
                  <a:lnTo>
                    <a:pt x="1551" y="51"/>
                  </a:lnTo>
                  <a:lnTo>
                    <a:pt x="1548" y="54"/>
                  </a:lnTo>
                  <a:lnTo>
                    <a:pt x="1545" y="56"/>
                  </a:lnTo>
                  <a:lnTo>
                    <a:pt x="1542" y="58"/>
                  </a:lnTo>
                  <a:lnTo>
                    <a:pt x="1539" y="61"/>
                  </a:lnTo>
                  <a:lnTo>
                    <a:pt x="1537" y="63"/>
                  </a:lnTo>
                  <a:lnTo>
                    <a:pt x="1534" y="65"/>
                  </a:lnTo>
                  <a:lnTo>
                    <a:pt x="1531" y="68"/>
                  </a:lnTo>
                  <a:lnTo>
                    <a:pt x="1528" y="70"/>
                  </a:lnTo>
                  <a:lnTo>
                    <a:pt x="1525" y="73"/>
                  </a:lnTo>
                  <a:lnTo>
                    <a:pt x="1523" y="75"/>
                  </a:lnTo>
                  <a:lnTo>
                    <a:pt x="1520" y="77"/>
                  </a:lnTo>
                  <a:lnTo>
                    <a:pt x="1517" y="79"/>
                  </a:lnTo>
                  <a:lnTo>
                    <a:pt x="1514" y="82"/>
                  </a:lnTo>
                  <a:lnTo>
                    <a:pt x="1511" y="84"/>
                  </a:lnTo>
                  <a:lnTo>
                    <a:pt x="1508" y="86"/>
                  </a:lnTo>
                  <a:lnTo>
                    <a:pt x="1506" y="88"/>
                  </a:lnTo>
                  <a:lnTo>
                    <a:pt x="1502" y="91"/>
                  </a:lnTo>
                  <a:lnTo>
                    <a:pt x="1500" y="93"/>
                  </a:lnTo>
                  <a:lnTo>
                    <a:pt x="1497" y="95"/>
                  </a:lnTo>
                  <a:lnTo>
                    <a:pt x="1494" y="97"/>
                  </a:lnTo>
                  <a:lnTo>
                    <a:pt x="1491" y="99"/>
                  </a:lnTo>
                  <a:lnTo>
                    <a:pt x="1488" y="102"/>
                  </a:lnTo>
                  <a:lnTo>
                    <a:pt x="1485" y="104"/>
                  </a:lnTo>
                  <a:lnTo>
                    <a:pt x="1482" y="106"/>
                  </a:lnTo>
                  <a:lnTo>
                    <a:pt x="1479" y="108"/>
                  </a:lnTo>
                  <a:lnTo>
                    <a:pt x="1476" y="110"/>
                  </a:lnTo>
                  <a:lnTo>
                    <a:pt x="1473" y="112"/>
                  </a:lnTo>
                  <a:lnTo>
                    <a:pt x="1470" y="115"/>
                  </a:lnTo>
                  <a:lnTo>
                    <a:pt x="1467" y="117"/>
                  </a:lnTo>
                  <a:lnTo>
                    <a:pt x="1465" y="119"/>
                  </a:lnTo>
                  <a:lnTo>
                    <a:pt x="1462" y="121"/>
                  </a:lnTo>
                  <a:lnTo>
                    <a:pt x="1458" y="123"/>
                  </a:lnTo>
                  <a:lnTo>
                    <a:pt x="1455" y="125"/>
                  </a:lnTo>
                  <a:lnTo>
                    <a:pt x="1452" y="127"/>
                  </a:lnTo>
                  <a:lnTo>
                    <a:pt x="1450" y="129"/>
                  </a:lnTo>
                  <a:lnTo>
                    <a:pt x="1447" y="131"/>
                  </a:lnTo>
                  <a:lnTo>
                    <a:pt x="1444" y="133"/>
                  </a:lnTo>
                  <a:lnTo>
                    <a:pt x="1441" y="135"/>
                  </a:lnTo>
                  <a:lnTo>
                    <a:pt x="1437" y="137"/>
                  </a:lnTo>
                  <a:lnTo>
                    <a:pt x="1434" y="139"/>
                  </a:lnTo>
                  <a:lnTo>
                    <a:pt x="1431" y="141"/>
                  </a:lnTo>
                  <a:lnTo>
                    <a:pt x="1428" y="143"/>
                  </a:lnTo>
                  <a:lnTo>
                    <a:pt x="1425" y="145"/>
                  </a:lnTo>
                  <a:lnTo>
                    <a:pt x="1422" y="147"/>
                  </a:lnTo>
                  <a:lnTo>
                    <a:pt x="1419" y="149"/>
                  </a:lnTo>
                  <a:lnTo>
                    <a:pt x="1416" y="151"/>
                  </a:lnTo>
                  <a:lnTo>
                    <a:pt x="1413" y="153"/>
                  </a:lnTo>
                  <a:lnTo>
                    <a:pt x="1410" y="155"/>
                  </a:lnTo>
                  <a:lnTo>
                    <a:pt x="1407" y="157"/>
                  </a:lnTo>
                  <a:lnTo>
                    <a:pt x="1404" y="159"/>
                  </a:lnTo>
                  <a:lnTo>
                    <a:pt x="1401" y="161"/>
                  </a:lnTo>
                  <a:lnTo>
                    <a:pt x="1398" y="163"/>
                  </a:lnTo>
                  <a:lnTo>
                    <a:pt x="1394" y="164"/>
                  </a:lnTo>
                  <a:lnTo>
                    <a:pt x="1391" y="166"/>
                  </a:lnTo>
                  <a:lnTo>
                    <a:pt x="1388" y="168"/>
                  </a:lnTo>
                  <a:lnTo>
                    <a:pt x="1385" y="170"/>
                  </a:lnTo>
                  <a:lnTo>
                    <a:pt x="1382" y="172"/>
                  </a:lnTo>
                  <a:lnTo>
                    <a:pt x="1379" y="174"/>
                  </a:lnTo>
                  <a:lnTo>
                    <a:pt x="1376" y="176"/>
                  </a:lnTo>
                  <a:lnTo>
                    <a:pt x="1372" y="177"/>
                  </a:lnTo>
                  <a:lnTo>
                    <a:pt x="1369" y="179"/>
                  </a:lnTo>
                  <a:lnTo>
                    <a:pt x="1366" y="181"/>
                  </a:lnTo>
                  <a:lnTo>
                    <a:pt x="1363" y="183"/>
                  </a:lnTo>
                  <a:lnTo>
                    <a:pt x="1360" y="185"/>
                  </a:lnTo>
                  <a:lnTo>
                    <a:pt x="1357" y="186"/>
                  </a:lnTo>
                  <a:lnTo>
                    <a:pt x="1353" y="188"/>
                  </a:lnTo>
                  <a:lnTo>
                    <a:pt x="1350" y="190"/>
                  </a:lnTo>
                  <a:lnTo>
                    <a:pt x="1347" y="191"/>
                  </a:lnTo>
                  <a:lnTo>
                    <a:pt x="1344" y="193"/>
                  </a:lnTo>
                  <a:lnTo>
                    <a:pt x="1341" y="195"/>
                  </a:lnTo>
                  <a:lnTo>
                    <a:pt x="1337" y="197"/>
                  </a:lnTo>
                  <a:lnTo>
                    <a:pt x="1334" y="198"/>
                  </a:lnTo>
                  <a:lnTo>
                    <a:pt x="1331" y="200"/>
                  </a:lnTo>
                  <a:lnTo>
                    <a:pt x="1328" y="202"/>
                  </a:lnTo>
                  <a:lnTo>
                    <a:pt x="1324" y="203"/>
                  </a:lnTo>
                  <a:lnTo>
                    <a:pt x="1321" y="205"/>
                  </a:lnTo>
                  <a:lnTo>
                    <a:pt x="1318" y="207"/>
                  </a:lnTo>
                  <a:lnTo>
                    <a:pt x="1315" y="208"/>
                  </a:lnTo>
                  <a:lnTo>
                    <a:pt x="1312" y="210"/>
                  </a:lnTo>
                  <a:lnTo>
                    <a:pt x="1308" y="212"/>
                  </a:lnTo>
                  <a:lnTo>
                    <a:pt x="1305" y="213"/>
                  </a:lnTo>
                  <a:lnTo>
                    <a:pt x="1302" y="215"/>
                  </a:lnTo>
                  <a:lnTo>
                    <a:pt x="1298" y="216"/>
                  </a:lnTo>
                  <a:lnTo>
                    <a:pt x="1295" y="218"/>
                  </a:lnTo>
                  <a:lnTo>
                    <a:pt x="1292" y="220"/>
                  </a:lnTo>
                  <a:lnTo>
                    <a:pt x="1289" y="221"/>
                  </a:lnTo>
                  <a:lnTo>
                    <a:pt x="1285" y="223"/>
                  </a:lnTo>
                  <a:lnTo>
                    <a:pt x="1282" y="224"/>
                  </a:lnTo>
                  <a:lnTo>
                    <a:pt x="1279" y="226"/>
                  </a:lnTo>
                  <a:lnTo>
                    <a:pt x="1275" y="227"/>
                  </a:lnTo>
                  <a:lnTo>
                    <a:pt x="1272" y="229"/>
                  </a:lnTo>
                  <a:lnTo>
                    <a:pt x="1269" y="230"/>
                  </a:lnTo>
                  <a:lnTo>
                    <a:pt x="1265" y="232"/>
                  </a:lnTo>
                  <a:lnTo>
                    <a:pt x="1262" y="233"/>
                  </a:lnTo>
                  <a:lnTo>
                    <a:pt x="1259" y="234"/>
                  </a:lnTo>
                  <a:lnTo>
                    <a:pt x="1255" y="236"/>
                  </a:lnTo>
                  <a:lnTo>
                    <a:pt x="1252" y="237"/>
                  </a:lnTo>
                  <a:lnTo>
                    <a:pt x="1249" y="239"/>
                  </a:lnTo>
                  <a:lnTo>
                    <a:pt x="1245" y="240"/>
                  </a:lnTo>
                  <a:lnTo>
                    <a:pt x="1242" y="242"/>
                  </a:lnTo>
                  <a:lnTo>
                    <a:pt x="1239" y="243"/>
                  </a:lnTo>
                  <a:lnTo>
                    <a:pt x="1235" y="244"/>
                  </a:lnTo>
                  <a:lnTo>
                    <a:pt x="1232" y="246"/>
                  </a:lnTo>
                  <a:lnTo>
                    <a:pt x="1229" y="247"/>
                  </a:lnTo>
                  <a:lnTo>
                    <a:pt x="1225" y="248"/>
                  </a:lnTo>
                  <a:lnTo>
                    <a:pt x="1222" y="250"/>
                  </a:lnTo>
                  <a:lnTo>
                    <a:pt x="1218" y="251"/>
                  </a:lnTo>
                  <a:lnTo>
                    <a:pt x="1215" y="252"/>
                  </a:lnTo>
                  <a:lnTo>
                    <a:pt x="1212" y="254"/>
                  </a:lnTo>
                  <a:lnTo>
                    <a:pt x="1208" y="255"/>
                  </a:lnTo>
                  <a:lnTo>
                    <a:pt x="1205" y="256"/>
                  </a:lnTo>
                  <a:lnTo>
                    <a:pt x="1201" y="257"/>
                  </a:lnTo>
                  <a:lnTo>
                    <a:pt x="1198" y="259"/>
                  </a:lnTo>
                  <a:lnTo>
                    <a:pt x="1195" y="260"/>
                  </a:lnTo>
                  <a:lnTo>
                    <a:pt x="1191" y="261"/>
                  </a:lnTo>
                  <a:lnTo>
                    <a:pt x="1188" y="263"/>
                  </a:lnTo>
                  <a:lnTo>
                    <a:pt x="1184" y="264"/>
                  </a:lnTo>
                  <a:lnTo>
                    <a:pt x="1181" y="265"/>
                  </a:lnTo>
                  <a:lnTo>
                    <a:pt x="1178" y="266"/>
                  </a:lnTo>
                  <a:lnTo>
                    <a:pt x="1174" y="267"/>
                  </a:lnTo>
                  <a:lnTo>
                    <a:pt x="1171" y="269"/>
                  </a:lnTo>
                  <a:lnTo>
                    <a:pt x="1167" y="270"/>
                  </a:lnTo>
                  <a:lnTo>
                    <a:pt x="1164" y="271"/>
                  </a:lnTo>
                  <a:lnTo>
                    <a:pt x="1160" y="272"/>
                  </a:lnTo>
                  <a:lnTo>
                    <a:pt x="1157" y="273"/>
                  </a:lnTo>
                  <a:lnTo>
                    <a:pt x="1153" y="274"/>
                  </a:lnTo>
                  <a:lnTo>
                    <a:pt x="1150" y="275"/>
                  </a:lnTo>
                  <a:lnTo>
                    <a:pt x="1146" y="276"/>
                  </a:lnTo>
                  <a:lnTo>
                    <a:pt x="1143" y="277"/>
                  </a:lnTo>
                  <a:lnTo>
                    <a:pt x="1140" y="279"/>
                  </a:lnTo>
                  <a:lnTo>
                    <a:pt x="1136" y="280"/>
                  </a:lnTo>
                  <a:lnTo>
                    <a:pt x="1133" y="281"/>
                  </a:lnTo>
                  <a:lnTo>
                    <a:pt x="1129" y="282"/>
                  </a:lnTo>
                  <a:lnTo>
                    <a:pt x="1126" y="283"/>
                  </a:lnTo>
                  <a:lnTo>
                    <a:pt x="1122" y="284"/>
                  </a:lnTo>
                  <a:lnTo>
                    <a:pt x="1119" y="285"/>
                  </a:lnTo>
                  <a:lnTo>
                    <a:pt x="1115" y="286"/>
                  </a:lnTo>
                  <a:lnTo>
                    <a:pt x="1112" y="287"/>
                  </a:lnTo>
                  <a:lnTo>
                    <a:pt x="1108" y="288"/>
                  </a:lnTo>
                  <a:lnTo>
                    <a:pt x="1105" y="289"/>
                  </a:lnTo>
                  <a:lnTo>
                    <a:pt x="1101" y="290"/>
                  </a:lnTo>
                  <a:lnTo>
                    <a:pt x="1098" y="291"/>
                  </a:lnTo>
                  <a:lnTo>
                    <a:pt x="1094" y="292"/>
                  </a:lnTo>
                  <a:lnTo>
                    <a:pt x="1091" y="292"/>
                  </a:lnTo>
                  <a:lnTo>
                    <a:pt x="1087" y="293"/>
                  </a:lnTo>
                  <a:lnTo>
                    <a:pt x="1084" y="294"/>
                  </a:lnTo>
                  <a:lnTo>
                    <a:pt x="1080" y="295"/>
                  </a:lnTo>
                  <a:lnTo>
                    <a:pt x="1077" y="296"/>
                  </a:lnTo>
                  <a:lnTo>
                    <a:pt x="1073" y="297"/>
                  </a:lnTo>
                  <a:lnTo>
                    <a:pt x="1070" y="298"/>
                  </a:lnTo>
                  <a:lnTo>
                    <a:pt x="1066" y="299"/>
                  </a:lnTo>
                  <a:lnTo>
                    <a:pt x="1062" y="299"/>
                  </a:lnTo>
                  <a:lnTo>
                    <a:pt x="1059" y="300"/>
                  </a:lnTo>
                  <a:lnTo>
                    <a:pt x="1055" y="301"/>
                  </a:lnTo>
                  <a:lnTo>
                    <a:pt x="1052" y="302"/>
                  </a:lnTo>
                  <a:lnTo>
                    <a:pt x="1048" y="303"/>
                  </a:lnTo>
                  <a:lnTo>
                    <a:pt x="1045" y="303"/>
                  </a:lnTo>
                  <a:lnTo>
                    <a:pt x="1041" y="304"/>
                  </a:lnTo>
                  <a:lnTo>
                    <a:pt x="1038" y="305"/>
                  </a:lnTo>
                  <a:lnTo>
                    <a:pt x="1034" y="306"/>
                  </a:lnTo>
                  <a:lnTo>
                    <a:pt x="1031" y="306"/>
                  </a:lnTo>
                  <a:lnTo>
                    <a:pt x="1027" y="307"/>
                  </a:lnTo>
                  <a:lnTo>
                    <a:pt x="1023" y="308"/>
                  </a:lnTo>
                  <a:lnTo>
                    <a:pt x="1020" y="309"/>
                  </a:lnTo>
                  <a:lnTo>
                    <a:pt x="1016" y="309"/>
                  </a:lnTo>
                  <a:lnTo>
                    <a:pt x="1013" y="310"/>
                  </a:lnTo>
                  <a:lnTo>
                    <a:pt x="1009" y="311"/>
                  </a:lnTo>
                  <a:lnTo>
                    <a:pt x="1006" y="311"/>
                  </a:lnTo>
                  <a:lnTo>
                    <a:pt x="1002" y="312"/>
                  </a:lnTo>
                  <a:lnTo>
                    <a:pt x="998" y="312"/>
                  </a:lnTo>
                  <a:lnTo>
                    <a:pt x="995" y="313"/>
                  </a:lnTo>
                  <a:lnTo>
                    <a:pt x="991" y="314"/>
                  </a:lnTo>
                  <a:lnTo>
                    <a:pt x="988" y="314"/>
                  </a:lnTo>
                  <a:lnTo>
                    <a:pt x="984" y="315"/>
                  </a:lnTo>
                  <a:lnTo>
                    <a:pt x="981" y="315"/>
                  </a:lnTo>
                  <a:lnTo>
                    <a:pt x="977" y="316"/>
                  </a:lnTo>
                  <a:lnTo>
                    <a:pt x="973" y="316"/>
                  </a:lnTo>
                  <a:lnTo>
                    <a:pt x="970" y="317"/>
                  </a:lnTo>
                  <a:lnTo>
                    <a:pt x="966" y="317"/>
                  </a:lnTo>
                  <a:lnTo>
                    <a:pt x="963" y="318"/>
                  </a:lnTo>
                  <a:lnTo>
                    <a:pt x="959" y="318"/>
                  </a:lnTo>
                  <a:lnTo>
                    <a:pt x="955" y="319"/>
                  </a:lnTo>
                  <a:lnTo>
                    <a:pt x="952" y="319"/>
                  </a:lnTo>
                  <a:lnTo>
                    <a:pt x="948" y="320"/>
                  </a:lnTo>
                  <a:lnTo>
                    <a:pt x="945" y="320"/>
                  </a:lnTo>
                  <a:lnTo>
                    <a:pt x="941" y="321"/>
                  </a:lnTo>
                  <a:lnTo>
                    <a:pt x="937" y="321"/>
                  </a:lnTo>
                  <a:lnTo>
                    <a:pt x="934" y="322"/>
                  </a:lnTo>
                  <a:lnTo>
                    <a:pt x="930" y="322"/>
                  </a:lnTo>
                  <a:lnTo>
                    <a:pt x="927" y="323"/>
                  </a:lnTo>
                  <a:lnTo>
                    <a:pt x="923" y="323"/>
                  </a:lnTo>
                  <a:lnTo>
                    <a:pt x="919" y="323"/>
                  </a:lnTo>
                  <a:lnTo>
                    <a:pt x="916" y="324"/>
                  </a:lnTo>
                  <a:lnTo>
                    <a:pt x="912" y="324"/>
                  </a:lnTo>
                  <a:lnTo>
                    <a:pt x="908" y="324"/>
                  </a:lnTo>
                  <a:lnTo>
                    <a:pt x="905" y="325"/>
                  </a:lnTo>
                  <a:lnTo>
                    <a:pt x="901" y="325"/>
                  </a:lnTo>
                  <a:lnTo>
                    <a:pt x="898" y="325"/>
                  </a:lnTo>
                  <a:lnTo>
                    <a:pt x="894" y="326"/>
                  </a:lnTo>
                  <a:lnTo>
                    <a:pt x="890" y="326"/>
                  </a:lnTo>
                  <a:lnTo>
                    <a:pt x="887" y="326"/>
                  </a:lnTo>
                  <a:lnTo>
                    <a:pt x="883" y="326"/>
                  </a:lnTo>
                  <a:lnTo>
                    <a:pt x="880" y="327"/>
                  </a:lnTo>
                  <a:lnTo>
                    <a:pt x="876" y="327"/>
                  </a:lnTo>
                  <a:lnTo>
                    <a:pt x="872" y="327"/>
                  </a:lnTo>
                  <a:lnTo>
                    <a:pt x="869" y="327"/>
                  </a:lnTo>
                  <a:lnTo>
                    <a:pt x="865" y="328"/>
                  </a:lnTo>
                  <a:lnTo>
                    <a:pt x="861" y="328"/>
                  </a:lnTo>
                  <a:lnTo>
                    <a:pt x="858" y="328"/>
                  </a:lnTo>
                  <a:lnTo>
                    <a:pt x="854" y="328"/>
                  </a:lnTo>
                  <a:lnTo>
                    <a:pt x="851" y="328"/>
                  </a:lnTo>
                  <a:lnTo>
                    <a:pt x="847" y="328"/>
                  </a:lnTo>
                  <a:lnTo>
                    <a:pt x="843" y="329"/>
                  </a:lnTo>
                  <a:lnTo>
                    <a:pt x="840" y="329"/>
                  </a:lnTo>
                  <a:lnTo>
                    <a:pt x="836" y="329"/>
                  </a:lnTo>
                  <a:lnTo>
                    <a:pt x="832" y="329"/>
                  </a:lnTo>
                  <a:lnTo>
                    <a:pt x="829" y="329"/>
                  </a:lnTo>
                  <a:lnTo>
                    <a:pt x="825" y="329"/>
                  </a:lnTo>
                  <a:lnTo>
                    <a:pt x="821" y="329"/>
                  </a:lnTo>
                  <a:lnTo>
                    <a:pt x="818" y="329"/>
                  </a:lnTo>
                  <a:lnTo>
                    <a:pt x="814" y="329"/>
                  </a:lnTo>
                  <a:lnTo>
                    <a:pt x="811" y="329"/>
                  </a:lnTo>
                  <a:lnTo>
                    <a:pt x="807" y="329"/>
                  </a:lnTo>
                  <a:lnTo>
                    <a:pt x="803" y="329"/>
                  </a:lnTo>
                  <a:lnTo>
                    <a:pt x="800" y="329"/>
                  </a:lnTo>
                  <a:lnTo>
                    <a:pt x="796" y="329"/>
                  </a:lnTo>
                  <a:lnTo>
                    <a:pt x="793" y="329"/>
                  </a:lnTo>
                  <a:lnTo>
                    <a:pt x="789" y="329"/>
                  </a:lnTo>
                  <a:lnTo>
                    <a:pt x="785" y="329"/>
                  </a:lnTo>
                  <a:lnTo>
                    <a:pt x="782" y="329"/>
                  </a:lnTo>
                  <a:lnTo>
                    <a:pt x="778" y="329"/>
                  </a:lnTo>
                  <a:lnTo>
                    <a:pt x="774" y="329"/>
                  </a:lnTo>
                  <a:lnTo>
                    <a:pt x="771" y="329"/>
                  </a:lnTo>
                  <a:lnTo>
                    <a:pt x="767" y="329"/>
                  </a:lnTo>
                  <a:lnTo>
                    <a:pt x="764" y="329"/>
                  </a:lnTo>
                  <a:lnTo>
                    <a:pt x="760" y="328"/>
                  </a:lnTo>
                  <a:lnTo>
                    <a:pt x="756" y="328"/>
                  </a:lnTo>
                  <a:lnTo>
                    <a:pt x="753" y="328"/>
                  </a:lnTo>
                  <a:lnTo>
                    <a:pt x="749" y="328"/>
                  </a:lnTo>
                  <a:lnTo>
                    <a:pt x="745" y="328"/>
                  </a:lnTo>
                  <a:lnTo>
                    <a:pt x="742" y="328"/>
                  </a:lnTo>
                  <a:lnTo>
                    <a:pt x="738" y="327"/>
                  </a:lnTo>
                  <a:lnTo>
                    <a:pt x="734" y="327"/>
                  </a:lnTo>
                  <a:lnTo>
                    <a:pt x="731" y="327"/>
                  </a:lnTo>
                  <a:lnTo>
                    <a:pt x="727" y="327"/>
                  </a:lnTo>
                  <a:lnTo>
                    <a:pt x="724" y="326"/>
                  </a:lnTo>
                  <a:lnTo>
                    <a:pt x="720" y="326"/>
                  </a:lnTo>
                  <a:lnTo>
                    <a:pt x="716" y="326"/>
                  </a:lnTo>
                  <a:lnTo>
                    <a:pt x="713" y="326"/>
                  </a:lnTo>
                  <a:lnTo>
                    <a:pt x="709" y="325"/>
                  </a:lnTo>
                  <a:lnTo>
                    <a:pt x="706" y="325"/>
                  </a:lnTo>
                  <a:lnTo>
                    <a:pt x="702" y="325"/>
                  </a:lnTo>
                  <a:lnTo>
                    <a:pt x="698" y="324"/>
                  </a:lnTo>
                  <a:lnTo>
                    <a:pt x="695" y="324"/>
                  </a:lnTo>
                  <a:lnTo>
                    <a:pt x="691" y="324"/>
                  </a:lnTo>
                  <a:lnTo>
                    <a:pt x="687" y="323"/>
                  </a:lnTo>
                  <a:lnTo>
                    <a:pt x="684" y="323"/>
                  </a:lnTo>
                  <a:lnTo>
                    <a:pt x="680" y="323"/>
                  </a:lnTo>
                  <a:lnTo>
                    <a:pt x="677" y="322"/>
                  </a:lnTo>
                  <a:lnTo>
                    <a:pt x="673" y="322"/>
                  </a:lnTo>
                  <a:lnTo>
                    <a:pt x="669" y="321"/>
                  </a:lnTo>
                  <a:lnTo>
                    <a:pt x="666" y="321"/>
                  </a:lnTo>
                  <a:lnTo>
                    <a:pt x="662" y="320"/>
                  </a:lnTo>
                  <a:lnTo>
                    <a:pt x="659" y="320"/>
                  </a:lnTo>
                  <a:lnTo>
                    <a:pt x="655" y="319"/>
                  </a:lnTo>
                  <a:lnTo>
                    <a:pt x="652" y="319"/>
                  </a:lnTo>
                  <a:lnTo>
                    <a:pt x="648" y="318"/>
                  </a:lnTo>
                  <a:lnTo>
                    <a:pt x="644" y="318"/>
                  </a:lnTo>
                  <a:lnTo>
                    <a:pt x="641" y="317"/>
                  </a:lnTo>
                  <a:lnTo>
                    <a:pt x="637" y="317"/>
                  </a:lnTo>
                  <a:lnTo>
                    <a:pt x="634" y="316"/>
                  </a:lnTo>
                  <a:lnTo>
                    <a:pt x="630" y="316"/>
                  </a:lnTo>
                  <a:lnTo>
                    <a:pt x="626" y="315"/>
                  </a:lnTo>
                  <a:lnTo>
                    <a:pt x="623" y="315"/>
                  </a:lnTo>
                  <a:lnTo>
                    <a:pt x="619" y="314"/>
                  </a:lnTo>
                  <a:lnTo>
                    <a:pt x="616" y="314"/>
                  </a:lnTo>
                  <a:lnTo>
                    <a:pt x="612" y="313"/>
                  </a:lnTo>
                  <a:lnTo>
                    <a:pt x="609" y="312"/>
                  </a:lnTo>
                  <a:lnTo>
                    <a:pt x="605" y="312"/>
                  </a:lnTo>
                  <a:lnTo>
                    <a:pt x="601" y="311"/>
                  </a:lnTo>
                  <a:lnTo>
                    <a:pt x="598" y="311"/>
                  </a:lnTo>
                  <a:lnTo>
                    <a:pt x="594" y="310"/>
                  </a:lnTo>
                  <a:lnTo>
                    <a:pt x="591" y="309"/>
                  </a:lnTo>
                  <a:lnTo>
                    <a:pt x="587" y="309"/>
                  </a:lnTo>
                  <a:lnTo>
                    <a:pt x="583" y="308"/>
                  </a:lnTo>
                  <a:lnTo>
                    <a:pt x="580" y="307"/>
                  </a:lnTo>
                  <a:lnTo>
                    <a:pt x="576" y="306"/>
                  </a:lnTo>
                  <a:lnTo>
                    <a:pt x="573" y="306"/>
                  </a:lnTo>
                  <a:lnTo>
                    <a:pt x="569" y="305"/>
                  </a:lnTo>
                  <a:lnTo>
                    <a:pt x="566" y="304"/>
                  </a:lnTo>
                  <a:lnTo>
                    <a:pt x="562" y="303"/>
                  </a:lnTo>
                  <a:lnTo>
                    <a:pt x="559" y="303"/>
                  </a:lnTo>
                  <a:lnTo>
                    <a:pt x="555" y="302"/>
                  </a:lnTo>
                  <a:lnTo>
                    <a:pt x="552" y="301"/>
                  </a:lnTo>
                  <a:lnTo>
                    <a:pt x="548" y="300"/>
                  </a:lnTo>
                  <a:lnTo>
                    <a:pt x="545" y="299"/>
                  </a:lnTo>
                  <a:lnTo>
                    <a:pt x="541" y="299"/>
                  </a:lnTo>
                  <a:lnTo>
                    <a:pt x="537" y="298"/>
                  </a:lnTo>
                  <a:lnTo>
                    <a:pt x="534" y="297"/>
                  </a:lnTo>
                  <a:lnTo>
                    <a:pt x="530" y="296"/>
                  </a:lnTo>
                  <a:lnTo>
                    <a:pt x="527" y="295"/>
                  </a:lnTo>
                  <a:lnTo>
                    <a:pt x="523" y="294"/>
                  </a:lnTo>
                  <a:lnTo>
                    <a:pt x="520" y="293"/>
                  </a:lnTo>
                  <a:lnTo>
                    <a:pt x="516" y="292"/>
                  </a:lnTo>
                  <a:lnTo>
                    <a:pt x="513" y="292"/>
                  </a:lnTo>
                  <a:lnTo>
                    <a:pt x="509" y="291"/>
                  </a:lnTo>
                  <a:lnTo>
                    <a:pt x="506" y="290"/>
                  </a:lnTo>
                  <a:lnTo>
                    <a:pt x="502" y="289"/>
                  </a:lnTo>
                  <a:lnTo>
                    <a:pt x="499" y="288"/>
                  </a:lnTo>
                  <a:lnTo>
                    <a:pt x="495" y="287"/>
                  </a:lnTo>
                  <a:lnTo>
                    <a:pt x="492" y="286"/>
                  </a:lnTo>
                  <a:lnTo>
                    <a:pt x="488" y="285"/>
                  </a:lnTo>
                  <a:lnTo>
                    <a:pt x="485" y="284"/>
                  </a:lnTo>
                  <a:lnTo>
                    <a:pt x="481" y="283"/>
                  </a:lnTo>
                  <a:lnTo>
                    <a:pt x="478" y="282"/>
                  </a:lnTo>
                  <a:lnTo>
                    <a:pt x="474" y="281"/>
                  </a:lnTo>
                  <a:lnTo>
                    <a:pt x="471" y="280"/>
                  </a:lnTo>
                  <a:lnTo>
                    <a:pt x="467" y="279"/>
                  </a:lnTo>
                  <a:lnTo>
                    <a:pt x="464" y="277"/>
                  </a:lnTo>
                  <a:lnTo>
                    <a:pt x="460" y="276"/>
                  </a:lnTo>
                  <a:lnTo>
                    <a:pt x="457" y="275"/>
                  </a:lnTo>
                  <a:lnTo>
                    <a:pt x="453" y="274"/>
                  </a:lnTo>
                  <a:lnTo>
                    <a:pt x="450" y="273"/>
                  </a:lnTo>
                  <a:lnTo>
                    <a:pt x="447" y="272"/>
                  </a:lnTo>
                  <a:lnTo>
                    <a:pt x="443" y="271"/>
                  </a:lnTo>
                  <a:lnTo>
                    <a:pt x="440" y="270"/>
                  </a:lnTo>
                  <a:lnTo>
                    <a:pt x="436" y="269"/>
                  </a:lnTo>
                  <a:lnTo>
                    <a:pt x="433" y="267"/>
                  </a:lnTo>
                  <a:lnTo>
                    <a:pt x="429" y="266"/>
                  </a:lnTo>
                  <a:lnTo>
                    <a:pt x="426" y="265"/>
                  </a:lnTo>
                  <a:lnTo>
                    <a:pt x="422" y="264"/>
                  </a:lnTo>
                  <a:lnTo>
                    <a:pt x="419" y="263"/>
                  </a:lnTo>
                  <a:lnTo>
                    <a:pt x="416" y="261"/>
                  </a:lnTo>
                  <a:lnTo>
                    <a:pt x="412" y="260"/>
                  </a:lnTo>
                  <a:lnTo>
                    <a:pt x="409" y="259"/>
                  </a:lnTo>
                  <a:lnTo>
                    <a:pt x="405" y="257"/>
                  </a:lnTo>
                  <a:lnTo>
                    <a:pt x="402" y="256"/>
                  </a:lnTo>
                  <a:lnTo>
                    <a:pt x="399" y="255"/>
                  </a:lnTo>
                  <a:lnTo>
                    <a:pt x="395" y="254"/>
                  </a:lnTo>
                  <a:lnTo>
                    <a:pt x="392" y="252"/>
                  </a:lnTo>
                  <a:lnTo>
                    <a:pt x="389" y="251"/>
                  </a:lnTo>
                  <a:lnTo>
                    <a:pt x="385" y="250"/>
                  </a:lnTo>
                  <a:lnTo>
                    <a:pt x="382" y="248"/>
                  </a:lnTo>
                  <a:lnTo>
                    <a:pt x="378" y="247"/>
                  </a:lnTo>
                  <a:lnTo>
                    <a:pt x="375" y="246"/>
                  </a:lnTo>
                  <a:lnTo>
                    <a:pt x="372" y="244"/>
                  </a:lnTo>
                  <a:lnTo>
                    <a:pt x="368" y="243"/>
                  </a:lnTo>
                  <a:lnTo>
                    <a:pt x="365" y="242"/>
                  </a:lnTo>
                  <a:lnTo>
                    <a:pt x="361" y="240"/>
                  </a:lnTo>
                  <a:lnTo>
                    <a:pt x="358" y="239"/>
                  </a:lnTo>
                  <a:lnTo>
                    <a:pt x="355" y="237"/>
                  </a:lnTo>
                  <a:lnTo>
                    <a:pt x="352" y="236"/>
                  </a:lnTo>
                  <a:lnTo>
                    <a:pt x="348" y="234"/>
                  </a:lnTo>
                  <a:lnTo>
                    <a:pt x="345" y="233"/>
                  </a:lnTo>
                  <a:lnTo>
                    <a:pt x="341" y="232"/>
                  </a:lnTo>
                  <a:lnTo>
                    <a:pt x="338" y="230"/>
                  </a:lnTo>
                  <a:lnTo>
                    <a:pt x="335" y="229"/>
                  </a:lnTo>
                  <a:lnTo>
                    <a:pt x="332" y="227"/>
                  </a:lnTo>
                  <a:lnTo>
                    <a:pt x="328" y="226"/>
                  </a:lnTo>
                  <a:lnTo>
                    <a:pt x="325" y="224"/>
                  </a:lnTo>
                  <a:lnTo>
                    <a:pt x="322" y="223"/>
                  </a:lnTo>
                  <a:lnTo>
                    <a:pt x="318" y="221"/>
                  </a:lnTo>
                  <a:lnTo>
                    <a:pt x="315" y="220"/>
                  </a:lnTo>
                  <a:lnTo>
                    <a:pt x="312" y="218"/>
                  </a:lnTo>
                  <a:lnTo>
                    <a:pt x="308" y="216"/>
                  </a:lnTo>
                  <a:lnTo>
                    <a:pt x="305" y="215"/>
                  </a:lnTo>
                  <a:lnTo>
                    <a:pt x="302" y="213"/>
                  </a:lnTo>
                  <a:lnTo>
                    <a:pt x="299" y="212"/>
                  </a:lnTo>
                  <a:lnTo>
                    <a:pt x="295" y="210"/>
                  </a:lnTo>
                  <a:lnTo>
                    <a:pt x="292" y="208"/>
                  </a:lnTo>
                  <a:lnTo>
                    <a:pt x="289" y="207"/>
                  </a:lnTo>
                  <a:lnTo>
                    <a:pt x="286" y="205"/>
                  </a:lnTo>
                  <a:lnTo>
                    <a:pt x="282" y="203"/>
                  </a:lnTo>
                  <a:lnTo>
                    <a:pt x="279" y="202"/>
                  </a:lnTo>
                  <a:lnTo>
                    <a:pt x="276" y="200"/>
                  </a:lnTo>
                  <a:lnTo>
                    <a:pt x="273" y="198"/>
                  </a:lnTo>
                  <a:lnTo>
                    <a:pt x="269" y="197"/>
                  </a:lnTo>
                  <a:lnTo>
                    <a:pt x="266" y="195"/>
                  </a:lnTo>
                  <a:lnTo>
                    <a:pt x="263" y="193"/>
                  </a:lnTo>
                  <a:lnTo>
                    <a:pt x="260" y="191"/>
                  </a:lnTo>
                  <a:lnTo>
                    <a:pt x="257" y="190"/>
                  </a:lnTo>
                  <a:lnTo>
                    <a:pt x="253" y="188"/>
                  </a:lnTo>
                  <a:lnTo>
                    <a:pt x="250" y="186"/>
                  </a:lnTo>
                  <a:lnTo>
                    <a:pt x="247" y="185"/>
                  </a:lnTo>
                  <a:lnTo>
                    <a:pt x="244" y="183"/>
                  </a:lnTo>
                  <a:lnTo>
                    <a:pt x="241" y="181"/>
                  </a:lnTo>
                  <a:lnTo>
                    <a:pt x="238" y="179"/>
                  </a:lnTo>
                  <a:lnTo>
                    <a:pt x="234" y="177"/>
                  </a:lnTo>
                  <a:lnTo>
                    <a:pt x="231" y="176"/>
                  </a:lnTo>
                  <a:lnTo>
                    <a:pt x="228" y="174"/>
                  </a:lnTo>
                  <a:lnTo>
                    <a:pt x="225" y="172"/>
                  </a:lnTo>
                  <a:lnTo>
                    <a:pt x="222" y="170"/>
                  </a:lnTo>
                  <a:lnTo>
                    <a:pt x="219" y="168"/>
                  </a:lnTo>
                  <a:lnTo>
                    <a:pt x="216" y="166"/>
                  </a:lnTo>
                  <a:lnTo>
                    <a:pt x="212" y="164"/>
                  </a:lnTo>
                  <a:lnTo>
                    <a:pt x="209" y="163"/>
                  </a:lnTo>
                  <a:lnTo>
                    <a:pt x="206" y="161"/>
                  </a:lnTo>
                  <a:lnTo>
                    <a:pt x="203" y="159"/>
                  </a:lnTo>
                  <a:lnTo>
                    <a:pt x="200" y="157"/>
                  </a:lnTo>
                  <a:lnTo>
                    <a:pt x="197" y="155"/>
                  </a:lnTo>
                  <a:lnTo>
                    <a:pt x="194" y="153"/>
                  </a:lnTo>
                  <a:lnTo>
                    <a:pt x="191" y="151"/>
                  </a:lnTo>
                  <a:lnTo>
                    <a:pt x="188" y="149"/>
                  </a:lnTo>
                  <a:lnTo>
                    <a:pt x="185" y="147"/>
                  </a:lnTo>
                  <a:lnTo>
                    <a:pt x="182" y="145"/>
                  </a:lnTo>
                  <a:lnTo>
                    <a:pt x="179" y="143"/>
                  </a:lnTo>
                  <a:lnTo>
                    <a:pt x="176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166" y="135"/>
                  </a:lnTo>
                  <a:lnTo>
                    <a:pt x="163" y="133"/>
                  </a:lnTo>
                  <a:lnTo>
                    <a:pt x="160" y="131"/>
                  </a:lnTo>
                  <a:lnTo>
                    <a:pt x="157" y="129"/>
                  </a:lnTo>
                  <a:lnTo>
                    <a:pt x="154" y="127"/>
                  </a:lnTo>
                  <a:lnTo>
                    <a:pt x="151" y="125"/>
                  </a:lnTo>
                  <a:lnTo>
                    <a:pt x="148" y="123"/>
                  </a:lnTo>
                  <a:lnTo>
                    <a:pt x="145" y="121"/>
                  </a:lnTo>
                  <a:lnTo>
                    <a:pt x="142" y="119"/>
                  </a:lnTo>
                  <a:lnTo>
                    <a:pt x="139" y="117"/>
                  </a:lnTo>
                  <a:lnTo>
                    <a:pt x="136" y="115"/>
                  </a:lnTo>
                  <a:lnTo>
                    <a:pt x="134" y="112"/>
                  </a:lnTo>
                  <a:lnTo>
                    <a:pt x="131" y="110"/>
                  </a:lnTo>
                  <a:lnTo>
                    <a:pt x="128" y="108"/>
                  </a:lnTo>
                  <a:lnTo>
                    <a:pt x="125" y="106"/>
                  </a:lnTo>
                  <a:lnTo>
                    <a:pt x="122" y="104"/>
                  </a:lnTo>
                  <a:lnTo>
                    <a:pt x="119" y="102"/>
                  </a:lnTo>
                  <a:lnTo>
                    <a:pt x="116" y="99"/>
                  </a:lnTo>
                  <a:lnTo>
                    <a:pt x="113" y="97"/>
                  </a:lnTo>
                  <a:lnTo>
                    <a:pt x="110" y="95"/>
                  </a:lnTo>
                  <a:lnTo>
                    <a:pt x="107" y="93"/>
                  </a:lnTo>
                  <a:lnTo>
                    <a:pt x="104" y="91"/>
                  </a:lnTo>
                  <a:lnTo>
                    <a:pt x="101" y="88"/>
                  </a:lnTo>
                  <a:lnTo>
                    <a:pt x="98" y="86"/>
                  </a:lnTo>
                  <a:lnTo>
                    <a:pt x="96" y="84"/>
                  </a:lnTo>
                  <a:lnTo>
                    <a:pt x="93" y="82"/>
                  </a:lnTo>
                  <a:lnTo>
                    <a:pt x="90" y="79"/>
                  </a:lnTo>
                  <a:lnTo>
                    <a:pt x="87" y="77"/>
                  </a:lnTo>
                  <a:lnTo>
                    <a:pt x="84" y="75"/>
                  </a:lnTo>
                  <a:lnTo>
                    <a:pt x="81" y="73"/>
                  </a:lnTo>
                  <a:lnTo>
                    <a:pt x="78" y="70"/>
                  </a:lnTo>
                  <a:lnTo>
                    <a:pt x="76" y="68"/>
                  </a:lnTo>
                  <a:lnTo>
                    <a:pt x="73" y="65"/>
                  </a:lnTo>
                  <a:lnTo>
                    <a:pt x="70" y="63"/>
                  </a:lnTo>
                  <a:lnTo>
                    <a:pt x="67" y="61"/>
                  </a:lnTo>
                  <a:lnTo>
                    <a:pt x="65" y="58"/>
                  </a:lnTo>
                  <a:lnTo>
                    <a:pt x="62" y="56"/>
                  </a:lnTo>
                  <a:lnTo>
                    <a:pt x="59" y="54"/>
                  </a:lnTo>
                  <a:lnTo>
                    <a:pt x="56" y="51"/>
                  </a:lnTo>
                  <a:lnTo>
                    <a:pt x="53" y="49"/>
                  </a:lnTo>
                  <a:lnTo>
                    <a:pt x="51" y="47"/>
                  </a:lnTo>
                  <a:lnTo>
                    <a:pt x="48" y="44"/>
                  </a:lnTo>
                  <a:lnTo>
                    <a:pt x="45" y="42"/>
                  </a:lnTo>
                  <a:lnTo>
                    <a:pt x="43" y="39"/>
                  </a:lnTo>
                  <a:lnTo>
                    <a:pt x="40" y="37"/>
                  </a:lnTo>
                  <a:lnTo>
                    <a:pt x="37" y="35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29" y="27"/>
                  </a:lnTo>
                  <a:lnTo>
                    <a:pt x="26" y="25"/>
                  </a:lnTo>
                  <a:lnTo>
                    <a:pt x="24" y="22"/>
                  </a:lnTo>
                  <a:lnTo>
                    <a:pt x="21" y="20"/>
                  </a:lnTo>
                  <a:lnTo>
                    <a:pt x="18" y="17"/>
                  </a:lnTo>
                  <a:lnTo>
                    <a:pt x="15" y="15"/>
                  </a:lnTo>
                  <a:lnTo>
                    <a:pt x="13" y="12"/>
                  </a:lnTo>
                  <a:lnTo>
                    <a:pt x="10" y="10"/>
                  </a:lnTo>
                  <a:lnTo>
                    <a:pt x="8" y="7"/>
                  </a:lnTo>
                  <a:lnTo>
                    <a:pt x="5" y="5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3086" y="2976"/>
              <a:ext cx="1184" cy="1199"/>
            </a:xfrm>
            <a:custGeom>
              <a:avLst/>
              <a:gdLst>
                <a:gd name="T0" fmla="*/ 1157 w 1184"/>
                <a:gd name="T1" fmla="*/ 1198 h 1199"/>
                <a:gd name="T2" fmla="*/ 1127 w 1184"/>
                <a:gd name="T3" fmla="*/ 1197 h 1199"/>
                <a:gd name="T4" fmla="*/ 1097 w 1184"/>
                <a:gd name="T5" fmla="*/ 1194 h 1199"/>
                <a:gd name="T6" fmla="*/ 1067 w 1184"/>
                <a:gd name="T7" fmla="*/ 1191 h 1199"/>
                <a:gd name="T8" fmla="*/ 1037 w 1184"/>
                <a:gd name="T9" fmla="*/ 1187 h 1199"/>
                <a:gd name="T10" fmla="*/ 1007 w 1184"/>
                <a:gd name="T11" fmla="*/ 1183 h 1199"/>
                <a:gd name="T12" fmla="*/ 977 w 1184"/>
                <a:gd name="T13" fmla="*/ 1177 h 1199"/>
                <a:gd name="T14" fmla="*/ 947 w 1184"/>
                <a:gd name="T15" fmla="*/ 1171 h 1199"/>
                <a:gd name="T16" fmla="*/ 918 w 1184"/>
                <a:gd name="T17" fmla="*/ 1164 h 1199"/>
                <a:gd name="T18" fmla="*/ 889 w 1184"/>
                <a:gd name="T19" fmla="*/ 1157 h 1199"/>
                <a:gd name="T20" fmla="*/ 860 w 1184"/>
                <a:gd name="T21" fmla="*/ 1148 h 1199"/>
                <a:gd name="T22" fmla="*/ 831 w 1184"/>
                <a:gd name="T23" fmla="*/ 1139 h 1199"/>
                <a:gd name="T24" fmla="*/ 802 w 1184"/>
                <a:gd name="T25" fmla="*/ 1130 h 1199"/>
                <a:gd name="T26" fmla="*/ 774 w 1184"/>
                <a:gd name="T27" fmla="*/ 1119 h 1199"/>
                <a:gd name="T28" fmla="*/ 746 w 1184"/>
                <a:gd name="T29" fmla="*/ 1108 h 1199"/>
                <a:gd name="T30" fmla="*/ 718 w 1184"/>
                <a:gd name="T31" fmla="*/ 1096 h 1199"/>
                <a:gd name="T32" fmla="*/ 690 w 1184"/>
                <a:gd name="T33" fmla="*/ 1083 h 1199"/>
                <a:gd name="T34" fmla="*/ 663 w 1184"/>
                <a:gd name="T35" fmla="*/ 1070 h 1199"/>
                <a:gd name="T36" fmla="*/ 636 w 1184"/>
                <a:gd name="T37" fmla="*/ 1055 h 1199"/>
                <a:gd name="T38" fmla="*/ 610 w 1184"/>
                <a:gd name="T39" fmla="*/ 1041 h 1199"/>
                <a:gd name="T40" fmla="*/ 584 w 1184"/>
                <a:gd name="T41" fmla="*/ 1025 h 1199"/>
                <a:gd name="T42" fmla="*/ 558 w 1184"/>
                <a:gd name="T43" fmla="*/ 1009 h 1199"/>
                <a:gd name="T44" fmla="*/ 533 w 1184"/>
                <a:gd name="T45" fmla="*/ 993 h 1199"/>
                <a:gd name="T46" fmla="*/ 508 w 1184"/>
                <a:gd name="T47" fmla="*/ 975 h 1199"/>
                <a:gd name="T48" fmla="*/ 483 w 1184"/>
                <a:gd name="T49" fmla="*/ 957 h 1199"/>
                <a:gd name="T50" fmla="*/ 459 w 1184"/>
                <a:gd name="T51" fmla="*/ 939 h 1199"/>
                <a:gd name="T52" fmla="*/ 436 w 1184"/>
                <a:gd name="T53" fmla="*/ 919 h 1199"/>
                <a:gd name="T54" fmla="*/ 413 w 1184"/>
                <a:gd name="T55" fmla="*/ 900 h 1199"/>
                <a:gd name="T56" fmla="*/ 390 w 1184"/>
                <a:gd name="T57" fmla="*/ 879 h 1199"/>
                <a:gd name="T58" fmla="*/ 368 w 1184"/>
                <a:gd name="T59" fmla="*/ 858 h 1199"/>
                <a:gd name="T60" fmla="*/ 346 w 1184"/>
                <a:gd name="T61" fmla="*/ 837 h 1199"/>
                <a:gd name="T62" fmla="*/ 325 w 1184"/>
                <a:gd name="T63" fmla="*/ 815 h 1199"/>
                <a:gd name="T64" fmla="*/ 305 w 1184"/>
                <a:gd name="T65" fmla="*/ 792 h 1199"/>
                <a:gd name="T66" fmla="*/ 285 w 1184"/>
                <a:gd name="T67" fmla="*/ 769 h 1199"/>
                <a:gd name="T68" fmla="*/ 266 w 1184"/>
                <a:gd name="T69" fmla="*/ 745 h 1199"/>
                <a:gd name="T70" fmla="*/ 247 w 1184"/>
                <a:gd name="T71" fmla="*/ 721 h 1199"/>
                <a:gd name="T72" fmla="*/ 229 w 1184"/>
                <a:gd name="T73" fmla="*/ 697 h 1199"/>
                <a:gd name="T74" fmla="*/ 212 w 1184"/>
                <a:gd name="T75" fmla="*/ 672 h 1199"/>
                <a:gd name="T76" fmla="*/ 195 w 1184"/>
                <a:gd name="T77" fmla="*/ 646 h 1199"/>
                <a:gd name="T78" fmla="*/ 179 w 1184"/>
                <a:gd name="T79" fmla="*/ 621 h 1199"/>
                <a:gd name="T80" fmla="*/ 163 w 1184"/>
                <a:gd name="T81" fmla="*/ 594 h 1199"/>
                <a:gd name="T82" fmla="*/ 148 w 1184"/>
                <a:gd name="T83" fmla="*/ 568 h 1199"/>
                <a:gd name="T84" fmla="*/ 134 w 1184"/>
                <a:gd name="T85" fmla="*/ 541 h 1199"/>
                <a:gd name="T86" fmla="*/ 121 w 1184"/>
                <a:gd name="T87" fmla="*/ 513 h 1199"/>
                <a:gd name="T88" fmla="*/ 108 w 1184"/>
                <a:gd name="T89" fmla="*/ 486 h 1199"/>
                <a:gd name="T90" fmla="*/ 95 w 1184"/>
                <a:gd name="T91" fmla="*/ 458 h 1199"/>
                <a:gd name="T92" fmla="*/ 84 w 1184"/>
                <a:gd name="T93" fmla="*/ 429 h 1199"/>
                <a:gd name="T94" fmla="*/ 73 w 1184"/>
                <a:gd name="T95" fmla="*/ 401 h 1199"/>
                <a:gd name="T96" fmla="*/ 63 w 1184"/>
                <a:gd name="T97" fmla="*/ 372 h 1199"/>
                <a:gd name="T98" fmla="*/ 54 w 1184"/>
                <a:gd name="T99" fmla="*/ 343 h 1199"/>
                <a:gd name="T100" fmla="*/ 45 w 1184"/>
                <a:gd name="T101" fmla="*/ 313 h 1199"/>
                <a:gd name="T102" fmla="*/ 37 w 1184"/>
                <a:gd name="T103" fmla="*/ 284 h 1199"/>
                <a:gd name="T104" fmla="*/ 30 w 1184"/>
                <a:gd name="T105" fmla="*/ 254 h 1199"/>
                <a:gd name="T106" fmla="*/ 24 w 1184"/>
                <a:gd name="T107" fmla="*/ 224 h 1199"/>
                <a:gd name="T108" fmla="*/ 18 w 1184"/>
                <a:gd name="T109" fmla="*/ 194 h 1199"/>
                <a:gd name="T110" fmla="*/ 13 w 1184"/>
                <a:gd name="T111" fmla="*/ 164 h 1199"/>
                <a:gd name="T112" fmla="*/ 9 w 1184"/>
                <a:gd name="T113" fmla="*/ 134 h 1199"/>
                <a:gd name="T114" fmla="*/ 6 w 1184"/>
                <a:gd name="T115" fmla="*/ 103 h 1199"/>
                <a:gd name="T116" fmla="*/ 3 w 1184"/>
                <a:gd name="T117" fmla="*/ 73 h 1199"/>
                <a:gd name="T118" fmla="*/ 1 w 1184"/>
                <a:gd name="T119" fmla="*/ 42 h 1199"/>
                <a:gd name="T120" fmla="*/ 0 w 1184"/>
                <a:gd name="T121" fmla="*/ 1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4" h="1199">
                  <a:moveTo>
                    <a:pt x="1184" y="1199"/>
                  </a:moveTo>
                  <a:lnTo>
                    <a:pt x="1180" y="1199"/>
                  </a:lnTo>
                  <a:lnTo>
                    <a:pt x="1176" y="1199"/>
                  </a:lnTo>
                  <a:lnTo>
                    <a:pt x="1172" y="1199"/>
                  </a:lnTo>
                  <a:lnTo>
                    <a:pt x="1168" y="1198"/>
                  </a:lnTo>
                  <a:lnTo>
                    <a:pt x="1165" y="1198"/>
                  </a:lnTo>
                  <a:lnTo>
                    <a:pt x="1161" y="1198"/>
                  </a:lnTo>
                  <a:lnTo>
                    <a:pt x="1157" y="1198"/>
                  </a:lnTo>
                  <a:lnTo>
                    <a:pt x="1153" y="1198"/>
                  </a:lnTo>
                  <a:lnTo>
                    <a:pt x="1150" y="1198"/>
                  </a:lnTo>
                  <a:lnTo>
                    <a:pt x="1146" y="1198"/>
                  </a:lnTo>
                  <a:lnTo>
                    <a:pt x="1142" y="1197"/>
                  </a:lnTo>
                  <a:lnTo>
                    <a:pt x="1138" y="1197"/>
                  </a:lnTo>
                  <a:lnTo>
                    <a:pt x="1134" y="1197"/>
                  </a:lnTo>
                  <a:lnTo>
                    <a:pt x="1131" y="1197"/>
                  </a:lnTo>
                  <a:lnTo>
                    <a:pt x="1127" y="1197"/>
                  </a:lnTo>
                  <a:lnTo>
                    <a:pt x="1123" y="1196"/>
                  </a:lnTo>
                  <a:lnTo>
                    <a:pt x="1119" y="1196"/>
                  </a:lnTo>
                  <a:lnTo>
                    <a:pt x="1115" y="1196"/>
                  </a:lnTo>
                  <a:lnTo>
                    <a:pt x="1112" y="1195"/>
                  </a:lnTo>
                  <a:lnTo>
                    <a:pt x="1108" y="1195"/>
                  </a:lnTo>
                  <a:lnTo>
                    <a:pt x="1104" y="1195"/>
                  </a:lnTo>
                  <a:lnTo>
                    <a:pt x="1101" y="1195"/>
                  </a:lnTo>
                  <a:lnTo>
                    <a:pt x="1097" y="1194"/>
                  </a:lnTo>
                  <a:lnTo>
                    <a:pt x="1093" y="1194"/>
                  </a:lnTo>
                  <a:lnTo>
                    <a:pt x="1089" y="1194"/>
                  </a:lnTo>
                  <a:lnTo>
                    <a:pt x="1085" y="1193"/>
                  </a:lnTo>
                  <a:lnTo>
                    <a:pt x="1082" y="1193"/>
                  </a:lnTo>
                  <a:lnTo>
                    <a:pt x="1078" y="1192"/>
                  </a:lnTo>
                  <a:lnTo>
                    <a:pt x="1074" y="1192"/>
                  </a:lnTo>
                  <a:lnTo>
                    <a:pt x="1070" y="1192"/>
                  </a:lnTo>
                  <a:lnTo>
                    <a:pt x="1067" y="1191"/>
                  </a:lnTo>
                  <a:lnTo>
                    <a:pt x="1063" y="1191"/>
                  </a:lnTo>
                  <a:lnTo>
                    <a:pt x="1059" y="1190"/>
                  </a:lnTo>
                  <a:lnTo>
                    <a:pt x="1055" y="1190"/>
                  </a:lnTo>
                  <a:lnTo>
                    <a:pt x="1052" y="1189"/>
                  </a:lnTo>
                  <a:lnTo>
                    <a:pt x="1048" y="1189"/>
                  </a:lnTo>
                  <a:lnTo>
                    <a:pt x="1044" y="1188"/>
                  </a:lnTo>
                  <a:lnTo>
                    <a:pt x="1040" y="1188"/>
                  </a:lnTo>
                  <a:lnTo>
                    <a:pt x="1037" y="1187"/>
                  </a:lnTo>
                  <a:lnTo>
                    <a:pt x="1033" y="1187"/>
                  </a:lnTo>
                  <a:lnTo>
                    <a:pt x="1029" y="1186"/>
                  </a:lnTo>
                  <a:lnTo>
                    <a:pt x="1025" y="1186"/>
                  </a:lnTo>
                  <a:lnTo>
                    <a:pt x="1022" y="1185"/>
                  </a:lnTo>
                  <a:lnTo>
                    <a:pt x="1018" y="1184"/>
                  </a:lnTo>
                  <a:lnTo>
                    <a:pt x="1014" y="1184"/>
                  </a:lnTo>
                  <a:lnTo>
                    <a:pt x="1011" y="1183"/>
                  </a:lnTo>
                  <a:lnTo>
                    <a:pt x="1007" y="1183"/>
                  </a:lnTo>
                  <a:lnTo>
                    <a:pt x="1003" y="1182"/>
                  </a:lnTo>
                  <a:lnTo>
                    <a:pt x="999" y="1181"/>
                  </a:lnTo>
                  <a:lnTo>
                    <a:pt x="996" y="1181"/>
                  </a:lnTo>
                  <a:lnTo>
                    <a:pt x="992" y="1180"/>
                  </a:lnTo>
                  <a:lnTo>
                    <a:pt x="988" y="1179"/>
                  </a:lnTo>
                  <a:lnTo>
                    <a:pt x="985" y="1179"/>
                  </a:lnTo>
                  <a:lnTo>
                    <a:pt x="981" y="1178"/>
                  </a:lnTo>
                  <a:lnTo>
                    <a:pt x="977" y="1177"/>
                  </a:lnTo>
                  <a:lnTo>
                    <a:pt x="973" y="1177"/>
                  </a:lnTo>
                  <a:lnTo>
                    <a:pt x="970" y="1176"/>
                  </a:lnTo>
                  <a:lnTo>
                    <a:pt x="966" y="1175"/>
                  </a:lnTo>
                  <a:lnTo>
                    <a:pt x="962" y="1174"/>
                  </a:lnTo>
                  <a:lnTo>
                    <a:pt x="958" y="1174"/>
                  </a:lnTo>
                  <a:lnTo>
                    <a:pt x="955" y="1173"/>
                  </a:lnTo>
                  <a:lnTo>
                    <a:pt x="951" y="1172"/>
                  </a:lnTo>
                  <a:lnTo>
                    <a:pt x="947" y="1171"/>
                  </a:lnTo>
                  <a:lnTo>
                    <a:pt x="944" y="1170"/>
                  </a:lnTo>
                  <a:lnTo>
                    <a:pt x="940" y="1170"/>
                  </a:lnTo>
                  <a:lnTo>
                    <a:pt x="936" y="1169"/>
                  </a:lnTo>
                  <a:lnTo>
                    <a:pt x="933" y="1168"/>
                  </a:lnTo>
                  <a:lnTo>
                    <a:pt x="929" y="1167"/>
                  </a:lnTo>
                  <a:lnTo>
                    <a:pt x="925" y="1166"/>
                  </a:lnTo>
                  <a:lnTo>
                    <a:pt x="922" y="1165"/>
                  </a:lnTo>
                  <a:lnTo>
                    <a:pt x="918" y="1164"/>
                  </a:lnTo>
                  <a:lnTo>
                    <a:pt x="914" y="1163"/>
                  </a:lnTo>
                  <a:lnTo>
                    <a:pt x="911" y="1162"/>
                  </a:lnTo>
                  <a:lnTo>
                    <a:pt x="907" y="1162"/>
                  </a:lnTo>
                  <a:lnTo>
                    <a:pt x="903" y="1161"/>
                  </a:lnTo>
                  <a:lnTo>
                    <a:pt x="900" y="1160"/>
                  </a:lnTo>
                  <a:lnTo>
                    <a:pt x="896" y="1159"/>
                  </a:lnTo>
                  <a:lnTo>
                    <a:pt x="892" y="1158"/>
                  </a:lnTo>
                  <a:lnTo>
                    <a:pt x="889" y="1157"/>
                  </a:lnTo>
                  <a:lnTo>
                    <a:pt x="885" y="1156"/>
                  </a:lnTo>
                  <a:lnTo>
                    <a:pt x="881" y="1155"/>
                  </a:lnTo>
                  <a:lnTo>
                    <a:pt x="878" y="1154"/>
                  </a:lnTo>
                  <a:lnTo>
                    <a:pt x="874" y="1153"/>
                  </a:lnTo>
                  <a:lnTo>
                    <a:pt x="870" y="1152"/>
                  </a:lnTo>
                  <a:lnTo>
                    <a:pt x="867" y="1151"/>
                  </a:lnTo>
                  <a:lnTo>
                    <a:pt x="863" y="1150"/>
                  </a:lnTo>
                  <a:lnTo>
                    <a:pt x="860" y="1148"/>
                  </a:lnTo>
                  <a:lnTo>
                    <a:pt x="856" y="1147"/>
                  </a:lnTo>
                  <a:lnTo>
                    <a:pt x="852" y="1146"/>
                  </a:lnTo>
                  <a:lnTo>
                    <a:pt x="849" y="1145"/>
                  </a:lnTo>
                  <a:lnTo>
                    <a:pt x="845" y="1144"/>
                  </a:lnTo>
                  <a:lnTo>
                    <a:pt x="842" y="1143"/>
                  </a:lnTo>
                  <a:lnTo>
                    <a:pt x="838" y="1142"/>
                  </a:lnTo>
                  <a:lnTo>
                    <a:pt x="834" y="1140"/>
                  </a:lnTo>
                  <a:lnTo>
                    <a:pt x="831" y="1139"/>
                  </a:lnTo>
                  <a:lnTo>
                    <a:pt x="827" y="1138"/>
                  </a:lnTo>
                  <a:lnTo>
                    <a:pt x="823" y="1137"/>
                  </a:lnTo>
                  <a:lnTo>
                    <a:pt x="820" y="1136"/>
                  </a:lnTo>
                  <a:lnTo>
                    <a:pt x="816" y="1134"/>
                  </a:lnTo>
                  <a:lnTo>
                    <a:pt x="813" y="1133"/>
                  </a:lnTo>
                  <a:lnTo>
                    <a:pt x="809" y="1132"/>
                  </a:lnTo>
                  <a:lnTo>
                    <a:pt x="806" y="1131"/>
                  </a:lnTo>
                  <a:lnTo>
                    <a:pt x="802" y="1130"/>
                  </a:lnTo>
                  <a:lnTo>
                    <a:pt x="799" y="1128"/>
                  </a:lnTo>
                  <a:lnTo>
                    <a:pt x="795" y="1127"/>
                  </a:lnTo>
                  <a:lnTo>
                    <a:pt x="791" y="1126"/>
                  </a:lnTo>
                  <a:lnTo>
                    <a:pt x="788" y="1124"/>
                  </a:lnTo>
                  <a:lnTo>
                    <a:pt x="784" y="1123"/>
                  </a:lnTo>
                  <a:lnTo>
                    <a:pt x="781" y="1122"/>
                  </a:lnTo>
                  <a:lnTo>
                    <a:pt x="777" y="1120"/>
                  </a:lnTo>
                  <a:lnTo>
                    <a:pt x="774" y="1119"/>
                  </a:lnTo>
                  <a:lnTo>
                    <a:pt x="770" y="1118"/>
                  </a:lnTo>
                  <a:lnTo>
                    <a:pt x="767" y="1116"/>
                  </a:lnTo>
                  <a:lnTo>
                    <a:pt x="763" y="1115"/>
                  </a:lnTo>
                  <a:lnTo>
                    <a:pt x="760" y="1113"/>
                  </a:lnTo>
                  <a:lnTo>
                    <a:pt x="756" y="1112"/>
                  </a:lnTo>
                  <a:lnTo>
                    <a:pt x="753" y="1111"/>
                  </a:lnTo>
                  <a:lnTo>
                    <a:pt x="749" y="1109"/>
                  </a:lnTo>
                  <a:lnTo>
                    <a:pt x="746" y="1108"/>
                  </a:lnTo>
                  <a:lnTo>
                    <a:pt x="742" y="1106"/>
                  </a:lnTo>
                  <a:lnTo>
                    <a:pt x="739" y="1105"/>
                  </a:lnTo>
                  <a:lnTo>
                    <a:pt x="735" y="1103"/>
                  </a:lnTo>
                  <a:lnTo>
                    <a:pt x="732" y="1102"/>
                  </a:lnTo>
                  <a:lnTo>
                    <a:pt x="728" y="1100"/>
                  </a:lnTo>
                  <a:lnTo>
                    <a:pt x="725" y="1099"/>
                  </a:lnTo>
                  <a:lnTo>
                    <a:pt x="721" y="1097"/>
                  </a:lnTo>
                  <a:lnTo>
                    <a:pt x="718" y="1096"/>
                  </a:lnTo>
                  <a:lnTo>
                    <a:pt x="714" y="1094"/>
                  </a:lnTo>
                  <a:lnTo>
                    <a:pt x="711" y="1093"/>
                  </a:lnTo>
                  <a:lnTo>
                    <a:pt x="707" y="1091"/>
                  </a:lnTo>
                  <a:lnTo>
                    <a:pt x="704" y="1089"/>
                  </a:lnTo>
                  <a:lnTo>
                    <a:pt x="701" y="1088"/>
                  </a:lnTo>
                  <a:lnTo>
                    <a:pt x="697" y="1086"/>
                  </a:lnTo>
                  <a:lnTo>
                    <a:pt x="694" y="1085"/>
                  </a:lnTo>
                  <a:lnTo>
                    <a:pt x="690" y="1083"/>
                  </a:lnTo>
                  <a:lnTo>
                    <a:pt x="687" y="1081"/>
                  </a:lnTo>
                  <a:lnTo>
                    <a:pt x="683" y="1080"/>
                  </a:lnTo>
                  <a:lnTo>
                    <a:pt x="680" y="1078"/>
                  </a:lnTo>
                  <a:lnTo>
                    <a:pt x="677" y="1076"/>
                  </a:lnTo>
                  <a:lnTo>
                    <a:pt x="673" y="1075"/>
                  </a:lnTo>
                  <a:lnTo>
                    <a:pt x="670" y="1073"/>
                  </a:lnTo>
                  <a:lnTo>
                    <a:pt x="666" y="1071"/>
                  </a:lnTo>
                  <a:lnTo>
                    <a:pt x="663" y="1070"/>
                  </a:lnTo>
                  <a:lnTo>
                    <a:pt x="660" y="1068"/>
                  </a:lnTo>
                  <a:lnTo>
                    <a:pt x="656" y="1066"/>
                  </a:lnTo>
                  <a:lnTo>
                    <a:pt x="653" y="1064"/>
                  </a:lnTo>
                  <a:lnTo>
                    <a:pt x="650" y="1063"/>
                  </a:lnTo>
                  <a:lnTo>
                    <a:pt x="646" y="1061"/>
                  </a:lnTo>
                  <a:lnTo>
                    <a:pt x="643" y="1059"/>
                  </a:lnTo>
                  <a:lnTo>
                    <a:pt x="640" y="1057"/>
                  </a:lnTo>
                  <a:lnTo>
                    <a:pt x="636" y="1055"/>
                  </a:lnTo>
                  <a:lnTo>
                    <a:pt x="633" y="1054"/>
                  </a:lnTo>
                  <a:lnTo>
                    <a:pt x="629" y="1052"/>
                  </a:lnTo>
                  <a:lnTo>
                    <a:pt x="626" y="1050"/>
                  </a:lnTo>
                  <a:lnTo>
                    <a:pt x="623" y="1048"/>
                  </a:lnTo>
                  <a:lnTo>
                    <a:pt x="620" y="1046"/>
                  </a:lnTo>
                  <a:lnTo>
                    <a:pt x="616" y="1045"/>
                  </a:lnTo>
                  <a:lnTo>
                    <a:pt x="613" y="1043"/>
                  </a:lnTo>
                  <a:lnTo>
                    <a:pt x="610" y="1041"/>
                  </a:lnTo>
                  <a:lnTo>
                    <a:pt x="606" y="1039"/>
                  </a:lnTo>
                  <a:lnTo>
                    <a:pt x="603" y="1037"/>
                  </a:lnTo>
                  <a:lnTo>
                    <a:pt x="600" y="1035"/>
                  </a:lnTo>
                  <a:lnTo>
                    <a:pt x="597" y="1033"/>
                  </a:lnTo>
                  <a:lnTo>
                    <a:pt x="593" y="1031"/>
                  </a:lnTo>
                  <a:lnTo>
                    <a:pt x="590" y="1029"/>
                  </a:lnTo>
                  <a:lnTo>
                    <a:pt x="587" y="1027"/>
                  </a:lnTo>
                  <a:lnTo>
                    <a:pt x="584" y="1025"/>
                  </a:lnTo>
                  <a:lnTo>
                    <a:pt x="580" y="1023"/>
                  </a:lnTo>
                  <a:lnTo>
                    <a:pt x="577" y="1021"/>
                  </a:lnTo>
                  <a:lnTo>
                    <a:pt x="574" y="1020"/>
                  </a:lnTo>
                  <a:lnTo>
                    <a:pt x="571" y="1018"/>
                  </a:lnTo>
                  <a:lnTo>
                    <a:pt x="567" y="1016"/>
                  </a:lnTo>
                  <a:lnTo>
                    <a:pt x="564" y="1013"/>
                  </a:lnTo>
                  <a:lnTo>
                    <a:pt x="561" y="1011"/>
                  </a:lnTo>
                  <a:lnTo>
                    <a:pt x="558" y="1009"/>
                  </a:lnTo>
                  <a:lnTo>
                    <a:pt x="555" y="1007"/>
                  </a:lnTo>
                  <a:lnTo>
                    <a:pt x="552" y="1005"/>
                  </a:lnTo>
                  <a:lnTo>
                    <a:pt x="548" y="1003"/>
                  </a:lnTo>
                  <a:lnTo>
                    <a:pt x="545" y="1001"/>
                  </a:lnTo>
                  <a:lnTo>
                    <a:pt x="542" y="999"/>
                  </a:lnTo>
                  <a:lnTo>
                    <a:pt x="539" y="997"/>
                  </a:lnTo>
                  <a:lnTo>
                    <a:pt x="536" y="995"/>
                  </a:lnTo>
                  <a:lnTo>
                    <a:pt x="533" y="993"/>
                  </a:lnTo>
                  <a:lnTo>
                    <a:pt x="529" y="990"/>
                  </a:lnTo>
                  <a:lnTo>
                    <a:pt x="526" y="988"/>
                  </a:lnTo>
                  <a:lnTo>
                    <a:pt x="523" y="986"/>
                  </a:lnTo>
                  <a:lnTo>
                    <a:pt x="520" y="984"/>
                  </a:lnTo>
                  <a:lnTo>
                    <a:pt x="517" y="982"/>
                  </a:lnTo>
                  <a:lnTo>
                    <a:pt x="514" y="980"/>
                  </a:lnTo>
                  <a:lnTo>
                    <a:pt x="511" y="977"/>
                  </a:lnTo>
                  <a:lnTo>
                    <a:pt x="508" y="975"/>
                  </a:lnTo>
                  <a:lnTo>
                    <a:pt x="505" y="973"/>
                  </a:lnTo>
                  <a:lnTo>
                    <a:pt x="501" y="971"/>
                  </a:lnTo>
                  <a:lnTo>
                    <a:pt x="498" y="968"/>
                  </a:lnTo>
                  <a:lnTo>
                    <a:pt x="495" y="966"/>
                  </a:lnTo>
                  <a:lnTo>
                    <a:pt x="492" y="964"/>
                  </a:lnTo>
                  <a:lnTo>
                    <a:pt x="489" y="962"/>
                  </a:lnTo>
                  <a:lnTo>
                    <a:pt x="486" y="960"/>
                  </a:lnTo>
                  <a:lnTo>
                    <a:pt x="483" y="957"/>
                  </a:lnTo>
                  <a:lnTo>
                    <a:pt x="480" y="955"/>
                  </a:lnTo>
                  <a:lnTo>
                    <a:pt x="477" y="953"/>
                  </a:lnTo>
                  <a:lnTo>
                    <a:pt x="474" y="950"/>
                  </a:lnTo>
                  <a:lnTo>
                    <a:pt x="471" y="948"/>
                  </a:lnTo>
                  <a:lnTo>
                    <a:pt x="468" y="946"/>
                  </a:lnTo>
                  <a:lnTo>
                    <a:pt x="465" y="943"/>
                  </a:lnTo>
                  <a:lnTo>
                    <a:pt x="462" y="941"/>
                  </a:lnTo>
                  <a:lnTo>
                    <a:pt x="459" y="939"/>
                  </a:lnTo>
                  <a:lnTo>
                    <a:pt x="456" y="936"/>
                  </a:lnTo>
                  <a:lnTo>
                    <a:pt x="453" y="934"/>
                  </a:lnTo>
                  <a:lnTo>
                    <a:pt x="450" y="932"/>
                  </a:lnTo>
                  <a:lnTo>
                    <a:pt x="447" y="929"/>
                  </a:lnTo>
                  <a:lnTo>
                    <a:pt x="444" y="927"/>
                  </a:lnTo>
                  <a:lnTo>
                    <a:pt x="442" y="924"/>
                  </a:lnTo>
                  <a:lnTo>
                    <a:pt x="439" y="922"/>
                  </a:lnTo>
                  <a:lnTo>
                    <a:pt x="436" y="919"/>
                  </a:lnTo>
                  <a:lnTo>
                    <a:pt x="433" y="917"/>
                  </a:lnTo>
                  <a:lnTo>
                    <a:pt x="430" y="915"/>
                  </a:lnTo>
                  <a:lnTo>
                    <a:pt x="427" y="912"/>
                  </a:lnTo>
                  <a:lnTo>
                    <a:pt x="424" y="910"/>
                  </a:lnTo>
                  <a:lnTo>
                    <a:pt x="421" y="907"/>
                  </a:lnTo>
                  <a:lnTo>
                    <a:pt x="418" y="905"/>
                  </a:lnTo>
                  <a:lnTo>
                    <a:pt x="416" y="902"/>
                  </a:lnTo>
                  <a:lnTo>
                    <a:pt x="413" y="900"/>
                  </a:lnTo>
                  <a:lnTo>
                    <a:pt x="410" y="897"/>
                  </a:lnTo>
                  <a:lnTo>
                    <a:pt x="407" y="895"/>
                  </a:lnTo>
                  <a:lnTo>
                    <a:pt x="404" y="892"/>
                  </a:lnTo>
                  <a:lnTo>
                    <a:pt x="401" y="890"/>
                  </a:lnTo>
                  <a:lnTo>
                    <a:pt x="399" y="887"/>
                  </a:lnTo>
                  <a:lnTo>
                    <a:pt x="396" y="884"/>
                  </a:lnTo>
                  <a:lnTo>
                    <a:pt x="393" y="882"/>
                  </a:lnTo>
                  <a:lnTo>
                    <a:pt x="390" y="879"/>
                  </a:lnTo>
                  <a:lnTo>
                    <a:pt x="387" y="877"/>
                  </a:lnTo>
                  <a:lnTo>
                    <a:pt x="384" y="874"/>
                  </a:lnTo>
                  <a:lnTo>
                    <a:pt x="382" y="871"/>
                  </a:lnTo>
                  <a:lnTo>
                    <a:pt x="379" y="869"/>
                  </a:lnTo>
                  <a:lnTo>
                    <a:pt x="376" y="866"/>
                  </a:lnTo>
                  <a:lnTo>
                    <a:pt x="374" y="863"/>
                  </a:lnTo>
                  <a:lnTo>
                    <a:pt x="371" y="861"/>
                  </a:lnTo>
                  <a:lnTo>
                    <a:pt x="368" y="858"/>
                  </a:lnTo>
                  <a:lnTo>
                    <a:pt x="365" y="856"/>
                  </a:lnTo>
                  <a:lnTo>
                    <a:pt x="363" y="853"/>
                  </a:lnTo>
                  <a:lnTo>
                    <a:pt x="360" y="850"/>
                  </a:lnTo>
                  <a:lnTo>
                    <a:pt x="357" y="848"/>
                  </a:lnTo>
                  <a:lnTo>
                    <a:pt x="355" y="845"/>
                  </a:lnTo>
                  <a:lnTo>
                    <a:pt x="352" y="842"/>
                  </a:lnTo>
                  <a:lnTo>
                    <a:pt x="349" y="839"/>
                  </a:lnTo>
                  <a:lnTo>
                    <a:pt x="346" y="837"/>
                  </a:lnTo>
                  <a:lnTo>
                    <a:pt x="344" y="834"/>
                  </a:lnTo>
                  <a:lnTo>
                    <a:pt x="341" y="831"/>
                  </a:lnTo>
                  <a:lnTo>
                    <a:pt x="339" y="829"/>
                  </a:lnTo>
                  <a:lnTo>
                    <a:pt x="336" y="826"/>
                  </a:lnTo>
                  <a:lnTo>
                    <a:pt x="333" y="823"/>
                  </a:lnTo>
                  <a:lnTo>
                    <a:pt x="331" y="820"/>
                  </a:lnTo>
                  <a:lnTo>
                    <a:pt x="328" y="817"/>
                  </a:lnTo>
                  <a:lnTo>
                    <a:pt x="325" y="815"/>
                  </a:lnTo>
                  <a:lnTo>
                    <a:pt x="323" y="812"/>
                  </a:lnTo>
                  <a:lnTo>
                    <a:pt x="320" y="809"/>
                  </a:lnTo>
                  <a:lnTo>
                    <a:pt x="318" y="806"/>
                  </a:lnTo>
                  <a:lnTo>
                    <a:pt x="315" y="804"/>
                  </a:lnTo>
                  <a:lnTo>
                    <a:pt x="313" y="801"/>
                  </a:lnTo>
                  <a:lnTo>
                    <a:pt x="310" y="798"/>
                  </a:lnTo>
                  <a:lnTo>
                    <a:pt x="308" y="795"/>
                  </a:lnTo>
                  <a:lnTo>
                    <a:pt x="305" y="792"/>
                  </a:lnTo>
                  <a:lnTo>
                    <a:pt x="303" y="789"/>
                  </a:lnTo>
                  <a:lnTo>
                    <a:pt x="300" y="786"/>
                  </a:lnTo>
                  <a:lnTo>
                    <a:pt x="298" y="784"/>
                  </a:lnTo>
                  <a:lnTo>
                    <a:pt x="295" y="781"/>
                  </a:lnTo>
                  <a:lnTo>
                    <a:pt x="293" y="778"/>
                  </a:lnTo>
                  <a:lnTo>
                    <a:pt x="290" y="775"/>
                  </a:lnTo>
                  <a:lnTo>
                    <a:pt x="288" y="772"/>
                  </a:lnTo>
                  <a:lnTo>
                    <a:pt x="285" y="769"/>
                  </a:lnTo>
                  <a:lnTo>
                    <a:pt x="283" y="766"/>
                  </a:lnTo>
                  <a:lnTo>
                    <a:pt x="280" y="763"/>
                  </a:lnTo>
                  <a:lnTo>
                    <a:pt x="278" y="760"/>
                  </a:lnTo>
                  <a:lnTo>
                    <a:pt x="276" y="757"/>
                  </a:lnTo>
                  <a:lnTo>
                    <a:pt x="273" y="754"/>
                  </a:lnTo>
                  <a:lnTo>
                    <a:pt x="271" y="751"/>
                  </a:lnTo>
                  <a:lnTo>
                    <a:pt x="268" y="748"/>
                  </a:lnTo>
                  <a:lnTo>
                    <a:pt x="266" y="745"/>
                  </a:lnTo>
                  <a:lnTo>
                    <a:pt x="264" y="743"/>
                  </a:lnTo>
                  <a:lnTo>
                    <a:pt x="261" y="740"/>
                  </a:lnTo>
                  <a:lnTo>
                    <a:pt x="259" y="736"/>
                  </a:lnTo>
                  <a:lnTo>
                    <a:pt x="257" y="733"/>
                  </a:lnTo>
                  <a:lnTo>
                    <a:pt x="254" y="730"/>
                  </a:lnTo>
                  <a:lnTo>
                    <a:pt x="252" y="727"/>
                  </a:lnTo>
                  <a:lnTo>
                    <a:pt x="250" y="724"/>
                  </a:lnTo>
                  <a:lnTo>
                    <a:pt x="247" y="721"/>
                  </a:lnTo>
                  <a:lnTo>
                    <a:pt x="245" y="718"/>
                  </a:lnTo>
                  <a:lnTo>
                    <a:pt x="243" y="715"/>
                  </a:lnTo>
                  <a:lnTo>
                    <a:pt x="241" y="712"/>
                  </a:lnTo>
                  <a:lnTo>
                    <a:pt x="238" y="709"/>
                  </a:lnTo>
                  <a:lnTo>
                    <a:pt x="236" y="706"/>
                  </a:lnTo>
                  <a:lnTo>
                    <a:pt x="234" y="703"/>
                  </a:lnTo>
                  <a:lnTo>
                    <a:pt x="231" y="700"/>
                  </a:lnTo>
                  <a:lnTo>
                    <a:pt x="229" y="697"/>
                  </a:lnTo>
                  <a:lnTo>
                    <a:pt x="227" y="694"/>
                  </a:lnTo>
                  <a:lnTo>
                    <a:pt x="225" y="691"/>
                  </a:lnTo>
                  <a:lnTo>
                    <a:pt x="223" y="687"/>
                  </a:lnTo>
                  <a:lnTo>
                    <a:pt x="221" y="684"/>
                  </a:lnTo>
                  <a:lnTo>
                    <a:pt x="218" y="681"/>
                  </a:lnTo>
                  <a:lnTo>
                    <a:pt x="216" y="678"/>
                  </a:lnTo>
                  <a:lnTo>
                    <a:pt x="214" y="675"/>
                  </a:lnTo>
                  <a:lnTo>
                    <a:pt x="212" y="672"/>
                  </a:lnTo>
                  <a:lnTo>
                    <a:pt x="210" y="669"/>
                  </a:lnTo>
                  <a:lnTo>
                    <a:pt x="208" y="666"/>
                  </a:lnTo>
                  <a:lnTo>
                    <a:pt x="205" y="662"/>
                  </a:lnTo>
                  <a:lnTo>
                    <a:pt x="203" y="659"/>
                  </a:lnTo>
                  <a:lnTo>
                    <a:pt x="201" y="656"/>
                  </a:lnTo>
                  <a:lnTo>
                    <a:pt x="199" y="653"/>
                  </a:lnTo>
                  <a:lnTo>
                    <a:pt x="197" y="650"/>
                  </a:lnTo>
                  <a:lnTo>
                    <a:pt x="195" y="646"/>
                  </a:lnTo>
                  <a:lnTo>
                    <a:pt x="193" y="643"/>
                  </a:lnTo>
                  <a:lnTo>
                    <a:pt x="191" y="640"/>
                  </a:lnTo>
                  <a:lnTo>
                    <a:pt x="189" y="637"/>
                  </a:lnTo>
                  <a:lnTo>
                    <a:pt x="187" y="634"/>
                  </a:lnTo>
                  <a:lnTo>
                    <a:pt x="185" y="630"/>
                  </a:lnTo>
                  <a:lnTo>
                    <a:pt x="183" y="627"/>
                  </a:lnTo>
                  <a:lnTo>
                    <a:pt x="181" y="624"/>
                  </a:lnTo>
                  <a:lnTo>
                    <a:pt x="179" y="621"/>
                  </a:lnTo>
                  <a:lnTo>
                    <a:pt x="177" y="617"/>
                  </a:lnTo>
                  <a:lnTo>
                    <a:pt x="175" y="614"/>
                  </a:lnTo>
                  <a:lnTo>
                    <a:pt x="173" y="611"/>
                  </a:lnTo>
                  <a:lnTo>
                    <a:pt x="171" y="607"/>
                  </a:lnTo>
                  <a:lnTo>
                    <a:pt x="169" y="604"/>
                  </a:lnTo>
                  <a:lnTo>
                    <a:pt x="167" y="601"/>
                  </a:lnTo>
                  <a:lnTo>
                    <a:pt x="165" y="598"/>
                  </a:lnTo>
                  <a:lnTo>
                    <a:pt x="163" y="594"/>
                  </a:lnTo>
                  <a:lnTo>
                    <a:pt x="161" y="591"/>
                  </a:lnTo>
                  <a:lnTo>
                    <a:pt x="159" y="588"/>
                  </a:lnTo>
                  <a:lnTo>
                    <a:pt x="158" y="584"/>
                  </a:lnTo>
                  <a:lnTo>
                    <a:pt x="156" y="581"/>
                  </a:lnTo>
                  <a:lnTo>
                    <a:pt x="154" y="578"/>
                  </a:lnTo>
                  <a:lnTo>
                    <a:pt x="152" y="574"/>
                  </a:lnTo>
                  <a:lnTo>
                    <a:pt x="150" y="571"/>
                  </a:lnTo>
                  <a:lnTo>
                    <a:pt x="148" y="568"/>
                  </a:lnTo>
                  <a:lnTo>
                    <a:pt x="146" y="564"/>
                  </a:lnTo>
                  <a:lnTo>
                    <a:pt x="145" y="561"/>
                  </a:lnTo>
                  <a:lnTo>
                    <a:pt x="143" y="558"/>
                  </a:lnTo>
                  <a:lnTo>
                    <a:pt x="141" y="554"/>
                  </a:lnTo>
                  <a:lnTo>
                    <a:pt x="139" y="551"/>
                  </a:lnTo>
                  <a:lnTo>
                    <a:pt x="138" y="548"/>
                  </a:lnTo>
                  <a:lnTo>
                    <a:pt x="136" y="544"/>
                  </a:lnTo>
                  <a:lnTo>
                    <a:pt x="134" y="541"/>
                  </a:lnTo>
                  <a:lnTo>
                    <a:pt x="132" y="537"/>
                  </a:lnTo>
                  <a:lnTo>
                    <a:pt x="131" y="534"/>
                  </a:lnTo>
                  <a:lnTo>
                    <a:pt x="129" y="531"/>
                  </a:lnTo>
                  <a:lnTo>
                    <a:pt x="127" y="527"/>
                  </a:lnTo>
                  <a:lnTo>
                    <a:pt x="125" y="524"/>
                  </a:lnTo>
                  <a:lnTo>
                    <a:pt x="124" y="520"/>
                  </a:lnTo>
                  <a:lnTo>
                    <a:pt x="122" y="517"/>
                  </a:lnTo>
                  <a:lnTo>
                    <a:pt x="121" y="513"/>
                  </a:lnTo>
                  <a:lnTo>
                    <a:pt x="119" y="510"/>
                  </a:lnTo>
                  <a:lnTo>
                    <a:pt x="117" y="507"/>
                  </a:lnTo>
                  <a:lnTo>
                    <a:pt x="116" y="503"/>
                  </a:lnTo>
                  <a:lnTo>
                    <a:pt x="114" y="499"/>
                  </a:lnTo>
                  <a:lnTo>
                    <a:pt x="112" y="496"/>
                  </a:lnTo>
                  <a:lnTo>
                    <a:pt x="111" y="493"/>
                  </a:lnTo>
                  <a:lnTo>
                    <a:pt x="109" y="489"/>
                  </a:lnTo>
                  <a:lnTo>
                    <a:pt x="108" y="486"/>
                  </a:lnTo>
                  <a:lnTo>
                    <a:pt x="106" y="482"/>
                  </a:lnTo>
                  <a:lnTo>
                    <a:pt x="104" y="479"/>
                  </a:lnTo>
                  <a:lnTo>
                    <a:pt x="103" y="475"/>
                  </a:lnTo>
                  <a:lnTo>
                    <a:pt x="101" y="472"/>
                  </a:lnTo>
                  <a:lnTo>
                    <a:pt x="100" y="468"/>
                  </a:lnTo>
                  <a:lnTo>
                    <a:pt x="98" y="465"/>
                  </a:lnTo>
                  <a:lnTo>
                    <a:pt x="97" y="461"/>
                  </a:lnTo>
                  <a:lnTo>
                    <a:pt x="95" y="458"/>
                  </a:lnTo>
                  <a:lnTo>
                    <a:pt x="94" y="454"/>
                  </a:lnTo>
                  <a:lnTo>
                    <a:pt x="93" y="451"/>
                  </a:lnTo>
                  <a:lnTo>
                    <a:pt x="91" y="447"/>
                  </a:lnTo>
                  <a:lnTo>
                    <a:pt x="90" y="444"/>
                  </a:lnTo>
                  <a:lnTo>
                    <a:pt x="88" y="440"/>
                  </a:lnTo>
                  <a:lnTo>
                    <a:pt x="87" y="436"/>
                  </a:lnTo>
                  <a:lnTo>
                    <a:pt x="85" y="433"/>
                  </a:lnTo>
                  <a:lnTo>
                    <a:pt x="84" y="429"/>
                  </a:lnTo>
                  <a:lnTo>
                    <a:pt x="83" y="426"/>
                  </a:lnTo>
                  <a:lnTo>
                    <a:pt x="81" y="422"/>
                  </a:lnTo>
                  <a:lnTo>
                    <a:pt x="80" y="419"/>
                  </a:lnTo>
                  <a:lnTo>
                    <a:pt x="78" y="415"/>
                  </a:lnTo>
                  <a:lnTo>
                    <a:pt x="77" y="411"/>
                  </a:lnTo>
                  <a:lnTo>
                    <a:pt x="76" y="408"/>
                  </a:lnTo>
                  <a:lnTo>
                    <a:pt x="75" y="404"/>
                  </a:lnTo>
                  <a:lnTo>
                    <a:pt x="73" y="401"/>
                  </a:lnTo>
                  <a:lnTo>
                    <a:pt x="72" y="397"/>
                  </a:lnTo>
                  <a:lnTo>
                    <a:pt x="71" y="393"/>
                  </a:lnTo>
                  <a:lnTo>
                    <a:pt x="69" y="390"/>
                  </a:lnTo>
                  <a:lnTo>
                    <a:pt x="68" y="386"/>
                  </a:lnTo>
                  <a:lnTo>
                    <a:pt x="67" y="383"/>
                  </a:lnTo>
                  <a:lnTo>
                    <a:pt x="66" y="379"/>
                  </a:lnTo>
                  <a:lnTo>
                    <a:pt x="64" y="376"/>
                  </a:lnTo>
                  <a:lnTo>
                    <a:pt x="63" y="372"/>
                  </a:lnTo>
                  <a:lnTo>
                    <a:pt x="62" y="368"/>
                  </a:lnTo>
                  <a:lnTo>
                    <a:pt x="61" y="365"/>
                  </a:lnTo>
                  <a:lnTo>
                    <a:pt x="60" y="361"/>
                  </a:lnTo>
                  <a:lnTo>
                    <a:pt x="58" y="357"/>
                  </a:lnTo>
                  <a:lnTo>
                    <a:pt x="57" y="354"/>
                  </a:lnTo>
                  <a:lnTo>
                    <a:pt x="56" y="350"/>
                  </a:lnTo>
                  <a:lnTo>
                    <a:pt x="55" y="346"/>
                  </a:lnTo>
                  <a:lnTo>
                    <a:pt x="54" y="343"/>
                  </a:lnTo>
                  <a:lnTo>
                    <a:pt x="53" y="339"/>
                  </a:lnTo>
                  <a:lnTo>
                    <a:pt x="52" y="335"/>
                  </a:lnTo>
                  <a:lnTo>
                    <a:pt x="51" y="332"/>
                  </a:lnTo>
                  <a:lnTo>
                    <a:pt x="49" y="328"/>
                  </a:lnTo>
                  <a:lnTo>
                    <a:pt x="48" y="324"/>
                  </a:lnTo>
                  <a:lnTo>
                    <a:pt x="47" y="321"/>
                  </a:lnTo>
                  <a:lnTo>
                    <a:pt x="46" y="317"/>
                  </a:lnTo>
                  <a:lnTo>
                    <a:pt x="45" y="313"/>
                  </a:lnTo>
                  <a:lnTo>
                    <a:pt x="44" y="310"/>
                  </a:lnTo>
                  <a:lnTo>
                    <a:pt x="43" y="306"/>
                  </a:lnTo>
                  <a:lnTo>
                    <a:pt x="42" y="302"/>
                  </a:lnTo>
                  <a:lnTo>
                    <a:pt x="41" y="299"/>
                  </a:lnTo>
                  <a:lnTo>
                    <a:pt x="40" y="295"/>
                  </a:lnTo>
                  <a:lnTo>
                    <a:pt x="39" y="291"/>
                  </a:lnTo>
                  <a:lnTo>
                    <a:pt x="38" y="287"/>
                  </a:lnTo>
                  <a:lnTo>
                    <a:pt x="37" y="284"/>
                  </a:lnTo>
                  <a:lnTo>
                    <a:pt x="36" y="280"/>
                  </a:lnTo>
                  <a:lnTo>
                    <a:pt x="35" y="276"/>
                  </a:lnTo>
                  <a:lnTo>
                    <a:pt x="35" y="273"/>
                  </a:lnTo>
                  <a:lnTo>
                    <a:pt x="34" y="269"/>
                  </a:lnTo>
                  <a:lnTo>
                    <a:pt x="33" y="265"/>
                  </a:lnTo>
                  <a:lnTo>
                    <a:pt x="32" y="261"/>
                  </a:lnTo>
                  <a:lnTo>
                    <a:pt x="31" y="258"/>
                  </a:lnTo>
                  <a:lnTo>
                    <a:pt x="30" y="254"/>
                  </a:lnTo>
                  <a:lnTo>
                    <a:pt x="29" y="250"/>
                  </a:lnTo>
                  <a:lnTo>
                    <a:pt x="29" y="247"/>
                  </a:lnTo>
                  <a:lnTo>
                    <a:pt x="28" y="243"/>
                  </a:lnTo>
                  <a:lnTo>
                    <a:pt x="27" y="239"/>
                  </a:lnTo>
                  <a:lnTo>
                    <a:pt x="26" y="235"/>
                  </a:lnTo>
                  <a:lnTo>
                    <a:pt x="25" y="232"/>
                  </a:lnTo>
                  <a:lnTo>
                    <a:pt x="25" y="228"/>
                  </a:lnTo>
                  <a:lnTo>
                    <a:pt x="24" y="224"/>
                  </a:lnTo>
                  <a:lnTo>
                    <a:pt x="23" y="220"/>
                  </a:lnTo>
                  <a:lnTo>
                    <a:pt x="22" y="217"/>
                  </a:lnTo>
                  <a:lnTo>
                    <a:pt x="22" y="213"/>
                  </a:lnTo>
                  <a:lnTo>
                    <a:pt x="21" y="209"/>
                  </a:lnTo>
                  <a:lnTo>
                    <a:pt x="20" y="205"/>
                  </a:lnTo>
                  <a:lnTo>
                    <a:pt x="19" y="202"/>
                  </a:lnTo>
                  <a:lnTo>
                    <a:pt x="19" y="198"/>
                  </a:lnTo>
                  <a:lnTo>
                    <a:pt x="18" y="194"/>
                  </a:lnTo>
                  <a:lnTo>
                    <a:pt x="17" y="190"/>
                  </a:lnTo>
                  <a:lnTo>
                    <a:pt x="17" y="187"/>
                  </a:lnTo>
                  <a:lnTo>
                    <a:pt x="16" y="183"/>
                  </a:lnTo>
                  <a:lnTo>
                    <a:pt x="15" y="179"/>
                  </a:lnTo>
                  <a:lnTo>
                    <a:pt x="15" y="175"/>
                  </a:lnTo>
                  <a:lnTo>
                    <a:pt x="14" y="171"/>
                  </a:lnTo>
                  <a:lnTo>
                    <a:pt x="14" y="168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2" y="156"/>
                  </a:lnTo>
                  <a:lnTo>
                    <a:pt x="12" y="153"/>
                  </a:lnTo>
                  <a:lnTo>
                    <a:pt x="11" y="149"/>
                  </a:lnTo>
                  <a:lnTo>
                    <a:pt x="10" y="145"/>
                  </a:lnTo>
                  <a:lnTo>
                    <a:pt x="10" y="141"/>
                  </a:lnTo>
                  <a:lnTo>
                    <a:pt x="9" y="137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7" y="118"/>
                  </a:lnTo>
                  <a:lnTo>
                    <a:pt x="7" y="115"/>
                  </a:lnTo>
                  <a:lnTo>
                    <a:pt x="6" y="111"/>
                  </a:lnTo>
                  <a:lnTo>
                    <a:pt x="6" y="107"/>
                  </a:lnTo>
                  <a:lnTo>
                    <a:pt x="6" y="103"/>
                  </a:lnTo>
                  <a:lnTo>
                    <a:pt x="5" y="99"/>
                  </a:lnTo>
                  <a:lnTo>
                    <a:pt x="5" y="96"/>
                  </a:lnTo>
                  <a:lnTo>
                    <a:pt x="5" y="92"/>
                  </a:lnTo>
                  <a:lnTo>
                    <a:pt x="4" y="88"/>
                  </a:lnTo>
                  <a:lnTo>
                    <a:pt x="4" y="84"/>
                  </a:lnTo>
                  <a:lnTo>
                    <a:pt x="4" y="80"/>
                  </a:lnTo>
                  <a:lnTo>
                    <a:pt x="3" y="77"/>
                  </a:lnTo>
                  <a:lnTo>
                    <a:pt x="3" y="73"/>
                  </a:lnTo>
                  <a:lnTo>
                    <a:pt x="3" y="69"/>
                  </a:lnTo>
                  <a:lnTo>
                    <a:pt x="2" y="65"/>
                  </a:lnTo>
                  <a:lnTo>
                    <a:pt x="2" y="61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3485" y="1788"/>
              <a:ext cx="803" cy="329"/>
            </a:xfrm>
            <a:custGeom>
              <a:avLst/>
              <a:gdLst>
                <a:gd name="T0" fmla="*/ 8 w 803"/>
                <a:gd name="T1" fmla="*/ 322 h 329"/>
                <a:gd name="T2" fmla="*/ 18 w 803"/>
                <a:gd name="T3" fmla="*/ 312 h 329"/>
                <a:gd name="T4" fmla="*/ 29 w 803"/>
                <a:gd name="T5" fmla="*/ 302 h 329"/>
                <a:gd name="T6" fmla="*/ 40 w 803"/>
                <a:gd name="T7" fmla="*/ 292 h 329"/>
                <a:gd name="T8" fmla="*/ 51 w 803"/>
                <a:gd name="T9" fmla="*/ 282 h 329"/>
                <a:gd name="T10" fmla="*/ 62 w 803"/>
                <a:gd name="T11" fmla="*/ 273 h 329"/>
                <a:gd name="T12" fmla="*/ 73 w 803"/>
                <a:gd name="T13" fmla="*/ 263 h 329"/>
                <a:gd name="T14" fmla="*/ 84 w 803"/>
                <a:gd name="T15" fmla="*/ 254 h 329"/>
                <a:gd name="T16" fmla="*/ 96 w 803"/>
                <a:gd name="T17" fmla="*/ 245 h 329"/>
                <a:gd name="T18" fmla="*/ 107 w 803"/>
                <a:gd name="T19" fmla="*/ 236 h 329"/>
                <a:gd name="T20" fmla="*/ 119 w 803"/>
                <a:gd name="T21" fmla="*/ 227 h 329"/>
                <a:gd name="T22" fmla="*/ 131 w 803"/>
                <a:gd name="T23" fmla="*/ 219 h 329"/>
                <a:gd name="T24" fmla="*/ 142 w 803"/>
                <a:gd name="T25" fmla="*/ 210 h 329"/>
                <a:gd name="T26" fmla="*/ 154 w 803"/>
                <a:gd name="T27" fmla="*/ 202 h 329"/>
                <a:gd name="T28" fmla="*/ 166 w 803"/>
                <a:gd name="T29" fmla="*/ 194 h 329"/>
                <a:gd name="T30" fmla="*/ 179 w 803"/>
                <a:gd name="T31" fmla="*/ 186 h 329"/>
                <a:gd name="T32" fmla="*/ 191 w 803"/>
                <a:gd name="T33" fmla="*/ 178 h 329"/>
                <a:gd name="T34" fmla="*/ 203 w 803"/>
                <a:gd name="T35" fmla="*/ 170 h 329"/>
                <a:gd name="T36" fmla="*/ 216 w 803"/>
                <a:gd name="T37" fmla="*/ 162 h 329"/>
                <a:gd name="T38" fmla="*/ 228 w 803"/>
                <a:gd name="T39" fmla="*/ 155 h 329"/>
                <a:gd name="T40" fmla="*/ 241 w 803"/>
                <a:gd name="T41" fmla="*/ 148 h 329"/>
                <a:gd name="T42" fmla="*/ 253 w 803"/>
                <a:gd name="T43" fmla="*/ 141 h 329"/>
                <a:gd name="T44" fmla="*/ 266 w 803"/>
                <a:gd name="T45" fmla="*/ 134 h 329"/>
                <a:gd name="T46" fmla="*/ 279 w 803"/>
                <a:gd name="T47" fmla="*/ 127 h 329"/>
                <a:gd name="T48" fmla="*/ 292 w 803"/>
                <a:gd name="T49" fmla="*/ 120 h 329"/>
                <a:gd name="T50" fmla="*/ 305 w 803"/>
                <a:gd name="T51" fmla="*/ 114 h 329"/>
                <a:gd name="T52" fmla="*/ 318 w 803"/>
                <a:gd name="T53" fmla="*/ 108 h 329"/>
                <a:gd name="T54" fmla="*/ 332 w 803"/>
                <a:gd name="T55" fmla="*/ 102 h 329"/>
                <a:gd name="T56" fmla="*/ 345 w 803"/>
                <a:gd name="T57" fmla="*/ 96 h 329"/>
                <a:gd name="T58" fmla="*/ 358 w 803"/>
                <a:gd name="T59" fmla="*/ 90 h 329"/>
                <a:gd name="T60" fmla="*/ 372 w 803"/>
                <a:gd name="T61" fmla="*/ 84 h 329"/>
                <a:gd name="T62" fmla="*/ 385 w 803"/>
                <a:gd name="T63" fmla="*/ 79 h 329"/>
                <a:gd name="T64" fmla="*/ 399 w 803"/>
                <a:gd name="T65" fmla="*/ 74 h 329"/>
                <a:gd name="T66" fmla="*/ 412 w 803"/>
                <a:gd name="T67" fmla="*/ 69 h 329"/>
                <a:gd name="T68" fmla="*/ 426 w 803"/>
                <a:gd name="T69" fmla="*/ 64 h 329"/>
                <a:gd name="T70" fmla="*/ 440 w 803"/>
                <a:gd name="T71" fmla="*/ 59 h 329"/>
                <a:gd name="T72" fmla="*/ 453 w 803"/>
                <a:gd name="T73" fmla="*/ 55 h 329"/>
                <a:gd name="T74" fmla="*/ 467 w 803"/>
                <a:gd name="T75" fmla="*/ 50 h 329"/>
                <a:gd name="T76" fmla="*/ 481 w 803"/>
                <a:gd name="T77" fmla="*/ 46 h 329"/>
                <a:gd name="T78" fmla="*/ 495 w 803"/>
                <a:gd name="T79" fmla="*/ 42 h 329"/>
                <a:gd name="T80" fmla="*/ 509 w 803"/>
                <a:gd name="T81" fmla="*/ 38 h 329"/>
                <a:gd name="T82" fmla="*/ 523 w 803"/>
                <a:gd name="T83" fmla="*/ 35 h 329"/>
                <a:gd name="T84" fmla="*/ 537 w 803"/>
                <a:gd name="T85" fmla="*/ 31 h 329"/>
                <a:gd name="T86" fmla="*/ 552 w 803"/>
                <a:gd name="T87" fmla="*/ 28 h 329"/>
                <a:gd name="T88" fmla="*/ 566 w 803"/>
                <a:gd name="T89" fmla="*/ 25 h 329"/>
                <a:gd name="T90" fmla="*/ 580 w 803"/>
                <a:gd name="T91" fmla="*/ 22 h 329"/>
                <a:gd name="T92" fmla="*/ 594 w 803"/>
                <a:gd name="T93" fmla="*/ 19 h 329"/>
                <a:gd name="T94" fmla="*/ 609 w 803"/>
                <a:gd name="T95" fmla="*/ 16 h 329"/>
                <a:gd name="T96" fmla="*/ 623 w 803"/>
                <a:gd name="T97" fmla="*/ 14 h 329"/>
                <a:gd name="T98" fmla="*/ 637 w 803"/>
                <a:gd name="T99" fmla="*/ 12 h 329"/>
                <a:gd name="T100" fmla="*/ 652 w 803"/>
                <a:gd name="T101" fmla="*/ 10 h 329"/>
                <a:gd name="T102" fmla="*/ 666 w 803"/>
                <a:gd name="T103" fmla="*/ 8 h 329"/>
                <a:gd name="T104" fmla="*/ 680 w 803"/>
                <a:gd name="T105" fmla="*/ 6 h 329"/>
                <a:gd name="T106" fmla="*/ 695 w 803"/>
                <a:gd name="T107" fmla="*/ 5 h 329"/>
                <a:gd name="T108" fmla="*/ 709 w 803"/>
                <a:gd name="T109" fmla="*/ 4 h 329"/>
                <a:gd name="T110" fmla="*/ 724 w 803"/>
                <a:gd name="T111" fmla="*/ 3 h 329"/>
                <a:gd name="T112" fmla="*/ 738 w 803"/>
                <a:gd name="T113" fmla="*/ 2 h 329"/>
                <a:gd name="T114" fmla="*/ 753 w 803"/>
                <a:gd name="T115" fmla="*/ 1 h 329"/>
                <a:gd name="T116" fmla="*/ 767 w 803"/>
                <a:gd name="T117" fmla="*/ 0 h 329"/>
                <a:gd name="T118" fmla="*/ 782 w 803"/>
                <a:gd name="T119" fmla="*/ 0 h 329"/>
                <a:gd name="T120" fmla="*/ 796 w 803"/>
                <a:gd name="T12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329">
                  <a:moveTo>
                    <a:pt x="0" y="329"/>
                  </a:moveTo>
                  <a:lnTo>
                    <a:pt x="2" y="327"/>
                  </a:lnTo>
                  <a:lnTo>
                    <a:pt x="5" y="324"/>
                  </a:lnTo>
                  <a:lnTo>
                    <a:pt x="8" y="322"/>
                  </a:lnTo>
                  <a:lnTo>
                    <a:pt x="10" y="319"/>
                  </a:lnTo>
                  <a:lnTo>
                    <a:pt x="13" y="317"/>
                  </a:lnTo>
                  <a:lnTo>
                    <a:pt x="15" y="314"/>
                  </a:lnTo>
                  <a:lnTo>
                    <a:pt x="18" y="312"/>
                  </a:lnTo>
                  <a:lnTo>
                    <a:pt x="21" y="309"/>
                  </a:lnTo>
                  <a:lnTo>
                    <a:pt x="24" y="307"/>
                  </a:lnTo>
                  <a:lnTo>
                    <a:pt x="26" y="304"/>
                  </a:lnTo>
                  <a:lnTo>
                    <a:pt x="29" y="302"/>
                  </a:lnTo>
                  <a:lnTo>
                    <a:pt x="32" y="299"/>
                  </a:lnTo>
                  <a:lnTo>
                    <a:pt x="34" y="297"/>
                  </a:lnTo>
                  <a:lnTo>
                    <a:pt x="37" y="294"/>
                  </a:lnTo>
                  <a:lnTo>
                    <a:pt x="40" y="292"/>
                  </a:lnTo>
                  <a:lnTo>
                    <a:pt x="43" y="289"/>
                  </a:lnTo>
                  <a:lnTo>
                    <a:pt x="45" y="287"/>
                  </a:lnTo>
                  <a:lnTo>
                    <a:pt x="48" y="285"/>
                  </a:lnTo>
                  <a:lnTo>
                    <a:pt x="51" y="282"/>
                  </a:lnTo>
                  <a:lnTo>
                    <a:pt x="53" y="280"/>
                  </a:lnTo>
                  <a:lnTo>
                    <a:pt x="56" y="277"/>
                  </a:lnTo>
                  <a:lnTo>
                    <a:pt x="59" y="275"/>
                  </a:lnTo>
                  <a:lnTo>
                    <a:pt x="62" y="273"/>
                  </a:lnTo>
                  <a:lnTo>
                    <a:pt x="65" y="270"/>
                  </a:lnTo>
                  <a:lnTo>
                    <a:pt x="67" y="268"/>
                  </a:lnTo>
                  <a:lnTo>
                    <a:pt x="70" y="266"/>
                  </a:lnTo>
                  <a:lnTo>
                    <a:pt x="73" y="263"/>
                  </a:lnTo>
                  <a:lnTo>
                    <a:pt x="76" y="261"/>
                  </a:lnTo>
                  <a:lnTo>
                    <a:pt x="78" y="259"/>
                  </a:lnTo>
                  <a:lnTo>
                    <a:pt x="81" y="256"/>
                  </a:lnTo>
                  <a:lnTo>
                    <a:pt x="84" y="254"/>
                  </a:lnTo>
                  <a:lnTo>
                    <a:pt x="87" y="252"/>
                  </a:lnTo>
                  <a:lnTo>
                    <a:pt x="90" y="250"/>
                  </a:lnTo>
                  <a:lnTo>
                    <a:pt x="93" y="247"/>
                  </a:lnTo>
                  <a:lnTo>
                    <a:pt x="96" y="245"/>
                  </a:lnTo>
                  <a:lnTo>
                    <a:pt x="98" y="243"/>
                  </a:lnTo>
                  <a:lnTo>
                    <a:pt x="101" y="241"/>
                  </a:lnTo>
                  <a:lnTo>
                    <a:pt x="104" y="238"/>
                  </a:lnTo>
                  <a:lnTo>
                    <a:pt x="107" y="236"/>
                  </a:lnTo>
                  <a:lnTo>
                    <a:pt x="110" y="234"/>
                  </a:lnTo>
                  <a:lnTo>
                    <a:pt x="113" y="232"/>
                  </a:lnTo>
                  <a:lnTo>
                    <a:pt x="116" y="229"/>
                  </a:lnTo>
                  <a:lnTo>
                    <a:pt x="119" y="227"/>
                  </a:lnTo>
                  <a:lnTo>
                    <a:pt x="122" y="225"/>
                  </a:lnTo>
                  <a:lnTo>
                    <a:pt x="125" y="223"/>
                  </a:lnTo>
                  <a:lnTo>
                    <a:pt x="128" y="221"/>
                  </a:lnTo>
                  <a:lnTo>
                    <a:pt x="131" y="219"/>
                  </a:lnTo>
                  <a:lnTo>
                    <a:pt x="134" y="217"/>
                  </a:lnTo>
                  <a:lnTo>
                    <a:pt x="136" y="215"/>
                  </a:lnTo>
                  <a:lnTo>
                    <a:pt x="139" y="212"/>
                  </a:lnTo>
                  <a:lnTo>
                    <a:pt x="142" y="210"/>
                  </a:lnTo>
                  <a:lnTo>
                    <a:pt x="145" y="208"/>
                  </a:lnTo>
                  <a:lnTo>
                    <a:pt x="148" y="206"/>
                  </a:lnTo>
                  <a:lnTo>
                    <a:pt x="151" y="204"/>
                  </a:lnTo>
                  <a:lnTo>
                    <a:pt x="154" y="202"/>
                  </a:lnTo>
                  <a:lnTo>
                    <a:pt x="157" y="200"/>
                  </a:lnTo>
                  <a:lnTo>
                    <a:pt x="160" y="198"/>
                  </a:lnTo>
                  <a:lnTo>
                    <a:pt x="163" y="196"/>
                  </a:lnTo>
                  <a:lnTo>
                    <a:pt x="166" y="194"/>
                  </a:lnTo>
                  <a:lnTo>
                    <a:pt x="169" y="192"/>
                  </a:lnTo>
                  <a:lnTo>
                    <a:pt x="173" y="190"/>
                  </a:lnTo>
                  <a:lnTo>
                    <a:pt x="176" y="188"/>
                  </a:lnTo>
                  <a:lnTo>
                    <a:pt x="179" y="186"/>
                  </a:lnTo>
                  <a:lnTo>
                    <a:pt x="182" y="184"/>
                  </a:lnTo>
                  <a:lnTo>
                    <a:pt x="185" y="182"/>
                  </a:lnTo>
                  <a:lnTo>
                    <a:pt x="188" y="180"/>
                  </a:lnTo>
                  <a:lnTo>
                    <a:pt x="191" y="178"/>
                  </a:lnTo>
                  <a:lnTo>
                    <a:pt x="194" y="176"/>
                  </a:lnTo>
                  <a:lnTo>
                    <a:pt x="197" y="174"/>
                  </a:lnTo>
                  <a:lnTo>
                    <a:pt x="200" y="172"/>
                  </a:lnTo>
                  <a:lnTo>
                    <a:pt x="203" y="170"/>
                  </a:lnTo>
                  <a:lnTo>
                    <a:pt x="206" y="168"/>
                  </a:lnTo>
                  <a:lnTo>
                    <a:pt x="209" y="166"/>
                  </a:lnTo>
                  <a:lnTo>
                    <a:pt x="212" y="164"/>
                  </a:lnTo>
                  <a:lnTo>
                    <a:pt x="216" y="162"/>
                  </a:lnTo>
                  <a:lnTo>
                    <a:pt x="219" y="161"/>
                  </a:lnTo>
                  <a:lnTo>
                    <a:pt x="222" y="159"/>
                  </a:lnTo>
                  <a:lnTo>
                    <a:pt x="225" y="157"/>
                  </a:lnTo>
                  <a:lnTo>
                    <a:pt x="228" y="155"/>
                  </a:lnTo>
                  <a:lnTo>
                    <a:pt x="231" y="153"/>
                  </a:lnTo>
                  <a:lnTo>
                    <a:pt x="234" y="152"/>
                  </a:lnTo>
                  <a:lnTo>
                    <a:pt x="238" y="150"/>
                  </a:lnTo>
                  <a:lnTo>
                    <a:pt x="241" y="148"/>
                  </a:lnTo>
                  <a:lnTo>
                    <a:pt x="244" y="146"/>
                  </a:lnTo>
                  <a:lnTo>
                    <a:pt x="247" y="144"/>
                  </a:lnTo>
                  <a:lnTo>
                    <a:pt x="250" y="142"/>
                  </a:lnTo>
                  <a:lnTo>
                    <a:pt x="253" y="141"/>
                  </a:lnTo>
                  <a:lnTo>
                    <a:pt x="257" y="139"/>
                  </a:lnTo>
                  <a:lnTo>
                    <a:pt x="260" y="137"/>
                  </a:lnTo>
                  <a:lnTo>
                    <a:pt x="263" y="136"/>
                  </a:lnTo>
                  <a:lnTo>
                    <a:pt x="266" y="134"/>
                  </a:lnTo>
                  <a:lnTo>
                    <a:pt x="269" y="132"/>
                  </a:lnTo>
                  <a:lnTo>
                    <a:pt x="273" y="131"/>
                  </a:lnTo>
                  <a:lnTo>
                    <a:pt x="276" y="129"/>
                  </a:lnTo>
                  <a:lnTo>
                    <a:pt x="279" y="127"/>
                  </a:lnTo>
                  <a:lnTo>
                    <a:pt x="282" y="125"/>
                  </a:lnTo>
                  <a:lnTo>
                    <a:pt x="286" y="124"/>
                  </a:lnTo>
                  <a:lnTo>
                    <a:pt x="289" y="122"/>
                  </a:lnTo>
                  <a:lnTo>
                    <a:pt x="292" y="120"/>
                  </a:lnTo>
                  <a:lnTo>
                    <a:pt x="295" y="119"/>
                  </a:lnTo>
                  <a:lnTo>
                    <a:pt x="299" y="117"/>
                  </a:lnTo>
                  <a:lnTo>
                    <a:pt x="302" y="116"/>
                  </a:lnTo>
                  <a:lnTo>
                    <a:pt x="305" y="114"/>
                  </a:lnTo>
                  <a:lnTo>
                    <a:pt x="308" y="113"/>
                  </a:lnTo>
                  <a:lnTo>
                    <a:pt x="312" y="111"/>
                  </a:lnTo>
                  <a:lnTo>
                    <a:pt x="315" y="109"/>
                  </a:lnTo>
                  <a:lnTo>
                    <a:pt x="318" y="108"/>
                  </a:lnTo>
                  <a:lnTo>
                    <a:pt x="322" y="106"/>
                  </a:lnTo>
                  <a:lnTo>
                    <a:pt x="325" y="105"/>
                  </a:lnTo>
                  <a:lnTo>
                    <a:pt x="328" y="103"/>
                  </a:lnTo>
                  <a:lnTo>
                    <a:pt x="332" y="102"/>
                  </a:lnTo>
                  <a:lnTo>
                    <a:pt x="335" y="100"/>
                  </a:lnTo>
                  <a:lnTo>
                    <a:pt x="338" y="99"/>
                  </a:lnTo>
                  <a:lnTo>
                    <a:pt x="341" y="97"/>
                  </a:lnTo>
                  <a:lnTo>
                    <a:pt x="345" y="96"/>
                  </a:lnTo>
                  <a:lnTo>
                    <a:pt x="348" y="94"/>
                  </a:lnTo>
                  <a:lnTo>
                    <a:pt x="352" y="93"/>
                  </a:lnTo>
                  <a:lnTo>
                    <a:pt x="355" y="92"/>
                  </a:lnTo>
                  <a:lnTo>
                    <a:pt x="358" y="90"/>
                  </a:lnTo>
                  <a:lnTo>
                    <a:pt x="361" y="89"/>
                  </a:lnTo>
                  <a:lnTo>
                    <a:pt x="365" y="87"/>
                  </a:lnTo>
                  <a:lnTo>
                    <a:pt x="368" y="86"/>
                  </a:lnTo>
                  <a:lnTo>
                    <a:pt x="372" y="84"/>
                  </a:lnTo>
                  <a:lnTo>
                    <a:pt x="375" y="83"/>
                  </a:lnTo>
                  <a:lnTo>
                    <a:pt x="378" y="82"/>
                  </a:lnTo>
                  <a:lnTo>
                    <a:pt x="382" y="80"/>
                  </a:lnTo>
                  <a:lnTo>
                    <a:pt x="385" y="79"/>
                  </a:lnTo>
                  <a:lnTo>
                    <a:pt x="389" y="78"/>
                  </a:lnTo>
                  <a:lnTo>
                    <a:pt x="392" y="76"/>
                  </a:lnTo>
                  <a:lnTo>
                    <a:pt x="395" y="75"/>
                  </a:lnTo>
                  <a:lnTo>
                    <a:pt x="399" y="74"/>
                  </a:lnTo>
                  <a:lnTo>
                    <a:pt x="402" y="73"/>
                  </a:lnTo>
                  <a:lnTo>
                    <a:pt x="405" y="71"/>
                  </a:lnTo>
                  <a:lnTo>
                    <a:pt x="409" y="70"/>
                  </a:lnTo>
                  <a:lnTo>
                    <a:pt x="412" y="69"/>
                  </a:lnTo>
                  <a:lnTo>
                    <a:pt x="416" y="68"/>
                  </a:lnTo>
                  <a:lnTo>
                    <a:pt x="419" y="66"/>
                  </a:lnTo>
                  <a:lnTo>
                    <a:pt x="422" y="65"/>
                  </a:lnTo>
                  <a:lnTo>
                    <a:pt x="426" y="64"/>
                  </a:lnTo>
                  <a:lnTo>
                    <a:pt x="429" y="63"/>
                  </a:lnTo>
                  <a:lnTo>
                    <a:pt x="433" y="61"/>
                  </a:lnTo>
                  <a:lnTo>
                    <a:pt x="436" y="60"/>
                  </a:lnTo>
                  <a:lnTo>
                    <a:pt x="440" y="59"/>
                  </a:lnTo>
                  <a:lnTo>
                    <a:pt x="443" y="58"/>
                  </a:lnTo>
                  <a:lnTo>
                    <a:pt x="447" y="57"/>
                  </a:lnTo>
                  <a:lnTo>
                    <a:pt x="450" y="56"/>
                  </a:lnTo>
                  <a:lnTo>
                    <a:pt x="453" y="55"/>
                  </a:lnTo>
                  <a:lnTo>
                    <a:pt x="457" y="54"/>
                  </a:lnTo>
                  <a:lnTo>
                    <a:pt x="460" y="52"/>
                  </a:lnTo>
                  <a:lnTo>
                    <a:pt x="464" y="51"/>
                  </a:lnTo>
                  <a:lnTo>
                    <a:pt x="467" y="50"/>
                  </a:lnTo>
                  <a:lnTo>
                    <a:pt x="471" y="49"/>
                  </a:lnTo>
                  <a:lnTo>
                    <a:pt x="474" y="48"/>
                  </a:lnTo>
                  <a:lnTo>
                    <a:pt x="478" y="47"/>
                  </a:lnTo>
                  <a:lnTo>
                    <a:pt x="481" y="46"/>
                  </a:lnTo>
                  <a:lnTo>
                    <a:pt x="485" y="45"/>
                  </a:lnTo>
                  <a:lnTo>
                    <a:pt x="488" y="44"/>
                  </a:lnTo>
                  <a:lnTo>
                    <a:pt x="492" y="43"/>
                  </a:lnTo>
                  <a:lnTo>
                    <a:pt x="495" y="42"/>
                  </a:lnTo>
                  <a:lnTo>
                    <a:pt x="499" y="41"/>
                  </a:lnTo>
                  <a:lnTo>
                    <a:pt x="502" y="40"/>
                  </a:lnTo>
                  <a:lnTo>
                    <a:pt x="506" y="39"/>
                  </a:lnTo>
                  <a:lnTo>
                    <a:pt x="509" y="38"/>
                  </a:lnTo>
                  <a:lnTo>
                    <a:pt x="513" y="37"/>
                  </a:lnTo>
                  <a:lnTo>
                    <a:pt x="516" y="36"/>
                  </a:lnTo>
                  <a:lnTo>
                    <a:pt x="520" y="35"/>
                  </a:lnTo>
                  <a:lnTo>
                    <a:pt x="523" y="35"/>
                  </a:lnTo>
                  <a:lnTo>
                    <a:pt x="527" y="34"/>
                  </a:lnTo>
                  <a:lnTo>
                    <a:pt x="530" y="33"/>
                  </a:lnTo>
                  <a:lnTo>
                    <a:pt x="534" y="32"/>
                  </a:lnTo>
                  <a:lnTo>
                    <a:pt x="537" y="31"/>
                  </a:lnTo>
                  <a:lnTo>
                    <a:pt x="541" y="30"/>
                  </a:lnTo>
                  <a:lnTo>
                    <a:pt x="545" y="29"/>
                  </a:lnTo>
                  <a:lnTo>
                    <a:pt x="548" y="29"/>
                  </a:lnTo>
                  <a:lnTo>
                    <a:pt x="552" y="28"/>
                  </a:lnTo>
                  <a:lnTo>
                    <a:pt x="555" y="27"/>
                  </a:lnTo>
                  <a:lnTo>
                    <a:pt x="559" y="26"/>
                  </a:lnTo>
                  <a:lnTo>
                    <a:pt x="562" y="26"/>
                  </a:lnTo>
                  <a:lnTo>
                    <a:pt x="566" y="25"/>
                  </a:lnTo>
                  <a:lnTo>
                    <a:pt x="569" y="24"/>
                  </a:lnTo>
                  <a:lnTo>
                    <a:pt x="573" y="23"/>
                  </a:lnTo>
                  <a:lnTo>
                    <a:pt x="576" y="23"/>
                  </a:lnTo>
                  <a:lnTo>
                    <a:pt x="580" y="22"/>
                  </a:lnTo>
                  <a:lnTo>
                    <a:pt x="583" y="21"/>
                  </a:lnTo>
                  <a:lnTo>
                    <a:pt x="587" y="20"/>
                  </a:lnTo>
                  <a:lnTo>
                    <a:pt x="591" y="20"/>
                  </a:lnTo>
                  <a:lnTo>
                    <a:pt x="594" y="19"/>
                  </a:lnTo>
                  <a:lnTo>
                    <a:pt x="598" y="18"/>
                  </a:lnTo>
                  <a:lnTo>
                    <a:pt x="601" y="18"/>
                  </a:lnTo>
                  <a:lnTo>
                    <a:pt x="605" y="17"/>
                  </a:lnTo>
                  <a:lnTo>
                    <a:pt x="609" y="16"/>
                  </a:lnTo>
                  <a:lnTo>
                    <a:pt x="612" y="16"/>
                  </a:lnTo>
                  <a:lnTo>
                    <a:pt x="616" y="15"/>
                  </a:lnTo>
                  <a:lnTo>
                    <a:pt x="619" y="15"/>
                  </a:lnTo>
                  <a:lnTo>
                    <a:pt x="623" y="14"/>
                  </a:lnTo>
                  <a:lnTo>
                    <a:pt x="626" y="13"/>
                  </a:lnTo>
                  <a:lnTo>
                    <a:pt x="630" y="13"/>
                  </a:lnTo>
                  <a:lnTo>
                    <a:pt x="634" y="12"/>
                  </a:lnTo>
                  <a:lnTo>
                    <a:pt x="637" y="12"/>
                  </a:lnTo>
                  <a:lnTo>
                    <a:pt x="641" y="11"/>
                  </a:lnTo>
                  <a:lnTo>
                    <a:pt x="644" y="11"/>
                  </a:lnTo>
                  <a:lnTo>
                    <a:pt x="648" y="10"/>
                  </a:lnTo>
                  <a:lnTo>
                    <a:pt x="652" y="10"/>
                  </a:lnTo>
                  <a:lnTo>
                    <a:pt x="655" y="9"/>
                  </a:lnTo>
                  <a:lnTo>
                    <a:pt x="659" y="9"/>
                  </a:lnTo>
                  <a:lnTo>
                    <a:pt x="662" y="8"/>
                  </a:lnTo>
                  <a:lnTo>
                    <a:pt x="666" y="8"/>
                  </a:lnTo>
                  <a:lnTo>
                    <a:pt x="669" y="8"/>
                  </a:lnTo>
                  <a:lnTo>
                    <a:pt x="673" y="7"/>
                  </a:lnTo>
                  <a:lnTo>
                    <a:pt x="677" y="7"/>
                  </a:lnTo>
                  <a:lnTo>
                    <a:pt x="680" y="6"/>
                  </a:lnTo>
                  <a:lnTo>
                    <a:pt x="684" y="6"/>
                  </a:lnTo>
                  <a:lnTo>
                    <a:pt x="687" y="6"/>
                  </a:lnTo>
                  <a:lnTo>
                    <a:pt x="691" y="5"/>
                  </a:lnTo>
                  <a:lnTo>
                    <a:pt x="695" y="5"/>
                  </a:lnTo>
                  <a:lnTo>
                    <a:pt x="698" y="5"/>
                  </a:lnTo>
                  <a:lnTo>
                    <a:pt x="702" y="4"/>
                  </a:lnTo>
                  <a:lnTo>
                    <a:pt x="706" y="4"/>
                  </a:lnTo>
                  <a:lnTo>
                    <a:pt x="709" y="4"/>
                  </a:lnTo>
                  <a:lnTo>
                    <a:pt x="713" y="3"/>
                  </a:lnTo>
                  <a:lnTo>
                    <a:pt x="716" y="3"/>
                  </a:lnTo>
                  <a:lnTo>
                    <a:pt x="720" y="3"/>
                  </a:lnTo>
                  <a:lnTo>
                    <a:pt x="724" y="3"/>
                  </a:lnTo>
                  <a:lnTo>
                    <a:pt x="727" y="2"/>
                  </a:lnTo>
                  <a:lnTo>
                    <a:pt x="731" y="2"/>
                  </a:lnTo>
                  <a:lnTo>
                    <a:pt x="734" y="2"/>
                  </a:lnTo>
                  <a:lnTo>
                    <a:pt x="738" y="2"/>
                  </a:lnTo>
                  <a:lnTo>
                    <a:pt x="742" y="1"/>
                  </a:lnTo>
                  <a:lnTo>
                    <a:pt x="745" y="1"/>
                  </a:lnTo>
                  <a:lnTo>
                    <a:pt x="749" y="1"/>
                  </a:lnTo>
                  <a:lnTo>
                    <a:pt x="753" y="1"/>
                  </a:lnTo>
                  <a:lnTo>
                    <a:pt x="756" y="1"/>
                  </a:lnTo>
                  <a:lnTo>
                    <a:pt x="760" y="1"/>
                  </a:lnTo>
                  <a:lnTo>
                    <a:pt x="764" y="0"/>
                  </a:lnTo>
                  <a:lnTo>
                    <a:pt x="767" y="0"/>
                  </a:lnTo>
                  <a:lnTo>
                    <a:pt x="771" y="0"/>
                  </a:lnTo>
                  <a:lnTo>
                    <a:pt x="774" y="0"/>
                  </a:lnTo>
                  <a:lnTo>
                    <a:pt x="778" y="0"/>
                  </a:lnTo>
                  <a:lnTo>
                    <a:pt x="782" y="0"/>
                  </a:lnTo>
                  <a:lnTo>
                    <a:pt x="785" y="0"/>
                  </a:lnTo>
                  <a:lnTo>
                    <a:pt x="789" y="0"/>
                  </a:lnTo>
                  <a:lnTo>
                    <a:pt x="793" y="0"/>
                  </a:lnTo>
                  <a:lnTo>
                    <a:pt x="796" y="0"/>
                  </a:lnTo>
                  <a:lnTo>
                    <a:pt x="800" y="0"/>
                  </a:lnTo>
                  <a:lnTo>
                    <a:pt x="803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288" y="1788"/>
              <a:ext cx="804" cy="329"/>
            </a:xfrm>
            <a:custGeom>
              <a:avLst/>
              <a:gdLst>
                <a:gd name="T0" fmla="*/ 11 w 804"/>
                <a:gd name="T1" fmla="*/ 0 h 329"/>
                <a:gd name="T2" fmla="*/ 26 w 804"/>
                <a:gd name="T3" fmla="*/ 0 h 329"/>
                <a:gd name="T4" fmla="*/ 40 w 804"/>
                <a:gd name="T5" fmla="*/ 0 h 329"/>
                <a:gd name="T6" fmla="*/ 55 w 804"/>
                <a:gd name="T7" fmla="*/ 1 h 329"/>
                <a:gd name="T8" fmla="*/ 69 w 804"/>
                <a:gd name="T9" fmla="*/ 2 h 329"/>
                <a:gd name="T10" fmla="*/ 84 w 804"/>
                <a:gd name="T11" fmla="*/ 3 h 329"/>
                <a:gd name="T12" fmla="*/ 98 w 804"/>
                <a:gd name="T13" fmla="*/ 4 h 329"/>
                <a:gd name="T14" fmla="*/ 113 w 804"/>
                <a:gd name="T15" fmla="*/ 5 h 329"/>
                <a:gd name="T16" fmla="*/ 127 w 804"/>
                <a:gd name="T17" fmla="*/ 7 h 329"/>
                <a:gd name="T18" fmla="*/ 142 w 804"/>
                <a:gd name="T19" fmla="*/ 8 h 329"/>
                <a:gd name="T20" fmla="*/ 156 w 804"/>
                <a:gd name="T21" fmla="*/ 10 h 329"/>
                <a:gd name="T22" fmla="*/ 170 w 804"/>
                <a:gd name="T23" fmla="*/ 12 h 329"/>
                <a:gd name="T24" fmla="*/ 185 w 804"/>
                <a:gd name="T25" fmla="*/ 15 h 329"/>
                <a:gd name="T26" fmla="*/ 199 w 804"/>
                <a:gd name="T27" fmla="*/ 17 h 329"/>
                <a:gd name="T28" fmla="*/ 213 w 804"/>
                <a:gd name="T29" fmla="*/ 20 h 329"/>
                <a:gd name="T30" fmla="*/ 228 w 804"/>
                <a:gd name="T31" fmla="*/ 23 h 329"/>
                <a:gd name="T32" fmla="*/ 242 w 804"/>
                <a:gd name="T33" fmla="*/ 26 h 329"/>
                <a:gd name="T34" fmla="*/ 256 w 804"/>
                <a:gd name="T35" fmla="*/ 29 h 329"/>
                <a:gd name="T36" fmla="*/ 270 w 804"/>
                <a:gd name="T37" fmla="*/ 32 h 329"/>
                <a:gd name="T38" fmla="*/ 284 w 804"/>
                <a:gd name="T39" fmla="*/ 35 h 329"/>
                <a:gd name="T40" fmla="*/ 298 w 804"/>
                <a:gd name="T41" fmla="*/ 39 h 329"/>
                <a:gd name="T42" fmla="*/ 312 w 804"/>
                <a:gd name="T43" fmla="*/ 43 h 329"/>
                <a:gd name="T44" fmla="*/ 326 w 804"/>
                <a:gd name="T45" fmla="*/ 47 h 329"/>
                <a:gd name="T46" fmla="*/ 340 w 804"/>
                <a:gd name="T47" fmla="*/ 51 h 329"/>
                <a:gd name="T48" fmla="*/ 354 w 804"/>
                <a:gd name="T49" fmla="*/ 56 h 329"/>
                <a:gd name="T50" fmla="*/ 368 w 804"/>
                <a:gd name="T51" fmla="*/ 60 h 329"/>
                <a:gd name="T52" fmla="*/ 381 w 804"/>
                <a:gd name="T53" fmla="*/ 65 h 329"/>
                <a:gd name="T54" fmla="*/ 395 w 804"/>
                <a:gd name="T55" fmla="*/ 70 h 329"/>
                <a:gd name="T56" fmla="*/ 409 w 804"/>
                <a:gd name="T57" fmla="*/ 75 h 329"/>
                <a:gd name="T58" fmla="*/ 422 w 804"/>
                <a:gd name="T59" fmla="*/ 80 h 329"/>
                <a:gd name="T60" fmla="*/ 436 w 804"/>
                <a:gd name="T61" fmla="*/ 86 h 329"/>
                <a:gd name="T62" fmla="*/ 449 w 804"/>
                <a:gd name="T63" fmla="*/ 92 h 329"/>
                <a:gd name="T64" fmla="*/ 462 w 804"/>
                <a:gd name="T65" fmla="*/ 97 h 329"/>
                <a:gd name="T66" fmla="*/ 476 w 804"/>
                <a:gd name="T67" fmla="*/ 103 h 329"/>
                <a:gd name="T68" fmla="*/ 489 w 804"/>
                <a:gd name="T69" fmla="*/ 109 h 329"/>
                <a:gd name="T70" fmla="*/ 502 w 804"/>
                <a:gd name="T71" fmla="*/ 116 h 329"/>
                <a:gd name="T72" fmla="*/ 515 w 804"/>
                <a:gd name="T73" fmla="*/ 122 h 329"/>
                <a:gd name="T74" fmla="*/ 528 w 804"/>
                <a:gd name="T75" fmla="*/ 129 h 329"/>
                <a:gd name="T76" fmla="*/ 541 w 804"/>
                <a:gd name="T77" fmla="*/ 136 h 329"/>
                <a:gd name="T78" fmla="*/ 554 w 804"/>
                <a:gd name="T79" fmla="*/ 142 h 329"/>
                <a:gd name="T80" fmla="*/ 566 w 804"/>
                <a:gd name="T81" fmla="*/ 150 h 329"/>
                <a:gd name="T82" fmla="*/ 579 w 804"/>
                <a:gd name="T83" fmla="*/ 157 h 329"/>
                <a:gd name="T84" fmla="*/ 591 w 804"/>
                <a:gd name="T85" fmla="*/ 164 h 329"/>
                <a:gd name="T86" fmla="*/ 604 w 804"/>
                <a:gd name="T87" fmla="*/ 172 h 329"/>
                <a:gd name="T88" fmla="*/ 616 w 804"/>
                <a:gd name="T89" fmla="*/ 180 h 329"/>
                <a:gd name="T90" fmla="*/ 628 w 804"/>
                <a:gd name="T91" fmla="*/ 188 h 329"/>
                <a:gd name="T92" fmla="*/ 641 w 804"/>
                <a:gd name="T93" fmla="*/ 196 h 329"/>
                <a:gd name="T94" fmla="*/ 652 w 804"/>
                <a:gd name="T95" fmla="*/ 204 h 329"/>
                <a:gd name="T96" fmla="*/ 664 w 804"/>
                <a:gd name="T97" fmla="*/ 212 h 329"/>
                <a:gd name="T98" fmla="*/ 676 w 804"/>
                <a:gd name="T99" fmla="*/ 221 h 329"/>
                <a:gd name="T100" fmla="*/ 688 w 804"/>
                <a:gd name="T101" fmla="*/ 229 h 329"/>
                <a:gd name="T102" fmla="*/ 699 w 804"/>
                <a:gd name="T103" fmla="*/ 238 h 329"/>
                <a:gd name="T104" fmla="*/ 711 w 804"/>
                <a:gd name="T105" fmla="*/ 247 h 329"/>
                <a:gd name="T106" fmla="*/ 722 w 804"/>
                <a:gd name="T107" fmla="*/ 256 h 329"/>
                <a:gd name="T108" fmla="*/ 734 w 804"/>
                <a:gd name="T109" fmla="*/ 266 h 329"/>
                <a:gd name="T110" fmla="*/ 745 w 804"/>
                <a:gd name="T111" fmla="*/ 275 h 329"/>
                <a:gd name="T112" fmla="*/ 756 w 804"/>
                <a:gd name="T113" fmla="*/ 285 h 329"/>
                <a:gd name="T114" fmla="*/ 767 w 804"/>
                <a:gd name="T115" fmla="*/ 294 h 329"/>
                <a:gd name="T116" fmla="*/ 778 w 804"/>
                <a:gd name="T117" fmla="*/ 304 h 329"/>
                <a:gd name="T118" fmla="*/ 788 w 804"/>
                <a:gd name="T119" fmla="*/ 314 h 329"/>
                <a:gd name="T120" fmla="*/ 799 w 804"/>
                <a:gd name="T121" fmla="*/ 32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4" h="32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62" y="1"/>
                  </a:lnTo>
                  <a:lnTo>
                    <a:pt x="66" y="2"/>
                  </a:lnTo>
                  <a:lnTo>
                    <a:pt x="69" y="2"/>
                  </a:lnTo>
                  <a:lnTo>
                    <a:pt x="73" y="2"/>
                  </a:lnTo>
                  <a:lnTo>
                    <a:pt x="77" y="2"/>
                  </a:lnTo>
                  <a:lnTo>
                    <a:pt x="80" y="3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1" y="3"/>
                  </a:lnTo>
                  <a:lnTo>
                    <a:pt x="95" y="4"/>
                  </a:lnTo>
                  <a:lnTo>
                    <a:pt x="98" y="4"/>
                  </a:lnTo>
                  <a:lnTo>
                    <a:pt x="102" y="4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3" y="5"/>
                  </a:lnTo>
                  <a:lnTo>
                    <a:pt x="116" y="6"/>
                  </a:lnTo>
                  <a:lnTo>
                    <a:pt x="120" y="6"/>
                  </a:lnTo>
                  <a:lnTo>
                    <a:pt x="124" y="6"/>
                  </a:lnTo>
                  <a:lnTo>
                    <a:pt x="127" y="7"/>
                  </a:lnTo>
                  <a:lnTo>
                    <a:pt x="131" y="7"/>
                  </a:lnTo>
                  <a:lnTo>
                    <a:pt x="134" y="8"/>
                  </a:lnTo>
                  <a:lnTo>
                    <a:pt x="138" y="8"/>
                  </a:lnTo>
                  <a:lnTo>
                    <a:pt x="142" y="8"/>
                  </a:lnTo>
                  <a:lnTo>
                    <a:pt x="145" y="9"/>
                  </a:lnTo>
                  <a:lnTo>
                    <a:pt x="149" y="9"/>
                  </a:lnTo>
                  <a:lnTo>
                    <a:pt x="152" y="10"/>
                  </a:lnTo>
                  <a:lnTo>
                    <a:pt x="156" y="10"/>
                  </a:lnTo>
                  <a:lnTo>
                    <a:pt x="160" y="11"/>
                  </a:lnTo>
                  <a:lnTo>
                    <a:pt x="163" y="11"/>
                  </a:lnTo>
                  <a:lnTo>
                    <a:pt x="167" y="12"/>
                  </a:lnTo>
                  <a:lnTo>
                    <a:pt x="170" y="12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81" y="14"/>
                  </a:lnTo>
                  <a:lnTo>
                    <a:pt x="185" y="15"/>
                  </a:lnTo>
                  <a:lnTo>
                    <a:pt x="188" y="15"/>
                  </a:lnTo>
                  <a:lnTo>
                    <a:pt x="192" y="16"/>
                  </a:lnTo>
                  <a:lnTo>
                    <a:pt x="195" y="16"/>
                  </a:lnTo>
                  <a:lnTo>
                    <a:pt x="199" y="17"/>
                  </a:lnTo>
                  <a:lnTo>
                    <a:pt x="203" y="18"/>
                  </a:lnTo>
                  <a:lnTo>
                    <a:pt x="206" y="18"/>
                  </a:lnTo>
                  <a:lnTo>
                    <a:pt x="210" y="19"/>
                  </a:lnTo>
                  <a:lnTo>
                    <a:pt x="213" y="20"/>
                  </a:lnTo>
                  <a:lnTo>
                    <a:pt x="217" y="20"/>
                  </a:lnTo>
                  <a:lnTo>
                    <a:pt x="220" y="21"/>
                  </a:lnTo>
                  <a:lnTo>
                    <a:pt x="224" y="22"/>
                  </a:lnTo>
                  <a:lnTo>
                    <a:pt x="228" y="23"/>
                  </a:lnTo>
                  <a:lnTo>
                    <a:pt x="231" y="23"/>
                  </a:lnTo>
                  <a:lnTo>
                    <a:pt x="235" y="24"/>
                  </a:lnTo>
                  <a:lnTo>
                    <a:pt x="238" y="25"/>
                  </a:lnTo>
                  <a:lnTo>
                    <a:pt x="242" y="26"/>
                  </a:lnTo>
                  <a:lnTo>
                    <a:pt x="245" y="26"/>
                  </a:lnTo>
                  <a:lnTo>
                    <a:pt x="249" y="27"/>
                  </a:lnTo>
                  <a:lnTo>
                    <a:pt x="252" y="28"/>
                  </a:lnTo>
                  <a:lnTo>
                    <a:pt x="256" y="29"/>
                  </a:lnTo>
                  <a:lnTo>
                    <a:pt x="259" y="29"/>
                  </a:lnTo>
                  <a:lnTo>
                    <a:pt x="263" y="30"/>
                  </a:lnTo>
                  <a:lnTo>
                    <a:pt x="267" y="31"/>
                  </a:lnTo>
                  <a:lnTo>
                    <a:pt x="270" y="32"/>
                  </a:lnTo>
                  <a:lnTo>
                    <a:pt x="274" y="33"/>
                  </a:lnTo>
                  <a:lnTo>
                    <a:pt x="277" y="34"/>
                  </a:lnTo>
                  <a:lnTo>
                    <a:pt x="281" y="35"/>
                  </a:lnTo>
                  <a:lnTo>
                    <a:pt x="284" y="35"/>
                  </a:lnTo>
                  <a:lnTo>
                    <a:pt x="288" y="36"/>
                  </a:lnTo>
                  <a:lnTo>
                    <a:pt x="291" y="37"/>
                  </a:lnTo>
                  <a:lnTo>
                    <a:pt x="295" y="38"/>
                  </a:lnTo>
                  <a:lnTo>
                    <a:pt x="298" y="39"/>
                  </a:lnTo>
                  <a:lnTo>
                    <a:pt x="302" y="40"/>
                  </a:lnTo>
                  <a:lnTo>
                    <a:pt x="305" y="41"/>
                  </a:lnTo>
                  <a:lnTo>
                    <a:pt x="309" y="42"/>
                  </a:lnTo>
                  <a:lnTo>
                    <a:pt x="312" y="43"/>
                  </a:lnTo>
                  <a:lnTo>
                    <a:pt x="316" y="44"/>
                  </a:lnTo>
                  <a:lnTo>
                    <a:pt x="319" y="45"/>
                  </a:lnTo>
                  <a:lnTo>
                    <a:pt x="323" y="46"/>
                  </a:lnTo>
                  <a:lnTo>
                    <a:pt x="326" y="47"/>
                  </a:lnTo>
                  <a:lnTo>
                    <a:pt x="330" y="48"/>
                  </a:lnTo>
                  <a:lnTo>
                    <a:pt x="333" y="49"/>
                  </a:lnTo>
                  <a:lnTo>
                    <a:pt x="337" y="50"/>
                  </a:lnTo>
                  <a:lnTo>
                    <a:pt x="340" y="51"/>
                  </a:lnTo>
                  <a:lnTo>
                    <a:pt x="343" y="52"/>
                  </a:lnTo>
                  <a:lnTo>
                    <a:pt x="347" y="54"/>
                  </a:lnTo>
                  <a:lnTo>
                    <a:pt x="350" y="55"/>
                  </a:lnTo>
                  <a:lnTo>
                    <a:pt x="354" y="56"/>
                  </a:lnTo>
                  <a:lnTo>
                    <a:pt x="357" y="57"/>
                  </a:lnTo>
                  <a:lnTo>
                    <a:pt x="361" y="58"/>
                  </a:lnTo>
                  <a:lnTo>
                    <a:pt x="364" y="59"/>
                  </a:lnTo>
                  <a:lnTo>
                    <a:pt x="368" y="60"/>
                  </a:lnTo>
                  <a:lnTo>
                    <a:pt x="371" y="61"/>
                  </a:lnTo>
                  <a:lnTo>
                    <a:pt x="375" y="63"/>
                  </a:lnTo>
                  <a:lnTo>
                    <a:pt x="378" y="64"/>
                  </a:lnTo>
                  <a:lnTo>
                    <a:pt x="381" y="65"/>
                  </a:lnTo>
                  <a:lnTo>
                    <a:pt x="385" y="66"/>
                  </a:lnTo>
                  <a:lnTo>
                    <a:pt x="388" y="68"/>
                  </a:lnTo>
                  <a:lnTo>
                    <a:pt x="392" y="69"/>
                  </a:lnTo>
                  <a:lnTo>
                    <a:pt x="395" y="70"/>
                  </a:lnTo>
                  <a:lnTo>
                    <a:pt x="398" y="71"/>
                  </a:lnTo>
                  <a:lnTo>
                    <a:pt x="402" y="73"/>
                  </a:lnTo>
                  <a:lnTo>
                    <a:pt x="405" y="74"/>
                  </a:lnTo>
                  <a:lnTo>
                    <a:pt x="409" y="75"/>
                  </a:lnTo>
                  <a:lnTo>
                    <a:pt x="412" y="76"/>
                  </a:lnTo>
                  <a:lnTo>
                    <a:pt x="415" y="78"/>
                  </a:lnTo>
                  <a:lnTo>
                    <a:pt x="419" y="79"/>
                  </a:lnTo>
                  <a:lnTo>
                    <a:pt x="422" y="80"/>
                  </a:lnTo>
                  <a:lnTo>
                    <a:pt x="426" y="82"/>
                  </a:lnTo>
                  <a:lnTo>
                    <a:pt x="429" y="83"/>
                  </a:lnTo>
                  <a:lnTo>
                    <a:pt x="432" y="84"/>
                  </a:lnTo>
                  <a:lnTo>
                    <a:pt x="436" y="86"/>
                  </a:lnTo>
                  <a:lnTo>
                    <a:pt x="439" y="87"/>
                  </a:lnTo>
                  <a:lnTo>
                    <a:pt x="442" y="89"/>
                  </a:lnTo>
                  <a:lnTo>
                    <a:pt x="446" y="90"/>
                  </a:lnTo>
                  <a:lnTo>
                    <a:pt x="449" y="92"/>
                  </a:lnTo>
                  <a:lnTo>
                    <a:pt x="452" y="93"/>
                  </a:lnTo>
                  <a:lnTo>
                    <a:pt x="456" y="94"/>
                  </a:lnTo>
                  <a:lnTo>
                    <a:pt x="459" y="96"/>
                  </a:lnTo>
                  <a:lnTo>
                    <a:pt x="462" y="97"/>
                  </a:lnTo>
                  <a:lnTo>
                    <a:pt x="466" y="99"/>
                  </a:lnTo>
                  <a:lnTo>
                    <a:pt x="469" y="100"/>
                  </a:lnTo>
                  <a:lnTo>
                    <a:pt x="472" y="102"/>
                  </a:lnTo>
                  <a:lnTo>
                    <a:pt x="476" y="103"/>
                  </a:lnTo>
                  <a:lnTo>
                    <a:pt x="479" y="105"/>
                  </a:lnTo>
                  <a:lnTo>
                    <a:pt x="482" y="106"/>
                  </a:lnTo>
                  <a:lnTo>
                    <a:pt x="486" y="108"/>
                  </a:lnTo>
                  <a:lnTo>
                    <a:pt x="489" y="109"/>
                  </a:lnTo>
                  <a:lnTo>
                    <a:pt x="492" y="111"/>
                  </a:lnTo>
                  <a:lnTo>
                    <a:pt x="495" y="113"/>
                  </a:lnTo>
                  <a:lnTo>
                    <a:pt x="499" y="114"/>
                  </a:lnTo>
                  <a:lnTo>
                    <a:pt x="502" y="116"/>
                  </a:lnTo>
                  <a:lnTo>
                    <a:pt x="505" y="117"/>
                  </a:lnTo>
                  <a:lnTo>
                    <a:pt x="509" y="119"/>
                  </a:lnTo>
                  <a:lnTo>
                    <a:pt x="512" y="120"/>
                  </a:lnTo>
                  <a:lnTo>
                    <a:pt x="515" y="122"/>
                  </a:lnTo>
                  <a:lnTo>
                    <a:pt x="518" y="124"/>
                  </a:lnTo>
                  <a:lnTo>
                    <a:pt x="521" y="125"/>
                  </a:lnTo>
                  <a:lnTo>
                    <a:pt x="525" y="127"/>
                  </a:lnTo>
                  <a:lnTo>
                    <a:pt x="528" y="129"/>
                  </a:lnTo>
                  <a:lnTo>
                    <a:pt x="531" y="131"/>
                  </a:lnTo>
                  <a:lnTo>
                    <a:pt x="534" y="132"/>
                  </a:lnTo>
                  <a:lnTo>
                    <a:pt x="538" y="134"/>
                  </a:lnTo>
                  <a:lnTo>
                    <a:pt x="541" y="136"/>
                  </a:lnTo>
                  <a:lnTo>
                    <a:pt x="544" y="137"/>
                  </a:lnTo>
                  <a:lnTo>
                    <a:pt x="547" y="139"/>
                  </a:lnTo>
                  <a:lnTo>
                    <a:pt x="550" y="141"/>
                  </a:lnTo>
                  <a:lnTo>
                    <a:pt x="554" y="142"/>
                  </a:lnTo>
                  <a:lnTo>
                    <a:pt x="557" y="144"/>
                  </a:lnTo>
                  <a:lnTo>
                    <a:pt x="560" y="146"/>
                  </a:lnTo>
                  <a:lnTo>
                    <a:pt x="563" y="148"/>
                  </a:lnTo>
                  <a:lnTo>
                    <a:pt x="566" y="150"/>
                  </a:lnTo>
                  <a:lnTo>
                    <a:pt x="569" y="152"/>
                  </a:lnTo>
                  <a:lnTo>
                    <a:pt x="573" y="153"/>
                  </a:lnTo>
                  <a:lnTo>
                    <a:pt x="576" y="155"/>
                  </a:lnTo>
                  <a:lnTo>
                    <a:pt x="579" y="157"/>
                  </a:lnTo>
                  <a:lnTo>
                    <a:pt x="582" y="159"/>
                  </a:lnTo>
                  <a:lnTo>
                    <a:pt x="585" y="161"/>
                  </a:lnTo>
                  <a:lnTo>
                    <a:pt x="588" y="162"/>
                  </a:lnTo>
                  <a:lnTo>
                    <a:pt x="591" y="164"/>
                  </a:lnTo>
                  <a:lnTo>
                    <a:pt x="595" y="166"/>
                  </a:lnTo>
                  <a:lnTo>
                    <a:pt x="598" y="168"/>
                  </a:lnTo>
                  <a:lnTo>
                    <a:pt x="601" y="170"/>
                  </a:lnTo>
                  <a:lnTo>
                    <a:pt x="604" y="172"/>
                  </a:lnTo>
                  <a:lnTo>
                    <a:pt x="607" y="174"/>
                  </a:lnTo>
                  <a:lnTo>
                    <a:pt x="610" y="176"/>
                  </a:lnTo>
                  <a:lnTo>
                    <a:pt x="613" y="178"/>
                  </a:lnTo>
                  <a:lnTo>
                    <a:pt x="616" y="180"/>
                  </a:lnTo>
                  <a:lnTo>
                    <a:pt x="619" y="182"/>
                  </a:lnTo>
                  <a:lnTo>
                    <a:pt x="622" y="184"/>
                  </a:lnTo>
                  <a:lnTo>
                    <a:pt x="625" y="186"/>
                  </a:lnTo>
                  <a:lnTo>
                    <a:pt x="628" y="188"/>
                  </a:lnTo>
                  <a:lnTo>
                    <a:pt x="631" y="190"/>
                  </a:lnTo>
                  <a:lnTo>
                    <a:pt x="634" y="192"/>
                  </a:lnTo>
                  <a:lnTo>
                    <a:pt x="638" y="194"/>
                  </a:lnTo>
                  <a:lnTo>
                    <a:pt x="641" y="196"/>
                  </a:lnTo>
                  <a:lnTo>
                    <a:pt x="644" y="198"/>
                  </a:lnTo>
                  <a:lnTo>
                    <a:pt x="647" y="200"/>
                  </a:lnTo>
                  <a:lnTo>
                    <a:pt x="649" y="202"/>
                  </a:lnTo>
                  <a:lnTo>
                    <a:pt x="652" y="204"/>
                  </a:lnTo>
                  <a:lnTo>
                    <a:pt x="655" y="206"/>
                  </a:lnTo>
                  <a:lnTo>
                    <a:pt x="659" y="208"/>
                  </a:lnTo>
                  <a:lnTo>
                    <a:pt x="662" y="210"/>
                  </a:lnTo>
                  <a:lnTo>
                    <a:pt x="664" y="212"/>
                  </a:lnTo>
                  <a:lnTo>
                    <a:pt x="667" y="215"/>
                  </a:lnTo>
                  <a:lnTo>
                    <a:pt x="670" y="217"/>
                  </a:lnTo>
                  <a:lnTo>
                    <a:pt x="673" y="219"/>
                  </a:lnTo>
                  <a:lnTo>
                    <a:pt x="676" y="221"/>
                  </a:lnTo>
                  <a:lnTo>
                    <a:pt x="679" y="223"/>
                  </a:lnTo>
                  <a:lnTo>
                    <a:pt x="682" y="225"/>
                  </a:lnTo>
                  <a:lnTo>
                    <a:pt x="685" y="227"/>
                  </a:lnTo>
                  <a:lnTo>
                    <a:pt x="688" y="229"/>
                  </a:lnTo>
                  <a:lnTo>
                    <a:pt x="691" y="232"/>
                  </a:lnTo>
                  <a:lnTo>
                    <a:pt x="694" y="234"/>
                  </a:lnTo>
                  <a:lnTo>
                    <a:pt x="697" y="236"/>
                  </a:lnTo>
                  <a:lnTo>
                    <a:pt x="699" y="238"/>
                  </a:lnTo>
                  <a:lnTo>
                    <a:pt x="703" y="241"/>
                  </a:lnTo>
                  <a:lnTo>
                    <a:pt x="705" y="243"/>
                  </a:lnTo>
                  <a:lnTo>
                    <a:pt x="708" y="245"/>
                  </a:lnTo>
                  <a:lnTo>
                    <a:pt x="711" y="247"/>
                  </a:lnTo>
                  <a:lnTo>
                    <a:pt x="714" y="250"/>
                  </a:lnTo>
                  <a:lnTo>
                    <a:pt x="717" y="252"/>
                  </a:lnTo>
                  <a:lnTo>
                    <a:pt x="720" y="254"/>
                  </a:lnTo>
                  <a:lnTo>
                    <a:pt x="722" y="256"/>
                  </a:lnTo>
                  <a:lnTo>
                    <a:pt x="725" y="259"/>
                  </a:lnTo>
                  <a:lnTo>
                    <a:pt x="728" y="261"/>
                  </a:lnTo>
                  <a:lnTo>
                    <a:pt x="731" y="263"/>
                  </a:lnTo>
                  <a:lnTo>
                    <a:pt x="734" y="266"/>
                  </a:lnTo>
                  <a:lnTo>
                    <a:pt x="736" y="268"/>
                  </a:lnTo>
                  <a:lnTo>
                    <a:pt x="739" y="270"/>
                  </a:lnTo>
                  <a:lnTo>
                    <a:pt x="742" y="273"/>
                  </a:lnTo>
                  <a:lnTo>
                    <a:pt x="745" y="275"/>
                  </a:lnTo>
                  <a:lnTo>
                    <a:pt x="748" y="277"/>
                  </a:lnTo>
                  <a:lnTo>
                    <a:pt x="750" y="280"/>
                  </a:lnTo>
                  <a:lnTo>
                    <a:pt x="753" y="282"/>
                  </a:lnTo>
                  <a:lnTo>
                    <a:pt x="756" y="285"/>
                  </a:lnTo>
                  <a:lnTo>
                    <a:pt x="759" y="287"/>
                  </a:lnTo>
                  <a:lnTo>
                    <a:pt x="761" y="289"/>
                  </a:lnTo>
                  <a:lnTo>
                    <a:pt x="764" y="292"/>
                  </a:lnTo>
                  <a:lnTo>
                    <a:pt x="767" y="294"/>
                  </a:lnTo>
                  <a:lnTo>
                    <a:pt x="770" y="297"/>
                  </a:lnTo>
                  <a:lnTo>
                    <a:pt x="772" y="299"/>
                  </a:lnTo>
                  <a:lnTo>
                    <a:pt x="775" y="302"/>
                  </a:lnTo>
                  <a:lnTo>
                    <a:pt x="778" y="304"/>
                  </a:lnTo>
                  <a:lnTo>
                    <a:pt x="780" y="307"/>
                  </a:lnTo>
                  <a:lnTo>
                    <a:pt x="783" y="309"/>
                  </a:lnTo>
                  <a:lnTo>
                    <a:pt x="786" y="312"/>
                  </a:lnTo>
                  <a:lnTo>
                    <a:pt x="788" y="314"/>
                  </a:lnTo>
                  <a:lnTo>
                    <a:pt x="791" y="317"/>
                  </a:lnTo>
                  <a:lnTo>
                    <a:pt x="794" y="319"/>
                  </a:lnTo>
                  <a:lnTo>
                    <a:pt x="796" y="322"/>
                  </a:lnTo>
                  <a:lnTo>
                    <a:pt x="799" y="324"/>
                  </a:lnTo>
                  <a:lnTo>
                    <a:pt x="801" y="327"/>
                  </a:lnTo>
                  <a:lnTo>
                    <a:pt x="804" y="329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73" name="Straight Connector 72"/>
          <p:cNvCxnSpPr/>
          <p:nvPr/>
        </p:nvCxnSpPr>
        <p:spPr>
          <a:xfrm flipH="1">
            <a:off x="663798" y="3864724"/>
            <a:ext cx="3623993" cy="1633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691470" y="2827275"/>
            <a:ext cx="1658462" cy="3719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931854" y="3822860"/>
            <a:ext cx="3414007" cy="1499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8811552" y="2677819"/>
            <a:ext cx="1707220" cy="3807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7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1993394"/>
            <a:ext cx="10772775" cy="41960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阶情况：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654825" y="2527300"/>
            <a:ext cx="3975100" cy="4025900"/>
            <a:chOff x="311" y="1520"/>
            <a:chExt cx="2504" cy="253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1" y="1520"/>
              <a:ext cx="2504" cy="2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675" y="1888"/>
              <a:ext cx="1779" cy="1802"/>
            </a:xfrm>
            <a:custGeom>
              <a:avLst/>
              <a:gdLst>
                <a:gd name="T0" fmla="*/ 977 w 1779"/>
                <a:gd name="T1" fmla="*/ 5 h 1802"/>
                <a:gd name="T2" fmla="*/ 1066 w 1779"/>
                <a:gd name="T3" fmla="*/ 18 h 1802"/>
                <a:gd name="T4" fmla="*/ 1157 w 1779"/>
                <a:gd name="T5" fmla="*/ 42 h 1802"/>
                <a:gd name="T6" fmla="*/ 1243 w 1779"/>
                <a:gd name="T7" fmla="*/ 75 h 1802"/>
                <a:gd name="T8" fmla="*/ 1324 w 1779"/>
                <a:gd name="T9" fmla="*/ 116 h 1802"/>
                <a:gd name="T10" fmla="*/ 1402 w 1779"/>
                <a:gd name="T11" fmla="*/ 166 h 1802"/>
                <a:gd name="T12" fmla="*/ 1477 w 1779"/>
                <a:gd name="T13" fmla="*/ 225 h 1802"/>
                <a:gd name="T14" fmla="*/ 1540 w 1779"/>
                <a:gd name="T15" fmla="*/ 288 h 1802"/>
                <a:gd name="T16" fmla="*/ 1597 w 1779"/>
                <a:gd name="T17" fmla="*/ 355 h 1802"/>
                <a:gd name="T18" fmla="*/ 1645 w 1779"/>
                <a:gd name="T19" fmla="*/ 427 h 1802"/>
                <a:gd name="T20" fmla="*/ 1690 w 1779"/>
                <a:gd name="T21" fmla="*/ 508 h 1802"/>
                <a:gd name="T22" fmla="*/ 1724 w 1779"/>
                <a:gd name="T23" fmla="*/ 592 h 1802"/>
                <a:gd name="T24" fmla="*/ 1750 w 1779"/>
                <a:gd name="T25" fmla="*/ 677 h 1802"/>
                <a:gd name="T26" fmla="*/ 1768 w 1779"/>
                <a:gd name="T27" fmla="*/ 761 h 1802"/>
                <a:gd name="T28" fmla="*/ 1777 w 1779"/>
                <a:gd name="T29" fmla="*/ 841 h 1802"/>
                <a:gd name="T30" fmla="*/ 1778 w 1779"/>
                <a:gd name="T31" fmla="*/ 916 h 1802"/>
                <a:gd name="T32" fmla="*/ 1774 w 1779"/>
                <a:gd name="T33" fmla="*/ 990 h 1802"/>
                <a:gd name="T34" fmla="*/ 1762 w 1779"/>
                <a:gd name="T35" fmla="*/ 1073 h 1802"/>
                <a:gd name="T36" fmla="*/ 1744 w 1779"/>
                <a:gd name="T37" fmla="*/ 1150 h 1802"/>
                <a:gd name="T38" fmla="*/ 1717 w 1779"/>
                <a:gd name="T39" fmla="*/ 1230 h 1802"/>
                <a:gd name="T40" fmla="*/ 1682 w 1779"/>
                <a:gd name="T41" fmla="*/ 1310 h 1802"/>
                <a:gd name="T42" fmla="*/ 1635 w 1779"/>
                <a:gd name="T43" fmla="*/ 1392 h 1802"/>
                <a:gd name="T44" fmla="*/ 1589 w 1779"/>
                <a:gd name="T45" fmla="*/ 1457 h 1802"/>
                <a:gd name="T46" fmla="*/ 1535 w 1779"/>
                <a:gd name="T47" fmla="*/ 1521 h 1802"/>
                <a:gd name="T48" fmla="*/ 1478 w 1779"/>
                <a:gd name="T49" fmla="*/ 1577 h 1802"/>
                <a:gd name="T50" fmla="*/ 1410 w 1779"/>
                <a:gd name="T51" fmla="*/ 1631 h 1802"/>
                <a:gd name="T52" fmla="*/ 1340 w 1779"/>
                <a:gd name="T53" fmla="*/ 1678 h 1802"/>
                <a:gd name="T54" fmla="*/ 1262 w 1779"/>
                <a:gd name="T55" fmla="*/ 1719 h 1802"/>
                <a:gd name="T56" fmla="*/ 1184 w 1779"/>
                <a:gd name="T57" fmla="*/ 1751 h 1802"/>
                <a:gd name="T58" fmla="*/ 1100 w 1779"/>
                <a:gd name="T59" fmla="*/ 1777 h 1802"/>
                <a:gd name="T60" fmla="*/ 1020 w 1779"/>
                <a:gd name="T61" fmla="*/ 1792 h 1802"/>
                <a:gd name="T62" fmla="*/ 942 w 1779"/>
                <a:gd name="T63" fmla="*/ 1801 h 1802"/>
                <a:gd name="T64" fmla="*/ 878 w 1779"/>
                <a:gd name="T65" fmla="*/ 1802 h 1802"/>
                <a:gd name="T66" fmla="*/ 798 w 1779"/>
                <a:gd name="T67" fmla="*/ 1798 h 1802"/>
                <a:gd name="T68" fmla="*/ 719 w 1779"/>
                <a:gd name="T69" fmla="*/ 1785 h 1802"/>
                <a:gd name="T70" fmla="*/ 634 w 1779"/>
                <a:gd name="T71" fmla="*/ 1764 h 1802"/>
                <a:gd name="T72" fmla="*/ 553 w 1779"/>
                <a:gd name="T73" fmla="*/ 1735 h 1802"/>
                <a:gd name="T74" fmla="*/ 476 w 1779"/>
                <a:gd name="T75" fmla="*/ 1699 h 1802"/>
                <a:gd name="T76" fmla="*/ 399 w 1779"/>
                <a:gd name="T77" fmla="*/ 1653 h 1802"/>
                <a:gd name="T78" fmla="*/ 326 w 1779"/>
                <a:gd name="T79" fmla="*/ 1599 h 1802"/>
                <a:gd name="T80" fmla="*/ 263 w 1779"/>
                <a:gd name="T81" fmla="*/ 1541 h 1802"/>
                <a:gd name="T82" fmla="*/ 207 w 1779"/>
                <a:gd name="T83" fmla="*/ 1479 h 1802"/>
                <a:gd name="T84" fmla="*/ 153 w 1779"/>
                <a:gd name="T85" fmla="*/ 1407 h 1802"/>
                <a:gd name="T86" fmla="*/ 104 w 1779"/>
                <a:gd name="T87" fmla="*/ 1325 h 1802"/>
                <a:gd name="T88" fmla="*/ 63 w 1779"/>
                <a:gd name="T89" fmla="*/ 1236 h 1802"/>
                <a:gd name="T90" fmla="*/ 34 w 1779"/>
                <a:gd name="T91" fmla="*/ 1148 h 1802"/>
                <a:gd name="T92" fmla="*/ 13 w 1779"/>
                <a:gd name="T93" fmla="*/ 1057 h 1802"/>
                <a:gd name="T94" fmla="*/ 2 w 1779"/>
                <a:gd name="T95" fmla="*/ 969 h 1802"/>
                <a:gd name="T96" fmla="*/ 0 w 1779"/>
                <a:gd name="T97" fmla="*/ 873 h 1802"/>
                <a:gd name="T98" fmla="*/ 8 w 1779"/>
                <a:gd name="T99" fmla="*/ 780 h 1802"/>
                <a:gd name="T100" fmla="*/ 24 w 1779"/>
                <a:gd name="T101" fmla="*/ 694 h 1802"/>
                <a:gd name="T102" fmla="*/ 50 w 1779"/>
                <a:gd name="T103" fmla="*/ 602 h 1802"/>
                <a:gd name="T104" fmla="*/ 85 w 1779"/>
                <a:gd name="T105" fmla="*/ 517 h 1802"/>
                <a:gd name="T106" fmla="*/ 131 w 1779"/>
                <a:gd name="T107" fmla="*/ 431 h 1802"/>
                <a:gd name="T108" fmla="*/ 181 w 1779"/>
                <a:gd name="T109" fmla="*/ 356 h 1802"/>
                <a:gd name="T110" fmla="*/ 237 w 1779"/>
                <a:gd name="T111" fmla="*/ 289 h 1802"/>
                <a:gd name="T112" fmla="*/ 303 w 1779"/>
                <a:gd name="T113" fmla="*/ 224 h 1802"/>
                <a:gd name="T114" fmla="*/ 378 w 1779"/>
                <a:gd name="T115" fmla="*/ 164 h 1802"/>
                <a:gd name="T116" fmla="*/ 459 w 1779"/>
                <a:gd name="T117" fmla="*/ 112 h 1802"/>
                <a:gd name="T118" fmla="*/ 546 w 1779"/>
                <a:gd name="T119" fmla="*/ 70 h 1802"/>
                <a:gd name="T120" fmla="*/ 633 w 1779"/>
                <a:gd name="T121" fmla="*/ 39 h 1802"/>
                <a:gd name="T122" fmla="*/ 725 w 1779"/>
                <a:gd name="T123" fmla="*/ 16 h 1802"/>
                <a:gd name="T124" fmla="*/ 815 w 1779"/>
                <a:gd name="T125" fmla="*/ 4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79" h="1802">
                  <a:moveTo>
                    <a:pt x="889" y="0"/>
                  </a:moveTo>
                  <a:lnTo>
                    <a:pt x="890" y="0"/>
                  </a:lnTo>
                  <a:lnTo>
                    <a:pt x="891" y="0"/>
                  </a:lnTo>
                  <a:lnTo>
                    <a:pt x="892" y="0"/>
                  </a:lnTo>
                  <a:lnTo>
                    <a:pt x="893" y="0"/>
                  </a:lnTo>
                  <a:lnTo>
                    <a:pt x="894" y="0"/>
                  </a:lnTo>
                  <a:lnTo>
                    <a:pt x="895" y="0"/>
                  </a:lnTo>
                  <a:lnTo>
                    <a:pt x="896" y="0"/>
                  </a:lnTo>
                  <a:lnTo>
                    <a:pt x="897" y="0"/>
                  </a:lnTo>
                  <a:lnTo>
                    <a:pt x="898" y="0"/>
                  </a:lnTo>
                  <a:lnTo>
                    <a:pt x="898" y="0"/>
                  </a:lnTo>
                  <a:lnTo>
                    <a:pt x="900" y="0"/>
                  </a:lnTo>
                  <a:lnTo>
                    <a:pt x="901" y="0"/>
                  </a:lnTo>
                  <a:lnTo>
                    <a:pt x="901" y="0"/>
                  </a:lnTo>
                  <a:lnTo>
                    <a:pt x="903" y="0"/>
                  </a:lnTo>
                  <a:lnTo>
                    <a:pt x="904" y="1"/>
                  </a:lnTo>
                  <a:lnTo>
                    <a:pt x="905" y="1"/>
                  </a:lnTo>
                  <a:lnTo>
                    <a:pt x="906" y="1"/>
                  </a:lnTo>
                  <a:lnTo>
                    <a:pt x="907" y="1"/>
                  </a:lnTo>
                  <a:lnTo>
                    <a:pt x="908" y="1"/>
                  </a:lnTo>
                  <a:lnTo>
                    <a:pt x="909" y="1"/>
                  </a:lnTo>
                  <a:lnTo>
                    <a:pt x="909" y="1"/>
                  </a:lnTo>
                  <a:lnTo>
                    <a:pt x="910" y="1"/>
                  </a:lnTo>
                  <a:lnTo>
                    <a:pt x="911" y="1"/>
                  </a:lnTo>
                  <a:lnTo>
                    <a:pt x="912" y="1"/>
                  </a:lnTo>
                  <a:lnTo>
                    <a:pt x="913" y="1"/>
                  </a:lnTo>
                  <a:lnTo>
                    <a:pt x="914" y="1"/>
                  </a:lnTo>
                  <a:lnTo>
                    <a:pt x="915" y="1"/>
                  </a:lnTo>
                  <a:lnTo>
                    <a:pt x="916" y="1"/>
                  </a:lnTo>
                  <a:lnTo>
                    <a:pt x="918" y="1"/>
                  </a:lnTo>
                  <a:lnTo>
                    <a:pt x="919" y="1"/>
                  </a:lnTo>
                  <a:lnTo>
                    <a:pt x="920" y="1"/>
                  </a:lnTo>
                  <a:lnTo>
                    <a:pt x="921" y="1"/>
                  </a:lnTo>
                  <a:lnTo>
                    <a:pt x="922" y="1"/>
                  </a:lnTo>
                  <a:lnTo>
                    <a:pt x="923" y="1"/>
                  </a:lnTo>
                  <a:lnTo>
                    <a:pt x="923" y="1"/>
                  </a:lnTo>
                  <a:lnTo>
                    <a:pt x="924" y="1"/>
                  </a:lnTo>
                  <a:lnTo>
                    <a:pt x="925" y="1"/>
                  </a:lnTo>
                  <a:lnTo>
                    <a:pt x="926" y="1"/>
                  </a:lnTo>
                  <a:lnTo>
                    <a:pt x="927" y="1"/>
                  </a:lnTo>
                  <a:lnTo>
                    <a:pt x="929" y="1"/>
                  </a:lnTo>
                  <a:lnTo>
                    <a:pt x="930" y="1"/>
                  </a:lnTo>
                  <a:lnTo>
                    <a:pt x="931" y="2"/>
                  </a:lnTo>
                  <a:lnTo>
                    <a:pt x="931" y="2"/>
                  </a:lnTo>
                  <a:lnTo>
                    <a:pt x="932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5" y="2"/>
                  </a:lnTo>
                  <a:lnTo>
                    <a:pt x="936" y="2"/>
                  </a:lnTo>
                  <a:lnTo>
                    <a:pt x="937" y="2"/>
                  </a:lnTo>
                  <a:lnTo>
                    <a:pt x="938" y="2"/>
                  </a:lnTo>
                  <a:lnTo>
                    <a:pt x="939" y="2"/>
                  </a:lnTo>
                  <a:lnTo>
                    <a:pt x="940" y="2"/>
                  </a:lnTo>
                  <a:lnTo>
                    <a:pt x="941" y="2"/>
                  </a:lnTo>
                  <a:lnTo>
                    <a:pt x="942" y="2"/>
                  </a:lnTo>
                  <a:lnTo>
                    <a:pt x="943" y="2"/>
                  </a:lnTo>
                  <a:lnTo>
                    <a:pt x="945" y="2"/>
                  </a:lnTo>
                  <a:lnTo>
                    <a:pt x="946" y="2"/>
                  </a:lnTo>
                  <a:lnTo>
                    <a:pt x="947" y="2"/>
                  </a:lnTo>
                  <a:lnTo>
                    <a:pt x="948" y="2"/>
                  </a:lnTo>
                  <a:lnTo>
                    <a:pt x="949" y="3"/>
                  </a:lnTo>
                  <a:lnTo>
                    <a:pt x="950" y="3"/>
                  </a:lnTo>
                  <a:lnTo>
                    <a:pt x="951" y="3"/>
                  </a:lnTo>
                  <a:lnTo>
                    <a:pt x="952" y="3"/>
                  </a:lnTo>
                  <a:lnTo>
                    <a:pt x="953" y="3"/>
                  </a:lnTo>
                  <a:lnTo>
                    <a:pt x="954" y="3"/>
                  </a:lnTo>
                  <a:lnTo>
                    <a:pt x="956" y="3"/>
                  </a:lnTo>
                  <a:lnTo>
                    <a:pt x="956" y="3"/>
                  </a:lnTo>
                  <a:lnTo>
                    <a:pt x="958" y="3"/>
                  </a:lnTo>
                  <a:lnTo>
                    <a:pt x="959" y="3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1" y="3"/>
                  </a:lnTo>
                  <a:lnTo>
                    <a:pt x="963" y="4"/>
                  </a:lnTo>
                  <a:lnTo>
                    <a:pt x="964" y="4"/>
                  </a:lnTo>
                  <a:lnTo>
                    <a:pt x="965" y="4"/>
                  </a:lnTo>
                  <a:lnTo>
                    <a:pt x="966" y="4"/>
                  </a:lnTo>
                  <a:lnTo>
                    <a:pt x="967" y="4"/>
                  </a:lnTo>
                  <a:lnTo>
                    <a:pt x="967" y="4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70" y="4"/>
                  </a:lnTo>
                  <a:lnTo>
                    <a:pt x="972" y="4"/>
                  </a:lnTo>
                  <a:lnTo>
                    <a:pt x="972" y="4"/>
                  </a:lnTo>
                  <a:lnTo>
                    <a:pt x="973" y="5"/>
                  </a:lnTo>
                  <a:lnTo>
                    <a:pt x="974" y="5"/>
                  </a:lnTo>
                  <a:lnTo>
                    <a:pt x="975" y="5"/>
                  </a:lnTo>
                  <a:lnTo>
                    <a:pt x="977" y="5"/>
                  </a:lnTo>
                  <a:lnTo>
                    <a:pt x="978" y="5"/>
                  </a:lnTo>
                  <a:lnTo>
                    <a:pt x="979" y="5"/>
                  </a:lnTo>
                  <a:lnTo>
                    <a:pt x="980" y="5"/>
                  </a:lnTo>
                  <a:lnTo>
                    <a:pt x="981" y="5"/>
                  </a:lnTo>
                  <a:lnTo>
                    <a:pt x="982" y="5"/>
                  </a:lnTo>
                  <a:lnTo>
                    <a:pt x="983" y="6"/>
                  </a:lnTo>
                  <a:lnTo>
                    <a:pt x="984" y="6"/>
                  </a:lnTo>
                  <a:lnTo>
                    <a:pt x="985" y="6"/>
                  </a:lnTo>
                  <a:lnTo>
                    <a:pt x="987" y="6"/>
                  </a:lnTo>
                  <a:lnTo>
                    <a:pt x="987" y="6"/>
                  </a:lnTo>
                  <a:lnTo>
                    <a:pt x="989" y="6"/>
                  </a:lnTo>
                  <a:lnTo>
                    <a:pt x="989" y="6"/>
                  </a:lnTo>
                  <a:lnTo>
                    <a:pt x="990" y="6"/>
                  </a:lnTo>
                  <a:lnTo>
                    <a:pt x="991" y="6"/>
                  </a:lnTo>
                  <a:lnTo>
                    <a:pt x="991" y="6"/>
                  </a:lnTo>
                  <a:lnTo>
                    <a:pt x="993" y="7"/>
                  </a:lnTo>
                  <a:lnTo>
                    <a:pt x="994" y="7"/>
                  </a:lnTo>
                  <a:lnTo>
                    <a:pt x="995" y="7"/>
                  </a:lnTo>
                  <a:lnTo>
                    <a:pt x="996" y="7"/>
                  </a:lnTo>
                  <a:lnTo>
                    <a:pt x="997" y="7"/>
                  </a:lnTo>
                  <a:lnTo>
                    <a:pt x="998" y="7"/>
                  </a:lnTo>
                  <a:lnTo>
                    <a:pt x="999" y="7"/>
                  </a:lnTo>
                  <a:lnTo>
                    <a:pt x="1000" y="7"/>
                  </a:lnTo>
                  <a:lnTo>
                    <a:pt x="1001" y="8"/>
                  </a:lnTo>
                  <a:lnTo>
                    <a:pt x="1003" y="8"/>
                  </a:lnTo>
                  <a:lnTo>
                    <a:pt x="1003" y="8"/>
                  </a:lnTo>
                  <a:lnTo>
                    <a:pt x="1004" y="8"/>
                  </a:lnTo>
                  <a:lnTo>
                    <a:pt x="1006" y="8"/>
                  </a:lnTo>
                  <a:lnTo>
                    <a:pt x="1007" y="8"/>
                  </a:lnTo>
                  <a:lnTo>
                    <a:pt x="1008" y="9"/>
                  </a:lnTo>
                  <a:lnTo>
                    <a:pt x="1009" y="9"/>
                  </a:lnTo>
                  <a:lnTo>
                    <a:pt x="1010" y="9"/>
                  </a:lnTo>
                  <a:lnTo>
                    <a:pt x="1011" y="9"/>
                  </a:lnTo>
                  <a:lnTo>
                    <a:pt x="1012" y="9"/>
                  </a:lnTo>
                  <a:lnTo>
                    <a:pt x="1013" y="9"/>
                  </a:lnTo>
                  <a:lnTo>
                    <a:pt x="1014" y="9"/>
                  </a:lnTo>
                  <a:lnTo>
                    <a:pt x="1014" y="9"/>
                  </a:lnTo>
                  <a:lnTo>
                    <a:pt x="1015" y="10"/>
                  </a:lnTo>
                  <a:lnTo>
                    <a:pt x="1016" y="10"/>
                  </a:lnTo>
                  <a:lnTo>
                    <a:pt x="1017" y="10"/>
                  </a:lnTo>
                  <a:lnTo>
                    <a:pt x="1019" y="10"/>
                  </a:lnTo>
                  <a:lnTo>
                    <a:pt x="1019" y="10"/>
                  </a:lnTo>
                  <a:lnTo>
                    <a:pt x="1020" y="10"/>
                  </a:lnTo>
                  <a:lnTo>
                    <a:pt x="1022" y="10"/>
                  </a:lnTo>
                  <a:lnTo>
                    <a:pt x="1022" y="11"/>
                  </a:lnTo>
                  <a:lnTo>
                    <a:pt x="1024" y="11"/>
                  </a:lnTo>
                  <a:lnTo>
                    <a:pt x="1025" y="11"/>
                  </a:lnTo>
                  <a:lnTo>
                    <a:pt x="1026" y="11"/>
                  </a:lnTo>
                  <a:lnTo>
                    <a:pt x="1027" y="11"/>
                  </a:lnTo>
                  <a:lnTo>
                    <a:pt x="1028" y="12"/>
                  </a:lnTo>
                  <a:lnTo>
                    <a:pt x="1029" y="12"/>
                  </a:lnTo>
                  <a:lnTo>
                    <a:pt x="1030" y="12"/>
                  </a:lnTo>
                  <a:lnTo>
                    <a:pt x="1032" y="12"/>
                  </a:lnTo>
                  <a:lnTo>
                    <a:pt x="1032" y="12"/>
                  </a:lnTo>
                  <a:lnTo>
                    <a:pt x="1033" y="12"/>
                  </a:lnTo>
                  <a:lnTo>
                    <a:pt x="1033" y="12"/>
                  </a:lnTo>
                  <a:lnTo>
                    <a:pt x="1035" y="13"/>
                  </a:lnTo>
                  <a:lnTo>
                    <a:pt x="1036" y="13"/>
                  </a:lnTo>
                  <a:lnTo>
                    <a:pt x="1036" y="13"/>
                  </a:lnTo>
                  <a:lnTo>
                    <a:pt x="1037" y="13"/>
                  </a:lnTo>
                  <a:lnTo>
                    <a:pt x="1038" y="13"/>
                  </a:lnTo>
                  <a:lnTo>
                    <a:pt x="1039" y="13"/>
                  </a:lnTo>
                  <a:lnTo>
                    <a:pt x="1040" y="13"/>
                  </a:lnTo>
                  <a:lnTo>
                    <a:pt x="1041" y="14"/>
                  </a:lnTo>
                  <a:lnTo>
                    <a:pt x="1042" y="14"/>
                  </a:lnTo>
                  <a:lnTo>
                    <a:pt x="1042" y="14"/>
                  </a:lnTo>
                  <a:lnTo>
                    <a:pt x="1043" y="14"/>
                  </a:lnTo>
                  <a:lnTo>
                    <a:pt x="1045" y="14"/>
                  </a:lnTo>
                  <a:lnTo>
                    <a:pt x="1045" y="15"/>
                  </a:lnTo>
                  <a:lnTo>
                    <a:pt x="1046" y="15"/>
                  </a:lnTo>
                  <a:lnTo>
                    <a:pt x="1048" y="15"/>
                  </a:lnTo>
                  <a:lnTo>
                    <a:pt x="1049" y="15"/>
                  </a:lnTo>
                  <a:lnTo>
                    <a:pt x="1049" y="15"/>
                  </a:lnTo>
                  <a:lnTo>
                    <a:pt x="1051" y="15"/>
                  </a:lnTo>
                  <a:lnTo>
                    <a:pt x="1052" y="16"/>
                  </a:lnTo>
                  <a:lnTo>
                    <a:pt x="1053" y="16"/>
                  </a:lnTo>
                  <a:lnTo>
                    <a:pt x="1054" y="16"/>
                  </a:lnTo>
                  <a:lnTo>
                    <a:pt x="1055" y="16"/>
                  </a:lnTo>
                  <a:lnTo>
                    <a:pt x="1056" y="16"/>
                  </a:lnTo>
                  <a:lnTo>
                    <a:pt x="1057" y="17"/>
                  </a:lnTo>
                  <a:lnTo>
                    <a:pt x="1058" y="17"/>
                  </a:lnTo>
                  <a:lnTo>
                    <a:pt x="1059" y="17"/>
                  </a:lnTo>
                  <a:lnTo>
                    <a:pt x="1061" y="17"/>
                  </a:lnTo>
                  <a:lnTo>
                    <a:pt x="1062" y="18"/>
                  </a:lnTo>
                  <a:lnTo>
                    <a:pt x="1062" y="18"/>
                  </a:lnTo>
                  <a:lnTo>
                    <a:pt x="1063" y="18"/>
                  </a:lnTo>
                  <a:lnTo>
                    <a:pt x="1064" y="18"/>
                  </a:lnTo>
                  <a:lnTo>
                    <a:pt x="1066" y="18"/>
                  </a:lnTo>
                  <a:lnTo>
                    <a:pt x="1067" y="19"/>
                  </a:lnTo>
                  <a:lnTo>
                    <a:pt x="1068" y="19"/>
                  </a:lnTo>
                  <a:lnTo>
                    <a:pt x="1069" y="19"/>
                  </a:lnTo>
                  <a:lnTo>
                    <a:pt x="1070" y="19"/>
                  </a:lnTo>
                  <a:lnTo>
                    <a:pt x="1071" y="20"/>
                  </a:lnTo>
                  <a:lnTo>
                    <a:pt x="1072" y="20"/>
                  </a:lnTo>
                  <a:lnTo>
                    <a:pt x="1073" y="20"/>
                  </a:lnTo>
                  <a:lnTo>
                    <a:pt x="1074" y="20"/>
                  </a:lnTo>
                  <a:lnTo>
                    <a:pt x="1075" y="20"/>
                  </a:lnTo>
                  <a:lnTo>
                    <a:pt x="1077" y="21"/>
                  </a:lnTo>
                  <a:lnTo>
                    <a:pt x="1078" y="21"/>
                  </a:lnTo>
                  <a:lnTo>
                    <a:pt x="1079" y="21"/>
                  </a:lnTo>
                  <a:lnTo>
                    <a:pt x="1079" y="21"/>
                  </a:lnTo>
                  <a:lnTo>
                    <a:pt x="1081" y="22"/>
                  </a:lnTo>
                  <a:lnTo>
                    <a:pt x="1082" y="22"/>
                  </a:lnTo>
                  <a:lnTo>
                    <a:pt x="1083" y="22"/>
                  </a:lnTo>
                  <a:lnTo>
                    <a:pt x="1084" y="22"/>
                  </a:lnTo>
                  <a:lnTo>
                    <a:pt x="1085" y="23"/>
                  </a:lnTo>
                  <a:lnTo>
                    <a:pt x="1086" y="23"/>
                  </a:lnTo>
                  <a:lnTo>
                    <a:pt x="1088" y="23"/>
                  </a:lnTo>
                  <a:lnTo>
                    <a:pt x="1088" y="23"/>
                  </a:lnTo>
                  <a:lnTo>
                    <a:pt x="1089" y="23"/>
                  </a:lnTo>
                  <a:lnTo>
                    <a:pt x="1090" y="24"/>
                  </a:lnTo>
                  <a:lnTo>
                    <a:pt x="1092" y="24"/>
                  </a:lnTo>
                  <a:lnTo>
                    <a:pt x="1092" y="24"/>
                  </a:lnTo>
                  <a:lnTo>
                    <a:pt x="1094" y="25"/>
                  </a:lnTo>
                  <a:lnTo>
                    <a:pt x="1095" y="25"/>
                  </a:lnTo>
                  <a:lnTo>
                    <a:pt x="1096" y="25"/>
                  </a:lnTo>
                  <a:lnTo>
                    <a:pt x="1097" y="25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2" y="27"/>
                  </a:lnTo>
                  <a:lnTo>
                    <a:pt x="1103" y="27"/>
                  </a:lnTo>
                  <a:lnTo>
                    <a:pt x="1104" y="27"/>
                  </a:lnTo>
                  <a:lnTo>
                    <a:pt x="1106" y="28"/>
                  </a:lnTo>
                  <a:lnTo>
                    <a:pt x="1107" y="28"/>
                  </a:lnTo>
                  <a:lnTo>
                    <a:pt x="1107" y="28"/>
                  </a:lnTo>
                  <a:lnTo>
                    <a:pt x="1109" y="28"/>
                  </a:lnTo>
                  <a:lnTo>
                    <a:pt x="1109" y="28"/>
                  </a:lnTo>
                  <a:lnTo>
                    <a:pt x="1110" y="29"/>
                  </a:lnTo>
                  <a:lnTo>
                    <a:pt x="1111" y="29"/>
                  </a:lnTo>
                  <a:lnTo>
                    <a:pt x="1112" y="29"/>
                  </a:lnTo>
                  <a:lnTo>
                    <a:pt x="1113" y="29"/>
                  </a:lnTo>
                  <a:lnTo>
                    <a:pt x="1114" y="30"/>
                  </a:lnTo>
                  <a:lnTo>
                    <a:pt x="1115" y="30"/>
                  </a:lnTo>
                  <a:lnTo>
                    <a:pt x="1116" y="30"/>
                  </a:lnTo>
                  <a:lnTo>
                    <a:pt x="1117" y="31"/>
                  </a:lnTo>
                  <a:lnTo>
                    <a:pt x="1118" y="31"/>
                  </a:lnTo>
                  <a:lnTo>
                    <a:pt x="1119" y="31"/>
                  </a:lnTo>
                  <a:lnTo>
                    <a:pt x="1120" y="31"/>
                  </a:lnTo>
                  <a:lnTo>
                    <a:pt x="1121" y="32"/>
                  </a:lnTo>
                  <a:lnTo>
                    <a:pt x="1123" y="32"/>
                  </a:lnTo>
                  <a:lnTo>
                    <a:pt x="1124" y="32"/>
                  </a:lnTo>
                  <a:lnTo>
                    <a:pt x="1125" y="33"/>
                  </a:lnTo>
                  <a:lnTo>
                    <a:pt x="1126" y="33"/>
                  </a:lnTo>
                  <a:lnTo>
                    <a:pt x="1127" y="33"/>
                  </a:lnTo>
                  <a:lnTo>
                    <a:pt x="1128" y="34"/>
                  </a:lnTo>
                  <a:lnTo>
                    <a:pt x="1129" y="34"/>
                  </a:lnTo>
                  <a:lnTo>
                    <a:pt x="1130" y="34"/>
                  </a:lnTo>
                  <a:lnTo>
                    <a:pt x="1131" y="34"/>
                  </a:lnTo>
                  <a:lnTo>
                    <a:pt x="1132" y="35"/>
                  </a:lnTo>
                  <a:lnTo>
                    <a:pt x="1133" y="35"/>
                  </a:lnTo>
                  <a:lnTo>
                    <a:pt x="1134" y="35"/>
                  </a:lnTo>
                  <a:lnTo>
                    <a:pt x="1135" y="36"/>
                  </a:lnTo>
                  <a:lnTo>
                    <a:pt x="1136" y="36"/>
                  </a:lnTo>
                  <a:lnTo>
                    <a:pt x="1137" y="36"/>
                  </a:lnTo>
                  <a:lnTo>
                    <a:pt x="1138" y="36"/>
                  </a:lnTo>
                  <a:lnTo>
                    <a:pt x="1139" y="37"/>
                  </a:lnTo>
                  <a:lnTo>
                    <a:pt x="1140" y="37"/>
                  </a:lnTo>
                  <a:lnTo>
                    <a:pt x="1141" y="37"/>
                  </a:lnTo>
                  <a:lnTo>
                    <a:pt x="1142" y="38"/>
                  </a:lnTo>
                  <a:lnTo>
                    <a:pt x="1143" y="38"/>
                  </a:lnTo>
                  <a:lnTo>
                    <a:pt x="1144" y="38"/>
                  </a:lnTo>
                  <a:lnTo>
                    <a:pt x="1145" y="39"/>
                  </a:lnTo>
                  <a:lnTo>
                    <a:pt x="1146" y="39"/>
                  </a:lnTo>
                  <a:lnTo>
                    <a:pt x="1148" y="39"/>
                  </a:lnTo>
                  <a:lnTo>
                    <a:pt x="1148" y="39"/>
                  </a:lnTo>
                  <a:lnTo>
                    <a:pt x="1149" y="40"/>
                  </a:lnTo>
                  <a:lnTo>
                    <a:pt x="1150" y="40"/>
                  </a:lnTo>
                  <a:lnTo>
                    <a:pt x="1152" y="41"/>
                  </a:lnTo>
                  <a:lnTo>
                    <a:pt x="1152" y="41"/>
                  </a:lnTo>
                  <a:lnTo>
                    <a:pt x="1153" y="41"/>
                  </a:lnTo>
                  <a:lnTo>
                    <a:pt x="1153" y="41"/>
                  </a:lnTo>
                  <a:lnTo>
                    <a:pt x="1155" y="42"/>
                  </a:lnTo>
                  <a:lnTo>
                    <a:pt x="1156" y="42"/>
                  </a:lnTo>
                  <a:lnTo>
                    <a:pt x="1157" y="42"/>
                  </a:lnTo>
                  <a:lnTo>
                    <a:pt x="1158" y="42"/>
                  </a:lnTo>
                  <a:lnTo>
                    <a:pt x="1159" y="43"/>
                  </a:lnTo>
                  <a:lnTo>
                    <a:pt x="1160" y="43"/>
                  </a:lnTo>
                  <a:lnTo>
                    <a:pt x="1161" y="44"/>
                  </a:lnTo>
                  <a:lnTo>
                    <a:pt x="1162" y="44"/>
                  </a:lnTo>
                  <a:lnTo>
                    <a:pt x="1164" y="44"/>
                  </a:lnTo>
                  <a:lnTo>
                    <a:pt x="1164" y="45"/>
                  </a:lnTo>
                  <a:lnTo>
                    <a:pt x="1165" y="45"/>
                  </a:lnTo>
                  <a:lnTo>
                    <a:pt x="1166" y="45"/>
                  </a:lnTo>
                  <a:lnTo>
                    <a:pt x="1168" y="46"/>
                  </a:lnTo>
                  <a:lnTo>
                    <a:pt x="1169" y="46"/>
                  </a:lnTo>
                  <a:lnTo>
                    <a:pt x="1169" y="46"/>
                  </a:lnTo>
                  <a:lnTo>
                    <a:pt x="1170" y="47"/>
                  </a:lnTo>
                  <a:lnTo>
                    <a:pt x="1171" y="47"/>
                  </a:lnTo>
                  <a:lnTo>
                    <a:pt x="1172" y="47"/>
                  </a:lnTo>
                  <a:lnTo>
                    <a:pt x="1173" y="47"/>
                  </a:lnTo>
                  <a:lnTo>
                    <a:pt x="1174" y="48"/>
                  </a:lnTo>
                  <a:lnTo>
                    <a:pt x="1174" y="48"/>
                  </a:lnTo>
                  <a:lnTo>
                    <a:pt x="1175" y="48"/>
                  </a:lnTo>
                  <a:lnTo>
                    <a:pt x="1176" y="49"/>
                  </a:lnTo>
                  <a:lnTo>
                    <a:pt x="1177" y="49"/>
                  </a:lnTo>
                  <a:lnTo>
                    <a:pt x="1178" y="50"/>
                  </a:lnTo>
                  <a:lnTo>
                    <a:pt x="1179" y="50"/>
                  </a:lnTo>
                  <a:lnTo>
                    <a:pt x="1180" y="50"/>
                  </a:lnTo>
                  <a:lnTo>
                    <a:pt x="1181" y="51"/>
                  </a:lnTo>
                  <a:lnTo>
                    <a:pt x="1182" y="51"/>
                  </a:lnTo>
                  <a:lnTo>
                    <a:pt x="1184" y="51"/>
                  </a:lnTo>
                  <a:lnTo>
                    <a:pt x="1185" y="52"/>
                  </a:lnTo>
                  <a:lnTo>
                    <a:pt x="1185" y="52"/>
                  </a:lnTo>
                  <a:lnTo>
                    <a:pt x="1187" y="52"/>
                  </a:lnTo>
                  <a:lnTo>
                    <a:pt x="1188" y="53"/>
                  </a:lnTo>
                  <a:lnTo>
                    <a:pt x="1189" y="53"/>
                  </a:lnTo>
                  <a:lnTo>
                    <a:pt x="1190" y="54"/>
                  </a:lnTo>
                  <a:lnTo>
                    <a:pt x="1191" y="54"/>
                  </a:lnTo>
                  <a:lnTo>
                    <a:pt x="1192" y="54"/>
                  </a:lnTo>
                  <a:lnTo>
                    <a:pt x="1193" y="55"/>
                  </a:lnTo>
                  <a:lnTo>
                    <a:pt x="1194" y="55"/>
                  </a:lnTo>
                  <a:lnTo>
                    <a:pt x="1195" y="55"/>
                  </a:lnTo>
                  <a:lnTo>
                    <a:pt x="1196" y="56"/>
                  </a:lnTo>
                  <a:lnTo>
                    <a:pt x="1197" y="56"/>
                  </a:lnTo>
                  <a:lnTo>
                    <a:pt x="1197" y="56"/>
                  </a:lnTo>
                  <a:lnTo>
                    <a:pt x="1198" y="57"/>
                  </a:lnTo>
                  <a:lnTo>
                    <a:pt x="1199" y="57"/>
                  </a:lnTo>
                  <a:lnTo>
                    <a:pt x="1200" y="57"/>
                  </a:lnTo>
                  <a:lnTo>
                    <a:pt x="1201" y="58"/>
                  </a:lnTo>
                  <a:lnTo>
                    <a:pt x="1202" y="58"/>
                  </a:lnTo>
                  <a:lnTo>
                    <a:pt x="1203" y="58"/>
                  </a:lnTo>
                  <a:lnTo>
                    <a:pt x="1204" y="59"/>
                  </a:lnTo>
                  <a:lnTo>
                    <a:pt x="1205" y="59"/>
                  </a:lnTo>
                  <a:lnTo>
                    <a:pt x="1206" y="59"/>
                  </a:lnTo>
                  <a:lnTo>
                    <a:pt x="1206" y="60"/>
                  </a:lnTo>
                  <a:lnTo>
                    <a:pt x="1208" y="60"/>
                  </a:lnTo>
                  <a:lnTo>
                    <a:pt x="1208" y="60"/>
                  </a:lnTo>
                  <a:lnTo>
                    <a:pt x="1209" y="61"/>
                  </a:lnTo>
                  <a:lnTo>
                    <a:pt x="1210" y="61"/>
                  </a:lnTo>
                  <a:lnTo>
                    <a:pt x="1211" y="61"/>
                  </a:lnTo>
                  <a:lnTo>
                    <a:pt x="1212" y="62"/>
                  </a:lnTo>
                  <a:lnTo>
                    <a:pt x="1213" y="62"/>
                  </a:lnTo>
                  <a:lnTo>
                    <a:pt x="1214" y="63"/>
                  </a:lnTo>
                  <a:lnTo>
                    <a:pt x="1214" y="63"/>
                  </a:lnTo>
                  <a:lnTo>
                    <a:pt x="1215" y="63"/>
                  </a:lnTo>
                  <a:lnTo>
                    <a:pt x="1216" y="64"/>
                  </a:lnTo>
                  <a:lnTo>
                    <a:pt x="1217" y="64"/>
                  </a:lnTo>
                  <a:lnTo>
                    <a:pt x="1218" y="64"/>
                  </a:lnTo>
                  <a:lnTo>
                    <a:pt x="1219" y="65"/>
                  </a:lnTo>
                  <a:lnTo>
                    <a:pt x="1220" y="65"/>
                  </a:lnTo>
                  <a:lnTo>
                    <a:pt x="1221" y="66"/>
                  </a:lnTo>
                  <a:lnTo>
                    <a:pt x="1222" y="66"/>
                  </a:lnTo>
                  <a:lnTo>
                    <a:pt x="1223" y="66"/>
                  </a:lnTo>
                  <a:lnTo>
                    <a:pt x="1223" y="66"/>
                  </a:lnTo>
                  <a:lnTo>
                    <a:pt x="1225" y="67"/>
                  </a:lnTo>
                  <a:lnTo>
                    <a:pt x="1226" y="67"/>
                  </a:lnTo>
                  <a:lnTo>
                    <a:pt x="1227" y="68"/>
                  </a:lnTo>
                  <a:lnTo>
                    <a:pt x="1228" y="68"/>
                  </a:lnTo>
                  <a:lnTo>
                    <a:pt x="1229" y="69"/>
                  </a:lnTo>
                  <a:lnTo>
                    <a:pt x="1230" y="69"/>
                  </a:lnTo>
                  <a:lnTo>
                    <a:pt x="1231" y="70"/>
                  </a:lnTo>
                  <a:lnTo>
                    <a:pt x="1232" y="70"/>
                  </a:lnTo>
                  <a:lnTo>
                    <a:pt x="1233" y="70"/>
                  </a:lnTo>
                  <a:lnTo>
                    <a:pt x="1234" y="71"/>
                  </a:lnTo>
                  <a:lnTo>
                    <a:pt x="1235" y="71"/>
                  </a:lnTo>
                  <a:lnTo>
                    <a:pt x="1236" y="72"/>
                  </a:lnTo>
                  <a:lnTo>
                    <a:pt x="1237" y="72"/>
                  </a:lnTo>
                  <a:lnTo>
                    <a:pt x="1239" y="73"/>
                  </a:lnTo>
                  <a:lnTo>
                    <a:pt x="1240" y="73"/>
                  </a:lnTo>
                  <a:lnTo>
                    <a:pt x="1240" y="74"/>
                  </a:lnTo>
                  <a:lnTo>
                    <a:pt x="1242" y="74"/>
                  </a:lnTo>
                  <a:lnTo>
                    <a:pt x="1243" y="75"/>
                  </a:lnTo>
                  <a:lnTo>
                    <a:pt x="1244" y="75"/>
                  </a:lnTo>
                  <a:lnTo>
                    <a:pt x="1245" y="76"/>
                  </a:lnTo>
                  <a:lnTo>
                    <a:pt x="1246" y="76"/>
                  </a:lnTo>
                  <a:lnTo>
                    <a:pt x="1247" y="77"/>
                  </a:lnTo>
                  <a:lnTo>
                    <a:pt x="1248" y="77"/>
                  </a:lnTo>
                  <a:lnTo>
                    <a:pt x="1249" y="78"/>
                  </a:lnTo>
                  <a:lnTo>
                    <a:pt x="1250" y="78"/>
                  </a:lnTo>
                  <a:lnTo>
                    <a:pt x="1251" y="78"/>
                  </a:lnTo>
                  <a:lnTo>
                    <a:pt x="1252" y="79"/>
                  </a:lnTo>
                  <a:lnTo>
                    <a:pt x="1254" y="80"/>
                  </a:lnTo>
                  <a:lnTo>
                    <a:pt x="1255" y="80"/>
                  </a:lnTo>
                  <a:lnTo>
                    <a:pt x="1256" y="80"/>
                  </a:lnTo>
                  <a:lnTo>
                    <a:pt x="1256" y="81"/>
                  </a:lnTo>
                  <a:lnTo>
                    <a:pt x="1257" y="81"/>
                  </a:lnTo>
                  <a:lnTo>
                    <a:pt x="1258" y="82"/>
                  </a:lnTo>
                  <a:lnTo>
                    <a:pt x="1259" y="82"/>
                  </a:lnTo>
                  <a:lnTo>
                    <a:pt x="1260" y="82"/>
                  </a:lnTo>
                  <a:lnTo>
                    <a:pt x="1261" y="83"/>
                  </a:lnTo>
                  <a:lnTo>
                    <a:pt x="1262" y="84"/>
                  </a:lnTo>
                  <a:lnTo>
                    <a:pt x="1263" y="84"/>
                  </a:lnTo>
                  <a:lnTo>
                    <a:pt x="1264" y="84"/>
                  </a:lnTo>
                  <a:lnTo>
                    <a:pt x="1265" y="85"/>
                  </a:lnTo>
                  <a:lnTo>
                    <a:pt x="1266" y="85"/>
                  </a:lnTo>
                  <a:lnTo>
                    <a:pt x="1267" y="86"/>
                  </a:lnTo>
                  <a:lnTo>
                    <a:pt x="1268" y="86"/>
                  </a:lnTo>
                  <a:lnTo>
                    <a:pt x="1269" y="87"/>
                  </a:lnTo>
                  <a:lnTo>
                    <a:pt x="1271" y="87"/>
                  </a:lnTo>
                  <a:lnTo>
                    <a:pt x="1272" y="88"/>
                  </a:lnTo>
                  <a:lnTo>
                    <a:pt x="1273" y="89"/>
                  </a:lnTo>
                  <a:lnTo>
                    <a:pt x="1274" y="89"/>
                  </a:lnTo>
                  <a:lnTo>
                    <a:pt x="1275" y="90"/>
                  </a:lnTo>
                  <a:lnTo>
                    <a:pt x="1276" y="90"/>
                  </a:lnTo>
                  <a:lnTo>
                    <a:pt x="1277" y="91"/>
                  </a:lnTo>
                  <a:lnTo>
                    <a:pt x="1278" y="91"/>
                  </a:lnTo>
                  <a:lnTo>
                    <a:pt x="1278" y="91"/>
                  </a:lnTo>
                  <a:lnTo>
                    <a:pt x="1279" y="91"/>
                  </a:lnTo>
                  <a:lnTo>
                    <a:pt x="1280" y="92"/>
                  </a:lnTo>
                  <a:lnTo>
                    <a:pt x="1280" y="92"/>
                  </a:lnTo>
                  <a:lnTo>
                    <a:pt x="1281" y="93"/>
                  </a:lnTo>
                  <a:lnTo>
                    <a:pt x="1282" y="93"/>
                  </a:lnTo>
                  <a:lnTo>
                    <a:pt x="1282" y="93"/>
                  </a:lnTo>
                  <a:lnTo>
                    <a:pt x="1283" y="93"/>
                  </a:lnTo>
                  <a:lnTo>
                    <a:pt x="1284" y="94"/>
                  </a:lnTo>
                  <a:lnTo>
                    <a:pt x="1285" y="95"/>
                  </a:lnTo>
                  <a:lnTo>
                    <a:pt x="1286" y="95"/>
                  </a:lnTo>
                  <a:lnTo>
                    <a:pt x="1287" y="96"/>
                  </a:lnTo>
                  <a:lnTo>
                    <a:pt x="1288" y="96"/>
                  </a:lnTo>
                  <a:lnTo>
                    <a:pt x="1289" y="97"/>
                  </a:lnTo>
                  <a:lnTo>
                    <a:pt x="1290" y="97"/>
                  </a:lnTo>
                  <a:lnTo>
                    <a:pt x="1290" y="97"/>
                  </a:lnTo>
                  <a:lnTo>
                    <a:pt x="1291" y="98"/>
                  </a:lnTo>
                  <a:lnTo>
                    <a:pt x="1292" y="98"/>
                  </a:lnTo>
                  <a:lnTo>
                    <a:pt x="1293" y="99"/>
                  </a:lnTo>
                  <a:lnTo>
                    <a:pt x="1294" y="99"/>
                  </a:lnTo>
                  <a:lnTo>
                    <a:pt x="1294" y="99"/>
                  </a:lnTo>
                  <a:lnTo>
                    <a:pt x="1295" y="99"/>
                  </a:lnTo>
                  <a:lnTo>
                    <a:pt x="1295" y="100"/>
                  </a:lnTo>
                  <a:lnTo>
                    <a:pt x="1296" y="100"/>
                  </a:lnTo>
                  <a:lnTo>
                    <a:pt x="1297" y="101"/>
                  </a:lnTo>
                  <a:lnTo>
                    <a:pt x="1298" y="101"/>
                  </a:lnTo>
                  <a:lnTo>
                    <a:pt x="1299" y="102"/>
                  </a:lnTo>
                  <a:lnTo>
                    <a:pt x="1300" y="102"/>
                  </a:lnTo>
                  <a:lnTo>
                    <a:pt x="1301" y="103"/>
                  </a:lnTo>
                  <a:lnTo>
                    <a:pt x="1302" y="103"/>
                  </a:lnTo>
                  <a:lnTo>
                    <a:pt x="1302" y="103"/>
                  </a:lnTo>
                  <a:lnTo>
                    <a:pt x="1303" y="104"/>
                  </a:lnTo>
                  <a:lnTo>
                    <a:pt x="1304" y="104"/>
                  </a:lnTo>
                  <a:lnTo>
                    <a:pt x="1305" y="105"/>
                  </a:lnTo>
                  <a:lnTo>
                    <a:pt x="1306" y="105"/>
                  </a:lnTo>
                  <a:lnTo>
                    <a:pt x="1307" y="106"/>
                  </a:lnTo>
                  <a:lnTo>
                    <a:pt x="1308" y="107"/>
                  </a:lnTo>
                  <a:lnTo>
                    <a:pt x="1309" y="107"/>
                  </a:lnTo>
                  <a:lnTo>
                    <a:pt x="1310" y="108"/>
                  </a:lnTo>
                  <a:lnTo>
                    <a:pt x="1311" y="108"/>
                  </a:lnTo>
                  <a:lnTo>
                    <a:pt x="1312" y="109"/>
                  </a:lnTo>
                  <a:lnTo>
                    <a:pt x="1313" y="109"/>
                  </a:lnTo>
                  <a:lnTo>
                    <a:pt x="1313" y="109"/>
                  </a:lnTo>
                  <a:lnTo>
                    <a:pt x="1314" y="110"/>
                  </a:lnTo>
                  <a:lnTo>
                    <a:pt x="1315" y="110"/>
                  </a:lnTo>
                  <a:lnTo>
                    <a:pt x="1316" y="111"/>
                  </a:lnTo>
                  <a:lnTo>
                    <a:pt x="1317" y="111"/>
                  </a:lnTo>
                  <a:lnTo>
                    <a:pt x="1318" y="112"/>
                  </a:lnTo>
                  <a:lnTo>
                    <a:pt x="1319" y="112"/>
                  </a:lnTo>
                  <a:lnTo>
                    <a:pt x="1320" y="113"/>
                  </a:lnTo>
                  <a:lnTo>
                    <a:pt x="1321" y="114"/>
                  </a:lnTo>
                  <a:lnTo>
                    <a:pt x="1322" y="114"/>
                  </a:lnTo>
                  <a:lnTo>
                    <a:pt x="1323" y="115"/>
                  </a:lnTo>
                  <a:lnTo>
                    <a:pt x="1324" y="116"/>
                  </a:lnTo>
                  <a:lnTo>
                    <a:pt x="1325" y="116"/>
                  </a:lnTo>
                  <a:lnTo>
                    <a:pt x="1326" y="116"/>
                  </a:lnTo>
                  <a:lnTo>
                    <a:pt x="1327" y="117"/>
                  </a:lnTo>
                  <a:lnTo>
                    <a:pt x="1329" y="118"/>
                  </a:lnTo>
                  <a:lnTo>
                    <a:pt x="1330" y="119"/>
                  </a:lnTo>
                  <a:lnTo>
                    <a:pt x="1331" y="119"/>
                  </a:lnTo>
                  <a:lnTo>
                    <a:pt x="1332" y="120"/>
                  </a:lnTo>
                  <a:lnTo>
                    <a:pt x="1333" y="121"/>
                  </a:lnTo>
                  <a:lnTo>
                    <a:pt x="1334" y="121"/>
                  </a:lnTo>
                  <a:lnTo>
                    <a:pt x="1335" y="122"/>
                  </a:lnTo>
                  <a:lnTo>
                    <a:pt x="1336" y="122"/>
                  </a:lnTo>
                  <a:lnTo>
                    <a:pt x="1336" y="123"/>
                  </a:lnTo>
                  <a:lnTo>
                    <a:pt x="1337" y="123"/>
                  </a:lnTo>
                  <a:lnTo>
                    <a:pt x="1338" y="124"/>
                  </a:lnTo>
                  <a:lnTo>
                    <a:pt x="1339" y="124"/>
                  </a:lnTo>
                  <a:lnTo>
                    <a:pt x="1340" y="125"/>
                  </a:lnTo>
                  <a:lnTo>
                    <a:pt x="1341" y="125"/>
                  </a:lnTo>
                  <a:lnTo>
                    <a:pt x="1341" y="126"/>
                  </a:lnTo>
                  <a:lnTo>
                    <a:pt x="1342" y="126"/>
                  </a:lnTo>
                  <a:lnTo>
                    <a:pt x="1343" y="127"/>
                  </a:lnTo>
                  <a:lnTo>
                    <a:pt x="1344" y="127"/>
                  </a:lnTo>
                  <a:lnTo>
                    <a:pt x="1345" y="127"/>
                  </a:lnTo>
                  <a:lnTo>
                    <a:pt x="1345" y="128"/>
                  </a:lnTo>
                  <a:lnTo>
                    <a:pt x="1346" y="128"/>
                  </a:lnTo>
                  <a:lnTo>
                    <a:pt x="1347" y="129"/>
                  </a:lnTo>
                  <a:lnTo>
                    <a:pt x="1348" y="130"/>
                  </a:lnTo>
                  <a:lnTo>
                    <a:pt x="1349" y="130"/>
                  </a:lnTo>
                  <a:lnTo>
                    <a:pt x="1350" y="131"/>
                  </a:lnTo>
                  <a:lnTo>
                    <a:pt x="1351" y="131"/>
                  </a:lnTo>
                  <a:lnTo>
                    <a:pt x="1352" y="132"/>
                  </a:lnTo>
                  <a:lnTo>
                    <a:pt x="1353" y="132"/>
                  </a:lnTo>
                  <a:lnTo>
                    <a:pt x="1354" y="133"/>
                  </a:lnTo>
                  <a:lnTo>
                    <a:pt x="1355" y="134"/>
                  </a:lnTo>
                  <a:lnTo>
                    <a:pt x="1356" y="135"/>
                  </a:lnTo>
                  <a:lnTo>
                    <a:pt x="1358" y="135"/>
                  </a:lnTo>
                  <a:lnTo>
                    <a:pt x="1358" y="136"/>
                  </a:lnTo>
                  <a:lnTo>
                    <a:pt x="1359" y="137"/>
                  </a:lnTo>
                  <a:lnTo>
                    <a:pt x="1361" y="137"/>
                  </a:lnTo>
                  <a:lnTo>
                    <a:pt x="1362" y="138"/>
                  </a:lnTo>
                  <a:lnTo>
                    <a:pt x="1363" y="139"/>
                  </a:lnTo>
                  <a:lnTo>
                    <a:pt x="1364" y="139"/>
                  </a:lnTo>
                  <a:lnTo>
                    <a:pt x="1364" y="140"/>
                  </a:lnTo>
                  <a:lnTo>
                    <a:pt x="1365" y="140"/>
                  </a:lnTo>
                  <a:lnTo>
                    <a:pt x="1366" y="141"/>
                  </a:lnTo>
                  <a:lnTo>
                    <a:pt x="1367" y="142"/>
                  </a:lnTo>
                  <a:lnTo>
                    <a:pt x="1368" y="142"/>
                  </a:lnTo>
                  <a:lnTo>
                    <a:pt x="1369" y="143"/>
                  </a:lnTo>
                  <a:lnTo>
                    <a:pt x="1370" y="144"/>
                  </a:lnTo>
                  <a:lnTo>
                    <a:pt x="1371" y="144"/>
                  </a:lnTo>
                  <a:lnTo>
                    <a:pt x="1372" y="145"/>
                  </a:lnTo>
                  <a:lnTo>
                    <a:pt x="1374" y="146"/>
                  </a:lnTo>
                  <a:lnTo>
                    <a:pt x="1375" y="147"/>
                  </a:lnTo>
                  <a:lnTo>
                    <a:pt x="1376" y="147"/>
                  </a:lnTo>
                  <a:lnTo>
                    <a:pt x="1376" y="148"/>
                  </a:lnTo>
                  <a:lnTo>
                    <a:pt x="1377" y="148"/>
                  </a:lnTo>
                  <a:lnTo>
                    <a:pt x="1378" y="148"/>
                  </a:lnTo>
                  <a:lnTo>
                    <a:pt x="1379" y="149"/>
                  </a:lnTo>
                  <a:lnTo>
                    <a:pt x="1380" y="150"/>
                  </a:lnTo>
                  <a:lnTo>
                    <a:pt x="1381" y="150"/>
                  </a:lnTo>
                  <a:lnTo>
                    <a:pt x="1381" y="151"/>
                  </a:lnTo>
                  <a:lnTo>
                    <a:pt x="1382" y="152"/>
                  </a:lnTo>
                  <a:lnTo>
                    <a:pt x="1383" y="152"/>
                  </a:lnTo>
                  <a:lnTo>
                    <a:pt x="1384" y="153"/>
                  </a:lnTo>
                  <a:lnTo>
                    <a:pt x="1384" y="153"/>
                  </a:lnTo>
                  <a:lnTo>
                    <a:pt x="1385" y="154"/>
                  </a:lnTo>
                  <a:lnTo>
                    <a:pt x="1386" y="154"/>
                  </a:lnTo>
                  <a:lnTo>
                    <a:pt x="1386" y="154"/>
                  </a:lnTo>
                  <a:lnTo>
                    <a:pt x="1387" y="155"/>
                  </a:lnTo>
                  <a:lnTo>
                    <a:pt x="1387" y="155"/>
                  </a:lnTo>
                  <a:lnTo>
                    <a:pt x="1388" y="155"/>
                  </a:lnTo>
                  <a:lnTo>
                    <a:pt x="1389" y="156"/>
                  </a:lnTo>
                  <a:lnTo>
                    <a:pt x="1389" y="156"/>
                  </a:lnTo>
                  <a:lnTo>
                    <a:pt x="1390" y="157"/>
                  </a:lnTo>
                  <a:lnTo>
                    <a:pt x="1391" y="157"/>
                  </a:lnTo>
                  <a:lnTo>
                    <a:pt x="1392" y="158"/>
                  </a:lnTo>
                  <a:lnTo>
                    <a:pt x="1393" y="159"/>
                  </a:lnTo>
                  <a:lnTo>
                    <a:pt x="1393" y="159"/>
                  </a:lnTo>
                  <a:lnTo>
                    <a:pt x="1394" y="160"/>
                  </a:lnTo>
                  <a:lnTo>
                    <a:pt x="1395" y="160"/>
                  </a:lnTo>
                  <a:lnTo>
                    <a:pt x="1396" y="161"/>
                  </a:lnTo>
                  <a:lnTo>
                    <a:pt x="1397" y="162"/>
                  </a:lnTo>
                  <a:lnTo>
                    <a:pt x="1397" y="162"/>
                  </a:lnTo>
                  <a:lnTo>
                    <a:pt x="1398" y="163"/>
                  </a:lnTo>
                  <a:lnTo>
                    <a:pt x="1399" y="163"/>
                  </a:lnTo>
                  <a:lnTo>
                    <a:pt x="1400" y="164"/>
                  </a:lnTo>
                  <a:lnTo>
                    <a:pt x="1401" y="164"/>
                  </a:lnTo>
                  <a:lnTo>
                    <a:pt x="1401" y="165"/>
                  </a:lnTo>
                  <a:lnTo>
                    <a:pt x="1402" y="166"/>
                  </a:lnTo>
                  <a:lnTo>
                    <a:pt x="1404" y="166"/>
                  </a:lnTo>
                  <a:lnTo>
                    <a:pt x="1405" y="167"/>
                  </a:lnTo>
                  <a:lnTo>
                    <a:pt x="1406" y="168"/>
                  </a:lnTo>
                  <a:lnTo>
                    <a:pt x="1406" y="169"/>
                  </a:lnTo>
                  <a:lnTo>
                    <a:pt x="1407" y="169"/>
                  </a:lnTo>
                  <a:lnTo>
                    <a:pt x="1408" y="170"/>
                  </a:lnTo>
                  <a:lnTo>
                    <a:pt x="1408" y="170"/>
                  </a:lnTo>
                  <a:lnTo>
                    <a:pt x="1409" y="170"/>
                  </a:lnTo>
                  <a:lnTo>
                    <a:pt x="1410" y="171"/>
                  </a:lnTo>
                  <a:lnTo>
                    <a:pt x="1411" y="172"/>
                  </a:lnTo>
                  <a:lnTo>
                    <a:pt x="1412" y="173"/>
                  </a:lnTo>
                  <a:lnTo>
                    <a:pt x="1413" y="173"/>
                  </a:lnTo>
                  <a:lnTo>
                    <a:pt x="1414" y="174"/>
                  </a:lnTo>
                  <a:lnTo>
                    <a:pt x="1415" y="175"/>
                  </a:lnTo>
                  <a:lnTo>
                    <a:pt x="1417" y="176"/>
                  </a:lnTo>
                  <a:lnTo>
                    <a:pt x="1417" y="176"/>
                  </a:lnTo>
                  <a:lnTo>
                    <a:pt x="1418" y="177"/>
                  </a:lnTo>
                  <a:lnTo>
                    <a:pt x="1419" y="178"/>
                  </a:lnTo>
                  <a:lnTo>
                    <a:pt x="1420" y="179"/>
                  </a:lnTo>
                  <a:lnTo>
                    <a:pt x="1421" y="179"/>
                  </a:lnTo>
                  <a:lnTo>
                    <a:pt x="1422" y="180"/>
                  </a:lnTo>
                  <a:lnTo>
                    <a:pt x="1423" y="180"/>
                  </a:lnTo>
                  <a:lnTo>
                    <a:pt x="1424" y="181"/>
                  </a:lnTo>
                  <a:lnTo>
                    <a:pt x="1424" y="182"/>
                  </a:lnTo>
                  <a:lnTo>
                    <a:pt x="1425" y="182"/>
                  </a:lnTo>
                  <a:lnTo>
                    <a:pt x="1426" y="183"/>
                  </a:lnTo>
                  <a:lnTo>
                    <a:pt x="1427" y="184"/>
                  </a:lnTo>
                  <a:lnTo>
                    <a:pt x="1427" y="184"/>
                  </a:lnTo>
                  <a:lnTo>
                    <a:pt x="1428" y="185"/>
                  </a:lnTo>
                  <a:lnTo>
                    <a:pt x="1429" y="185"/>
                  </a:lnTo>
                  <a:lnTo>
                    <a:pt x="1430" y="186"/>
                  </a:lnTo>
                  <a:lnTo>
                    <a:pt x="1431" y="187"/>
                  </a:lnTo>
                  <a:lnTo>
                    <a:pt x="1431" y="187"/>
                  </a:lnTo>
                  <a:lnTo>
                    <a:pt x="1432" y="188"/>
                  </a:lnTo>
                  <a:lnTo>
                    <a:pt x="1434" y="189"/>
                  </a:lnTo>
                  <a:lnTo>
                    <a:pt x="1435" y="190"/>
                  </a:lnTo>
                  <a:lnTo>
                    <a:pt x="1435" y="190"/>
                  </a:lnTo>
                  <a:lnTo>
                    <a:pt x="1436" y="191"/>
                  </a:lnTo>
                  <a:lnTo>
                    <a:pt x="1437" y="192"/>
                  </a:lnTo>
                  <a:lnTo>
                    <a:pt x="1437" y="192"/>
                  </a:lnTo>
                  <a:lnTo>
                    <a:pt x="1438" y="193"/>
                  </a:lnTo>
                  <a:lnTo>
                    <a:pt x="1439" y="193"/>
                  </a:lnTo>
                  <a:lnTo>
                    <a:pt x="1440" y="194"/>
                  </a:lnTo>
                  <a:lnTo>
                    <a:pt x="1441" y="195"/>
                  </a:lnTo>
                  <a:lnTo>
                    <a:pt x="1442" y="195"/>
                  </a:lnTo>
                  <a:lnTo>
                    <a:pt x="1442" y="196"/>
                  </a:lnTo>
                  <a:lnTo>
                    <a:pt x="1443" y="197"/>
                  </a:lnTo>
                  <a:lnTo>
                    <a:pt x="1444" y="197"/>
                  </a:lnTo>
                  <a:lnTo>
                    <a:pt x="1445" y="198"/>
                  </a:lnTo>
                  <a:lnTo>
                    <a:pt x="1445" y="198"/>
                  </a:lnTo>
                  <a:lnTo>
                    <a:pt x="1446" y="199"/>
                  </a:lnTo>
                  <a:lnTo>
                    <a:pt x="1447" y="200"/>
                  </a:lnTo>
                  <a:lnTo>
                    <a:pt x="1448" y="200"/>
                  </a:lnTo>
                  <a:lnTo>
                    <a:pt x="1449" y="201"/>
                  </a:lnTo>
                  <a:lnTo>
                    <a:pt x="1450" y="202"/>
                  </a:lnTo>
                  <a:lnTo>
                    <a:pt x="1451" y="202"/>
                  </a:lnTo>
                  <a:lnTo>
                    <a:pt x="1451" y="203"/>
                  </a:lnTo>
                  <a:lnTo>
                    <a:pt x="1452" y="204"/>
                  </a:lnTo>
                  <a:lnTo>
                    <a:pt x="1453" y="204"/>
                  </a:lnTo>
                  <a:lnTo>
                    <a:pt x="1454" y="205"/>
                  </a:lnTo>
                  <a:lnTo>
                    <a:pt x="1455" y="206"/>
                  </a:lnTo>
                  <a:lnTo>
                    <a:pt x="1455" y="207"/>
                  </a:lnTo>
                  <a:lnTo>
                    <a:pt x="1456" y="207"/>
                  </a:lnTo>
                  <a:lnTo>
                    <a:pt x="1457" y="208"/>
                  </a:lnTo>
                  <a:lnTo>
                    <a:pt x="1457" y="208"/>
                  </a:lnTo>
                  <a:lnTo>
                    <a:pt x="1458" y="209"/>
                  </a:lnTo>
                  <a:lnTo>
                    <a:pt x="1459" y="210"/>
                  </a:lnTo>
                  <a:lnTo>
                    <a:pt x="1460" y="211"/>
                  </a:lnTo>
                  <a:lnTo>
                    <a:pt x="1461" y="211"/>
                  </a:lnTo>
                  <a:lnTo>
                    <a:pt x="1461" y="212"/>
                  </a:lnTo>
                  <a:lnTo>
                    <a:pt x="1462" y="213"/>
                  </a:lnTo>
                  <a:lnTo>
                    <a:pt x="1464" y="214"/>
                  </a:lnTo>
                  <a:lnTo>
                    <a:pt x="1465" y="215"/>
                  </a:lnTo>
                  <a:lnTo>
                    <a:pt x="1466" y="215"/>
                  </a:lnTo>
                  <a:lnTo>
                    <a:pt x="1466" y="216"/>
                  </a:lnTo>
                  <a:lnTo>
                    <a:pt x="1467" y="217"/>
                  </a:lnTo>
                  <a:lnTo>
                    <a:pt x="1468" y="217"/>
                  </a:lnTo>
                  <a:lnTo>
                    <a:pt x="1469" y="218"/>
                  </a:lnTo>
                  <a:lnTo>
                    <a:pt x="1469" y="219"/>
                  </a:lnTo>
                  <a:lnTo>
                    <a:pt x="1470" y="219"/>
                  </a:lnTo>
                  <a:lnTo>
                    <a:pt x="1471" y="220"/>
                  </a:lnTo>
                  <a:lnTo>
                    <a:pt x="1472" y="221"/>
                  </a:lnTo>
                  <a:lnTo>
                    <a:pt x="1472" y="221"/>
                  </a:lnTo>
                  <a:lnTo>
                    <a:pt x="1474" y="222"/>
                  </a:lnTo>
                  <a:lnTo>
                    <a:pt x="1474" y="223"/>
                  </a:lnTo>
                  <a:lnTo>
                    <a:pt x="1475" y="223"/>
                  </a:lnTo>
                  <a:lnTo>
                    <a:pt x="1476" y="224"/>
                  </a:lnTo>
                  <a:lnTo>
                    <a:pt x="1477" y="225"/>
                  </a:lnTo>
                  <a:lnTo>
                    <a:pt x="1477" y="225"/>
                  </a:lnTo>
                  <a:lnTo>
                    <a:pt x="1478" y="226"/>
                  </a:lnTo>
                  <a:lnTo>
                    <a:pt x="1479" y="227"/>
                  </a:lnTo>
                  <a:lnTo>
                    <a:pt x="1479" y="227"/>
                  </a:lnTo>
                  <a:lnTo>
                    <a:pt x="1480" y="228"/>
                  </a:lnTo>
                  <a:lnTo>
                    <a:pt x="1480" y="228"/>
                  </a:lnTo>
                  <a:lnTo>
                    <a:pt x="1481" y="229"/>
                  </a:lnTo>
                  <a:lnTo>
                    <a:pt x="1482" y="230"/>
                  </a:lnTo>
                  <a:lnTo>
                    <a:pt x="1482" y="230"/>
                  </a:lnTo>
                  <a:lnTo>
                    <a:pt x="1483" y="231"/>
                  </a:lnTo>
                  <a:lnTo>
                    <a:pt x="1483" y="231"/>
                  </a:lnTo>
                  <a:lnTo>
                    <a:pt x="1484" y="232"/>
                  </a:lnTo>
                  <a:lnTo>
                    <a:pt x="1485" y="233"/>
                  </a:lnTo>
                  <a:lnTo>
                    <a:pt x="1486" y="233"/>
                  </a:lnTo>
                  <a:lnTo>
                    <a:pt x="1487" y="234"/>
                  </a:lnTo>
                  <a:lnTo>
                    <a:pt x="1487" y="234"/>
                  </a:lnTo>
                  <a:lnTo>
                    <a:pt x="1488" y="235"/>
                  </a:lnTo>
                  <a:lnTo>
                    <a:pt x="1489" y="236"/>
                  </a:lnTo>
                  <a:lnTo>
                    <a:pt x="1490" y="237"/>
                  </a:lnTo>
                  <a:lnTo>
                    <a:pt x="1490" y="237"/>
                  </a:lnTo>
                  <a:lnTo>
                    <a:pt x="1491" y="238"/>
                  </a:lnTo>
                  <a:lnTo>
                    <a:pt x="1492" y="239"/>
                  </a:lnTo>
                  <a:lnTo>
                    <a:pt x="1493" y="240"/>
                  </a:lnTo>
                  <a:lnTo>
                    <a:pt x="1494" y="241"/>
                  </a:lnTo>
                  <a:lnTo>
                    <a:pt x="1495" y="242"/>
                  </a:lnTo>
                  <a:lnTo>
                    <a:pt x="1495" y="242"/>
                  </a:lnTo>
                  <a:lnTo>
                    <a:pt x="1496" y="243"/>
                  </a:lnTo>
                  <a:lnTo>
                    <a:pt x="1497" y="243"/>
                  </a:lnTo>
                  <a:lnTo>
                    <a:pt x="1498" y="244"/>
                  </a:lnTo>
                  <a:lnTo>
                    <a:pt x="1498" y="245"/>
                  </a:lnTo>
                  <a:lnTo>
                    <a:pt x="1499" y="245"/>
                  </a:lnTo>
                  <a:lnTo>
                    <a:pt x="1500" y="246"/>
                  </a:lnTo>
                  <a:lnTo>
                    <a:pt x="1500" y="247"/>
                  </a:lnTo>
                  <a:lnTo>
                    <a:pt x="1501" y="248"/>
                  </a:lnTo>
                  <a:lnTo>
                    <a:pt x="1502" y="248"/>
                  </a:lnTo>
                  <a:lnTo>
                    <a:pt x="1503" y="249"/>
                  </a:lnTo>
                  <a:lnTo>
                    <a:pt x="1504" y="250"/>
                  </a:lnTo>
                  <a:lnTo>
                    <a:pt x="1505" y="251"/>
                  </a:lnTo>
                  <a:lnTo>
                    <a:pt x="1506" y="252"/>
                  </a:lnTo>
                  <a:lnTo>
                    <a:pt x="1506" y="253"/>
                  </a:lnTo>
                  <a:lnTo>
                    <a:pt x="1507" y="253"/>
                  </a:lnTo>
                  <a:lnTo>
                    <a:pt x="1507" y="254"/>
                  </a:lnTo>
                  <a:lnTo>
                    <a:pt x="1508" y="254"/>
                  </a:lnTo>
                  <a:lnTo>
                    <a:pt x="1509" y="255"/>
                  </a:lnTo>
                  <a:lnTo>
                    <a:pt x="1510" y="256"/>
                  </a:lnTo>
                  <a:lnTo>
                    <a:pt x="1511" y="257"/>
                  </a:lnTo>
                  <a:lnTo>
                    <a:pt x="1512" y="258"/>
                  </a:lnTo>
                  <a:lnTo>
                    <a:pt x="1513" y="259"/>
                  </a:lnTo>
                  <a:lnTo>
                    <a:pt x="1513" y="260"/>
                  </a:lnTo>
                  <a:lnTo>
                    <a:pt x="1514" y="260"/>
                  </a:lnTo>
                  <a:lnTo>
                    <a:pt x="1515" y="261"/>
                  </a:lnTo>
                  <a:lnTo>
                    <a:pt x="1516" y="262"/>
                  </a:lnTo>
                  <a:lnTo>
                    <a:pt x="1517" y="263"/>
                  </a:lnTo>
                  <a:lnTo>
                    <a:pt x="1518" y="264"/>
                  </a:lnTo>
                  <a:lnTo>
                    <a:pt x="1518" y="265"/>
                  </a:lnTo>
                  <a:lnTo>
                    <a:pt x="1519" y="265"/>
                  </a:lnTo>
                  <a:lnTo>
                    <a:pt x="1520" y="266"/>
                  </a:lnTo>
                  <a:lnTo>
                    <a:pt x="1521" y="267"/>
                  </a:lnTo>
                  <a:lnTo>
                    <a:pt x="1522" y="268"/>
                  </a:lnTo>
                  <a:lnTo>
                    <a:pt x="1522" y="269"/>
                  </a:lnTo>
                  <a:lnTo>
                    <a:pt x="1523" y="269"/>
                  </a:lnTo>
                  <a:lnTo>
                    <a:pt x="1524" y="270"/>
                  </a:lnTo>
                  <a:lnTo>
                    <a:pt x="1524" y="271"/>
                  </a:lnTo>
                  <a:lnTo>
                    <a:pt x="1526" y="272"/>
                  </a:lnTo>
                  <a:lnTo>
                    <a:pt x="1527" y="273"/>
                  </a:lnTo>
                  <a:lnTo>
                    <a:pt x="1527" y="274"/>
                  </a:lnTo>
                  <a:lnTo>
                    <a:pt x="1528" y="275"/>
                  </a:lnTo>
                  <a:lnTo>
                    <a:pt x="1529" y="275"/>
                  </a:lnTo>
                  <a:lnTo>
                    <a:pt x="1530" y="276"/>
                  </a:lnTo>
                  <a:lnTo>
                    <a:pt x="1530" y="277"/>
                  </a:lnTo>
                  <a:lnTo>
                    <a:pt x="1530" y="277"/>
                  </a:lnTo>
                  <a:lnTo>
                    <a:pt x="1531" y="278"/>
                  </a:lnTo>
                  <a:lnTo>
                    <a:pt x="1532" y="278"/>
                  </a:lnTo>
                  <a:lnTo>
                    <a:pt x="1532" y="279"/>
                  </a:lnTo>
                  <a:lnTo>
                    <a:pt x="1533" y="279"/>
                  </a:lnTo>
                  <a:lnTo>
                    <a:pt x="1533" y="280"/>
                  </a:lnTo>
                  <a:lnTo>
                    <a:pt x="1534" y="281"/>
                  </a:lnTo>
                  <a:lnTo>
                    <a:pt x="1535" y="282"/>
                  </a:lnTo>
                  <a:lnTo>
                    <a:pt x="1535" y="282"/>
                  </a:lnTo>
                  <a:lnTo>
                    <a:pt x="1535" y="282"/>
                  </a:lnTo>
                  <a:lnTo>
                    <a:pt x="1536" y="283"/>
                  </a:lnTo>
                  <a:lnTo>
                    <a:pt x="1536" y="283"/>
                  </a:lnTo>
                  <a:lnTo>
                    <a:pt x="1537" y="284"/>
                  </a:lnTo>
                  <a:lnTo>
                    <a:pt x="1538" y="285"/>
                  </a:lnTo>
                  <a:lnTo>
                    <a:pt x="1539" y="286"/>
                  </a:lnTo>
                  <a:lnTo>
                    <a:pt x="1540" y="287"/>
                  </a:lnTo>
                  <a:lnTo>
                    <a:pt x="1540" y="287"/>
                  </a:lnTo>
                  <a:lnTo>
                    <a:pt x="1540" y="288"/>
                  </a:lnTo>
                  <a:lnTo>
                    <a:pt x="1541" y="289"/>
                  </a:lnTo>
                  <a:lnTo>
                    <a:pt x="1542" y="290"/>
                  </a:lnTo>
                  <a:lnTo>
                    <a:pt x="1543" y="290"/>
                  </a:lnTo>
                  <a:lnTo>
                    <a:pt x="1543" y="291"/>
                  </a:lnTo>
                  <a:lnTo>
                    <a:pt x="1544" y="291"/>
                  </a:lnTo>
                  <a:lnTo>
                    <a:pt x="1544" y="292"/>
                  </a:lnTo>
                  <a:lnTo>
                    <a:pt x="1545" y="292"/>
                  </a:lnTo>
                  <a:lnTo>
                    <a:pt x="1545" y="293"/>
                  </a:lnTo>
                  <a:lnTo>
                    <a:pt x="1546" y="294"/>
                  </a:lnTo>
                  <a:lnTo>
                    <a:pt x="1546" y="294"/>
                  </a:lnTo>
                  <a:lnTo>
                    <a:pt x="1547" y="295"/>
                  </a:lnTo>
                  <a:lnTo>
                    <a:pt x="1548" y="296"/>
                  </a:lnTo>
                  <a:lnTo>
                    <a:pt x="1548" y="296"/>
                  </a:lnTo>
                  <a:lnTo>
                    <a:pt x="1549" y="297"/>
                  </a:lnTo>
                  <a:lnTo>
                    <a:pt x="1549" y="298"/>
                  </a:lnTo>
                  <a:lnTo>
                    <a:pt x="1550" y="298"/>
                  </a:lnTo>
                  <a:lnTo>
                    <a:pt x="1551" y="299"/>
                  </a:lnTo>
                  <a:lnTo>
                    <a:pt x="1551" y="299"/>
                  </a:lnTo>
                  <a:lnTo>
                    <a:pt x="1551" y="300"/>
                  </a:lnTo>
                  <a:lnTo>
                    <a:pt x="1552" y="300"/>
                  </a:lnTo>
                  <a:lnTo>
                    <a:pt x="1552" y="301"/>
                  </a:lnTo>
                  <a:lnTo>
                    <a:pt x="1553" y="302"/>
                  </a:lnTo>
                  <a:lnTo>
                    <a:pt x="1554" y="303"/>
                  </a:lnTo>
                  <a:lnTo>
                    <a:pt x="1555" y="304"/>
                  </a:lnTo>
                  <a:lnTo>
                    <a:pt x="1555" y="304"/>
                  </a:lnTo>
                  <a:lnTo>
                    <a:pt x="1556" y="305"/>
                  </a:lnTo>
                  <a:lnTo>
                    <a:pt x="1557" y="306"/>
                  </a:lnTo>
                  <a:lnTo>
                    <a:pt x="1557" y="306"/>
                  </a:lnTo>
                  <a:lnTo>
                    <a:pt x="1558" y="307"/>
                  </a:lnTo>
                  <a:lnTo>
                    <a:pt x="1559" y="308"/>
                  </a:lnTo>
                  <a:lnTo>
                    <a:pt x="1559" y="309"/>
                  </a:lnTo>
                  <a:lnTo>
                    <a:pt x="1560" y="310"/>
                  </a:lnTo>
                  <a:lnTo>
                    <a:pt x="1561" y="311"/>
                  </a:lnTo>
                  <a:lnTo>
                    <a:pt x="1561" y="311"/>
                  </a:lnTo>
                  <a:lnTo>
                    <a:pt x="1562" y="313"/>
                  </a:lnTo>
                  <a:lnTo>
                    <a:pt x="1563" y="313"/>
                  </a:lnTo>
                  <a:lnTo>
                    <a:pt x="1564" y="314"/>
                  </a:lnTo>
                  <a:lnTo>
                    <a:pt x="1565" y="316"/>
                  </a:lnTo>
                  <a:lnTo>
                    <a:pt x="1565" y="316"/>
                  </a:lnTo>
                  <a:lnTo>
                    <a:pt x="1566" y="317"/>
                  </a:lnTo>
                  <a:lnTo>
                    <a:pt x="1566" y="317"/>
                  </a:lnTo>
                  <a:lnTo>
                    <a:pt x="1567" y="318"/>
                  </a:lnTo>
                  <a:lnTo>
                    <a:pt x="1568" y="319"/>
                  </a:lnTo>
                  <a:lnTo>
                    <a:pt x="1568" y="319"/>
                  </a:lnTo>
                  <a:lnTo>
                    <a:pt x="1569" y="320"/>
                  </a:lnTo>
                  <a:lnTo>
                    <a:pt x="1570" y="321"/>
                  </a:lnTo>
                  <a:lnTo>
                    <a:pt x="1570" y="322"/>
                  </a:lnTo>
                  <a:lnTo>
                    <a:pt x="1571" y="323"/>
                  </a:lnTo>
                  <a:lnTo>
                    <a:pt x="1571" y="323"/>
                  </a:lnTo>
                  <a:lnTo>
                    <a:pt x="1572" y="324"/>
                  </a:lnTo>
                  <a:lnTo>
                    <a:pt x="1572" y="324"/>
                  </a:lnTo>
                  <a:lnTo>
                    <a:pt x="1572" y="324"/>
                  </a:lnTo>
                  <a:lnTo>
                    <a:pt x="1573" y="326"/>
                  </a:lnTo>
                  <a:lnTo>
                    <a:pt x="1574" y="327"/>
                  </a:lnTo>
                  <a:lnTo>
                    <a:pt x="1575" y="327"/>
                  </a:lnTo>
                  <a:lnTo>
                    <a:pt x="1575" y="328"/>
                  </a:lnTo>
                  <a:lnTo>
                    <a:pt x="1576" y="329"/>
                  </a:lnTo>
                  <a:lnTo>
                    <a:pt x="1577" y="330"/>
                  </a:lnTo>
                  <a:lnTo>
                    <a:pt x="1578" y="331"/>
                  </a:lnTo>
                  <a:lnTo>
                    <a:pt x="1578" y="332"/>
                  </a:lnTo>
                  <a:lnTo>
                    <a:pt x="1579" y="332"/>
                  </a:lnTo>
                  <a:lnTo>
                    <a:pt x="1579" y="333"/>
                  </a:lnTo>
                  <a:lnTo>
                    <a:pt x="1580" y="334"/>
                  </a:lnTo>
                  <a:lnTo>
                    <a:pt x="1581" y="335"/>
                  </a:lnTo>
                  <a:lnTo>
                    <a:pt x="1582" y="336"/>
                  </a:lnTo>
                  <a:lnTo>
                    <a:pt x="1583" y="337"/>
                  </a:lnTo>
                  <a:lnTo>
                    <a:pt x="1583" y="338"/>
                  </a:lnTo>
                  <a:lnTo>
                    <a:pt x="1584" y="339"/>
                  </a:lnTo>
                  <a:lnTo>
                    <a:pt x="1585" y="340"/>
                  </a:lnTo>
                  <a:lnTo>
                    <a:pt x="1585" y="341"/>
                  </a:lnTo>
                  <a:lnTo>
                    <a:pt x="1586" y="342"/>
                  </a:lnTo>
                  <a:lnTo>
                    <a:pt x="1587" y="342"/>
                  </a:lnTo>
                  <a:lnTo>
                    <a:pt x="1587" y="343"/>
                  </a:lnTo>
                  <a:lnTo>
                    <a:pt x="1588" y="344"/>
                  </a:lnTo>
                  <a:lnTo>
                    <a:pt x="1588" y="344"/>
                  </a:lnTo>
                  <a:lnTo>
                    <a:pt x="1589" y="345"/>
                  </a:lnTo>
                  <a:lnTo>
                    <a:pt x="1590" y="346"/>
                  </a:lnTo>
                  <a:lnTo>
                    <a:pt x="1590" y="347"/>
                  </a:lnTo>
                  <a:lnTo>
                    <a:pt x="1591" y="348"/>
                  </a:lnTo>
                  <a:lnTo>
                    <a:pt x="1591" y="348"/>
                  </a:lnTo>
                  <a:lnTo>
                    <a:pt x="1592" y="349"/>
                  </a:lnTo>
                  <a:lnTo>
                    <a:pt x="1593" y="350"/>
                  </a:lnTo>
                  <a:lnTo>
                    <a:pt x="1593" y="351"/>
                  </a:lnTo>
                  <a:lnTo>
                    <a:pt x="1594" y="352"/>
                  </a:lnTo>
                  <a:lnTo>
                    <a:pt x="1595" y="353"/>
                  </a:lnTo>
                  <a:lnTo>
                    <a:pt x="1596" y="354"/>
                  </a:lnTo>
                  <a:lnTo>
                    <a:pt x="1596" y="355"/>
                  </a:lnTo>
                  <a:lnTo>
                    <a:pt x="1597" y="355"/>
                  </a:lnTo>
                  <a:lnTo>
                    <a:pt x="1597" y="356"/>
                  </a:lnTo>
                  <a:lnTo>
                    <a:pt x="1597" y="356"/>
                  </a:lnTo>
                  <a:lnTo>
                    <a:pt x="1598" y="357"/>
                  </a:lnTo>
                  <a:lnTo>
                    <a:pt x="1598" y="358"/>
                  </a:lnTo>
                  <a:lnTo>
                    <a:pt x="1599" y="359"/>
                  </a:lnTo>
                  <a:lnTo>
                    <a:pt x="1600" y="359"/>
                  </a:lnTo>
                  <a:lnTo>
                    <a:pt x="1601" y="361"/>
                  </a:lnTo>
                  <a:lnTo>
                    <a:pt x="1601" y="362"/>
                  </a:lnTo>
                  <a:lnTo>
                    <a:pt x="1602" y="362"/>
                  </a:lnTo>
                  <a:lnTo>
                    <a:pt x="1603" y="363"/>
                  </a:lnTo>
                  <a:lnTo>
                    <a:pt x="1603" y="364"/>
                  </a:lnTo>
                  <a:lnTo>
                    <a:pt x="1604" y="365"/>
                  </a:lnTo>
                  <a:lnTo>
                    <a:pt x="1604" y="366"/>
                  </a:lnTo>
                  <a:lnTo>
                    <a:pt x="1605" y="367"/>
                  </a:lnTo>
                  <a:lnTo>
                    <a:pt x="1606" y="368"/>
                  </a:lnTo>
                  <a:lnTo>
                    <a:pt x="1606" y="368"/>
                  </a:lnTo>
                  <a:lnTo>
                    <a:pt x="1607" y="369"/>
                  </a:lnTo>
                  <a:lnTo>
                    <a:pt x="1607" y="370"/>
                  </a:lnTo>
                  <a:lnTo>
                    <a:pt x="1607" y="370"/>
                  </a:lnTo>
                  <a:lnTo>
                    <a:pt x="1608" y="371"/>
                  </a:lnTo>
                  <a:lnTo>
                    <a:pt x="1609" y="372"/>
                  </a:lnTo>
                  <a:lnTo>
                    <a:pt x="1610" y="373"/>
                  </a:lnTo>
                  <a:lnTo>
                    <a:pt x="1610" y="374"/>
                  </a:lnTo>
                  <a:lnTo>
                    <a:pt x="1611" y="375"/>
                  </a:lnTo>
                  <a:lnTo>
                    <a:pt x="1611" y="376"/>
                  </a:lnTo>
                  <a:lnTo>
                    <a:pt x="1612" y="376"/>
                  </a:lnTo>
                  <a:lnTo>
                    <a:pt x="1612" y="377"/>
                  </a:lnTo>
                  <a:lnTo>
                    <a:pt x="1613" y="378"/>
                  </a:lnTo>
                  <a:lnTo>
                    <a:pt x="1613" y="378"/>
                  </a:lnTo>
                  <a:lnTo>
                    <a:pt x="1614" y="379"/>
                  </a:lnTo>
                  <a:lnTo>
                    <a:pt x="1614" y="380"/>
                  </a:lnTo>
                  <a:lnTo>
                    <a:pt x="1615" y="381"/>
                  </a:lnTo>
                  <a:lnTo>
                    <a:pt x="1616" y="382"/>
                  </a:lnTo>
                  <a:lnTo>
                    <a:pt x="1616" y="383"/>
                  </a:lnTo>
                  <a:lnTo>
                    <a:pt x="1617" y="384"/>
                  </a:lnTo>
                  <a:lnTo>
                    <a:pt x="1618" y="385"/>
                  </a:lnTo>
                  <a:lnTo>
                    <a:pt x="1618" y="386"/>
                  </a:lnTo>
                  <a:lnTo>
                    <a:pt x="1619" y="386"/>
                  </a:lnTo>
                  <a:lnTo>
                    <a:pt x="1619" y="387"/>
                  </a:lnTo>
                  <a:lnTo>
                    <a:pt x="1620" y="387"/>
                  </a:lnTo>
                  <a:lnTo>
                    <a:pt x="1620" y="388"/>
                  </a:lnTo>
                  <a:lnTo>
                    <a:pt x="1621" y="389"/>
                  </a:lnTo>
                  <a:lnTo>
                    <a:pt x="1621" y="390"/>
                  </a:lnTo>
                  <a:lnTo>
                    <a:pt x="1622" y="390"/>
                  </a:lnTo>
                  <a:lnTo>
                    <a:pt x="1622" y="391"/>
                  </a:lnTo>
                  <a:lnTo>
                    <a:pt x="1623" y="392"/>
                  </a:lnTo>
                  <a:lnTo>
                    <a:pt x="1623" y="393"/>
                  </a:lnTo>
                  <a:lnTo>
                    <a:pt x="1624" y="393"/>
                  </a:lnTo>
                  <a:lnTo>
                    <a:pt x="1624" y="394"/>
                  </a:lnTo>
                  <a:lnTo>
                    <a:pt x="1624" y="394"/>
                  </a:lnTo>
                  <a:lnTo>
                    <a:pt x="1625" y="395"/>
                  </a:lnTo>
                  <a:lnTo>
                    <a:pt x="1626" y="397"/>
                  </a:lnTo>
                  <a:lnTo>
                    <a:pt x="1626" y="397"/>
                  </a:lnTo>
                  <a:lnTo>
                    <a:pt x="1626" y="397"/>
                  </a:lnTo>
                  <a:lnTo>
                    <a:pt x="1627" y="398"/>
                  </a:lnTo>
                  <a:lnTo>
                    <a:pt x="1628" y="399"/>
                  </a:lnTo>
                  <a:lnTo>
                    <a:pt x="1629" y="401"/>
                  </a:lnTo>
                  <a:lnTo>
                    <a:pt x="1629" y="402"/>
                  </a:lnTo>
                  <a:lnTo>
                    <a:pt x="1630" y="402"/>
                  </a:lnTo>
                  <a:lnTo>
                    <a:pt x="1630" y="403"/>
                  </a:lnTo>
                  <a:lnTo>
                    <a:pt x="1631" y="404"/>
                  </a:lnTo>
                  <a:lnTo>
                    <a:pt x="1631" y="405"/>
                  </a:lnTo>
                  <a:lnTo>
                    <a:pt x="1632" y="405"/>
                  </a:lnTo>
                  <a:lnTo>
                    <a:pt x="1632" y="406"/>
                  </a:lnTo>
                  <a:lnTo>
                    <a:pt x="1633" y="407"/>
                  </a:lnTo>
                  <a:lnTo>
                    <a:pt x="1633" y="408"/>
                  </a:lnTo>
                  <a:lnTo>
                    <a:pt x="1634" y="408"/>
                  </a:lnTo>
                  <a:lnTo>
                    <a:pt x="1634" y="409"/>
                  </a:lnTo>
                  <a:lnTo>
                    <a:pt x="1635" y="410"/>
                  </a:lnTo>
                  <a:lnTo>
                    <a:pt x="1635" y="411"/>
                  </a:lnTo>
                  <a:lnTo>
                    <a:pt x="1636" y="412"/>
                  </a:lnTo>
                  <a:lnTo>
                    <a:pt x="1637" y="413"/>
                  </a:lnTo>
                  <a:lnTo>
                    <a:pt x="1637" y="414"/>
                  </a:lnTo>
                  <a:lnTo>
                    <a:pt x="1637" y="415"/>
                  </a:lnTo>
                  <a:lnTo>
                    <a:pt x="1638" y="415"/>
                  </a:lnTo>
                  <a:lnTo>
                    <a:pt x="1638" y="416"/>
                  </a:lnTo>
                  <a:lnTo>
                    <a:pt x="1639" y="417"/>
                  </a:lnTo>
                  <a:lnTo>
                    <a:pt x="1639" y="417"/>
                  </a:lnTo>
                  <a:lnTo>
                    <a:pt x="1640" y="418"/>
                  </a:lnTo>
                  <a:lnTo>
                    <a:pt x="1640" y="419"/>
                  </a:lnTo>
                  <a:lnTo>
                    <a:pt x="1641" y="420"/>
                  </a:lnTo>
                  <a:lnTo>
                    <a:pt x="1642" y="421"/>
                  </a:lnTo>
                  <a:lnTo>
                    <a:pt x="1642" y="422"/>
                  </a:lnTo>
                  <a:lnTo>
                    <a:pt x="1642" y="422"/>
                  </a:lnTo>
                  <a:lnTo>
                    <a:pt x="1643" y="423"/>
                  </a:lnTo>
                  <a:lnTo>
                    <a:pt x="1644" y="425"/>
                  </a:lnTo>
                  <a:lnTo>
                    <a:pt x="1644" y="426"/>
                  </a:lnTo>
                  <a:lnTo>
                    <a:pt x="1645" y="427"/>
                  </a:lnTo>
                  <a:lnTo>
                    <a:pt x="1646" y="428"/>
                  </a:lnTo>
                  <a:lnTo>
                    <a:pt x="1646" y="429"/>
                  </a:lnTo>
                  <a:lnTo>
                    <a:pt x="1647" y="430"/>
                  </a:lnTo>
                  <a:lnTo>
                    <a:pt x="1648" y="431"/>
                  </a:lnTo>
                  <a:lnTo>
                    <a:pt x="1648" y="432"/>
                  </a:lnTo>
                  <a:lnTo>
                    <a:pt x="1649" y="433"/>
                  </a:lnTo>
                  <a:lnTo>
                    <a:pt x="1649" y="434"/>
                  </a:lnTo>
                  <a:lnTo>
                    <a:pt x="1650" y="435"/>
                  </a:lnTo>
                  <a:lnTo>
                    <a:pt x="1651" y="436"/>
                  </a:lnTo>
                  <a:lnTo>
                    <a:pt x="1651" y="437"/>
                  </a:lnTo>
                  <a:lnTo>
                    <a:pt x="1651" y="437"/>
                  </a:lnTo>
                  <a:lnTo>
                    <a:pt x="1652" y="438"/>
                  </a:lnTo>
                  <a:lnTo>
                    <a:pt x="1652" y="439"/>
                  </a:lnTo>
                  <a:lnTo>
                    <a:pt x="1653" y="440"/>
                  </a:lnTo>
                  <a:lnTo>
                    <a:pt x="1653" y="441"/>
                  </a:lnTo>
                  <a:lnTo>
                    <a:pt x="1654" y="441"/>
                  </a:lnTo>
                  <a:lnTo>
                    <a:pt x="1654" y="442"/>
                  </a:lnTo>
                  <a:lnTo>
                    <a:pt x="1655" y="443"/>
                  </a:lnTo>
                  <a:lnTo>
                    <a:pt x="1656" y="445"/>
                  </a:lnTo>
                  <a:lnTo>
                    <a:pt x="1656" y="445"/>
                  </a:lnTo>
                  <a:lnTo>
                    <a:pt x="1656" y="446"/>
                  </a:lnTo>
                  <a:lnTo>
                    <a:pt x="1657" y="446"/>
                  </a:lnTo>
                  <a:lnTo>
                    <a:pt x="1657" y="447"/>
                  </a:lnTo>
                  <a:lnTo>
                    <a:pt x="1658" y="448"/>
                  </a:lnTo>
                  <a:lnTo>
                    <a:pt x="1658" y="449"/>
                  </a:lnTo>
                  <a:lnTo>
                    <a:pt x="1659" y="450"/>
                  </a:lnTo>
                  <a:lnTo>
                    <a:pt x="1660" y="451"/>
                  </a:lnTo>
                  <a:lnTo>
                    <a:pt x="1660" y="452"/>
                  </a:lnTo>
                  <a:lnTo>
                    <a:pt x="1661" y="453"/>
                  </a:lnTo>
                  <a:lnTo>
                    <a:pt x="1661" y="454"/>
                  </a:lnTo>
                  <a:lnTo>
                    <a:pt x="1662" y="455"/>
                  </a:lnTo>
                  <a:lnTo>
                    <a:pt x="1662" y="456"/>
                  </a:lnTo>
                  <a:lnTo>
                    <a:pt x="1663" y="457"/>
                  </a:lnTo>
                  <a:lnTo>
                    <a:pt x="1663" y="458"/>
                  </a:lnTo>
                  <a:lnTo>
                    <a:pt x="1664" y="459"/>
                  </a:lnTo>
                  <a:lnTo>
                    <a:pt x="1664" y="460"/>
                  </a:lnTo>
                  <a:lnTo>
                    <a:pt x="1665" y="461"/>
                  </a:lnTo>
                  <a:lnTo>
                    <a:pt x="1666" y="462"/>
                  </a:lnTo>
                  <a:lnTo>
                    <a:pt x="1666" y="463"/>
                  </a:lnTo>
                  <a:lnTo>
                    <a:pt x="1667" y="464"/>
                  </a:lnTo>
                  <a:lnTo>
                    <a:pt x="1667" y="465"/>
                  </a:lnTo>
                  <a:lnTo>
                    <a:pt x="1667" y="465"/>
                  </a:lnTo>
                  <a:lnTo>
                    <a:pt x="1667" y="465"/>
                  </a:lnTo>
                  <a:lnTo>
                    <a:pt x="1668" y="466"/>
                  </a:lnTo>
                  <a:lnTo>
                    <a:pt x="1668" y="467"/>
                  </a:lnTo>
                  <a:lnTo>
                    <a:pt x="1669" y="468"/>
                  </a:lnTo>
                  <a:lnTo>
                    <a:pt x="1669" y="469"/>
                  </a:lnTo>
                  <a:lnTo>
                    <a:pt x="1670" y="470"/>
                  </a:lnTo>
                  <a:lnTo>
                    <a:pt x="1670" y="471"/>
                  </a:lnTo>
                  <a:lnTo>
                    <a:pt x="1671" y="472"/>
                  </a:lnTo>
                  <a:lnTo>
                    <a:pt x="1671" y="473"/>
                  </a:lnTo>
                  <a:lnTo>
                    <a:pt x="1672" y="474"/>
                  </a:lnTo>
                  <a:lnTo>
                    <a:pt x="1672" y="474"/>
                  </a:lnTo>
                  <a:lnTo>
                    <a:pt x="1673" y="475"/>
                  </a:lnTo>
                  <a:lnTo>
                    <a:pt x="1674" y="477"/>
                  </a:lnTo>
                  <a:lnTo>
                    <a:pt x="1674" y="477"/>
                  </a:lnTo>
                  <a:lnTo>
                    <a:pt x="1674" y="478"/>
                  </a:lnTo>
                  <a:lnTo>
                    <a:pt x="1675" y="479"/>
                  </a:lnTo>
                  <a:lnTo>
                    <a:pt x="1675" y="480"/>
                  </a:lnTo>
                  <a:lnTo>
                    <a:pt x="1676" y="481"/>
                  </a:lnTo>
                  <a:lnTo>
                    <a:pt x="1676" y="482"/>
                  </a:lnTo>
                  <a:lnTo>
                    <a:pt x="1677" y="483"/>
                  </a:lnTo>
                  <a:lnTo>
                    <a:pt x="1677" y="483"/>
                  </a:lnTo>
                  <a:lnTo>
                    <a:pt x="1677" y="484"/>
                  </a:lnTo>
                  <a:lnTo>
                    <a:pt x="1678" y="485"/>
                  </a:lnTo>
                  <a:lnTo>
                    <a:pt x="1678" y="486"/>
                  </a:lnTo>
                  <a:lnTo>
                    <a:pt x="1679" y="487"/>
                  </a:lnTo>
                  <a:lnTo>
                    <a:pt x="1679" y="488"/>
                  </a:lnTo>
                  <a:lnTo>
                    <a:pt x="1680" y="490"/>
                  </a:lnTo>
                  <a:lnTo>
                    <a:pt x="1681" y="490"/>
                  </a:lnTo>
                  <a:lnTo>
                    <a:pt x="1681" y="491"/>
                  </a:lnTo>
                  <a:lnTo>
                    <a:pt x="1682" y="492"/>
                  </a:lnTo>
                  <a:lnTo>
                    <a:pt x="1682" y="493"/>
                  </a:lnTo>
                  <a:lnTo>
                    <a:pt x="1682" y="494"/>
                  </a:lnTo>
                  <a:lnTo>
                    <a:pt x="1683" y="495"/>
                  </a:lnTo>
                  <a:lnTo>
                    <a:pt x="1683" y="496"/>
                  </a:lnTo>
                  <a:lnTo>
                    <a:pt x="1684" y="497"/>
                  </a:lnTo>
                  <a:lnTo>
                    <a:pt x="1684" y="498"/>
                  </a:lnTo>
                  <a:lnTo>
                    <a:pt x="1685" y="498"/>
                  </a:lnTo>
                  <a:lnTo>
                    <a:pt x="1685" y="499"/>
                  </a:lnTo>
                  <a:lnTo>
                    <a:pt x="1686" y="500"/>
                  </a:lnTo>
                  <a:lnTo>
                    <a:pt x="1686" y="502"/>
                  </a:lnTo>
                  <a:lnTo>
                    <a:pt x="1687" y="502"/>
                  </a:lnTo>
                  <a:lnTo>
                    <a:pt x="1687" y="504"/>
                  </a:lnTo>
                  <a:lnTo>
                    <a:pt x="1688" y="505"/>
                  </a:lnTo>
                  <a:lnTo>
                    <a:pt x="1688" y="506"/>
                  </a:lnTo>
                  <a:lnTo>
                    <a:pt x="1689" y="507"/>
                  </a:lnTo>
                  <a:lnTo>
                    <a:pt x="1690" y="508"/>
                  </a:lnTo>
                  <a:lnTo>
                    <a:pt x="1690" y="509"/>
                  </a:lnTo>
                  <a:lnTo>
                    <a:pt x="1691" y="511"/>
                  </a:lnTo>
                  <a:lnTo>
                    <a:pt x="1691" y="512"/>
                  </a:lnTo>
                  <a:lnTo>
                    <a:pt x="1692" y="513"/>
                  </a:lnTo>
                  <a:lnTo>
                    <a:pt x="1692" y="514"/>
                  </a:lnTo>
                  <a:lnTo>
                    <a:pt x="1692" y="514"/>
                  </a:lnTo>
                  <a:lnTo>
                    <a:pt x="1693" y="515"/>
                  </a:lnTo>
                  <a:lnTo>
                    <a:pt x="1693" y="516"/>
                  </a:lnTo>
                  <a:lnTo>
                    <a:pt x="1693" y="517"/>
                  </a:lnTo>
                  <a:lnTo>
                    <a:pt x="1694" y="518"/>
                  </a:lnTo>
                  <a:lnTo>
                    <a:pt x="1694" y="519"/>
                  </a:lnTo>
                  <a:lnTo>
                    <a:pt x="1695" y="519"/>
                  </a:lnTo>
                  <a:lnTo>
                    <a:pt x="1695" y="521"/>
                  </a:lnTo>
                  <a:lnTo>
                    <a:pt x="1696" y="522"/>
                  </a:lnTo>
                  <a:lnTo>
                    <a:pt x="1696" y="523"/>
                  </a:lnTo>
                  <a:lnTo>
                    <a:pt x="1697" y="524"/>
                  </a:lnTo>
                  <a:lnTo>
                    <a:pt x="1697" y="525"/>
                  </a:lnTo>
                  <a:lnTo>
                    <a:pt x="1698" y="526"/>
                  </a:lnTo>
                  <a:lnTo>
                    <a:pt x="1698" y="527"/>
                  </a:lnTo>
                  <a:lnTo>
                    <a:pt x="1699" y="528"/>
                  </a:lnTo>
                  <a:lnTo>
                    <a:pt x="1699" y="529"/>
                  </a:lnTo>
                  <a:lnTo>
                    <a:pt x="1700" y="530"/>
                  </a:lnTo>
                  <a:lnTo>
                    <a:pt x="1700" y="531"/>
                  </a:lnTo>
                  <a:lnTo>
                    <a:pt x="1701" y="533"/>
                  </a:lnTo>
                  <a:lnTo>
                    <a:pt x="1701" y="534"/>
                  </a:lnTo>
                  <a:lnTo>
                    <a:pt x="1702" y="535"/>
                  </a:lnTo>
                  <a:lnTo>
                    <a:pt x="1702" y="535"/>
                  </a:lnTo>
                  <a:lnTo>
                    <a:pt x="1702" y="536"/>
                  </a:lnTo>
                  <a:lnTo>
                    <a:pt x="1703" y="537"/>
                  </a:lnTo>
                  <a:lnTo>
                    <a:pt x="1703" y="538"/>
                  </a:lnTo>
                  <a:lnTo>
                    <a:pt x="1703" y="538"/>
                  </a:lnTo>
                  <a:lnTo>
                    <a:pt x="1703" y="539"/>
                  </a:lnTo>
                  <a:lnTo>
                    <a:pt x="1704" y="540"/>
                  </a:lnTo>
                  <a:lnTo>
                    <a:pt x="1704" y="541"/>
                  </a:lnTo>
                  <a:lnTo>
                    <a:pt x="1705" y="542"/>
                  </a:lnTo>
                  <a:lnTo>
                    <a:pt x="1705" y="543"/>
                  </a:lnTo>
                  <a:lnTo>
                    <a:pt x="1706" y="544"/>
                  </a:lnTo>
                  <a:lnTo>
                    <a:pt x="1706" y="545"/>
                  </a:lnTo>
                  <a:lnTo>
                    <a:pt x="1706" y="545"/>
                  </a:lnTo>
                  <a:lnTo>
                    <a:pt x="1707" y="547"/>
                  </a:lnTo>
                  <a:lnTo>
                    <a:pt x="1707" y="548"/>
                  </a:lnTo>
                  <a:lnTo>
                    <a:pt x="1708" y="549"/>
                  </a:lnTo>
                  <a:lnTo>
                    <a:pt x="1708" y="550"/>
                  </a:lnTo>
                  <a:lnTo>
                    <a:pt x="1708" y="551"/>
                  </a:lnTo>
                  <a:lnTo>
                    <a:pt x="1709" y="552"/>
                  </a:lnTo>
                  <a:lnTo>
                    <a:pt x="1710" y="554"/>
                  </a:lnTo>
                  <a:lnTo>
                    <a:pt x="1710" y="554"/>
                  </a:lnTo>
                  <a:lnTo>
                    <a:pt x="1710" y="556"/>
                  </a:lnTo>
                  <a:lnTo>
                    <a:pt x="1711" y="557"/>
                  </a:lnTo>
                  <a:lnTo>
                    <a:pt x="1711" y="558"/>
                  </a:lnTo>
                  <a:lnTo>
                    <a:pt x="1712" y="559"/>
                  </a:lnTo>
                  <a:lnTo>
                    <a:pt x="1712" y="560"/>
                  </a:lnTo>
                  <a:lnTo>
                    <a:pt x="1713" y="561"/>
                  </a:lnTo>
                  <a:lnTo>
                    <a:pt x="1713" y="562"/>
                  </a:lnTo>
                  <a:lnTo>
                    <a:pt x="1713" y="563"/>
                  </a:lnTo>
                  <a:lnTo>
                    <a:pt x="1714" y="564"/>
                  </a:lnTo>
                  <a:lnTo>
                    <a:pt x="1714" y="565"/>
                  </a:lnTo>
                  <a:lnTo>
                    <a:pt x="1715" y="566"/>
                  </a:lnTo>
                  <a:lnTo>
                    <a:pt x="1715" y="566"/>
                  </a:lnTo>
                  <a:lnTo>
                    <a:pt x="1716" y="568"/>
                  </a:lnTo>
                  <a:lnTo>
                    <a:pt x="1716" y="569"/>
                  </a:lnTo>
                  <a:lnTo>
                    <a:pt x="1716" y="569"/>
                  </a:lnTo>
                  <a:lnTo>
                    <a:pt x="1716" y="570"/>
                  </a:lnTo>
                  <a:lnTo>
                    <a:pt x="1717" y="571"/>
                  </a:lnTo>
                  <a:lnTo>
                    <a:pt x="1717" y="572"/>
                  </a:lnTo>
                  <a:lnTo>
                    <a:pt x="1717" y="573"/>
                  </a:lnTo>
                  <a:lnTo>
                    <a:pt x="1718" y="574"/>
                  </a:lnTo>
                  <a:lnTo>
                    <a:pt x="1718" y="575"/>
                  </a:lnTo>
                  <a:lnTo>
                    <a:pt x="1719" y="577"/>
                  </a:lnTo>
                  <a:lnTo>
                    <a:pt x="1719" y="577"/>
                  </a:lnTo>
                  <a:lnTo>
                    <a:pt x="1719" y="577"/>
                  </a:lnTo>
                  <a:lnTo>
                    <a:pt x="1720" y="579"/>
                  </a:lnTo>
                  <a:lnTo>
                    <a:pt x="1720" y="580"/>
                  </a:lnTo>
                  <a:lnTo>
                    <a:pt x="1720" y="580"/>
                  </a:lnTo>
                  <a:lnTo>
                    <a:pt x="1721" y="582"/>
                  </a:lnTo>
                  <a:lnTo>
                    <a:pt x="1721" y="583"/>
                  </a:lnTo>
                  <a:lnTo>
                    <a:pt x="1721" y="583"/>
                  </a:lnTo>
                  <a:lnTo>
                    <a:pt x="1722" y="584"/>
                  </a:lnTo>
                  <a:lnTo>
                    <a:pt x="1722" y="585"/>
                  </a:lnTo>
                  <a:lnTo>
                    <a:pt x="1722" y="586"/>
                  </a:lnTo>
                  <a:lnTo>
                    <a:pt x="1723" y="587"/>
                  </a:lnTo>
                  <a:lnTo>
                    <a:pt x="1723" y="588"/>
                  </a:lnTo>
                  <a:lnTo>
                    <a:pt x="1723" y="588"/>
                  </a:lnTo>
                  <a:lnTo>
                    <a:pt x="1723" y="589"/>
                  </a:lnTo>
                  <a:lnTo>
                    <a:pt x="1724" y="590"/>
                  </a:lnTo>
                  <a:lnTo>
                    <a:pt x="1724" y="591"/>
                  </a:lnTo>
                  <a:lnTo>
                    <a:pt x="1724" y="592"/>
                  </a:lnTo>
                  <a:lnTo>
                    <a:pt x="1724" y="592"/>
                  </a:lnTo>
                  <a:lnTo>
                    <a:pt x="1725" y="593"/>
                  </a:lnTo>
                  <a:lnTo>
                    <a:pt x="1725" y="594"/>
                  </a:lnTo>
                  <a:lnTo>
                    <a:pt x="1726" y="595"/>
                  </a:lnTo>
                  <a:lnTo>
                    <a:pt x="1726" y="596"/>
                  </a:lnTo>
                  <a:lnTo>
                    <a:pt x="1726" y="597"/>
                  </a:lnTo>
                  <a:lnTo>
                    <a:pt x="1727" y="598"/>
                  </a:lnTo>
                  <a:lnTo>
                    <a:pt x="1727" y="599"/>
                  </a:lnTo>
                  <a:lnTo>
                    <a:pt x="1727" y="600"/>
                  </a:lnTo>
                  <a:lnTo>
                    <a:pt x="1728" y="601"/>
                  </a:lnTo>
                  <a:lnTo>
                    <a:pt x="1728" y="602"/>
                  </a:lnTo>
                  <a:lnTo>
                    <a:pt x="1728" y="602"/>
                  </a:lnTo>
                  <a:lnTo>
                    <a:pt x="1729" y="604"/>
                  </a:lnTo>
                  <a:lnTo>
                    <a:pt x="1729" y="605"/>
                  </a:lnTo>
                  <a:lnTo>
                    <a:pt x="1729" y="606"/>
                  </a:lnTo>
                  <a:lnTo>
                    <a:pt x="1730" y="607"/>
                  </a:lnTo>
                  <a:lnTo>
                    <a:pt x="1730" y="607"/>
                  </a:lnTo>
                  <a:lnTo>
                    <a:pt x="1730" y="608"/>
                  </a:lnTo>
                  <a:lnTo>
                    <a:pt x="1730" y="609"/>
                  </a:lnTo>
                  <a:lnTo>
                    <a:pt x="1731" y="609"/>
                  </a:lnTo>
                  <a:lnTo>
                    <a:pt x="1731" y="611"/>
                  </a:lnTo>
                  <a:lnTo>
                    <a:pt x="1731" y="611"/>
                  </a:lnTo>
                  <a:lnTo>
                    <a:pt x="1732" y="612"/>
                  </a:lnTo>
                  <a:lnTo>
                    <a:pt x="1732" y="614"/>
                  </a:lnTo>
                  <a:lnTo>
                    <a:pt x="1732" y="615"/>
                  </a:lnTo>
                  <a:lnTo>
                    <a:pt x="1733" y="615"/>
                  </a:lnTo>
                  <a:lnTo>
                    <a:pt x="1733" y="616"/>
                  </a:lnTo>
                  <a:lnTo>
                    <a:pt x="1733" y="617"/>
                  </a:lnTo>
                  <a:lnTo>
                    <a:pt x="1733" y="618"/>
                  </a:lnTo>
                  <a:lnTo>
                    <a:pt x="1734" y="620"/>
                  </a:lnTo>
                  <a:lnTo>
                    <a:pt x="1734" y="620"/>
                  </a:lnTo>
                  <a:lnTo>
                    <a:pt x="1735" y="622"/>
                  </a:lnTo>
                  <a:lnTo>
                    <a:pt x="1735" y="622"/>
                  </a:lnTo>
                  <a:lnTo>
                    <a:pt x="1735" y="623"/>
                  </a:lnTo>
                  <a:lnTo>
                    <a:pt x="1736" y="624"/>
                  </a:lnTo>
                  <a:lnTo>
                    <a:pt x="1736" y="626"/>
                  </a:lnTo>
                  <a:lnTo>
                    <a:pt x="1736" y="627"/>
                  </a:lnTo>
                  <a:lnTo>
                    <a:pt x="1737" y="628"/>
                  </a:lnTo>
                  <a:lnTo>
                    <a:pt x="1737" y="629"/>
                  </a:lnTo>
                  <a:lnTo>
                    <a:pt x="1737" y="630"/>
                  </a:lnTo>
                  <a:lnTo>
                    <a:pt x="1738" y="631"/>
                  </a:lnTo>
                  <a:lnTo>
                    <a:pt x="1738" y="632"/>
                  </a:lnTo>
                  <a:lnTo>
                    <a:pt x="1738" y="634"/>
                  </a:lnTo>
                  <a:lnTo>
                    <a:pt x="1739" y="635"/>
                  </a:lnTo>
                  <a:lnTo>
                    <a:pt x="1739" y="636"/>
                  </a:lnTo>
                  <a:lnTo>
                    <a:pt x="1739" y="637"/>
                  </a:lnTo>
                  <a:lnTo>
                    <a:pt x="1740" y="638"/>
                  </a:lnTo>
                  <a:lnTo>
                    <a:pt x="1740" y="639"/>
                  </a:lnTo>
                  <a:lnTo>
                    <a:pt x="1740" y="640"/>
                  </a:lnTo>
                  <a:lnTo>
                    <a:pt x="1741" y="641"/>
                  </a:lnTo>
                  <a:lnTo>
                    <a:pt x="1741" y="642"/>
                  </a:lnTo>
                  <a:lnTo>
                    <a:pt x="1741" y="643"/>
                  </a:lnTo>
                  <a:lnTo>
                    <a:pt x="1742" y="644"/>
                  </a:lnTo>
                  <a:lnTo>
                    <a:pt x="1742" y="645"/>
                  </a:lnTo>
                  <a:lnTo>
                    <a:pt x="1742" y="647"/>
                  </a:lnTo>
                  <a:lnTo>
                    <a:pt x="1743" y="648"/>
                  </a:lnTo>
                  <a:lnTo>
                    <a:pt x="1743" y="649"/>
                  </a:lnTo>
                  <a:lnTo>
                    <a:pt x="1743" y="650"/>
                  </a:lnTo>
                  <a:lnTo>
                    <a:pt x="1743" y="651"/>
                  </a:lnTo>
                  <a:lnTo>
                    <a:pt x="1744" y="652"/>
                  </a:lnTo>
                  <a:lnTo>
                    <a:pt x="1744" y="652"/>
                  </a:lnTo>
                  <a:lnTo>
                    <a:pt x="1744" y="652"/>
                  </a:lnTo>
                  <a:lnTo>
                    <a:pt x="1744" y="653"/>
                  </a:lnTo>
                  <a:lnTo>
                    <a:pt x="1744" y="653"/>
                  </a:lnTo>
                  <a:lnTo>
                    <a:pt x="1744" y="654"/>
                  </a:lnTo>
                  <a:lnTo>
                    <a:pt x="1745" y="655"/>
                  </a:lnTo>
                  <a:lnTo>
                    <a:pt x="1745" y="656"/>
                  </a:lnTo>
                  <a:lnTo>
                    <a:pt x="1745" y="656"/>
                  </a:lnTo>
                  <a:lnTo>
                    <a:pt x="1745" y="657"/>
                  </a:lnTo>
                  <a:lnTo>
                    <a:pt x="1746" y="658"/>
                  </a:lnTo>
                  <a:lnTo>
                    <a:pt x="1746" y="659"/>
                  </a:lnTo>
                  <a:lnTo>
                    <a:pt x="1746" y="660"/>
                  </a:lnTo>
                  <a:lnTo>
                    <a:pt x="1746" y="661"/>
                  </a:lnTo>
                  <a:lnTo>
                    <a:pt x="1747" y="662"/>
                  </a:lnTo>
                  <a:lnTo>
                    <a:pt x="1747" y="663"/>
                  </a:lnTo>
                  <a:lnTo>
                    <a:pt x="1747" y="663"/>
                  </a:lnTo>
                  <a:lnTo>
                    <a:pt x="1747" y="665"/>
                  </a:lnTo>
                  <a:lnTo>
                    <a:pt x="1748" y="665"/>
                  </a:lnTo>
                  <a:lnTo>
                    <a:pt x="1748" y="666"/>
                  </a:lnTo>
                  <a:lnTo>
                    <a:pt x="1748" y="668"/>
                  </a:lnTo>
                  <a:lnTo>
                    <a:pt x="1748" y="669"/>
                  </a:lnTo>
                  <a:lnTo>
                    <a:pt x="1749" y="670"/>
                  </a:lnTo>
                  <a:lnTo>
                    <a:pt x="1749" y="671"/>
                  </a:lnTo>
                  <a:lnTo>
                    <a:pt x="1749" y="672"/>
                  </a:lnTo>
                  <a:lnTo>
                    <a:pt x="1749" y="673"/>
                  </a:lnTo>
                  <a:lnTo>
                    <a:pt x="1750" y="674"/>
                  </a:lnTo>
                  <a:lnTo>
                    <a:pt x="1750" y="676"/>
                  </a:lnTo>
                  <a:lnTo>
                    <a:pt x="1750" y="677"/>
                  </a:lnTo>
                  <a:lnTo>
                    <a:pt x="1750" y="677"/>
                  </a:lnTo>
                  <a:lnTo>
                    <a:pt x="1751" y="678"/>
                  </a:lnTo>
                  <a:lnTo>
                    <a:pt x="1751" y="679"/>
                  </a:lnTo>
                  <a:lnTo>
                    <a:pt x="1751" y="680"/>
                  </a:lnTo>
                  <a:lnTo>
                    <a:pt x="1752" y="681"/>
                  </a:lnTo>
                  <a:lnTo>
                    <a:pt x="1752" y="682"/>
                  </a:lnTo>
                  <a:lnTo>
                    <a:pt x="1752" y="682"/>
                  </a:lnTo>
                  <a:lnTo>
                    <a:pt x="1752" y="683"/>
                  </a:lnTo>
                  <a:lnTo>
                    <a:pt x="1752" y="684"/>
                  </a:lnTo>
                  <a:lnTo>
                    <a:pt x="1753" y="685"/>
                  </a:lnTo>
                  <a:lnTo>
                    <a:pt x="1753" y="686"/>
                  </a:lnTo>
                  <a:lnTo>
                    <a:pt x="1753" y="688"/>
                  </a:lnTo>
                  <a:lnTo>
                    <a:pt x="1753" y="689"/>
                  </a:lnTo>
                  <a:lnTo>
                    <a:pt x="1754" y="690"/>
                  </a:lnTo>
                  <a:lnTo>
                    <a:pt x="1754" y="690"/>
                  </a:lnTo>
                  <a:lnTo>
                    <a:pt x="1754" y="691"/>
                  </a:lnTo>
                  <a:lnTo>
                    <a:pt x="1754" y="692"/>
                  </a:lnTo>
                  <a:lnTo>
                    <a:pt x="1754" y="693"/>
                  </a:lnTo>
                  <a:lnTo>
                    <a:pt x="1755" y="694"/>
                  </a:lnTo>
                  <a:lnTo>
                    <a:pt x="1755" y="695"/>
                  </a:lnTo>
                  <a:lnTo>
                    <a:pt x="1755" y="695"/>
                  </a:lnTo>
                  <a:lnTo>
                    <a:pt x="1755" y="696"/>
                  </a:lnTo>
                  <a:lnTo>
                    <a:pt x="1755" y="697"/>
                  </a:lnTo>
                  <a:lnTo>
                    <a:pt x="1756" y="699"/>
                  </a:lnTo>
                  <a:lnTo>
                    <a:pt x="1756" y="699"/>
                  </a:lnTo>
                  <a:lnTo>
                    <a:pt x="1756" y="700"/>
                  </a:lnTo>
                  <a:lnTo>
                    <a:pt x="1756" y="701"/>
                  </a:lnTo>
                  <a:lnTo>
                    <a:pt x="1756" y="702"/>
                  </a:lnTo>
                  <a:lnTo>
                    <a:pt x="1757" y="703"/>
                  </a:lnTo>
                  <a:lnTo>
                    <a:pt x="1757" y="704"/>
                  </a:lnTo>
                  <a:lnTo>
                    <a:pt x="1757" y="704"/>
                  </a:lnTo>
                  <a:lnTo>
                    <a:pt x="1757" y="705"/>
                  </a:lnTo>
                  <a:lnTo>
                    <a:pt x="1757" y="706"/>
                  </a:lnTo>
                  <a:lnTo>
                    <a:pt x="1758" y="708"/>
                  </a:lnTo>
                  <a:lnTo>
                    <a:pt x="1758" y="708"/>
                  </a:lnTo>
                  <a:lnTo>
                    <a:pt x="1758" y="708"/>
                  </a:lnTo>
                  <a:lnTo>
                    <a:pt x="1758" y="710"/>
                  </a:lnTo>
                  <a:lnTo>
                    <a:pt x="1758" y="710"/>
                  </a:lnTo>
                  <a:lnTo>
                    <a:pt x="1759" y="712"/>
                  </a:lnTo>
                  <a:lnTo>
                    <a:pt x="1759" y="713"/>
                  </a:lnTo>
                  <a:lnTo>
                    <a:pt x="1759" y="713"/>
                  </a:lnTo>
                  <a:lnTo>
                    <a:pt x="1759" y="713"/>
                  </a:lnTo>
                  <a:lnTo>
                    <a:pt x="1759" y="714"/>
                  </a:lnTo>
                  <a:lnTo>
                    <a:pt x="1759" y="715"/>
                  </a:lnTo>
                  <a:lnTo>
                    <a:pt x="1759" y="716"/>
                  </a:lnTo>
                  <a:lnTo>
                    <a:pt x="1760" y="717"/>
                  </a:lnTo>
                  <a:lnTo>
                    <a:pt x="1760" y="718"/>
                  </a:lnTo>
                  <a:lnTo>
                    <a:pt x="1760" y="719"/>
                  </a:lnTo>
                  <a:lnTo>
                    <a:pt x="1760" y="720"/>
                  </a:lnTo>
                  <a:lnTo>
                    <a:pt x="1761" y="721"/>
                  </a:lnTo>
                  <a:lnTo>
                    <a:pt x="1761" y="722"/>
                  </a:lnTo>
                  <a:lnTo>
                    <a:pt x="1761" y="723"/>
                  </a:lnTo>
                  <a:lnTo>
                    <a:pt x="1761" y="724"/>
                  </a:lnTo>
                  <a:lnTo>
                    <a:pt x="1761" y="725"/>
                  </a:lnTo>
                  <a:lnTo>
                    <a:pt x="1762" y="726"/>
                  </a:lnTo>
                  <a:lnTo>
                    <a:pt x="1762" y="727"/>
                  </a:lnTo>
                  <a:lnTo>
                    <a:pt x="1762" y="728"/>
                  </a:lnTo>
                  <a:lnTo>
                    <a:pt x="1762" y="729"/>
                  </a:lnTo>
                  <a:lnTo>
                    <a:pt x="1762" y="730"/>
                  </a:lnTo>
                  <a:lnTo>
                    <a:pt x="1763" y="732"/>
                  </a:lnTo>
                  <a:lnTo>
                    <a:pt x="1763" y="733"/>
                  </a:lnTo>
                  <a:lnTo>
                    <a:pt x="1763" y="733"/>
                  </a:lnTo>
                  <a:lnTo>
                    <a:pt x="1763" y="735"/>
                  </a:lnTo>
                  <a:lnTo>
                    <a:pt x="1764" y="736"/>
                  </a:lnTo>
                  <a:lnTo>
                    <a:pt x="1764" y="737"/>
                  </a:lnTo>
                  <a:lnTo>
                    <a:pt x="1764" y="737"/>
                  </a:lnTo>
                  <a:lnTo>
                    <a:pt x="1764" y="739"/>
                  </a:lnTo>
                  <a:lnTo>
                    <a:pt x="1764" y="739"/>
                  </a:lnTo>
                  <a:lnTo>
                    <a:pt x="1764" y="740"/>
                  </a:lnTo>
                  <a:lnTo>
                    <a:pt x="1764" y="741"/>
                  </a:lnTo>
                  <a:lnTo>
                    <a:pt x="1764" y="741"/>
                  </a:lnTo>
                  <a:lnTo>
                    <a:pt x="1765" y="743"/>
                  </a:lnTo>
                  <a:lnTo>
                    <a:pt x="1765" y="743"/>
                  </a:lnTo>
                  <a:lnTo>
                    <a:pt x="1765" y="745"/>
                  </a:lnTo>
                  <a:lnTo>
                    <a:pt x="1765" y="746"/>
                  </a:lnTo>
                  <a:lnTo>
                    <a:pt x="1765" y="747"/>
                  </a:lnTo>
                  <a:lnTo>
                    <a:pt x="1766" y="748"/>
                  </a:lnTo>
                  <a:lnTo>
                    <a:pt x="1766" y="749"/>
                  </a:lnTo>
                  <a:lnTo>
                    <a:pt x="1766" y="751"/>
                  </a:lnTo>
                  <a:lnTo>
                    <a:pt x="1766" y="751"/>
                  </a:lnTo>
                  <a:lnTo>
                    <a:pt x="1766" y="752"/>
                  </a:lnTo>
                  <a:lnTo>
                    <a:pt x="1766" y="754"/>
                  </a:lnTo>
                  <a:lnTo>
                    <a:pt x="1767" y="755"/>
                  </a:lnTo>
                  <a:lnTo>
                    <a:pt x="1767" y="756"/>
                  </a:lnTo>
                  <a:lnTo>
                    <a:pt x="1767" y="757"/>
                  </a:lnTo>
                  <a:lnTo>
                    <a:pt x="1767" y="758"/>
                  </a:lnTo>
                  <a:lnTo>
                    <a:pt x="1767" y="759"/>
                  </a:lnTo>
                  <a:lnTo>
                    <a:pt x="1768" y="760"/>
                  </a:lnTo>
                  <a:lnTo>
                    <a:pt x="1768" y="761"/>
                  </a:lnTo>
                  <a:lnTo>
                    <a:pt x="1768" y="762"/>
                  </a:lnTo>
                  <a:lnTo>
                    <a:pt x="1768" y="763"/>
                  </a:lnTo>
                  <a:lnTo>
                    <a:pt x="1768" y="764"/>
                  </a:lnTo>
                  <a:lnTo>
                    <a:pt x="1768" y="765"/>
                  </a:lnTo>
                  <a:lnTo>
                    <a:pt x="1768" y="765"/>
                  </a:lnTo>
                  <a:lnTo>
                    <a:pt x="1769" y="767"/>
                  </a:lnTo>
                  <a:lnTo>
                    <a:pt x="1769" y="768"/>
                  </a:lnTo>
                  <a:lnTo>
                    <a:pt x="1769" y="769"/>
                  </a:lnTo>
                  <a:lnTo>
                    <a:pt x="1769" y="769"/>
                  </a:lnTo>
                  <a:lnTo>
                    <a:pt x="1769" y="771"/>
                  </a:lnTo>
                  <a:lnTo>
                    <a:pt x="1769" y="772"/>
                  </a:lnTo>
                  <a:lnTo>
                    <a:pt x="1769" y="773"/>
                  </a:lnTo>
                  <a:lnTo>
                    <a:pt x="1770" y="774"/>
                  </a:lnTo>
                  <a:lnTo>
                    <a:pt x="1770" y="775"/>
                  </a:lnTo>
                  <a:lnTo>
                    <a:pt x="1770" y="776"/>
                  </a:lnTo>
                  <a:lnTo>
                    <a:pt x="1770" y="776"/>
                  </a:lnTo>
                  <a:lnTo>
                    <a:pt x="1770" y="778"/>
                  </a:lnTo>
                  <a:lnTo>
                    <a:pt x="1770" y="779"/>
                  </a:lnTo>
                  <a:lnTo>
                    <a:pt x="1771" y="780"/>
                  </a:lnTo>
                  <a:lnTo>
                    <a:pt x="1771" y="780"/>
                  </a:lnTo>
                  <a:lnTo>
                    <a:pt x="1771" y="781"/>
                  </a:lnTo>
                  <a:lnTo>
                    <a:pt x="1771" y="782"/>
                  </a:lnTo>
                  <a:lnTo>
                    <a:pt x="1771" y="782"/>
                  </a:lnTo>
                  <a:lnTo>
                    <a:pt x="1771" y="783"/>
                  </a:lnTo>
                  <a:lnTo>
                    <a:pt x="1771" y="784"/>
                  </a:lnTo>
                  <a:lnTo>
                    <a:pt x="1771" y="784"/>
                  </a:lnTo>
                  <a:lnTo>
                    <a:pt x="1771" y="785"/>
                  </a:lnTo>
                  <a:lnTo>
                    <a:pt x="1771" y="785"/>
                  </a:lnTo>
                  <a:lnTo>
                    <a:pt x="1771" y="786"/>
                  </a:lnTo>
                  <a:lnTo>
                    <a:pt x="1771" y="788"/>
                  </a:lnTo>
                  <a:lnTo>
                    <a:pt x="1772" y="789"/>
                  </a:lnTo>
                  <a:lnTo>
                    <a:pt x="1772" y="789"/>
                  </a:lnTo>
                  <a:lnTo>
                    <a:pt x="1772" y="790"/>
                  </a:lnTo>
                  <a:lnTo>
                    <a:pt x="1772" y="791"/>
                  </a:lnTo>
                  <a:lnTo>
                    <a:pt x="1772" y="792"/>
                  </a:lnTo>
                  <a:lnTo>
                    <a:pt x="1772" y="793"/>
                  </a:lnTo>
                  <a:lnTo>
                    <a:pt x="1772" y="794"/>
                  </a:lnTo>
                  <a:lnTo>
                    <a:pt x="1772" y="795"/>
                  </a:lnTo>
                  <a:lnTo>
                    <a:pt x="1772" y="797"/>
                  </a:lnTo>
                  <a:lnTo>
                    <a:pt x="1773" y="797"/>
                  </a:lnTo>
                  <a:lnTo>
                    <a:pt x="1773" y="799"/>
                  </a:lnTo>
                  <a:lnTo>
                    <a:pt x="1773" y="800"/>
                  </a:lnTo>
                  <a:lnTo>
                    <a:pt x="1773" y="800"/>
                  </a:lnTo>
                  <a:lnTo>
                    <a:pt x="1773" y="802"/>
                  </a:lnTo>
                  <a:lnTo>
                    <a:pt x="1773" y="803"/>
                  </a:lnTo>
                  <a:lnTo>
                    <a:pt x="1773" y="804"/>
                  </a:lnTo>
                  <a:lnTo>
                    <a:pt x="1773" y="804"/>
                  </a:lnTo>
                  <a:lnTo>
                    <a:pt x="1774" y="805"/>
                  </a:lnTo>
                  <a:lnTo>
                    <a:pt x="1774" y="806"/>
                  </a:lnTo>
                  <a:lnTo>
                    <a:pt x="1774" y="807"/>
                  </a:lnTo>
                  <a:lnTo>
                    <a:pt x="1774" y="809"/>
                  </a:lnTo>
                  <a:lnTo>
                    <a:pt x="1774" y="809"/>
                  </a:lnTo>
                  <a:lnTo>
                    <a:pt x="1774" y="810"/>
                  </a:lnTo>
                  <a:lnTo>
                    <a:pt x="1774" y="810"/>
                  </a:lnTo>
                  <a:lnTo>
                    <a:pt x="1774" y="812"/>
                  </a:lnTo>
                  <a:lnTo>
                    <a:pt x="1774" y="813"/>
                  </a:lnTo>
                  <a:lnTo>
                    <a:pt x="1774" y="814"/>
                  </a:lnTo>
                  <a:lnTo>
                    <a:pt x="1774" y="815"/>
                  </a:lnTo>
                  <a:lnTo>
                    <a:pt x="1774" y="815"/>
                  </a:lnTo>
                  <a:lnTo>
                    <a:pt x="1775" y="816"/>
                  </a:lnTo>
                  <a:lnTo>
                    <a:pt x="1775" y="817"/>
                  </a:lnTo>
                  <a:lnTo>
                    <a:pt x="1775" y="818"/>
                  </a:lnTo>
                  <a:lnTo>
                    <a:pt x="1775" y="819"/>
                  </a:lnTo>
                  <a:lnTo>
                    <a:pt x="1775" y="819"/>
                  </a:lnTo>
                  <a:lnTo>
                    <a:pt x="1775" y="819"/>
                  </a:lnTo>
                  <a:lnTo>
                    <a:pt x="1775" y="820"/>
                  </a:lnTo>
                  <a:lnTo>
                    <a:pt x="1775" y="820"/>
                  </a:lnTo>
                  <a:lnTo>
                    <a:pt x="1775" y="821"/>
                  </a:lnTo>
                  <a:lnTo>
                    <a:pt x="1775" y="821"/>
                  </a:lnTo>
                  <a:lnTo>
                    <a:pt x="1775" y="823"/>
                  </a:lnTo>
                  <a:lnTo>
                    <a:pt x="1775" y="824"/>
                  </a:lnTo>
                  <a:lnTo>
                    <a:pt x="1775" y="825"/>
                  </a:lnTo>
                  <a:lnTo>
                    <a:pt x="1775" y="826"/>
                  </a:lnTo>
                  <a:lnTo>
                    <a:pt x="1775" y="828"/>
                  </a:lnTo>
                  <a:lnTo>
                    <a:pt x="1776" y="829"/>
                  </a:lnTo>
                  <a:lnTo>
                    <a:pt x="1776" y="829"/>
                  </a:lnTo>
                  <a:lnTo>
                    <a:pt x="1776" y="830"/>
                  </a:lnTo>
                  <a:lnTo>
                    <a:pt x="1776" y="832"/>
                  </a:lnTo>
                  <a:lnTo>
                    <a:pt x="1776" y="833"/>
                  </a:lnTo>
                  <a:lnTo>
                    <a:pt x="1776" y="833"/>
                  </a:lnTo>
                  <a:lnTo>
                    <a:pt x="1776" y="835"/>
                  </a:lnTo>
                  <a:lnTo>
                    <a:pt x="1776" y="836"/>
                  </a:lnTo>
                  <a:lnTo>
                    <a:pt x="1776" y="837"/>
                  </a:lnTo>
                  <a:lnTo>
                    <a:pt x="1776" y="838"/>
                  </a:lnTo>
                  <a:lnTo>
                    <a:pt x="1776" y="839"/>
                  </a:lnTo>
                  <a:lnTo>
                    <a:pt x="1777" y="839"/>
                  </a:lnTo>
                  <a:lnTo>
                    <a:pt x="1777" y="840"/>
                  </a:lnTo>
                  <a:lnTo>
                    <a:pt x="1777" y="841"/>
                  </a:lnTo>
                  <a:lnTo>
                    <a:pt x="1777" y="842"/>
                  </a:lnTo>
                  <a:lnTo>
                    <a:pt x="1777" y="844"/>
                  </a:lnTo>
                  <a:lnTo>
                    <a:pt x="1777" y="844"/>
                  </a:lnTo>
                  <a:lnTo>
                    <a:pt x="1777" y="845"/>
                  </a:lnTo>
                  <a:lnTo>
                    <a:pt x="1777" y="846"/>
                  </a:lnTo>
                  <a:lnTo>
                    <a:pt x="1777" y="847"/>
                  </a:lnTo>
                  <a:lnTo>
                    <a:pt x="1777" y="848"/>
                  </a:lnTo>
                  <a:lnTo>
                    <a:pt x="1777" y="849"/>
                  </a:lnTo>
                  <a:lnTo>
                    <a:pt x="1777" y="851"/>
                  </a:lnTo>
                  <a:lnTo>
                    <a:pt x="1777" y="851"/>
                  </a:lnTo>
                  <a:lnTo>
                    <a:pt x="1777" y="852"/>
                  </a:lnTo>
                  <a:lnTo>
                    <a:pt x="1777" y="853"/>
                  </a:lnTo>
                  <a:lnTo>
                    <a:pt x="1777" y="853"/>
                  </a:lnTo>
                  <a:lnTo>
                    <a:pt x="1777" y="854"/>
                  </a:lnTo>
                  <a:lnTo>
                    <a:pt x="1777" y="854"/>
                  </a:lnTo>
                  <a:lnTo>
                    <a:pt x="1777" y="854"/>
                  </a:lnTo>
                  <a:lnTo>
                    <a:pt x="1777" y="855"/>
                  </a:lnTo>
                  <a:lnTo>
                    <a:pt x="1777" y="856"/>
                  </a:lnTo>
                  <a:lnTo>
                    <a:pt x="1777" y="857"/>
                  </a:lnTo>
                  <a:lnTo>
                    <a:pt x="1778" y="857"/>
                  </a:lnTo>
                  <a:lnTo>
                    <a:pt x="1778" y="858"/>
                  </a:lnTo>
                  <a:lnTo>
                    <a:pt x="1778" y="859"/>
                  </a:lnTo>
                  <a:lnTo>
                    <a:pt x="1778" y="861"/>
                  </a:lnTo>
                  <a:lnTo>
                    <a:pt x="1778" y="861"/>
                  </a:lnTo>
                  <a:lnTo>
                    <a:pt x="1778" y="861"/>
                  </a:lnTo>
                  <a:lnTo>
                    <a:pt x="1778" y="862"/>
                  </a:lnTo>
                  <a:lnTo>
                    <a:pt x="1778" y="863"/>
                  </a:lnTo>
                  <a:lnTo>
                    <a:pt x="1778" y="864"/>
                  </a:lnTo>
                  <a:lnTo>
                    <a:pt x="1778" y="864"/>
                  </a:lnTo>
                  <a:lnTo>
                    <a:pt x="1778" y="864"/>
                  </a:lnTo>
                  <a:lnTo>
                    <a:pt x="1778" y="866"/>
                  </a:lnTo>
                  <a:lnTo>
                    <a:pt x="1778" y="867"/>
                  </a:lnTo>
                  <a:lnTo>
                    <a:pt x="1778" y="867"/>
                  </a:lnTo>
                  <a:lnTo>
                    <a:pt x="1778" y="868"/>
                  </a:lnTo>
                  <a:lnTo>
                    <a:pt x="1778" y="869"/>
                  </a:lnTo>
                  <a:lnTo>
                    <a:pt x="1778" y="870"/>
                  </a:lnTo>
                  <a:lnTo>
                    <a:pt x="1778" y="871"/>
                  </a:lnTo>
                  <a:lnTo>
                    <a:pt x="1778" y="871"/>
                  </a:lnTo>
                  <a:lnTo>
                    <a:pt x="1778" y="872"/>
                  </a:lnTo>
                  <a:lnTo>
                    <a:pt x="1778" y="873"/>
                  </a:lnTo>
                  <a:lnTo>
                    <a:pt x="1778" y="873"/>
                  </a:lnTo>
                  <a:lnTo>
                    <a:pt x="1778" y="874"/>
                  </a:lnTo>
                  <a:lnTo>
                    <a:pt x="1778" y="874"/>
                  </a:lnTo>
                  <a:lnTo>
                    <a:pt x="1778" y="875"/>
                  </a:lnTo>
                  <a:lnTo>
                    <a:pt x="1778" y="876"/>
                  </a:lnTo>
                  <a:lnTo>
                    <a:pt x="1778" y="878"/>
                  </a:lnTo>
                  <a:lnTo>
                    <a:pt x="1778" y="878"/>
                  </a:lnTo>
                  <a:lnTo>
                    <a:pt x="1778" y="879"/>
                  </a:lnTo>
                  <a:lnTo>
                    <a:pt x="1778" y="880"/>
                  </a:lnTo>
                  <a:lnTo>
                    <a:pt x="1778" y="881"/>
                  </a:lnTo>
                  <a:lnTo>
                    <a:pt x="1778" y="882"/>
                  </a:lnTo>
                  <a:lnTo>
                    <a:pt x="1778" y="883"/>
                  </a:lnTo>
                  <a:lnTo>
                    <a:pt x="1778" y="884"/>
                  </a:lnTo>
                  <a:lnTo>
                    <a:pt x="1778" y="884"/>
                  </a:lnTo>
                  <a:lnTo>
                    <a:pt x="1778" y="886"/>
                  </a:lnTo>
                  <a:lnTo>
                    <a:pt x="1778" y="886"/>
                  </a:lnTo>
                  <a:lnTo>
                    <a:pt x="1778" y="888"/>
                  </a:lnTo>
                  <a:lnTo>
                    <a:pt x="1778" y="889"/>
                  </a:lnTo>
                  <a:lnTo>
                    <a:pt x="1778" y="890"/>
                  </a:lnTo>
                  <a:lnTo>
                    <a:pt x="1778" y="891"/>
                  </a:lnTo>
                  <a:lnTo>
                    <a:pt x="1778" y="892"/>
                  </a:lnTo>
                  <a:lnTo>
                    <a:pt x="1778" y="893"/>
                  </a:lnTo>
                  <a:lnTo>
                    <a:pt x="1778" y="894"/>
                  </a:lnTo>
                  <a:lnTo>
                    <a:pt x="1778" y="895"/>
                  </a:lnTo>
                  <a:lnTo>
                    <a:pt x="1778" y="896"/>
                  </a:lnTo>
                  <a:lnTo>
                    <a:pt x="1778" y="896"/>
                  </a:lnTo>
                  <a:lnTo>
                    <a:pt x="1778" y="898"/>
                  </a:lnTo>
                  <a:lnTo>
                    <a:pt x="1778" y="898"/>
                  </a:lnTo>
                  <a:lnTo>
                    <a:pt x="1778" y="899"/>
                  </a:lnTo>
                  <a:lnTo>
                    <a:pt x="1778" y="899"/>
                  </a:lnTo>
                  <a:lnTo>
                    <a:pt x="1779" y="900"/>
                  </a:lnTo>
                  <a:lnTo>
                    <a:pt x="1779" y="901"/>
                  </a:lnTo>
                  <a:lnTo>
                    <a:pt x="1779" y="902"/>
                  </a:lnTo>
                  <a:lnTo>
                    <a:pt x="1779" y="903"/>
                  </a:lnTo>
                  <a:lnTo>
                    <a:pt x="1778" y="904"/>
                  </a:lnTo>
                  <a:lnTo>
                    <a:pt x="1778" y="905"/>
                  </a:lnTo>
                  <a:lnTo>
                    <a:pt x="1778" y="905"/>
                  </a:lnTo>
                  <a:lnTo>
                    <a:pt x="1778" y="907"/>
                  </a:lnTo>
                  <a:lnTo>
                    <a:pt x="1778" y="908"/>
                  </a:lnTo>
                  <a:lnTo>
                    <a:pt x="1778" y="908"/>
                  </a:lnTo>
                  <a:lnTo>
                    <a:pt x="1778" y="909"/>
                  </a:lnTo>
                  <a:lnTo>
                    <a:pt x="1778" y="909"/>
                  </a:lnTo>
                  <a:lnTo>
                    <a:pt x="1778" y="911"/>
                  </a:lnTo>
                  <a:lnTo>
                    <a:pt x="1778" y="912"/>
                  </a:lnTo>
                  <a:lnTo>
                    <a:pt x="1778" y="913"/>
                  </a:lnTo>
                  <a:lnTo>
                    <a:pt x="1778" y="914"/>
                  </a:lnTo>
                  <a:lnTo>
                    <a:pt x="1778" y="915"/>
                  </a:lnTo>
                  <a:lnTo>
                    <a:pt x="1778" y="916"/>
                  </a:lnTo>
                  <a:lnTo>
                    <a:pt x="1778" y="917"/>
                  </a:lnTo>
                  <a:lnTo>
                    <a:pt x="1778" y="919"/>
                  </a:lnTo>
                  <a:lnTo>
                    <a:pt x="1778" y="919"/>
                  </a:lnTo>
                  <a:lnTo>
                    <a:pt x="1778" y="920"/>
                  </a:lnTo>
                  <a:lnTo>
                    <a:pt x="1778" y="922"/>
                  </a:lnTo>
                  <a:lnTo>
                    <a:pt x="1778" y="923"/>
                  </a:lnTo>
                  <a:lnTo>
                    <a:pt x="1778" y="924"/>
                  </a:lnTo>
                  <a:lnTo>
                    <a:pt x="1778" y="925"/>
                  </a:lnTo>
                  <a:lnTo>
                    <a:pt x="1778" y="925"/>
                  </a:lnTo>
                  <a:lnTo>
                    <a:pt x="1778" y="926"/>
                  </a:lnTo>
                  <a:lnTo>
                    <a:pt x="1778" y="927"/>
                  </a:lnTo>
                  <a:lnTo>
                    <a:pt x="1778" y="927"/>
                  </a:lnTo>
                  <a:lnTo>
                    <a:pt x="1778" y="928"/>
                  </a:lnTo>
                  <a:lnTo>
                    <a:pt x="1778" y="929"/>
                  </a:lnTo>
                  <a:lnTo>
                    <a:pt x="1778" y="930"/>
                  </a:lnTo>
                  <a:lnTo>
                    <a:pt x="1778" y="930"/>
                  </a:lnTo>
                  <a:lnTo>
                    <a:pt x="1778" y="931"/>
                  </a:lnTo>
                  <a:lnTo>
                    <a:pt x="1778" y="932"/>
                  </a:lnTo>
                  <a:lnTo>
                    <a:pt x="1778" y="933"/>
                  </a:lnTo>
                  <a:lnTo>
                    <a:pt x="1778" y="934"/>
                  </a:lnTo>
                  <a:lnTo>
                    <a:pt x="1778" y="935"/>
                  </a:lnTo>
                  <a:lnTo>
                    <a:pt x="1778" y="935"/>
                  </a:lnTo>
                  <a:lnTo>
                    <a:pt x="1778" y="936"/>
                  </a:lnTo>
                  <a:lnTo>
                    <a:pt x="1778" y="937"/>
                  </a:lnTo>
                  <a:lnTo>
                    <a:pt x="1778" y="938"/>
                  </a:lnTo>
                  <a:lnTo>
                    <a:pt x="1778" y="939"/>
                  </a:lnTo>
                  <a:lnTo>
                    <a:pt x="1778" y="940"/>
                  </a:lnTo>
                  <a:lnTo>
                    <a:pt x="1778" y="940"/>
                  </a:lnTo>
                  <a:lnTo>
                    <a:pt x="1778" y="941"/>
                  </a:lnTo>
                  <a:lnTo>
                    <a:pt x="1778" y="941"/>
                  </a:lnTo>
                  <a:lnTo>
                    <a:pt x="1778" y="942"/>
                  </a:lnTo>
                  <a:lnTo>
                    <a:pt x="1778" y="943"/>
                  </a:lnTo>
                  <a:lnTo>
                    <a:pt x="1778" y="944"/>
                  </a:lnTo>
                  <a:lnTo>
                    <a:pt x="1778" y="945"/>
                  </a:lnTo>
                  <a:lnTo>
                    <a:pt x="1778" y="945"/>
                  </a:lnTo>
                  <a:lnTo>
                    <a:pt x="1777" y="946"/>
                  </a:lnTo>
                  <a:lnTo>
                    <a:pt x="1777" y="947"/>
                  </a:lnTo>
                  <a:lnTo>
                    <a:pt x="1777" y="948"/>
                  </a:lnTo>
                  <a:lnTo>
                    <a:pt x="1777" y="948"/>
                  </a:lnTo>
                  <a:lnTo>
                    <a:pt x="1777" y="948"/>
                  </a:lnTo>
                  <a:lnTo>
                    <a:pt x="1777" y="949"/>
                  </a:lnTo>
                  <a:lnTo>
                    <a:pt x="1777" y="950"/>
                  </a:lnTo>
                  <a:lnTo>
                    <a:pt x="1777" y="950"/>
                  </a:lnTo>
                  <a:lnTo>
                    <a:pt x="1777" y="951"/>
                  </a:lnTo>
                  <a:lnTo>
                    <a:pt x="1777" y="952"/>
                  </a:lnTo>
                  <a:lnTo>
                    <a:pt x="1777" y="953"/>
                  </a:lnTo>
                  <a:lnTo>
                    <a:pt x="1777" y="954"/>
                  </a:lnTo>
                  <a:lnTo>
                    <a:pt x="1777" y="955"/>
                  </a:lnTo>
                  <a:lnTo>
                    <a:pt x="1777" y="956"/>
                  </a:lnTo>
                  <a:lnTo>
                    <a:pt x="1777" y="957"/>
                  </a:lnTo>
                  <a:lnTo>
                    <a:pt x="1777" y="958"/>
                  </a:lnTo>
                  <a:lnTo>
                    <a:pt x="1777" y="959"/>
                  </a:lnTo>
                  <a:lnTo>
                    <a:pt x="1777" y="959"/>
                  </a:lnTo>
                  <a:lnTo>
                    <a:pt x="1777" y="960"/>
                  </a:lnTo>
                  <a:lnTo>
                    <a:pt x="1777" y="961"/>
                  </a:lnTo>
                  <a:lnTo>
                    <a:pt x="1777" y="962"/>
                  </a:lnTo>
                  <a:lnTo>
                    <a:pt x="1777" y="963"/>
                  </a:lnTo>
                  <a:lnTo>
                    <a:pt x="1776" y="964"/>
                  </a:lnTo>
                  <a:lnTo>
                    <a:pt x="1776" y="964"/>
                  </a:lnTo>
                  <a:lnTo>
                    <a:pt x="1776" y="966"/>
                  </a:lnTo>
                  <a:lnTo>
                    <a:pt x="1776" y="967"/>
                  </a:lnTo>
                  <a:lnTo>
                    <a:pt x="1776" y="968"/>
                  </a:lnTo>
                  <a:lnTo>
                    <a:pt x="1776" y="969"/>
                  </a:lnTo>
                  <a:lnTo>
                    <a:pt x="1776" y="970"/>
                  </a:lnTo>
                  <a:lnTo>
                    <a:pt x="1776" y="971"/>
                  </a:lnTo>
                  <a:lnTo>
                    <a:pt x="1776" y="972"/>
                  </a:lnTo>
                  <a:lnTo>
                    <a:pt x="1776" y="974"/>
                  </a:lnTo>
                  <a:lnTo>
                    <a:pt x="1776" y="974"/>
                  </a:lnTo>
                  <a:lnTo>
                    <a:pt x="1775" y="975"/>
                  </a:lnTo>
                  <a:lnTo>
                    <a:pt x="1775" y="976"/>
                  </a:lnTo>
                  <a:lnTo>
                    <a:pt x="1775" y="977"/>
                  </a:lnTo>
                  <a:lnTo>
                    <a:pt x="1775" y="978"/>
                  </a:lnTo>
                  <a:lnTo>
                    <a:pt x="1775" y="979"/>
                  </a:lnTo>
                  <a:lnTo>
                    <a:pt x="1775" y="980"/>
                  </a:lnTo>
                  <a:lnTo>
                    <a:pt x="1775" y="981"/>
                  </a:lnTo>
                  <a:lnTo>
                    <a:pt x="1775" y="982"/>
                  </a:lnTo>
                  <a:lnTo>
                    <a:pt x="1775" y="982"/>
                  </a:lnTo>
                  <a:lnTo>
                    <a:pt x="1775" y="983"/>
                  </a:lnTo>
                  <a:lnTo>
                    <a:pt x="1775" y="983"/>
                  </a:lnTo>
                  <a:lnTo>
                    <a:pt x="1775" y="983"/>
                  </a:lnTo>
                  <a:lnTo>
                    <a:pt x="1775" y="984"/>
                  </a:lnTo>
                  <a:lnTo>
                    <a:pt x="1775" y="985"/>
                  </a:lnTo>
                  <a:lnTo>
                    <a:pt x="1775" y="985"/>
                  </a:lnTo>
                  <a:lnTo>
                    <a:pt x="1775" y="986"/>
                  </a:lnTo>
                  <a:lnTo>
                    <a:pt x="1774" y="988"/>
                  </a:lnTo>
                  <a:lnTo>
                    <a:pt x="1774" y="988"/>
                  </a:lnTo>
                  <a:lnTo>
                    <a:pt x="1774" y="989"/>
                  </a:lnTo>
                  <a:lnTo>
                    <a:pt x="1774" y="990"/>
                  </a:lnTo>
                  <a:lnTo>
                    <a:pt x="1774" y="991"/>
                  </a:lnTo>
                  <a:lnTo>
                    <a:pt x="1774" y="992"/>
                  </a:lnTo>
                  <a:lnTo>
                    <a:pt x="1774" y="993"/>
                  </a:lnTo>
                  <a:lnTo>
                    <a:pt x="1774" y="994"/>
                  </a:lnTo>
                  <a:lnTo>
                    <a:pt x="1774" y="995"/>
                  </a:lnTo>
                  <a:lnTo>
                    <a:pt x="1774" y="995"/>
                  </a:lnTo>
                  <a:lnTo>
                    <a:pt x="1774" y="996"/>
                  </a:lnTo>
                  <a:lnTo>
                    <a:pt x="1774" y="998"/>
                  </a:lnTo>
                  <a:lnTo>
                    <a:pt x="1773" y="998"/>
                  </a:lnTo>
                  <a:lnTo>
                    <a:pt x="1773" y="999"/>
                  </a:lnTo>
                  <a:lnTo>
                    <a:pt x="1773" y="1000"/>
                  </a:lnTo>
                  <a:lnTo>
                    <a:pt x="1773" y="1001"/>
                  </a:lnTo>
                  <a:lnTo>
                    <a:pt x="1773" y="1002"/>
                  </a:lnTo>
                  <a:lnTo>
                    <a:pt x="1773" y="1003"/>
                  </a:lnTo>
                  <a:lnTo>
                    <a:pt x="1773" y="1004"/>
                  </a:lnTo>
                  <a:lnTo>
                    <a:pt x="1773" y="1004"/>
                  </a:lnTo>
                  <a:lnTo>
                    <a:pt x="1772" y="1006"/>
                  </a:lnTo>
                  <a:lnTo>
                    <a:pt x="1772" y="1006"/>
                  </a:lnTo>
                  <a:lnTo>
                    <a:pt x="1772" y="1007"/>
                  </a:lnTo>
                  <a:lnTo>
                    <a:pt x="1772" y="1009"/>
                  </a:lnTo>
                  <a:lnTo>
                    <a:pt x="1772" y="1010"/>
                  </a:lnTo>
                  <a:lnTo>
                    <a:pt x="1772" y="1011"/>
                  </a:lnTo>
                  <a:lnTo>
                    <a:pt x="1772" y="1012"/>
                  </a:lnTo>
                  <a:lnTo>
                    <a:pt x="1772" y="1013"/>
                  </a:lnTo>
                  <a:lnTo>
                    <a:pt x="1772" y="1014"/>
                  </a:lnTo>
                  <a:lnTo>
                    <a:pt x="1772" y="1014"/>
                  </a:lnTo>
                  <a:lnTo>
                    <a:pt x="1771" y="1015"/>
                  </a:lnTo>
                  <a:lnTo>
                    <a:pt x="1771" y="1016"/>
                  </a:lnTo>
                  <a:lnTo>
                    <a:pt x="1771" y="1017"/>
                  </a:lnTo>
                  <a:lnTo>
                    <a:pt x="1771" y="1018"/>
                  </a:lnTo>
                  <a:lnTo>
                    <a:pt x="1771" y="1019"/>
                  </a:lnTo>
                  <a:lnTo>
                    <a:pt x="1771" y="1019"/>
                  </a:lnTo>
                  <a:lnTo>
                    <a:pt x="1771" y="1020"/>
                  </a:lnTo>
                  <a:lnTo>
                    <a:pt x="1771" y="1020"/>
                  </a:lnTo>
                  <a:lnTo>
                    <a:pt x="1771" y="1021"/>
                  </a:lnTo>
                  <a:lnTo>
                    <a:pt x="1771" y="1022"/>
                  </a:lnTo>
                  <a:lnTo>
                    <a:pt x="1771" y="1023"/>
                  </a:lnTo>
                  <a:lnTo>
                    <a:pt x="1770" y="1024"/>
                  </a:lnTo>
                  <a:lnTo>
                    <a:pt x="1770" y="1025"/>
                  </a:lnTo>
                  <a:lnTo>
                    <a:pt x="1770" y="1026"/>
                  </a:lnTo>
                  <a:lnTo>
                    <a:pt x="1770" y="1027"/>
                  </a:lnTo>
                  <a:lnTo>
                    <a:pt x="1770" y="1028"/>
                  </a:lnTo>
                  <a:lnTo>
                    <a:pt x="1770" y="1028"/>
                  </a:lnTo>
                  <a:lnTo>
                    <a:pt x="1769" y="1029"/>
                  </a:lnTo>
                  <a:lnTo>
                    <a:pt x="1769" y="1031"/>
                  </a:lnTo>
                  <a:lnTo>
                    <a:pt x="1769" y="1032"/>
                  </a:lnTo>
                  <a:lnTo>
                    <a:pt x="1769" y="1033"/>
                  </a:lnTo>
                  <a:lnTo>
                    <a:pt x="1769" y="1034"/>
                  </a:lnTo>
                  <a:lnTo>
                    <a:pt x="1769" y="1035"/>
                  </a:lnTo>
                  <a:lnTo>
                    <a:pt x="1769" y="1036"/>
                  </a:lnTo>
                  <a:lnTo>
                    <a:pt x="1768" y="1037"/>
                  </a:lnTo>
                  <a:lnTo>
                    <a:pt x="1768" y="1038"/>
                  </a:lnTo>
                  <a:lnTo>
                    <a:pt x="1768" y="1040"/>
                  </a:lnTo>
                  <a:lnTo>
                    <a:pt x="1768" y="1040"/>
                  </a:lnTo>
                  <a:lnTo>
                    <a:pt x="1768" y="1041"/>
                  </a:lnTo>
                  <a:lnTo>
                    <a:pt x="1768" y="1042"/>
                  </a:lnTo>
                  <a:lnTo>
                    <a:pt x="1768" y="1043"/>
                  </a:lnTo>
                  <a:lnTo>
                    <a:pt x="1767" y="1044"/>
                  </a:lnTo>
                  <a:lnTo>
                    <a:pt x="1767" y="1045"/>
                  </a:lnTo>
                  <a:lnTo>
                    <a:pt x="1767" y="1046"/>
                  </a:lnTo>
                  <a:lnTo>
                    <a:pt x="1767" y="1047"/>
                  </a:lnTo>
                  <a:lnTo>
                    <a:pt x="1766" y="1049"/>
                  </a:lnTo>
                  <a:lnTo>
                    <a:pt x="1766" y="1049"/>
                  </a:lnTo>
                  <a:lnTo>
                    <a:pt x="1766" y="1050"/>
                  </a:lnTo>
                  <a:lnTo>
                    <a:pt x="1766" y="1052"/>
                  </a:lnTo>
                  <a:lnTo>
                    <a:pt x="1766" y="1053"/>
                  </a:lnTo>
                  <a:lnTo>
                    <a:pt x="1766" y="1054"/>
                  </a:lnTo>
                  <a:lnTo>
                    <a:pt x="1766" y="1055"/>
                  </a:lnTo>
                  <a:lnTo>
                    <a:pt x="1765" y="1056"/>
                  </a:lnTo>
                  <a:lnTo>
                    <a:pt x="1765" y="1057"/>
                  </a:lnTo>
                  <a:lnTo>
                    <a:pt x="1765" y="1057"/>
                  </a:lnTo>
                  <a:lnTo>
                    <a:pt x="1765" y="1058"/>
                  </a:lnTo>
                  <a:lnTo>
                    <a:pt x="1765" y="1059"/>
                  </a:lnTo>
                  <a:lnTo>
                    <a:pt x="1765" y="1060"/>
                  </a:lnTo>
                  <a:lnTo>
                    <a:pt x="1764" y="1061"/>
                  </a:lnTo>
                  <a:lnTo>
                    <a:pt x="1764" y="1062"/>
                  </a:lnTo>
                  <a:lnTo>
                    <a:pt x="1764" y="1063"/>
                  </a:lnTo>
                  <a:lnTo>
                    <a:pt x="1764" y="1064"/>
                  </a:lnTo>
                  <a:lnTo>
                    <a:pt x="1764" y="1064"/>
                  </a:lnTo>
                  <a:lnTo>
                    <a:pt x="1764" y="1065"/>
                  </a:lnTo>
                  <a:lnTo>
                    <a:pt x="1764" y="1066"/>
                  </a:lnTo>
                  <a:lnTo>
                    <a:pt x="1764" y="1067"/>
                  </a:lnTo>
                  <a:lnTo>
                    <a:pt x="1763" y="1068"/>
                  </a:lnTo>
                  <a:lnTo>
                    <a:pt x="1763" y="1069"/>
                  </a:lnTo>
                  <a:lnTo>
                    <a:pt x="1763" y="1070"/>
                  </a:lnTo>
                  <a:lnTo>
                    <a:pt x="1763" y="1071"/>
                  </a:lnTo>
                  <a:lnTo>
                    <a:pt x="1762" y="1072"/>
                  </a:lnTo>
                  <a:lnTo>
                    <a:pt x="1762" y="1073"/>
                  </a:lnTo>
                  <a:lnTo>
                    <a:pt x="1762" y="1074"/>
                  </a:lnTo>
                  <a:lnTo>
                    <a:pt x="1762" y="1075"/>
                  </a:lnTo>
                  <a:lnTo>
                    <a:pt x="1762" y="1075"/>
                  </a:lnTo>
                  <a:lnTo>
                    <a:pt x="1762" y="1076"/>
                  </a:lnTo>
                  <a:lnTo>
                    <a:pt x="1762" y="1077"/>
                  </a:lnTo>
                  <a:lnTo>
                    <a:pt x="1761" y="1078"/>
                  </a:lnTo>
                  <a:lnTo>
                    <a:pt x="1761" y="1079"/>
                  </a:lnTo>
                  <a:lnTo>
                    <a:pt x="1761" y="1080"/>
                  </a:lnTo>
                  <a:lnTo>
                    <a:pt x="1761" y="1081"/>
                  </a:lnTo>
                  <a:lnTo>
                    <a:pt x="1761" y="1082"/>
                  </a:lnTo>
                  <a:lnTo>
                    <a:pt x="1760" y="1083"/>
                  </a:lnTo>
                  <a:lnTo>
                    <a:pt x="1760" y="1084"/>
                  </a:lnTo>
                  <a:lnTo>
                    <a:pt x="1760" y="1084"/>
                  </a:lnTo>
                  <a:lnTo>
                    <a:pt x="1760" y="1086"/>
                  </a:lnTo>
                  <a:lnTo>
                    <a:pt x="1759" y="1087"/>
                  </a:lnTo>
                  <a:lnTo>
                    <a:pt x="1759" y="1088"/>
                  </a:lnTo>
                  <a:lnTo>
                    <a:pt x="1759" y="1089"/>
                  </a:lnTo>
                  <a:lnTo>
                    <a:pt x="1759" y="1090"/>
                  </a:lnTo>
                  <a:lnTo>
                    <a:pt x="1759" y="1090"/>
                  </a:lnTo>
                  <a:lnTo>
                    <a:pt x="1759" y="1090"/>
                  </a:lnTo>
                  <a:lnTo>
                    <a:pt x="1759" y="1091"/>
                  </a:lnTo>
                  <a:lnTo>
                    <a:pt x="1758" y="1092"/>
                  </a:lnTo>
                  <a:lnTo>
                    <a:pt x="1758" y="1093"/>
                  </a:lnTo>
                  <a:lnTo>
                    <a:pt x="1758" y="1094"/>
                  </a:lnTo>
                  <a:lnTo>
                    <a:pt x="1758" y="1095"/>
                  </a:lnTo>
                  <a:lnTo>
                    <a:pt x="1758" y="1096"/>
                  </a:lnTo>
                  <a:lnTo>
                    <a:pt x="1757" y="1097"/>
                  </a:lnTo>
                  <a:lnTo>
                    <a:pt x="1757" y="1097"/>
                  </a:lnTo>
                  <a:lnTo>
                    <a:pt x="1757" y="1098"/>
                  </a:lnTo>
                  <a:lnTo>
                    <a:pt x="1757" y="1099"/>
                  </a:lnTo>
                  <a:lnTo>
                    <a:pt x="1757" y="1100"/>
                  </a:lnTo>
                  <a:lnTo>
                    <a:pt x="1756" y="1101"/>
                  </a:lnTo>
                  <a:lnTo>
                    <a:pt x="1756" y="1102"/>
                  </a:lnTo>
                  <a:lnTo>
                    <a:pt x="1756" y="1102"/>
                  </a:lnTo>
                  <a:lnTo>
                    <a:pt x="1756" y="1103"/>
                  </a:lnTo>
                  <a:lnTo>
                    <a:pt x="1756" y="1103"/>
                  </a:lnTo>
                  <a:lnTo>
                    <a:pt x="1756" y="1104"/>
                  </a:lnTo>
                  <a:lnTo>
                    <a:pt x="1755" y="1105"/>
                  </a:lnTo>
                  <a:lnTo>
                    <a:pt x="1755" y="1106"/>
                  </a:lnTo>
                  <a:lnTo>
                    <a:pt x="1755" y="1107"/>
                  </a:lnTo>
                  <a:lnTo>
                    <a:pt x="1755" y="1108"/>
                  </a:lnTo>
                  <a:lnTo>
                    <a:pt x="1755" y="1108"/>
                  </a:lnTo>
                  <a:lnTo>
                    <a:pt x="1755" y="1109"/>
                  </a:lnTo>
                  <a:lnTo>
                    <a:pt x="1754" y="1110"/>
                  </a:lnTo>
                  <a:lnTo>
                    <a:pt x="1754" y="1111"/>
                  </a:lnTo>
                  <a:lnTo>
                    <a:pt x="1754" y="1111"/>
                  </a:lnTo>
                  <a:lnTo>
                    <a:pt x="1754" y="1113"/>
                  </a:lnTo>
                  <a:lnTo>
                    <a:pt x="1753" y="1113"/>
                  </a:lnTo>
                  <a:lnTo>
                    <a:pt x="1753" y="1114"/>
                  </a:lnTo>
                  <a:lnTo>
                    <a:pt x="1753" y="1115"/>
                  </a:lnTo>
                  <a:lnTo>
                    <a:pt x="1753" y="1116"/>
                  </a:lnTo>
                  <a:lnTo>
                    <a:pt x="1753" y="1117"/>
                  </a:lnTo>
                  <a:lnTo>
                    <a:pt x="1752" y="1118"/>
                  </a:lnTo>
                  <a:lnTo>
                    <a:pt x="1752" y="1119"/>
                  </a:lnTo>
                  <a:lnTo>
                    <a:pt x="1752" y="1120"/>
                  </a:lnTo>
                  <a:lnTo>
                    <a:pt x="1752" y="1120"/>
                  </a:lnTo>
                  <a:lnTo>
                    <a:pt x="1752" y="1121"/>
                  </a:lnTo>
                  <a:lnTo>
                    <a:pt x="1751" y="1122"/>
                  </a:lnTo>
                  <a:lnTo>
                    <a:pt x="1751" y="1123"/>
                  </a:lnTo>
                  <a:lnTo>
                    <a:pt x="1751" y="1124"/>
                  </a:lnTo>
                  <a:lnTo>
                    <a:pt x="1751" y="1124"/>
                  </a:lnTo>
                  <a:lnTo>
                    <a:pt x="1751" y="1125"/>
                  </a:lnTo>
                  <a:lnTo>
                    <a:pt x="1750" y="1125"/>
                  </a:lnTo>
                  <a:lnTo>
                    <a:pt x="1750" y="1126"/>
                  </a:lnTo>
                  <a:lnTo>
                    <a:pt x="1750" y="1127"/>
                  </a:lnTo>
                  <a:lnTo>
                    <a:pt x="1750" y="1128"/>
                  </a:lnTo>
                  <a:lnTo>
                    <a:pt x="1749" y="1130"/>
                  </a:lnTo>
                  <a:lnTo>
                    <a:pt x="1749" y="1130"/>
                  </a:lnTo>
                  <a:lnTo>
                    <a:pt x="1749" y="1132"/>
                  </a:lnTo>
                  <a:lnTo>
                    <a:pt x="1749" y="1133"/>
                  </a:lnTo>
                  <a:lnTo>
                    <a:pt x="1748" y="1134"/>
                  </a:lnTo>
                  <a:lnTo>
                    <a:pt x="1748" y="1135"/>
                  </a:lnTo>
                  <a:lnTo>
                    <a:pt x="1748" y="1136"/>
                  </a:lnTo>
                  <a:lnTo>
                    <a:pt x="1747" y="1138"/>
                  </a:lnTo>
                  <a:lnTo>
                    <a:pt x="1747" y="1139"/>
                  </a:lnTo>
                  <a:lnTo>
                    <a:pt x="1747" y="1139"/>
                  </a:lnTo>
                  <a:lnTo>
                    <a:pt x="1747" y="1140"/>
                  </a:lnTo>
                  <a:lnTo>
                    <a:pt x="1747" y="1141"/>
                  </a:lnTo>
                  <a:lnTo>
                    <a:pt x="1746" y="1142"/>
                  </a:lnTo>
                  <a:lnTo>
                    <a:pt x="1746" y="1143"/>
                  </a:lnTo>
                  <a:lnTo>
                    <a:pt x="1746" y="1144"/>
                  </a:lnTo>
                  <a:lnTo>
                    <a:pt x="1745" y="1145"/>
                  </a:lnTo>
                  <a:lnTo>
                    <a:pt x="1745" y="1145"/>
                  </a:lnTo>
                  <a:lnTo>
                    <a:pt x="1745" y="1146"/>
                  </a:lnTo>
                  <a:lnTo>
                    <a:pt x="1745" y="1148"/>
                  </a:lnTo>
                  <a:lnTo>
                    <a:pt x="1744" y="1149"/>
                  </a:lnTo>
                  <a:lnTo>
                    <a:pt x="1744" y="1149"/>
                  </a:lnTo>
                  <a:lnTo>
                    <a:pt x="1744" y="1150"/>
                  </a:lnTo>
                  <a:lnTo>
                    <a:pt x="1744" y="1150"/>
                  </a:lnTo>
                  <a:lnTo>
                    <a:pt x="1744" y="1150"/>
                  </a:lnTo>
                  <a:lnTo>
                    <a:pt x="1744" y="1151"/>
                  </a:lnTo>
                  <a:lnTo>
                    <a:pt x="1744" y="1151"/>
                  </a:lnTo>
                  <a:lnTo>
                    <a:pt x="1743" y="1152"/>
                  </a:lnTo>
                  <a:lnTo>
                    <a:pt x="1743" y="1153"/>
                  </a:lnTo>
                  <a:lnTo>
                    <a:pt x="1743" y="1154"/>
                  </a:lnTo>
                  <a:lnTo>
                    <a:pt x="1743" y="1155"/>
                  </a:lnTo>
                  <a:lnTo>
                    <a:pt x="1742" y="1156"/>
                  </a:lnTo>
                  <a:lnTo>
                    <a:pt x="1742" y="1157"/>
                  </a:lnTo>
                  <a:lnTo>
                    <a:pt x="1742" y="1158"/>
                  </a:lnTo>
                  <a:lnTo>
                    <a:pt x="1742" y="1158"/>
                  </a:lnTo>
                  <a:lnTo>
                    <a:pt x="1741" y="1159"/>
                  </a:lnTo>
                  <a:lnTo>
                    <a:pt x="1741" y="1160"/>
                  </a:lnTo>
                  <a:lnTo>
                    <a:pt x="1741" y="1162"/>
                  </a:lnTo>
                  <a:lnTo>
                    <a:pt x="1740" y="1162"/>
                  </a:lnTo>
                  <a:lnTo>
                    <a:pt x="1740" y="1164"/>
                  </a:lnTo>
                  <a:lnTo>
                    <a:pt x="1740" y="1165"/>
                  </a:lnTo>
                  <a:lnTo>
                    <a:pt x="1739" y="1166"/>
                  </a:lnTo>
                  <a:lnTo>
                    <a:pt x="1739" y="1168"/>
                  </a:lnTo>
                  <a:lnTo>
                    <a:pt x="1739" y="1168"/>
                  </a:lnTo>
                  <a:lnTo>
                    <a:pt x="1738" y="1169"/>
                  </a:lnTo>
                  <a:lnTo>
                    <a:pt x="1738" y="1170"/>
                  </a:lnTo>
                  <a:lnTo>
                    <a:pt x="1738" y="1171"/>
                  </a:lnTo>
                  <a:lnTo>
                    <a:pt x="1737" y="1172"/>
                  </a:lnTo>
                  <a:lnTo>
                    <a:pt x="1737" y="1174"/>
                  </a:lnTo>
                  <a:lnTo>
                    <a:pt x="1737" y="1175"/>
                  </a:lnTo>
                  <a:lnTo>
                    <a:pt x="1736" y="1176"/>
                  </a:lnTo>
                  <a:lnTo>
                    <a:pt x="1736" y="1177"/>
                  </a:lnTo>
                  <a:lnTo>
                    <a:pt x="1736" y="1178"/>
                  </a:lnTo>
                  <a:lnTo>
                    <a:pt x="1735" y="1179"/>
                  </a:lnTo>
                  <a:lnTo>
                    <a:pt x="1735" y="1180"/>
                  </a:lnTo>
                  <a:lnTo>
                    <a:pt x="1735" y="1181"/>
                  </a:lnTo>
                  <a:lnTo>
                    <a:pt x="1734" y="1183"/>
                  </a:lnTo>
                  <a:lnTo>
                    <a:pt x="1734" y="1184"/>
                  </a:lnTo>
                  <a:lnTo>
                    <a:pt x="1733" y="1185"/>
                  </a:lnTo>
                  <a:lnTo>
                    <a:pt x="1733" y="1185"/>
                  </a:lnTo>
                  <a:lnTo>
                    <a:pt x="1733" y="1187"/>
                  </a:lnTo>
                  <a:lnTo>
                    <a:pt x="1732" y="1187"/>
                  </a:lnTo>
                  <a:lnTo>
                    <a:pt x="1732" y="1188"/>
                  </a:lnTo>
                  <a:lnTo>
                    <a:pt x="1732" y="1189"/>
                  </a:lnTo>
                  <a:lnTo>
                    <a:pt x="1732" y="1190"/>
                  </a:lnTo>
                  <a:lnTo>
                    <a:pt x="1731" y="1191"/>
                  </a:lnTo>
                  <a:lnTo>
                    <a:pt x="1731" y="1193"/>
                  </a:lnTo>
                  <a:lnTo>
                    <a:pt x="1731" y="1193"/>
                  </a:lnTo>
                  <a:lnTo>
                    <a:pt x="1730" y="1194"/>
                  </a:lnTo>
                  <a:lnTo>
                    <a:pt x="1730" y="1195"/>
                  </a:lnTo>
                  <a:lnTo>
                    <a:pt x="1730" y="1195"/>
                  </a:lnTo>
                  <a:lnTo>
                    <a:pt x="1730" y="1196"/>
                  </a:lnTo>
                  <a:lnTo>
                    <a:pt x="1729" y="1196"/>
                  </a:lnTo>
                  <a:lnTo>
                    <a:pt x="1729" y="1197"/>
                  </a:lnTo>
                  <a:lnTo>
                    <a:pt x="1729" y="1198"/>
                  </a:lnTo>
                  <a:lnTo>
                    <a:pt x="1729" y="1199"/>
                  </a:lnTo>
                  <a:lnTo>
                    <a:pt x="1728" y="1200"/>
                  </a:lnTo>
                  <a:lnTo>
                    <a:pt x="1728" y="1201"/>
                  </a:lnTo>
                  <a:lnTo>
                    <a:pt x="1728" y="1201"/>
                  </a:lnTo>
                  <a:lnTo>
                    <a:pt x="1728" y="1202"/>
                  </a:lnTo>
                  <a:lnTo>
                    <a:pt x="1727" y="1202"/>
                  </a:lnTo>
                  <a:lnTo>
                    <a:pt x="1727" y="1203"/>
                  </a:lnTo>
                  <a:lnTo>
                    <a:pt x="1727" y="1205"/>
                  </a:lnTo>
                  <a:lnTo>
                    <a:pt x="1726" y="1205"/>
                  </a:lnTo>
                  <a:lnTo>
                    <a:pt x="1726" y="1206"/>
                  </a:lnTo>
                  <a:lnTo>
                    <a:pt x="1725" y="1208"/>
                  </a:lnTo>
                  <a:lnTo>
                    <a:pt x="1725" y="1209"/>
                  </a:lnTo>
                  <a:lnTo>
                    <a:pt x="1725" y="1210"/>
                  </a:lnTo>
                  <a:lnTo>
                    <a:pt x="1724" y="1211"/>
                  </a:lnTo>
                  <a:lnTo>
                    <a:pt x="1724" y="1212"/>
                  </a:lnTo>
                  <a:lnTo>
                    <a:pt x="1724" y="1213"/>
                  </a:lnTo>
                  <a:lnTo>
                    <a:pt x="1723" y="1214"/>
                  </a:lnTo>
                  <a:lnTo>
                    <a:pt x="1723" y="1215"/>
                  </a:lnTo>
                  <a:lnTo>
                    <a:pt x="1723" y="1216"/>
                  </a:lnTo>
                  <a:lnTo>
                    <a:pt x="1722" y="1217"/>
                  </a:lnTo>
                  <a:lnTo>
                    <a:pt x="1722" y="1218"/>
                  </a:lnTo>
                  <a:lnTo>
                    <a:pt x="1722" y="1219"/>
                  </a:lnTo>
                  <a:lnTo>
                    <a:pt x="1721" y="1219"/>
                  </a:lnTo>
                  <a:lnTo>
                    <a:pt x="1721" y="1220"/>
                  </a:lnTo>
                  <a:lnTo>
                    <a:pt x="1721" y="1220"/>
                  </a:lnTo>
                  <a:lnTo>
                    <a:pt x="1721" y="1221"/>
                  </a:lnTo>
                  <a:lnTo>
                    <a:pt x="1720" y="1222"/>
                  </a:lnTo>
                  <a:lnTo>
                    <a:pt x="1720" y="1223"/>
                  </a:lnTo>
                  <a:lnTo>
                    <a:pt x="1719" y="1224"/>
                  </a:lnTo>
                  <a:lnTo>
                    <a:pt x="1719" y="1225"/>
                  </a:lnTo>
                  <a:lnTo>
                    <a:pt x="1719" y="1226"/>
                  </a:lnTo>
                  <a:lnTo>
                    <a:pt x="1719" y="1226"/>
                  </a:lnTo>
                  <a:lnTo>
                    <a:pt x="1718" y="1228"/>
                  </a:lnTo>
                  <a:lnTo>
                    <a:pt x="1718" y="1229"/>
                  </a:lnTo>
                  <a:lnTo>
                    <a:pt x="1717" y="1229"/>
                  </a:lnTo>
                  <a:lnTo>
                    <a:pt x="1717" y="1230"/>
                  </a:lnTo>
                  <a:lnTo>
                    <a:pt x="1717" y="1231"/>
                  </a:lnTo>
                  <a:lnTo>
                    <a:pt x="1717" y="1232"/>
                  </a:lnTo>
                  <a:lnTo>
                    <a:pt x="1716" y="1233"/>
                  </a:lnTo>
                  <a:lnTo>
                    <a:pt x="1716" y="1233"/>
                  </a:lnTo>
                  <a:lnTo>
                    <a:pt x="1716" y="1233"/>
                  </a:lnTo>
                  <a:lnTo>
                    <a:pt x="1716" y="1235"/>
                  </a:lnTo>
                  <a:lnTo>
                    <a:pt x="1715" y="1235"/>
                  </a:lnTo>
                  <a:lnTo>
                    <a:pt x="1715" y="1237"/>
                  </a:lnTo>
                  <a:lnTo>
                    <a:pt x="1714" y="1237"/>
                  </a:lnTo>
                  <a:lnTo>
                    <a:pt x="1714" y="1238"/>
                  </a:lnTo>
                  <a:lnTo>
                    <a:pt x="1713" y="1239"/>
                  </a:lnTo>
                  <a:lnTo>
                    <a:pt x="1713" y="1240"/>
                  </a:lnTo>
                  <a:lnTo>
                    <a:pt x="1713" y="1241"/>
                  </a:lnTo>
                  <a:lnTo>
                    <a:pt x="1713" y="1242"/>
                  </a:lnTo>
                  <a:lnTo>
                    <a:pt x="1712" y="1243"/>
                  </a:lnTo>
                  <a:lnTo>
                    <a:pt x="1712" y="1244"/>
                  </a:lnTo>
                  <a:lnTo>
                    <a:pt x="1711" y="1245"/>
                  </a:lnTo>
                  <a:lnTo>
                    <a:pt x="1711" y="1245"/>
                  </a:lnTo>
                  <a:lnTo>
                    <a:pt x="1710" y="1247"/>
                  </a:lnTo>
                  <a:lnTo>
                    <a:pt x="1710" y="1248"/>
                  </a:lnTo>
                  <a:lnTo>
                    <a:pt x="1710" y="1249"/>
                  </a:lnTo>
                  <a:lnTo>
                    <a:pt x="1709" y="1249"/>
                  </a:lnTo>
                  <a:lnTo>
                    <a:pt x="1709" y="1250"/>
                  </a:lnTo>
                  <a:lnTo>
                    <a:pt x="1708" y="1252"/>
                  </a:lnTo>
                  <a:lnTo>
                    <a:pt x="1708" y="1253"/>
                  </a:lnTo>
                  <a:lnTo>
                    <a:pt x="1707" y="1254"/>
                  </a:lnTo>
                  <a:lnTo>
                    <a:pt x="1707" y="1255"/>
                  </a:lnTo>
                  <a:lnTo>
                    <a:pt x="1707" y="1256"/>
                  </a:lnTo>
                  <a:lnTo>
                    <a:pt x="1706" y="1257"/>
                  </a:lnTo>
                  <a:lnTo>
                    <a:pt x="1706" y="1258"/>
                  </a:lnTo>
                  <a:lnTo>
                    <a:pt x="1706" y="1259"/>
                  </a:lnTo>
                  <a:lnTo>
                    <a:pt x="1705" y="1260"/>
                  </a:lnTo>
                  <a:lnTo>
                    <a:pt x="1705" y="1261"/>
                  </a:lnTo>
                  <a:lnTo>
                    <a:pt x="1704" y="1262"/>
                  </a:lnTo>
                  <a:lnTo>
                    <a:pt x="1704" y="1263"/>
                  </a:lnTo>
                  <a:lnTo>
                    <a:pt x="1703" y="1264"/>
                  </a:lnTo>
                  <a:lnTo>
                    <a:pt x="1703" y="1265"/>
                  </a:lnTo>
                  <a:lnTo>
                    <a:pt x="1702" y="1266"/>
                  </a:lnTo>
                  <a:lnTo>
                    <a:pt x="1702" y="1267"/>
                  </a:lnTo>
                  <a:lnTo>
                    <a:pt x="1702" y="1268"/>
                  </a:lnTo>
                  <a:lnTo>
                    <a:pt x="1701" y="1269"/>
                  </a:lnTo>
                  <a:lnTo>
                    <a:pt x="1701" y="1270"/>
                  </a:lnTo>
                  <a:lnTo>
                    <a:pt x="1700" y="1270"/>
                  </a:lnTo>
                  <a:lnTo>
                    <a:pt x="1700" y="1271"/>
                  </a:lnTo>
                  <a:lnTo>
                    <a:pt x="1700" y="1272"/>
                  </a:lnTo>
                  <a:lnTo>
                    <a:pt x="1699" y="1273"/>
                  </a:lnTo>
                  <a:lnTo>
                    <a:pt x="1699" y="1274"/>
                  </a:lnTo>
                  <a:lnTo>
                    <a:pt x="1698" y="1275"/>
                  </a:lnTo>
                  <a:lnTo>
                    <a:pt x="1698" y="1276"/>
                  </a:lnTo>
                  <a:lnTo>
                    <a:pt x="1698" y="1277"/>
                  </a:lnTo>
                  <a:lnTo>
                    <a:pt x="1697" y="1278"/>
                  </a:lnTo>
                  <a:lnTo>
                    <a:pt x="1697" y="1279"/>
                  </a:lnTo>
                  <a:lnTo>
                    <a:pt x="1696" y="1280"/>
                  </a:lnTo>
                  <a:lnTo>
                    <a:pt x="1696" y="1281"/>
                  </a:lnTo>
                  <a:lnTo>
                    <a:pt x="1695" y="1282"/>
                  </a:lnTo>
                  <a:lnTo>
                    <a:pt x="1695" y="1283"/>
                  </a:lnTo>
                  <a:lnTo>
                    <a:pt x="1695" y="1283"/>
                  </a:lnTo>
                  <a:lnTo>
                    <a:pt x="1694" y="1284"/>
                  </a:lnTo>
                  <a:lnTo>
                    <a:pt x="1694" y="1285"/>
                  </a:lnTo>
                  <a:lnTo>
                    <a:pt x="1693" y="1286"/>
                  </a:lnTo>
                  <a:lnTo>
                    <a:pt x="1693" y="1287"/>
                  </a:lnTo>
                  <a:lnTo>
                    <a:pt x="1693" y="1288"/>
                  </a:lnTo>
                  <a:lnTo>
                    <a:pt x="1692" y="1289"/>
                  </a:lnTo>
                  <a:lnTo>
                    <a:pt x="1692" y="1290"/>
                  </a:lnTo>
                  <a:lnTo>
                    <a:pt x="1691" y="1290"/>
                  </a:lnTo>
                  <a:lnTo>
                    <a:pt x="1691" y="1292"/>
                  </a:lnTo>
                  <a:lnTo>
                    <a:pt x="1690" y="1293"/>
                  </a:lnTo>
                  <a:lnTo>
                    <a:pt x="1690" y="1294"/>
                  </a:lnTo>
                  <a:lnTo>
                    <a:pt x="1689" y="1295"/>
                  </a:lnTo>
                  <a:lnTo>
                    <a:pt x="1689" y="1295"/>
                  </a:lnTo>
                  <a:lnTo>
                    <a:pt x="1689" y="1296"/>
                  </a:lnTo>
                  <a:lnTo>
                    <a:pt x="1688" y="1297"/>
                  </a:lnTo>
                  <a:lnTo>
                    <a:pt x="1688" y="1298"/>
                  </a:lnTo>
                  <a:lnTo>
                    <a:pt x="1687" y="1299"/>
                  </a:lnTo>
                  <a:lnTo>
                    <a:pt x="1687" y="1300"/>
                  </a:lnTo>
                  <a:lnTo>
                    <a:pt x="1686" y="1301"/>
                  </a:lnTo>
                  <a:lnTo>
                    <a:pt x="1686" y="1302"/>
                  </a:lnTo>
                  <a:lnTo>
                    <a:pt x="1685" y="1303"/>
                  </a:lnTo>
                  <a:lnTo>
                    <a:pt x="1685" y="1304"/>
                  </a:lnTo>
                  <a:lnTo>
                    <a:pt x="1685" y="1304"/>
                  </a:lnTo>
                  <a:lnTo>
                    <a:pt x="1684" y="1305"/>
                  </a:lnTo>
                  <a:lnTo>
                    <a:pt x="1684" y="1305"/>
                  </a:lnTo>
                  <a:lnTo>
                    <a:pt x="1684" y="1305"/>
                  </a:lnTo>
                  <a:lnTo>
                    <a:pt x="1683" y="1307"/>
                  </a:lnTo>
                  <a:lnTo>
                    <a:pt x="1683" y="1308"/>
                  </a:lnTo>
                  <a:lnTo>
                    <a:pt x="1682" y="1309"/>
                  </a:lnTo>
                  <a:lnTo>
                    <a:pt x="1682" y="1309"/>
                  </a:lnTo>
                  <a:lnTo>
                    <a:pt x="1682" y="1310"/>
                  </a:lnTo>
                  <a:lnTo>
                    <a:pt x="1681" y="1310"/>
                  </a:lnTo>
                  <a:lnTo>
                    <a:pt x="1681" y="1311"/>
                  </a:lnTo>
                  <a:lnTo>
                    <a:pt x="1680" y="1313"/>
                  </a:lnTo>
                  <a:lnTo>
                    <a:pt x="1680" y="1313"/>
                  </a:lnTo>
                  <a:lnTo>
                    <a:pt x="1679" y="1314"/>
                  </a:lnTo>
                  <a:lnTo>
                    <a:pt x="1679" y="1315"/>
                  </a:lnTo>
                  <a:lnTo>
                    <a:pt x="1678" y="1316"/>
                  </a:lnTo>
                  <a:lnTo>
                    <a:pt x="1678" y="1317"/>
                  </a:lnTo>
                  <a:lnTo>
                    <a:pt x="1678" y="1318"/>
                  </a:lnTo>
                  <a:lnTo>
                    <a:pt x="1677" y="1319"/>
                  </a:lnTo>
                  <a:lnTo>
                    <a:pt x="1677" y="1320"/>
                  </a:lnTo>
                  <a:lnTo>
                    <a:pt x="1676" y="1321"/>
                  </a:lnTo>
                  <a:lnTo>
                    <a:pt x="1675" y="1322"/>
                  </a:lnTo>
                  <a:lnTo>
                    <a:pt x="1675" y="1323"/>
                  </a:lnTo>
                  <a:lnTo>
                    <a:pt x="1674" y="1324"/>
                  </a:lnTo>
                  <a:lnTo>
                    <a:pt x="1674" y="1326"/>
                  </a:lnTo>
                  <a:lnTo>
                    <a:pt x="1673" y="1326"/>
                  </a:lnTo>
                  <a:lnTo>
                    <a:pt x="1672" y="1328"/>
                  </a:lnTo>
                  <a:lnTo>
                    <a:pt x="1672" y="1329"/>
                  </a:lnTo>
                  <a:lnTo>
                    <a:pt x="1671" y="1330"/>
                  </a:lnTo>
                  <a:lnTo>
                    <a:pt x="1671" y="1331"/>
                  </a:lnTo>
                  <a:lnTo>
                    <a:pt x="1670" y="1332"/>
                  </a:lnTo>
                  <a:lnTo>
                    <a:pt x="1670" y="1333"/>
                  </a:lnTo>
                  <a:lnTo>
                    <a:pt x="1669" y="1334"/>
                  </a:lnTo>
                  <a:lnTo>
                    <a:pt x="1669" y="1335"/>
                  </a:lnTo>
                  <a:lnTo>
                    <a:pt x="1668" y="1335"/>
                  </a:lnTo>
                  <a:lnTo>
                    <a:pt x="1668" y="1336"/>
                  </a:lnTo>
                  <a:lnTo>
                    <a:pt x="1668" y="1337"/>
                  </a:lnTo>
                  <a:lnTo>
                    <a:pt x="1667" y="1338"/>
                  </a:lnTo>
                  <a:lnTo>
                    <a:pt x="1667" y="1339"/>
                  </a:lnTo>
                  <a:lnTo>
                    <a:pt x="1666" y="1340"/>
                  </a:lnTo>
                  <a:lnTo>
                    <a:pt x="1666" y="1341"/>
                  </a:lnTo>
                  <a:lnTo>
                    <a:pt x="1665" y="1342"/>
                  </a:lnTo>
                  <a:lnTo>
                    <a:pt x="1664" y="1343"/>
                  </a:lnTo>
                  <a:lnTo>
                    <a:pt x="1664" y="1344"/>
                  </a:lnTo>
                  <a:lnTo>
                    <a:pt x="1663" y="1345"/>
                  </a:lnTo>
                  <a:lnTo>
                    <a:pt x="1662" y="1346"/>
                  </a:lnTo>
                  <a:lnTo>
                    <a:pt x="1662" y="1348"/>
                  </a:lnTo>
                  <a:lnTo>
                    <a:pt x="1661" y="1348"/>
                  </a:lnTo>
                  <a:lnTo>
                    <a:pt x="1661" y="1349"/>
                  </a:lnTo>
                  <a:lnTo>
                    <a:pt x="1660" y="1350"/>
                  </a:lnTo>
                  <a:lnTo>
                    <a:pt x="1660" y="1351"/>
                  </a:lnTo>
                  <a:lnTo>
                    <a:pt x="1659" y="1352"/>
                  </a:lnTo>
                  <a:lnTo>
                    <a:pt x="1659" y="1353"/>
                  </a:lnTo>
                  <a:lnTo>
                    <a:pt x="1658" y="1354"/>
                  </a:lnTo>
                  <a:lnTo>
                    <a:pt x="1658" y="1354"/>
                  </a:lnTo>
                  <a:lnTo>
                    <a:pt x="1657" y="1356"/>
                  </a:lnTo>
                  <a:lnTo>
                    <a:pt x="1657" y="1356"/>
                  </a:lnTo>
                  <a:lnTo>
                    <a:pt x="1656" y="1357"/>
                  </a:lnTo>
                  <a:lnTo>
                    <a:pt x="1656" y="1358"/>
                  </a:lnTo>
                  <a:lnTo>
                    <a:pt x="1656" y="1358"/>
                  </a:lnTo>
                  <a:lnTo>
                    <a:pt x="1655" y="1359"/>
                  </a:lnTo>
                  <a:lnTo>
                    <a:pt x="1654" y="1361"/>
                  </a:lnTo>
                  <a:lnTo>
                    <a:pt x="1654" y="1361"/>
                  </a:lnTo>
                  <a:lnTo>
                    <a:pt x="1653" y="1363"/>
                  </a:lnTo>
                  <a:lnTo>
                    <a:pt x="1652" y="1364"/>
                  </a:lnTo>
                  <a:lnTo>
                    <a:pt x="1652" y="1365"/>
                  </a:lnTo>
                  <a:lnTo>
                    <a:pt x="1651" y="1366"/>
                  </a:lnTo>
                  <a:lnTo>
                    <a:pt x="1651" y="1367"/>
                  </a:lnTo>
                  <a:lnTo>
                    <a:pt x="1650" y="1368"/>
                  </a:lnTo>
                  <a:lnTo>
                    <a:pt x="1649" y="1369"/>
                  </a:lnTo>
                  <a:lnTo>
                    <a:pt x="1649" y="1369"/>
                  </a:lnTo>
                  <a:lnTo>
                    <a:pt x="1649" y="1370"/>
                  </a:lnTo>
                  <a:lnTo>
                    <a:pt x="1648" y="1371"/>
                  </a:lnTo>
                  <a:lnTo>
                    <a:pt x="1648" y="1372"/>
                  </a:lnTo>
                  <a:lnTo>
                    <a:pt x="1647" y="1373"/>
                  </a:lnTo>
                  <a:lnTo>
                    <a:pt x="1646" y="1374"/>
                  </a:lnTo>
                  <a:lnTo>
                    <a:pt x="1646" y="1375"/>
                  </a:lnTo>
                  <a:lnTo>
                    <a:pt x="1645" y="1376"/>
                  </a:lnTo>
                  <a:lnTo>
                    <a:pt x="1645" y="1377"/>
                  </a:lnTo>
                  <a:lnTo>
                    <a:pt x="1644" y="1377"/>
                  </a:lnTo>
                  <a:lnTo>
                    <a:pt x="1644" y="1378"/>
                  </a:lnTo>
                  <a:lnTo>
                    <a:pt x="1643" y="1379"/>
                  </a:lnTo>
                  <a:lnTo>
                    <a:pt x="1642" y="1380"/>
                  </a:lnTo>
                  <a:lnTo>
                    <a:pt x="1642" y="1381"/>
                  </a:lnTo>
                  <a:lnTo>
                    <a:pt x="1642" y="1382"/>
                  </a:lnTo>
                  <a:lnTo>
                    <a:pt x="1641" y="1382"/>
                  </a:lnTo>
                  <a:lnTo>
                    <a:pt x="1641" y="1383"/>
                  </a:lnTo>
                  <a:lnTo>
                    <a:pt x="1640" y="1384"/>
                  </a:lnTo>
                  <a:lnTo>
                    <a:pt x="1640" y="1385"/>
                  </a:lnTo>
                  <a:lnTo>
                    <a:pt x="1639" y="1386"/>
                  </a:lnTo>
                  <a:lnTo>
                    <a:pt x="1638" y="1387"/>
                  </a:lnTo>
                  <a:lnTo>
                    <a:pt x="1637" y="1388"/>
                  </a:lnTo>
                  <a:lnTo>
                    <a:pt x="1637" y="1389"/>
                  </a:lnTo>
                  <a:lnTo>
                    <a:pt x="1637" y="1389"/>
                  </a:lnTo>
                  <a:lnTo>
                    <a:pt x="1636" y="1390"/>
                  </a:lnTo>
                  <a:lnTo>
                    <a:pt x="1635" y="1392"/>
                  </a:lnTo>
                  <a:lnTo>
                    <a:pt x="1635" y="1392"/>
                  </a:lnTo>
                  <a:lnTo>
                    <a:pt x="1635" y="1393"/>
                  </a:lnTo>
                  <a:lnTo>
                    <a:pt x="1634" y="1393"/>
                  </a:lnTo>
                  <a:lnTo>
                    <a:pt x="1634" y="1394"/>
                  </a:lnTo>
                  <a:lnTo>
                    <a:pt x="1633" y="1395"/>
                  </a:lnTo>
                  <a:lnTo>
                    <a:pt x="1633" y="1395"/>
                  </a:lnTo>
                  <a:lnTo>
                    <a:pt x="1632" y="1396"/>
                  </a:lnTo>
                  <a:lnTo>
                    <a:pt x="1632" y="1397"/>
                  </a:lnTo>
                  <a:lnTo>
                    <a:pt x="1631" y="1398"/>
                  </a:lnTo>
                  <a:lnTo>
                    <a:pt x="1631" y="1398"/>
                  </a:lnTo>
                  <a:lnTo>
                    <a:pt x="1630" y="1399"/>
                  </a:lnTo>
                  <a:lnTo>
                    <a:pt x="1630" y="1400"/>
                  </a:lnTo>
                  <a:lnTo>
                    <a:pt x="1629" y="1401"/>
                  </a:lnTo>
                  <a:lnTo>
                    <a:pt x="1629" y="1401"/>
                  </a:lnTo>
                  <a:lnTo>
                    <a:pt x="1629" y="1402"/>
                  </a:lnTo>
                  <a:lnTo>
                    <a:pt x="1628" y="1402"/>
                  </a:lnTo>
                  <a:lnTo>
                    <a:pt x="1627" y="1404"/>
                  </a:lnTo>
                  <a:lnTo>
                    <a:pt x="1627" y="1404"/>
                  </a:lnTo>
                  <a:lnTo>
                    <a:pt x="1626" y="1406"/>
                  </a:lnTo>
                  <a:lnTo>
                    <a:pt x="1626" y="1406"/>
                  </a:lnTo>
                  <a:lnTo>
                    <a:pt x="1625" y="1407"/>
                  </a:lnTo>
                  <a:lnTo>
                    <a:pt x="1625" y="1407"/>
                  </a:lnTo>
                  <a:lnTo>
                    <a:pt x="1624" y="1408"/>
                  </a:lnTo>
                  <a:lnTo>
                    <a:pt x="1624" y="1409"/>
                  </a:lnTo>
                  <a:lnTo>
                    <a:pt x="1623" y="1410"/>
                  </a:lnTo>
                  <a:lnTo>
                    <a:pt x="1623" y="1411"/>
                  </a:lnTo>
                  <a:lnTo>
                    <a:pt x="1623" y="1411"/>
                  </a:lnTo>
                  <a:lnTo>
                    <a:pt x="1622" y="1411"/>
                  </a:lnTo>
                  <a:lnTo>
                    <a:pt x="1622" y="1412"/>
                  </a:lnTo>
                  <a:lnTo>
                    <a:pt x="1621" y="1413"/>
                  </a:lnTo>
                  <a:lnTo>
                    <a:pt x="1621" y="1414"/>
                  </a:lnTo>
                  <a:lnTo>
                    <a:pt x="1620" y="1414"/>
                  </a:lnTo>
                  <a:lnTo>
                    <a:pt x="1619" y="1416"/>
                  </a:lnTo>
                  <a:lnTo>
                    <a:pt x="1618" y="1417"/>
                  </a:lnTo>
                  <a:lnTo>
                    <a:pt x="1618" y="1417"/>
                  </a:lnTo>
                  <a:lnTo>
                    <a:pt x="1618" y="1418"/>
                  </a:lnTo>
                  <a:lnTo>
                    <a:pt x="1617" y="1419"/>
                  </a:lnTo>
                  <a:lnTo>
                    <a:pt x="1616" y="1420"/>
                  </a:lnTo>
                  <a:lnTo>
                    <a:pt x="1616" y="1421"/>
                  </a:lnTo>
                  <a:lnTo>
                    <a:pt x="1615" y="1422"/>
                  </a:lnTo>
                  <a:lnTo>
                    <a:pt x="1614" y="1423"/>
                  </a:lnTo>
                  <a:lnTo>
                    <a:pt x="1613" y="1424"/>
                  </a:lnTo>
                  <a:lnTo>
                    <a:pt x="1613" y="1425"/>
                  </a:lnTo>
                  <a:lnTo>
                    <a:pt x="1612" y="1426"/>
                  </a:lnTo>
                  <a:lnTo>
                    <a:pt x="1612" y="1426"/>
                  </a:lnTo>
                  <a:lnTo>
                    <a:pt x="1611" y="1427"/>
                  </a:lnTo>
                  <a:lnTo>
                    <a:pt x="1611" y="1428"/>
                  </a:lnTo>
                  <a:lnTo>
                    <a:pt x="1610" y="1429"/>
                  </a:lnTo>
                  <a:lnTo>
                    <a:pt x="1610" y="1430"/>
                  </a:lnTo>
                  <a:lnTo>
                    <a:pt x="1609" y="1430"/>
                  </a:lnTo>
                  <a:lnTo>
                    <a:pt x="1608" y="1431"/>
                  </a:lnTo>
                  <a:lnTo>
                    <a:pt x="1608" y="1432"/>
                  </a:lnTo>
                  <a:lnTo>
                    <a:pt x="1608" y="1432"/>
                  </a:lnTo>
                  <a:lnTo>
                    <a:pt x="1607" y="1433"/>
                  </a:lnTo>
                  <a:lnTo>
                    <a:pt x="1607" y="1433"/>
                  </a:lnTo>
                  <a:lnTo>
                    <a:pt x="1607" y="1433"/>
                  </a:lnTo>
                  <a:lnTo>
                    <a:pt x="1606" y="1434"/>
                  </a:lnTo>
                  <a:lnTo>
                    <a:pt x="1606" y="1435"/>
                  </a:lnTo>
                  <a:lnTo>
                    <a:pt x="1605" y="1435"/>
                  </a:lnTo>
                  <a:lnTo>
                    <a:pt x="1605" y="1436"/>
                  </a:lnTo>
                  <a:lnTo>
                    <a:pt x="1604" y="1437"/>
                  </a:lnTo>
                  <a:lnTo>
                    <a:pt x="1603" y="1438"/>
                  </a:lnTo>
                  <a:lnTo>
                    <a:pt x="1602" y="1440"/>
                  </a:lnTo>
                  <a:lnTo>
                    <a:pt x="1602" y="1440"/>
                  </a:lnTo>
                  <a:lnTo>
                    <a:pt x="1602" y="1440"/>
                  </a:lnTo>
                  <a:lnTo>
                    <a:pt x="1601" y="1441"/>
                  </a:lnTo>
                  <a:lnTo>
                    <a:pt x="1601" y="1441"/>
                  </a:lnTo>
                  <a:lnTo>
                    <a:pt x="1601" y="1441"/>
                  </a:lnTo>
                  <a:lnTo>
                    <a:pt x="1600" y="1442"/>
                  </a:lnTo>
                  <a:lnTo>
                    <a:pt x="1600" y="1443"/>
                  </a:lnTo>
                  <a:lnTo>
                    <a:pt x="1600" y="1443"/>
                  </a:lnTo>
                  <a:lnTo>
                    <a:pt x="1599" y="1444"/>
                  </a:lnTo>
                  <a:lnTo>
                    <a:pt x="1598" y="1445"/>
                  </a:lnTo>
                  <a:lnTo>
                    <a:pt x="1598" y="1446"/>
                  </a:lnTo>
                  <a:lnTo>
                    <a:pt x="1597" y="1447"/>
                  </a:lnTo>
                  <a:lnTo>
                    <a:pt x="1597" y="1447"/>
                  </a:lnTo>
                  <a:lnTo>
                    <a:pt x="1596" y="1448"/>
                  </a:lnTo>
                  <a:lnTo>
                    <a:pt x="1596" y="1449"/>
                  </a:lnTo>
                  <a:lnTo>
                    <a:pt x="1595" y="1449"/>
                  </a:lnTo>
                  <a:lnTo>
                    <a:pt x="1594" y="1450"/>
                  </a:lnTo>
                  <a:lnTo>
                    <a:pt x="1594" y="1451"/>
                  </a:lnTo>
                  <a:lnTo>
                    <a:pt x="1593" y="1452"/>
                  </a:lnTo>
                  <a:lnTo>
                    <a:pt x="1592" y="1453"/>
                  </a:lnTo>
                  <a:lnTo>
                    <a:pt x="1592" y="1454"/>
                  </a:lnTo>
                  <a:lnTo>
                    <a:pt x="1591" y="1454"/>
                  </a:lnTo>
                  <a:lnTo>
                    <a:pt x="1590" y="1455"/>
                  </a:lnTo>
                  <a:lnTo>
                    <a:pt x="1590" y="1456"/>
                  </a:lnTo>
                  <a:lnTo>
                    <a:pt x="1590" y="1456"/>
                  </a:lnTo>
                  <a:lnTo>
                    <a:pt x="1589" y="1457"/>
                  </a:lnTo>
                  <a:lnTo>
                    <a:pt x="1588" y="1459"/>
                  </a:lnTo>
                  <a:lnTo>
                    <a:pt x="1587" y="1459"/>
                  </a:lnTo>
                  <a:lnTo>
                    <a:pt x="1587" y="1460"/>
                  </a:lnTo>
                  <a:lnTo>
                    <a:pt x="1586" y="1461"/>
                  </a:lnTo>
                  <a:lnTo>
                    <a:pt x="1585" y="1462"/>
                  </a:lnTo>
                  <a:lnTo>
                    <a:pt x="1585" y="1463"/>
                  </a:lnTo>
                  <a:lnTo>
                    <a:pt x="1584" y="1463"/>
                  </a:lnTo>
                  <a:lnTo>
                    <a:pt x="1584" y="1464"/>
                  </a:lnTo>
                  <a:lnTo>
                    <a:pt x="1583" y="1465"/>
                  </a:lnTo>
                  <a:lnTo>
                    <a:pt x="1582" y="1466"/>
                  </a:lnTo>
                  <a:lnTo>
                    <a:pt x="1581" y="1467"/>
                  </a:lnTo>
                  <a:lnTo>
                    <a:pt x="1581" y="1468"/>
                  </a:lnTo>
                  <a:lnTo>
                    <a:pt x="1580" y="1468"/>
                  </a:lnTo>
                  <a:lnTo>
                    <a:pt x="1580" y="1469"/>
                  </a:lnTo>
                  <a:lnTo>
                    <a:pt x="1579" y="1469"/>
                  </a:lnTo>
                  <a:lnTo>
                    <a:pt x="1579" y="1470"/>
                  </a:lnTo>
                  <a:lnTo>
                    <a:pt x="1578" y="1471"/>
                  </a:lnTo>
                  <a:lnTo>
                    <a:pt x="1578" y="1472"/>
                  </a:lnTo>
                  <a:lnTo>
                    <a:pt x="1577" y="1473"/>
                  </a:lnTo>
                  <a:lnTo>
                    <a:pt x="1576" y="1473"/>
                  </a:lnTo>
                  <a:lnTo>
                    <a:pt x="1575" y="1474"/>
                  </a:lnTo>
                  <a:lnTo>
                    <a:pt x="1575" y="1475"/>
                  </a:lnTo>
                  <a:lnTo>
                    <a:pt x="1574" y="1476"/>
                  </a:lnTo>
                  <a:lnTo>
                    <a:pt x="1573" y="1477"/>
                  </a:lnTo>
                  <a:lnTo>
                    <a:pt x="1572" y="1478"/>
                  </a:lnTo>
                  <a:lnTo>
                    <a:pt x="1572" y="1478"/>
                  </a:lnTo>
                  <a:lnTo>
                    <a:pt x="1572" y="1479"/>
                  </a:lnTo>
                  <a:lnTo>
                    <a:pt x="1571" y="1479"/>
                  </a:lnTo>
                  <a:lnTo>
                    <a:pt x="1571" y="1480"/>
                  </a:lnTo>
                  <a:lnTo>
                    <a:pt x="1570" y="1481"/>
                  </a:lnTo>
                  <a:lnTo>
                    <a:pt x="1570" y="1481"/>
                  </a:lnTo>
                  <a:lnTo>
                    <a:pt x="1569" y="1482"/>
                  </a:lnTo>
                  <a:lnTo>
                    <a:pt x="1568" y="1483"/>
                  </a:lnTo>
                  <a:lnTo>
                    <a:pt x="1568" y="1483"/>
                  </a:lnTo>
                  <a:lnTo>
                    <a:pt x="1567" y="1484"/>
                  </a:lnTo>
                  <a:lnTo>
                    <a:pt x="1567" y="1485"/>
                  </a:lnTo>
                  <a:lnTo>
                    <a:pt x="1566" y="1485"/>
                  </a:lnTo>
                  <a:lnTo>
                    <a:pt x="1566" y="1486"/>
                  </a:lnTo>
                  <a:lnTo>
                    <a:pt x="1565" y="1487"/>
                  </a:lnTo>
                  <a:lnTo>
                    <a:pt x="1564" y="1488"/>
                  </a:lnTo>
                  <a:lnTo>
                    <a:pt x="1564" y="1488"/>
                  </a:lnTo>
                  <a:lnTo>
                    <a:pt x="1564" y="1489"/>
                  </a:lnTo>
                  <a:lnTo>
                    <a:pt x="1563" y="1489"/>
                  </a:lnTo>
                  <a:lnTo>
                    <a:pt x="1562" y="1490"/>
                  </a:lnTo>
                  <a:lnTo>
                    <a:pt x="1561" y="1491"/>
                  </a:lnTo>
                  <a:lnTo>
                    <a:pt x="1561" y="1492"/>
                  </a:lnTo>
                  <a:lnTo>
                    <a:pt x="1560" y="1492"/>
                  </a:lnTo>
                  <a:lnTo>
                    <a:pt x="1560" y="1493"/>
                  </a:lnTo>
                  <a:lnTo>
                    <a:pt x="1559" y="1494"/>
                  </a:lnTo>
                  <a:lnTo>
                    <a:pt x="1558" y="1494"/>
                  </a:lnTo>
                  <a:lnTo>
                    <a:pt x="1558" y="1495"/>
                  </a:lnTo>
                  <a:lnTo>
                    <a:pt x="1557" y="1496"/>
                  </a:lnTo>
                  <a:lnTo>
                    <a:pt x="1557" y="1497"/>
                  </a:lnTo>
                  <a:lnTo>
                    <a:pt x="1556" y="1497"/>
                  </a:lnTo>
                  <a:lnTo>
                    <a:pt x="1555" y="1498"/>
                  </a:lnTo>
                  <a:lnTo>
                    <a:pt x="1555" y="1498"/>
                  </a:lnTo>
                  <a:lnTo>
                    <a:pt x="1555" y="1499"/>
                  </a:lnTo>
                  <a:lnTo>
                    <a:pt x="1554" y="1500"/>
                  </a:lnTo>
                  <a:lnTo>
                    <a:pt x="1553" y="1500"/>
                  </a:lnTo>
                  <a:lnTo>
                    <a:pt x="1552" y="1501"/>
                  </a:lnTo>
                  <a:lnTo>
                    <a:pt x="1552" y="1502"/>
                  </a:lnTo>
                  <a:lnTo>
                    <a:pt x="1551" y="1503"/>
                  </a:lnTo>
                  <a:lnTo>
                    <a:pt x="1551" y="1504"/>
                  </a:lnTo>
                  <a:lnTo>
                    <a:pt x="1550" y="1504"/>
                  </a:lnTo>
                  <a:lnTo>
                    <a:pt x="1549" y="1505"/>
                  </a:lnTo>
                  <a:lnTo>
                    <a:pt x="1549" y="1506"/>
                  </a:lnTo>
                  <a:lnTo>
                    <a:pt x="1548" y="1506"/>
                  </a:lnTo>
                  <a:lnTo>
                    <a:pt x="1548" y="1507"/>
                  </a:lnTo>
                  <a:lnTo>
                    <a:pt x="1547" y="1507"/>
                  </a:lnTo>
                  <a:lnTo>
                    <a:pt x="1546" y="1508"/>
                  </a:lnTo>
                  <a:lnTo>
                    <a:pt x="1545" y="1509"/>
                  </a:lnTo>
                  <a:lnTo>
                    <a:pt x="1545" y="1510"/>
                  </a:lnTo>
                  <a:lnTo>
                    <a:pt x="1544" y="1511"/>
                  </a:lnTo>
                  <a:lnTo>
                    <a:pt x="1543" y="1512"/>
                  </a:lnTo>
                  <a:lnTo>
                    <a:pt x="1543" y="1512"/>
                  </a:lnTo>
                  <a:lnTo>
                    <a:pt x="1542" y="1513"/>
                  </a:lnTo>
                  <a:lnTo>
                    <a:pt x="1542" y="1513"/>
                  </a:lnTo>
                  <a:lnTo>
                    <a:pt x="1541" y="1514"/>
                  </a:lnTo>
                  <a:lnTo>
                    <a:pt x="1541" y="1514"/>
                  </a:lnTo>
                  <a:lnTo>
                    <a:pt x="1540" y="1515"/>
                  </a:lnTo>
                  <a:lnTo>
                    <a:pt x="1540" y="1516"/>
                  </a:lnTo>
                  <a:lnTo>
                    <a:pt x="1539" y="1517"/>
                  </a:lnTo>
                  <a:lnTo>
                    <a:pt x="1538" y="1517"/>
                  </a:lnTo>
                  <a:lnTo>
                    <a:pt x="1537" y="1518"/>
                  </a:lnTo>
                  <a:lnTo>
                    <a:pt x="1537" y="1519"/>
                  </a:lnTo>
                  <a:lnTo>
                    <a:pt x="1536" y="1519"/>
                  </a:lnTo>
                  <a:lnTo>
                    <a:pt x="1536" y="1520"/>
                  </a:lnTo>
                  <a:lnTo>
                    <a:pt x="1535" y="1521"/>
                  </a:lnTo>
                  <a:lnTo>
                    <a:pt x="1534" y="1521"/>
                  </a:lnTo>
                  <a:lnTo>
                    <a:pt x="1533" y="1522"/>
                  </a:lnTo>
                  <a:lnTo>
                    <a:pt x="1533" y="1523"/>
                  </a:lnTo>
                  <a:lnTo>
                    <a:pt x="1532" y="1524"/>
                  </a:lnTo>
                  <a:lnTo>
                    <a:pt x="1532" y="1524"/>
                  </a:lnTo>
                  <a:lnTo>
                    <a:pt x="1531" y="1524"/>
                  </a:lnTo>
                  <a:lnTo>
                    <a:pt x="1530" y="1525"/>
                  </a:lnTo>
                  <a:lnTo>
                    <a:pt x="1530" y="1526"/>
                  </a:lnTo>
                  <a:lnTo>
                    <a:pt x="1530" y="1526"/>
                  </a:lnTo>
                  <a:lnTo>
                    <a:pt x="1530" y="1526"/>
                  </a:lnTo>
                  <a:lnTo>
                    <a:pt x="1529" y="1527"/>
                  </a:lnTo>
                  <a:lnTo>
                    <a:pt x="1529" y="1527"/>
                  </a:lnTo>
                  <a:lnTo>
                    <a:pt x="1528" y="1528"/>
                  </a:lnTo>
                  <a:lnTo>
                    <a:pt x="1528" y="1528"/>
                  </a:lnTo>
                  <a:lnTo>
                    <a:pt x="1527" y="1529"/>
                  </a:lnTo>
                  <a:lnTo>
                    <a:pt x="1526" y="1530"/>
                  </a:lnTo>
                  <a:lnTo>
                    <a:pt x="1526" y="1531"/>
                  </a:lnTo>
                  <a:lnTo>
                    <a:pt x="1525" y="1531"/>
                  </a:lnTo>
                  <a:lnTo>
                    <a:pt x="1524" y="1532"/>
                  </a:lnTo>
                  <a:lnTo>
                    <a:pt x="1524" y="1532"/>
                  </a:lnTo>
                  <a:lnTo>
                    <a:pt x="1523" y="1533"/>
                  </a:lnTo>
                  <a:lnTo>
                    <a:pt x="1522" y="1534"/>
                  </a:lnTo>
                  <a:lnTo>
                    <a:pt x="1522" y="1535"/>
                  </a:lnTo>
                  <a:lnTo>
                    <a:pt x="1521" y="1536"/>
                  </a:lnTo>
                  <a:lnTo>
                    <a:pt x="1520" y="1536"/>
                  </a:lnTo>
                  <a:lnTo>
                    <a:pt x="1519" y="1537"/>
                  </a:lnTo>
                  <a:lnTo>
                    <a:pt x="1518" y="1538"/>
                  </a:lnTo>
                  <a:lnTo>
                    <a:pt x="1518" y="1539"/>
                  </a:lnTo>
                  <a:lnTo>
                    <a:pt x="1517" y="1539"/>
                  </a:lnTo>
                  <a:lnTo>
                    <a:pt x="1516" y="1540"/>
                  </a:lnTo>
                  <a:lnTo>
                    <a:pt x="1515" y="1541"/>
                  </a:lnTo>
                  <a:lnTo>
                    <a:pt x="1515" y="1542"/>
                  </a:lnTo>
                  <a:lnTo>
                    <a:pt x="1515" y="1542"/>
                  </a:lnTo>
                  <a:lnTo>
                    <a:pt x="1514" y="1542"/>
                  </a:lnTo>
                  <a:lnTo>
                    <a:pt x="1514" y="1542"/>
                  </a:lnTo>
                  <a:lnTo>
                    <a:pt x="1513" y="1543"/>
                  </a:lnTo>
                  <a:lnTo>
                    <a:pt x="1513" y="1543"/>
                  </a:lnTo>
                  <a:lnTo>
                    <a:pt x="1513" y="1544"/>
                  </a:lnTo>
                  <a:lnTo>
                    <a:pt x="1512" y="1544"/>
                  </a:lnTo>
                  <a:lnTo>
                    <a:pt x="1511" y="1545"/>
                  </a:lnTo>
                  <a:lnTo>
                    <a:pt x="1510" y="1546"/>
                  </a:lnTo>
                  <a:lnTo>
                    <a:pt x="1510" y="1546"/>
                  </a:lnTo>
                  <a:lnTo>
                    <a:pt x="1510" y="1547"/>
                  </a:lnTo>
                  <a:lnTo>
                    <a:pt x="1509" y="1547"/>
                  </a:lnTo>
                  <a:lnTo>
                    <a:pt x="1508" y="1548"/>
                  </a:lnTo>
                  <a:lnTo>
                    <a:pt x="1507" y="1549"/>
                  </a:lnTo>
                  <a:lnTo>
                    <a:pt x="1506" y="1550"/>
                  </a:lnTo>
                  <a:lnTo>
                    <a:pt x="1506" y="1550"/>
                  </a:lnTo>
                  <a:lnTo>
                    <a:pt x="1506" y="1551"/>
                  </a:lnTo>
                  <a:lnTo>
                    <a:pt x="1505" y="1551"/>
                  </a:lnTo>
                  <a:lnTo>
                    <a:pt x="1504" y="1552"/>
                  </a:lnTo>
                  <a:lnTo>
                    <a:pt x="1504" y="1552"/>
                  </a:lnTo>
                  <a:lnTo>
                    <a:pt x="1503" y="1553"/>
                  </a:lnTo>
                  <a:lnTo>
                    <a:pt x="1503" y="1553"/>
                  </a:lnTo>
                  <a:lnTo>
                    <a:pt x="1502" y="1554"/>
                  </a:lnTo>
                  <a:lnTo>
                    <a:pt x="1501" y="1555"/>
                  </a:lnTo>
                  <a:lnTo>
                    <a:pt x="1500" y="1556"/>
                  </a:lnTo>
                  <a:lnTo>
                    <a:pt x="1500" y="1556"/>
                  </a:lnTo>
                  <a:lnTo>
                    <a:pt x="1499" y="1557"/>
                  </a:lnTo>
                  <a:lnTo>
                    <a:pt x="1498" y="1558"/>
                  </a:lnTo>
                  <a:lnTo>
                    <a:pt x="1497" y="1559"/>
                  </a:lnTo>
                  <a:lnTo>
                    <a:pt x="1497" y="1559"/>
                  </a:lnTo>
                  <a:lnTo>
                    <a:pt x="1496" y="1560"/>
                  </a:lnTo>
                  <a:lnTo>
                    <a:pt x="1495" y="1561"/>
                  </a:lnTo>
                  <a:lnTo>
                    <a:pt x="1494" y="1561"/>
                  </a:lnTo>
                  <a:lnTo>
                    <a:pt x="1494" y="1562"/>
                  </a:lnTo>
                  <a:lnTo>
                    <a:pt x="1493" y="1563"/>
                  </a:lnTo>
                  <a:lnTo>
                    <a:pt x="1492" y="1563"/>
                  </a:lnTo>
                  <a:lnTo>
                    <a:pt x="1492" y="1564"/>
                  </a:lnTo>
                  <a:lnTo>
                    <a:pt x="1491" y="1564"/>
                  </a:lnTo>
                  <a:lnTo>
                    <a:pt x="1490" y="1565"/>
                  </a:lnTo>
                  <a:lnTo>
                    <a:pt x="1489" y="1566"/>
                  </a:lnTo>
                  <a:lnTo>
                    <a:pt x="1488" y="1567"/>
                  </a:lnTo>
                  <a:lnTo>
                    <a:pt x="1487" y="1568"/>
                  </a:lnTo>
                  <a:lnTo>
                    <a:pt x="1487" y="1569"/>
                  </a:lnTo>
                  <a:lnTo>
                    <a:pt x="1486" y="1569"/>
                  </a:lnTo>
                  <a:lnTo>
                    <a:pt x="1485" y="1570"/>
                  </a:lnTo>
                  <a:lnTo>
                    <a:pt x="1485" y="1570"/>
                  </a:lnTo>
                  <a:lnTo>
                    <a:pt x="1484" y="1571"/>
                  </a:lnTo>
                  <a:lnTo>
                    <a:pt x="1483" y="1572"/>
                  </a:lnTo>
                  <a:lnTo>
                    <a:pt x="1483" y="1572"/>
                  </a:lnTo>
                  <a:lnTo>
                    <a:pt x="1482" y="1573"/>
                  </a:lnTo>
                  <a:lnTo>
                    <a:pt x="1481" y="1574"/>
                  </a:lnTo>
                  <a:lnTo>
                    <a:pt x="1480" y="1574"/>
                  </a:lnTo>
                  <a:lnTo>
                    <a:pt x="1480" y="1575"/>
                  </a:lnTo>
                  <a:lnTo>
                    <a:pt x="1479" y="1575"/>
                  </a:lnTo>
                  <a:lnTo>
                    <a:pt x="1479" y="1576"/>
                  </a:lnTo>
                  <a:lnTo>
                    <a:pt x="1478" y="1577"/>
                  </a:lnTo>
                  <a:lnTo>
                    <a:pt x="1478" y="1577"/>
                  </a:lnTo>
                  <a:lnTo>
                    <a:pt x="1477" y="1577"/>
                  </a:lnTo>
                  <a:lnTo>
                    <a:pt x="1476" y="1578"/>
                  </a:lnTo>
                  <a:lnTo>
                    <a:pt x="1475" y="1579"/>
                  </a:lnTo>
                  <a:lnTo>
                    <a:pt x="1474" y="1580"/>
                  </a:lnTo>
                  <a:lnTo>
                    <a:pt x="1473" y="1581"/>
                  </a:lnTo>
                  <a:lnTo>
                    <a:pt x="1472" y="1581"/>
                  </a:lnTo>
                  <a:lnTo>
                    <a:pt x="1472" y="1582"/>
                  </a:lnTo>
                  <a:lnTo>
                    <a:pt x="1471" y="1583"/>
                  </a:lnTo>
                  <a:lnTo>
                    <a:pt x="1470" y="1583"/>
                  </a:lnTo>
                  <a:lnTo>
                    <a:pt x="1469" y="1584"/>
                  </a:lnTo>
                  <a:lnTo>
                    <a:pt x="1469" y="1584"/>
                  </a:lnTo>
                  <a:lnTo>
                    <a:pt x="1468" y="1585"/>
                  </a:lnTo>
                  <a:lnTo>
                    <a:pt x="1468" y="1585"/>
                  </a:lnTo>
                  <a:lnTo>
                    <a:pt x="1467" y="1586"/>
                  </a:lnTo>
                  <a:lnTo>
                    <a:pt x="1466" y="1587"/>
                  </a:lnTo>
                  <a:lnTo>
                    <a:pt x="1464" y="1588"/>
                  </a:lnTo>
                  <a:lnTo>
                    <a:pt x="1463" y="1589"/>
                  </a:lnTo>
                  <a:lnTo>
                    <a:pt x="1462" y="1590"/>
                  </a:lnTo>
                  <a:lnTo>
                    <a:pt x="1462" y="1591"/>
                  </a:lnTo>
                  <a:lnTo>
                    <a:pt x="1461" y="1591"/>
                  </a:lnTo>
                  <a:lnTo>
                    <a:pt x="1460" y="1592"/>
                  </a:lnTo>
                  <a:lnTo>
                    <a:pt x="1459" y="1593"/>
                  </a:lnTo>
                  <a:lnTo>
                    <a:pt x="1459" y="1593"/>
                  </a:lnTo>
                  <a:lnTo>
                    <a:pt x="1458" y="1594"/>
                  </a:lnTo>
                  <a:lnTo>
                    <a:pt x="1457" y="1595"/>
                  </a:lnTo>
                  <a:lnTo>
                    <a:pt x="1456" y="1595"/>
                  </a:lnTo>
                  <a:lnTo>
                    <a:pt x="1455" y="1596"/>
                  </a:lnTo>
                  <a:lnTo>
                    <a:pt x="1454" y="1597"/>
                  </a:lnTo>
                  <a:lnTo>
                    <a:pt x="1454" y="1597"/>
                  </a:lnTo>
                  <a:lnTo>
                    <a:pt x="1453" y="1598"/>
                  </a:lnTo>
                  <a:lnTo>
                    <a:pt x="1451" y="1599"/>
                  </a:lnTo>
                  <a:lnTo>
                    <a:pt x="1450" y="1600"/>
                  </a:lnTo>
                  <a:lnTo>
                    <a:pt x="1450" y="1601"/>
                  </a:lnTo>
                  <a:lnTo>
                    <a:pt x="1449" y="1601"/>
                  </a:lnTo>
                  <a:lnTo>
                    <a:pt x="1448" y="1602"/>
                  </a:lnTo>
                  <a:lnTo>
                    <a:pt x="1448" y="1602"/>
                  </a:lnTo>
                  <a:lnTo>
                    <a:pt x="1447" y="1603"/>
                  </a:lnTo>
                  <a:lnTo>
                    <a:pt x="1446" y="1604"/>
                  </a:lnTo>
                  <a:lnTo>
                    <a:pt x="1445" y="1604"/>
                  </a:lnTo>
                  <a:lnTo>
                    <a:pt x="1445" y="1605"/>
                  </a:lnTo>
                  <a:lnTo>
                    <a:pt x="1444" y="1605"/>
                  </a:lnTo>
                  <a:lnTo>
                    <a:pt x="1443" y="1606"/>
                  </a:lnTo>
                  <a:lnTo>
                    <a:pt x="1442" y="1607"/>
                  </a:lnTo>
                  <a:lnTo>
                    <a:pt x="1442" y="1607"/>
                  </a:lnTo>
                  <a:lnTo>
                    <a:pt x="1441" y="1608"/>
                  </a:lnTo>
                  <a:lnTo>
                    <a:pt x="1440" y="1608"/>
                  </a:lnTo>
                  <a:lnTo>
                    <a:pt x="1439" y="1609"/>
                  </a:lnTo>
                  <a:lnTo>
                    <a:pt x="1439" y="1610"/>
                  </a:lnTo>
                  <a:lnTo>
                    <a:pt x="1438" y="1610"/>
                  </a:lnTo>
                  <a:lnTo>
                    <a:pt x="1437" y="1610"/>
                  </a:lnTo>
                  <a:lnTo>
                    <a:pt x="1437" y="1611"/>
                  </a:lnTo>
                  <a:lnTo>
                    <a:pt x="1436" y="1611"/>
                  </a:lnTo>
                  <a:lnTo>
                    <a:pt x="1436" y="1612"/>
                  </a:lnTo>
                  <a:lnTo>
                    <a:pt x="1435" y="1612"/>
                  </a:lnTo>
                  <a:lnTo>
                    <a:pt x="1435" y="1613"/>
                  </a:lnTo>
                  <a:lnTo>
                    <a:pt x="1434" y="1613"/>
                  </a:lnTo>
                  <a:lnTo>
                    <a:pt x="1433" y="1614"/>
                  </a:lnTo>
                  <a:lnTo>
                    <a:pt x="1432" y="1614"/>
                  </a:lnTo>
                  <a:lnTo>
                    <a:pt x="1432" y="1615"/>
                  </a:lnTo>
                  <a:lnTo>
                    <a:pt x="1431" y="1616"/>
                  </a:lnTo>
                  <a:lnTo>
                    <a:pt x="1430" y="1616"/>
                  </a:lnTo>
                  <a:lnTo>
                    <a:pt x="1430" y="1617"/>
                  </a:lnTo>
                  <a:lnTo>
                    <a:pt x="1429" y="1617"/>
                  </a:lnTo>
                  <a:lnTo>
                    <a:pt x="1429" y="1617"/>
                  </a:lnTo>
                  <a:lnTo>
                    <a:pt x="1428" y="1618"/>
                  </a:lnTo>
                  <a:lnTo>
                    <a:pt x="1427" y="1619"/>
                  </a:lnTo>
                  <a:lnTo>
                    <a:pt x="1426" y="1619"/>
                  </a:lnTo>
                  <a:lnTo>
                    <a:pt x="1425" y="1620"/>
                  </a:lnTo>
                  <a:lnTo>
                    <a:pt x="1424" y="1621"/>
                  </a:lnTo>
                  <a:lnTo>
                    <a:pt x="1424" y="1621"/>
                  </a:lnTo>
                  <a:lnTo>
                    <a:pt x="1423" y="1622"/>
                  </a:lnTo>
                  <a:lnTo>
                    <a:pt x="1422" y="1623"/>
                  </a:lnTo>
                  <a:lnTo>
                    <a:pt x="1421" y="1623"/>
                  </a:lnTo>
                  <a:lnTo>
                    <a:pt x="1420" y="1624"/>
                  </a:lnTo>
                  <a:lnTo>
                    <a:pt x="1420" y="1624"/>
                  </a:lnTo>
                  <a:lnTo>
                    <a:pt x="1419" y="1625"/>
                  </a:lnTo>
                  <a:lnTo>
                    <a:pt x="1418" y="1626"/>
                  </a:lnTo>
                  <a:lnTo>
                    <a:pt x="1417" y="1626"/>
                  </a:lnTo>
                  <a:lnTo>
                    <a:pt x="1417" y="1627"/>
                  </a:lnTo>
                  <a:lnTo>
                    <a:pt x="1416" y="1627"/>
                  </a:lnTo>
                  <a:lnTo>
                    <a:pt x="1415" y="1627"/>
                  </a:lnTo>
                  <a:lnTo>
                    <a:pt x="1414" y="1628"/>
                  </a:lnTo>
                  <a:lnTo>
                    <a:pt x="1413" y="1629"/>
                  </a:lnTo>
                  <a:lnTo>
                    <a:pt x="1413" y="1629"/>
                  </a:lnTo>
                  <a:lnTo>
                    <a:pt x="1412" y="1630"/>
                  </a:lnTo>
                  <a:lnTo>
                    <a:pt x="1411" y="1631"/>
                  </a:lnTo>
                  <a:lnTo>
                    <a:pt x="1410" y="1631"/>
                  </a:lnTo>
                  <a:lnTo>
                    <a:pt x="1409" y="1632"/>
                  </a:lnTo>
                  <a:lnTo>
                    <a:pt x="1408" y="1633"/>
                  </a:lnTo>
                  <a:lnTo>
                    <a:pt x="1408" y="1633"/>
                  </a:lnTo>
                  <a:lnTo>
                    <a:pt x="1407" y="1633"/>
                  </a:lnTo>
                  <a:lnTo>
                    <a:pt x="1406" y="1634"/>
                  </a:lnTo>
                  <a:lnTo>
                    <a:pt x="1406" y="1635"/>
                  </a:lnTo>
                  <a:lnTo>
                    <a:pt x="1405" y="1635"/>
                  </a:lnTo>
                  <a:lnTo>
                    <a:pt x="1404" y="1636"/>
                  </a:lnTo>
                  <a:lnTo>
                    <a:pt x="1403" y="1636"/>
                  </a:lnTo>
                  <a:lnTo>
                    <a:pt x="1403" y="1637"/>
                  </a:lnTo>
                  <a:lnTo>
                    <a:pt x="1402" y="1637"/>
                  </a:lnTo>
                  <a:lnTo>
                    <a:pt x="1401" y="1638"/>
                  </a:lnTo>
                  <a:lnTo>
                    <a:pt x="1400" y="1638"/>
                  </a:lnTo>
                  <a:lnTo>
                    <a:pt x="1399" y="1639"/>
                  </a:lnTo>
                  <a:lnTo>
                    <a:pt x="1398" y="1640"/>
                  </a:lnTo>
                  <a:lnTo>
                    <a:pt x="1398" y="1640"/>
                  </a:lnTo>
                  <a:lnTo>
                    <a:pt x="1397" y="1641"/>
                  </a:lnTo>
                  <a:lnTo>
                    <a:pt x="1396" y="1642"/>
                  </a:lnTo>
                  <a:lnTo>
                    <a:pt x="1395" y="1642"/>
                  </a:lnTo>
                  <a:lnTo>
                    <a:pt x="1395" y="1642"/>
                  </a:lnTo>
                  <a:lnTo>
                    <a:pt x="1394" y="1643"/>
                  </a:lnTo>
                  <a:lnTo>
                    <a:pt x="1393" y="1643"/>
                  </a:lnTo>
                  <a:lnTo>
                    <a:pt x="1393" y="1644"/>
                  </a:lnTo>
                  <a:lnTo>
                    <a:pt x="1392" y="1644"/>
                  </a:lnTo>
                  <a:lnTo>
                    <a:pt x="1391" y="1645"/>
                  </a:lnTo>
                  <a:lnTo>
                    <a:pt x="1390" y="1645"/>
                  </a:lnTo>
                  <a:lnTo>
                    <a:pt x="1390" y="1646"/>
                  </a:lnTo>
                  <a:lnTo>
                    <a:pt x="1389" y="1647"/>
                  </a:lnTo>
                  <a:lnTo>
                    <a:pt x="1388" y="1647"/>
                  </a:lnTo>
                  <a:lnTo>
                    <a:pt x="1388" y="1647"/>
                  </a:lnTo>
                  <a:lnTo>
                    <a:pt x="1387" y="1648"/>
                  </a:lnTo>
                  <a:lnTo>
                    <a:pt x="1387" y="1648"/>
                  </a:lnTo>
                  <a:lnTo>
                    <a:pt x="1386" y="1649"/>
                  </a:lnTo>
                  <a:lnTo>
                    <a:pt x="1385" y="1649"/>
                  </a:lnTo>
                  <a:lnTo>
                    <a:pt x="1384" y="1650"/>
                  </a:lnTo>
                  <a:lnTo>
                    <a:pt x="1383" y="1650"/>
                  </a:lnTo>
                  <a:lnTo>
                    <a:pt x="1382" y="1651"/>
                  </a:lnTo>
                  <a:lnTo>
                    <a:pt x="1382" y="1651"/>
                  </a:lnTo>
                  <a:lnTo>
                    <a:pt x="1381" y="1652"/>
                  </a:lnTo>
                  <a:lnTo>
                    <a:pt x="1381" y="1652"/>
                  </a:lnTo>
                  <a:lnTo>
                    <a:pt x="1380" y="1653"/>
                  </a:lnTo>
                  <a:lnTo>
                    <a:pt x="1379" y="1653"/>
                  </a:lnTo>
                  <a:lnTo>
                    <a:pt x="1378" y="1654"/>
                  </a:lnTo>
                  <a:lnTo>
                    <a:pt x="1377" y="1654"/>
                  </a:lnTo>
                  <a:lnTo>
                    <a:pt x="1377" y="1655"/>
                  </a:lnTo>
                  <a:lnTo>
                    <a:pt x="1376" y="1655"/>
                  </a:lnTo>
                  <a:lnTo>
                    <a:pt x="1375" y="1656"/>
                  </a:lnTo>
                  <a:lnTo>
                    <a:pt x="1374" y="1657"/>
                  </a:lnTo>
                  <a:lnTo>
                    <a:pt x="1373" y="1657"/>
                  </a:lnTo>
                  <a:lnTo>
                    <a:pt x="1372" y="1658"/>
                  </a:lnTo>
                  <a:lnTo>
                    <a:pt x="1371" y="1658"/>
                  </a:lnTo>
                  <a:lnTo>
                    <a:pt x="1370" y="1659"/>
                  </a:lnTo>
                  <a:lnTo>
                    <a:pt x="1370" y="1659"/>
                  </a:lnTo>
                  <a:lnTo>
                    <a:pt x="1369" y="1660"/>
                  </a:lnTo>
                  <a:lnTo>
                    <a:pt x="1369" y="1660"/>
                  </a:lnTo>
                  <a:lnTo>
                    <a:pt x="1368" y="1660"/>
                  </a:lnTo>
                  <a:lnTo>
                    <a:pt x="1367" y="1661"/>
                  </a:lnTo>
                  <a:lnTo>
                    <a:pt x="1366" y="1662"/>
                  </a:lnTo>
                  <a:lnTo>
                    <a:pt x="1365" y="1662"/>
                  </a:lnTo>
                  <a:lnTo>
                    <a:pt x="1364" y="1663"/>
                  </a:lnTo>
                  <a:lnTo>
                    <a:pt x="1363" y="1664"/>
                  </a:lnTo>
                  <a:lnTo>
                    <a:pt x="1363" y="1664"/>
                  </a:lnTo>
                  <a:lnTo>
                    <a:pt x="1362" y="1664"/>
                  </a:lnTo>
                  <a:lnTo>
                    <a:pt x="1360" y="1665"/>
                  </a:lnTo>
                  <a:lnTo>
                    <a:pt x="1359" y="1666"/>
                  </a:lnTo>
                  <a:lnTo>
                    <a:pt x="1358" y="1667"/>
                  </a:lnTo>
                  <a:lnTo>
                    <a:pt x="1358" y="1667"/>
                  </a:lnTo>
                  <a:lnTo>
                    <a:pt x="1357" y="1667"/>
                  </a:lnTo>
                  <a:lnTo>
                    <a:pt x="1356" y="1668"/>
                  </a:lnTo>
                  <a:lnTo>
                    <a:pt x="1355" y="1668"/>
                  </a:lnTo>
                  <a:lnTo>
                    <a:pt x="1354" y="1669"/>
                  </a:lnTo>
                  <a:lnTo>
                    <a:pt x="1354" y="1670"/>
                  </a:lnTo>
                  <a:lnTo>
                    <a:pt x="1352" y="1670"/>
                  </a:lnTo>
                  <a:lnTo>
                    <a:pt x="1352" y="1671"/>
                  </a:lnTo>
                  <a:lnTo>
                    <a:pt x="1351" y="1671"/>
                  </a:lnTo>
                  <a:lnTo>
                    <a:pt x="1350" y="1672"/>
                  </a:lnTo>
                  <a:lnTo>
                    <a:pt x="1350" y="1672"/>
                  </a:lnTo>
                  <a:lnTo>
                    <a:pt x="1349" y="1673"/>
                  </a:lnTo>
                  <a:lnTo>
                    <a:pt x="1348" y="1673"/>
                  </a:lnTo>
                  <a:lnTo>
                    <a:pt x="1348" y="1673"/>
                  </a:lnTo>
                  <a:lnTo>
                    <a:pt x="1346" y="1674"/>
                  </a:lnTo>
                  <a:lnTo>
                    <a:pt x="1345" y="1674"/>
                  </a:lnTo>
                  <a:lnTo>
                    <a:pt x="1345" y="1675"/>
                  </a:lnTo>
                  <a:lnTo>
                    <a:pt x="1344" y="1675"/>
                  </a:lnTo>
                  <a:lnTo>
                    <a:pt x="1343" y="1676"/>
                  </a:lnTo>
                  <a:lnTo>
                    <a:pt x="1342" y="1677"/>
                  </a:lnTo>
                  <a:lnTo>
                    <a:pt x="1341" y="1677"/>
                  </a:lnTo>
                  <a:lnTo>
                    <a:pt x="1340" y="1678"/>
                  </a:lnTo>
                  <a:lnTo>
                    <a:pt x="1340" y="1678"/>
                  </a:lnTo>
                  <a:lnTo>
                    <a:pt x="1340" y="1678"/>
                  </a:lnTo>
                  <a:lnTo>
                    <a:pt x="1339" y="1678"/>
                  </a:lnTo>
                  <a:lnTo>
                    <a:pt x="1339" y="1678"/>
                  </a:lnTo>
                  <a:lnTo>
                    <a:pt x="1338" y="1679"/>
                  </a:lnTo>
                  <a:lnTo>
                    <a:pt x="1337" y="1680"/>
                  </a:lnTo>
                  <a:lnTo>
                    <a:pt x="1336" y="1680"/>
                  </a:lnTo>
                  <a:lnTo>
                    <a:pt x="1335" y="1681"/>
                  </a:lnTo>
                  <a:lnTo>
                    <a:pt x="1334" y="1681"/>
                  </a:lnTo>
                  <a:lnTo>
                    <a:pt x="1333" y="1682"/>
                  </a:lnTo>
                  <a:lnTo>
                    <a:pt x="1332" y="1683"/>
                  </a:lnTo>
                  <a:lnTo>
                    <a:pt x="1330" y="1683"/>
                  </a:lnTo>
                  <a:lnTo>
                    <a:pt x="1330" y="1684"/>
                  </a:lnTo>
                  <a:lnTo>
                    <a:pt x="1329" y="1684"/>
                  </a:lnTo>
                  <a:lnTo>
                    <a:pt x="1328" y="1685"/>
                  </a:lnTo>
                  <a:lnTo>
                    <a:pt x="1327" y="1685"/>
                  </a:lnTo>
                  <a:lnTo>
                    <a:pt x="1326" y="1686"/>
                  </a:lnTo>
                  <a:lnTo>
                    <a:pt x="1326" y="1686"/>
                  </a:lnTo>
                  <a:lnTo>
                    <a:pt x="1325" y="1687"/>
                  </a:lnTo>
                  <a:lnTo>
                    <a:pt x="1324" y="1687"/>
                  </a:lnTo>
                  <a:lnTo>
                    <a:pt x="1323" y="1688"/>
                  </a:lnTo>
                  <a:lnTo>
                    <a:pt x="1322" y="1688"/>
                  </a:lnTo>
                  <a:lnTo>
                    <a:pt x="1321" y="1689"/>
                  </a:lnTo>
                  <a:lnTo>
                    <a:pt x="1320" y="1689"/>
                  </a:lnTo>
                  <a:lnTo>
                    <a:pt x="1320" y="1690"/>
                  </a:lnTo>
                  <a:lnTo>
                    <a:pt x="1319" y="1690"/>
                  </a:lnTo>
                  <a:lnTo>
                    <a:pt x="1318" y="1690"/>
                  </a:lnTo>
                  <a:lnTo>
                    <a:pt x="1317" y="1691"/>
                  </a:lnTo>
                  <a:lnTo>
                    <a:pt x="1317" y="1691"/>
                  </a:lnTo>
                  <a:lnTo>
                    <a:pt x="1316" y="1692"/>
                  </a:lnTo>
                  <a:lnTo>
                    <a:pt x="1315" y="1692"/>
                  </a:lnTo>
                  <a:lnTo>
                    <a:pt x="1314" y="1693"/>
                  </a:lnTo>
                  <a:lnTo>
                    <a:pt x="1313" y="1693"/>
                  </a:lnTo>
                  <a:lnTo>
                    <a:pt x="1312" y="1694"/>
                  </a:lnTo>
                  <a:lnTo>
                    <a:pt x="1311" y="1694"/>
                  </a:lnTo>
                  <a:lnTo>
                    <a:pt x="1310" y="1695"/>
                  </a:lnTo>
                  <a:lnTo>
                    <a:pt x="1310" y="1695"/>
                  </a:lnTo>
                  <a:lnTo>
                    <a:pt x="1309" y="1695"/>
                  </a:lnTo>
                  <a:lnTo>
                    <a:pt x="1308" y="1696"/>
                  </a:lnTo>
                  <a:lnTo>
                    <a:pt x="1307" y="1696"/>
                  </a:lnTo>
                  <a:lnTo>
                    <a:pt x="1307" y="1697"/>
                  </a:lnTo>
                  <a:lnTo>
                    <a:pt x="1306" y="1697"/>
                  </a:lnTo>
                  <a:lnTo>
                    <a:pt x="1304" y="1698"/>
                  </a:lnTo>
                  <a:lnTo>
                    <a:pt x="1303" y="1699"/>
                  </a:lnTo>
                  <a:lnTo>
                    <a:pt x="1303" y="1699"/>
                  </a:lnTo>
                  <a:lnTo>
                    <a:pt x="1302" y="1699"/>
                  </a:lnTo>
                  <a:lnTo>
                    <a:pt x="1300" y="1700"/>
                  </a:lnTo>
                  <a:lnTo>
                    <a:pt x="1299" y="1701"/>
                  </a:lnTo>
                  <a:lnTo>
                    <a:pt x="1298" y="1701"/>
                  </a:lnTo>
                  <a:lnTo>
                    <a:pt x="1297" y="1702"/>
                  </a:lnTo>
                  <a:lnTo>
                    <a:pt x="1296" y="1702"/>
                  </a:lnTo>
                  <a:lnTo>
                    <a:pt x="1295" y="1703"/>
                  </a:lnTo>
                  <a:lnTo>
                    <a:pt x="1294" y="1703"/>
                  </a:lnTo>
                  <a:lnTo>
                    <a:pt x="1293" y="1704"/>
                  </a:lnTo>
                  <a:lnTo>
                    <a:pt x="1292" y="1705"/>
                  </a:lnTo>
                  <a:lnTo>
                    <a:pt x="1290" y="1705"/>
                  </a:lnTo>
                  <a:lnTo>
                    <a:pt x="1290" y="1706"/>
                  </a:lnTo>
                  <a:lnTo>
                    <a:pt x="1288" y="1706"/>
                  </a:lnTo>
                  <a:lnTo>
                    <a:pt x="1287" y="1707"/>
                  </a:lnTo>
                  <a:lnTo>
                    <a:pt x="1287" y="1707"/>
                  </a:lnTo>
                  <a:lnTo>
                    <a:pt x="1286" y="1708"/>
                  </a:lnTo>
                  <a:lnTo>
                    <a:pt x="1284" y="1708"/>
                  </a:lnTo>
                  <a:lnTo>
                    <a:pt x="1283" y="1709"/>
                  </a:lnTo>
                  <a:lnTo>
                    <a:pt x="1282" y="1709"/>
                  </a:lnTo>
                  <a:lnTo>
                    <a:pt x="1282" y="1710"/>
                  </a:lnTo>
                  <a:lnTo>
                    <a:pt x="1281" y="1710"/>
                  </a:lnTo>
                  <a:lnTo>
                    <a:pt x="1281" y="1710"/>
                  </a:lnTo>
                  <a:lnTo>
                    <a:pt x="1280" y="1711"/>
                  </a:lnTo>
                  <a:lnTo>
                    <a:pt x="1279" y="1711"/>
                  </a:lnTo>
                  <a:lnTo>
                    <a:pt x="1278" y="1712"/>
                  </a:lnTo>
                  <a:lnTo>
                    <a:pt x="1277" y="1712"/>
                  </a:lnTo>
                  <a:lnTo>
                    <a:pt x="1276" y="1713"/>
                  </a:lnTo>
                  <a:lnTo>
                    <a:pt x="1274" y="1713"/>
                  </a:lnTo>
                  <a:lnTo>
                    <a:pt x="1274" y="1714"/>
                  </a:lnTo>
                  <a:lnTo>
                    <a:pt x="1273" y="1714"/>
                  </a:lnTo>
                  <a:lnTo>
                    <a:pt x="1272" y="1714"/>
                  </a:lnTo>
                  <a:lnTo>
                    <a:pt x="1271" y="1715"/>
                  </a:lnTo>
                  <a:lnTo>
                    <a:pt x="1271" y="1715"/>
                  </a:lnTo>
                  <a:lnTo>
                    <a:pt x="1269" y="1716"/>
                  </a:lnTo>
                  <a:lnTo>
                    <a:pt x="1268" y="1716"/>
                  </a:lnTo>
                  <a:lnTo>
                    <a:pt x="1268" y="1716"/>
                  </a:lnTo>
                  <a:lnTo>
                    <a:pt x="1266" y="1717"/>
                  </a:lnTo>
                  <a:lnTo>
                    <a:pt x="1266" y="1717"/>
                  </a:lnTo>
                  <a:lnTo>
                    <a:pt x="1265" y="1718"/>
                  </a:lnTo>
                  <a:lnTo>
                    <a:pt x="1264" y="1718"/>
                  </a:lnTo>
                  <a:lnTo>
                    <a:pt x="1264" y="1718"/>
                  </a:lnTo>
                  <a:lnTo>
                    <a:pt x="1262" y="1719"/>
                  </a:lnTo>
                  <a:lnTo>
                    <a:pt x="1262" y="1719"/>
                  </a:lnTo>
                  <a:lnTo>
                    <a:pt x="1261" y="1720"/>
                  </a:lnTo>
                  <a:lnTo>
                    <a:pt x="1260" y="1720"/>
                  </a:lnTo>
                  <a:lnTo>
                    <a:pt x="1259" y="1721"/>
                  </a:lnTo>
                  <a:lnTo>
                    <a:pt x="1258" y="1721"/>
                  </a:lnTo>
                  <a:lnTo>
                    <a:pt x="1257" y="1721"/>
                  </a:lnTo>
                  <a:lnTo>
                    <a:pt x="1256" y="1722"/>
                  </a:lnTo>
                  <a:lnTo>
                    <a:pt x="1256" y="1722"/>
                  </a:lnTo>
                  <a:lnTo>
                    <a:pt x="1255" y="1723"/>
                  </a:lnTo>
                  <a:lnTo>
                    <a:pt x="1254" y="1723"/>
                  </a:lnTo>
                  <a:lnTo>
                    <a:pt x="1253" y="1723"/>
                  </a:lnTo>
                  <a:lnTo>
                    <a:pt x="1252" y="1724"/>
                  </a:lnTo>
                  <a:lnTo>
                    <a:pt x="1252" y="1724"/>
                  </a:lnTo>
                  <a:lnTo>
                    <a:pt x="1251" y="1724"/>
                  </a:lnTo>
                  <a:lnTo>
                    <a:pt x="1250" y="1725"/>
                  </a:lnTo>
                  <a:lnTo>
                    <a:pt x="1249" y="1725"/>
                  </a:lnTo>
                  <a:lnTo>
                    <a:pt x="1248" y="1726"/>
                  </a:lnTo>
                  <a:lnTo>
                    <a:pt x="1248" y="1726"/>
                  </a:lnTo>
                  <a:lnTo>
                    <a:pt x="1248" y="1726"/>
                  </a:lnTo>
                  <a:lnTo>
                    <a:pt x="1247" y="1726"/>
                  </a:lnTo>
                  <a:lnTo>
                    <a:pt x="1246" y="1726"/>
                  </a:lnTo>
                  <a:lnTo>
                    <a:pt x="1244" y="1727"/>
                  </a:lnTo>
                  <a:lnTo>
                    <a:pt x="1244" y="1727"/>
                  </a:lnTo>
                  <a:lnTo>
                    <a:pt x="1243" y="1728"/>
                  </a:lnTo>
                  <a:lnTo>
                    <a:pt x="1242" y="1728"/>
                  </a:lnTo>
                  <a:lnTo>
                    <a:pt x="1242" y="1728"/>
                  </a:lnTo>
                  <a:lnTo>
                    <a:pt x="1240" y="1729"/>
                  </a:lnTo>
                  <a:lnTo>
                    <a:pt x="1240" y="1729"/>
                  </a:lnTo>
                  <a:lnTo>
                    <a:pt x="1240" y="1729"/>
                  </a:lnTo>
                  <a:lnTo>
                    <a:pt x="1239" y="1730"/>
                  </a:lnTo>
                  <a:lnTo>
                    <a:pt x="1238" y="1730"/>
                  </a:lnTo>
                  <a:lnTo>
                    <a:pt x="1237" y="1730"/>
                  </a:lnTo>
                  <a:lnTo>
                    <a:pt x="1235" y="1731"/>
                  </a:lnTo>
                  <a:lnTo>
                    <a:pt x="1235" y="1731"/>
                  </a:lnTo>
                  <a:lnTo>
                    <a:pt x="1233" y="1732"/>
                  </a:lnTo>
                  <a:lnTo>
                    <a:pt x="1233" y="1732"/>
                  </a:lnTo>
                  <a:lnTo>
                    <a:pt x="1232" y="1733"/>
                  </a:lnTo>
                  <a:lnTo>
                    <a:pt x="1231" y="1733"/>
                  </a:lnTo>
                  <a:lnTo>
                    <a:pt x="1230" y="1734"/>
                  </a:lnTo>
                  <a:lnTo>
                    <a:pt x="1229" y="1734"/>
                  </a:lnTo>
                  <a:lnTo>
                    <a:pt x="1228" y="1734"/>
                  </a:lnTo>
                  <a:lnTo>
                    <a:pt x="1227" y="1735"/>
                  </a:lnTo>
                  <a:lnTo>
                    <a:pt x="1226" y="1735"/>
                  </a:lnTo>
                  <a:lnTo>
                    <a:pt x="1225" y="1735"/>
                  </a:lnTo>
                  <a:lnTo>
                    <a:pt x="1224" y="1736"/>
                  </a:lnTo>
                  <a:lnTo>
                    <a:pt x="1224" y="1736"/>
                  </a:lnTo>
                  <a:lnTo>
                    <a:pt x="1223" y="1737"/>
                  </a:lnTo>
                  <a:lnTo>
                    <a:pt x="1222" y="1737"/>
                  </a:lnTo>
                  <a:lnTo>
                    <a:pt x="1221" y="1737"/>
                  </a:lnTo>
                  <a:lnTo>
                    <a:pt x="1220" y="1738"/>
                  </a:lnTo>
                  <a:lnTo>
                    <a:pt x="1219" y="1738"/>
                  </a:lnTo>
                  <a:lnTo>
                    <a:pt x="1218" y="1738"/>
                  </a:lnTo>
                  <a:lnTo>
                    <a:pt x="1217" y="1739"/>
                  </a:lnTo>
                  <a:lnTo>
                    <a:pt x="1216" y="1739"/>
                  </a:lnTo>
                  <a:lnTo>
                    <a:pt x="1215" y="1740"/>
                  </a:lnTo>
                  <a:lnTo>
                    <a:pt x="1214" y="1740"/>
                  </a:lnTo>
                  <a:lnTo>
                    <a:pt x="1213" y="1740"/>
                  </a:lnTo>
                  <a:lnTo>
                    <a:pt x="1212" y="1741"/>
                  </a:lnTo>
                  <a:lnTo>
                    <a:pt x="1212" y="1741"/>
                  </a:lnTo>
                  <a:lnTo>
                    <a:pt x="1210" y="1741"/>
                  </a:lnTo>
                  <a:lnTo>
                    <a:pt x="1210" y="1742"/>
                  </a:lnTo>
                  <a:lnTo>
                    <a:pt x="1209" y="1742"/>
                  </a:lnTo>
                  <a:lnTo>
                    <a:pt x="1207" y="1742"/>
                  </a:lnTo>
                  <a:lnTo>
                    <a:pt x="1206" y="1743"/>
                  </a:lnTo>
                  <a:lnTo>
                    <a:pt x="1205" y="1743"/>
                  </a:lnTo>
                  <a:lnTo>
                    <a:pt x="1204" y="1744"/>
                  </a:lnTo>
                  <a:lnTo>
                    <a:pt x="1203" y="1744"/>
                  </a:lnTo>
                  <a:lnTo>
                    <a:pt x="1202" y="1744"/>
                  </a:lnTo>
                  <a:lnTo>
                    <a:pt x="1202" y="1745"/>
                  </a:lnTo>
                  <a:lnTo>
                    <a:pt x="1200" y="1745"/>
                  </a:lnTo>
                  <a:lnTo>
                    <a:pt x="1200" y="1745"/>
                  </a:lnTo>
                  <a:lnTo>
                    <a:pt x="1199" y="1746"/>
                  </a:lnTo>
                  <a:lnTo>
                    <a:pt x="1198" y="1746"/>
                  </a:lnTo>
                  <a:lnTo>
                    <a:pt x="1197" y="1746"/>
                  </a:lnTo>
                  <a:lnTo>
                    <a:pt x="1196" y="1747"/>
                  </a:lnTo>
                  <a:lnTo>
                    <a:pt x="1195" y="1747"/>
                  </a:lnTo>
                  <a:lnTo>
                    <a:pt x="1194" y="1748"/>
                  </a:lnTo>
                  <a:lnTo>
                    <a:pt x="1193" y="1748"/>
                  </a:lnTo>
                  <a:lnTo>
                    <a:pt x="1193" y="1748"/>
                  </a:lnTo>
                  <a:lnTo>
                    <a:pt x="1191" y="1749"/>
                  </a:lnTo>
                  <a:lnTo>
                    <a:pt x="1190" y="1749"/>
                  </a:lnTo>
                  <a:lnTo>
                    <a:pt x="1189" y="1749"/>
                  </a:lnTo>
                  <a:lnTo>
                    <a:pt x="1188" y="1750"/>
                  </a:lnTo>
                  <a:lnTo>
                    <a:pt x="1187" y="1750"/>
                  </a:lnTo>
                  <a:lnTo>
                    <a:pt x="1186" y="1751"/>
                  </a:lnTo>
                  <a:lnTo>
                    <a:pt x="1185" y="1751"/>
                  </a:lnTo>
                  <a:lnTo>
                    <a:pt x="1185" y="1751"/>
                  </a:lnTo>
                  <a:lnTo>
                    <a:pt x="1185" y="1751"/>
                  </a:lnTo>
                  <a:lnTo>
                    <a:pt x="1184" y="1751"/>
                  </a:lnTo>
                  <a:lnTo>
                    <a:pt x="1182" y="1752"/>
                  </a:lnTo>
                  <a:lnTo>
                    <a:pt x="1181" y="1752"/>
                  </a:lnTo>
                  <a:lnTo>
                    <a:pt x="1180" y="1753"/>
                  </a:lnTo>
                  <a:lnTo>
                    <a:pt x="1179" y="1753"/>
                  </a:lnTo>
                  <a:lnTo>
                    <a:pt x="1178" y="1753"/>
                  </a:lnTo>
                  <a:lnTo>
                    <a:pt x="1178" y="1753"/>
                  </a:lnTo>
                  <a:lnTo>
                    <a:pt x="1177" y="1754"/>
                  </a:lnTo>
                  <a:lnTo>
                    <a:pt x="1176" y="1754"/>
                  </a:lnTo>
                  <a:lnTo>
                    <a:pt x="1175" y="1754"/>
                  </a:lnTo>
                  <a:lnTo>
                    <a:pt x="1174" y="1755"/>
                  </a:lnTo>
                  <a:lnTo>
                    <a:pt x="1173" y="1755"/>
                  </a:lnTo>
                  <a:lnTo>
                    <a:pt x="1172" y="1755"/>
                  </a:lnTo>
                  <a:lnTo>
                    <a:pt x="1171" y="1756"/>
                  </a:lnTo>
                  <a:lnTo>
                    <a:pt x="1169" y="1756"/>
                  </a:lnTo>
                  <a:lnTo>
                    <a:pt x="1169" y="1757"/>
                  </a:lnTo>
                  <a:lnTo>
                    <a:pt x="1168" y="1757"/>
                  </a:lnTo>
                  <a:lnTo>
                    <a:pt x="1167" y="1757"/>
                  </a:lnTo>
                  <a:lnTo>
                    <a:pt x="1166" y="1757"/>
                  </a:lnTo>
                  <a:lnTo>
                    <a:pt x="1165" y="1758"/>
                  </a:lnTo>
                  <a:lnTo>
                    <a:pt x="1164" y="1758"/>
                  </a:lnTo>
                  <a:lnTo>
                    <a:pt x="1163" y="1758"/>
                  </a:lnTo>
                  <a:lnTo>
                    <a:pt x="1162" y="1759"/>
                  </a:lnTo>
                  <a:lnTo>
                    <a:pt x="1162" y="1759"/>
                  </a:lnTo>
                  <a:lnTo>
                    <a:pt x="1161" y="1759"/>
                  </a:lnTo>
                  <a:lnTo>
                    <a:pt x="1160" y="1759"/>
                  </a:lnTo>
                  <a:lnTo>
                    <a:pt x="1159" y="1760"/>
                  </a:lnTo>
                  <a:lnTo>
                    <a:pt x="1158" y="1760"/>
                  </a:lnTo>
                  <a:lnTo>
                    <a:pt x="1156" y="1760"/>
                  </a:lnTo>
                  <a:lnTo>
                    <a:pt x="1155" y="1761"/>
                  </a:lnTo>
                  <a:lnTo>
                    <a:pt x="1154" y="1761"/>
                  </a:lnTo>
                  <a:lnTo>
                    <a:pt x="1153" y="1761"/>
                  </a:lnTo>
                  <a:lnTo>
                    <a:pt x="1152" y="1762"/>
                  </a:lnTo>
                  <a:lnTo>
                    <a:pt x="1151" y="1762"/>
                  </a:lnTo>
                  <a:lnTo>
                    <a:pt x="1150" y="1762"/>
                  </a:lnTo>
                  <a:lnTo>
                    <a:pt x="1149" y="1763"/>
                  </a:lnTo>
                  <a:lnTo>
                    <a:pt x="1148" y="1763"/>
                  </a:lnTo>
                  <a:lnTo>
                    <a:pt x="1147" y="1763"/>
                  </a:lnTo>
                  <a:lnTo>
                    <a:pt x="1146" y="1764"/>
                  </a:lnTo>
                  <a:lnTo>
                    <a:pt x="1145" y="1764"/>
                  </a:lnTo>
                  <a:lnTo>
                    <a:pt x="1144" y="1764"/>
                  </a:lnTo>
                  <a:lnTo>
                    <a:pt x="1143" y="1764"/>
                  </a:lnTo>
                  <a:lnTo>
                    <a:pt x="1143" y="1765"/>
                  </a:lnTo>
                  <a:lnTo>
                    <a:pt x="1142" y="1765"/>
                  </a:lnTo>
                  <a:lnTo>
                    <a:pt x="1140" y="1766"/>
                  </a:lnTo>
                  <a:lnTo>
                    <a:pt x="1139" y="1766"/>
                  </a:lnTo>
                  <a:lnTo>
                    <a:pt x="1138" y="1766"/>
                  </a:lnTo>
                  <a:lnTo>
                    <a:pt x="1137" y="1766"/>
                  </a:lnTo>
                  <a:lnTo>
                    <a:pt x="1137" y="1766"/>
                  </a:lnTo>
                  <a:lnTo>
                    <a:pt x="1137" y="1767"/>
                  </a:lnTo>
                  <a:lnTo>
                    <a:pt x="1136" y="1767"/>
                  </a:lnTo>
                  <a:lnTo>
                    <a:pt x="1135" y="1767"/>
                  </a:lnTo>
                  <a:lnTo>
                    <a:pt x="1134" y="1767"/>
                  </a:lnTo>
                  <a:lnTo>
                    <a:pt x="1133" y="1767"/>
                  </a:lnTo>
                  <a:lnTo>
                    <a:pt x="1133" y="1768"/>
                  </a:lnTo>
                  <a:lnTo>
                    <a:pt x="1132" y="1768"/>
                  </a:lnTo>
                  <a:lnTo>
                    <a:pt x="1131" y="1768"/>
                  </a:lnTo>
                  <a:lnTo>
                    <a:pt x="1130" y="1769"/>
                  </a:lnTo>
                  <a:lnTo>
                    <a:pt x="1129" y="1769"/>
                  </a:lnTo>
                  <a:lnTo>
                    <a:pt x="1127" y="1769"/>
                  </a:lnTo>
                  <a:lnTo>
                    <a:pt x="1127" y="1769"/>
                  </a:lnTo>
                  <a:lnTo>
                    <a:pt x="1125" y="1770"/>
                  </a:lnTo>
                  <a:lnTo>
                    <a:pt x="1125" y="1770"/>
                  </a:lnTo>
                  <a:lnTo>
                    <a:pt x="1124" y="1770"/>
                  </a:lnTo>
                  <a:lnTo>
                    <a:pt x="1123" y="1770"/>
                  </a:lnTo>
                  <a:lnTo>
                    <a:pt x="1122" y="1771"/>
                  </a:lnTo>
                  <a:lnTo>
                    <a:pt x="1121" y="1771"/>
                  </a:lnTo>
                  <a:lnTo>
                    <a:pt x="1120" y="1771"/>
                  </a:lnTo>
                  <a:lnTo>
                    <a:pt x="1119" y="1771"/>
                  </a:lnTo>
                  <a:lnTo>
                    <a:pt x="1118" y="1772"/>
                  </a:lnTo>
                  <a:lnTo>
                    <a:pt x="1117" y="1772"/>
                  </a:lnTo>
                  <a:lnTo>
                    <a:pt x="1116" y="1772"/>
                  </a:lnTo>
                  <a:lnTo>
                    <a:pt x="1115" y="1773"/>
                  </a:lnTo>
                  <a:lnTo>
                    <a:pt x="1114" y="1773"/>
                  </a:lnTo>
                  <a:lnTo>
                    <a:pt x="1113" y="1773"/>
                  </a:lnTo>
                  <a:lnTo>
                    <a:pt x="1111" y="1774"/>
                  </a:lnTo>
                  <a:lnTo>
                    <a:pt x="1111" y="1774"/>
                  </a:lnTo>
                  <a:lnTo>
                    <a:pt x="1110" y="1774"/>
                  </a:lnTo>
                  <a:lnTo>
                    <a:pt x="1109" y="1774"/>
                  </a:lnTo>
                  <a:lnTo>
                    <a:pt x="1108" y="1774"/>
                  </a:lnTo>
                  <a:lnTo>
                    <a:pt x="1107" y="1775"/>
                  </a:lnTo>
                  <a:lnTo>
                    <a:pt x="1107" y="1775"/>
                  </a:lnTo>
                  <a:lnTo>
                    <a:pt x="1105" y="1775"/>
                  </a:lnTo>
                  <a:lnTo>
                    <a:pt x="1104" y="1775"/>
                  </a:lnTo>
                  <a:lnTo>
                    <a:pt x="1103" y="1776"/>
                  </a:lnTo>
                  <a:lnTo>
                    <a:pt x="1102" y="1776"/>
                  </a:lnTo>
                  <a:lnTo>
                    <a:pt x="1101" y="1776"/>
                  </a:lnTo>
                  <a:lnTo>
                    <a:pt x="1100" y="1777"/>
                  </a:lnTo>
                  <a:lnTo>
                    <a:pt x="1100" y="1777"/>
                  </a:lnTo>
                  <a:lnTo>
                    <a:pt x="1099" y="1777"/>
                  </a:lnTo>
                  <a:lnTo>
                    <a:pt x="1099" y="1777"/>
                  </a:lnTo>
                  <a:lnTo>
                    <a:pt x="1098" y="1777"/>
                  </a:lnTo>
                  <a:lnTo>
                    <a:pt x="1097" y="1777"/>
                  </a:lnTo>
                  <a:lnTo>
                    <a:pt x="1095" y="1778"/>
                  </a:lnTo>
                  <a:lnTo>
                    <a:pt x="1094" y="1778"/>
                  </a:lnTo>
                  <a:lnTo>
                    <a:pt x="1093" y="1778"/>
                  </a:lnTo>
                  <a:lnTo>
                    <a:pt x="1092" y="1778"/>
                  </a:lnTo>
                  <a:lnTo>
                    <a:pt x="1091" y="1779"/>
                  </a:lnTo>
                  <a:lnTo>
                    <a:pt x="1090" y="1779"/>
                  </a:lnTo>
                  <a:lnTo>
                    <a:pt x="1089" y="1779"/>
                  </a:lnTo>
                  <a:lnTo>
                    <a:pt x="1088" y="1779"/>
                  </a:lnTo>
                  <a:lnTo>
                    <a:pt x="1088" y="1779"/>
                  </a:lnTo>
                  <a:lnTo>
                    <a:pt x="1086" y="1780"/>
                  </a:lnTo>
                  <a:lnTo>
                    <a:pt x="1086" y="1780"/>
                  </a:lnTo>
                  <a:lnTo>
                    <a:pt x="1084" y="1780"/>
                  </a:lnTo>
                  <a:lnTo>
                    <a:pt x="1084" y="1780"/>
                  </a:lnTo>
                  <a:lnTo>
                    <a:pt x="1082" y="1781"/>
                  </a:lnTo>
                  <a:lnTo>
                    <a:pt x="1081" y="1781"/>
                  </a:lnTo>
                  <a:lnTo>
                    <a:pt x="1081" y="1781"/>
                  </a:lnTo>
                  <a:lnTo>
                    <a:pt x="1079" y="1781"/>
                  </a:lnTo>
                  <a:lnTo>
                    <a:pt x="1078" y="1782"/>
                  </a:lnTo>
                  <a:lnTo>
                    <a:pt x="1078" y="1782"/>
                  </a:lnTo>
                  <a:lnTo>
                    <a:pt x="1078" y="1782"/>
                  </a:lnTo>
                  <a:lnTo>
                    <a:pt x="1077" y="1782"/>
                  </a:lnTo>
                  <a:lnTo>
                    <a:pt x="1076" y="1782"/>
                  </a:lnTo>
                  <a:lnTo>
                    <a:pt x="1075" y="1782"/>
                  </a:lnTo>
                  <a:lnTo>
                    <a:pt x="1074" y="1783"/>
                  </a:lnTo>
                  <a:lnTo>
                    <a:pt x="1073" y="1783"/>
                  </a:lnTo>
                  <a:lnTo>
                    <a:pt x="1072" y="1783"/>
                  </a:lnTo>
                  <a:lnTo>
                    <a:pt x="1071" y="1783"/>
                  </a:lnTo>
                  <a:lnTo>
                    <a:pt x="1071" y="1783"/>
                  </a:lnTo>
                  <a:lnTo>
                    <a:pt x="1069" y="1783"/>
                  </a:lnTo>
                  <a:lnTo>
                    <a:pt x="1069" y="1783"/>
                  </a:lnTo>
                  <a:lnTo>
                    <a:pt x="1068" y="1784"/>
                  </a:lnTo>
                  <a:lnTo>
                    <a:pt x="1067" y="1784"/>
                  </a:lnTo>
                  <a:lnTo>
                    <a:pt x="1066" y="1784"/>
                  </a:lnTo>
                  <a:lnTo>
                    <a:pt x="1065" y="1784"/>
                  </a:lnTo>
                  <a:lnTo>
                    <a:pt x="1064" y="1785"/>
                  </a:lnTo>
                  <a:lnTo>
                    <a:pt x="1064" y="1785"/>
                  </a:lnTo>
                  <a:lnTo>
                    <a:pt x="1063" y="1785"/>
                  </a:lnTo>
                  <a:lnTo>
                    <a:pt x="1062" y="1785"/>
                  </a:lnTo>
                  <a:lnTo>
                    <a:pt x="1062" y="1785"/>
                  </a:lnTo>
                  <a:lnTo>
                    <a:pt x="1061" y="1785"/>
                  </a:lnTo>
                  <a:lnTo>
                    <a:pt x="1060" y="1785"/>
                  </a:lnTo>
                  <a:lnTo>
                    <a:pt x="1060" y="1785"/>
                  </a:lnTo>
                  <a:lnTo>
                    <a:pt x="1059" y="1786"/>
                  </a:lnTo>
                  <a:lnTo>
                    <a:pt x="1058" y="1786"/>
                  </a:lnTo>
                  <a:lnTo>
                    <a:pt x="1057" y="1786"/>
                  </a:lnTo>
                  <a:lnTo>
                    <a:pt x="1056" y="1786"/>
                  </a:lnTo>
                  <a:lnTo>
                    <a:pt x="1054" y="1786"/>
                  </a:lnTo>
                  <a:lnTo>
                    <a:pt x="1054" y="1786"/>
                  </a:lnTo>
                  <a:lnTo>
                    <a:pt x="1053" y="1787"/>
                  </a:lnTo>
                  <a:lnTo>
                    <a:pt x="1052" y="1787"/>
                  </a:lnTo>
                  <a:lnTo>
                    <a:pt x="1051" y="1787"/>
                  </a:lnTo>
                  <a:lnTo>
                    <a:pt x="1051" y="1787"/>
                  </a:lnTo>
                  <a:lnTo>
                    <a:pt x="1050" y="1787"/>
                  </a:lnTo>
                  <a:lnTo>
                    <a:pt x="1049" y="1787"/>
                  </a:lnTo>
                  <a:lnTo>
                    <a:pt x="1048" y="1788"/>
                  </a:lnTo>
                  <a:lnTo>
                    <a:pt x="1046" y="1788"/>
                  </a:lnTo>
                  <a:lnTo>
                    <a:pt x="1046" y="1788"/>
                  </a:lnTo>
                  <a:lnTo>
                    <a:pt x="1045" y="1788"/>
                  </a:lnTo>
                  <a:lnTo>
                    <a:pt x="1044" y="1788"/>
                  </a:lnTo>
                  <a:lnTo>
                    <a:pt x="1043" y="1789"/>
                  </a:lnTo>
                  <a:lnTo>
                    <a:pt x="1042" y="1789"/>
                  </a:lnTo>
                  <a:lnTo>
                    <a:pt x="1042" y="1789"/>
                  </a:lnTo>
                  <a:lnTo>
                    <a:pt x="1041" y="1789"/>
                  </a:lnTo>
                  <a:lnTo>
                    <a:pt x="1041" y="1789"/>
                  </a:lnTo>
                  <a:lnTo>
                    <a:pt x="1040" y="1789"/>
                  </a:lnTo>
                  <a:lnTo>
                    <a:pt x="1039" y="1789"/>
                  </a:lnTo>
                  <a:lnTo>
                    <a:pt x="1038" y="1789"/>
                  </a:lnTo>
                  <a:lnTo>
                    <a:pt x="1038" y="1789"/>
                  </a:lnTo>
                  <a:lnTo>
                    <a:pt x="1036" y="1790"/>
                  </a:lnTo>
                  <a:lnTo>
                    <a:pt x="1035" y="1790"/>
                  </a:lnTo>
                  <a:lnTo>
                    <a:pt x="1034" y="1790"/>
                  </a:lnTo>
                  <a:lnTo>
                    <a:pt x="1033" y="1790"/>
                  </a:lnTo>
                  <a:lnTo>
                    <a:pt x="1032" y="1790"/>
                  </a:lnTo>
                  <a:lnTo>
                    <a:pt x="1031" y="1791"/>
                  </a:lnTo>
                  <a:lnTo>
                    <a:pt x="1030" y="1791"/>
                  </a:lnTo>
                  <a:lnTo>
                    <a:pt x="1029" y="1791"/>
                  </a:lnTo>
                  <a:lnTo>
                    <a:pt x="1028" y="1791"/>
                  </a:lnTo>
                  <a:lnTo>
                    <a:pt x="1027" y="1791"/>
                  </a:lnTo>
                  <a:lnTo>
                    <a:pt x="1026" y="1792"/>
                  </a:lnTo>
                  <a:lnTo>
                    <a:pt x="1024" y="1792"/>
                  </a:lnTo>
                  <a:lnTo>
                    <a:pt x="1024" y="1792"/>
                  </a:lnTo>
                  <a:lnTo>
                    <a:pt x="1023" y="1792"/>
                  </a:lnTo>
                  <a:lnTo>
                    <a:pt x="1021" y="1792"/>
                  </a:lnTo>
                  <a:lnTo>
                    <a:pt x="1020" y="1792"/>
                  </a:lnTo>
                  <a:lnTo>
                    <a:pt x="1019" y="1792"/>
                  </a:lnTo>
                  <a:lnTo>
                    <a:pt x="1018" y="1793"/>
                  </a:lnTo>
                  <a:lnTo>
                    <a:pt x="1017" y="1793"/>
                  </a:lnTo>
                  <a:lnTo>
                    <a:pt x="1016" y="1793"/>
                  </a:lnTo>
                  <a:lnTo>
                    <a:pt x="1015" y="1793"/>
                  </a:lnTo>
                  <a:lnTo>
                    <a:pt x="1014" y="1793"/>
                  </a:lnTo>
                  <a:lnTo>
                    <a:pt x="1013" y="1793"/>
                  </a:lnTo>
                  <a:lnTo>
                    <a:pt x="1013" y="1793"/>
                  </a:lnTo>
                  <a:lnTo>
                    <a:pt x="1012" y="1793"/>
                  </a:lnTo>
                  <a:lnTo>
                    <a:pt x="1011" y="1794"/>
                  </a:lnTo>
                  <a:lnTo>
                    <a:pt x="1010" y="1794"/>
                  </a:lnTo>
                  <a:lnTo>
                    <a:pt x="1010" y="1794"/>
                  </a:lnTo>
                  <a:lnTo>
                    <a:pt x="1009" y="1794"/>
                  </a:lnTo>
                  <a:lnTo>
                    <a:pt x="1007" y="1794"/>
                  </a:lnTo>
                  <a:lnTo>
                    <a:pt x="1006" y="1794"/>
                  </a:lnTo>
                  <a:lnTo>
                    <a:pt x="1005" y="1795"/>
                  </a:lnTo>
                  <a:lnTo>
                    <a:pt x="1004" y="1795"/>
                  </a:lnTo>
                  <a:lnTo>
                    <a:pt x="1004" y="1795"/>
                  </a:lnTo>
                  <a:lnTo>
                    <a:pt x="1003" y="1795"/>
                  </a:lnTo>
                  <a:lnTo>
                    <a:pt x="1003" y="1795"/>
                  </a:lnTo>
                  <a:lnTo>
                    <a:pt x="1002" y="1795"/>
                  </a:lnTo>
                  <a:lnTo>
                    <a:pt x="1001" y="1795"/>
                  </a:lnTo>
                  <a:lnTo>
                    <a:pt x="1000" y="1795"/>
                  </a:lnTo>
                  <a:lnTo>
                    <a:pt x="999" y="1795"/>
                  </a:lnTo>
                  <a:lnTo>
                    <a:pt x="999" y="1795"/>
                  </a:lnTo>
                  <a:lnTo>
                    <a:pt x="998" y="1795"/>
                  </a:lnTo>
                  <a:lnTo>
                    <a:pt x="997" y="1795"/>
                  </a:lnTo>
                  <a:lnTo>
                    <a:pt x="997" y="1796"/>
                  </a:lnTo>
                  <a:lnTo>
                    <a:pt x="995" y="1796"/>
                  </a:lnTo>
                  <a:lnTo>
                    <a:pt x="994" y="1796"/>
                  </a:lnTo>
                  <a:lnTo>
                    <a:pt x="994" y="1796"/>
                  </a:lnTo>
                  <a:lnTo>
                    <a:pt x="993" y="1796"/>
                  </a:lnTo>
                  <a:lnTo>
                    <a:pt x="992" y="1796"/>
                  </a:lnTo>
                  <a:lnTo>
                    <a:pt x="991" y="1796"/>
                  </a:lnTo>
                  <a:lnTo>
                    <a:pt x="991" y="1796"/>
                  </a:lnTo>
                  <a:lnTo>
                    <a:pt x="989" y="1796"/>
                  </a:lnTo>
                  <a:lnTo>
                    <a:pt x="989" y="1796"/>
                  </a:lnTo>
                  <a:lnTo>
                    <a:pt x="988" y="1796"/>
                  </a:lnTo>
                  <a:lnTo>
                    <a:pt x="987" y="1797"/>
                  </a:lnTo>
                  <a:lnTo>
                    <a:pt x="986" y="1797"/>
                  </a:lnTo>
                  <a:lnTo>
                    <a:pt x="985" y="1797"/>
                  </a:lnTo>
                  <a:lnTo>
                    <a:pt x="984" y="1797"/>
                  </a:lnTo>
                  <a:lnTo>
                    <a:pt x="983" y="1797"/>
                  </a:lnTo>
                  <a:lnTo>
                    <a:pt x="982" y="1797"/>
                  </a:lnTo>
                  <a:lnTo>
                    <a:pt x="981" y="1797"/>
                  </a:lnTo>
                  <a:lnTo>
                    <a:pt x="980" y="1798"/>
                  </a:lnTo>
                  <a:lnTo>
                    <a:pt x="978" y="1798"/>
                  </a:lnTo>
                  <a:lnTo>
                    <a:pt x="977" y="1798"/>
                  </a:lnTo>
                  <a:lnTo>
                    <a:pt x="977" y="1798"/>
                  </a:lnTo>
                  <a:lnTo>
                    <a:pt x="976" y="1798"/>
                  </a:lnTo>
                  <a:lnTo>
                    <a:pt x="975" y="1798"/>
                  </a:lnTo>
                  <a:lnTo>
                    <a:pt x="974" y="1798"/>
                  </a:lnTo>
                  <a:lnTo>
                    <a:pt x="973" y="1798"/>
                  </a:lnTo>
                  <a:lnTo>
                    <a:pt x="972" y="1798"/>
                  </a:lnTo>
                  <a:lnTo>
                    <a:pt x="971" y="1798"/>
                  </a:lnTo>
                  <a:lnTo>
                    <a:pt x="970" y="1798"/>
                  </a:lnTo>
                  <a:lnTo>
                    <a:pt x="969" y="1799"/>
                  </a:lnTo>
                  <a:lnTo>
                    <a:pt x="968" y="1799"/>
                  </a:lnTo>
                  <a:lnTo>
                    <a:pt x="967" y="1799"/>
                  </a:lnTo>
                  <a:lnTo>
                    <a:pt x="966" y="1799"/>
                  </a:lnTo>
                  <a:lnTo>
                    <a:pt x="964" y="1799"/>
                  </a:lnTo>
                  <a:lnTo>
                    <a:pt x="963" y="1799"/>
                  </a:lnTo>
                  <a:lnTo>
                    <a:pt x="963" y="1799"/>
                  </a:lnTo>
                  <a:lnTo>
                    <a:pt x="962" y="1799"/>
                  </a:lnTo>
                  <a:lnTo>
                    <a:pt x="961" y="1799"/>
                  </a:lnTo>
                  <a:lnTo>
                    <a:pt x="961" y="1799"/>
                  </a:lnTo>
                  <a:lnTo>
                    <a:pt x="959" y="1799"/>
                  </a:lnTo>
                  <a:lnTo>
                    <a:pt x="959" y="1799"/>
                  </a:lnTo>
                  <a:lnTo>
                    <a:pt x="958" y="1799"/>
                  </a:lnTo>
                  <a:lnTo>
                    <a:pt x="957" y="1799"/>
                  </a:lnTo>
                  <a:lnTo>
                    <a:pt x="956" y="1800"/>
                  </a:lnTo>
                  <a:lnTo>
                    <a:pt x="956" y="1800"/>
                  </a:lnTo>
                  <a:lnTo>
                    <a:pt x="955" y="1800"/>
                  </a:lnTo>
                  <a:lnTo>
                    <a:pt x="954" y="1800"/>
                  </a:lnTo>
                  <a:lnTo>
                    <a:pt x="954" y="1800"/>
                  </a:lnTo>
                  <a:lnTo>
                    <a:pt x="953" y="1800"/>
                  </a:lnTo>
                  <a:lnTo>
                    <a:pt x="952" y="1800"/>
                  </a:lnTo>
                  <a:lnTo>
                    <a:pt x="952" y="1800"/>
                  </a:lnTo>
                  <a:lnTo>
                    <a:pt x="951" y="1800"/>
                  </a:lnTo>
                  <a:lnTo>
                    <a:pt x="950" y="1800"/>
                  </a:lnTo>
                  <a:lnTo>
                    <a:pt x="949" y="1800"/>
                  </a:lnTo>
                  <a:lnTo>
                    <a:pt x="949" y="1800"/>
                  </a:lnTo>
                  <a:lnTo>
                    <a:pt x="948" y="1800"/>
                  </a:lnTo>
                  <a:lnTo>
                    <a:pt x="947" y="1800"/>
                  </a:lnTo>
                  <a:lnTo>
                    <a:pt x="945" y="1800"/>
                  </a:lnTo>
                  <a:lnTo>
                    <a:pt x="944" y="1800"/>
                  </a:lnTo>
                  <a:lnTo>
                    <a:pt x="943" y="1801"/>
                  </a:lnTo>
                  <a:lnTo>
                    <a:pt x="942" y="1801"/>
                  </a:lnTo>
                  <a:lnTo>
                    <a:pt x="942" y="1801"/>
                  </a:lnTo>
                  <a:lnTo>
                    <a:pt x="941" y="1801"/>
                  </a:lnTo>
                  <a:lnTo>
                    <a:pt x="940" y="1801"/>
                  </a:lnTo>
                  <a:lnTo>
                    <a:pt x="939" y="1801"/>
                  </a:lnTo>
                  <a:lnTo>
                    <a:pt x="938" y="1801"/>
                  </a:lnTo>
                  <a:lnTo>
                    <a:pt x="937" y="1801"/>
                  </a:lnTo>
                  <a:lnTo>
                    <a:pt x="937" y="1801"/>
                  </a:lnTo>
                  <a:lnTo>
                    <a:pt x="937" y="1801"/>
                  </a:lnTo>
                  <a:lnTo>
                    <a:pt x="936" y="1801"/>
                  </a:lnTo>
                  <a:lnTo>
                    <a:pt x="935" y="1801"/>
                  </a:lnTo>
                  <a:lnTo>
                    <a:pt x="935" y="1801"/>
                  </a:lnTo>
                  <a:lnTo>
                    <a:pt x="934" y="1801"/>
                  </a:lnTo>
                  <a:lnTo>
                    <a:pt x="933" y="1801"/>
                  </a:lnTo>
                  <a:lnTo>
                    <a:pt x="932" y="1801"/>
                  </a:lnTo>
                  <a:lnTo>
                    <a:pt x="932" y="1801"/>
                  </a:lnTo>
                  <a:lnTo>
                    <a:pt x="931" y="1801"/>
                  </a:lnTo>
                  <a:lnTo>
                    <a:pt x="930" y="1801"/>
                  </a:lnTo>
                  <a:lnTo>
                    <a:pt x="929" y="1801"/>
                  </a:lnTo>
                  <a:lnTo>
                    <a:pt x="929" y="1801"/>
                  </a:lnTo>
                  <a:lnTo>
                    <a:pt x="928" y="1801"/>
                  </a:lnTo>
                  <a:lnTo>
                    <a:pt x="927" y="1801"/>
                  </a:lnTo>
                  <a:lnTo>
                    <a:pt x="927" y="1801"/>
                  </a:lnTo>
                  <a:lnTo>
                    <a:pt x="926" y="1801"/>
                  </a:lnTo>
                  <a:lnTo>
                    <a:pt x="925" y="1801"/>
                  </a:lnTo>
                  <a:lnTo>
                    <a:pt x="923" y="1802"/>
                  </a:lnTo>
                  <a:lnTo>
                    <a:pt x="923" y="1802"/>
                  </a:lnTo>
                  <a:lnTo>
                    <a:pt x="922" y="1802"/>
                  </a:lnTo>
                  <a:lnTo>
                    <a:pt x="922" y="1802"/>
                  </a:lnTo>
                  <a:lnTo>
                    <a:pt x="921" y="1802"/>
                  </a:lnTo>
                  <a:lnTo>
                    <a:pt x="921" y="1802"/>
                  </a:lnTo>
                  <a:lnTo>
                    <a:pt x="920" y="1802"/>
                  </a:lnTo>
                  <a:lnTo>
                    <a:pt x="919" y="1802"/>
                  </a:lnTo>
                  <a:lnTo>
                    <a:pt x="918" y="1802"/>
                  </a:lnTo>
                  <a:lnTo>
                    <a:pt x="916" y="1802"/>
                  </a:lnTo>
                  <a:lnTo>
                    <a:pt x="915" y="1802"/>
                  </a:lnTo>
                  <a:lnTo>
                    <a:pt x="914" y="1802"/>
                  </a:lnTo>
                  <a:lnTo>
                    <a:pt x="913" y="1802"/>
                  </a:lnTo>
                  <a:lnTo>
                    <a:pt x="912" y="1802"/>
                  </a:lnTo>
                  <a:lnTo>
                    <a:pt x="911" y="1802"/>
                  </a:lnTo>
                  <a:lnTo>
                    <a:pt x="910" y="1802"/>
                  </a:lnTo>
                  <a:lnTo>
                    <a:pt x="909" y="1802"/>
                  </a:lnTo>
                  <a:lnTo>
                    <a:pt x="908" y="1802"/>
                  </a:lnTo>
                  <a:lnTo>
                    <a:pt x="908" y="1802"/>
                  </a:lnTo>
                  <a:lnTo>
                    <a:pt x="907" y="1802"/>
                  </a:lnTo>
                  <a:lnTo>
                    <a:pt x="905" y="1802"/>
                  </a:lnTo>
                  <a:lnTo>
                    <a:pt x="905" y="1802"/>
                  </a:lnTo>
                  <a:lnTo>
                    <a:pt x="905" y="1802"/>
                  </a:lnTo>
                  <a:lnTo>
                    <a:pt x="904" y="1802"/>
                  </a:lnTo>
                  <a:lnTo>
                    <a:pt x="903" y="1802"/>
                  </a:lnTo>
                  <a:lnTo>
                    <a:pt x="901" y="1802"/>
                  </a:lnTo>
                  <a:lnTo>
                    <a:pt x="900" y="1802"/>
                  </a:lnTo>
                  <a:lnTo>
                    <a:pt x="900" y="1802"/>
                  </a:lnTo>
                  <a:lnTo>
                    <a:pt x="900" y="1802"/>
                  </a:lnTo>
                  <a:lnTo>
                    <a:pt x="898" y="1802"/>
                  </a:lnTo>
                  <a:lnTo>
                    <a:pt x="897" y="1802"/>
                  </a:lnTo>
                  <a:lnTo>
                    <a:pt x="897" y="1802"/>
                  </a:lnTo>
                  <a:lnTo>
                    <a:pt x="896" y="1802"/>
                  </a:lnTo>
                  <a:lnTo>
                    <a:pt x="896" y="1802"/>
                  </a:lnTo>
                  <a:lnTo>
                    <a:pt x="895" y="1802"/>
                  </a:lnTo>
                  <a:lnTo>
                    <a:pt x="895" y="1802"/>
                  </a:lnTo>
                  <a:lnTo>
                    <a:pt x="895" y="1802"/>
                  </a:lnTo>
                  <a:lnTo>
                    <a:pt x="894" y="1802"/>
                  </a:lnTo>
                  <a:lnTo>
                    <a:pt x="893" y="1802"/>
                  </a:lnTo>
                  <a:lnTo>
                    <a:pt x="893" y="1802"/>
                  </a:lnTo>
                  <a:lnTo>
                    <a:pt x="892" y="1802"/>
                  </a:lnTo>
                  <a:lnTo>
                    <a:pt x="891" y="1802"/>
                  </a:lnTo>
                  <a:lnTo>
                    <a:pt x="890" y="1802"/>
                  </a:lnTo>
                  <a:lnTo>
                    <a:pt x="889" y="1802"/>
                  </a:lnTo>
                  <a:lnTo>
                    <a:pt x="889" y="1802"/>
                  </a:lnTo>
                  <a:lnTo>
                    <a:pt x="888" y="1802"/>
                  </a:lnTo>
                  <a:lnTo>
                    <a:pt x="888" y="1802"/>
                  </a:lnTo>
                  <a:lnTo>
                    <a:pt x="887" y="1802"/>
                  </a:lnTo>
                  <a:lnTo>
                    <a:pt x="886" y="1802"/>
                  </a:lnTo>
                  <a:lnTo>
                    <a:pt x="885" y="1802"/>
                  </a:lnTo>
                  <a:lnTo>
                    <a:pt x="885" y="1802"/>
                  </a:lnTo>
                  <a:lnTo>
                    <a:pt x="884" y="1802"/>
                  </a:lnTo>
                  <a:lnTo>
                    <a:pt x="884" y="1802"/>
                  </a:lnTo>
                  <a:lnTo>
                    <a:pt x="883" y="1802"/>
                  </a:lnTo>
                  <a:lnTo>
                    <a:pt x="883" y="1802"/>
                  </a:lnTo>
                  <a:lnTo>
                    <a:pt x="882" y="1802"/>
                  </a:lnTo>
                  <a:lnTo>
                    <a:pt x="882" y="1802"/>
                  </a:lnTo>
                  <a:lnTo>
                    <a:pt x="881" y="1802"/>
                  </a:lnTo>
                  <a:lnTo>
                    <a:pt x="881" y="1802"/>
                  </a:lnTo>
                  <a:lnTo>
                    <a:pt x="880" y="1802"/>
                  </a:lnTo>
                  <a:lnTo>
                    <a:pt x="879" y="1802"/>
                  </a:lnTo>
                  <a:lnTo>
                    <a:pt x="878" y="1802"/>
                  </a:lnTo>
                  <a:lnTo>
                    <a:pt x="878" y="1802"/>
                  </a:lnTo>
                  <a:lnTo>
                    <a:pt x="878" y="1802"/>
                  </a:lnTo>
                  <a:lnTo>
                    <a:pt x="877" y="1802"/>
                  </a:lnTo>
                  <a:lnTo>
                    <a:pt x="876" y="1802"/>
                  </a:lnTo>
                  <a:lnTo>
                    <a:pt x="875" y="1802"/>
                  </a:lnTo>
                  <a:lnTo>
                    <a:pt x="874" y="1802"/>
                  </a:lnTo>
                  <a:lnTo>
                    <a:pt x="873" y="1802"/>
                  </a:lnTo>
                  <a:lnTo>
                    <a:pt x="873" y="1802"/>
                  </a:lnTo>
                  <a:lnTo>
                    <a:pt x="872" y="1802"/>
                  </a:lnTo>
                  <a:lnTo>
                    <a:pt x="872" y="1802"/>
                  </a:lnTo>
                  <a:lnTo>
                    <a:pt x="870" y="1802"/>
                  </a:lnTo>
                  <a:lnTo>
                    <a:pt x="869" y="1802"/>
                  </a:lnTo>
                  <a:lnTo>
                    <a:pt x="869" y="1802"/>
                  </a:lnTo>
                  <a:lnTo>
                    <a:pt x="868" y="1802"/>
                  </a:lnTo>
                  <a:lnTo>
                    <a:pt x="867" y="1802"/>
                  </a:lnTo>
                  <a:lnTo>
                    <a:pt x="866" y="1802"/>
                  </a:lnTo>
                  <a:lnTo>
                    <a:pt x="865" y="1802"/>
                  </a:lnTo>
                  <a:lnTo>
                    <a:pt x="864" y="1802"/>
                  </a:lnTo>
                  <a:lnTo>
                    <a:pt x="863" y="1802"/>
                  </a:lnTo>
                  <a:lnTo>
                    <a:pt x="862" y="1802"/>
                  </a:lnTo>
                  <a:lnTo>
                    <a:pt x="861" y="1802"/>
                  </a:lnTo>
                  <a:lnTo>
                    <a:pt x="859" y="1802"/>
                  </a:lnTo>
                  <a:lnTo>
                    <a:pt x="859" y="1802"/>
                  </a:lnTo>
                  <a:lnTo>
                    <a:pt x="858" y="1802"/>
                  </a:lnTo>
                  <a:lnTo>
                    <a:pt x="857" y="1802"/>
                  </a:lnTo>
                  <a:lnTo>
                    <a:pt x="856" y="1802"/>
                  </a:lnTo>
                  <a:lnTo>
                    <a:pt x="856" y="1802"/>
                  </a:lnTo>
                  <a:lnTo>
                    <a:pt x="855" y="1802"/>
                  </a:lnTo>
                  <a:lnTo>
                    <a:pt x="854" y="1801"/>
                  </a:lnTo>
                  <a:lnTo>
                    <a:pt x="853" y="1801"/>
                  </a:lnTo>
                  <a:lnTo>
                    <a:pt x="852" y="1801"/>
                  </a:lnTo>
                  <a:lnTo>
                    <a:pt x="851" y="1801"/>
                  </a:lnTo>
                  <a:lnTo>
                    <a:pt x="850" y="1801"/>
                  </a:lnTo>
                  <a:lnTo>
                    <a:pt x="850" y="1801"/>
                  </a:lnTo>
                  <a:lnTo>
                    <a:pt x="849" y="1801"/>
                  </a:lnTo>
                  <a:lnTo>
                    <a:pt x="848" y="1801"/>
                  </a:lnTo>
                  <a:lnTo>
                    <a:pt x="847" y="1801"/>
                  </a:lnTo>
                  <a:lnTo>
                    <a:pt x="846" y="1801"/>
                  </a:lnTo>
                  <a:lnTo>
                    <a:pt x="846" y="1801"/>
                  </a:lnTo>
                  <a:lnTo>
                    <a:pt x="844" y="1801"/>
                  </a:lnTo>
                  <a:lnTo>
                    <a:pt x="843" y="1801"/>
                  </a:lnTo>
                  <a:lnTo>
                    <a:pt x="843" y="1801"/>
                  </a:lnTo>
                  <a:lnTo>
                    <a:pt x="843" y="1801"/>
                  </a:lnTo>
                  <a:lnTo>
                    <a:pt x="841" y="1801"/>
                  </a:lnTo>
                  <a:lnTo>
                    <a:pt x="841" y="1801"/>
                  </a:lnTo>
                  <a:lnTo>
                    <a:pt x="840" y="1801"/>
                  </a:lnTo>
                  <a:lnTo>
                    <a:pt x="839" y="1801"/>
                  </a:lnTo>
                  <a:lnTo>
                    <a:pt x="838" y="1801"/>
                  </a:lnTo>
                  <a:lnTo>
                    <a:pt x="837" y="1801"/>
                  </a:lnTo>
                  <a:lnTo>
                    <a:pt x="836" y="1801"/>
                  </a:lnTo>
                  <a:lnTo>
                    <a:pt x="836" y="1801"/>
                  </a:lnTo>
                  <a:lnTo>
                    <a:pt x="835" y="1801"/>
                  </a:lnTo>
                  <a:lnTo>
                    <a:pt x="834" y="1800"/>
                  </a:lnTo>
                  <a:lnTo>
                    <a:pt x="833" y="1800"/>
                  </a:lnTo>
                  <a:lnTo>
                    <a:pt x="832" y="1800"/>
                  </a:lnTo>
                  <a:lnTo>
                    <a:pt x="831" y="1800"/>
                  </a:lnTo>
                  <a:lnTo>
                    <a:pt x="829" y="1800"/>
                  </a:lnTo>
                  <a:lnTo>
                    <a:pt x="829" y="1800"/>
                  </a:lnTo>
                  <a:lnTo>
                    <a:pt x="828" y="1800"/>
                  </a:lnTo>
                  <a:lnTo>
                    <a:pt x="826" y="1800"/>
                  </a:lnTo>
                  <a:lnTo>
                    <a:pt x="825" y="1800"/>
                  </a:lnTo>
                  <a:lnTo>
                    <a:pt x="824" y="1800"/>
                  </a:lnTo>
                  <a:lnTo>
                    <a:pt x="823" y="1800"/>
                  </a:lnTo>
                  <a:lnTo>
                    <a:pt x="823" y="1800"/>
                  </a:lnTo>
                  <a:lnTo>
                    <a:pt x="822" y="1800"/>
                  </a:lnTo>
                  <a:lnTo>
                    <a:pt x="822" y="1800"/>
                  </a:lnTo>
                  <a:lnTo>
                    <a:pt x="821" y="1799"/>
                  </a:lnTo>
                  <a:lnTo>
                    <a:pt x="820" y="1799"/>
                  </a:lnTo>
                  <a:lnTo>
                    <a:pt x="819" y="1799"/>
                  </a:lnTo>
                  <a:lnTo>
                    <a:pt x="818" y="1799"/>
                  </a:lnTo>
                  <a:lnTo>
                    <a:pt x="816" y="1799"/>
                  </a:lnTo>
                  <a:lnTo>
                    <a:pt x="816" y="1799"/>
                  </a:lnTo>
                  <a:lnTo>
                    <a:pt x="816" y="1799"/>
                  </a:lnTo>
                  <a:lnTo>
                    <a:pt x="814" y="1799"/>
                  </a:lnTo>
                  <a:lnTo>
                    <a:pt x="813" y="1799"/>
                  </a:lnTo>
                  <a:lnTo>
                    <a:pt x="812" y="1799"/>
                  </a:lnTo>
                  <a:lnTo>
                    <a:pt x="811" y="1799"/>
                  </a:lnTo>
                  <a:lnTo>
                    <a:pt x="810" y="1799"/>
                  </a:lnTo>
                  <a:lnTo>
                    <a:pt x="809" y="1799"/>
                  </a:lnTo>
                  <a:lnTo>
                    <a:pt x="808" y="1798"/>
                  </a:lnTo>
                  <a:lnTo>
                    <a:pt x="807" y="1798"/>
                  </a:lnTo>
                  <a:lnTo>
                    <a:pt x="806" y="1798"/>
                  </a:lnTo>
                  <a:lnTo>
                    <a:pt x="805" y="1798"/>
                  </a:lnTo>
                  <a:lnTo>
                    <a:pt x="804" y="1798"/>
                  </a:lnTo>
                  <a:lnTo>
                    <a:pt x="802" y="1798"/>
                  </a:lnTo>
                  <a:lnTo>
                    <a:pt x="802" y="1798"/>
                  </a:lnTo>
                  <a:lnTo>
                    <a:pt x="801" y="1798"/>
                  </a:lnTo>
                  <a:lnTo>
                    <a:pt x="800" y="1798"/>
                  </a:lnTo>
                  <a:lnTo>
                    <a:pt x="799" y="1798"/>
                  </a:lnTo>
                  <a:lnTo>
                    <a:pt x="798" y="1798"/>
                  </a:lnTo>
                  <a:lnTo>
                    <a:pt x="797" y="1797"/>
                  </a:lnTo>
                  <a:lnTo>
                    <a:pt x="796" y="1797"/>
                  </a:lnTo>
                  <a:lnTo>
                    <a:pt x="795" y="1797"/>
                  </a:lnTo>
                  <a:lnTo>
                    <a:pt x="794" y="1797"/>
                  </a:lnTo>
                  <a:lnTo>
                    <a:pt x="793" y="1797"/>
                  </a:lnTo>
                  <a:lnTo>
                    <a:pt x="792" y="1797"/>
                  </a:lnTo>
                  <a:lnTo>
                    <a:pt x="791" y="1797"/>
                  </a:lnTo>
                  <a:lnTo>
                    <a:pt x="790" y="1796"/>
                  </a:lnTo>
                  <a:lnTo>
                    <a:pt x="789" y="1796"/>
                  </a:lnTo>
                  <a:lnTo>
                    <a:pt x="789" y="1796"/>
                  </a:lnTo>
                  <a:lnTo>
                    <a:pt x="788" y="1796"/>
                  </a:lnTo>
                  <a:lnTo>
                    <a:pt x="786" y="1796"/>
                  </a:lnTo>
                  <a:lnTo>
                    <a:pt x="786" y="1796"/>
                  </a:lnTo>
                  <a:lnTo>
                    <a:pt x="785" y="1796"/>
                  </a:lnTo>
                  <a:lnTo>
                    <a:pt x="784" y="1796"/>
                  </a:lnTo>
                  <a:lnTo>
                    <a:pt x="783" y="1796"/>
                  </a:lnTo>
                  <a:lnTo>
                    <a:pt x="782" y="1796"/>
                  </a:lnTo>
                  <a:lnTo>
                    <a:pt x="781" y="1795"/>
                  </a:lnTo>
                  <a:lnTo>
                    <a:pt x="781" y="1795"/>
                  </a:lnTo>
                  <a:lnTo>
                    <a:pt x="780" y="1795"/>
                  </a:lnTo>
                  <a:lnTo>
                    <a:pt x="779" y="1795"/>
                  </a:lnTo>
                  <a:lnTo>
                    <a:pt x="778" y="1795"/>
                  </a:lnTo>
                  <a:lnTo>
                    <a:pt x="777" y="1795"/>
                  </a:lnTo>
                  <a:lnTo>
                    <a:pt x="776" y="1795"/>
                  </a:lnTo>
                  <a:lnTo>
                    <a:pt x="775" y="1795"/>
                  </a:lnTo>
                  <a:lnTo>
                    <a:pt x="774" y="1795"/>
                  </a:lnTo>
                  <a:lnTo>
                    <a:pt x="773" y="1795"/>
                  </a:lnTo>
                  <a:lnTo>
                    <a:pt x="773" y="1794"/>
                  </a:lnTo>
                  <a:lnTo>
                    <a:pt x="771" y="1794"/>
                  </a:lnTo>
                  <a:lnTo>
                    <a:pt x="770" y="1794"/>
                  </a:lnTo>
                  <a:lnTo>
                    <a:pt x="770" y="1794"/>
                  </a:lnTo>
                  <a:lnTo>
                    <a:pt x="768" y="1794"/>
                  </a:lnTo>
                  <a:lnTo>
                    <a:pt x="767" y="1794"/>
                  </a:lnTo>
                  <a:lnTo>
                    <a:pt x="766" y="1793"/>
                  </a:lnTo>
                  <a:lnTo>
                    <a:pt x="766" y="1793"/>
                  </a:lnTo>
                  <a:lnTo>
                    <a:pt x="765" y="1793"/>
                  </a:lnTo>
                  <a:lnTo>
                    <a:pt x="764" y="1793"/>
                  </a:lnTo>
                  <a:lnTo>
                    <a:pt x="763" y="1793"/>
                  </a:lnTo>
                  <a:lnTo>
                    <a:pt x="762" y="1793"/>
                  </a:lnTo>
                  <a:lnTo>
                    <a:pt x="761" y="1793"/>
                  </a:lnTo>
                  <a:lnTo>
                    <a:pt x="760" y="1793"/>
                  </a:lnTo>
                  <a:lnTo>
                    <a:pt x="759" y="1792"/>
                  </a:lnTo>
                  <a:lnTo>
                    <a:pt x="758" y="1792"/>
                  </a:lnTo>
                  <a:lnTo>
                    <a:pt x="756" y="1792"/>
                  </a:lnTo>
                  <a:lnTo>
                    <a:pt x="755" y="1792"/>
                  </a:lnTo>
                  <a:lnTo>
                    <a:pt x="755" y="1792"/>
                  </a:lnTo>
                  <a:lnTo>
                    <a:pt x="754" y="1792"/>
                  </a:lnTo>
                  <a:lnTo>
                    <a:pt x="752" y="1792"/>
                  </a:lnTo>
                  <a:lnTo>
                    <a:pt x="751" y="1791"/>
                  </a:lnTo>
                  <a:lnTo>
                    <a:pt x="750" y="1791"/>
                  </a:lnTo>
                  <a:lnTo>
                    <a:pt x="749" y="1791"/>
                  </a:lnTo>
                  <a:lnTo>
                    <a:pt x="748" y="1791"/>
                  </a:lnTo>
                  <a:lnTo>
                    <a:pt x="747" y="1790"/>
                  </a:lnTo>
                  <a:lnTo>
                    <a:pt x="746" y="1790"/>
                  </a:lnTo>
                  <a:lnTo>
                    <a:pt x="745" y="1790"/>
                  </a:lnTo>
                  <a:lnTo>
                    <a:pt x="745" y="1790"/>
                  </a:lnTo>
                  <a:lnTo>
                    <a:pt x="743" y="1790"/>
                  </a:lnTo>
                  <a:lnTo>
                    <a:pt x="743" y="1790"/>
                  </a:lnTo>
                  <a:lnTo>
                    <a:pt x="741" y="1790"/>
                  </a:lnTo>
                  <a:lnTo>
                    <a:pt x="740" y="1789"/>
                  </a:lnTo>
                  <a:lnTo>
                    <a:pt x="739" y="1789"/>
                  </a:lnTo>
                  <a:lnTo>
                    <a:pt x="738" y="1789"/>
                  </a:lnTo>
                  <a:lnTo>
                    <a:pt x="738" y="1789"/>
                  </a:lnTo>
                  <a:lnTo>
                    <a:pt x="737" y="1789"/>
                  </a:lnTo>
                  <a:lnTo>
                    <a:pt x="736" y="1789"/>
                  </a:lnTo>
                  <a:lnTo>
                    <a:pt x="736" y="1789"/>
                  </a:lnTo>
                  <a:lnTo>
                    <a:pt x="735" y="1789"/>
                  </a:lnTo>
                  <a:lnTo>
                    <a:pt x="734" y="1788"/>
                  </a:lnTo>
                  <a:lnTo>
                    <a:pt x="733" y="1788"/>
                  </a:lnTo>
                  <a:lnTo>
                    <a:pt x="733" y="1788"/>
                  </a:lnTo>
                  <a:lnTo>
                    <a:pt x="732" y="1788"/>
                  </a:lnTo>
                  <a:lnTo>
                    <a:pt x="732" y="1788"/>
                  </a:lnTo>
                  <a:lnTo>
                    <a:pt x="731" y="1788"/>
                  </a:lnTo>
                  <a:lnTo>
                    <a:pt x="730" y="1788"/>
                  </a:lnTo>
                  <a:lnTo>
                    <a:pt x="730" y="1787"/>
                  </a:lnTo>
                  <a:lnTo>
                    <a:pt x="729" y="1787"/>
                  </a:lnTo>
                  <a:lnTo>
                    <a:pt x="728" y="1787"/>
                  </a:lnTo>
                  <a:lnTo>
                    <a:pt x="726" y="1787"/>
                  </a:lnTo>
                  <a:lnTo>
                    <a:pt x="725" y="1787"/>
                  </a:lnTo>
                  <a:lnTo>
                    <a:pt x="725" y="1787"/>
                  </a:lnTo>
                  <a:lnTo>
                    <a:pt x="724" y="1786"/>
                  </a:lnTo>
                  <a:lnTo>
                    <a:pt x="723" y="1786"/>
                  </a:lnTo>
                  <a:lnTo>
                    <a:pt x="722" y="1786"/>
                  </a:lnTo>
                  <a:lnTo>
                    <a:pt x="722" y="1786"/>
                  </a:lnTo>
                  <a:lnTo>
                    <a:pt x="721" y="1786"/>
                  </a:lnTo>
                  <a:lnTo>
                    <a:pt x="720" y="1786"/>
                  </a:lnTo>
                  <a:lnTo>
                    <a:pt x="719" y="1786"/>
                  </a:lnTo>
                  <a:lnTo>
                    <a:pt x="719" y="1785"/>
                  </a:lnTo>
                  <a:lnTo>
                    <a:pt x="718" y="1785"/>
                  </a:lnTo>
                  <a:lnTo>
                    <a:pt x="717" y="1785"/>
                  </a:lnTo>
                  <a:lnTo>
                    <a:pt x="717" y="1785"/>
                  </a:lnTo>
                  <a:lnTo>
                    <a:pt x="715" y="1785"/>
                  </a:lnTo>
                  <a:lnTo>
                    <a:pt x="715" y="1785"/>
                  </a:lnTo>
                  <a:lnTo>
                    <a:pt x="714" y="1785"/>
                  </a:lnTo>
                  <a:lnTo>
                    <a:pt x="713" y="1784"/>
                  </a:lnTo>
                  <a:lnTo>
                    <a:pt x="713" y="1784"/>
                  </a:lnTo>
                  <a:lnTo>
                    <a:pt x="713" y="1784"/>
                  </a:lnTo>
                  <a:lnTo>
                    <a:pt x="711" y="1784"/>
                  </a:lnTo>
                  <a:lnTo>
                    <a:pt x="711" y="1784"/>
                  </a:lnTo>
                  <a:lnTo>
                    <a:pt x="709" y="1783"/>
                  </a:lnTo>
                  <a:lnTo>
                    <a:pt x="708" y="1783"/>
                  </a:lnTo>
                  <a:lnTo>
                    <a:pt x="707" y="1783"/>
                  </a:lnTo>
                  <a:lnTo>
                    <a:pt x="707" y="1783"/>
                  </a:lnTo>
                  <a:lnTo>
                    <a:pt x="706" y="1783"/>
                  </a:lnTo>
                  <a:lnTo>
                    <a:pt x="705" y="1783"/>
                  </a:lnTo>
                  <a:lnTo>
                    <a:pt x="704" y="1782"/>
                  </a:lnTo>
                  <a:lnTo>
                    <a:pt x="703" y="1782"/>
                  </a:lnTo>
                  <a:lnTo>
                    <a:pt x="702" y="1782"/>
                  </a:lnTo>
                  <a:lnTo>
                    <a:pt x="701" y="1782"/>
                  </a:lnTo>
                  <a:lnTo>
                    <a:pt x="700" y="1782"/>
                  </a:lnTo>
                  <a:lnTo>
                    <a:pt x="700" y="1782"/>
                  </a:lnTo>
                  <a:lnTo>
                    <a:pt x="699" y="1781"/>
                  </a:lnTo>
                  <a:lnTo>
                    <a:pt x="698" y="1781"/>
                  </a:lnTo>
                  <a:lnTo>
                    <a:pt x="696" y="1781"/>
                  </a:lnTo>
                  <a:lnTo>
                    <a:pt x="696" y="1781"/>
                  </a:lnTo>
                  <a:lnTo>
                    <a:pt x="694" y="1780"/>
                  </a:lnTo>
                  <a:lnTo>
                    <a:pt x="693" y="1780"/>
                  </a:lnTo>
                  <a:lnTo>
                    <a:pt x="692" y="1780"/>
                  </a:lnTo>
                  <a:lnTo>
                    <a:pt x="691" y="1780"/>
                  </a:lnTo>
                  <a:lnTo>
                    <a:pt x="690" y="1779"/>
                  </a:lnTo>
                  <a:lnTo>
                    <a:pt x="689" y="1779"/>
                  </a:lnTo>
                  <a:lnTo>
                    <a:pt x="688" y="1779"/>
                  </a:lnTo>
                  <a:lnTo>
                    <a:pt x="687" y="1779"/>
                  </a:lnTo>
                  <a:lnTo>
                    <a:pt x="686" y="1778"/>
                  </a:lnTo>
                  <a:lnTo>
                    <a:pt x="684" y="1778"/>
                  </a:lnTo>
                  <a:lnTo>
                    <a:pt x="683" y="1778"/>
                  </a:lnTo>
                  <a:lnTo>
                    <a:pt x="682" y="1777"/>
                  </a:lnTo>
                  <a:lnTo>
                    <a:pt x="682" y="1777"/>
                  </a:lnTo>
                  <a:lnTo>
                    <a:pt x="680" y="1777"/>
                  </a:lnTo>
                  <a:lnTo>
                    <a:pt x="679" y="1777"/>
                  </a:lnTo>
                  <a:lnTo>
                    <a:pt x="679" y="1777"/>
                  </a:lnTo>
                  <a:lnTo>
                    <a:pt x="678" y="1777"/>
                  </a:lnTo>
                  <a:lnTo>
                    <a:pt x="677" y="1776"/>
                  </a:lnTo>
                  <a:lnTo>
                    <a:pt x="676" y="1776"/>
                  </a:lnTo>
                  <a:lnTo>
                    <a:pt x="675" y="1776"/>
                  </a:lnTo>
                  <a:lnTo>
                    <a:pt x="674" y="1775"/>
                  </a:lnTo>
                  <a:lnTo>
                    <a:pt x="673" y="1775"/>
                  </a:lnTo>
                  <a:lnTo>
                    <a:pt x="672" y="1775"/>
                  </a:lnTo>
                  <a:lnTo>
                    <a:pt x="671" y="1775"/>
                  </a:lnTo>
                  <a:lnTo>
                    <a:pt x="670" y="1774"/>
                  </a:lnTo>
                  <a:lnTo>
                    <a:pt x="669" y="1774"/>
                  </a:lnTo>
                  <a:lnTo>
                    <a:pt x="668" y="1774"/>
                  </a:lnTo>
                  <a:lnTo>
                    <a:pt x="667" y="1774"/>
                  </a:lnTo>
                  <a:lnTo>
                    <a:pt x="666" y="1773"/>
                  </a:lnTo>
                  <a:lnTo>
                    <a:pt x="665" y="1773"/>
                  </a:lnTo>
                  <a:lnTo>
                    <a:pt x="664" y="1773"/>
                  </a:lnTo>
                  <a:lnTo>
                    <a:pt x="663" y="1773"/>
                  </a:lnTo>
                  <a:lnTo>
                    <a:pt x="662" y="1772"/>
                  </a:lnTo>
                  <a:lnTo>
                    <a:pt x="661" y="1772"/>
                  </a:lnTo>
                  <a:lnTo>
                    <a:pt x="660" y="1772"/>
                  </a:lnTo>
                  <a:lnTo>
                    <a:pt x="659" y="1771"/>
                  </a:lnTo>
                  <a:lnTo>
                    <a:pt x="658" y="1771"/>
                  </a:lnTo>
                  <a:lnTo>
                    <a:pt x="656" y="1771"/>
                  </a:lnTo>
                  <a:lnTo>
                    <a:pt x="655" y="1770"/>
                  </a:lnTo>
                  <a:lnTo>
                    <a:pt x="654" y="1770"/>
                  </a:lnTo>
                  <a:lnTo>
                    <a:pt x="654" y="1770"/>
                  </a:lnTo>
                  <a:lnTo>
                    <a:pt x="653" y="1770"/>
                  </a:lnTo>
                  <a:lnTo>
                    <a:pt x="651" y="1769"/>
                  </a:lnTo>
                  <a:lnTo>
                    <a:pt x="650" y="1769"/>
                  </a:lnTo>
                  <a:lnTo>
                    <a:pt x="649" y="1769"/>
                  </a:lnTo>
                  <a:lnTo>
                    <a:pt x="649" y="1769"/>
                  </a:lnTo>
                  <a:lnTo>
                    <a:pt x="647" y="1768"/>
                  </a:lnTo>
                  <a:lnTo>
                    <a:pt x="646" y="1768"/>
                  </a:lnTo>
                  <a:lnTo>
                    <a:pt x="645" y="1768"/>
                  </a:lnTo>
                  <a:lnTo>
                    <a:pt x="645" y="1767"/>
                  </a:lnTo>
                  <a:lnTo>
                    <a:pt x="644" y="1767"/>
                  </a:lnTo>
                  <a:lnTo>
                    <a:pt x="643" y="1767"/>
                  </a:lnTo>
                  <a:lnTo>
                    <a:pt x="642" y="1767"/>
                  </a:lnTo>
                  <a:lnTo>
                    <a:pt x="641" y="1766"/>
                  </a:lnTo>
                  <a:lnTo>
                    <a:pt x="641" y="1766"/>
                  </a:lnTo>
                  <a:lnTo>
                    <a:pt x="640" y="1766"/>
                  </a:lnTo>
                  <a:lnTo>
                    <a:pt x="639" y="1766"/>
                  </a:lnTo>
                  <a:lnTo>
                    <a:pt x="638" y="1766"/>
                  </a:lnTo>
                  <a:lnTo>
                    <a:pt x="636" y="1765"/>
                  </a:lnTo>
                  <a:lnTo>
                    <a:pt x="635" y="1765"/>
                  </a:lnTo>
                  <a:lnTo>
                    <a:pt x="634" y="1764"/>
                  </a:lnTo>
                  <a:lnTo>
                    <a:pt x="633" y="1764"/>
                  </a:lnTo>
                  <a:lnTo>
                    <a:pt x="632" y="1764"/>
                  </a:lnTo>
                  <a:lnTo>
                    <a:pt x="631" y="1763"/>
                  </a:lnTo>
                  <a:lnTo>
                    <a:pt x="630" y="1763"/>
                  </a:lnTo>
                  <a:lnTo>
                    <a:pt x="629" y="1763"/>
                  </a:lnTo>
                  <a:lnTo>
                    <a:pt x="629" y="1763"/>
                  </a:lnTo>
                  <a:lnTo>
                    <a:pt x="628" y="1762"/>
                  </a:lnTo>
                  <a:lnTo>
                    <a:pt x="627" y="1762"/>
                  </a:lnTo>
                  <a:lnTo>
                    <a:pt x="626" y="1762"/>
                  </a:lnTo>
                  <a:lnTo>
                    <a:pt x="625" y="1761"/>
                  </a:lnTo>
                  <a:lnTo>
                    <a:pt x="624" y="1761"/>
                  </a:lnTo>
                  <a:lnTo>
                    <a:pt x="622" y="1761"/>
                  </a:lnTo>
                  <a:lnTo>
                    <a:pt x="621" y="1760"/>
                  </a:lnTo>
                  <a:lnTo>
                    <a:pt x="620" y="1760"/>
                  </a:lnTo>
                  <a:lnTo>
                    <a:pt x="620" y="1760"/>
                  </a:lnTo>
                  <a:lnTo>
                    <a:pt x="619" y="1759"/>
                  </a:lnTo>
                  <a:lnTo>
                    <a:pt x="618" y="1759"/>
                  </a:lnTo>
                  <a:lnTo>
                    <a:pt x="617" y="1759"/>
                  </a:lnTo>
                  <a:lnTo>
                    <a:pt x="616" y="1759"/>
                  </a:lnTo>
                  <a:lnTo>
                    <a:pt x="615" y="1758"/>
                  </a:lnTo>
                  <a:lnTo>
                    <a:pt x="614" y="1758"/>
                  </a:lnTo>
                  <a:lnTo>
                    <a:pt x="612" y="1757"/>
                  </a:lnTo>
                  <a:lnTo>
                    <a:pt x="611" y="1757"/>
                  </a:lnTo>
                  <a:lnTo>
                    <a:pt x="611" y="1757"/>
                  </a:lnTo>
                  <a:lnTo>
                    <a:pt x="610" y="1757"/>
                  </a:lnTo>
                  <a:lnTo>
                    <a:pt x="609" y="1756"/>
                  </a:lnTo>
                  <a:lnTo>
                    <a:pt x="608" y="1756"/>
                  </a:lnTo>
                  <a:lnTo>
                    <a:pt x="607" y="1755"/>
                  </a:lnTo>
                  <a:lnTo>
                    <a:pt x="605" y="1755"/>
                  </a:lnTo>
                  <a:lnTo>
                    <a:pt x="604" y="1755"/>
                  </a:lnTo>
                  <a:lnTo>
                    <a:pt x="603" y="1754"/>
                  </a:lnTo>
                  <a:lnTo>
                    <a:pt x="602" y="1754"/>
                  </a:lnTo>
                  <a:lnTo>
                    <a:pt x="600" y="1753"/>
                  </a:lnTo>
                  <a:lnTo>
                    <a:pt x="599" y="1753"/>
                  </a:lnTo>
                  <a:lnTo>
                    <a:pt x="599" y="1753"/>
                  </a:lnTo>
                  <a:lnTo>
                    <a:pt x="597" y="1752"/>
                  </a:lnTo>
                  <a:lnTo>
                    <a:pt x="597" y="1752"/>
                  </a:lnTo>
                  <a:lnTo>
                    <a:pt x="596" y="1752"/>
                  </a:lnTo>
                  <a:lnTo>
                    <a:pt x="595" y="1751"/>
                  </a:lnTo>
                  <a:lnTo>
                    <a:pt x="594" y="1751"/>
                  </a:lnTo>
                  <a:lnTo>
                    <a:pt x="593" y="1751"/>
                  </a:lnTo>
                  <a:lnTo>
                    <a:pt x="592" y="1751"/>
                  </a:lnTo>
                  <a:lnTo>
                    <a:pt x="591" y="1750"/>
                  </a:lnTo>
                  <a:lnTo>
                    <a:pt x="590" y="1750"/>
                  </a:lnTo>
                  <a:lnTo>
                    <a:pt x="589" y="1750"/>
                  </a:lnTo>
                  <a:lnTo>
                    <a:pt x="589" y="1749"/>
                  </a:lnTo>
                  <a:lnTo>
                    <a:pt x="588" y="1749"/>
                  </a:lnTo>
                  <a:lnTo>
                    <a:pt x="587" y="1749"/>
                  </a:lnTo>
                  <a:lnTo>
                    <a:pt x="586" y="1748"/>
                  </a:lnTo>
                  <a:lnTo>
                    <a:pt x="585" y="1748"/>
                  </a:lnTo>
                  <a:lnTo>
                    <a:pt x="585" y="1748"/>
                  </a:lnTo>
                  <a:lnTo>
                    <a:pt x="584" y="1748"/>
                  </a:lnTo>
                  <a:lnTo>
                    <a:pt x="583" y="1747"/>
                  </a:lnTo>
                  <a:lnTo>
                    <a:pt x="582" y="1747"/>
                  </a:lnTo>
                  <a:lnTo>
                    <a:pt x="582" y="1747"/>
                  </a:lnTo>
                  <a:lnTo>
                    <a:pt x="581" y="1746"/>
                  </a:lnTo>
                  <a:lnTo>
                    <a:pt x="580" y="1746"/>
                  </a:lnTo>
                  <a:lnTo>
                    <a:pt x="579" y="1746"/>
                  </a:lnTo>
                  <a:lnTo>
                    <a:pt x="578" y="1745"/>
                  </a:lnTo>
                  <a:lnTo>
                    <a:pt x="577" y="1745"/>
                  </a:lnTo>
                  <a:lnTo>
                    <a:pt x="576" y="1744"/>
                  </a:lnTo>
                  <a:lnTo>
                    <a:pt x="575" y="1744"/>
                  </a:lnTo>
                  <a:lnTo>
                    <a:pt x="574" y="1744"/>
                  </a:lnTo>
                  <a:lnTo>
                    <a:pt x="573" y="1744"/>
                  </a:lnTo>
                  <a:lnTo>
                    <a:pt x="573" y="1743"/>
                  </a:lnTo>
                  <a:lnTo>
                    <a:pt x="572" y="1743"/>
                  </a:lnTo>
                  <a:lnTo>
                    <a:pt x="571" y="1742"/>
                  </a:lnTo>
                  <a:lnTo>
                    <a:pt x="570" y="1742"/>
                  </a:lnTo>
                  <a:lnTo>
                    <a:pt x="569" y="1742"/>
                  </a:lnTo>
                  <a:lnTo>
                    <a:pt x="569" y="1742"/>
                  </a:lnTo>
                  <a:lnTo>
                    <a:pt x="568" y="1741"/>
                  </a:lnTo>
                  <a:lnTo>
                    <a:pt x="567" y="1741"/>
                  </a:lnTo>
                  <a:lnTo>
                    <a:pt x="566" y="1740"/>
                  </a:lnTo>
                  <a:lnTo>
                    <a:pt x="565" y="1740"/>
                  </a:lnTo>
                  <a:lnTo>
                    <a:pt x="564" y="1740"/>
                  </a:lnTo>
                  <a:lnTo>
                    <a:pt x="563" y="1739"/>
                  </a:lnTo>
                  <a:lnTo>
                    <a:pt x="562" y="1739"/>
                  </a:lnTo>
                  <a:lnTo>
                    <a:pt x="561" y="1739"/>
                  </a:lnTo>
                  <a:lnTo>
                    <a:pt x="560" y="1738"/>
                  </a:lnTo>
                  <a:lnTo>
                    <a:pt x="559" y="1738"/>
                  </a:lnTo>
                  <a:lnTo>
                    <a:pt x="558" y="1737"/>
                  </a:lnTo>
                  <a:lnTo>
                    <a:pt x="557" y="1737"/>
                  </a:lnTo>
                  <a:lnTo>
                    <a:pt x="556" y="1737"/>
                  </a:lnTo>
                  <a:lnTo>
                    <a:pt x="556" y="1737"/>
                  </a:lnTo>
                  <a:lnTo>
                    <a:pt x="555" y="1736"/>
                  </a:lnTo>
                  <a:lnTo>
                    <a:pt x="554" y="1736"/>
                  </a:lnTo>
                  <a:lnTo>
                    <a:pt x="554" y="1735"/>
                  </a:lnTo>
                  <a:lnTo>
                    <a:pt x="553" y="1735"/>
                  </a:lnTo>
                  <a:lnTo>
                    <a:pt x="553" y="1735"/>
                  </a:lnTo>
                  <a:lnTo>
                    <a:pt x="552" y="1735"/>
                  </a:lnTo>
                  <a:lnTo>
                    <a:pt x="551" y="1734"/>
                  </a:lnTo>
                  <a:lnTo>
                    <a:pt x="550" y="1734"/>
                  </a:lnTo>
                  <a:lnTo>
                    <a:pt x="549" y="1734"/>
                  </a:lnTo>
                  <a:lnTo>
                    <a:pt x="549" y="1734"/>
                  </a:lnTo>
                  <a:lnTo>
                    <a:pt x="548" y="1733"/>
                  </a:lnTo>
                  <a:lnTo>
                    <a:pt x="546" y="1732"/>
                  </a:lnTo>
                  <a:lnTo>
                    <a:pt x="545" y="1732"/>
                  </a:lnTo>
                  <a:lnTo>
                    <a:pt x="544" y="1732"/>
                  </a:lnTo>
                  <a:lnTo>
                    <a:pt x="543" y="1731"/>
                  </a:lnTo>
                  <a:lnTo>
                    <a:pt x="542" y="1731"/>
                  </a:lnTo>
                  <a:lnTo>
                    <a:pt x="541" y="1730"/>
                  </a:lnTo>
                  <a:lnTo>
                    <a:pt x="539" y="1730"/>
                  </a:lnTo>
                  <a:lnTo>
                    <a:pt x="539" y="1729"/>
                  </a:lnTo>
                  <a:lnTo>
                    <a:pt x="538" y="1729"/>
                  </a:lnTo>
                  <a:lnTo>
                    <a:pt x="538" y="1729"/>
                  </a:lnTo>
                  <a:lnTo>
                    <a:pt x="538" y="1729"/>
                  </a:lnTo>
                  <a:lnTo>
                    <a:pt x="537" y="1728"/>
                  </a:lnTo>
                  <a:lnTo>
                    <a:pt x="536" y="1728"/>
                  </a:lnTo>
                  <a:lnTo>
                    <a:pt x="535" y="1728"/>
                  </a:lnTo>
                  <a:lnTo>
                    <a:pt x="534" y="1727"/>
                  </a:lnTo>
                  <a:lnTo>
                    <a:pt x="533" y="1727"/>
                  </a:lnTo>
                  <a:lnTo>
                    <a:pt x="533" y="1726"/>
                  </a:lnTo>
                  <a:lnTo>
                    <a:pt x="531" y="1726"/>
                  </a:lnTo>
                  <a:lnTo>
                    <a:pt x="530" y="1726"/>
                  </a:lnTo>
                  <a:lnTo>
                    <a:pt x="530" y="1726"/>
                  </a:lnTo>
                  <a:lnTo>
                    <a:pt x="530" y="1725"/>
                  </a:lnTo>
                  <a:lnTo>
                    <a:pt x="529" y="1725"/>
                  </a:lnTo>
                  <a:lnTo>
                    <a:pt x="529" y="1725"/>
                  </a:lnTo>
                  <a:lnTo>
                    <a:pt x="528" y="1724"/>
                  </a:lnTo>
                  <a:lnTo>
                    <a:pt x="527" y="1724"/>
                  </a:lnTo>
                  <a:lnTo>
                    <a:pt x="526" y="1724"/>
                  </a:lnTo>
                  <a:lnTo>
                    <a:pt x="525" y="1723"/>
                  </a:lnTo>
                  <a:lnTo>
                    <a:pt x="524" y="1723"/>
                  </a:lnTo>
                  <a:lnTo>
                    <a:pt x="524" y="1723"/>
                  </a:lnTo>
                  <a:lnTo>
                    <a:pt x="523" y="1722"/>
                  </a:lnTo>
                  <a:lnTo>
                    <a:pt x="521" y="1722"/>
                  </a:lnTo>
                  <a:lnTo>
                    <a:pt x="520" y="1721"/>
                  </a:lnTo>
                  <a:lnTo>
                    <a:pt x="520" y="1721"/>
                  </a:lnTo>
                  <a:lnTo>
                    <a:pt x="518" y="1720"/>
                  </a:lnTo>
                  <a:lnTo>
                    <a:pt x="517" y="1720"/>
                  </a:lnTo>
                  <a:lnTo>
                    <a:pt x="516" y="1719"/>
                  </a:lnTo>
                  <a:lnTo>
                    <a:pt x="515" y="1719"/>
                  </a:lnTo>
                  <a:lnTo>
                    <a:pt x="514" y="1718"/>
                  </a:lnTo>
                  <a:lnTo>
                    <a:pt x="514" y="1718"/>
                  </a:lnTo>
                  <a:lnTo>
                    <a:pt x="513" y="1718"/>
                  </a:lnTo>
                  <a:lnTo>
                    <a:pt x="512" y="1717"/>
                  </a:lnTo>
                  <a:lnTo>
                    <a:pt x="511" y="1716"/>
                  </a:lnTo>
                  <a:lnTo>
                    <a:pt x="510" y="1716"/>
                  </a:lnTo>
                  <a:lnTo>
                    <a:pt x="508" y="1715"/>
                  </a:lnTo>
                  <a:lnTo>
                    <a:pt x="507" y="1715"/>
                  </a:lnTo>
                  <a:lnTo>
                    <a:pt x="507" y="1715"/>
                  </a:lnTo>
                  <a:lnTo>
                    <a:pt x="506" y="1714"/>
                  </a:lnTo>
                  <a:lnTo>
                    <a:pt x="506" y="1714"/>
                  </a:lnTo>
                  <a:lnTo>
                    <a:pt x="505" y="1714"/>
                  </a:lnTo>
                  <a:lnTo>
                    <a:pt x="504" y="1713"/>
                  </a:lnTo>
                  <a:lnTo>
                    <a:pt x="503" y="1713"/>
                  </a:lnTo>
                  <a:lnTo>
                    <a:pt x="502" y="1712"/>
                  </a:lnTo>
                  <a:lnTo>
                    <a:pt x="501" y="1712"/>
                  </a:lnTo>
                  <a:lnTo>
                    <a:pt x="500" y="1711"/>
                  </a:lnTo>
                  <a:lnTo>
                    <a:pt x="500" y="1711"/>
                  </a:lnTo>
                  <a:lnTo>
                    <a:pt x="499" y="1711"/>
                  </a:lnTo>
                  <a:lnTo>
                    <a:pt x="498" y="1710"/>
                  </a:lnTo>
                  <a:lnTo>
                    <a:pt x="498" y="1710"/>
                  </a:lnTo>
                  <a:lnTo>
                    <a:pt x="497" y="1710"/>
                  </a:lnTo>
                  <a:lnTo>
                    <a:pt x="496" y="1709"/>
                  </a:lnTo>
                  <a:lnTo>
                    <a:pt x="495" y="1709"/>
                  </a:lnTo>
                  <a:lnTo>
                    <a:pt x="494" y="1708"/>
                  </a:lnTo>
                  <a:lnTo>
                    <a:pt x="493" y="1708"/>
                  </a:lnTo>
                  <a:lnTo>
                    <a:pt x="491" y="1707"/>
                  </a:lnTo>
                  <a:lnTo>
                    <a:pt x="490" y="1706"/>
                  </a:lnTo>
                  <a:lnTo>
                    <a:pt x="489" y="1706"/>
                  </a:lnTo>
                  <a:lnTo>
                    <a:pt x="489" y="1706"/>
                  </a:lnTo>
                  <a:lnTo>
                    <a:pt x="488" y="1705"/>
                  </a:lnTo>
                  <a:lnTo>
                    <a:pt x="487" y="1705"/>
                  </a:lnTo>
                  <a:lnTo>
                    <a:pt x="486" y="1705"/>
                  </a:lnTo>
                  <a:lnTo>
                    <a:pt x="485" y="1704"/>
                  </a:lnTo>
                  <a:lnTo>
                    <a:pt x="485" y="1704"/>
                  </a:lnTo>
                  <a:lnTo>
                    <a:pt x="484" y="1703"/>
                  </a:lnTo>
                  <a:lnTo>
                    <a:pt x="483" y="1703"/>
                  </a:lnTo>
                  <a:lnTo>
                    <a:pt x="482" y="1702"/>
                  </a:lnTo>
                  <a:lnTo>
                    <a:pt x="481" y="1702"/>
                  </a:lnTo>
                  <a:lnTo>
                    <a:pt x="480" y="1701"/>
                  </a:lnTo>
                  <a:lnTo>
                    <a:pt x="479" y="1700"/>
                  </a:lnTo>
                  <a:lnTo>
                    <a:pt x="478" y="1700"/>
                  </a:lnTo>
                  <a:lnTo>
                    <a:pt x="477" y="1700"/>
                  </a:lnTo>
                  <a:lnTo>
                    <a:pt x="476" y="1699"/>
                  </a:lnTo>
                  <a:lnTo>
                    <a:pt x="475" y="1699"/>
                  </a:lnTo>
                  <a:lnTo>
                    <a:pt x="474" y="1698"/>
                  </a:lnTo>
                  <a:lnTo>
                    <a:pt x="473" y="1698"/>
                  </a:lnTo>
                  <a:lnTo>
                    <a:pt x="472" y="1697"/>
                  </a:lnTo>
                  <a:lnTo>
                    <a:pt x="472" y="1697"/>
                  </a:lnTo>
                  <a:lnTo>
                    <a:pt x="471" y="1696"/>
                  </a:lnTo>
                  <a:lnTo>
                    <a:pt x="470" y="1696"/>
                  </a:lnTo>
                  <a:lnTo>
                    <a:pt x="469" y="1695"/>
                  </a:lnTo>
                  <a:lnTo>
                    <a:pt x="468" y="1695"/>
                  </a:lnTo>
                  <a:lnTo>
                    <a:pt x="468" y="1694"/>
                  </a:lnTo>
                  <a:lnTo>
                    <a:pt x="467" y="1694"/>
                  </a:lnTo>
                  <a:lnTo>
                    <a:pt x="466" y="1694"/>
                  </a:lnTo>
                  <a:lnTo>
                    <a:pt x="465" y="1693"/>
                  </a:lnTo>
                  <a:lnTo>
                    <a:pt x="465" y="1693"/>
                  </a:lnTo>
                  <a:lnTo>
                    <a:pt x="464" y="1692"/>
                  </a:lnTo>
                  <a:lnTo>
                    <a:pt x="463" y="1692"/>
                  </a:lnTo>
                  <a:lnTo>
                    <a:pt x="462" y="1691"/>
                  </a:lnTo>
                  <a:lnTo>
                    <a:pt x="460" y="1690"/>
                  </a:lnTo>
                  <a:lnTo>
                    <a:pt x="460" y="1690"/>
                  </a:lnTo>
                  <a:lnTo>
                    <a:pt x="459" y="1690"/>
                  </a:lnTo>
                  <a:lnTo>
                    <a:pt x="458" y="1689"/>
                  </a:lnTo>
                  <a:lnTo>
                    <a:pt x="458" y="1689"/>
                  </a:lnTo>
                  <a:lnTo>
                    <a:pt x="457" y="1689"/>
                  </a:lnTo>
                  <a:lnTo>
                    <a:pt x="456" y="1688"/>
                  </a:lnTo>
                  <a:lnTo>
                    <a:pt x="455" y="1688"/>
                  </a:lnTo>
                  <a:lnTo>
                    <a:pt x="454" y="1687"/>
                  </a:lnTo>
                  <a:lnTo>
                    <a:pt x="453" y="1686"/>
                  </a:lnTo>
                  <a:lnTo>
                    <a:pt x="452" y="1686"/>
                  </a:lnTo>
                  <a:lnTo>
                    <a:pt x="451" y="1685"/>
                  </a:lnTo>
                  <a:lnTo>
                    <a:pt x="450" y="1684"/>
                  </a:lnTo>
                  <a:lnTo>
                    <a:pt x="448" y="1684"/>
                  </a:lnTo>
                  <a:lnTo>
                    <a:pt x="448" y="1683"/>
                  </a:lnTo>
                  <a:lnTo>
                    <a:pt x="447" y="1683"/>
                  </a:lnTo>
                  <a:lnTo>
                    <a:pt x="446" y="1682"/>
                  </a:lnTo>
                  <a:lnTo>
                    <a:pt x="444" y="1681"/>
                  </a:lnTo>
                  <a:lnTo>
                    <a:pt x="444" y="1681"/>
                  </a:lnTo>
                  <a:lnTo>
                    <a:pt x="443" y="1681"/>
                  </a:lnTo>
                  <a:lnTo>
                    <a:pt x="442" y="1680"/>
                  </a:lnTo>
                  <a:lnTo>
                    <a:pt x="441" y="1680"/>
                  </a:lnTo>
                  <a:lnTo>
                    <a:pt x="440" y="1679"/>
                  </a:lnTo>
                  <a:lnTo>
                    <a:pt x="439" y="1678"/>
                  </a:lnTo>
                  <a:lnTo>
                    <a:pt x="439" y="1678"/>
                  </a:lnTo>
                  <a:lnTo>
                    <a:pt x="438" y="1678"/>
                  </a:lnTo>
                  <a:lnTo>
                    <a:pt x="438" y="1677"/>
                  </a:lnTo>
                  <a:lnTo>
                    <a:pt x="437" y="1677"/>
                  </a:lnTo>
                  <a:lnTo>
                    <a:pt x="436" y="1677"/>
                  </a:lnTo>
                  <a:lnTo>
                    <a:pt x="435" y="1676"/>
                  </a:lnTo>
                  <a:lnTo>
                    <a:pt x="435" y="1675"/>
                  </a:lnTo>
                  <a:lnTo>
                    <a:pt x="434" y="1675"/>
                  </a:lnTo>
                  <a:lnTo>
                    <a:pt x="434" y="1675"/>
                  </a:lnTo>
                  <a:lnTo>
                    <a:pt x="433" y="1675"/>
                  </a:lnTo>
                  <a:lnTo>
                    <a:pt x="432" y="1674"/>
                  </a:lnTo>
                  <a:lnTo>
                    <a:pt x="431" y="1674"/>
                  </a:lnTo>
                  <a:lnTo>
                    <a:pt x="430" y="1673"/>
                  </a:lnTo>
                  <a:lnTo>
                    <a:pt x="429" y="1673"/>
                  </a:lnTo>
                  <a:lnTo>
                    <a:pt x="428" y="1672"/>
                  </a:lnTo>
                  <a:lnTo>
                    <a:pt x="428" y="1671"/>
                  </a:lnTo>
                  <a:lnTo>
                    <a:pt x="427" y="1671"/>
                  </a:lnTo>
                  <a:lnTo>
                    <a:pt x="426" y="1670"/>
                  </a:lnTo>
                  <a:lnTo>
                    <a:pt x="425" y="1670"/>
                  </a:lnTo>
                  <a:lnTo>
                    <a:pt x="424" y="1669"/>
                  </a:lnTo>
                  <a:lnTo>
                    <a:pt x="423" y="1668"/>
                  </a:lnTo>
                  <a:lnTo>
                    <a:pt x="422" y="1668"/>
                  </a:lnTo>
                  <a:lnTo>
                    <a:pt x="421" y="1667"/>
                  </a:lnTo>
                  <a:lnTo>
                    <a:pt x="420" y="1667"/>
                  </a:lnTo>
                  <a:lnTo>
                    <a:pt x="419" y="1666"/>
                  </a:lnTo>
                  <a:lnTo>
                    <a:pt x="417" y="1665"/>
                  </a:lnTo>
                  <a:lnTo>
                    <a:pt x="417" y="1664"/>
                  </a:lnTo>
                  <a:lnTo>
                    <a:pt x="415" y="1664"/>
                  </a:lnTo>
                  <a:lnTo>
                    <a:pt x="414" y="1663"/>
                  </a:lnTo>
                  <a:lnTo>
                    <a:pt x="414" y="1663"/>
                  </a:lnTo>
                  <a:lnTo>
                    <a:pt x="413" y="1662"/>
                  </a:lnTo>
                  <a:lnTo>
                    <a:pt x="412" y="1662"/>
                  </a:lnTo>
                  <a:lnTo>
                    <a:pt x="411" y="1661"/>
                  </a:lnTo>
                  <a:lnTo>
                    <a:pt x="410" y="1660"/>
                  </a:lnTo>
                  <a:lnTo>
                    <a:pt x="410" y="1660"/>
                  </a:lnTo>
                  <a:lnTo>
                    <a:pt x="408" y="1659"/>
                  </a:lnTo>
                  <a:lnTo>
                    <a:pt x="407" y="1659"/>
                  </a:lnTo>
                  <a:lnTo>
                    <a:pt x="407" y="1658"/>
                  </a:lnTo>
                  <a:lnTo>
                    <a:pt x="406" y="1658"/>
                  </a:lnTo>
                  <a:lnTo>
                    <a:pt x="405" y="1657"/>
                  </a:lnTo>
                  <a:lnTo>
                    <a:pt x="405" y="1657"/>
                  </a:lnTo>
                  <a:lnTo>
                    <a:pt x="404" y="1656"/>
                  </a:lnTo>
                  <a:lnTo>
                    <a:pt x="403" y="1656"/>
                  </a:lnTo>
                  <a:lnTo>
                    <a:pt x="402" y="1655"/>
                  </a:lnTo>
                  <a:lnTo>
                    <a:pt x="401" y="1654"/>
                  </a:lnTo>
                  <a:lnTo>
                    <a:pt x="400" y="1654"/>
                  </a:lnTo>
                  <a:lnTo>
                    <a:pt x="399" y="1653"/>
                  </a:lnTo>
                  <a:lnTo>
                    <a:pt x="398" y="1652"/>
                  </a:lnTo>
                  <a:lnTo>
                    <a:pt x="397" y="1652"/>
                  </a:lnTo>
                  <a:lnTo>
                    <a:pt x="396" y="1651"/>
                  </a:lnTo>
                  <a:lnTo>
                    <a:pt x="395" y="1650"/>
                  </a:lnTo>
                  <a:lnTo>
                    <a:pt x="394" y="1650"/>
                  </a:lnTo>
                  <a:lnTo>
                    <a:pt x="393" y="1649"/>
                  </a:lnTo>
                  <a:lnTo>
                    <a:pt x="392" y="1648"/>
                  </a:lnTo>
                  <a:lnTo>
                    <a:pt x="391" y="1648"/>
                  </a:lnTo>
                  <a:lnTo>
                    <a:pt x="391" y="1647"/>
                  </a:lnTo>
                  <a:lnTo>
                    <a:pt x="390" y="1647"/>
                  </a:lnTo>
                  <a:lnTo>
                    <a:pt x="389" y="1646"/>
                  </a:lnTo>
                  <a:lnTo>
                    <a:pt x="388" y="1645"/>
                  </a:lnTo>
                  <a:lnTo>
                    <a:pt x="387" y="1645"/>
                  </a:lnTo>
                  <a:lnTo>
                    <a:pt x="386" y="1644"/>
                  </a:lnTo>
                  <a:lnTo>
                    <a:pt x="385" y="1644"/>
                  </a:lnTo>
                  <a:lnTo>
                    <a:pt x="384" y="1643"/>
                  </a:lnTo>
                  <a:lnTo>
                    <a:pt x="384" y="1643"/>
                  </a:lnTo>
                  <a:lnTo>
                    <a:pt x="383" y="1642"/>
                  </a:lnTo>
                  <a:lnTo>
                    <a:pt x="382" y="1642"/>
                  </a:lnTo>
                  <a:lnTo>
                    <a:pt x="382" y="1641"/>
                  </a:lnTo>
                  <a:lnTo>
                    <a:pt x="381" y="1641"/>
                  </a:lnTo>
                  <a:lnTo>
                    <a:pt x="380" y="1640"/>
                  </a:lnTo>
                  <a:lnTo>
                    <a:pt x="379" y="1639"/>
                  </a:lnTo>
                  <a:lnTo>
                    <a:pt x="378" y="1638"/>
                  </a:lnTo>
                  <a:lnTo>
                    <a:pt x="377" y="1638"/>
                  </a:lnTo>
                  <a:lnTo>
                    <a:pt x="375" y="1637"/>
                  </a:lnTo>
                  <a:lnTo>
                    <a:pt x="375" y="1636"/>
                  </a:lnTo>
                  <a:lnTo>
                    <a:pt x="375" y="1636"/>
                  </a:lnTo>
                  <a:lnTo>
                    <a:pt x="374" y="1635"/>
                  </a:lnTo>
                  <a:lnTo>
                    <a:pt x="373" y="1635"/>
                  </a:lnTo>
                  <a:lnTo>
                    <a:pt x="372" y="1635"/>
                  </a:lnTo>
                  <a:lnTo>
                    <a:pt x="372" y="1634"/>
                  </a:lnTo>
                  <a:lnTo>
                    <a:pt x="371" y="1633"/>
                  </a:lnTo>
                  <a:lnTo>
                    <a:pt x="370" y="1633"/>
                  </a:lnTo>
                  <a:lnTo>
                    <a:pt x="369" y="1632"/>
                  </a:lnTo>
                  <a:lnTo>
                    <a:pt x="369" y="1632"/>
                  </a:lnTo>
                  <a:lnTo>
                    <a:pt x="368" y="1631"/>
                  </a:lnTo>
                  <a:lnTo>
                    <a:pt x="367" y="1630"/>
                  </a:lnTo>
                  <a:lnTo>
                    <a:pt x="366" y="1630"/>
                  </a:lnTo>
                  <a:lnTo>
                    <a:pt x="365" y="1629"/>
                  </a:lnTo>
                  <a:lnTo>
                    <a:pt x="364" y="1628"/>
                  </a:lnTo>
                  <a:lnTo>
                    <a:pt x="363" y="1627"/>
                  </a:lnTo>
                  <a:lnTo>
                    <a:pt x="362" y="1627"/>
                  </a:lnTo>
                  <a:lnTo>
                    <a:pt x="362" y="1627"/>
                  </a:lnTo>
                  <a:lnTo>
                    <a:pt x="361" y="1626"/>
                  </a:lnTo>
                  <a:lnTo>
                    <a:pt x="361" y="1626"/>
                  </a:lnTo>
                  <a:lnTo>
                    <a:pt x="360" y="1625"/>
                  </a:lnTo>
                  <a:lnTo>
                    <a:pt x="359" y="1625"/>
                  </a:lnTo>
                  <a:lnTo>
                    <a:pt x="358" y="1624"/>
                  </a:lnTo>
                  <a:lnTo>
                    <a:pt x="358" y="1623"/>
                  </a:lnTo>
                  <a:lnTo>
                    <a:pt x="356" y="1623"/>
                  </a:lnTo>
                  <a:lnTo>
                    <a:pt x="356" y="1622"/>
                  </a:lnTo>
                  <a:lnTo>
                    <a:pt x="354" y="1621"/>
                  </a:lnTo>
                  <a:lnTo>
                    <a:pt x="354" y="1621"/>
                  </a:lnTo>
                  <a:lnTo>
                    <a:pt x="353" y="1620"/>
                  </a:lnTo>
                  <a:lnTo>
                    <a:pt x="352" y="1619"/>
                  </a:lnTo>
                  <a:lnTo>
                    <a:pt x="351" y="1619"/>
                  </a:lnTo>
                  <a:lnTo>
                    <a:pt x="350" y="1618"/>
                  </a:lnTo>
                  <a:lnTo>
                    <a:pt x="349" y="1617"/>
                  </a:lnTo>
                  <a:lnTo>
                    <a:pt x="349" y="1617"/>
                  </a:lnTo>
                  <a:lnTo>
                    <a:pt x="348" y="1616"/>
                  </a:lnTo>
                  <a:lnTo>
                    <a:pt x="347" y="1615"/>
                  </a:lnTo>
                  <a:lnTo>
                    <a:pt x="346" y="1614"/>
                  </a:lnTo>
                  <a:lnTo>
                    <a:pt x="345" y="1614"/>
                  </a:lnTo>
                  <a:lnTo>
                    <a:pt x="344" y="1613"/>
                  </a:lnTo>
                  <a:lnTo>
                    <a:pt x="343" y="1612"/>
                  </a:lnTo>
                  <a:lnTo>
                    <a:pt x="342" y="1612"/>
                  </a:lnTo>
                  <a:lnTo>
                    <a:pt x="342" y="1611"/>
                  </a:lnTo>
                  <a:lnTo>
                    <a:pt x="342" y="1611"/>
                  </a:lnTo>
                  <a:lnTo>
                    <a:pt x="341" y="1611"/>
                  </a:lnTo>
                  <a:lnTo>
                    <a:pt x="340" y="1610"/>
                  </a:lnTo>
                  <a:lnTo>
                    <a:pt x="339" y="1609"/>
                  </a:lnTo>
                  <a:lnTo>
                    <a:pt x="339" y="1609"/>
                  </a:lnTo>
                  <a:lnTo>
                    <a:pt x="338" y="1608"/>
                  </a:lnTo>
                  <a:lnTo>
                    <a:pt x="337" y="1607"/>
                  </a:lnTo>
                  <a:lnTo>
                    <a:pt x="336" y="1607"/>
                  </a:lnTo>
                  <a:lnTo>
                    <a:pt x="335" y="1606"/>
                  </a:lnTo>
                  <a:lnTo>
                    <a:pt x="334" y="1605"/>
                  </a:lnTo>
                  <a:lnTo>
                    <a:pt x="334" y="1605"/>
                  </a:lnTo>
                  <a:lnTo>
                    <a:pt x="333" y="1604"/>
                  </a:lnTo>
                  <a:lnTo>
                    <a:pt x="332" y="1604"/>
                  </a:lnTo>
                  <a:lnTo>
                    <a:pt x="332" y="1603"/>
                  </a:lnTo>
                  <a:lnTo>
                    <a:pt x="331" y="1602"/>
                  </a:lnTo>
                  <a:lnTo>
                    <a:pt x="330" y="1601"/>
                  </a:lnTo>
                  <a:lnTo>
                    <a:pt x="329" y="1601"/>
                  </a:lnTo>
                  <a:lnTo>
                    <a:pt x="328" y="1600"/>
                  </a:lnTo>
                  <a:lnTo>
                    <a:pt x="327" y="1599"/>
                  </a:lnTo>
                  <a:lnTo>
                    <a:pt x="326" y="1599"/>
                  </a:lnTo>
                  <a:lnTo>
                    <a:pt x="325" y="1598"/>
                  </a:lnTo>
                  <a:lnTo>
                    <a:pt x="324" y="1597"/>
                  </a:lnTo>
                  <a:lnTo>
                    <a:pt x="323" y="1596"/>
                  </a:lnTo>
                  <a:lnTo>
                    <a:pt x="322" y="1595"/>
                  </a:lnTo>
                  <a:lnTo>
                    <a:pt x="321" y="1595"/>
                  </a:lnTo>
                  <a:lnTo>
                    <a:pt x="321" y="1594"/>
                  </a:lnTo>
                  <a:lnTo>
                    <a:pt x="320" y="1594"/>
                  </a:lnTo>
                  <a:lnTo>
                    <a:pt x="320" y="1593"/>
                  </a:lnTo>
                  <a:lnTo>
                    <a:pt x="319" y="1593"/>
                  </a:lnTo>
                  <a:lnTo>
                    <a:pt x="319" y="1592"/>
                  </a:lnTo>
                  <a:lnTo>
                    <a:pt x="318" y="1592"/>
                  </a:lnTo>
                  <a:lnTo>
                    <a:pt x="318" y="1592"/>
                  </a:lnTo>
                  <a:lnTo>
                    <a:pt x="317" y="1591"/>
                  </a:lnTo>
                  <a:lnTo>
                    <a:pt x="317" y="1591"/>
                  </a:lnTo>
                  <a:lnTo>
                    <a:pt x="316" y="1590"/>
                  </a:lnTo>
                  <a:lnTo>
                    <a:pt x="315" y="1589"/>
                  </a:lnTo>
                  <a:lnTo>
                    <a:pt x="313" y="1588"/>
                  </a:lnTo>
                  <a:lnTo>
                    <a:pt x="313" y="1587"/>
                  </a:lnTo>
                  <a:lnTo>
                    <a:pt x="312" y="1587"/>
                  </a:lnTo>
                  <a:lnTo>
                    <a:pt x="312" y="1586"/>
                  </a:lnTo>
                  <a:lnTo>
                    <a:pt x="311" y="1586"/>
                  </a:lnTo>
                  <a:lnTo>
                    <a:pt x="310" y="1585"/>
                  </a:lnTo>
                  <a:lnTo>
                    <a:pt x="309" y="1584"/>
                  </a:lnTo>
                  <a:lnTo>
                    <a:pt x="309" y="1584"/>
                  </a:lnTo>
                  <a:lnTo>
                    <a:pt x="308" y="1583"/>
                  </a:lnTo>
                  <a:lnTo>
                    <a:pt x="307" y="1582"/>
                  </a:lnTo>
                  <a:lnTo>
                    <a:pt x="306" y="1581"/>
                  </a:lnTo>
                  <a:lnTo>
                    <a:pt x="305" y="1581"/>
                  </a:lnTo>
                  <a:lnTo>
                    <a:pt x="304" y="1580"/>
                  </a:lnTo>
                  <a:lnTo>
                    <a:pt x="304" y="1580"/>
                  </a:lnTo>
                  <a:lnTo>
                    <a:pt x="303" y="1579"/>
                  </a:lnTo>
                  <a:lnTo>
                    <a:pt x="302" y="1578"/>
                  </a:lnTo>
                  <a:lnTo>
                    <a:pt x="301" y="1578"/>
                  </a:lnTo>
                  <a:lnTo>
                    <a:pt x="301" y="1577"/>
                  </a:lnTo>
                  <a:lnTo>
                    <a:pt x="300" y="1577"/>
                  </a:lnTo>
                  <a:lnTo>
                    <a:pt x="300" y="1576"/>
                  </a:lnTo>
                  <a:lnTo>
                    <a:pt x="299" y="1575"/>
                  </a:lnTo>
                  <a:lnTo>
                    <a:pt x="298" y="1574"/>
                  </a:lnTo>
                  <a:lnTo>
                    <a:pt x="297" y="1574"/>
                  </a:lnTo>
                  <a:lnTo>
                    <a:pt x="296" y="1573"/>
                  </a:lnTo>
                  <a:lnTo>
                    <a:pt x="296" y="1572"/>
                  </a:lnTo>
                  <a:lnTo>
                    <a:pt x="295" y="1572"/>
                  </a:lnTo>
                  <a:lnTo>
                    <a:pt x="295" y="1572"/>
                  </a:lnTo>
                  <a:lnTo>
                    <a:pt x="294" y="1571"/>
                  </a:lnTo>
                  <a:lnTo>
                    <a:pt x="293" y="1570"/>
                  </a:lnTo>
                  <a:lnTo>
                    <a:pt x="292" y="1569"/>
                  </a:lnTo>
                  <a:lnTo>
                    <a:pt x="292" y="1569"/>
                  </a:lnTo>
                  <a:lnTo>
                    <a:pt x="291" y="1568"/>
                  </a:lnTo>
                  <a:lnTo>
                    <a:pt x="290" y="1567"/>
                  </a:lnTo>
                  <a:lnTo>
                    <a:pt x="290" y="1567"/>
                  </a:lnTo>
                  <a:lnTo>
                    <a:pt x="289" y="1566"/>
                  </a:lnTo>
                  <a:lnTo>
                    <a:pt x="288" y="1565"/>
                  </a:lnTo>
                  <a:lnTo>
                    <a:pt x="287" y="1565"/>
                  </a:lnTo>
                  <a:lnTo>
                    <a:pt x="287" y="1564"/>
                  </a:lnTo>
                  <a:lnTo>
                    <a:pt x="286" y="1563"/>
                  </a:lnTo>
                  <a:lnTo>
                    <a:pt x="285" y="1563"/>
                  </a:lnTo>
                  <a:lnTo>
                    <a:pt x="284" y="1562"/>
                  </a:lnTo>
                  <a:lnTo>
                    <a:pt x="284" y="1561"/>
                  </a:lnTo>
                  <a:lnTo>
                    <a:pt x="283" y="1560"/>
                  </a:lnTo>
                  <a:lnTo>
                    <a:pt x="282" y="1559"/>
                  </a:lnTo>
                  <a:lnTo>
                    <a:pt x="281" y="1559"/>
                  </a:lnTo>
                  <a:lnTo>
                    <a:pt x="281" y="1558"/>
                  </a:lnTo>
                  <a:lnTo>
                    <a:pt x="280" y="1557"/>
                  </a:lnTo>
                  <a:lnTo>
                    <a:pt x="279" y="1557"/>
                  </a:lnTo>
                  <a:lnTo>
                    <a:pt x="278" y="1556"/>
                  </a:lnTo>
                  <a:lnTo>
                    <a:pt x="277" y="1555"/>
                  </a:lnTo>
                  <a:lnTo>
                    <a:pt x="277" y="1555"/>
                  </a:lnTo>
                  <a:lnTo>
                    <a:pt x="276" y="1554"/>
                  </a:lnTo>
                  <a:lnTo>
                    <a:pt x="275" y="1553"/>
                  </a:lnTo>
                  <a:lnTo>
                    <a:pt x="275" y="1553"/>
                  </a:lnTo>
                  <a:lnTo>
                    <a:pt x="274" y="1552"/>
                  </a:lnTo>
                  <a:lnTo>
                    <a:pt x="274" y="1552"/>
                  </a:lnTo>
                  <a:lnTo>
                    <a:pt x="273" y="1551"/>
                  </a:lnTo>
                  <a:lnTo>
                    <a:pt x="272" y="1550"/>
                  </a:lnTo>
                  <a:lnTo>
                    <a:pt x="272" y="1550"/>
                  </a:lnTo>
                  <a:lnTo>
                    <a:pt x="271" y="1549"/>
                  </a:lnTo>
                  <a:lnTo>
                    <a:pt x="271" y="1549"/>
                  </a:lnTo>
                  <a:lnTo>
                    <a:pt x="270" y="1548"/>
                  </a:lnTo>
                  <a:lnTo>
                    <a:pt x="270" y="1548"/>
                  </a:lnTo>
                  <a:lnTo>
                    <a:pt x="269" y="1547"/>
                  </a:lnTo>
                  <a:lnTo>
                    <a:pt x="268" y="1546"/>
                  </a:lnTo>
                  <a:lnTo>
                    <a:pt x="267" y="1545"/>
                  </a:lnTo>
                  <a:lnTo>
                    <a:pt x="266" y="1544"/>
                  </a:lnTo>
                  <a:lnTo>
                    <a:pt x="266" y="1544"/>
                  </a:lnTo>
                  <a:lnTo>
                    <a:pt x="265" y="1543"/>
                  </a:lnTo>
                  <a:lnTo>
                    <a:pt x="264" y="1542"/>
                  </a:lnTo>
                  <a:lnTo>
                    <a:pt x="264" y="1542"/>
                  </a:lnTo>
                  <a:lnTo>
                    <a:pt x="263" y="1541"/>
                  </a:lnTo>
                  <a:lnTo>
                    <a:pt x="263" y="1541"/>
                  </a:lnTo>
                  <a:lnTo>
                    <a:pt x="262" y="1540"/>
                  </a:lnTo>
                  <a:lnTo>
                    <a:pt x="262" y="1540"/>
                  </a:lnTo>
                  <a:lnTo>
                    <a:pt x="261" y="1539"/>
                  </a:lnTo>
                  <a:lnTo>
                    <a:pt x="260" y="1538"/>
                  </a:lnTo>
                  <a:lnTo>
                    <a:pt x="259" y="1537"/>
                  </a:lnTo>
                  <a:lnTo>
                    <a:pt x="259" y="1537"/>
                  </a:lnTo>
                  <a:lnTo>
                    <a:pt x="258" y="1536"/>
                  </a:lnTo>
                  <a:lnTo>
                    <a:pt x="257" y="1536"/>
                  </a:lnTo>
                  <a:lnTo>
                    <a:pt x="257" y="1535"/>
                  </a:lnTo>
                  <a:lnTo>
                    <a:pt x="256" y="1534"/>
                  </a:lnTo>
                  <a:lnTo>
                    <a:pt x="255" y="1533"/>
                  </a:lnTo>
                  <a:lnTo>
                    <a:pt x="255" y="1533"/>
                  </a:lnTo>
                  <a:lnTo>
                    <a:pt x="254" y="1532"/>
                  </a:lnTo>
                  <a:lnTo>
                    <a:pt x="253" y="1531"/>
                  </a:lnTo>
                  <a:lnTo>
                    <a:pt x="253" y="1531"/>
                  </a:lnTo>
                  <a:lnTo>
                    <a:pt x="252" y="1530"/>
                  </a:lnTo>
                  <a:lnTo>
                    <a:pt x="252" y="1529"/>
                  </a:lnTo>
                  <a:lnTo>
                    <a:pt x="251" y="1529"/>
                  </a:lnTo>
                  <a:lnTo>
                    <a:pt x="250" y="1528"/>
                  </a:lnTo>
                  <a:lnTo>
                    <a:pt x="249" y="1527"/>
                  </a:lnTo>
                  <a:lnTo>
                    <a:pt x="248" y="1526"/>
                  </a:lnTo>
                  <a:lnTo>
                    <a:pt x="248" y="1526"/>
                  </a:lnTo>
                  <a:lnTo>
                    <a:pt x="248" y="1525"/>
                  </a:lnTo>
                  <a:lnTo>
                    <a:pt x="247" y="1524"/>
                  </a:lnTo>
                  <a:lnTo>
                    <a:pt x="246" y="1524"/>
                  </a:lnTo>
                  <a:lnTo>
                    <a:pt x="246" y="1524"/>
                  </a:lnTo>
                  <a:lnTo>
                    <a:pt x="246" y="1523"/>
                  </a:lnTo>
                  <a:lnTo>
                    <a:pt x="245" y="1522"/>
                  </a:lnTo>
                  <a:lnTo>
                    <a:pt x="244" y="1521"/>
                  </a:lnTo>
                  <a:lnTo>
                    <a:pt x="243" y="1520"/>
                  </a:lnTo>
                  <a:lnTo>
                    <a:pt x="242" y="1520"/>
                  </a:lnTo>
                  <a:lnTo>
                    <a:pt x="242" y="1519"/>
                  </a:lnTo>
                  <a:lnTo>
                    <a:pt x="241" y="1518"/>
                  </a:lnTo>
                  <a:lnTo>
                    <a:pt x="241" y="1518"/>
                  </a:lnTo>
                  <a:lnTo>
                    <a:pt x="240" y="1517"/>
                  </a:lnTo>
                  <a:lnTo>
                    <a:pt x="239" y="1516"/>
                  </a:lnTo>
                  <a:lnTo>
                    <a:pt x="239" y="1516"/>
                  </a:lnTo>
                  <a:lnTo>
                    <a:pt x="238" y="1515"/>
                  </a:lnTo>
                  <a:lnTo>
                    <a:pt x="237" y="1514"/>
                  </a:lnTo>
                  <a:lnTo>
                    <a:pt x="236" y="1513"/>
                  </a:lnTo>
                  <a:lnTo>
                    <a:pt x="235" y="1512"/>
                  </a:lnTo>
                  <a:lnTo>
                    <a:pt x="235" y="1511"/>
                  </a:lnTo>
                  <a:lnTo>
                    <a:pt x="235" y="1511"/>
                  </a:lnTo>
                  <a:lnTo>
                    <a:pt x="234" y="1511"/>
                  </a:lnTo>
                  <a:lnTo>
                    <a:pt x="233" y="1510"/>
                  </a:lnTo>
                  <a:lnTo>
                    <a:pt x="233" y="1509"/>
                  </a:lnTo>
                  <a:lnTo>
                    <a:pt x="232" y="1508"/>
                  </a:lnTo>
                  <a:lnTo>
                    <a:pt x="231" y="1507"/>
                  </a:lnTo>
                  <a:lnTo>
                    <a:pt x="230" y="1506"/>
                  </a:lnTo>
                  <a:lnTo>
                    <a:pt x="229" y="1505"/>
                  </a:lnTo>
                  <a:lnTo>
                    <a:pt x="228" y="1504"/>
                  </a:lnTo>
                  <a:lnTo>
                    <a:pt x="228" y="1504"/>
                  </a:lnTo>
                  <a:lnTo>
                    <a:pt x="227" y="1503"/>
                  </a:lnTo>
                  <a:lnTo>
                    <a:pt x="226" y="1502"/>
                  </a:lnTo>
                  <a:lnTo>
                    <a:pt x="226" y="1501"/>
                  </a:lnTo>
                  <a:lnTo>
                    <a:pt x="225" y="1500"/>
                  </a:lnTo>
                  <a:lnTo>
                    <a:pt x="224" y="1500"/>
                  </a:lnTo>
                  <a:lnTo>
                    <a:pt x="224" y="1499"/>
                  </a:lnTo>
                  <a:lnTo>
                    <a:pt x="223" y="1498"/>
                  </a:lnTo>
                  <a:lnTo>
                    <a:pt x="222" y="1497"/>
                  </a:lnTo>
                  <a:lnTo>
                    <a:pt x="222" y="1497"/>
                  </a:lnTo>
                  <a:lnTo>
                    <a:pt x="221" y="1496"/>
                  </a:lnTo>
                  <a:lnTo>
                    <a:pt x="221" y="1495"/>
                  </a:lnTo>
                  <a:lnTo>
                    <a:pt x="220" y="1495"/>
                  </a:lnTo>
                  <a:lnTo>
                    <a:pt x="219" y="1494"/>
                  </a:lnTo>
                  <a:lnTo>
                    <a:pt x="219" y="1493"/>
                  </a:lnTo>
                  <a:lnTo>
                    <a:pt x="218" y="1492"/>
                  </a:lnTo>
                  <a:lnTo>
                    <a:pt x="217" y="1492"/>
                  </a:lnTo>
                  <a:lnTo>
                    <a:pt x="217" y="1491"/>
                  </a:lnTo>
                  <a:lnTo>
                    <a:pt x="216" y="1490"/>
                  </a:lnTo>
                  <a:lnTo>
                    <a:pt x="215" y="1489"/>
                  </a:lnTo>
                  <a:lnTo>
                    <a:pt x="214" y="1488"/>
                  </a:lnTo>
                  <a:lnTo>
                    <a:pt x="214" y="1488"/>
                  </a:lnTo>
                  <a:lnTo>
                    <a:pt x="214" y="1487"/>
                  </a:lnTo>
                  <a:lnTo>
                    <a:pt x="213" y="1486"/>
                  </a:lnTo>
                  <a:lnTo>
                    <a:pt x="212" y="1486"/>
                  </a:lnTo>
                  <a:lnTo>
                    <a:pt x="212" y="1485"/>
                  </a:lnTo>
                  <a:lnTo>
                    <a:pt x="211" y="1484"/>
                  </a:lnTo>
                  <a:lnTo>
                    <a:pt x="210" y="1484"/>
                  </a:lnTo>
                  <a:lnTo>
                    <a:pt x="210" y="1483"/>
                  </a:lnTo>
                  <a:lnTo>
                    <a:pt x="209" y="1482"/>
                  </a:lnTo>
                  <a:lnTo>
                    <a:pt x="209" y="1482"/>
                  </a:lnTo>
                  <a:lnTo>
                    <a:pt x="209" y="1481"/>
                  </a:lnTo>
                  <a:lnTo>
                    <a:pt x="208" y="1481"/>
                  </a:lnTo>
                  <a:lnTo>
                    <a:pt x="208" y="1480"/>
                  </a:lnTo>
                  <a:lnTo>
                    <a:pt x="207" y="1480"/>
                  </a:lnTo>
                  <a:lnTo>
                    <a:pt x="207" y="1479"/>
                  </a:lnTo>
                  <a:lnTo>
                    <a:pt x="206" y="1478"/>
                  </a:lnTo>
                  <a:lnTo>
                    <a:pt x="205" y="1477"/>
                  </a:lnTo>
                  <a:lnTo>
                    <a:pt x="204" y="1476"/>
                  </a:lnTo>
                  <a:lnTo>
                    <a:pt x="203" y="1475"/>
                  </a:lnTo>
                  <a:lnTo>
                    <a:pt x="203" y="1474"/>
                  </a:lnTo>
                  <a:lnTo>
                    <a:pt x="202" y="1473"/>
                  </a:lnTo>
                  <a:lnTo>
                    <a:pt x="201" y="1473"/>
                  </a:lnTo>
                  <a:lnTo>
                    <a:pt x="201" y="1472"/>
                  </a:lnTo>
                  <a:lnTo>
                    <a:pt x="200" y="1471"/>
                  </a:lnTo>
                  <a:lnTo>
                    <a:pt x="200" y="1470"/>
                  </a:lnTo>
                  <a:lnTo>
                    <a:pt x="199" y="1469"/>
                  </a:lnTo>
                  <a:lnTo>
                    <a:pt x="198" y="1469"/>
                  </a:lnTo>
                  <a:lnTo>
                    <a:pt x="198" y="1468"/>
                  </a:lnTo>
                  <a:lnTo>
                    <a:pt x="197" y="1467"/>
                  </a:lnTo>
                  <a:lnTo>
                    <a:pt x="196" y="1466"/>
                  </a:lnTo>
                  <a:lnTo>
                    <a:pt x="195" y="1465"/>
                  </a:lnTo>
                  <a:lnTo>
                    <a:pt x="195" y="1464"/>
                  </a:lnTo>
                  <a:lnTo>
                    <a:pt x="194" y="1463"/>
                  </a:lnTo>
                  <a:lnTo>
                    <a:pt x="194" y="1463"/>
                  </a:lnTo>
                  <a:lnTo>
                    <a:pt x="193" y="1462"/>
                  </a:lnTo>
                  <a:lnTo>
                    <a:pt x="192" y="1461"/>
                  </a:lnTo>
                  <a:lnTo>
                    <a:pt x="192" y="1460"/>
                  </a:lnTo>
                  <a:lnTo>
                    <a:pt x="191" y="1459"/>
                  </a:lnTo>
                  <a:lnTo>
                    <a:pt x="190" y="1458"/>
                  </a:lnTo>
                  <a:lnTo>
                    <a:pt x="189" y="1457"/>
                  </a:lnTo>
                  <a:lnTo>
                    <a:pt x="188" y="1456"/>
                  </a:lnTo>
                  <a:lnTo>
                    <a:pt x="188" y="1455"/>
                  </a:lnTo>
                  <a:lnTo>
                    <a:pt x="188" y="1455"/>
                  </a:lnTo>
                  <a:lnTo>
                    <a:pt x="187" y="1454"/>
                  </a:lnTo>
                  <a:lnTo>
                    <a:pt x="186" y="1453"/>
                  </a:lnTo>
                  <a:lnTo>
                    <a:pt x="185" y="1452"/>
                  </a:lnTo>
                  <a:lnTo>
                    <a:pt x="184" y="1451"/>
                  </a:lnTo>
                  <a:lnTo>
                    <a:pt x="183" y="1450"/>
                  </a:lnTo>
                  <a:lnTo>
                    <a:pt x="183" y="1449"/>
                  </a:lnTo>
                  <a:lnTo>
                    <a:pt x="182" y="1447"/>
                  </a:lnTo>
                  <a:lnTo>
                    <a:pt x="181" y="1447"/>
                  </a:lnTo>
                  <a:lnTo>
                    <a:pt x="181" y="1446"/>
                  </a:lnTo>
                  <a:lnTo>
                    <a:pt x="180" y="1445"/>
                  </a:lnTo>
                  <a:lnTo>
                    <a:pt x="179" y="1444"/>
                  </a:lnTo>
                  <a:lnTo>
                    <a:pt x="179" y="1443"/>
                  </a:lnTo>
                  <a:lnTo>
                    <a:pt x="178" y="1442"/>
                  </a:lnTo>
                  <a:lnTo>
                    <a:pt x="177" y="1441"/>
                  </a:lnTo>
                  <a:lnTo>
                    <a:pt x="177" y="1440"/>
                  </a:lnTo>
                  <a:lnTo>
                    <a:pt x="176" y="1440"/>
                  </a:lnTo>
                  <a:lnTo>
                    <a:pt x="176" y="1440"/>
                  </a:lnTo>
                  <a:lnTo>
                    <a:pt x="175" y="1438"/>
                  </a:lnTo>
                  <a:lnTo>
                    <a:pt x="175" y="1438"/>
                  </a:lnTo>
                  <a:lnTo>
                    <a:pt x="174" y="1437"/>
                  </a:lnTo>
                  <a:lnTo>
                    <a:pt x="174" y="1436"/>
                  </a:lnTo>
                  <a:lnTo>
                    <a:pt x="173" y="1435"/>
                  </a:lnTo>
                  <a:lnTo>
                    <a:pt x="172" y="1435"/>
                  </a:lnTo>
                  <a:lnTo>
                    <a:pt x="172" y="1434"/>
                  </a:lnTo>
                  <a:lnTo>
                    <a:pt x="171" y="1433"/>
                  </a:lnTo>
                  <a:lnTo>
                    <a:pt x="171" y="1432"/>
                  </a:lnTo>
                  <a:lnTo>
                    <a:pt x="170" y="1432"/>
                  </a:lnTo>
                  <a:lnTo>
                    <a:pt x="170" y="1431"/>
                  </a:lnTo>
                  <a:lnTo>
                    <a:pt x="169" y="1431"/>
                  </a:lnTo>
                  <a:lnTo>
                    <a:pt x="169" y="1429"/>
                  </a:lnTo>
                  <a:lnTo>
                    <a:pt x="168" y="1428"/>
                  </a:lnTo>
                  <a:lnTo>
                    <a:pt x="168" y="1428"/>
                  </a:lnTo>
                  <a:lnTo>
                    <a:pt x="167" y="1427"/>
                  </a:lnTo>
                  <a:lnTo>
                    <a:pt x="167" y="1427"/>
                  </a:lnTo>
                  <a:lnTo>
                    <a:pt x="166" y="1426"/>
                  </a:lnTo>
                  <a:lnTo>
                    <a:pt x="165" y="1425"/>
                  </a:lnTo>
                  <a:lnTo>
                    <a:pt x="165" y="1424"/>
                  </a:lnTo>
                  <a:lnTo>
                    <a:pt x="164" y="1423"/>
                  </a:lnTo>
                  <a:lnTo>
                    <a:pt x="164" y="1422"/>
                  </a:lnTo>
                  <a:lnTo>
                    <a:pt x="163" y="1421"/>
                  </a:lnTo>
                  <a:lnTo>
                    <a:pt x="162" y="1421"/>
                  </a:lnTo>
                  <a:lnTo>
                    <a:pt x="162" y="1420"/>
                  </a:lnTo>
                  <a:lnTo>
                    <a:pt x="162" y="1420"/>
                  </a:lnTo>
                  <a:lnTo>
                    <a:pt x="161" y="1419"/>
                  </a:lnTo>
                  <a:lnTo>
                    <a:pt x="161" y="1418"/>
                  </a:lnTo>
                  <a:lnTo>
                    <a:pt x="160" y="1417"/>
                  </a:lnTo>
                  <a:lnTo>
                    <a:pt x="159" y="1417"/>
                  </a:lnTo>
                  <a:lnTo>
                    <a:pt x="159" y="1416"/>
                  </a:lnTo>
                  <a:lnTo>
                    <a:pt x="158" y="1415"/>
                  </a:lnTo>
                  <a:lnTo>
                    <a:pt x="158" y="1414"/>
                  </a:lnTo>
                  <a:lnTo>
                    <a:pt x="158" y="1414"/>
                  </a:lnTo>
                  <a:lnTo>
                    <a:pt x="157" y="1413"/>
                  </a:lnTo>
                  <a:lnTo>
                    <a:pt x="157" y="1412"/>
                  </a:lnTo>
                  <a:lnTo>
                    <a:pt x="156" y="1412"/>
                  </a:lnTo>
                  <a:lnTo>
                    <a:pt x="156" y="1411"/>
                  </a:lnTo>
                  <a:lnTo>
                    <a:pt x="155" y="1410"/>
                  </a:lnTo>
                  <a:lnTo>
                    <a:pt x="154" y="1409"/>
                  </a:lnTo>
                  <a:lnTo>
                    <a:pt x="154" y="1408"/>
                  </a:lnTo>
                  <a:lnTo>
                    <a:pt x="153" y="1407"/>
                  </a:lnTo>
                  <a:lnTo>
                    <a:pt x="153" y="1407"/>
                  </a:lnTo>
                  <a:lnTo>
                    <a:pt x="153" y="1407"/>
                  </a:lnTo>
                  <a:lnTo>
                    <a:pt x="153" y="1406"/>
                  </a:lnTo>
                  <a:lnTo>
                    <a:pt x="152" y="1405"/>
                  </a:lnTo>
                  <a:lnTo>
                    <a:pt x="151" y="1404"/>
                  </a:lnTo>
                  <a:lnTo>
                    <a:pt x="151" y="1403"/>
                  </a:lnTo>
                  <a:lnTo>
                    <a:pt x="150" y="1402"/>
                  </a:lnTo>
                  <a:lnTo>
                    <a:pt x="149" y="1401"/>
                  </a:lnTo>
                  <a:lnTo>
                    <a:pt x="148" y="1400"/>
                  </a:lnTo>
                  <a:lnTo>
                    <a:pt x="148" y="1399"/>
                  </a:lnTo>
                  <a:lnTo>
                    <a:pt x="147" y="1398"/>
                  </a:lnTo>
                  <a:lnTo>
                    <a:pt x="146" y="1397"/>
                  </a:lnTo>
                  <a:lnTo>
                    <a:pt x="146" y="1396"/>
                  </a:lnTo>
                  <a:lnTo>
                    <a:pt x="145" y="1395"/>
                  </a:lnTo>
                  <a:lnTo>
                    <a:pt x="145" y="1394"/>
                  </a:lnTo>
                  <a:lnTo>
                    <a:pt x="144" y="1393"/>
                  </a:lnTo>
                  <a:lnTo>
                    <a:pt x="143" y="1392"/>
                  </a:lnTo>
                  <a:lnTo>
                    <a:pt x="143" y="1392"/>
                  </a:lnTo>
                  <a:lnTo>
                    <a:pt x="143" y="1391"/>
                  </a:lnTo>
                  <a:lnTo>
                    <a:pt x="142" y="1390"/>
                  </a:lnTo>
                  <a:lnTo>
                    <a:pt x="142" y="1389"/>
                  </a:lnTo>
                  <a:lnTo>
                    <a:pt x="141" y="1389"/>
                  </a:lnTo>
                  <a:lnTo>
                    <a:pt x="141" y="1388"/>
                  </a:lnTo>
                  <a:lnTo>
                    <a:pt x="140" y="1387"/>
                  </a:lnTo>
                  <a:lnTo>
                    <a:pt x="139" y="1386"/>
                  </a:lnTo>
                  <a:lnTo>
                    <a:pt x="139" y="1385"/>
                  </a:lnTo>
                  <a:lnTo>
                    <a:pt x="138" y="1384"/>
                  </a:lnTo>
                  <a:lnTo>
                    <a:pt x="138" y="1383"/>
                  </a:lnTo>
                  <a:lnTo>
                    <a:pt x="138" y="1383"/>
                  </a:lnTo>
                  <a:lnTo>
                    <a:pt x="137" y="1382"/>
                  </a:lnTo>
                  <a:lnTo>
                    <a:pt x="137" y="1382"/>
                  </a:lnTo>
                  <a:lnTo>
                    <a:pt x="136" y="1381"/>
                  </a:lnTo>
                  <a:lnTo>
                    <a:pt x="136" y="1380"/>
                  </a:lnTo>
                  <a:lnTo>
                    <a:pt x="135" y="1379"/>
                  </a:lnTo>
                  <a:lnTo>
                    <a:pt x="135" y="1379"/>
                  </a:lnTo>
                  <a:lnTo>
                    <a:pt x="134" y="1378"/>
                  </a:lnTo>
                  <a:lnTo>
                    <a:pt x="133" y="1377"/>
                  </a:lnTo>
                  <a:lnTo>
                    <a:pt x="133" y="1376"/>
                  </a:lnTo>
                  <a:lnTo>
                    <a:pt x="132" y="1375"/>
                  </a:lnTo>
                  <a:lnTo>
                    <a:pt x="132" y="1374"/>
                  </a:lnTo>
                  <a:lnTo>
                    <a:pt x="131" y="1372"/>
                  </a:lnTo>
                  <a:lnTo>
                    <a:pt x="130" y="1371"/>
                  </a:lnTo>
                  <a:lnTo>
                    <a:pt x="130" y="1370"/>
                  </a:lnTo>
                  <a:lnTo>
                    <a:pt x="129" y="1369"/>
                  </a:lnTo>
                  <a:lnTo>
                    <a:pt x="129" y="1369"/>
                  </a:lnTo>
                  <a:lnTo>
                    <a:pt x="128" y="1368"/>
                  </a:lnTo>
                  <a:lnTo>
                    <a:pt x="127" y="1367"/>
                  </a:lnTo>
                  <a:lnTo>
                    <a:pt x="127" y="1366"/>
                  </a:lnTo>
                  <a:lnTo>
                    <a:pt x="126" y="1365"/>
                  </a:lnTo>
                  <a:lnTo>
                    <a:pt x="126" y="1364"/>
                  </a:lnTo>
                  <a:lnTo>
                    <a:pt x="125" y="1362"/>
                  </a:lnTo>
                  <a:lnTo>
                    <a:pt x="125" y="1361"/>
                  </a:lnTo>
                  <a:lnTo>
                    <a:pt x="124" y="1361"/>
                  </a:lnTo>
                  <a:lnTo>
                    <a:pt x="123" y="1359"/>
                  </a:lnTo>
                  <a:lnTo>
                    <a:pt x="123" y="1358"/>
                  </a:lnTo>
                  <a:lnTo>
                    <a:pt x="122" y="1357"/>
                  </a:lnTo>
                  <a:lnTo>
                    <a:pt x="121" y="1356"/>
                  </a:lnTo>
                  <a:lnTo>
                    <a:pt x="121" y="1355"/>
                  </a:lnTo>
                  <a:lnTo>
                    <a:pt x="120" y="1354"/>
                  </a:lnTo>
                  <a:lnTo>
                    <a:pt x="120" y="1354"/>
                  </a:lnTo>
                  <a:lnTo>
                    <a:pt x="119" y="1353"/>
                  </a:lnTo>
                  <a:lnTo>
                    <a:pt x="119" y="1351"/>
                  </a:lnTo>
                  <a:lnTo>
                    <a:pt x="118" y="1351"/>
                  </a:lnTo>
                  <a:lnTo>
                    <a:pt x="118" y="1350"/>
                  </a:lnTo>
                  <a:lnTo>
                    <a:pt x="117" y="1349"/>
                  </a:lnTo>
                  <a:lnTo>
                    <a:pt x="117" y="1348"/>
                  </a:lnTo>
                  <a:lnTo>
                    <a:pt x="116" y="1347"/>
                  </a:lnTo>
                  <a:lnTo>
                    <a:pt x="116" y="1346"/>
                  </a:lnTo>
                  <a:lnTo>
                    <a:pt x="115" y="1345"/>
                  </a:lnTo>
                  <a:lnTo>
                    <a:pt x="114" y="1344"/>
                  </a:lnTo>
                  <a:lnTo>
                    <a:pt x="114" y="1343"/>
                  </a:lnTo>
                  <a:lnTo>
                    <a:pt x="113" y="1342"/>
                  </a:lnTo>
                  <a:lnTo>
                    <a:pt x="113" y="1341"/>
                  </a:lnTo>
                  <a:lnTo>
                    <a:pt x="113" y="1341"/>
                  </a:lnTo>
                  <a:lnTo>
                    <a:pt x="112" y="1339"/>
                  </a:lnTo>
                  <a:lnTo>
                    <a:pt x="111" y="1338"/>
                  </a:lnTo>
                  <a:lnTo>
                    <a:pt x="111" y="1337"/>
                  </a:lnTo>
                  <a:lnTo>
                    <a:pt x="110" y="1336"/>
                  </a:lnTo>
                  <a:lnTo>
                    <a:pt x="110" y="1335"/>
                  </a:lnTo>
                  <a:lnTo>
                    <a:pt x="109" y="1334"/>
                  </a:lnTo>
                  <a:lnTo>
                    <a:pt x="109" y="1333"/>
                  </a:lnTo>
                  <a:lnTo>
                    <a:pt x="108" y="1332"/>
                  </a:lnTo>
                  <a:lnTo>
                    <a:pt x="107" y="1331"/>
                  </a:lnTo>
                  <a:lnTo>
                    <a:pt x="107" y="1330"/>
                  </a:lnTo>
                  <a:lnTo>
                    <a:pt x="106" y="1329"/>
                  </a:lnTo>
                  <a:lnTo>
                    <a:pt x="106" y="1328"/>
                  </a:lnTo>
                  <a:lnTo>
                    <a:pt x="106" y="1327"/>
                  </a:lnTo>
                  <a:lnTo>
                    <a:pt x="105" y="1326"/>
                  </a:lnTo>
                  <a:lnTo>
                    <a:pt x="104" y="1325"/>
                  </a:lnTo>
                  <a:lnTo>
                    <a:pt x="104" y="1324"/>
                  </a:lnTo>
                  <a:lnTo>
                    <a:pt x="103" y="1323"/>
                  </a:lnTo>
                  <a:lnTo>
                    <a:pt x="103" y="1322"/>
                  </a:lnTo>
                  <a:lnTo>
                    <a:pt x="102" y="1321"/>
                  </a:lnTo>
                  <a:lnTo>
                    <a:pt x="102" y="1321"/>
                  </a:lnTo>
                  <a:lnTo>
                    <a:pt x="101" y="1319"/>
                  </a:lnTo>
                  <a:lnTo>
                    <a:pt x="101" y="1319"/>
                  </a:lnTo>
                  <a:lnTo>
                    <a:pt x="100" y="1318"/>
                  </a:lnTo>
                  <a:lnTo>
                    <a:pt x="100" y="1316"/>
                  </a:lnTo>
                  <a:lnTo>
                    <a:pt x="99" y="1315"/>
                  </a:lnTo>
                  <a:lnTo>
                    <a:pt x="99" y="1314"/>
                  </a:lnTo>
                  <a:lnTo>
                    <a:pt x="98" y="1313"/>
                  </a:lnTo>
                  <a:lnTo>
                    <a:pt x="97" y="1312"/>
                  </a:lnTo>
                  <a:lnTo>
                    <a:pt x="97" y="1311"/>
                  </a:lnTo>
                  <a:lnTo>
                    <a:pt x="96" y="1310"/>
                  </a:lnTo>
                  <a:lnTo>
                    <a:pt x="96" y="1309"/>
                  </a:lnTo>
                  <a:lnTo>
                    <a:pt x="95" y="1308"/>
                  </a:lnTo>
                  <a:lnTo>
                    <a:pt x="95" y="1306"/>
                  </a:lnTo>
                  <a:lnTo>
                    <a:pt x="94" y="1306"/>
                  </a:lnTo>
                  <a:lnTo>
                    <a:pt x="94" y="1305"/>
                  </a:lnTo>
                  <a:lnTo>
                    <a:pt x="94" y="1304"/>
                  </a:lnTo>
                  <a:lnTo>
                    <a:pt x="93" y="1303"/>
                  </a:lnTo>
                  <a:lnTo>
                    <a:pt x="93" y="1302"/>
                  </a:lnTo>
                  <a:lnTo>
                    <a:pt x="92" y="1300"/>
                  </a:lnTo>
                  <a:lnTo>
                    <a:pt x="91" y="1300"/>
                  </a:lnTo>
                  <a:lnTo>
                    <a:pt x="91" y="1299"/>
                  </a:lnTo>
                  <a:lnTo>
                    <a:pt x="91" y="1298"/>
                  </a:lnTo>
                  <a:lnTo>
                    <a:pt x="90" y="1297"/>
                  </a:lnTo>
                  <a:lnTo>
                    <a:pt x="89" y="1295"/>
                  </a:lnTo>
                  <a:lnTo>
                    <a:pt x="89" y="1294"/>
                  </a:lnTo>
                  <a:lnTo>
                    <a:pt x="88" y="1293"/>
                  </a:lnTo>
                  <a:lnTo>
                    <a:pt x="88" y="1292"/>
                  </a:lnTo>
                  <a:lnTo>
                    <a:pt x="87" y="1291"/>
                  </a:lnTo>
                  <a:lnTo>
                    <a:pt x="87" y="1290"/>
                  </a:lnTo>
                  <a:lnTo>
                    <a:pt x="86" y="1289"/>
                  </a:lnTo>
                  <a:lnTo>
                    <a:pt x="86" y="1288"/>
                  </a:lnTo>
                  <a:lnTo>
                    <a:pt x="85" y="1286"/>
                  </a:lnTo>
                  <a:lnTo>
                    <a:pt x="85" y="1285"/>
                  </a:lnTo>
                  <a:lnTo>
                    <a:pt x="84" y="1285"/>
                  </a:lnTo>
                  <a:lnTo>
                    <a:pt x="84" y="1284"/>
                  </a:lnTo>
                  <a:lnTo>
                    <a:pt x="84" y="1283"/>
                  </a:lnTo>
                  <a:lnTo>
                    <a:pt x="83" y="1283"/>
                  </a:lnTo>
                  <a:lnTo>
                    <a:pt x="83" y="1281"/>
                  </a:lnTo>
                  <a:lnTo>
                    <a:pt x="82" y="1280"/>
                  </a:lnTo>
                  <a:lnTo>
                    <a:pt x="82" y="1280"/>
                  </a:lnTo>
                  <a:lnTo>
                    <a:pt x="82" y="1279"/>
                  </a:lnTo>
                  <a:lnTo>
                    <a:pt x="81" y="1278"/>
                  </a:lnTo>
                  <a:lnTo>
                    <a:pt x="81" y="1277"/>
                  </a:lnTo>
                  <a:lnTo>
                    <a:pt x="80" y="1276"/>
                  </a:lnTo>
                  <a:lnTo>
                    <a:pt x="80" y="1274"/>
                  </a:lnTo>
                  <a:lnTo>
                    <a:pt x="79" y="1273"/>
                  </a:lnTo>
                  <a:lnTo>
                    <a:pt x="78" y="1272"/>
                  </a:lnTo>
                  <a:lnTo>
                    <a:pt x="78" y="1271"/>
                  </a:lnTo>
                  <a:lnTo>
                    <a:pt x="78" y="1270"/>
                  </a:lnTo>
                  <a:lnTo>
                    <a:pt x="77" y="1270"/>
                  </a:lnTo>
                  <a:lnTo>
                    <a:pt x="77" y="1269"/>
                  </a:lnTo>
                  <a:lnTo>
                    <a:pt x="77" y="1268"/>
                  </a:lnTo>
                  <a:lnTo>
                    <a:pt x="76" y="1267"/>
                  </a:lnTo>
                  <a:lnTo>
                    <a:pt x="76" y="1265"/>
                  </a:lnTo>
                  <a:lnTo>
                    <a:pt x="75" y="1265"/>
                  </a:lnTo>
                  <a:lnTo>
                    <a:pt x="75" y="1264"/>
                  </a:lnTo>
                  <a:lnTo>
                    <a:pt x="75" y="1263"/>
                  </a:lnTo>
                  <a:lnTo>
                    <a:pt x="74" y="1262"/>
                  </a:lnTo>
                  <a:lnTo>
                    <a:pt x="74" y="1261"/>
                  </a:lnTo>
                  <a:lnTo>
                    <a:pt x="73" y="1260"/>
                  </a:lnTo>
                  <a:lnTo>
                    <a:pt x="73" y="1259"/>
                  </a:lnTo>
                  <a:lnTo>
                    <a:pt x="72" y="1258"/>
                  </a:lnTo>
                  <a:lnTo>
                    <a:pt x="72" y="1257"/>
                  </a:lnTo>
                  <a:lnTo>
                    <a:pt x="72" y="1256"/>
                  </a:lnTo>
                  <a:lnTo>
                    <a:pt x="71" y="1255"/>
                  </a:lnTo>
                  <a:lnTo>
                    <a:pt x="70" y="1253"/>
                  </a:lnTo>
                  <a:lnTo>
                    <a:pt x="70" y="1253"/>
                  </a:lnTo>
                  <a:lnTo>
                    <a:pt x="70" y="1252"/>
                  </a:lnTo>
                  <a:lnTo>
                    <a:pt x="70" y="1251"/>
                  </a:lnTo>
                  <a:lnTo>
                    <a:pt x="69" y="1250"/>
                  </a:lnTo>
                  <a:lnTo>
                    <a:pt x="69" y="1249"/>
                  </a:lnTo>
                  <a:lnTo>
                    <a:pt x="68" y="1248"/>
                  </a:lnTo>
                  <a:lnTo>
                    <a:pt x="68" y="1247"/>
                  </a:lnTo>
                  <a:lnTo>
                    <a:pt x="67" y="1246"/>
                  </a:lnTo>
                  <a:lnTo>
                    <a:pt x="67" y="1245"/>
                  </a:lnTo>
                  <a:lnTo>
                    <a:pt x="66" y="1244"/>
                  </a:lnTo>
                  <a:lnTo>
                    <a:pt x="66" y="1242"/>
                  </a:lnTo>
                  <a:lnTo>
                    <a:pt x="66" y="1242"/>
                  </a:lnTo>
                  <a:lnTo>
                    <a:pt x="65" y="1241"/>
                  </a:lnTo>
                  <a:lnTo>
                    <a:pt x="65" y="1239"/>
                  </a:lnTo>
                  <a:lnTo>
                    <a:pt x="64" y="1238"/>
                  </a:lnTo>
                  <a:lnTo>
                    <a:pt x="64" y="1237"/>
                  </a:lnTo>
                  <a:lnTo>
                    <a:pt x="63" y="1236"/>
                  </a:lnTo>
                  <a:lnTo>
                    <a:pt x="63" y="1235"/>
                  </a:lnTo>
                  <a:lnTo>
                    <a:pt x="63" y="1234"/>
                  </a:lnTo>
                  <a:lnTo>
                    <a:pt x="62" y="1233"/>
                  </a:lnTo>
                  <a:lnTo>
                    <a:pt x="62" y="1232"/>
                  </a:lnTo>
                  <a:lnTo>
                    <a:pt x="62" y="1232"/>
                  </a:lnTo>
                  <a:lnTo>
                    <a:pt x="61" y="1231"/>
                  </a:lnTo>
                  <a:lnTo>
                    <a:pt x="61" y="1229"/>
                  </a:lnTo>
                  <a:lnTo>
                    <a:pt x="60" y="1228"/>
                  </a:lnTo>
                  <a:lnTo>
                    <a:pt x="60" y="1227"/>
                  </a:lnTo>
                  <a:lnTo>
                    <a:pt x="59" y="1226"/>
                  </a:lnTo>
                  <a:lnTo>
                    <a:pt x="59" y="1225"/>
                  </a:lnTo>
                  <a:lnTo>
                    <a:pt x="59" y="1224"/>
                  </a:lnTo>
                  <a:lnTo>
                    <a:pt x="58" y="1223"/>
                  </a:lnTo>
                  <a:lnTo>
                    <a:pt x="58" y="1222"/>
                  </a:lnTo>
                  <a:lnTo>
                    <a:pt x="58" y="1221"/>
                  </a:lnTo>
                  <a:lnTo>
                    <a:pt x="57" y="1220"/>
                  </a:lnTo>
                  <a:lnTo>
                    <a:pt x="57" y="1219"/>
                  </a:lnTo>
                  <a:lnTo>
                    <a:pt x="57" y="1218"/>
                  </a:lnTo>
                  <a:lnTo>
                    <a:pt x="56" y="1218"/>
                  </a:lnTo>
                  <a:lnTo>
                    <a:pt x="56" y="1217"/>
                  </a:lnTo>
                  <a:lnTo>
                    <a:pt x="56" y="1216"/>
                  </a:lnTo>
                  <a:lnTo>
                    <a:pt x="55" y="1215"/>
                  </a:lnTo>
                  <a:lnTo>
                    <a:pt x="55" y="1214"/>
                  </a:lnTo>
                  <a:lnTo>
                    <a:pt x="55" y="1213"/>
                  </a:lnTo>
                  <a:lnTo>
                    <a:pt x="54" y="1212"/>
                  </a:lnTo>
                  <a:lnTo>
                    <a:pt x="54" y="1212"/>
                  </a:lnTo>
                  <a:lnTo>
                    <a:pt x="54" y="1210"/>
                  </a:lnTo>
                  <a:lnTo>
                    <a:pt x="54" y="1210"/>
                  </a:lnTo>
                  <a:lnTo>
                    <a:pt x="53" y="1209"/>
                  </a:lnTo>
                  <a:lnTo>
                    <a:pt x="53" y="1208"/>
                  </a:lnTo>
                  <a:lnTo>
                    <a:pt x="53" y="1207"/>
                  </a:lnTo>
                  <a:lnTo>
                    <a:pt x="52" y="1206"/>
                  </a:lnTo>
                  <a:lnTo>
                    <a:pt x="52" y="1205"/>
                  </a:lnTo>
                  <a:lnTo>
                    <a:pt x="51" y="1204"/>
                  </a:lnTo>
                  <a:lnTo>
                    <a:pt x="51" y="1203"/>
                  </a:lnTo>
                  <a:lnTo>
                    <a:pt x="51" y="1202"/>
                  </a:lnTo>
                  <a:lnTo>
                    <a:pt x="51" y="1201"/>
                  </a:lnTo>
                  <a:lnTo>
                    <a:pt x="50" y="1201"/>
                  </a:lnTo>
                  <a:lnTo>
                    <a:pt x="50" y="1200"/>
                  </a:lnTo>
                  <a:lnTo>
                    <a:pt x="49" y="1198"/>
                  </a:lnTo>
                  <a:lnTo>
                    <a:pt x="49" y="1197"/>
                  </a:lnTo>
                  <a:lnTo>
                    <a:pt x="49" y="1196"/>
                  </a:lnTo>
                  <a:lnTo>
                    <a:pt x="49" y="1196"/>
                  </a:lnTo>
                  <a:lnTo>
                    <a:pt x="48" y="1195"/>
                  </a:lnTo>
                  <a:lnTo>
                    <a:pt x="48" y="1194"/>
                  </a:lnTo>
                  <a:lnTo>
                    <a:pt x="48" y="1193"/>
                  </a:lnTo>
                  <a:lnTo>
                    <a:pt x="47" y="1192"/>
                  </a:lnTo>
                  <a:lnTo>
                    <a:pt x="47" y="1191"/>
                  </a:lnTo>
                  <a:lnTo>
                    <a:pt x="46" y="1190"/>
                  </a:lnTo>
                  <a:lnTo>
                    <a:pt x="46" y="1189"/>
                  </a:lnTo>
                  <a:lnTo>
                    <a:pt x="46" y="1188"/>
                  </a:lnTo>
                  <a:lnTo>
                    <a:pt x="45" y="1187"/>
                  </a:lnTo>
                  <a:lnTo>
                    <a:pt x="45" y="1185"/>
                  </a:lnTo>
                  <a:lnTo>
                    <a:pt x="45" y="1184"/>
                  </a:lnTo>
                  <a:lnTo>
                    <a:pt x="45" y="1183"/>
                  </a:lnTo>
                  <a:lnTo>
                    <a:pt x="44" y="1182"/>
                  </a:lnTo>
                  <a:lnTo>
                    <a:pt x="44" y="1181"/>
                  </a:lnTo>
                  <a:lnTo>
                    <a:pt x="43" y="1180"/>
                  </a:lnTo>
                  <a:lnTo>
                    <a:pt x="43" y="1179"/>
                  </a:lnTo>
                  <a:lnTo>
                    <a:pt x="43" y="1178"/>
                  </a:lnTo>
                  <a:lnTo>
                    <a:pt x="42" y="1177"/>
                  </a:lnTo>
                  <a:lnTo>
                    <a:pt x="42" y="1175"/>
                  </a:lnTo>
                  <a:lnTo>
                    <a:pt x="42" y="1175"/>
                  </a:lnTo>
                  <a:lnTo>
                    <a:pt x="41" y="1174"/>
                  </a:lnTo>
                  <a:lnTo>
                    <a:pt x="41" y="1172"/>
                  </a:lnTo>
                  <a:lnTo>
                    <a:pt x="41" y="1171"/>
                  </a:lnTo>
                  <a:lnTo>
                    <a:pt x="40" y="1170"/>
                  </a:lnTo>
                  <a:lnTo>
                    <a:pt x="40" y="1169"/>
                  </a:lnTo>
                  <a:lnTo>
                    <a:pt x="39" y="1167"/>
                  </a:lnTo>
                  <a:lnTo>
                    <a:pt x="39" y="1166"/>
                  </a:lnTo>
                  <a:lnTo>
                    <a:pt x="39" y="1165"/>
                  </a:lnTo>
                  <a:lnTo>
                    <a:pt x="38" y="1164"/>
                  </a:lnTo>
                  <a:lnTo>
                    <a:pt x="38" y="1164"/>
                  </a:lnTo>
                  <a:lnTo>
                    <a:pt x="38" y="1162"/>
                  </a:lnTo>
                  <a:lnTo>
                    <a:pt x="38" y="1162"/>
                  </a:lnTo>
                  <a:lnTo>
                    <a:pt x="37" y="1160"/>
                  </a:lnTo>
                  <a:lnTo>
                    <a:pt x="37" y="1159"/>
                  </a:lnTo>
                  <a:lnTo>
                    <a:pt x="36" y="1158"/>
                  </a:lnTo>
                  <a:lnTo>
                    <a:pt x="36" y="1157"/>
                  </a:lnTo>
                  <a:lnTo>
                    <a:pt x="36" y="1156"/>
                  </a:lnTo>
                  <a:lnTo>
                    <a:pt x="36" y="1155"/>
                  </a:lnTo>
                  <a:lnTo>
                    <a:pt x="35" y="1154"/>
                  </a:lnTo>
                  <a:lnTo>
                    <a:pt x="35" y="1153"/>
                  </a:lnTo>
                  <a:lnTo>
                    <a:pt x="35" y="1152"/>
                  </a:lnTo>
                  <a:lnTo>
                    <a:pt x="34" y="1150"/>
                  </a:lnTo>
                  <a:lnTo>
                    <a:pt x="34" y="1150"/>
                  </a:lnTo>
                  <a:lnTo>
                    <a:pt x="34" y="1149"/>
                  </a:lnTo>
                  <a:lnTo>
                    <a:pt x="34" y="1148"/>
                  </a:lnTo>
                  <a:lnTo>
                    <a:pt x="33" y="1147"/>
                  </a:lnTo>
                  <a:lnTo>
                    <a:pt x="33" y="1146"/>
                  </a:lnTo>
                  <a:lnTo>
                    <a:pt x="33" y="1145"/>
                  </a:lnTo>
                  <a:lnTo>
                    <a:pt x="32" y="1144"/>
                  </a:lnTo>
                  <a:lnTo>
                    <a:pt x="32" y="1142"/>
                  </a:lnTo>
                  <a:lnTo>
                    <a:pt x="32" y="1142"/>
                  </a:lnTo>
                  <a:lnTo>
                    <a:pt x="32" y="1140"/>
                  </a:lnTo>
                  <a:lnTo>
                    <a:pt x="31" y="1139"/>
                  </a:lnTo>
                  <a:lnTo>
                    <a:pt x="31" y="1138"/>
                  </a:lnTo>
                  <a:lnTo>
                    <a:pt x="31" y="1137"/>
                  </a:lnTo>
                  <a:lnTo>
                    <a:pt x="30" y="1136"/>
                  </a:lnTo>
                  <a:lnTo>
                    <a:pt x="30" y="1135"/>
                  </a:lnTo>
                  <a:lnTo>
                    <a:pt x="30" y="1134"/>
                  </a:lnTo>
                  <a:lnTo>
                    <a:pt x="30" y="1133"/>
                  </a:lnTo>
                  <a:lnTo>
                    <a:pt x="29" y="1132"/>
                  </a:lnTo>
                  <a:lnTo>
                    <a:pt x="29" y="1132"/>
                  </a:lnTo>
                  <a:lnTo>
                    <a:pt x="29" y="1130"/>
                  </a:lnTo>
                  <a:lnTo>
                    <a:pt x="29" y="1129"/>
                  </a:lnTo>
                  <a:lnTo>
                    <a:pt x="28" y="1128"/>
                  </a:lnTo>
                  <a:lnTo>
                    <a:pt x="28" y="1127"/>
                  </a:lnTo>
                  <a:lnTo>
                    <a:pt x="28" y="1126"/>
                  </a:lnTo>
                  <a:lnTo>
                    <a:pt x="28" y="1125"/>
                  </a:lnTo>
                  <a:lnTo>
                    <a:pt x="27" y="1124"/>
                  </a:lnTo>
                  <a:lnTo>
                    <a:pt x="27" y="1124"/>
                  </a:lnTo>
                  <a:lnTo>
                    <a:pt x="27" y="1123"/>
                  </a:lnTo>
                  <a:lnTo>
                    <a:pt x="27" y="1121"/>
                  </a:lnTo>
                  <a:lnTo>
                    <a:pt x="26" y="1120"/>
                  </a:lnTo>
                  <a:lnTo>
                    <a:pt x="26" y="1119"/>
                  </a:lnTo>
                  <a:lnTo>
                    <a:pt x="26" y="1118"/>
                  </a:lnTo>
                  <a:lnTo>
                    <a:pt x="26" y="1117"/>
                  </a:lnTo>
                  <a:lnTo>
                    <a:pt x="25" y="1116"/>
                  </a:lnTo>
                  <a:lnTo>
                    <a:pt x="25" y="1115"/>
                  </a:lnTo>
                  <a:lnTo>
                    <a:pt x="25" y="1114"/>
                  </a:lnTo>
                  <a:lnTo>
                    <a:pt x="25" y="1113"/>
                  </a:lnTo>
                  <a:lnTo>
                    <a:pt x="24" y="1112"/>
                  </a:lnTo>
                  <a:lnTo>
                    <a:pt x="24" y="1111"/>
                  </a:lnTo>
                  <a:lnTo>
                    <a:pt x="24" y="1110"/>
                  </a:lnTo>
                  <a:lnTo>
                    <a:pt x="23" y="1108"/>
                  </a:lnTo>
                  <a:lnTo>
                    <a:pt x="23" y="1107"/>
                  </a:lnTo>
                  <a:lnTo>
                    <a:pt x="23" y="1106"/>
                  </a:lnTo>
                  <a:lnTo>
                    <a:pt x="23" y="1105"/>
                  </a:lnTo>
                  <a:lnTo>
                    <a:pt x="22" y="1104"/>
                  </a:lnTo>
                  <a:lnTo>
                    <a:pt x="22" y="1103"/>
                  </a:lnTo>
                  <a:lnTo>
                    <a:pt x="22" y="1102"/>
                  </a:lnTo>
                  <a:lnTo>
                    <a:pt x="22" y="1101"/>
                  </a:lnTo>
                  <a:lnTo>
                    <a:pt x="22" y="1100"/>
                  </a:lnTo>
                  <a:lnTo>
                    <a:pt x="21" y="1098"/>
                  </a:lnTo>
                  <a:lnTo>
                    <a:pt x="21" y="1098"/>
                  </a:lnTo>
                  <a:lnTo>
                    <a:pt x="21" y="1097"/>
                  </a:lnTo>
                  <a:lnTo>
                    <a:pt x="20" y="1095"/>
                  </a:lnTo>
                  <a:lnTo>
                    <a:pt x="20" y="1094"/>
                  </a:lnTo>
                  <a:lnTo>
                    <a:pt x="20" y="1093"/>
                  </a:lnTo>
                  <a:lnTo>
                    <a:pt x="20" y="1092"/>
                  </a:lnTo>
                  <a:lnTo>
                    <a:pt x="20" y="1091"/>
                  </a:lnTo>
                  <a:lnTo>
                    <a:pt x="19" y="1089"/>
                  </a:lnTo>
                  <a:lnTo>
                    <a:pt x="19" y="1089"/>
                  </a:lnTo>
                  <a:lnTo>
                    <a:pt x="19" y="1089"/>
                  </a:lnTo>
                  <a:lnTo>
                    <a:pt x="19" y="1087"/>
                  </a:lnTo>
                  <a:lnTo>
                    <a:pt x="19" y="1086"/>
                  </a:lnTo>
                  <a:lnTo>
                    <a:pt x="19" y="1086"/>
                  </a:lnTo>
                  <a:lnTo>
                    <a:pt x="18" y="1084"/>
                  </a:lnTo>
                  <a:lnTo>
                    <a:pt x="18" y="1084"/>
                  </a:lnTo>
                  <a:lnTo>
                    <a:pt x="18" y="1082"/>
                  </a:lnTo>
                  <a:lnTo>
                    <a:pt x="17" y="1081"/>
                  </a:lnTo>
                  <a:lnTo>
                    <a:pt x="17" y="1080"/>
                  </a:lnTo>
                  <a:lnTo>
                    <a:pt x="17" y="1079"/>
                  </a:lnTo>
                  <a:lnTo>
                    <a:pt x="17" y="1078"/>
                  </a:lnTo>
                  <a:lnTo>
                    <a:pt x="17" y="1076"/>
                  </a:lnTo>
                  <a:lnTo>
                    <a:pt x="16" y="1075"/>
                  </a:lnTo>
                  <a:lnTo>
                    <a:pt x="16" y="1074"/>
                  </a:lnTo>
                  <a:lnTo>
                    <a:pt x="16" y="1073"/>
                  </a:lnTo>
                  <a:lnTo>
                    <a:pt x="16" y="1072"/>
                  </a:lnTo>
                  <a:lnTo>
                    <a:pt x="16" y="1072"/>
                  </a:lnTo>
                  <a:lnTo>
                    <a:pt x="16" y="1071"/>
                  </a:lnTo>
                  <a:lnTo>
                    <a:pt x="15" y="1069"/>
                  </a:lnTo>
                  <a:lnTo>
                    <a:pt x="15" y="1069"/>
                  </a:lnTo>
                  <a:lnTo>
                    <a:pt x="15" y="1068"/>
                  </a:lnTo>
                  <a:lnTo>
                    <a:pt x="15" y="1068"/>
                  </a:lnTo>
                  <a:lnTo>
                    <a:pt x="15" y="1067"/>
                  </a:lnTo>
                  <a:lnTo>
                    <a:pt x="15" y="1066"/>
                  </a:lnTo>
                  <a:lnTo>
                    <a:pt x="14" y="1065"/>
                  </a:lnTo>
                  <a:lnTo>
                    <a:pt x="14" y="1064"/>
                  </a:lnTo>
                  <a:lnTo>
                    <a:pt x="14" y="1063"/>
                  </a:lnTo>
                  <a:lnTo>
                    <a:pt x="14" y="1062"/>
                  </a:lnTo>
                  <a:lnTo>
                    <a:pt x="14" y="1061"/>
                  </a:lnTo>
                  <a:lnTo>
                    <a:pt x="14" y="1060"/>
                  </a:lnTo>
                  <a:lnTo>
                    <a:pt x="13" y="1059"/>
                  </a:lnTo>
                  <a:lnTo>
                    <a:pt x="13" y="1057"/>
                  </a:lnTo>
                  <a:lnTo>
                    <a:pt x="13" y="1056"/>
                  </a:lnTo>
                  <a:lnTo>
                    <a:pt x="13" y="1056"/>
                  </a:lnTo>
                  <a:lnTo>
                    <a:pt x="13" y="1055"/>
                  </a:lnTo>
                  <a:lnTo>
                    <a:pt x="13" y="1054"/>
                  </a:lnTo>
                  <a:lnTo>
                    <a:pt x="12" y="1052"/>
                  </a:lnTo>
                  <a:lnTo>
                    <a:pt x="12" y="1052"/>
                  </a:lnTo>
                  <a:lnTo>
                    <a:pt x="12" y="1051"/>
                  </a:lnTo>
                  <a:lnTo>
                    <a:pt x="12" y="1051"/>
                  </a:lnTo>
                  <a:lnTo>
                    <a:pt x="12" y="1049"/>
                  </a:lnTo>
                  <a:lnTo>
                    <a:pt x="12" y="1048"/>
                  </a:lnTo>
                  <a:lnTo>
                    <a:pt x="12" y="1047"/>
                  </a:lnTo>
                  <a:lnTo>
                    <a:pt x="11" y="1046"/>
                  </a:lnTo>
                  <a:lnTo>
                    <a:pt x="11" y="1045"/>
                  </a:lnTo>
                  <a:lnTo>
                    <a:pt x="11" y="1044"/>
                  </a:lnTo>
                  <a:lnTo>
                    <a:pt x="11" y="1044"/>
                  </a:lnTo>
                  <a:lnTo>
                    <a:pt x="11" y="1042"/>
                  </a:lnTo>
                  <a:lnTo>
                    <a:pt x="10" y="1041"/>
                  </a:lnTo>
                  <a:lnTo>
                    <a:pt x="10" y="1041"/>
                  </a:lnTo>
                  <a:lnTo>
                    <a:pt x="10" y="1039"/>
                  </a:lnTo>
                  <a:lnTo>
                    <a:pt x="10" y="1038"/>
                  </a:lnTo>
                  <a:lnTo>
                    <a:pt x="10" y="1037"/>
                  </a:lnTo>
                  <a:lnTo>
                    <a:pt x="10" y="1036"/>
                  </a:lnTo>
                  <a:lnTo>
                    <a:pt x="9" y="1034"/>
                  </a:lnTo>
                  <a:lnTo>
                    <a:pt x="9" y="1034"/>
                  </a:lnTo>
                  <a:lnTo>
                    <a:pt x="9" y="1034"/>
                  </a:lnTo>
                  <a:lnTo>
                    <a:pt x="9" y="1033"/>
                  </a:lnTo>
                  <a:lnTo>
                    <a:pt x="9" y="1032"/>
                  </a:lnTo>
                  <a:lnTo>
                    <a:pt x="9" y="1030"/>
                  </a:lnTo>
                  <a:lnTo>
                    <a:pt x="9" y="1029"/>
                  </a:lnTo>
                  <a:lnTo>
                    <a:pt x="9" y="1028"/>
                  </a:lnTo>
                  <a:lnTo>
                    <a:pt x="9" y="1027"/>
                  </a:lnTo>
                  <a:lnTo>
                    <a:pt x="8" y="1026"/>
                  </a:lnTo>
                  <a:lnTo>
                    <a:pt x="8" y="1025"/>
                  </a:lnTo>
                  <a:lnTo>
                    <a:pt x="8" y="1024"/>
                  </a:lnTo>
                  <a:lnTo>
                    <a:pt x="8" y="1022"/>
                  </a:lnTo>
                  <a:lnTo>
                    <a:pt x="8" y="1022"/>
                  </a:lnTo>
                  <a:lnTo>
                    <a:pt x="8" y="1021"/>
                  </a:lnTo>
                  <a:lnTo>
                    <a:pt x="7" y="1020"/>
                  </a:lnTo>
                  <a:lnTo>
                    <a:pt x="7" y="1019"/>
                  </a:lnTo>
                  <a:lnTo>
                    <a:pt x="7" y="1018"/>
                  </a:lnTo>
                  <a:lnTo>
                    <a:pt x="7" y="1018"/>
                  </a:lnTo>
                  <a:lnTo>
                    <a:pt x="7" y="1017"/>
                  </a:lnTo>
                  <a:lnTo>
                    <a:pt x="7" y="1016"/>
                  </a:lnTo>
                  <a:lnTo>
                    <a:pt x="7" y="1015"/>
                  </a:lnTo>
                  <a:lnTo>
                    <a:pt x="7" y="1014"/>
                  </a:lnTo>
                  <a:lnTo>
                    <a:pt x="7" y="1013"/>
                  </a:lnTo>
                  <a:lnTo>
                    <a:pt x="6" y="1011"/>
                  </a:lnTo>
                  <a:lnTo>
                    <a:pt x="6" y="1011"/>
                  </a:lnTo>
                  <a:lnTo>
                    <a:pt x="6" y="1010"/>
                  </a:lnTo>
                  <a:lnTo>
                    <a:pt x="6" y="1009"/>
                  </a:lnTo>
                  <a:lnTo>
                    <a:pt x="6" y="1007"/>
                  </a:lnTo>
                  <a:lnTo>
                    <a:pt x="6" y="1006"/>
                  </a:lnTo>
                  <a:lnTo>
                    <a:pt x="6" y="1005"/>
                  </a:lnTo>
                  <a:lnTo>
                    <a:pt x="6" y="1004"/>
                  </a:lnTo>
                  <a:lnTo>
                    <a:pt x="5" y="1003"/>
                  </a:lnTo>
                  <a:lnTo>
                    <a:pt x="5" y="1002"/>
                  </a:lnTo>
                  <a:lnTo>
                    <a:pt x="5" y="1001"/>
                  </a:lnTo>
                  <a:lnTo>
                    <a:pt x="5" y="999"/>
                  </a:lnTo>
                  <a:lnTo>
                    <a:pt x="5" y="998"/>
                  </a:lnTo>
                  <a:lnTo>
                    <a:pt x="5" y="998"/>
                  </a:lnTo>
                  <a:lnTo>
                    <a:pt x="5" y="996"/>
                  </a:lnTo>
                  <a:lnTo>
                    <a:pt x="5" y="996"/>
                  </a:lnTo>
                  <a:lnTo>
                    <a:pt x="4" y="995"/>
                  </a:lnTo>
                  <a:lnTo>
                    <a:pt x="4" y="994"/>
                  </a:lnTo>
                  <a:lnTo>
                    <a:pt x="4" y="993"/>
                  </a:lnTo>
                  <a:lnTo>
                    <a:pt x="4" y="992"/>
                  </a:lnTo>
                  <a:lnTo>
                    <a:pt x="4" y="991"/>
                  </a:lnTo>
                  <a:lnTo>
                    <a:pt x="4" y="990"/>
                  </a:lnTo>
                  <a:lnTo>
                    <a:pt x="4" y="989"/>
                  </a:lnTo>
                  <a:lnTo>
                    <a:pt x="4" y="988"/>
                  </a:lnTo>
                  <a:lnTo>
                    <a:pt x="4" y="988"/>
                  </a:lnTo>
                  <a:lnTo>
                    <a:pt x="4" y="987"/>
                  </a:lnTo>
                  <a:lnTo>
                    <a:pt x="4" y="985"/>
                  </a:lnTo>
                  <a:lnTo>
                    <a:pt x="3" y="984"/>
                  </a:lnTo>
                  <a:lnTo>
                    <a:pt x="3" y="983"/>
                  </a:lnTo>
                  <a:lnTo>
                    <a:pt x="3" y="982"/>
                  </a:lnTo>
                  <a:lnTo>
                    <a:pt x="3" y="981"/>
                  </a:lnTo>
                  <a:lnTo>
                    <a:pt x="3" y="980"/>
                  </a:lnTo>
                  <a:lnTo>
                    <a:pt x="3" y="979"/>
                  </a:lnTo>
                  <a:lnTo>
                    <a:pt x="3" y="977"/>
                  </a:lnTo>
                  <a:lnTo>
                    <a:pt x="3" y="976"/>
                  </a:lnTo>
                  <a:lnTo>
                    <a:pt x="3" y="976"/>
                  </a:lnTo>
                  <a:lnTo>
                    <a:pt x="3" y="974"/>
                  </a:lnTo>
                  <a:lnTo>
                    <a:pt x="3" y="973"/>
                  </a:lnTo>
                  <a:lnTo>
                    <a:pt x="3" y="972"/>
                  </a:lnTo>
                  <a:lnTo>
                    <a:pt x="2" y="971"/>
                  </a:lnTo>
                  <a:lnTo>
                    <a:pt x="2" y="970"/>
                  </a:lnTo>
                  <a:lnTo>
                    <a:pt x="2" y="969"/>
                  </a:lnTo>
                  <a:lnTo>
                    <a:pt x="2" y="968"/>
                  </a:lnTo>
                  <a:lnTo>
                    <a:pt x="2" y="967"/>
                  </a:lnTo>
                  <a:lnTo>
                    <a:pt x="2" y="966"/>
                  </a:lnTo>
                  <a:lnTo>
                    <a:pt x="2" y="964"/>
                  </a:lnTo>
                  <a:lnTo>
                    <a:pt x="2" y="963"/>
                  </a:lnTo>
                  <a:lnTo>
                    <a:pt x="2" y="962"/>
                  </a:lnTo>
                  <a:lnTo>
                    <a:pt x="2" y="961"/>
                  </a:lnTo>
                  <a:lnTo>
                    <a:pt x="2" y="960"/>
                  </a:lnTo>
                  <a:lnTo>
                    <a:pt x="1" y="959"/>
                  </a:lnTo>
                  <a:lnTo>
                    <a:pt x="1" y="958"/>
                  </a:lnTo>
                  <a:lnTo>
                    <a:pt x="1" y="957"/>
                  </a:lnTo>
                  <a:lnTo>
                    <a:pt x="1" y="956"/>
                  </a:lnTo>
                  <a:lnTo>
                    <a:pt x="1" y="954"/>
                  </a:lnTo>
                  <a:lnTo>
                    <a:pt x="1" y="954"/>
                  </a:lnTo>
                  <a:lnTo>
                    <a:pt x="1" y="952"/>
                  </a:lnTo>
                  <a:lnTo>
                    <a:pt x="1" y="952"/>
                  </a:lnTo>
                  <a:lnTo>
                    <a:pt x="1" y="951"/>
                  </a:lnTo>
                  <a:lnTo>
                    <a:pt x="1" y="950"/>
                  </a:lnTo>
                  <a:lnTo>
                    <a:pt x="1" y="949"/>
                  </a:lnTo>
                  <a:lnTo>
                    <a:pt x="1" y="948"/>
                  </a:lnTo>
                  <a:lnTo>
                    <a:pt x="1" y="947"/>
                  </a:lnTo>
                  <a:lnTo>
                    <a:pt x="1" y="946"/>
                  </a:lnTo>
                  <a:lnTo>
                    <a:pt x="1" y="945"/>
                  </a:lnTo>
                  <a:lnTo>
                    <a:pt x="1" y="944"/>
                  </a:lnTo>
                  <a:lnTo>
                    <a:pt x="1" y="943"/>
                  </a:lnTo>
                  <a:lnTo>
                    <a:pt x="1" y="941"/>
                  </a:lnTo>
                  <a:lnTo>
                    <a:pt x="1" y="940"/>
                  </a:lnTo>
                  <a:lnTo>
                    <a:pt x="0" y="939"/>
                  </a:lnTo>
                  <a:lnTo>
                    <a:pt x="0" y="938"/>
                  </a:lnTo>
                  <a:lnTo>
                    <a:pt x="0" y="937"/>
                  </a:lnTo>
                  <a:lnTo>
                    <a:pt x="0" y="936"/>
                  </a:lnTo>
                  <a:lnTo>
                    <a:pt x="0" y="935"/>
                  </a:lnTo>
                  <a:lnTo>
                    <a:pt x="0" y="934"/>
                  </a:lnTo>
                  <a:lnTo>
                    <a:pt x="0" y="933"/>
                  </a:lnTo>
                  <a:lnTo>
                    <a:pt x="0" y="932"/>
                  </a:lnTo>
                  <a:lnTo>
                    <a:pt x="0" y="930"/>
                  </a:lnTo>
                  <a:lnTo>
                    <a:pt x="0" y="929"/>
                  </a:lnTo>
                  <a:lnTo>
                    <a:pt x="0" y="928"/>
                  </a:lnTo>
                  <a:lnTo>
                    <a:pt x="0" y="927"/>
                  </a:lnTo>
                  <a:lnTo>
                    <a:pt x="0" y="926"/>
                  </a:lnTo>
                  <a:lnTo>
                    <a:pt x="0" y="925"/>
                  </a:lnTo>
                  <a:lnTo>
                    <a:pt x="0" y="924"/>
                  </a:lnTo>
                  <a:lnTo>
                    <a:pt x="0" y="923"/>
                  </a:lnTo>
                  <a:lnTo>
                    <a:pt x="0" y="922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7"/>
                  </a:lnTo>
                  <a:lnTo>
                    <a:pt x="0" y="916"/>
                  </a:lnTo>
                  <a:lnTo>
                    <a:pt x="0" y="915"/>
                  </a:lnTo>
                  <a:lnTo>
                    <a:pt x="0" y="914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0" y="908"/>
                  </a:lnTo>
                  <a:lnTo>
                    <a:pt x="0" y="908"/>
                  </a:lnTo>
                  <a:lnTo>
                    <a:pt x="0" y="906"/>
                  </a:lnTo>
                  <a:lnTo>
                    <a:pt x="0" y="905"/>
                  </a:lnTo>
                  <a:lnTo>
                    <a:pt x="0" y="903"/>
                  </a:lnTo>
                  <a:lnTo>
                    <a:pt x="0" y="903"/>
                  </a:lnTo>
                  <a:lnTo>
                    <a:pt x="0" y="902"/>
                  </a:lnTo>
                  <a:lnTo>
                    <a:pt x="0" y="900"/>
                  </a:lnTo>
                  <a:lnTo>
                    <a:pt x="0" y="899"/>
                  </a:lnTo>
                  <a:lnTo>
                    <a:pt x="0" y="899"/>
                  </a:lnTo>
                  <a:lnTo>
                    <a:pt x="0" y="897"/>
                  </a:lnTo>
                  <a:lnTo>
                    <a:pt x="0" y="896"/>
                  </a:lnTo>
                  <a:lnTo>
                    <a:pt x="0" y="895"/>
                  </a:lnTo>
                  <a:lnTo>
                    <a:pt x="0" y="894"/>
                  </a:lnTo>
                  <a:lnTo>
                    <a:pt x="0" y="893"/>
                  </a:lnTo>
                  <a:lnTo>
                    <a:pt x="0" y="892"/>
                  </a:lnTo>
                  <a:lnTo>
                    <a:pt x="0" y="891"/>
                  </a:lnTo>
                  <a:lnTo>
                    <a:pt x="0" y="890"/>
                  </a:lnTo>
                  <a:lnTo>
                    <a:pt x="0" y="888"/>
                  </a:lnTo>
                  <a:lnTo>
                    <a:pt x="0" y="887"/>
                  </a:lnTo>
                  <a:lnTo>
                    <a:pt x="0" y="886"/>
                  </a:lnTo>
                  <a:lnTo>
                    <a:pt x="0" y="886"/>
                  </a:lnTo>
                  <a:lnTo>
                    <a:pt x="0" y="884"/>
                  </a:lnTo>
                  <a:lnTo>
                    <a:pt x="0" y="883"/>
                  </a:lnTo>
                  <a:lnTo>
                    <a:pt x="0" y="882"/>
                  </a:lnTo>
                  <a:lnTo>
                    <a:pt x="0" y="881"/>
                  </a:lnTo>
                  <a:lnTo>
                    <a:pt x="0" y="880"/>
                  </a:lnTo>
                  <a:lnTo>
                    <a:pt x="0" y="879"/>
                  </a:lnTo>
                  <a:lnTo>
                    <a:pt x="0" y="878"/>
                  </a:lnTo>
                  <a:lnTo>
                    <a:pt x="0" y="876"/>
                  </a:lnTo>
                  <a:lnTo>
                    <a:pt x="0" y="875"/>
                  </a:lnTo>
                  <a:lnTo>
                    <a:pt x="0" y="874"/>
                  </a:lnTo>
                  <a:lnTo>
                    <a:pt x="0" y="873"/>
                  </a:lnTo>
                  <a:lnTo>
                    <a:pt x="0" y="872"/>
                  </a:lnTo>
                  <a:lnTo>
                    <a:pt x="0" y="871"/>
                  </a:lnTo>
                  <a:lnTo>
                    <a:pt x="0" y="870"/>
                  </a:lnTo>
                  <a:lnTo>
                    <a:pt x="0" y="869"/>
                  </a:lnTo>
                  <a:lnTo>
                    <a:pt x="0" y="868"/>
                  </a:lnTo>
                  <a:lnTo>
                    <a:pt x="0" y="867"/>
                  </a:lnTo>
                  <a:lnTo>
                    <a:pt x="0" y="866"/>
                  </a:lnTo>
                  <a:lnTo>
                    <a:pt x="0" y="864"/>
                  </a:lnTo>
                  <a:lnTo>
                    <a:pt x="0" y="863"/>
                  </a:lnTo>
                  <a:lnTo>
                    <a:pt x="1" y="862"/>
                  </a:lnTo>
                  <a:lnTo>
                    <a:pt x="1" y="861"/>
                  </a:lnTo>
                  <a:lnTo>
                    <a:pt x="1" y="860"/>
                  </a:lnTo>
                  <a:lnTo>
                    <a:pt x="1" y="859"/>
                  </a:lnTo>
                  <a:lnTo>
                    <a:pt x="1" y="858"/>
                  </a:lnTo>
                  <a:lnTo>
                    <a:pt x="1" y="857"/>
                  </a:lnTo>
                  <a:lnTo>
                    <a:pt x="1" y="856"/>
                  </a:lnTo>
                  <a:lnTo>
                    <a:pt x="1" y="855"/>
                  </a:lnTo>
                  <a:lnTo>
                    <a:pt x="1" y="853"/>
                  </a:lnTo>
                  <a:lnTo>
                    <a:pt x="1" y="852"/>
                  </a:lnTo>
                  <a:lnTo>
                    <a:pt x="1" y="851"/>
                  </a:lnTo>
                  <a:lnTo>
                    <a:pt x="1" y="851"/>
                  </a:lnTo>
                  <a:lnTo>
                    <a:pt x="1" y="850"/>
                  </a:lnTo>
                  <a:lnTo>
                    <a:pt x="1" y="849"/>
                  </a:lnTo>
                  <a:lnTo>
                    <a:pt x="1" y="848"/>
                  </a:lnTo>
                  <a:lnTo>
                    <a:pt x="1" y="847"/>
                  </a:lnTo>
                  <a:lnTo>
                    <a:pt x="1" y="845"/>
                  </a:lnTo>
                  <a:lnTo>
                    <a:pt x="1" y="844"/>
                  </a:lnTo>
                  <a:lnTo>
                    <a:pt x="1" y="843"/>
                  </a:lnTo>
                  <a:lnTo>
                    <a:pt x="2" y="842"/>
                  </a:lnTo>
                  <a:lnTo>
                    <a:pt x="2" y="841"/>
                  </a:lnTo>
                  <a:lnTo>
                    <a:pt x="2" y="840"/>
                  </a:lnTo>
                  <a:lnTo>
                    <a:pt x="2" y="839"/>
                  </a:lnTo>
                  <a:lnTo>
                    <a:pt x="2" y="838"/>
                  </a:lnTo>
                  <a:lnTo>
                    <a:pt x="2" y="837"/>
                  </a:lnTo>
                  <a:lnTo>
                    <a:pt x="2" y="836"/>
                  </a:lnTo>
                  <a:lnTo>
                    <a:pt x="2" y="834"/>
                  </a:lnTo>
                  <a:lnTo>
                    <a:pt x="2" y="833"/>
                  </a:lnTo>
                  <a:lnTo>
                    <a:pt x="2" y="833"/>
                  </a:lnTo>
                  <a:lnTo>
                    <a:pt x="2" y="831"/>
                  </a:lnTo>
                  <a:lnTo>
                    <a:pt x="3" y="831"/>
                  </a:lnTo>
                  <a:lnTo>
                    <a:pt x="3" y="829"/>
                  </a:lnTo>
                  <a:lnTo>
                    <a:pt x="3" y="828"/>
                  </a:lnTo>
                  <a:lnTo>
                    <a:pt x="3" y="827"/>
                  </a:lnTo>
                  <a:lnTo>
                    <a:pt x="3" y="826"/>
                  </a:lnTo>
                  <a:lnTo>
                    <a:pt x="3" y="825"/>
                  </a:lnTo>
                  <a:lnTo>
                    <a:pt x="3" y="824"/>
                  </a:lnTo>
                  <a:lnTo>
                    <a:pt x="3" y="822"/>
                  </a:lnTo>
                  <a:lnTo>
                    <a:pt x="3" y="821"/>
                  </a:lnTo>
                  <a:lnTo>
                    <a:pt x="3" y="820"/>
                  </a:lnTo>
                  <a:lnTo>
                    <a:pt x="3" y="819"/>
                  </a:lnTo>
                  <a:lnTo>
                    <a:pt x="4" y="818"/>
                  </a:lnTo>
                  <a:lnTo>
                    <a:pt x="4" y="817"/>
                  </a:lnTo>
                  <a:lnTo>
                    <a:pt x="4" y="816"/>
                  </a:lnTo>
                  <a:lnTo>
                    <a:pt x="4" y="815"/>
                  </a:lnTo>
                  <a:lnTo>
                    <a:pt x="4" y="814"/>
                  </a:lnTo>
                  <a:lnTo>
                    <a:pt x="4" y="813"/>
                  </a:lnTo>
                  <a:lnTo>
                    <a:pt x="4" y="812"/>
                  </a:lnTo>
                  <a:lnTo>
                    <a:pt x="4" y="810"/>
                  </a:lnTo>
                  <a:lnTo>
                    <a:pt x="4" y="809"/>
                  </a:lnTo>
                  <a:lnTo>
                    <a:pt x="4" y="808"/>
                  </a:lnTo>
                  <a:lnTo>
                    <a:pt x="4" y="807"/>
                  </a:lnTo>
                  <a:lnTo>
                    <a:pt x="5" y="806"/>
                  </a:lnTo>
                  <a:lnTo>
                    <a:pt x="5" y="805"/>
                  </a:lnTo>
                  <a:lnTo>
                    <a:pt x="5" y="804"/>
                  </a:lnTo>
                  <a:lnTo>
                    <a:pt x="5" y="803"/>
                  </a:lnTo>
                  <a:lnTo>
                    <a:pt x="5" y="801"/>
                  </a:lnTo>
                  <a:lnTo>
                    <a:pt x="5" y="800"/>
                  </a:lnTo>
                  <a:lnTo>
                    <a:pt x="5" y="800"/>
                  </a:lnTo>
                  <a:lnTo>
                    <a:pt x="6" y="799"/>
                  </a:lnTo>
                  <a:lnTo>
                    <a:pt x="6" y="797"/>
                  </a:lnTo>
                  <a:lnTo>
                    <a:pt x="6" y="796"/>
                  </a:lnTo>
                  <a:lnTo>
                    <a:pt x="6" y="795"/>
                  </a:lnTo>
                  <a:lnTo>
                    <a:pt x="6" y="794"/>
                  </a:lnTo>
                  <a:lnTo>
                    <a:pt x="6" y="793"/>
                  </a:lnTo>
                  <a:lnTo>
                    <a:pt x="6" y="791"/>
                  </a:lnTo>
                  <a:lnTo>
                    <a:pt x="6" y="791"/>
                  </a:lnTo>
                  <a:lnTo>
                    <a:pt x="7" y="789"/>
                  </a:lnTo>
                  <a:lnTo>
                    <a:pt x="7" y="788"/>
                  </a:lnTo>
                  <a:lnTo>
                    <a:pt x="7" y="788"/>
                  </a:lnTo>
                  <a:lnTo>
                    <a:pt x="7" y="786"/>
                  </a:lnTo>
                  <a:lnTo>
                    <a:pt x="7" y="785"/>
                  </a:lnTo>
                  <a:lnTo>
                    <a:pt x="7" y="785"/>
                  </a:lnTo>
                  <a:lnTo>
                    <a:pt x="7" y="784"/>
                  </a:lnTo>
                  <a:lnTo>
                    <a:pt x="7" y="783"/>
                  </a:lnTo>
                  <a:lnTo>
                    <a:pt x="7" y="782"/>
                  </a:lnTo>
                  <a:lnTo>
                    <a:pt x="8" y="781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8" y="779"/>
                  </a:lnTo>
                  <a:lnTo>
                    <a:pt x="8" y="778"/>
                  </a:lnTo>
                  <a:lnTo>
                    <a:pt x="8" y="776"/>
                  </a:lnTo>
                  <a:lnTo>
                    <a:pt x="9" y="775"/>
                  </a:lnTo>
                  <a:lnTo>
                    <a:pt x="9" y="774"/>
                  </a:lnTo>
                  <a:lnTo>
                    <a:pt x="9" y="773"/>
                  </a:lnTo>
                  <a:lnTo>
                    <a:pt x="9" y="772"/>
                  </a:lnTo>
                  <a:lnTo>
                    <a:pt x="9" y="771"/>
                  </a:lnTo>
                  <a:lnTo>
                    <a:pt x="9" y="770"/>
                  </a:lnTo>
                  <a:lnTo>
                    <a:pt x="9" y="769"/>
                  </a:lnTo>
                  <a:lnTo>
                    <a:pt x="9" y="768"/>
                  </a:lnTo>
                  <a:lnTo>
                    <a:pt x="10" y="768"/>
                  </a:lnTo>
                  <a:lnTo>
                    <a:pt x="10" y="767"/>
                  </a:lnTo>
                  <a:lnTo>
                    <a:pt x="10" y="765"/>
                  </a:lnTo>
                  <a:lnTo>
                    <a:pt x="10" y="764"/>
                  </a:lnTo>
                  <a:lnTo>
                    <a:pt x="10" y="764"/>
                  </a:lnTo>
                  <a:lnTo>
                    <a:pt x="10" y="762"/>
                  </a:lnTo>
                  <a:lnTo>
                    <a:pt x="11" y="761"/>
                  </a:lnTo>
                  <a:lnTo>
                    <a:pt x="11" y="760"/>
                  </a:lnTo>
                  <a:lnTo>
                    <a:pt x="11" y="758"/>
                  </a:lnTo>
                  <a:lnTo>
                    <a:pt x="11" y="758"/>
                  </a:lnTo>
                  <a:lnTo>
                    <a:pt x="11" y="758"/>
                  </a:lnTo>
                  <a:lnTo>
                    <a:pt x="11" y="757"/>
                  </a:lnTo>
                  <a:lnTo>
                    <a:pt x="12" y="756"/>
                  </a:lnTo>
                  <a:lnTo>
                    <a:pt x="12" y="755"/>
                  </a:lnTo>
                  <a:lnTo>
                    <a:pt x="12" y="753"/>
                  </a:lnTo>
                  <a:lnTo>
                    <a:pt x="12" y="753"/>
                  </a:lnTo>
                  <a:lnTo>
                    <a:pt x="12" y="752"/>
                  </a:lnTo>
                  <a:lnTo>
                    <a:pt x="12" y="751"/>
                  </a:lnTo>
                  <a:lnTo>
                    <a:pt x="12" y="751"/>
                  </a:lnTo>
                  <a:lnTo>
                    <a:pt x="12" y="750"/>
                  </a:lnTo>
                  <a:lnTo>
                    <a:pt x="13" y="749"/>
                  </a:lnTo>
                  <a:lnTo>
                    <a:pt x="13" y="748"/>
                  </a:lnTo>
                  <a:lnTo>
                    <a:pt x="13" y="746"/>
                  </a:lnTo>
                  <a:lnTo>
                    <a:pt x="13" y="746"/>
                  </a:lnTo>
                  <a:lnTo>
                    <a:pt x="13" y="745"/>
                  </a:lnTo>
                  <a:lnTo>
                    <a:pt x="13" y="745"/>
                  </a:lnTo>
                  <a:lnTo>
                    <a:pt x="13" y="743"/>
                  </a:lnTo>
                  <a:lnTo>
                    <a:pt x="14" y="742"/>
                  </a:lnTo>
                  <a:lnTo>
                    <a:pt x="14" y="741"/>
                  </a:lnTo>
                  <a:lnTo>
                    <a:pt x="14" y="740"/>
                  </a:lnTo>
                  <a:lnTo>
                    <a:pt x="14" y="739"/>
                  </a:lnTo>
                  <a:lnTo>
                    <a:pt x="14" y="738"/>
                  </a:lnTo>
                  <a:lnTo>
                    <a:pt x="14" y="738"/>
                  </a:lnTo>
                  <a:lnTo>
                    <a:pt x="15" y="737"/>
                  </a:lnTo>
                  <a:lnTo>
                    <a:pt x="15" y="736"/>
                  </a:lnTo>
                  <a:lnTo>
                    <a:pt x="15" y="734"/>
                  </a:lnTo>
                  <a:lnTo>
                    <a:pt x="15" y="733"/>
                  </a:lnTo>
                  <a:lnTo>
                    <a:pt x="15" y="733"/>
                  </a:lnTo>
                  <a:lnTo>
                    <a:pt x="16" y="732"/>
                  </a:lnTo>
                  <a:lnTo>
                    <a:pt x="16" y="731"/>
                  </a:lnTo>
                  <a:lnTo>
                    <a:pt x="16" y="730"/>
                  </a:lnTo>
                  <a:lnTo>
                    <a:pt x="16" y="729"/>
                  </a:lnTo>
                  <a:lnTo>
                    <a:pt x="16" y="728"/>
                  </a:lnTo>
                  <a:lnTo>
                    <a:pt x="16" y="727"/>
                  </a:lnTo>
                  <a:lnTo>
                    <a:pt x="17" y="726"/>
                  </a:lnTo>
                  <a:lnTo>
                    <a:pt x="17" y="726"/>
                  </a:lnTo>
                  <a:lnTo>
                    <a:pt x="17" y="725"/>
                  </a:lnTo>
                  <a:lnTo>
                    <a:pt x="17" y="724"/>
                  </a:lnTo>
                  <a:lnTo>
                    <a:pt x="17" y="723"/>
                  </a:lnTo>
                  <a:lnTo>
                    <a:pt x="17" y="722"/>
                  </a:lnTo>
                  <a:lnTo>
                    <a:pt x="18" y="720"/>
                  </a:lnTo>
                  <a:lnTo>
                    <a:pt x="18" y="719"/>
                  </a:lnTo>
                  <a:lnTo>
                    <a:pt x="18" y="718"/>
                  </a:lnTo>
                  <a:lnTo>
                    <a:pt x="19" y="717"/>
                  </a:lnTo>
                  <a:lnTo>
                    <a:pt x="19" y="716"/>
                  </a:lnTo>
                  <a:lnTo>
                    <a:pt x="19" y="715"/>
                  </a:lnTo>
                  <a:lnTo>
                    <a:pt x="19" y="715"/>
                  </a:lnTo>
                  <a:lnTo>
                    <a:pt x="19" y="714"/>
                  </a:lnTo>
                  <a:lnTo>
                    <a:pt x="19" y="713"/>
                  </a:lnTo>
                  <a:lnTo>
                    <a:pt x="19" y="713"/>
                  </a:lnTo>
                  <a:lnTo>
                    <a:pt x="20" y="712"/>
                  </a:lnTo>
                  <a:lnTo>
                    <a:pt x="20" y="710"/>
                  </a:lnTo>
                  <a:lnTo>
                    <a:pt x="20" y="709"/>
                  </a:lnTo>
                  <a:lnTo>
                    <a:pt x="20" y="708"/>
                  </a:lnTo>
                  <a:lnTo>
                    <a:pt x="21" y="707"/>
                  </a:lnTo>
                  <a:lnTo>
                    <a:pt x="21" y="706"/>
                  </a:lnTo>
                  <a:lnTo>
                    <a:pt x="21" y="704"/>
                  </a:lnTo>
                  <a:lnTo>
                    <a:pt x="21" y="704"/>
                  </a:lnTo>
                  <a:lnTo>
                    <a:pt x="22" y="703"/>
                  </a:lnTo>
                  <a:lnTo>
                    <a:pt x="22" y="702"/>
                  </a:lnTo>
                  <a:lnTo>
                    <a:pt x="22" y="700"/>
                  </a:lnTo>
                  <a:lnTo>
                    <a:pt x="22" y="699"/>
                  </a:lnTo>
                  <a:lnTo>
                    <a:pt x="23" y="698"/>
                  </a:lnTo>
                  <a:lnTo>
                    <a:pt x="23" y="697"/>
                  </a:lnTo>
                  <a:lnTo>
                    <a:pt x="23" y="696"/>
                  </a:lnTo>
                  <a:lnTo>
                    <a:pt x="23" y="695"/>
                  </a:lnTo>
                  <a:lnTo>
                    <a:pt x="24" y="694"/>
                  </a:lnTo>
                  <a:lnTo>
                    <a:pt x="24" y="693"/>
                  </a:lnTo>
                  <a:lnTo>
                    <a:pt x="24" y="692"/>
                  </a:lnTo>
                  <a:lnTo>
                    <a:pt x="25" y="690"/>
                  </a:lnTo>
                  <a:lnTo>
                    <a:pt x="25" y="689"/>
                  </a:lnTo>
                  <a:lnTo>
                    <a:pt x="25" y="688"/>
                  </a:lnTo>
                  <a:lnTo>
                    <a:pt x="25" y="687"/>
                  </a:lnTo>
                  <a:lnTo>
                    <a:pt x="25" y="686"/>
                  </a:lnTo>
                  <a:lnTo>
                    <a:pt x="26" y="685"/>
                  </a:lnTo>
                  <a:lnTo>
                    <a:pt x="26" y="684"/>
                  </a:lnTo>
                  <a:lnTo>
                    <a:pt x="26" y="683"/>
                  </a:lnTo>
                  <a:lnTo>
                    <a:pt x="27" y="682"/>
                  </a:lnTo>
                  <a:lnTo>
                    <a:pt x="27" y="681"/>
                  </a:lnTo>
                  <a:lnTo>
                    <a:pt x="27" y="680"/>
                  </a:lnTo>
                  <a:lnTo>
                    <a:pt x="27" y="678"/>
                  </a:lnTo>
                  <a:lnTo>
                    <a:pt x="27" y="678"/>
                  </a:lnTo>
                  <a:lnTo>
                    <a:pt x="28" y="677"/>
                  </a:lnTo>
                  <a:lnTo>
                    <a:pt x="28" y="676"/>
                  </a:lnTo>
                  <a:lnTo>
                    <a:pt x="28" y="675"/>
                  </a:lnTo>
                  <a:lnTo>
                    <a:pt x="29" y="674"/>
                  </a:lnTo>
                  <a:lnTo>
                    <a:pt x="29" y="673"/>
                  </a:lnTo>
                  <a:lnTo>
                    <a:pt x="29" y="672"/>
                  </a:lnTo>
                  <a:lnTo>
                    <a:pt x="29" y="671"/>
                  </a:lnTo>
                  <a:lnTo>
                    <a:pt x="29" y="670"/>
                  </a:lnTo>
                  <a:lnTo>
                    <a:pt x="30" y="670"/>
                  </a:lnTo>
                  <a:lnTo>
                    <a:pt x="30" y="668"/>
                  </a:lnTo>
                  <a:lnTo>
                    <a:pt x="30" y="667"/>
                  </a:lnTo>
                  <a:lnTo>
                    <a:pt x="30" y="666"/>
                  </a:lnTo>
                  <a:lnTo>
                    <a:pt x="31" y="665"/>
                  </a:lnTo>
                  <a:lnTo>
                    <a:pt x="31" y="664"/>
                  </a:lnTo>
                  <a:lnTo>
                    <a:pt x="32" y="663"/>
                  </a:lnTo>
                  <a:lnTo>
                    <a:pt x="32" y="662"/>
                  </a:lnTo>
                  <a:lnTo>
                    <a:pt x="32" y="660"/>
                  </a:lnTo>
                  <a:lnTo>
                    <a:pt x="32" y="660"/>
                  </a:lnTo>
                  <a:lnTo>
                    <a:pt x="33" y="658"/>
                  </a:lnTo>
                  <a:lnTo>
                    <a:pt x="33" y="658"/>
                  </a:lnTo>
                  <a:lnTo>
                    <a:pt x="33" y="656"/>
                  </a:lnTo>
                  <a:lnTo>
                    <a:pt x="33" y="655"/>
                  </a:lnTo>
                  <a:lnTo>
                    <a:pt x="34" y="654"/>
                  </a:lnTo>
                  <a:lnTo>
                    <a:pt x="34" y="653"/>
                  </a:lnTo>
                  <a:lnTo>
                    <a:pt x="34" y="653"/>
                  </a:lnTo>
                  <a:lnTo>
                    <a:pt x="34" y="652"/>
                  </a:lnTo>
                  <a:lnTo>
                    <a:pt x="35" y="651"/>
                  </a:lnTo>
                  <a:lnTo>
                    <a:pt x="35" y="650"/>
                  </a:lnTo>
                  <a:lnTo>
                    <a:pt x="35" y="649"/>
                  </a:lnTo>
                  <a:lnTo>
                    <a:pt x="36" y="648"/>
                  </a:lnTo>
                  <a:lnTo>
                    <a:pt x="36" y="647"/>
                  </a:lnTo>
                  <a:lnTo>
                    <a:pt x="36" y="645"/>
                  </a:lnTo>
                  <a:lnTo>
                    <a:pt x="37" y="644"/>
                  </a:lnTo>
                  <a:lnTo>
                    <a:pt x="37" y="643"/>
                  </a:lnTo>
                  <a:lnTo>
                    <a:pt x="37" y="642"/>
                  </a:lnTo>
                  <a:lnTo>
                    <a:pt x="38" y="641"/>
                  </a:lnTo>
                  <a:lnTo>
                    <a:pt x="38" y="640"/>
                  </a:lnTo>
                  <a:lnTo>
                    <a:pt x="38" y="639"/>
                  </a:lnTo>
                  <a:lnTo>
                    <a:pt x="39" y="638"/>
                  </a:lnTo>
                  <a:lnTo>
                    <a:pt x="39" y="637"/>
                  </a:lnTo>
                  <a:lnTo>
                    <a:pt x="39" y="636"/>
                  </a:lnTo>
                  <a:lnTo>
                    <a:pt x="39" y="635"/>
                  </a:lnTo>
                  <a:lnTo>
                    <a:pt x="40" y="633"/>
                  </a:lnTo>
                  <a:lnTo>
                    <a:pt x="40" y="632"/>
                  </a:lnTo>
                  <a:lnTo>
                    <a:pt x="41" y="631"/>
                  </a:lnTo>
                  <a:lnTo>
                    <a:pt x="41" y="630"/>
                  </a:lnTo>
                  <a:lnTo>
                    <a:pt x="41" y="629"/>
                  </a:lnTo>
                  <a:lnTo>
                    <a:pt x="42" y="627"/>
                  </a:lnTo>
                  <a:lnTo>
                    <a:pt x="42" y="627"/>
                  </a:lnTo>
                  <a:lnTo>
                    <a:pt x="42" y="625"/>
                  </a:lnTo>
                  <a:lnTo>
                    <a:pt x="43" y="624"/>
                  </a:lnTo>
                  <a:lnTo>
                    <a:pt x="43" y="623"/>
                  </a:lnTo>
                  <a:lnTo>
                    <a:pt x="43" y="622"/>
                  </a:lnTo>
                  <a:lnTo>
                    <a:pt x="44" y="622"/>
                  </a:lnTo>
                  <a:lnTo>
                    <a:pt x="44" y="620"/>
                  </a:lnTo>
                  <a:lnTo>
                    <a:pt x="45" y="619"/>
                  </a:lnTo>
                  <a:lnTo>
                    <a:pt x="45" y="618"/>
                  </a:lnTo>
                  <a:lnTo>
                    <a:pt x="45" y="617"/>
                  </a:lnTo>
                  <a:lnTo>
                    <a:pt x="45" y="616"/>
                  </a:lnTo>
                  <a:lnTo>
                    <a:pt x="46" y="615"/>
                  </a:lnTo>
                  <a:lnTo>
                    <a:pt x="46" y="614"/>
                  </a:lnTo>
                  <a:lnTo>
                    <a:pt x="47" y="612"/>
                  </a:lnTo>
                  <a:lnTo>
                    <a:pt x="47" y="611"/>
                  </a:lnTo>
                  <a:lnTo>
                    <a:pt x="48" y="610"/>
                  </a:lnTo>
                  <a:lnTo>
                    <a:pt x="48" y="609"/>
                  </a:lnTo>
                  <a:lnTo>
                    <a:pt x="48" y="608"/>
                  </a:lnTo>
                  <a:lnTo>
                    <a:pt x="48" y="608"/>
                  </a:lnTo>
                  <a:lnTo>
                    <a:pt x="49" y="607"/>
                  </a:lnTo>
                  <a:lnTo>
                    <a:pt x="49" y="606"/>
                  </a:lnTo>
                  <a:lnTo>
                    <a:pt x="49" y="605"/>
                  </a:lnTo>
                  <a:lnTo>
                    <a:pt x="49" y="604"/>
                  </a:lnTo>
                  <a:lnTo>
                    <a:pt x="50" y="603"/>
                  </a:lnTo>
                  <a:lnTo>
                    <a:pt x="50" y="602"/>
                  </a:lnTo>
                  <a:lnTo>
                    <a:pt x="50" y="601"/>
                  </a:lnTo>
                  <a:lnTo>
                    <a:pt x="51" y="600"/>
                  </a:lnTo>
                  <a:lnTo>
                    <a:pt x="51" y="600"/>
                  </a:lnTo>
                  <a:lnTo>
                    <a:pt x="51" y="599"/>
                  </a:lnTo>
                  <a:lnTo>
                    <a:pt x="52" y="598"/>
                  </a:lnTo>
                  <a:lnTo>
                    <a:pt x="52" y="597"/>
                  </a:lnTo>
                  <a:lnTo>
                    <a:pt x="52" y="596"/>
                  </a:lnTo>
                  <a:lnTo>
                    <a:pt x="53" y="595"/>
                  </a:lnTo>
                  <a:lnTo>
                    <a:pt x="53" y="594"/>
                  </a:lnTo>
                  <a:lnTo>
                    <a:pt x="54" y="592"/>
                  </a:lnTo>
                  <a:lnTo>
                    <a:pt x="54" y="592"/>
                  </a:lnTo>
                  <a:lnTo>
                    <a:pt x="54" y="591"/>
                  </a:lnTo>
                  <a:lnTo>
                    <a:pt x="55" y="589"/>
                  </a:lnTo>
                  <a:lnTo>
                    <a:pt x="55" y="588"/>
                  </a:lnTo>
                  <a:lnTo>
                    <a:pt x="56" y="587"/>
                  </a:lnTo>
                  <a:lnTo>
                    <a:pt x="56" y="586"/>
                  </a:lnTo>
                  <a:lnTo>
                    <a:pt x="56" y="585"/>
                  </a:lnTo>
                  <a:lnTo>
                    <a:pt x="57" y="584"/>
                  </a:lnTo>
                  <a:lnTo>
                    <a:pt x="57" y="583"/>
                  </a:lnTo>
                  <a:lnTo>
                    <a:pt x="57" y="582"/>
                  </a:lnTo>
                  <a:lnTo>
                    <a:pt x="58" y="582"/>
                  </a:lnTo>
                  <a:lnTo>
                    <a:pt x="58" y="580"/>
                  </a:lnTo>
                  <a:lnTo>
                    <a:pt x="58" y="580"/>
                  </a:lnTo>
                  <a:lnTo>
                    <a:pt x="59" y="578"/>
                  </a:lnTo>
                  <a:lnTo>
                    <a:pt x="59" y="577"/>
                  </a:lnTo>
                  <a:lnTo>
                    <a:pt x="60" y="576"/>
                  </a:lnTo>
                  <a:lnTo>
                    <a:pt x="60" y="575"/>
                  </a:lnTo>
                  <a:lnTo>
                    <a:pt x="61" y="574"/>
                  </a:lnTo>
                  <a:lnTo>
                    <a:pt x="61" y="573"/>
                  </a:lnTo>
                  <a:lnTo>
                    <a:pt x="61" y="572"/>
                  </a:lnTo>
                  <a:lnTo>
                    <a:pt x="62" y="570"/>
                  </a:lnTo>
                  <a:lnTo>
                    <a:pt x="62" y="569"/>
                  </a:lnTo>
                  <a:lnTo>
                    <a:pt x="63" y="568"/>
                  </a:lnTo>
                  <a:lnTo>
                    <a:pt x="63" y="567"/>
                  </a:lnTo>
                  <a:lnTo>
                    <a:pt x="63" y="566"/>
                  </a:lnTo>
                  <a:lnTo>
                    <a:pt x="64" y="565"/>
                  </a:lnTo>
                  <a:lnTo>
                    <a:pt x="64" y="564"/>
                  </a:lnTo>
                  <a:lnTo>
                    <a:pt x="65" y="563"/>
                  </a:lnTo>
                  <a:lnTo>
                    <a:pt x="65" y="562"/>
                  </a:lnTo>
                  <a:lnTo>
                    <a:pt x="66" y="561"/>
                  </a:lnTo>
                  <a:lnTo>
                    <a:pt x="66" y="560"/>
                  </a:lnTo>
                  <a:lnTo>
                    <a:pt x="67" y="559"/>
                  </a:lnTo>
                  <a:lnTo>
                    <a:pt x="67" y="558"/>
                  </a:lnTo>
                  <a:lnTo>
                    <a:pt x="67" y="557"/>
                  </a:lnTo>
                  <a:lnTo>
                    <a:pt x="68" y="556"/>
                  </a:lnTo>
                  <a:lnTo>
                    <a:pt x="68" y="555"/>
                  </a:lnTo>
                  <a:lnTo>
                    <a:pt x="68" y="554"/>
                  </a:lnTo>
                  <a:lnTo>
                    <a:pt x="69" y="553"/>
                  </a:lnTo>
                  <a:lnTo>
                    <a:pt x="69" y="552"/>
                  </a:lnTo>
                  <a:lnTo>
                    <a:pt x="70" y="552"/>
                  </a:lnTo>
                  <a:lnTo>
                    <a:pt x="70" y="551"/>
                  </a:lnTo>
                  <a:lnTo>
                    <a:pt x="70" y="550"/>
                  </a:lnTo>
                  <a:lnTo>
                    <a:pt x="70" y="549"/>
                  </a:lnTo>
                  <a:lnTo>
                    <a:pt x="71" y="549"/>
                  </a:lnTo>
                  <a:lnTo>
                    <a:pt x="71" y="548"/>
                  </a:lnTo>
                  <a:lnTo>
                    <a:pt x="72" y="547"/>
                  </a:lnTo>
                  <a:lnTo>
                    <a:pt x="72" y="545"/>
                  </a:lnTo>
                  <a:lnTo>
                    <a:pt x="72" y="545"/>
                  </a:lnTo>
                  <a:lnTo>
                    <a:pt x="73" y="544"/>
                  </a:lnTo>
                  <a:lnTo>
                    <a:pt x="73" y="543"/>
                  </a:lnTo>
                  <a:lnTo>
                    <a:pt x="74" y="542"/>
                  </a:lnTo>
                  <a:lnTo>
                    <a:pt x="74" y="541"/>
                  </a:lnTo>
                  <a:lnTo>
                    <a:pt x="75" y="540"/>
                  </a:lnTo>
                  <a:lnTo>
                    <a:pt x="75" y="538"/>
                  </a:lnTo>
                  <a:lnTo>
                    <a:pt x="75" y="537"/>
                  </a:lnTo>
                  <a:lnTo>
                    <a:pt x="76" y="537"/>
                  </a:lnTo>
                  <a:lnTo>
                    <a:pt x="77" y="535"/>
                  </a:lnTo>
                  <a:lnTo>
                    <a:pt x="77" y="534"/>
                  </a:lnTo>
                  <a:lnTo>
                    <a:pt x="77" y="533"/>
                  </a:lnTo>
                  <a:lnTo>
                    <a:pt x="78" y="533"/>
                  </a:lnTo>
                  <a:lnTo>
                    <a:pt x="78" y="532"/>
                  </a:lnTo>
                  <a:lnTo>
                    <a:pt x="78" y="531"/>
                  </a:lnTo>
                  <a:lnTo>
                    <a:pt x="79" y="530"/>
                  </a:lnTo>
                  <a:lnTo>
                    <a:pt x="79" y="530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7"/>
                  </a:lnTo>
                  <a:lnTo>
                    <a:pt x="80" y="527"/>
                  </a:lnTo>
                  <a:lnTo>
                    <a:pt x="81" y="525"/>
                  </a:lnTo>
                  <a:lnTo>
                    <a:pt x="81" y="524"/>
                  </a:lnTo>
                  <a:lnTo>
                    <a:pt x="82" y="523"/>
                  </a:lnTo>
                  <a:lnTo>
                    <a:pt x="82" y="523"/>
                  </a:lnTo>
                  <a:lnTo>
                    <a:pt x="82" y="522"/>
                  </a:lnTo>
                  <a:lnTo>
                    <a:pt x="83" y="521"/>
                  </a:lnTo>
                  <a:lnTo>
                    <a:pt x="83" y="520"/>
                  </a:lnTo>
                  <a:lnTo>
                    <a:pt x="84" y="519"/>
                  </a:lnTo>
                  <a:lnTo>
                    <a:pt x="84" y="518"/>
                  </a:lnTo>
                  <a:lnTo>
                    <a:pt x="85" y="517"/>
                  </a:lnTo>
                  <a:lnTo>
                    <a:pt x="85" y="517"/>
                  </a:lnTo>
                  <a:lnTo>
                    <a:pt x="85" y="516"/>
                  </a:lnTo>
                  <a:lnTo>
                    <a:pt x="86" y="515"/>
                  </a:lnTo>
                  <a:lnTo>
                    <a:pt x="86" y="514"/>
                  </a:lnTo>
                  <a:lnTo>
                    <a:pt x="87" y="513"/>
                  </a:lnTo>
                  <a:lnTo>
                    <a:pt x="87" y="512"/>
                  </a:lnTo>
                  <a:lnTo>
                    <a:pt x="87" y="511"/>
                  </a:lnTo>
                  <a:lnTo>
                    <a:pt x="88" y="510"/>
                  </a:lnTo>
                  <a:lnTo>
                    <a:pt x="88" y="509"/>
                  </a:lnTo>
                  <a:lnTo>
                    <a:pt x="89" y="508"/>
                  </a:lnTo>
                  <a:lnTo>
                    <a:pt x="90" y="507"/>
                  </a:lnTo>
                  <a:lnTo>
                    <a:pt x="90" y="506"/>
                  </a:lnTo>
                  <a:lnTo>
                    <a:pt x="91" y="505"/>
                  </a:lnTo>
                  <a:lnTo>
                    <a:pt x="91" y="504"/>
                  </a:lnTo>
                  <a:lnTo>
                    <a:pt x="92" y="502"/>
                  </a:lnTo>
                  <a:lnTo>
                    <a:pt x="92" y="501"/>
                  </a:lnTo>
                  <a:lnTo>
                    <a:pt x="93" y="500"/>
                  </a:lnTo>
                  <a:lnTo>
                    <a:pt x="93" y="499"/>
                  </a:lnTo>
                  <a:lnTo>
                    <a:pt x="94" y="498"/>
                  </a:lnTo>
                  <a:lnTo>
                    <a:pt x="94" y="497"/>
                  </a:lnTo>
                  <a:lnTo>
                    <a:pt x="95" y="496"/>
                  </a:lnTo>
                  <a:lnTo>
                    <a:pt x="95" y="495"/>
                  </a:lnTo>
                  <a:lnTo>
                    <a:pt x="96" y="495"/>
                  </a:lnTo>
                  <a:lnTo>
                    <a:pt x="96" y="494"/>
                  </a:lnTo>
                  <a:lnTo>
                    <a:pt x="96" y="493"/>
                  </a:lnTo>
                  <a:lnTo>
                    <a:pt x="97" y="492"/>
                  </a:lnTo>
                  <a:lnTo>
                    <a:pt x="97" y="490"/>
                  </a:lnTo>
                  <a:lnTo>
                    <a:pt x="98" y="489"/>
                  </a:lnTo>
                  <a:lnTo>
                    <a:pt x="99" y="488"/>
                  </a:lnTo>
                  <a:lnTo>
                    <a:pt x="99" y="487"/>
                  </a:lnTo>
                  <a:lnTo>
                    <a:pt x="100" y="486"/>
                  </a:lnTo>
                  <a:lnTo>
                    <a:pt x="100" y="485"/>
                  </a:lnTo>
                  <a:lnTo>
                    <a:pt x="101" y="484"/>
                  </a:lnTo>
                  <a:lnTo>
                    <a:pt x="101" y="483"/>
                  </a:lnTo>
                  <a:lnTo>
                    <a:pt x="102" y="483"/>
                  </a:lnTo>
                  <a:lnTo>
                    <a:pt x="102" y="481"/>
                  </a:lnTo>
                  <a:lnTo>
                    <a:pt x="103" y="480"/>
                  </a:lnTo>
                  <a:lnTo>
                    <a:pt x="103" y="480"/>
                  </a:lnTo>
                  <a:lnTo>
                    <a:pt x="104" y="478"/>
                  </a:lnTo>
                  <a:lnTo>
                    <a:pt x="104" y="477"/>
                  </a:lnTo>
                  <a:lnTo>
                    <a:pt x="105" y="476"/>
                  </a:lnTo>
                  <a:lnTo>
                    <a:pt x="106" y="475"/>
                  </a:lnTo>
                  <a:lnTo>
                    <a:pt x="106" y="474"/>
                  </a:lnTo>
                  <a:lnTo>
                    <a:pt x="107" y="473"/>
                  </a:lnTo>
                  <a:lnTo>
                    <a:pt x="107" y="472"/>
                  </a:lnTo>
                  <a:lnTo>
                    <a:pt x="108" y="471"/>
                  </a:lnTo>
                  <a:lnTo>
                    <a:pt x="109" y="470"/>
                  </a:lnTo>
                  <a:lnTo>
                    <a:pt x="109" y="468"/>
                  </a:lnTo>
                  <a:lnTo>
                    <a:pt x="110" y="467"/>
                  </a:lnTo>
                  <a:lnTo>
                    <a:pt x="110" y="467"/>
                  </a:lnTo>
                  <a:lnTo>
                    <a:pt x="111" y="466"/>
                  </a:lnTo>
                  <a:lnTo>
                    <a:pt x="111" y="464"/>
                  </a:lnTo>
                  <a:lnTo>
                    <a:pt x="112" y="464"/>
                  </a:lnTo>
                  <a:lnTo>
                    <a:pt x="112" y="463"/>
                  </a:lnTo>
                  <a:lnTo>
                    <a:pt x="113" y="462"/>
                  </a:lnTo>
                  <a:lnTo>
                    <a:pt x="113" y="461"/>
                  </a:lnTo>
                  <a:lnTo>
                    <a:pt x="114" y="459"/>
                  </a:lnTo>
                  <a:lnTo>
                    <a:pt x="115" y="458"/>
                  </a:lnTo>
                  <a:lnTo>
                    <a:pt x="115" y="457"/>
                  </a:lnTo>
                  <a:lnTo>
                    <a:pt x="116" y="456"/>
                  </a:lnTo>
                  <a:lnTo>
                    <a:pt x="116" y="455"/>
                  </a:lnTo>
                  <a:lnTo>
                    <a:pt x="117" y="454"/>
                  </a:lnTo>
                  <a:lnTo>
                    <a:pt x="117" y="454"/>
                  </a:lnTo>
                  <a:lnTo>
                    <a:pt x="118" y="453"/>
                  </a:lnTo>
                  <a:lnTo>
                    <a:pt x="118" y="452"/>
                  </a:lnTo>
                  <a:lnTo>
                    <a:pt x="119" y="451"/>
                  </a:lnTo>
                  <a:lnTo>
                    <a:pt x="119" y="451"/>
                  </a:lnTo>
                  <a:lnTo>
                    <a:pt x="120" y="450"/>
                  </a:lnTo>
                  <a:lnTo>
                    <a:pt x="120" y="449"/>
                  </a:lnTo>
                  <a:lnTo>
                    <a:pt x="121" y="448"/>
                  </a:lnTo>
                  <a:lnTo>
                    <a:pt x="121" y="447"/>
                  </a:lnTo>
                  <a:lnTo>
                    <a:pt x="122" y="446"/>
                  </a:lnTo>
                  <a:lnTo>
                    <a:pt x="122" y="445"/>
                  </a:lnTo>
                  <a:lnTo>
                    <a:pt x="123" y="444"/>
                  </a:lnTo>
                  <a:lnTo>
                    <a:pt x="123" y="443"/>
                  </a:lnTo>
                  <a:lnTo>
                    <a:pt x="124" y="442"/>
                  </a:lnTo>
                  <a:lnTo>
                    <a:pt x="124" y="441"/>
                  </a:lnTo>
                  <a:lnTo>
                    <a:pt x="125" y="441"/>
                  </a:lnTo>
                  <a:lnTo>
                    <a:pt x="126" y="439"/>
                  </a:lnTo>
                  <a:lnTo>
                    <a:pt x="126" y="439"/>
                  </a:lnTo>
                  <a:lnTo>
                    <a:pt x="126" y="438"/>
                  </a:lnTo>
                  <a:lnTo>
                    <a:pt x="127" y="437"/>
                  </a:lnTo>
                  <a:lnTo>
                    <a:pt x="127" y="436"/>
                  </a:lnTo>
                  <a:lnTo>
                    <a:pt x="128" y="435"/>
                  </a:lnTo>
                  <a:lnTo>
                    <a:pt x="129" y="434"/>
                  </a:lnTo>
                  <a:lnTo>
                    <a:pt x="129" y="433"/>
                  </a:lnTo>
                  <a:lnTo>
                    <a:pt x="130" y="432"/>
                  </a:lnTo>
                  <a:lnTo>
                    <a:pt x="131" y="431"/>
                  </a:lnTo>
                  <a:lnTo>
                    <a:pt x="131" y="430"/>
                  </a:lnTo>
                  <a:lnTo>
                    <a:pt x="132" y="429"/>
                  </a:lnTo>
                  <a:lnTo>
                    <a:pt x="133" y="428"/>
                  </a:lnTo>
                  <a:lnTo>
                    <a:pt x="133" y="426"/>
                  </a:lnTo>
                  <a:lnTo>
                    <a:pt x="133" y="426"/>
                  </a:lnTo>
                  <a:lnTo>
                    <a:pt x="134" y="425"/>
                  </a:lnTo>
                  <a:lnTo>
                    <a:pt x="135" y="424"/>
                  </a:lnTo>
                  <a:lnTo>
                    <a:pt x="135" y="423"/>
                  </a:lnTo>
                  <a:lnTo>
                    <a:pt x="136" y="422"/>
                  </a:lnTo>
                  <a:lnTo>
                    <a:pt x="136" y="422"/>
                  </a:lnTo>
                  <a:lnTo>
                    <a:pt x="136" y="421"/>
                  </a:lnTo>
                  <a:lnTo>
                    <a:pt x="137" y="420"/>
                  </a:lnTo>
                  <a:lnTo>
                    <a:pt x="138" y="420"/>
                  </a:lnTo>
                  <a:lnTo>
                    <a:pt x="138" y="419"/>
                  </a:lnTo>
                  <a:lnTo>
                    <a:pt x="139" y="418"/>
                  </a:lnTo>
                  <a:lnTo>
                    <a:pt x="139" y="417"/>
                  </a:lnTo>
                  <a:lnTo>
                    <a:pt x="140" y="416"/>
                  </a:lnTo>
                  <a:lnTo>
                    <a:pt x="141" y="415"/>
                  </a:lnTo>
                  <a:lnTo>
                    <a:pt x="141" y="414"/>
                  </a:lnTo>
                  <a:lnTo>
                    <a:pt x="142" y="413"/>
                  </a:lnTo>
                  <a:lnTo>
                    <a:pt x="142" y="412"/>
                  </a:lnTo>
                  <a:lnTo>
                    <a:pt x="143" y="411"/>
                  </a:lnTo>
                  <a:lnTo>
                    <a:pt x="143" y="410"/>
                  </a:lnTo>
                  <a:lnTo>
                    <a:pt x="144" y="410"/>
                  </a:lnTo>
                  <a:lnTo>
                    <a:pt x="144" y="409"/>
                  </a:lnTo>
                  <a:lnTo>
                    <a:pt x="145" y="408"/>
                  </a:lnTo>
                  <a:lnTo>
                    <a:pt x="146" y="407"/>
                  </a:lnTo>
                  <a:lnTo>
                    <a:pt x="146" y="406"/>
                  </a:lnTo>
                  <a:lnTo>
                    <a:pt x="147" y="405"/>
                  </a:lnTo>
                  <a:lnTo>
                    <a:pt x="147" y="404"/>
                  </a:lnTo>
                  <a:lnTo>
                    <a:pt x="148" y="404"/>
                  </a:lnTo>
                  <a:lnTo>
                    <a:pt x="148" y="403"/>
                  </a:lnTo>
                  <a:lnTo>
                    <a:pt x="148" y="403"/>
                  </a:lnTo>
                  <a:lnTo>
                    <a:pt x="149" y="402"/>
                  </a:lnTo>
                  <a:lnTo>
                    <a:pt x="149" y="401"/>
                  </a:lnTo>
                  <a:lnTo>
                    <a:pt x="150" y="400"/>
                  </a:lnTo>
                  <a:lnTo>
                    <a:pt x="151" y="399"/>
                  </a:lnTo>
                  <a:lnTo>
                    <a:pt x="151" y="398"/>
                  </a:lnTo>
                  <a:lnTo>
                    <a:pt x="152" y="397"/>
                  </a:lnTo>
                  <a:lnTo>
                    <a:pt x="152" y="397"/>
                  </a:lnTo>
                  <a:lnTo>
                    <a:pt x="153" y="395"/>
                  </a:lnTo>
                  <a:lnTo>
                    <a:pt x="154" y="395"/>
                  </a:lnTo>
                  <a:lnTo>
                    <a:pt x="154" y="394"/>
                  </a:lnTo>
                  <a:lnTo>
                    <a:pt x="155" y="393"/>
                  </a:lnTo>
                  <a:lnTo>
                    <a:pt x="156" y="391"/>
                  </a:lnTo>
                  <a:lnTo>
                    <a:pt x="156" y="390"/>
                  </a:lnTo>
                  <a:lnTo>
                    <a:pt x="157" y="390"/>
                  </a:lnTo>
                  <a:lnTo>
                    <a:pt x="158" y="389"/>
                  </a:lnTo>
                  <a:lnTo>
                    <a:pt x="158" y="388"/>
                  </a:lnTo>
                  <a:lnTo>
                    <a:pt x="159" y="387"/>
                  </a:lnTo>
                  <a:lnTo>
                    <a:pt x="159" y="386"/>
                  </a:lnTo>
                  <a:lnTo>
                    <a:pt x="160" y="385"/>
                  </a:lnTo>
                  <a:lnTo>
                    <a:pt x="161" y="384"/>
                  </a:lnTo>
                  <a:lnTo>
                    <a:pt x="162" y="383"/>
                  </a:lnTo>
                  <a:lnTo>
                    <a:pt x="162" y="382"/>
                  </a:lnTo>
                  <a:lnTo>
                    <a:pt x="162" y="382"/>
                  </a:lnTo>
                  <a:lnTo>
                    <a:pt x="163" y="381"/>
                  </a:lnTo>
                  <a:lnTo>
                    <a:pt x="163" y="381"/>
                  </a:lnTo>
                  <a:lnTo>
                    <a:pt x="164" y="380"/>
                  </a:lnTo>
                  <a:lnTo>
                    <a:pt x="164" y="379"/>
                  </a:lnTo>
                  <a:lnTo>
                    <a:pt x="165" y="378"/>
                  </a:lnTo>
                  <a:lnTo>
                    <a:pt x="165" y="378"/>
                  </a:lnTo>
                  <a:lnTo>
                    <a:pt x="166" y="376"/>
                  </a:lnTo>
                  <a:lnTo>
                    <a:pt x="167" y="376"/>
                  </a:lnTo>
                  <a:lnTo>
                    <a:pt x="167" y="375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9" y="373"/>
                  </a:lnTo>
                  <a:lnTo>
                    <a:pt x="169" y="372"/>
                  </a:lnTo>
                  <a:lnTo>
                    <a:pt x="170" y="371"/>
                  </a:lnTo>
                  <a:lnTo>
                    <a:pt x="171" y="370"/>
                  </a:lnTo>
                  <a:lnTo>
                    <a:pt x="172" y="369"/>
                  </a:lnTo>
                  <a:lnTo>
                    <a:pt x="172" y="369"/>
                  </a:lnTo>
                  <a:lnTo>
                    <a:pt x="172" y="368"/>
                  </a:lnTo>
                  <a:lnTo>
                    <a:pt x="173" y="367"/>
                  </a:lnTo>
                  <a:lnTo>
                    <a:pt x="173" y="367"/>
                  </a:lnTo>
                  <a:lnTo>
                    <a:pt x="174" y="366"/>
                  </a:lnTo>
                  <a:lnTo>
                    <a:pt x="174" y="365"/>
                  </a:lnTo>
                  <a:lnTo>
                    <a:pt x="175" y="365"/>
                  </a:lnTo>
                  <a:lnTo>
                    <a:pt x="175" y="364"/>
                  </a:lnTo>
                  <a:lnTo>
                    <a:pt x="176" y="363"/>
                  </a:lnTo>
                  <a:lnTo>
                    <a:pt x="177" y="362"/>
                  </a:lnTo>
                  <a:lnTo>
                    <a:pt x="177" y="361"/>
                  </a:lnTo>
                  <a:lnTo>
                    <a:pt x="178" y="361"/>
                  </a:lnTo>
                  <a:lnTo>
                    <a:pt x="179" y="359"/>
                  </a:lnTo>
                  <a:lnTo>
                    <a:pt x="179" y="358"/>
                  </a:lnTo>
                  <a:lnTo>
                    <a:pt x="180" y="358"/>
                  </a:lnTo>
                  <a:lnTo>
                    <a:pt x="181" y="356"/>
                  </a:lnTo>
                  <a:lnTo>
                    <a:pt x="181" y="356"/>
                  </a:lnTo>
                  <a:lnTo>
                    <a:pt x="182" y="355"/>
                  </a:lnTo>
                  <a:lnTo>
                    <a:pt x="183" y="354"/>
                  </a:lnTo>
                  <a:lnTo>
                    <a:pt x="183" y="353"/>
                  </a:lnTo>
                  <a:lnTo>
                    <a:pt x="184" y="352"/>
                  </a:lnTo>
                  <a:lnTo>
                    <a:pt x="185" y="351"/>
                  </a:lnTo>
                  <a:lnTo>
                    <a:pt x="186" y="350"/>
                  </a:lnTo>
                  <a:lnTo>
                    <a:pt x="187" y="349"/>
                  </a:lnTo>
                  <a:lnTo>
                    <a:pt x="187" y="348"/>
                  </a:lnTo>
                  <a:lnTo>
                    <a:pt x="188" y="347"/>
                  </a:lnTo>
                  <a:lnTo>
                    <a:pt x="188" y="347"/>
                  </a:lnTo>
                  <a:lnTo>
                    <a:pt x="188" y="346"/>
                  </a:lnTo>
                  <a:lnTo>
                    <a:pt x="189" y="345"/>
                  </a:lnTo>
                  <a:lnTo>
                    <a:pt x="190" y="344"/>
                  </a:lnTo>
                  <a:lnTo>
                    <a:pt x="191" y="343"/>
                  </a:lnTo>
                  <a:lnTo>
                    <a:pt x="191" y="342"/>
                  </a:lnTo>
                  <a:lnTo>
                    <a:pt x="192" y="342"/>
                  </a:lnTo>
                  <a:lnTo>
                    <a:pt x="193" y="340"/>
                  </a:lnTo>
                  <a:lnTo>
                    <a:pt x="194" y="340"/>
                  </a:lnTo>
                  <a:lnTo>
                    <a:pt x="194" y="339"/>
                  </a:lnTo>
                  <a:lnTo>
                    <a:pt x="195" y="338"/>
                  </a:lnTo>
                  <a:lnTo>
                    <a:pt x="195" y="338"/>
                  </a:lnTo>
                  <a:lnTo>
                    <a:pt x="196" y="336"/>
                  </a:lnTo>
                  <a:lnTo>
                    <a:pt x="197" y="335"/>
                  </a:lnTo>
                  <a:lnTo>
                    <a:pt x="198" y="334"/>
                  </a:lnTo>
                  <a:lnTo>
                    <a:pt x="199" y="333"/>
                  </a:lnTo>
                  <a:lnTo>
                    <a:pt x="200" y="332"/>
                  </a:lnTo>
                  <a:lnTo>
                    <a:pt x="201" y="331"/>
                  </a:lnTo>
                  <a:lnTo>
                    <a:pt x="201" y="330"/>
                  </a:lnTo>
                  <a:lnTo>
                    <a:pt x="202" y="329"/>
                  </a:lnTo>
                  <a:lnTo>
                    <a:pt x="203" y="328"/>
                  </a:lnTo>
                  <a:lnTo>
                    <a:pt x="203" y="327"/>
                  </a:lnTo>
                  <a:lnTo>
                    <a:pt x="204" y="326"/>
                  </a:lnTo>
                  <a:lnTo>
                    <a:pt x="205" y="326"/>
                  </a:lnTo>
                  <a:lnTo>
                    <a:pt x="206" y="325"/>
                  </a:lnTo>
                  <a:lnTo>
                    <a:pt x="206" y="324"/>
                  </a:lnTo>
                  <a:lnTo>
                    <a:pt x="207" y="323"/>
                  </a:lnTo>
                  <a:lnTo>
                    <a:pt x="208" y="323"/>
                  </a:lnTo>
                  <a:lnTo>
                    <a:pt x="208" y="322"/>
                  </a:lnTo>
                  <a:lnTo>
                    <a:pt x="209" y="321"/>
                  </a:lnTo>
                  <a:lnTo>
                    <a:pt x="209" y="321"/>
                  </a:lnTo>
                  <a:lnTo>
                    <a:pt x="210" y="320"/>
                  </a:lnTo>
                  <a:lnTo>
                    <a:pt x="210" y="319"/>
                  </a:lnTo>
                  <a:lnTo>
                    <a:pt x="211" y="318"/>
                  </a:lnTo>
                  <a:lnTo>
                    <a:pt x="212" y="317"/>
                  </a:lnTo>
                  <a:lnTo>
                    <a:pt x="212" y="317"/>
                  </a:lnTo>
                  <a:lnTo>
                    <a:pt x="213" y="316"/>
                  </a:lnTo>
                  <a:lnTo>
                    <a:pt x="214" y="315"/>
                  </a:lnTo>
                  <a:lnTo>
                    <a:pt x="214" y="315"/>
                  </a:lnTo>
                  <a:lnTo>
                    <a:pt x="214" y="314"/>
                  </a:lnTo>
                  <a:lnTo>
                    <a:pt x="215" y="314"/>
                  </a:lnTo>
                  <a:lnTo>
                    <a:pt x="215" y="313"/>
                  </a:lnTo>
                  <a:lnTo>
                    <a:pt x="216" y="312"/>
                  </a:lnTo>
                  <a:lnTo>
                    <a:pt x="217" y="311"/>
                  </a:lnTo>
                  <a:lnTo>
                    <a:pt x="217" y="311"/>
                  </a:lnTo>
                  <a:lnTo>
                    <a:pt x="218" y="310"/>
                  </a:lnTo>
                  <a:lnTo>
                    <a:pt x="219" y="309"/>
                  </a:lnTo>
                  <a:lnTo>
                    <a:pt x="219" y="308"/>
                  </a:lnTo>
                  <a:lnTo>
                    <a:pt x="220" y="308"/>
                  </a:lnTo>
                  <a:lnTo>
                    <a:pt x="220" y="307"/>
                  </a:lnTo>
                  <a:lnTo>
                    <a:pt x="221" y="307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3" y="305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5" y="302"/>
                  </a:lnTo>
                  <a:lnTo>
                    <a:pt x="226" y="301"/>
                  </a:lnTo>
                  <a:lnTo>
                    <a:pt x="226" y="300"/>
                  </a:lnTo>
                  <a:lnTo>
                    <a:pt x="227" y="300"/>
                  </a:lnTo>
                  <a:lnTo>
                    <a:pt x="228" y="299"/>
                  </a:lnTo>
                  <a:lnTo>
                    <a:pt x="228" y="298"/>
                  </a:lnTo>
                  <a:lnTo>
                    <a:pt x="229" y="298"/>
                  </a:lnTo>
                  <a:lnTo>
                    <a:pt x="229" y="298"/>
                  </a:lnTo>
                  <a:lnTo>
                    <a:pt x="230" y="297"/>
                  </a:lnTo>
                  <a:lnTo>
                    <a:pt x="230" y="296"/>
                  </a:lnTo>
                  <a:lnTo>
                    <a:pt x="231" y="296"/>
                  </a:lnTo>
                  <a:lnTo>
                    <a:pt x="232" y="295"/>
                  </a:lnTo>
                  <a:lnTo>
                    <a:pt x="232" y="295"/>
                  </a:lnTo>
                  <a:lnTo>
                    <a:pt x="232" y="294"/>
                  </a:lnTo>
                  <a:lnTo>
                    <a:pt x="232" y="294"/>
                  </a:lnTo>
                  <a:lnTo>
                    <a:pt x="233" y="294"/>
                  </a:lnTo>
                  <a:lnTo>
                    <a:pt x="233" y="293"/>
                  </a:lnTo>
                  <a:lnTo>
                    <a:pt x="234" y="292"/>
                  </a:lnTo>
                  <a:lnTo>
                    <a:pt x="235" y="291"/>
                  </a:lnTo>
                  <a:lnTo>
                    <a:pt x="235" y="290"/>
                  </a:lnTo>
                  <a:lnTo>
                    <a:pt x="236" y="290"/>
                  </a:lnTo>
                  <a:lnTo>
                    <a:pt x="237" y="289"/>
                  </a:lnTo>
                  <a:lnTo>
                    <a:pt x="238" y="288"/>
                  </a:lnTo>
                  <a:lnTo>
                    <a:pt x="239" y="287"/>
                  </a:lnTo>
                  <a:lnTo>
                    <a:pt x="240" y="286"/>
                  </a:lnTo>
                  <a:lnTo>
                    <a:pt x="240" y="285"/>
                  </a:lnTo>
                  <a:lnTo>
                    <a:pt x="240" y="285"/>
                  </a:lnTo>
                  <a:lnTo>
                    <a:pt x="241" y="284"/>
                  </a:lnTo>
                  <a:lnTo>
                    <a:pt x="242" y="283"/>
                  </a:lnTo>
                  <a:lnTo>
                    <a:pt x="242" y="283"/>
                  </a:lnTo>
                  <a:lnTo>
                    <a:pt x="243" y="282"/>
                  </a:lnTo>
                  <a:lnTo>
                    <a:pt x="244" y="281"/>
                  </a:lnTo>
                  <a:lnTo>
                    <a:pt x="245" y="280"/>
                  </a:lnTo>
                  <a:lnTo>
                    <a:pt x="246" y="279"/>
                  </a:lnTo>
                  <a:lnTo>
                    <a:pt x="246" y="278"/>
                  </a:lnTo>
                  <a:lnTo>
                    <a:pt x="248" y="277"/>
                  </a:lnTo>
                  <a:lnTo>
                    <a:pt x="248" y="277"/>
                  </a:lnTo>
                  <a:lnTo>
                    <a:pt x="249" y="276"/>
                  </a:lnTo>
                  <a:lnTo>
                    <a:pt x="250" y="275"/>
                  </a:lnTo>
                  <a:lnTo>
                    <a:pt x="250" y="274"/>
                  </a:lnTo>
                  <a:lnTo>
                    <a:pt x="251" y="273"/>
                  </a:lnTo>
                  <a:lnTo>
                    <a:pt x="252" y="272"/>
                  </a:lnTo>
                  <a:lnTo>
                    <a:pt x="253" y="272"/>
                  </a:lnTo>
                  <a:lnTo>
                    <a:pt x="253" y="271"/>
                  </a:lnTo>
                  <a:lnTo>
                    <a:pt x="254" y="271"/>
                  </a:lnTo>
                  <a:lnTo>
                    <a:pt x="255" y="270"/>
                  </a:lnTo>
                  <a:lnTo>
                    <a:pt x="255" y="269"/>
                  </a:lnTo>
                  <a:lnTo>
                    <a:pt x="256" y="269"/>
                  </a:lnTo>
                  <a:lnTo>
                    <a:pt x="257" y="268"/>
                  </a:lnTo>
                  <a:lnTo>
                    <a:pt x="257" y="267"/>
                  </a:lnTo>
                  <a:lnTo>
                    <a:pt x="258" y="266"/>
                  </a:lnTo>
                  <a:lnTo>
                    <a:pt x="259" y="266"/>
                  </a:lnTo>
                  <a:lnTo>
                    <a:pt x="259" y="265"/>
                  </a:lnTo>
                  <a:lnTo>
                    <a:pt x="260" y="265"/>
                  </a:lnTo>
                  <a:lnTo>
                    <a:pt x="261" y="263"/>
                  </a:lnTo>
                  <a:lnTo>
                    <a:pt x="262" y="262"/>
                  </a:lnTo>
                  <a:lnTo>
                    <a:pt x="263" y="262"/>
                  </a:lnTo>
                  <a:lnTo>
                    <a:pt x="263" y="261"/>
                  </a:lnTo>
                  <a:lnTo>
                    <a:pt x="264" y="260"/>
                  </a:lnTo>
                  <a:lnTo>
                    <a:pt x="265" y="259"/>
                  </a:lnTo>
                  <a:lnTo>
                    <a:pt x="266" y="259"/>
                  </a:lnTo>
                  <a:lnTo>
                    <a:pt x="266" y="258"/>
                  </a:lnTo>
                  <a:lnTo>
                    <a:pt x="267" y="258"/>
                  </a:lnTo>
                  <a:lnTo>
                    <a:pt x="267" y="257"/>
                  </a:lnTo>
                  <a:lnTo>
                    <a:pt x="268" y="256"/>
                  </a:lnTo>
                  <a:lnTo>
                    <a:pt x="269" y="256"/>
                  </a:lnTo>
                  <a:lnTo>
                    <a:pt x="269" y="255"/>
                  </a:lnTo>
                  <a:lnTo>
                    <a:pt x="271" y="254"/>
                  </a:lnTo>
                  <a:lnTo>
                    <a:pt x="272" y="253"/>
                  </a:lnTo>
                  <a:lnTo>
                    <a:pt x="273" y="252"/>
                  </a:lnTo>
                  <a:lnTo>
                    <a:pt x="274" y="251"/>
                  </a:lnTo>
                  <a:lnTo>
                    <a:pt x="274" y="250"/>
                  </a:lnTo>
                  <a:lnTo>
                    <a:pt x="275" y="250"/>
                  </a:lnTo>
                  <a:lnTo>
                    <a:pt x="275" y="249"/>
                  </a:lnTo>
                  <a:lnTo>
                    <a:pt x="276" y="249"/>
                  </a:lnTo>
                  <a:lnTo>
                    <a:pt x="277" y="248"/>
                  </a:lnTo>
                  <a:lnTo>
                    <a:pt x="277" y="247"/>
                  </a:lnTo>
                  <a:lnTo>
                    <a:pt x="278" y="247"/>
                  </a:lnTo>
                  <a:lnTo>
                    <a:pt x="279" y="246"/>
                  </a:lnTo>
                  <a:lnTo>
                    <a:pt x="280" y="245"/>
                  </a:lnTo>
                  <a:lnTo>
                    <a:pt x="281" y="244"/>
                  </a:lnTo>
                  <a:lnTo>
                    <a:pt x="281" y="243"/>
                  </a:lnTo>
                  <a:lnTo>
                    <a:pt x="283" y="243"/>
                  </a:lnTo>
                  <a:lnTo>
                    <a:pt x="283" y="242"/>
                  </a:lnTo>
                  <a:lnTo>
                    <a:pt x="284" y="241"/>
                  </a:lnTo>
                  <a:lnTo>
                    <a:pt x="285" y="240"/>
                  </a:lnTo>
                  <a:lnTo>
                    <a:pt x="285" y="240"/>
                  </a:lnTo>
                  <a:lnTo>
                    <a:pt x="286" y="239"/>
                  </a:lnTo>
                  <a:lnTo>
                    <a:pt x="287" y="239"/>
                  </a:lnTo>
                  <a:lnTo>
                    <a:pt x="288" y="238"/>
                  </a:lnTo>
                  <a:lnTo>
                    <a:pt x="289" y="237"/>
                  </a:lnTo>
                  <a:lnTo>
                    <a:pt x="290" y="236"/>
                  </a:lnTo>
                  <a:lnTo>
                    <a:pt x="290" y="235"/>
                  </a:lnTo>
                  <a:lnTo>
                    <a:pt x="291" y="235"/>
                  </a:lnTo>
                  <a:lnTo>
                    <a:pt x="292" y="234"/>
                  </a:lnTo>
                  <a:lnTo>
                    <a:pt x="292" y="233"/>
                  </a:lnTo>
                  <a:lnTo>
                    <a:pt x="293" y="233"/>
                  </a:lnTo>
                  <a:lnTo>
                    <a:pt x="294" y="232"/>
                  </a:lnTo>
                  <a:lnTo>
                    <a:pt x="295" y="231"/>
                  </a:lnTo>
                  <a:lnTo>
                    <a:pt x="296" y="230"/>
                  </a:lnTo>
                  <a:lnTo>
                    <a:pt x="296" y="230"/>
                  </a:lnTo>
                  <a:lnTo>
                    <a:pt x="297" y="229"/>
                  </a:lnTo>
                  <a:lnTo>
                    <a:pt x="298" y="228"/>
                  </a:lnTo>
                  <a:lnTo>
                    <a:pt x="299" y="228"/>
                  </a:lnTo>
                  <a:lnTo>
                    <a:pt x="299" y="227"/>
                  </a:lnTo>
                  <a:lnTo>
                    <a:pt x="300" y="226"/>
                  </a:lnTo>
                  <a:lnTo>
                    <a:pt x="301" y="226"/>
                  </a:lnTo>
                  <a:lnTo>
                    <a:pt x="301" y="225"/>
                  </a:lnTo>
                  <a:lnTo>
                    <a:pt x="302" y="224"/>
                  </a:lnTo>
                  <a:lnTo>
                    <a:pt x="303" y="224"/>
                  </a:lnTo>
                  <a:lnTo>
                    <a:pt x="304" y="223"/>
                  </a:lnTo>
                  <a:lnTo>
                    <a:pt x="304" y="223"/>
                  </a:lnTo>
                  <a:lnTo>
                    <a:pt x="305" y="222"/>
                  </a:lnTo>
                  <a:lnTo>
                    <a:pt x="306" y="221"/>
                  </a:lnTo>
                  <a:lnTo>
                    <a:pt x="307" y="220"/>
                  </a:lnTo>
                  <a:lnTo>
                    <a:pt x="308" y="220"/>
                  </a:lnTo>
                  <a:lnTo>
                    <a:pt x="308" y="219"/>
                  </a:lnTo>
                  <a:lnTo>
                    <a:pt x="309" y="219"/>
                  </a:lnTo>
                  <a:lnTo>
                    <a:pt x="309" y="218"/>
                  </a:lnTo>
                  <a:lnTo>
                    <a:pt x="310" y="217"/>
                  </a:lnTo>
                  <a:lnTo>
                    <a:pt x="312" y="216"/>
                  </a:lnTo>
                  <a:lnTo>
                    <a:pt x="313" y="215"/>
                  </a:lnTo>
                  <a:lnTo>
                    <a:pt x="314" y="214"/>
                  </a:lnTo>
                  <a:lnTo>
                    <a:pt x="315" y="214"/>
                  </a:lnTo>
                  <a:lnTo>
                    <a:pt x="315" y="213"/>
                  </a:lnTo>
                  <a:lnTo>
                    <a:pt x="316" y="212"/>
                  </a:lnTo>
                  <a:lnTo>
                    <a:pt x="317" y="211"/>
                  </a:lnTo>
                  <a:lnTo>
                    <a:pt x="318" y="211"/>
                  </a:lnTo>
                  <a:lnTo>
                    <a:pt x="319" y="210"/>
                  </a:lnTo>
                  <a:lnTo>
                    <a:pt x="320" y="209"/>
                  </a:lnTo>
                  <a:lnTo>
                    <a:pt x="321" y="208"/>
                  </a:lnTo>
                  <a:lnTo>
                    <a:pt x="322" y="207"/>
                  </a:lnTo>
                  <a:lnTo>
                    <a:pt x="323" y="206"/>
                  </a:lnTo>
                  <a:lnTo>
                    <a:pt x="324" y="205"/>
                  </a:lnTo>
                  <a:lnTo>
                    <a:pt x="325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9" y="202"/>
                  </a:lnTo>
                  <a:lnTo>
                    <a:pt x="330" y="201"/>
                  </a:lnTo>
                  <a:lnTo>
                    <a:pt x="331" y="200"/>
                  </a:lnTo>
                  <a:lnTo>
                    <a:pt x="332" y="199"/>
                  </a:lnTo>
                  <a:lnTo>
                    <a:pt x="332" y="199"/>
                  </a:lnTo>
                  <a:lnTo>
                    <a:pt x="333" y="198"/>
                  </a:lnTo>
                  <a:lnTo>
                    <a:pt x="334" y="198"/>
                  </a:lnTo>
                  <a:lnTo>
                    <a:pt x="334" y="197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5"/>
                  </a:lnTo>
                  <a:lnTo>
                    <a:pt x="337" y="195"/>
                  </a:lnTo>
                  <a:lnTo>
                    <a:pt x="338" y="194"/>
                  </a:lnTo>
                  <a:lnTo>
                    <a:pt x="339" y="194"/>
                  </a:lnTo>
                  <a:lnTo>
                    <a:pt x="340" y="193"/>
                  </a:lnTo>
                  <a:lnTo>
                    <a:pt x="340" y="192"/>
                  </a:lnTo>
                  <a:lnTo>
                    <a:pt x="341" y="192"/>
                  </a:lnTo>
                  <a:lnTo>
                    <a:pt x="341" y="192"/>
                  </a:lnTo>
                  <a:lnTo>
                    <a:pt x="342" y="191"/>
                  </a:lnTo>
                  <a:lnTo>
                    <a:pt x="343" y="191"/>
                  </a:lnTo>
                  <a:lnTo>
                    <a:pt x="344" y="190"/>
                  </a:lnTo>
                  <a:lnTo>
                    <a:pt x="345" y="189"/>
                  </a:lnTo>
                  <a:lnTo>
                    <a:pt x="346" y="188"/>
                  </a:lnTo>
                  <a:lnTo>
                    <a:pt x="346" y="188"/>
                  </a:lnTo>
                  <a:lnTo>
                    <a:pt x="347" y="187"/>
                  </a:lnTo>
                  <a:lnTo>
                    <a:pt x="348" y="186"/>
                  </a:lnTo>
                  <a:lnTo>
                    <a:pt x="349" y="186"/>
                  </a:lnTo>
                  <a:lnTo>
                    <a:pt x="349" y="185"/>
                  </a:lnTo>
                  <a:lnTo>
                    <a:pt x="351" y="185"/>
                  </a:lnTo>
                  <a:lnTo>
                    <a:pt x="351" y="184"/>
                  </a:lnTo>
                  <a:lnTo>
                    <a:pt x="352" y="183"/>
                  </a:lnTo>
                  <a:lnTo>
                    <a:pt x="353" y="182"/>
                  </a:lnTo>
                  <a:lnTo>
                    <a:pt x="354" y="182"/>
                  </a:lnTo>
                  <a:lnTo>
                    <a:pt x="354" y="181"/>
                  </a:lnTo>
                  <a:lnTo>
                    <a:pt x="356" y="180"/>
                  </a:lnTo>
                  <a:lnTo>
                    <a:pt x="356" y="180"/>
                  </a:lnTo>
                  <a:lnTo>
                    <a:pt x="357" y="179"/>
                  </a:lnTo>
                  <a:lnTo>
                    <a:pt x="358" y="179"/>
                  </a:lnTo>
                  <a:lnTo>
                    <a:pt x="359" y="178"/>
                  </a:lnTo>
                  <a:lnTo>
                    <a:pt x="360" y="177"/>
                  </a:lnTo>
                  <a:lnTo>
                    <a:pt x="360" y="177"/>
                  </a:lnTo>
                  <a:lnTo>
                    <a:pt x="361" y="176"/>
                  </a:lnTo>
                  <a:lnTo>
                    <a:pt x="362" y="176"/>
                  </a:lnTo>
                  <a:lnTo>
                    <a:pt x="363" y="175"/>
                  </a:lnTo>
                  <a:lnTo>
                    <a:pt x="364" y="174"/>
                  </a:lnTo>
                  <a:lnTo>
                    <a:pt x="365" y="173"/>
                  </a:lnTo>
                  <a:lnTo>
                    <a:pt x="366" y="173"/>
                  </a:lnTo>
                  <a:lnTo>
                    <a:pt x="367" y="172"/>
                  </a:lnTo>
                  <a:lnTo>
                    <a:pt x="368" y="171"/>
                  </a:lnTo>
                  <a:lnTo>
                    <a:pt x="369" y="170"/>
                  </a:lnTo>
                  <a:lnTo>
                    <a:pt x="370" y="170"/>
                  </a:lnTo>
                  <a:lnTo>
                    <a:pt x="371" y="169"/>
                  </a:lnTo>
                  <a:lnTo>
                    <a:pt x="372" y="169"/>
                  </a:lnTo>
                  <a:lnTo>
                    <a:pt x="372" y="168"/>
                  </a:lnTo>
                  <a:lnTo>
                    <a:pt x="373" y="168"/>
                  </a:lnTo>
                  <a:lnTo>
                    <a:pt x="374" y="167"/>
                  </a:lnTo>
                  <a:lnTo>
                    <a:pt x="375" y="166"/>
                  </a:lnTo>
                  <a:lnTo>
                    <a:pt x="376" y="166"/>
                  </a:lnTo>
                  <a:lnTo>
                    <a:pt x="377" y="165"/>
                  </a:lnTo>
                  <a:lnTo>
                    <a:pt x="377" y="164"/>
                  </a:lnTo>
                  <a:lnTo>
                    <a:pt x="378" y="164"/>
                  </a:lnTo>
                  <a:lnTo>
                    <a:pt x="379" y="163"/>
                  </a:lnTo>
                  <a:lnTo>
                    <a:pt x="380" y="163"/>
                  </a:lnTo>
                  <a:lnTo>
                    <a:pt x="380" y="162"/>
                  </a:lnTo>
                  <a:lnTo>
                    <a:pt x="381" y="162"/>
                  </a:lnTo>
                  <a:lnTo>
                    <a:pt x="382" y="161"/>
                  </a:lnTo>
                  <a:lnTo>
                    <a:pt x="383" y="160"/>
                  </a:lnTo>
                  <a:lnTo>
                    <a:pt x="384" y="160"/>
                  </a:lnTo>
                  <a:lnTo>
                    <a:pt x="385" y="159"/>
                  </a:lnTo>
                  <a:lnTo>
                    <a:pt x="386" y="159"/>
                  </a:lnTo>
                  <a:lnTo>
                    <a:pt x="386" y="158"/>
                  </a:lnTo>
                  <a:lnTo>
                    <a:pt x="387" y="158"/>
                  </a:lnTo>
                  <a:lnTo>
                    <a:pt x="388" y="157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5"/>
                  </a:lnTo>
                  <a:lnTo>
                    <a:pt x="391" y="155"/>
                  </a:lnTo>
                  <a:lnTo>
                    <a:pt x="393" y="154"/>
                  </a:lnTo>
                  <a:lnTo>
                    <a:pt x="393" y="154"/>
                  </a:lnTo>
                  <a:lnTo>
                    <a:pt x="393" y="154"/>
                  </a:lnTo>
                  <a:lnTo>
                    <a:pt x="394" y="153"/>
                  </a:lnTo>
                  <a:lnTo>
                    <a:pt x="394" y="153"/>
                  </a:lnTo>
                  <a:lnTo>
                    <a:pt x="396" y="152"/>
                  </a:lnTo>
                  <a:lnTo>
                    <a:pt x="396" y="152"/>
                  </a:lnTo>
                  <a:lnTo>
                    <a:pt x="396" y="151"/>
                  </a:lnTo>
                  <a:lnTo>
                    <a:pt x="397" y="151"/>
                  </a:lnTo>
                  <a:lnTo>
                    <a:pt x="398" y="150"/>
                  </a:lnTo>
                  <a:lnTo>
                    <a:pt x="399" y="149"/>
                  </a:lnTo>
                  <a:lnTo>
                    <a:pt x="400" y="149"/>
                  </a:lnTo>
                  <a:lnTo>
                    <a:pt x="401" y="148"/>
                  </a:lnTo>
                  <a:lnTo>
                    <a:pt x="402" y="147"/>
                  </a:lnTo>
                  <a:lnTo>
                    <a:pt x="403" y="147"/>
                  </a:lnTo>
                  <a:lnTo>
                    <a:pt x="404" y="147"/>
                  </a:lnTo>
                  <a:lnTo>
                    <a:pt x="405" y="146"/>
                  </a:lnTo>
                  <a:lnTo>
                    <a:pt x="406" y="145"/>
                  </a:lnTo>
                  <a:lnTo>
                    <a:pt x="407" y="144"/>
                  </a:lnTo>
                  <a:lnTo>
                    <a:pt x="408" y="144"/>
                  </a:lnTo>
                  <a:lnTo>
                    <a:pt x="409" y="143"/>
                  </a:lnTo>
                  <a:lnTo>
                    <a:pt x="410" y="142"/>
                  </a:lnTo>
                  <a:lnTo>
                    <a:pt x="411" y="141"/>
                  </a:lnTo>
                  <a:lnTo>
                    <a:pt x="413" y="141"/>
                  </a:lnTo>
                  <a:lnTo>
                    <a:pt x="413" y="140"/>
                  </a:lnTo>
                  <a:lnTo>
                    <a:pt x="413" y="140"/>
                  </a:lnTo>
                  <a:lnTo>
                    <a:pt x="414" y="140"/>
                  </a:lnTo>
                  <a:lnTo>
                    <a:pt x="415" y="139"/>
                  </a:lnTo>
                  <a:lnTo>
                    <a:pt x="416" y="139"/>
                  </a:lnTo>
                  <a:lnTo>
                    <a:pt x="417" y="138"/>
                  </a:lnTo>
                  <a:lnTo>
                    <a:pt x="418" y="137"/>
                  </a:lnTo>
                  <a:lnTo>
                    <a:pt x="419" y="137"/>
                  </a:lnTo>
                  <a:lnTo>
                    <a:pt x="420" y="136"/>
                  </a:lnTo>
                  <a:lnTo>
                    <a:pt x="421" y="135"/>
                  </a:lnTo>
                  <a:lnTo>
                    <a:pt x="422" y="135"/>
                  </a:lnTo>
                  <a:lnTo>
                    <a:pt x="423" y="134"/>
                  </a:lnTo>
                  <a:lnTo>
                    <a:pt x="424" y="133"/>
                  </a:lnTo>
                  <a:lnTo>
                    <a:pt x="425" y="133"/>
                  </a:lnTo>
                  <a:lnTo>
                    <a:pt x="426" y="132"/>
                  </a:lnTo>
                  <a:lnTo>
                    <a:pt x="427" y="131"/>
                  </a:lnTo>
                  <a:lnTo>
                    <a:pt x="429" y="131"/>
                  </a:lnTo>
                  <a:lnTo>
                    <a:pt x="430" y="130"/>
                  </a:lnTo>
                  <a:lnTo>
                    <a:pt x="431" y="129"/>
                  </a:lnTo>
                  <a:lnTo>
                    <a:pt x="432" y="128"/>
                  </a:lnTo>
                  <a:lnTo>
                    <a:pt x="433" y="128"/>
                  </a:lnTo>
                  <a:lnTo>
                    <a:pt x="434" y="127"/>
                  </a:lnTo>
                  <a:lnTo>
                    <a:pt x="435" y="127"/>
                  </a:lnTo>
                  <a:lnTo>
                    <a:pt x="436" y="126"/>
                  </a:lnTo>
                  <a:lnTo>
                    <a:pt x="437" y="125"/>
                  </a:lnTo>
                  <a:lnTo>
                    <a:pt x="438" y="125"/>
                  </a:lnTo>
                  <a:lnTo>
                    <a:pt x="438" y="125"/>
                  </a:lnTo>
                  <a:lnTo>
                    <a:pt x="439" y="124"/>
                  </a:lnTo>
                  <a:lnTo>
                    <a:pt x="440" y="124"/>
                  </a:lnTo>
                  <a:lnTo>
                    <a:pt x="441" y="123"/>
                  </a:lnTo>
                  <a:lnTo>
                    <a:pt x="442" y="123"/>
                  </a:lnTo>
                  <a:lnTo>
                    <a:pt x="442" y="122"/>
                  </a:lnTo>
                  <a:lnTo>
                    <a:pt x="443" y="122"/>
                  </a:lnTo>
                  <a:lnTo>
                    <a:pt x="445" y="121"/>
                  </a:lnTo>
                  <a:lnTo>
                    <a:pt x="446" y="121"/>
                  </a:lnTo>
                  <a:lnTo>
                    <a:pt x="447" y="120"/>
                  </a:lnTo>
                  <a:lnTo>
                    <a:pt x="448" y="119"/>
                  </a:lnTo>
                  <a:lnTo>
                    <a:pt x="449" y="118"/>
                  </a:lnTo>
                  <a:lnTo>
                    <a:pt x="450" y="118"/>
                  </a:lnTo>
                  <a:lnTo>
                    <a:pt x="451" y="117"/>
                  </a:lnTo>
                  <a:lnTo>
                    <a:pt x="452" y="116"/>
                  </a:lnTo>
                  <a:lnTo>
                    <a:pt x="453" y="116"/>
                  </a:lnTo>
                  <a:lnTo>
                    <a:pt x="454" y="115"/>
                  </a:lnTo>
                  <a:lnTo>
                    <a:pt x="455" y="115"/>
                  </a:lnTo>
                  <a:lnTo>
                    <a:pt x="456" y="114"/>
                  </a:lnTo>
                  <a:lnTo>
                    <a:pt x="458" y="114"/>
                  </a:lnTo>
                  <a:lnTo>
                    <a:pt x="459" y="113"/>
                  </a:lnTo>
                  <a:lnTo>
                    <a:pt x="459" y="112"/>
                  </a:lnTo>
                  <a:lnTo>
                    <a:pt x="461" y="112"/>
                  </a:lnTo>
                  <a:lnTo>
                    <a:pt x="462" y="111"/>
                  </a:lnTo>
                  <a:lnTo>
                    <a:pt x="463" y="111"/>
                  </a:lnTo>
                  <a:lnTo>
                    <a:pt x="464" y="110"/>
                  </a:lnTo>
                  <a:lnTo>
                    <a:pt x="464" y="110"/>
                  </a:lnTo>
                  <a:lnTo>
                    <a:pt x="465" y="109"/>
                  </a:lnTo>
                  <a:lnTo>
                    <a:pt x="466" y="109"/>
                  </a:lnTo>
                  <a:lnTo>
                    <a:pt x="467" y="108"/>
                  </a:lnTo>
                  <a:lnTo>
                    <a:pt x="467" y="108"/>
                  </a:lnTo>
                  <a:lnTo>
                    <a:pt x="468" y="108"/>
                  </a:lnTo>
                  <a:lnTo>
                    <a:pt x="468" y="108"/>
                  </a:lnTo>
                  <a:lnTo>
                    <a:pt x="469" y="107"/>
                  </a:lnTo>
                  <a:lnTo>
                    <a:pt x="471" y="106"/>
                  </a:lnTo>
                  <a:lnTo>
                    <a:pt x="471" y="106"/>
                  </a:lnTo>
                  <a:lnTo>
                    <a:pt x="472" y="105"/>
                  </a:lnTo>
                  <a:lnTo>
                    <a:pt x="473" y="105"/>
                  </a:lnTo>
                  <a:lnTo>
                    <a:pt x="474" y="104"/>
                  </a:lnTo>
                  <a:lnTo>
                    <a:pt x="475" y="104"/>
                  </a:lnTo>
                  <a:lnTo>
                    <a:pt x="476" y="103"/>
                  </a:lnTo>
                  <a:lnTo>
                    <a:pt x="477" y="103"/>
                  </a:lnTo>
                  <a:lnTo>
                    <a:pt x="478" y="102"/>
                  </a:lnTo>
                  <a:lnTo>
                    <a:pt x="479" y="102"/>
                  </a:lnTo>
                  <a:lnTo>
                    <a:pt x="480" y="101"/>
                  </a:lnTo>
                  <a:lnTo>
                    <a:pt x="481" y="101"/>
                  </a:lnTo>
                  <a:lnTo>
                    <a:pt x="482" y="100"/>
                  </a:lnTo>
                  <a:lnTo>
                    <a:pt x="483" y="100"/>
                  </a:lnTo>
                  <a:lnTo>
                    <a:pt x="485" y="99"/>
                  </a:lnTo>
                  <a:lnTo>
                    <a:pt x="485" y="99"/>
                  </a:lnTo>
                  <a:lnTo>
                    <a:pt x="486" y="98"/>
                  </a:lnTo>
                  <a:lnTo>
                    <a:pt x="487" y="98"/>
                  </a:lnTo>
                  <a:lnTo>
                    <a:pt x="488" y="97"/>
                  </a:lnTo>
                  <a:lnTo>
                    <a:pt x="488" y="97"/>
                  </a:lnTo>
                  <a:lnTo>
                    <a:pt x="489" y="97"/>
                  </a:lnTo>
                  <a:lnTo>
                    <a:pt x="490" y="96"/>
                  </a:lnTo>
                  <a:lnTo>
                    <a:pt x="491" y="96"/>
                  </a:lnTo>
                  <a:lnTo>
                    <a:pt x="492" y="95"/>
                  </a:lnTo>
                  <a:lnTo>
                    <a:pt x="493" y="95"/>
                  </a:lnTo>
                  <a:lnTo>
                    <a:pt x="494" y="94"/>
                  </a:lnTo>
                  <a:lnTo>
                    <a:pt x="495" y="94"/>
                  </a:lnTo>
                  <a:lnTo>
                    <a:pt x="496" y="93"/>
                  </a:lnTo>
                  <a:lnTo>
                    <a:pt x="498" y="92"/>
                  </a:lnTo>
                  <a:lnTo>
                    <a:pt x="498" y="92"/>
                  </a:lnTo>
                  <a:lnTo>
                    <a:pt x="499" y="92"/>
                  </a:lnTo>
                  <a:lnTo>
                    <a:pt x="500" y="91"/>
                  </a:lnTo>
                  <a:lnTo>
                    <a:pt x="501" y="91"/>
                  </a:lnTo>
                  <a:lnTo>
                    <a:pt x="502" y="90"/>
                  </a:lnTo>
                  <a:lnTo>
                    <a:pt x="503" y="90"/>
                  </a:lnTo>
                  <a:lnTo>
                    <a:pt x="504" y="89"/>
                  </a:lnTo>
                  <a:lnTo>
                    <a:pt x="505" y="89"/>
                  </a:lnTo>
                  <a:lnTo>
                    <a:pt x="506" y="89"/>
                  </a:lnTo>
                  <a:lnTo>
                    <a:pt x="507" y="88"/>
                  </a:lnTo>
                  <a:lnTo>
                    <a:pt x="508" y="87"/>
                  </a:lnTo>
                  <a:lnTo>
                    <a:pt x="509" y="87"/>
                  </a:lnTo>
                  <a:lnTo>
                    <a:pt x="510" y="86"/>
                  </a:lnTo>
                  <a:lnTo>
                    <a:pt x="511" y="86"/>
                  </a:lnTo>
                  <a:lnTo>
                    <a:pt x="512" y="85"/>
                  </a:lnTo>
                  <a:lnTo>
                    <a:pt x="513" y="85"/>
                  </a:lnTo>
                  <a:lnTo>
                    <a:pt x="514" y="84"/>
                  </a:lnTo>
                  <a:lnTo>
                    <a:pt x="515" y="84"/>
                  </a:lnTo>
                  <a:lnTo>
                    <a:pt x="516" y="83"/>
                  </a:lnTo>
                  <a:lnTo>
                    <a:pt x="517" y="83"/>
                  </a:lnTo>
                  <a:lnTo>
                    <a:pt x="519" y="82"/>
                  </a:lnTo>
                  <a:lnTo>
                    <a:pt x="520" y="82"/>
                  </a:lnTo>
                  <a:lnTo>
                    <a:pt x="521" y="81"/>
                  </a:lnTo>
                  <a:lnTo>
                    <a:pt x="522" y="81"/>
                  </a:lnTo>
                  <a:lnTo>
                    <a:pt x="523" y="80"/>
                  </a:lnTo>
                  <a:lnTo>
                    <a:pt x="524" y="80"/>
                  </a:lnTo>
                  <a:lnTo>
                    <a:pt x="525" y="80"/>
                  </a:lnTo>
                  <a:lnTo>
                    <a:pt x="526" y="79"/>
                  </a:lnTo>
                  <a:lnTo>
                    <a:pt x="527" y="78"/>
                  </a:lnTo>
                  <a:lnTo>
                    <a:pt x="529" y="78"/>
                  </a:lnTo>
                  <a:lnTo>
                    <a:pt x="529" y="77"/>
                  </a:lnTo>
                  <a:lnTo>
                    <a:pt x="530" y="77"/>
                  </a:lnTo>
                  <a:lnTo>
                    <a:pt x="531" y="77"/>
                  </a:lnTo>
                  <a:lnTo>
                    <a:pt x="533" y="76"/>
                  </a:lnTo>
                  <a:lnTo>
                    <a:pt x="534" y="75"/>
                  </a:lnTo>
                  <a:lnTo>
                    <a:pt x="535" y="75"/>
                  </a:lnTo>
                  <a:lnTo>
                    <a:pt x="536" y="74"/>
                  </a:lnTo>
                  <a:lnTo>
                    <a:pt x="537" y="74"/>
                  </a:lnTo>
                  <a:lnTo>
                    <a:pt x="538" y="74"/>
                  </a:lnTo>
                  <a:lnTo>
                    <a:pt x="539" y="73"/>
                  </a:lnTo>
                  <a:lnTo>
                    <a:pt x="540" y="73"/>
                  </a:lnTo>
                  <a:lnTo>
                    <a:pt x="541" y="72"/>
                  </a:lnTo>
                  <a:lnTo>
                    <a:pt x="543" y="72"/>
                  </a:lnTo>
                  <a:lnTo>
                    <a:pt x="543" y="71"/>
                  </a:lnTo>
                  <a:lnTo>
                    <a:pt x="544" y="71"/>
                  </a:lnTo>
                  <a:lnTo>
                    <a:pt x="545" y="70"/>
                  </a:lnTo>
                  <a:lnTo>
                    <a:pt x="546" y="70"/>
                  </a:lnTo>
                  <a:lnTo>
                    <a:pt x="547" y="70"/>
                  </a:lnTo>
                  <a:lnTo>
                    <a:pt x="548" y="69"/>
                  </a:lnTo>
                  <a:lnTo>
                    <a:pt x="549" y="69"/>
                  </a:lnTo>
                  <a:lnTo>
                    <a:pt x="550" y="68"/>
                  </a:lnTo>
                  <a:lnTo>
                    <a:pt x="551" y="68"/>
                  </a:lnTo>
                  <a:lnTo>
                    <a:pt x="552" y="68"/>
                  </a:lnTo>
                  <a:lnTo>
                    <a:pt x="553" y="67"/>
                  </a:lnTo>
                  <a:lnTo>
                    <a:pt x="554" y="67"/>
                  </a:lnTo>
                  <a:lnTo>
                    <a:pt x="554" y="67"/>
                  </a:lnTo>
                  <a:lnTo>
                    <a:pt x="555" y="66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9" y="65"/>
                  </a:lnTo>
                  <a:lnTo>
                    <a:pt x="559" y="65"/>
                  </a:lnTo>
                  <a:lnTo>
                    <a:pt x="560" y="64"/>
                  </a:lnTo>
                  <a:lnTo>
                    <a:pt x="562" y="64"/>
                  </a:lnTo>
                  <a:lnTo>
                    <a:pt x="563" y="63"/>
                  </a:lnTo>
                  <a:lnTo>
                    <a:pt x="564" y="63"/>
                  </a:lnTo>
                  <a:lnTo>
                    <a:pt x="565" y="63"/>
                  </a:lnTo>
                  <a:lnTo>
                    <a:pt x="565" y="62"/>
                  </a:lnTo>
                  <a:lnTo>
                    <a:pt x="566" y="62"/>
                  </a:lnTo>
                  <a:lnTo>
                    <a:pt x="567" y="62"/>
                  </a:lnTo>
                  <a:lnTo>
                    <a:pt x="568" y="61"/>
                  </a:lnTo>
                  <a:lnTo>
                    <a:pt x="569" y="61"/>
                  </a:lnTo>
                  <a:lnTo>
                    <a:pt x="570" y="61"/>
                  </a:lnTo>
                  <a:lnTo>
                    <a:pt x="571" y="60"/>
                  </a:lnTo>
                  <a:lnTo>
                    <a:pt x="571" y="60"/>
                  </a:lnTo>
                  <a:lnTo>
                    <a:pt x="573" y="59"/>
                  </a:lnTo>
                  <a:lnTo>
                    <a:pt x="573" y="59"/>
                  </a:lnTo>
                  <a:lnTo>
                    <a:pt x="574" y="59"/>
                  </a:lnTo>
                  <a:lnTo>
                    <a:pt x="575" y="58"/>
                  </a:lnTo>
                  <a:lnTo>
                    <a:pt x="576" y="58"/>
                  </a:lnTo>
                  <a:lnTo>
                    <a:pt x="577" y="58"/>
                  </a:lnTo>
                  <a:lnTo>
                    <a:pt x="578" y="57"/>
                  </a:lnTo>
                  <a:lnTo>
                    <a:pt x="578" y="57"/>
                  </a:lnTo>
                  <a:lnTo>
                    <a:pt x="579" y="57"/>
                  </a:lnTo>
                  <a:lnTo>
                    <a:pt x="580" y="57"/>
                  </a:lnTo>
                  <a:lnTo>
                    <a:pt x="581" y="56"/>
                  </a:lnTo>
                  <a:lnTo>
                    <a:pt x="582" y="56"/>
                  </a:lnTo>
                  <a:lnTo>
                    <a:pt x="583" y="55"/>
                  </a:lnTo>
                  <a:lnTo>
                    <a:pt x="584" y="55"/>
                  </a:lnTo>
                  <a:lnTo>
                    <a:pt x="585" y="55"/>
                  </a:lnTo>
                  <a:lnTo>
                    <a:pt x="586" y="54"/>
                  </a:lnTo>
                  <a:lnTo>
                    <a:pt x="587" y="54"/>
                  </a:lnTo>
                  <a:lnTo>
                    <a:pt x="588" y="54"/>
                  </a:lnTo>
                  <a:lnTo>
                    <a:pt x="589" y="53"/>
                  </a:lnTo>
                  <a:lnTo>
                    <a:pt x="589" y="53"/>
                  </a:lnTo>
                  <a:lnTo>
                    <a:pt x="590" y="53"/>
                  </a:lnTo>
                  <a:lnTo>
                    <a:pt x="592" y="52"/>
                  </a:lnTo>
                  <a:lnTo>
                    <a:pt x="593" y="52"/>
                  </a:lnTo>
                  <a:lnTo>
                    <a:pt x="594" y="52"/>
                  </a:lnTo>
                  <a:lnTo>
                    <a:pt x="595" y="51"/>
                  </a:lnTo>
                  <a:lnTo>
                    <a:pt x="596" y="51"/>
                  </a:lnTo>
                  <a:lnTo>
                    <a:pt x="597" y="51"/>
                  </a:lnTo>
                  <a:lnTo>
                    <a:pt x="598" y="50"/>
                  </a:lnTo>
                  <a:lnTo>
                    <a:pt x="599" y="50"/>
                  </a:lnTo>
                  <a:lnTo>
                    <a:pt x="600" y="49"/>
                  </a:lnTo>
                  <a:lnTo>
                    <a:pt x="601" y="49"/>
                  </a:lnTo>
                  <a:lnTo>
                    <a:pt x="603" y="48"/>
                  </a:lnTo>
                  <a:lnTo>
                    <a:pt x="603" y="48"/>
                  </a:lnTo>
                  <a:lnTo>
                    <a:pt x="605" y="48"/>
                  </a:lnTo>
                  <a:lnTo>
                    <a:pt x="606" y="47"/>
                  </a:lnTo>
                  <a:lnTo>
                    <a:pt x="607" y="47"/>
                  </a:lnTo>
                  <a:lnTo>
                    <a:pt x="608" y="47"/>
                  </a:lnTo>
                  <a:lnTo>
                    <a:pt x="609" y="46"/>
                  </a:lnTo>
                  <a:lnTo>
                    <a:pt x="610" y="46"/>
                  </a:lnTo>
                  <a:lnTo>
                    <a:pt x="611" y="46"/>
                  </a:lnTo>
                  <a:lnTo>
                    <a:pt x="612" y="45"/>
                  </a:lnTo>
                  <a:lnTo>
                    <a:pt x="613" y="45"/>
                  </a:lnTo>
                  <a:lnTo>
                    <a:pt x="614" y="45"/>
                  </a:lnTo>
                  <a:lnTo>
                    <a:pt x="615" y="44"/>
                  </a:lnTo>
                  <a:lnTo>
                    <a:pt x="616" y="44"/>
                  </a:lnTo>
                  <a:lnTo>
                    <a:pt x="617" y="44"/>
                  </a:lnTo>
                  <a:lnTo>
                    <a:pt x="619" y="43"/>
                  </a:lnTo>
                  <a:lnTo>
                    <a:pt x="620" y="43"/>
                  </a:lnTo>
                  <a:lnTo>
                    <a:pt x="620" y="42"/>
                  </a:lnTo>
                  <a:lnTo>
                    <a:pt x="622" y="42"/>
                  </a:lnTo>
                  <a:lnTo>
                    <a:pt x="623" y="42"/>
                  </a:lnTo>
                  <a:lnTo>
                    <a:pt x="624" y="41"/>
                  </a:lnTo>
                  <a:lnTo>
                    <a:pt x="625" y="41"/>
                  </a:lnTo>
                  <a:lnTo>
                    <a:pt x="626" y="41"/>
                  </a:lnTo>
                  <a:lnTo>
                    <a:pt x="627" y="40"/>
                  </a:lnTo>
                  <a:lnTo>
                    <a:pt x="628" y="40"/>
                  </a:lnTo>
                  <a:lnTo>
                    <a:pt x="629" y="40"/>
                  </a:lnTo>
                  <a:lnTo>
                    <a:pt x="630" y="39"/>
                  </a:lnTo>
                  <a:lnTo>
                    <a:pt x="631" y="39"/>
                  </a:lnTo>
                  <a:lnTo>
                    <a:pt x="632" y="39"/>
                  </a:lnTo>
                  <a:lnTo>
                    <a:pt x="633" y="39"/>
                  </a:lnTo>
                  <a:lnTo>
                    <a:pt x="635" y="38"/>
                  </a:lnTo>
                  <a:lnTo>
                    <a:pt x="636" y="38"/>
                  </a:lnTo>
                  <a:lnTo>
                    <a:pt x="636" y="38"/>
                  </a:lnTo>
                  <a:lnTo>
                    <a:pt x="638" y="37"/>
                  </a:lnTo>
                  <a:lnTo>
                    <a:pt x="639" y="37"/>
                  </a:lnTo>
                  <a:lnTo>
                    <a:pt x="640" y="37"/>
                  </a:lnTo>
                  <a:lnTo>
                    <a:pt x="641" y="36"/>
                  </a:lnTo>
                  <a:lnTo>
                    <a:pt x="642" y="36"/>
                  </a:lnTo>
                  <a:lnTo>
                    <a:pt x="643" y="36"/>
                  </a:lnTo>
                  <a:lnTo>
                    <a:pt x="644" y="35"/>
                  </a:lnTo>
                  <a:lnTo>
                    <a:pt x="645" y="35"/>
                  </a:lnTo>
                  <a:lnTo>
                    <a:pt x="646" y="35"/>
                  </a:lnTo>
                  <a:lnTo>
                    <a:pt x="647" y="34"/>
                  </a:lnTo>
                  <a:lnTo>
                    <a:pt x="649" y="34"/>
                  </a:lnTo>
                  <a:lnTo>
                    <a:pt x="650" y="34"/>
                  </a:lnTo>
                  <a:lnTo>
                    <a:pt x="650" y="34"/>
                  </a:lnTo>
                  <a:lnTo>
                    <a:pt x="651" y="33"/>
                  </a:lnTo>
                  <a:lnTo>
                    <a:pt x="653" y="33"/>
                  </a:lnTo>
                  <a:lnTo>
                    <a:pt x="654" y="32"/>
                  </a:lnTo>
                  <a:lnTo>
                    <a:pt x="655" y="32"/>
                  </a:lnTo>
                  <a:lnTo>
                    <a:pt x="656" y="32"/>
                  </a:lnTo>
                  <a:lnTo>
                    <a:pt x="657" y="32"/>
                  </a:lnTo>
                  <a:lnTo>
                    <a:pt x="658" y="31"/>
                  </a:lnTo>
                  <a:lnTo>
                    <a:pt x="659" y="31"/>
                  </a:lnTo>
                  <a:lnTo>
                    <a:pt x="660" y="31"/>
                  </a:lnTo>
                  <a:lnTo>
                    <a:pt x="661" y="31"/>
                  </a:lnTo>
                  <a:lnTo>
                    <a:pt x="662" y="30"/>
                  </a:lnTo>
                  <a:lnTo>
                    <a:pt x="663" y="30"/>
                  </a:lnTo>
                  <a:lnTo>
                    <a:pt x="664" y="30"/>
                  </a:lnTo>
                  <a:lnTo>
                    <a:pt x="665" y="29"/>
                  </a:lnTo>
                  <a:lnTo>
                    <a:pt x="667" y="29"/>
                  </a:lnTo>
                  <a:lnTo>
                    <a:pt x="667" y="29"/>
                  </a:lnTo>
                  <a:lnTo>
                    <a:pt x="668" y="29"/>
                  </a:lnTo>
                  <a:lnTo>
                    <a:pt x="669" y="28"/>
                  </a:lnTo>
                  <a:lnTo>
                    <a:pt x="670" y="28"/>
                  </a:lnTo>
                  <a:lnTo>
                    <a:pt x="671" y="28"/>
                  </a:lnTo>
                  <a:lnTo>
                    <a:pt x="672" y="28"/>
                  </a:lnTo>
                  <a:lnTo>
                    <a:pt x="673" y="27"/>
                  </a:lnTo>
                  <a:lnTo>
                    <a:pt x="674" y="27"/>
                  </a:lnTo>
                  <a:lnTo>
                    <a:pt x="675" y="27"/>
                  </a:lnTo>
                  <a:lnTo>
                    <a:pt x="676" y="27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80" y="26"/>
                  </a:lnTo>
                  <a:lnTo>
                    <a:pt x="680" y="26"/>
                  </a:lnTo>
                  <a:lnTo>
                    <a:pt x="682" y="25"/>
                  </a:lnTo>
                  <a:lnTo>
                    <a:pt x="683" y="25"/>
                  </a:lnTo>
                  <a:lnTo>
                    <a:pt x="684" y="25"/>
                  </a:lnTo>
                  <a:lnTo>
                    <a:pt x="685" y="25"/>
                  </a:lnTo>
                  <a:lnTo>
                    <a:pt x="686" y="24"/>
                  </a:lnTo>
                  <a:lnTo>
                    <a:pt x="687" y="24"/>
                  </a:lnTo>
                  <a:lnTo>
                    <a:pt x="688" y="24"/>
                  </a:lnTo>
                  <a:lnTo>
                    <a:pt x="689" y="23"/>
                  </a:lnTo>
                  <a:lnTo>
                    <a:pt x="690" y="23"/>
                  </a:lnTo>
                  <a:lnTo>
                    <a:pt x="691" y="23"/>
                  </a:lnTo>
                  <a:lnTo>
                    <a:pt x="692" y="23"/>
                  </a:lnTo>
                  <a:lnTo>
                    <a:pt x="694" y="22"/>
                  </a:lnTo>
                  <a:lnTo>
                    <a:pt x="695" y="22"/>
                  </a:lnTo>
                  <a:lnTo>
                    <a:pt x="696" y="22"/>
                  </a:lnTo>
                  <a:lnTo>
                    <a:pt x="697" y="22"/>
                  </a:lnTo>
                  <a:lnTo>
                    <a:pt x="698" y="22"/>
                  </a:lnTo>
                  <a:lnTo>
                    <a:pt x="699" y="21"/>
                  </a:lnTo>
                  <a:lnTo>
                    <a:pt x="700" y="21"/>
                  </a:lnTo>
                  <a:lnTo>
                    <a:pt x="701" y="21"/>
                  </a:lnTo>
                  <a:lnTo>
                    <a:pt x="702" y="21"/>
                  </a:lnTo>
                  <a:lnTo>
                    <a:pt x="703" y="20"/>
                  </a:lnTo>
                  <a:lnTo>
                    <a:pt x="704" y="20"/>
                  </a:lnTo>
                  <a:lnTo>
                    <a:pt x="705" y="20"/>
                  </a:lnTo>
                  <a:lnTo>
                    <a:pt x="706" y="20"/>
                  </a:lnTo>
                  <a:lnTo>
                    <a:pt x="707" y="20"/>
                  </a:lnTo>
                  <a:lnTo>
                    <a:pt x="707" y="19"/>
                  </a:lnTo>
                  <a:lnTo>
                    <a:pt x="709" y="19"/>
                  </a:lnTo>
                  <a:lnTo>
                    <a:pt x="709" y="19"/>
                  </a:lnTo>
                  <a:lnTo>
                    <a:pt x="711" y="19"/>
                  </a:lnTo>
                  <a:lnTo>
                    <a:pt x="712" y="19"/>
                  </a:lnTo>
                  <a:lnTo>
                    <a:pt x="713" y="18"/>
                  </a:lnTo>
                  <a:lnTo>
                    <a:pt x="714" y="18"/>
                  </a:lnTo>
                  <a:lnTo>
                    <a:pt x="714" y="18"/>
                  </a:lnTo>
                  <a:lnTo>
                    <a:pt x="715" y="18"/>
                  </a:lnTo>
                  <a:lnTo>
                    <a:pt x="716" y="18"/>
                  </a:lnTo>
                  <a:lnTo>
                    <a:pt x="717" y="18"/>
                  </a:lnTo>
                  <a:lnTo>
                    <a:pt x="718" y="17"/>
                  </a:lnTo>
                  <a:lnTo>
                    <a:pt x="719" y="17"/>
                  </a:lnTo>
                  <a:lnTo>
                    <a:pt x="720" y="17"/>
                  </a:lnTo>
                  <a:lnTo>
                    <a:pt x="721" y="17"/>
                  </a:lnTo>
                  <a:lnTo>
                    <a:pt x="722" y="16"/>
                  </a:lnTo>
                  <a:lnTo>
                    <a:pt x="723" y="16"/>
                  </a:lnTo>
                  <a:lnTo>
                    <a:pt x="725" y="16"/>
                  </a:lnTo>
                  <a:lnTo>
                    <a:pt x="726" y="16"/>
                  </a:lnTo>
                  <a:lnTo>
                    <a:pt x="727" y="16"/>
                  </a:lnTo>
                  <a:lnTo>
                    <a:pt x="728" y="15"/>
                  </a:lnTo>
                  <a:lnTo>
                    <a:pt x="729" y="15"/>
                  </a:lnTo>
                  <a:lnTo>
                    <a:pt x="730" y="15"/>
                  </a:lnTo>
                  <a:lnTo>
                    <a:pt x="731" y="15"/>
                  </a:lnTo>
                  <a:lnTo>
                    <a:pt x="732" y="15"/>
                  </a:lnTo>
                  <a:lnTo>
                    <a:pt x="733" y="14"/>
                  </a:lnTo>
                  <a:lnTo>
                    <a:pt x="734" y="14"/>
                  </a:lnTo>
                  <a:lnTo>
                    <a:pt x="735" y="14"/>
                  </a:lnTo>
                  <a:lnTo>
                    <a:pt x="737" y="14"/>
                  </a:lnTo>
                  <a:lnTo>
                    <a:pt x="737" y="14"/>
                  </a:lnTo>
                  <a:lnTo>
                    <a:pt x="738" y="14"/>
                  </a:lnTo>
                  <a:lnTo>
                    <a:pt x="739" y="13"/>
                  </a:lnTo>
                  <a:lnTo>
                    <a:pt x="740" y="13"/>
                  </a:lnTo>
                  <a:lnTo>
                    <a:pt x="741" y="13"/>
                  </a:lnTo>
                  <a:lnTo>
                    <a:pt x="742" y="13"/>
                  </a:lnTo>
                  <a:lnTo>
                    <a:pt x="743" y="13"/>
                  </a:lnTo>
                  <a:lnTo>
                    <a:pt x="744" y="13"/>
                  </a:lnTo>
                  <a:lnTo>
                    <a:pt x="745" y="12"/>
                  </a:lnTo>
                  <a:lnTo>
                    <a:pt x="746" y="12"/>
                  </a:lnTo>
                  <a:lnTo>
                    <a:pt x="747" y="12"/>
                  </a:lnTo>
                  <a:lnTo>
                    <a:pt x="748" y="12"/>
                  </a:lnTo>
                  <a:lnTo>
                    <a:pt x="749" y="12"/>
                  </a:lnTo>
                  <a:lnTo>
                    <a:pt x="751" y="12"/>
                  </a:lnTo>
                  <a:lnTo>
                    <a:pt x="751" y="11"/>
                  </a:lnTo>
                  <a:lnTo>
                    <a:pt x="752" y="11"/>
                  </a:lnTo>
                  <a:lnTo>
                    <a:pt x="753" y="11"/>
                  </a:lnTo>
                  <a:lnTo>
                    <a:pt x="755" y="11"/>
                  </a:lnTo>
                  <a:lnTo>
                    <a:pt x="756" y="11"/>
                  </a:lnTo>
                  <a:lnTo>
                    <a:pt x="757" y="10"/>
                  </a:lnTo>
                  <a:lnTo>
                    <a:pt x="758" y="10"/>
                  </a:lnTo>
                  <a:lnTo>
                    <a:pt x="759" y="10"/>
                  </a:lnTo>
                  <a:lnTo>
                    <a:pt x="760" y="10"/>
                  </a:lnTo>
                  <a:lnTo>
                    <a:pt x="761" y="10"/>
                  </a:lnTo>
                  <a:lnTo>
                    <a:pt x="762" y="10"/>
                  </a:lnTo>
                  <a:lnTo>
                    <a:pt x="763" y="10"/>
                  </a:lnTo>
                  <a:lnTo>
                    <a:pt x="765" y="9"/>
                  </a:lnTo>
                  <a:lnTo>
                    <a:pt x="765" y="9"/>
                  </a:lnTo>
                  <a:lnTo>
                    <a:pt x="765" y="9"/>
                  </a:lnTo>
                  <a:lnTo>
                    <a:pt x="767" y="9"/>
                  </a:lnTo>
                  <a:lnTo>
                    <a:pt x="768" y="9"/>
                  </a:lnTo>
                  <a:lnTo>
                    <a:pt x="768" y="9"/>
                  </a:lnTo>
                  <a:lnTo>
                    <a:pt x="770" y="9"/>
                  </a:lnTo>
                  <a:lnTo>
                    <a:pt x="771" y="8"/>
                  </a:lnTo>
                  <a:lnTo>
                    <a:pt x="772" y="8"/>
                  </a:lnTo>
                  <a:lnTo>
                    <a:pt x="773" y="8"/>
                  </a:lnTo>
                  <a:lnTo>
                    <a:pt x="774" y="8"/>
                  </a:lnTo>
                  <a:lnTo>
                    <a:pt x="775" y="8"/>
                  </a:lnTo>
                  <a:lnTo>
                    <a:pt x="776" y="8"/>
                  </a:lnTo>
                  <a:lnTo>
                    <a:pt x="777" y="8"/>
                  </a:lnTo>
                  <a:lnTo>
                    <a:pt x="778" y="7"/>
                  </a:lnTo>
                  <a:lnTo>
                    <a:pt x="779" y="7"/>
                  </a:lnTo>
                  <a:lnTo>
                    <a:pt x="781" y="7"/>
                  </a:lnTo>
                  <a:lnTo>
                    <a:pt x="781" y="7"/>
                  </a:lnTo>
                  <a:lnTo>
                    <a:pt x="783" y="7"/>
                  </a:lnTo>
                  <a:lnTo>
                    <a:pt x="784" y="7"/>
                  </a:lnTo>
                  <a:lnTo>
                    <a:pt x="784" y="7"/>
                  </a:lnTo>
                  <a:lnTo>
                    <a:pt x="785" y="7"/>
                  </a:lnTo>
                  <a:lnTo>
                    <a:pt x="787" y="6"/>
                  </a:lnTo>
                  <a:lnTo>
                    <a:pt x="788" y="6"/>
                  </a:lnTo>
                  <a:lnTo>
                    <a:pt x="788" y="6"/>
                  </a:lnTo>
                  <a:lnTo>
                    <a:pt x="789" y="6"/>
                  </a:lnTo>
                  <a:lnTo>
                    <a:pt x="790" y="6"/>
                  </a:lnTo>
                  <a:lnTo>
                    <a:pt x="791" y="6"/>
                  </a:lnTo>
                  <a:lnTo>
                    <a:pt x="792" y="6"/>
                  </a:lnTo>
                  <a:lnTo>
                    <a:pt x="793" y="6"/>
                  </a:lnTo>
                  <a:lnTo>
                    <a:pt x="794" y="6"/>
                  </a:lnTo>
                  <a:lnTo>
                    <a:pt x="796" y="5"/>
                  </a:lnTo>
                  <a:lnTo>
                    <a:pt x="797" y="5"/>
                  </a:lnTo>
                  <a:lnTo>
                    <a:pt x="797" y="5"/>
                  </a:lnTo>
                  <a:lnTo>
                    <a:pt x="798" y="5"/>
                  </a:lnTo>
                  <a:lnTo>
                    <a:pt x="800" y="5"/>
                  </a:lnTo>
                  <a:lnTo>
                    <a:pt x="801" y="5"/>
                  </a:lnTo>
                  <a:lnTo>
                    <a:pt x="801" y="5"/>
                  </a:lnTo>
                  <a:lnTo>
                    <a:pt x="803" y="5"/>
                  </a:lnTo>
                  <a:lnTo>
                    <a:pt x="804" y="5"/>
                  </a:lnTo>
                  <a:lnTo>
                    <a:pt x="805" y="5"/>
                  </a:lnTo>
                  <a:lnTo>
                    <a:pt x="807" y="4"/>
                  </a:lnTo>
                  <a:lnTo>
                    <a:pt x="807" y="4"/>
                  </a:lnTo>
                  <a:lnTo>
                    <a:pt x="808" y="4"/>
                  </a:lnTo>
                  <a:lnTo>
                    <a:pt x="809" y="4"/>
                  </a:lnTo>
                  <a:lnTo>
                    <a:pt x="810" y="4"/>
                  </a:lnTo>
                  <a:lnTo>
                    <a:pt x="811" y="4"/>
                  </a:lnTo>
                  <a:lnTo>
                    <a:pt x="812" y="4"/>
                  </a:lnTo>
                  <a:lnTo>
                    <a:pt x="813" y="4"/>
                  </a:lnTo>
                  <a:lnTo>
                    <a:pt x="814" y="4"/>
                  </a:lnTo>
                  <a:lnTo>
                    <a:pt x="815" y="4"/>
                  </a:lnTo>
                  <a:lnTo>
                    <a:pt x="816" y="3"/>
                  </a:lnTo>
                  <a:lnTo>
                    <a:pt x="817" y="3"/>
                  </a:lnTo>
                  <a:lnTo>
                    <a:pt x="818" y="3"/>
                  </a:lnTo>
                  <a:lnTo>
                    <a:pt x="819" y="3"/>
                  </a:lnTo>
                  <a:lnTo>
                    <a:pt x="820" y="3"/>
                  </a:lnTo>
                  <a:lnTo>
                    <a:pt x="821" y="3"/>
                  </a:lnTo>
                  <a:lnTo>
                    <a:pt x="822" y="3"/>
                  </a:lnTo>
                  <a:lnTo>
                    <a:pt x="823" y="3"/>
                  </a:lnTo>
                  <a:lnTo>
                    <a:pt x="824" y="3"/>
                  </a:lnTo>
                  <a:lnTo>
                    <a:pt x="825" y="3"/>
                  </a:lnTo>
                  <a:lnTo>
                    <a:pt x="826" y="3"/>
                  </a:lnTo>
                  <a:lnTo>
                    <a:pt x="828" y="3"/>
                  </a:lnTo>
                  <a:lnTo>
                    <a:pt x="828" y="3"/>
                  </a:lnTo>
                  <a:lnTo>
                    <a:pt x="829" y="3"/>
                  </a:lnTo>
                  <a:lnTo>
                    <a:pt x="830" y="2"/>
                  </a:lnTo>
                  <a:lnTo>
                    <a:pt x="831" y="2"/>
                  </a:lnTo>
                  <a:lnTo>
                    <a:pt x="832" y="2"/>
                  </a:lnTo>
                  <a:lnTo>
                    <a:pt x="833" y="2"/>
                  </a:lnTo>
                  <a:lnTo>
                    <a:pt x="834" y="2"/>
                  </a:lnTo>
                  <a:lnTo>
                    <a:pt x="835" y="2"/>
                  </a:lnTo>
                  <a:lnTo>
                    <a:pt x="836" y="2"/>
                  </a:lnTo>
                  <a:lnTo>
                    <a:pt x="837" y="2"/>
                  </a:lnTo>
                  <a:lnTo>
                    <a:pt x="838" y="2"/>
                  </a:lnTo>
                  <a:lnTo>
                    <a:pt x="839" y="2"/>
                  </a:lnTo>
                  <a:lnTo>
                    <a:pt x="841" y="2"/>
                  </a:lnTo>
                  <a:lnTo>
                    <a:pt x="842" y="2"/>
                  </a:lnTo>
                  <a:lnTo>
                    <a:pt x="843" y="2"/>
                  </a:lnTo>
                  <a:lnTo>
                    <a:pt x="844" y="2"/>
                  </a:lnTo>
                  <a:lnTo>
                    <a:pt x="845" y="2"/>
                  </a:lnTo>
                  <a:lnTo>
                    <a:pt x="846" y="2"/>
                  </a:lnTo>
                  <a:lnTo>
                    <a:pt x="846" y="2"/>
                  </a:lnTo>
                  <a:lnTo>
                    <a:pt x="847" y="2"/>
                  </a:lnTo>
                  <a:lnTo>
                    <a:pt x="848" y="1"/>
                  </a:lnTo>
                  <a:lnTo>
                    <a:pt x="849" y="1"/>
                  </a:lnTo>
                  <a:lnTo>
                    <a:pt x="850" y="1"/>
                  </a:lnTo>
                  <a:lnTo>
                    <a:pt x="851" y="1"/>
                  </a:lnTo>
                  <a:lnTo>
                    <a:pt x="852" y="1"/>
                  </a:lnTo>
                  <a:lnTo>
                    <a:pt x="853" y="1"/>
                  </a:lnTo>
                  <a:lnTo>
                    <a:pt x="855" y="1"/>
                  </a:lnTo>
                  <a:lnTo>
                    <a:pt x="855" y="1"/>
                  </a:lnTo>
                  <a:lnTo>
                    <a:pt x="856" y="1"/>
                  </a:lnTo>
                  <a:lnTo>
                    <a:pt x="856" y="1"/>
                  </a:lnTo>
                  <a:lnTo>
                    <a:pt x="858" y="1"/>
                  </a:lnTo>
                  <a:lnTo>
                    <a:pt x="859" y="1"/>
                  </a:lnTo>
                  <a:lnTo>
                    <a:pt x="860" y="1"/>
                  </a:lnTo>
                  <a:lnTo>
                    <a:pt x="861" y="1"/>
                  </a:lnTo>
                  <a:lnTo>
                    <a:pt x="862" y="1"/>
                  </a:lnTo>
                  <a:lnTo>
                    <a:pt x="863" y="1"/>
                  </a:lnTo>
                  <a:lnTo>
                    <a:pt x="864" y="1"/>
                  </a:lnTo>
                  <a:lnTo>
                    <a:pt x="865" y="1"/>
                  </a:lnTo>
                  <a:lnTo>
                    <a:pt x="866" y="1"/>
                  </a:lnTo>
                  <a:lnTo>
                    <a:pt x="867" y="1"/>
                  </a:lnTo>
                  <a:lnTo>
                    <a:pt x="868" y="1"/>
                  </a:lnTo>
                  <a:lnTo>
                    <a:pt x="869" y="1"/>
                  </a:lnTo>
                  <a:lnTo>
                    <a:pt x="870" y="1"/>
                  </a:lnTo>
                  <a:lnTo>
                    <a:pt x="872" y="1"/>
                  </a:lnTo>
                  <a:lnTo>
                    <a:pt x="873" y="1"/>
                  </a:lnTo>
                  <a:lnTo>
                    <a:pt x="874" y="1"/>
                  </a:lnTo>
                  <a:lnTo>
                    <a:pt x="875" y="0"/>
                  </a:lnTo>
                  <a:lnTo>
                    <a:pt x="876" y="0"/>
                  </a:lnTo>
                  <a:lnTo>
                    <a:pt x="877" y="0"/>
                  </a:lnTo>
                  <a:lnTo>
                    <a:pt x="878" y="0"/>
                  </a:lnTo>
                  <a:lnTo>
                    <a:pt x="879" y="0"/>
                  </a:lnTo>
                  <a:lnTo>
                    <a:pt x="880" y="0"/>
                  </a:lnTo>
                  <a:lnTo>
                    <a:pt x="881" y="0"/>
                  </a:lnTo>
                  <a:lnTo>
                    <a:pt x="881" y="0"/>
                  </a:lnTo>
                  <a:lnTo>
                    <a:pt x="882" y="0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85" y="0"/>
                  </a:lnTo>
                  <a:lnTo>
                    <a:pt x="886" y="0"/>
                  </a:lnTo>
                  <a:lnTo>
                    <a:pt x="887" y="0"/>
                  </a:lnTo>
                  <a:lnTo>
                    <a:pt x="888" y="0"/>
                  </a:lnTo>
                  <a:lnTo>
                    <a:pt x="889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564" y="1888"/>
              <a:ext cx="0" cy="9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47" y="200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0</a:t>
              </a:r>
              <a:endParaRPr lang="zh-CN" altLang="zh-CN" sz="14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0" y="1957"/>
              <a:ext cx="34" cy="8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819" y="206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</a:t>
              </a:r>
              <a:endParaRPr lang="zh-CN" altLang="zh-CN" sz="14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2130" y="2152"/>
              <a:ext cx="63" cy="6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50" y="221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3</a:t>
              </a:r>
              <a:endParaRPr lang="zh-CN" altLang="zh-CN" sz="14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304" y="2445"/>
              <a:ext cx="82" cy="3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204" y="24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</a:t>
              </a:r>
              <a:endParaRPr lang="zh-CN" altLang="zh-CN" sz="14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365" y="2789"/>
              <a:ext cx="89" cy="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258" y="272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6</a:t>
              </a:r>
              <a:endParaRPr lang="zh-CN" altLang="zh-CN" sz="14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 flipV="1">
              <a:off x="2304" y="3100"/>
              <a:ext cx="82" cy="3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204" y="300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 dirty="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7</a:t>
              </a:r>
              <a:endParaRPr lang="zh-CN" altLang="zh-CN" sz="1400" dirty="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 flipV="1">
              <a:off x="2130" y="3363"/>
              <a:ext cx="63" cy="6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050" y="323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 dirty="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5</a:t>
              </a:r>
              <a:endParaRPr lang="zh-CN" altLang="zh-CN" sz="1400" dirty="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 flipV="1">
              <a:off x="1870" y="3538"/>
              <a:ext cx="34" cy="8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819" y="33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4</a:t>
              </a:r>
              <a:endParaRPr lang="zh-CN" altLang="zh-CN" sz="140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1564" y="3600"/>
              <a:ext cx="0" cy="9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530" y="345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12</a:t>
              </a:r>
              <a:endParaRPr lang="zh-CN" altLang="zh-CN" sz="140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1224" y="3538"/>
              <a:ext cx="34" cy="8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258" y="3395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13</a:t>
              </a:r>
              <a:endParaRPr lang="zh-CN" altLang="zh-CN" sz="140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935" y="3363"/>
              <a:ext cx="63" cy="6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027" y="3237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15</a:t>
              </a:r>
              <a:endParaRPr lang="zh-CN" altLang="zh-CN" sz="1400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742" y="3100"/>
              <a:ext cx="83" cy="3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873" y="3005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14</a:t>
              </a:r>
              <a:endParaRPr lang="zh-CN" altLang="zh-CN" sz="140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75" y="2789"/>
              <a:ext cx="89" cy="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818" y="2729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10</a:t>
              </a:r>
              <a:endParaRPr lang="zh-CN" altLang="zh-CN" sz="1400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742" y="2445"/>
              <a:ext cx="83" cy="3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873" y="24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11</a:t>
              </a:r>
              <a:endParaRPr lang="zh-CN" altLang="zh-CN" sz="1400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935" y="2152"/>
              <a:ext cx="63" cy="64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044" y="221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9</a:t>
              </a:r>
              <a:endParaRPr lang="zh-CN" altLang="zh-CN" sz="1400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224" y="1957"/>
              <a:ext cx="34" cy="8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1275" y="206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8</a:t>
              </a:r>
              <a:endParaRPr lang="zh-CN" altLang="zh-CN" sz="140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579" y="1843"/>
              <a:ext cx="329" cy="67"/>
            </a:xfrm>
            <a:custGeom>
              <a:avLst/>
              <a:gdLst>
                <a:gd name="T0" fmla="*/ 3 w 329"/>
                <a:gd name="T1" fmla="*/ 1 h 67"/>
                <a:gd name="T2" fmla="*/ 9 w 329"/>
                <a:gd name="T3" fmla="*/ 1 h 67"/>
                <a:gd name="T4" fmla="*/ 15 w 329"/>
                <a:gd name="T5" fmla="*/ 1 h 67"/>
                <a:gd name="T6" fmla="*/ 20 w 329"/>
                <a:gd name="T7" fmla="*/ 1 h 67"/>
                <a:gd name="T8" fmla="*/ 26 w 329"/>
                <a:gd name="T9" fmla="*/ 1 h 67"/>
                <a:gd name="T10" fmla="*/ 32 w 329"/>
                <a:gd name="T11" fmla="*/ 2 h 67"/>
                <a:gd name="T12" fmla="*/ 38 w 329"/>
                <a:gd name="T13" fmla="*/ 2 h 67"/>
                <a:gd name="T14" fmla="*/ 44 w 329"/>
                <a:gd name="T15" fmla="*/ 2 h 67"/>
                <a:gd name="T16" fmla="*/ 50 w 329"/>
                <a:gd name="T17" fmla="*/ 3 h 67"/>
                <a:gd name="T18" fmla="*/ 55 w 329"/>
                <a:gd name="T19" fmla="*/ 3 h 67"/>
                <a:gd name="T20" fmla="*/ 61 w 329"/>
                <a:gd name="T21" fmla="*/ 4 h 67"/>
                <a:gd name="T22" fmla="*/ 67 w 329"/>
                <a:gd name="T23" fmla="*/ 4 h 67"/>
                <a:gd name="T24" fmla="*/ 73 w 329"/>
                <a:gd name="T25" fmla="*/ 4 h 67"/>
                <a:gd name="T26" fmla="*/ 79 w 329"/>
                <a:gd name="T27" fmla="*/ 5 h 67"/>
                <a:gd name="T28" fmla="*/ 85 w 329"/>
                <a:gd name="T29" fmla="*/ 6 h 67"/>
                <a:gd name="T30" fmla="*/ 90 w 329"/>
                <a:gd name="T31" fmla="*/ 6 h 67"/>
                <a:gd name="T32" fmla="*/ 96 w 329"/>
                <a:gd name="T33" fmla="*/ 7 h 67"/>
                <a:gd name="T34" fmla="*/ 102 w 329"/>
                <a:gd name="T35" fmla="*/ 8 h 67"/>
                <a:gd name="T36" fmla="*/ 108 w 329"/>
                <a:gd name="T37" fmla="*/ 9 h 67"/>
                <a:gd name="T38" fmla="*/ 114 w 329"/>
                <a:gd name="T39" fmla="*/ 9 h 67"/>
                <a:gd name="T40" fmla="*/ 120 w 329"/>
                <a:gd name="T41" fmla="*/ 10 h 67"/>
                <a:gd name="T42" fmla="*/ 125 w 329"/>
                <a:gd name="T43" fmla="*/ 11 h 67"/>
                <a:gd name="T44" fmla="*/ 131 w 329"/>
                <a:gd name="T45" fmla="*/ 12 h 67"/>
                <a:gd name="T46" fmla="*/ 137 w 329"/>
                <a:gd name="T47" fmla="*/ 13 h 67"/>
                <a:gd name="T48" fmla="*/ 143 w 329"/>
                <a:gd name="T49" fmla="*/ 14 h 67"/>
                <a:gd name="T50" fmla="*/ 149 w 329"/>
                <a:gd name="T51" fmla="*/ 15 h 67"/>
                <a:gd name="T52" fmla="*/ 154 w 329"/>
                <a:gd name="T53" fmla="*/ 16 h 67"/>
                <a:gd name="T54" fmla="*/ 160 w 329"/>
                <a:gd name="T55" fmla="*/ 17 h 67"/>
                <a:gd name="T56" fmla="*/ 166 w 329"/>
                <a:gd name="T57" fmla="*/ 18 h 67"/>
                <a:gd name="T58" fmla="*/ 172 w 329"/>
                <a:gd name="T59" fmla="*/ 19 h 67"/>
                <a:gd name="T60" fmla="*/ 177 w 329"/>
                <a:gd name="T61" fmla="*/ 21 h 67"/>
                <a:gd name="T62" fmla="*/ 183 w 329"/>
                <a:gd name="T63" fmla="*/ 22 h 67"/>
                <a:gd name="T64" fmla="*/ 189 w 329"/>
                <a:gd name="T65" fmla="*/ 23 h 67"/>
                <a:gd name="T66" fmla="*/ 194 w 329"/>
                <a:gd name="T67" fmla="*/ 25 h 67"/>
                <a:gd name="T68" fmla="*/ 200 w 329"/>
                <a:gd name="T69" fmla="*/ 26 h 67"/>
                <a:gd name="T70" fmla="*/ 206 w 329"/>
                <a:gd name="T71" fmla="*/ 27 h 67"/>
                <a:gd name="T72" fmla="*/ 212 w 329"/>
                <a:gd name="T73" fmla="*/ 29 h 67"/>
                <a:gd name="T74" fmla="*/ 217 w 329"/>
                <a:gd name="T75" fmla="*/ 30 h 67"/>
                <a:gd name="T76" fmla="*/ 223 w 329"/>
                <a:gd name="T77" fmla="*/ 32 h 67"/>
                <a:gd name="T78" fmla="*/ 229 w 329"/>
                <a:gd name="T79" fmla="*/ 33 h 67"/>
                <a:gd name="T80" fmla="*/ 234 w 329"/>
                <a:gd name="T81" fmla="*/ 35 h 67"/>
                <a:gd name="T82" fmla="*/ 240 w 329"/>
                <a:gd name="T83" fmla="*/ 36 h 67"/>
                <a:gd name="T84" fmla="*/ 246 w 329"/>
                <a:gd name="T85" fmla="*/ 38 h 67"/>
                <a:gd name="T86" fmla="*/ 251 w 329"/>
                <a:gd name="T87" fmla="*/ 40 h 67"/>
                <a:gd name="T88" fmla="*/ 257 w 329"/>
                <a:gd name="T89" fmla="*/ 41 h 67"/>
                <a:gd name="T90" fmla="*/ 262 w 329"/>
                <a:gd name="T91" fmla="*/ 43 h 67"/>
                <a:gd name="T92" fmla="*/ 268 w 329"/>
                <a:gd name="T93" fmla="*/ 45 h 67"/>
                <a:gd name="T94" fmla="*/ 274 w 329"/>
                <a:gd name="T95" fmla="*/ 47 h 67"/>
                <a:gd name="T96" fmla="*/ 279 w 329"/>
                <a:gd name="T97" fmla="*/ 49 h 67"/>
                <a:gd name="T98" fmla="*/ 285 w 329"/>
                <a:gd name="T99" fmla="*/ 50 h 67"/>
                <a:gd name="T100" fmla="*/ 290 w 329"/>
                <a:gd name="T101" fmla="*/ 52 h 67"/>
                <a:gd name="T102" fmla="*/ 296 w 329"/>
                <a:gd name="T103" fmla="*/ 54 h 67"/>
                <a:gd name="T104" fmla="*/ 302 w 329"/>
                <a:gd name="T105" fmla="*/ 56 h 67"/>
                <a:gd name="T106" fmla="*/ 307 w 329"/>
                <a:gd name="T107" fmla="*/ 58 h 67"/>
                <a:gd name="T108" fmla="*/ 312 w 329"/>
                <a:gd name="T109" fmla="*/ 60 h 67"/>
                <a:gd name="T110" fmla="*/ 318 w 329"/>
                <a:gd name="T111" fmla="*/ 63 h 67"/>
                <a:gd name="T112" fmla="*/ 323 w 329"/>
                <a:gd name="T113" fmla="*/ 65 h 67"/>
                <a:gd name="T114" fmla="*/ 329 w 329"/>
                <a:gd name="T1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9" h="67">
                  <a:moveTo>
                    <a:pt x="0" y="0"/>
                  </a:move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2"/>
                  </a:lnTo>
                  <a:lnTo>
                    <a:pt x="38" y="2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4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70" y="4"/>
                  </a:lnTo>
                  <a:lnTo>
                    <a:pt x="73" y="4"/>
                  </a:lnTo>
                  <a:lnTo>
                    <a:pt x="76" y="5"/>
                  </a:lnTo>
                  <a:lnTo>
                    <a:pt x="79" y="5"/>
                  </a:lnTo>
                  <a:lnTo>
                    <a:pt x="82" y="6"/>
                  </a:lnTo>
                  <a:lnTo>
                    <a:pt x="85" y="6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7"/>
                  </a:lnTo>
                  <a:lnTo>
                    <a:pt x="96" y="7"/>
                  </a:lnTo>
                  <a:lnTo>
                    <a:pt x="99" y="7"/>
                  </a:lnTo>
                  <a:lnTo>
                    <a:pt x="102" y="8"/>
                  </a:lnTo>
                  <a:lnTo>
                    <a:pt x="105" y="8"/>
                  </a:lnTo>
                  <a:lnTo>
                    <a:pt x="108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1"/>
                  </a:lnTo>
                  <a:lnTo>
                    <a:pt x="125" y="11"/>
                  </a:lnTo>
                  <a:lnTo>
                    <a:pt x="128" y="12"/>
                  </a:lnTo>
                  <a:lnTo>
                    <a:pt x="131" y="12"/>
                  </a:lnTo>
                  <a:lnTo>
                    <a:pt x="134" y="13"/>
                  </a:lnTo>
                  <a:lnTo>
                    <a:pt x="137" y="13"/>
                  </a:lnTo>
                  <a:lnTo>
                    <a:pt x="140" y="13"/>
                  </a:lnTo>
                  <a:lnTo>
                    <a:pt x="143" y="14"/>
                  </a:lnTo>
                  <a:lnTo>
                    <a:pt x="146" y="15"/>
                  </a:lnTo>
                  <a:lnTo>
                    <a:pt x="149" y="15"/>
                  </a:lnTo>
                  <a:lnTo>
                    <a:pt x="151" y="16"/>
                  </a:lnTo>
                  <a:lnTo>
                    <a:pt x="154" y="16"/>
                  </a:lnTo>
                  <a:lnTo>
                    <a:pt x="157" y="17"/>
                  </a:lnTo>
                  <a:lnTo>
                    <a:pt x="160" y="17"/>
                  </a:lnTo>
                  <a:lnTo>
                    <a:pt x="163" y="18"/>
                  </a:lnTo>
                  <a:lnTo>
                    <a:pt x="166" y="18"/>
                  </a:lnTo>
                  <a:lnTo>
                    <a:pt x="169" y="19"/>
                  </a:lnTo>
                  <a:lnTo>
                    <a:pt x="172" y="19"/>
                  </a:lnTo>
                  <a:lnTo>
                    <a:pt x="174" y="20"/>
                  </a:lnTo>
                  <a:lnTo>
                    <a:pt x="177" y="21"/>
                  </a:lnTo>
                  <a:lnTo>
                    <a:pt x="180" y="21"/>
                  </a:lnTo>
                  <a:lnTo>
                    <a:pt x="183" y="22"/>
                  </a:lnTo>
                  <a:lnTo>
                    <a:pt x="186" y="23"/>
                  </a:lnTo>
                  <a:lnTo>
                    <a:pt x="189" y="23"/>
                  </a:lnTo>
                  <a:lnTo>
                    <a:pt x="192" y="24"/>
                  </a:lnTo>
                  <a:lnTo>
                    <a:pt x="194" y="25"/>
                  </a:lnTo>
                  <a:lnTo>
                    <a:pt x="197" y="25"/>
                  </a:lnTo>
                  <a:lnTo>
                    <a:pt x="200" y="26"/>
                  </a:lnTo>
                  <a:lnTo>
                    <a:pt x="203" y="26"/>
                  </a:lnTo>
                  <a:lnTo>
                    <a:pt x="206" y="27"/>
                  </a:lnTo>
                  <a:lnTo>
                    <a:pt x="209" y="28"/>
                  </a:lnTo>
                  <a:lnTo>
                    <a:pt x="212" y="29"/>
                  </a:lnTo>
                  <a:lnTo>
                    <a:pt x="215" y="29"/>
                  </a:lnTo>
                  <a:lnTo>
                    <a:pt x="217" y="30"/>
                  </a:lnTo>
                  <a:lnTo>
                    <a:pt x="220" y="31"/>
                  </a:lnTo>
                  <a:lnTo>
                    <a:pt x="223" y="32"/>
                  </a:lnTo>
                  <a:lnTo>
                    <a:pt x="226" y="32"/>
                  </a:lnTo>
                  <a:lnTo>
                    <a:pt x="229" y="33"/>
                  </a:lnTo>
                  <a:lnTo>
                    <a:pt x="232" y="34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0" y="36"/>
                  </a:lnTo>
                  <a:lnTo>
                    <a:pt x="243" y="37"/>
                  </a:lnTo>
                  <a:lnTo>
                    <a:pt x="246" y="38"/>
                  </a:lnTo>
                  <a:lnTo>
                    <a:pt x="248" y="39"/>
                  </a:lnTo>
                  <a:lnTo>
                    <a:pt x="251" y="40"/>
                  </a:lnTo>
                  <a:lnTo>
                    <a:pt x="254" y="41"/>
                  </a:lnTo>
                  <a:lnTo>
                    <a:pt x="257" y="41"/>
                  </a:lnTo>
                  <a:lnTo>
                    <a:pt x="260" y="42"/>
                  </a:lnTo>
                  <a:lnTo>
                    <a:pt x="262" y="43"/>
                  </a:lnTo>
                  <a:lnTo>
                    <a:pt x="265" y="44"/>
                  </a:lnTo>
                  <a:lnTo>
                    <a:pt x="268" y="45"/>
                  </a:lnTo>
                  <a:lnTo>
                    <a:pt x="271" y="46"/>
                  </a:lnTo>
                  <a:lnTo>
                    <a:pt x="274" y="47"/>
                  </a:lnTo>
                  <a:lnTo>
                    <a:pt x="277" y="48"/>
                  </a:lnTo>
                  <a:lnTo>
                    <a:pt x="279" y="49"/>
                  </a:lnTo>
                  <a:lnTo>
                    <a:pt x="282" y="50"/>
                  </a:lnTo>
                  <a:lnTo>
                    <a:pt x="285" y="50"/>
                  </a:lnTo>
                  <a:lnTo>
                    <a:pt x="288" y="51"/>
                  </a:lnTo>
                  <a:lnTo>
                    <a:pt x="290" y="52"/>
                  </a:lnTo>
                  <a:lnTo>
                    <a:pt x="293" y="53"/>
                  </a:lnTo>
                  <a:lnTo>
                    <a:pt x="296" y="54"/>
                  </a:lnTo>
                  <a:lnTo>
                    <a:pt x="299" y="55"/>
                  </a:lnTo>
                  <a:lnTo>
                    <a:pt x="302" y="56"/>
                  </a:lnTo>
                  <a:lnTo>
                    <a:pt x="304" y="57"/>
                  </a:lnTo>
                  <a:lnTo>
                    <a:pt x="307" y="58"/>
                  </a:lnTo>
                  <a:lnTo>
                    <a:pt x="310" y="59"/>
                  </a:lnTo>
                  <a:lnTo>
                    <a:pt x="312" y="60"/>
                  </a:lnTo>
                  <a:lnTo>
                    <a:pt x="315" y="61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5"/>
                  </a:lnTo>
                  <a:lnTo>
                    <a:pt x="326" y="66"/>
                  </a:lnTo>
                  <a:lnTo>
                    <a:pt x="329" y="67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2235" y="2131"/>
              <a:ext cx="186" cy="283"/>
            </a:xfrm>
            <a:custGeom>
              <a:avLst/>
              <a:gdLst>
                <a:gd name="T0" fmla="*/ 2 w 186"/>
                <a:gd name="T1" fmla="*/ 2 h 283"/>
                <a:gd name="T2" fmla="*/ 6 w 186"/>
                <a:gd name="T3" fmla="*/ 6 h 283"/>
                <a:gd name="T4" fmla="*/ 10 w 186"/>
                <a:gd name="T5" fmla="*/ 11 h 283"/>
                <a:gd name="T6" fmla="*/ 14 w 186"/>
                <a:gd name="T7" fmla="*/ 15 h 283"/>
                <a:gd name="T8" fmla="*/ 18 w 186"/>
                <a:gd name="T9" fmla="*/ 19 h 283"/>
                <a:gd name="T10" fmla="*/ 22 w 186"/>
                <a:gd name="T11" fmla="*/ 24 h 283"/>
                <a:gd name="T12" fmla="*/ 26 w 186"/>
                <a:gd name="T13" fmla="*/ 28 h 283"/>
                <a:gd name="T14" fmla="*/ 30 w 186"/>
                <a:gd name="T15" fmla="*/ 33 h 283"/>
                <a:gd name="T16" fmla="*/ 34 w 186"/>
                <a:gd name="T17" fmla="*/ 37 h 283"/>
                <a:gd name="T18" fmla="*/ 37 w 186"/>
                <a:gd name="T19" fmla="*/ 42 h 283"/>
                <a:gd name="T20" fmla="*/ 41 w 186"/>
                <a:gd name="T21" fmla="*/ 46 h 283"/>
                <a:gd name="T22" fmla="*/ 45 w 186"/>
                <a:gd name="T23" fmla="*/ 51 h 283"/>
                <a:gd name="T24" fmla="*/ 49 w 186"/>
                <a:gd name="T25" fmla="*/ 55 h 283"/>
                <a:gd name="T26" fmla="*/ 52 w 186"/>
                <a:gd name="T27" fmla="*/ 60 h 283"/>
                <a:gd name="T28" fmla="*/ 56 w 186"/>
                <a:gd name="T29" fmla="*/ 65 h 283"/>
                <a:gd name="T30" fmla="*/ 60 w 186"/>
                <a:gd name="T31" fmla="*/ 69 h 283"/>
                <a:gd name="T32" fmla="*/ 63 w 186"/>
                <a:gd name="T33" fmla="*/ 74 h 283"/>
                <a:gd name="T34" fmla="*/ 67 w 186"/>
                <a:gd name="T35" fmla="*/ 79 h 283"/>
                <a:gd name="T36" fmla="*/ 71 w 186"/>
                <a:gd name="T37" fmla="*/ 83 h 283"/>
                <a:gd name="T38" fmla="*/ 74 w 186"/>
                <a:gd name="T39" fmla="*/ 88 h 283"/>
                <a:gd name="T40" fmla="*/ 78 w 186"/>
                <a:gd name="T41" fmla="*/ 93 h 283"/>
                <a:gd name="T42" fmla="*/ 81 w 186"/>
                <a:gd name="T43" fmla="*/ 97 h 283"/>
                <a:gd name="T44" fmla="*/ 85 w 186"/>
                <a:gd name="T45" fmla="*/ 102 h 283"/>
                <a:gd name="T46" fmla="*/ 88 w 186"/>
                <a:gd name="T47" fmla="*/ 107 h 283"/>
                <a:gd name="T48" fmla="*/ 92 w 186"/>
                <a:gd name="T49" fmla="*/ 112 h 283"/>
                <a:gd name="T50" fmla="*/ 95 w 186"/>
                <a:gd name="T51" fmla="*/ 117 h 283"/>
                <a:gd name="T52" fmla="*/ 98 w 186"/>
                <a:gd name="T53" fmla="*/ 122 h 283"/>
                <a:gd name="T54" fmla="*/ 102 w 186"/>
                <a:gd name="T55" fmla="*/ 127 h 283"/>
                <a:gd name="T56" fmla="*/ 105 w 186"/>
                <a:gd name="T57" fmla="*/ 132 h 283"/>
                <a:gd name="T58" fmla="*/ 108 w 186"/>
                <a:gd name="T59" fmla="*/ 137 h 283"/>
                <a:gd name="T60" fmla="*/ 111 w 186"/>
                <a:gd name="T61" fmla="*/ 141 h 283"/>
                <a:gd name="T62" fmla="*/ 114 w 186"/>
                <a:gd name="T63" fmla="*/ 146 h 283"/>
                <a:gd name="T64" fmla="*/ 118 w 186"/>
                <a:gd name="T65" fmla="*/ 151 h 283"/>
                <a:gd name="T66" fmla="*/ 121 w 186"/>
                <a:gd name="T67" fmla="*/ 157 h 283"/>
                <a:gd name="T68" fmla="*/ 124 w 186"/>
                <a:gd name="T69" fmla="*/ 161 h 283"/>
                <a:gd name="T70" fmla="*/ 127 w 186"/>
                <a:gd name="T71" fmla="*/ 167 h 283"/>
                <a:gd name="T72" fmla="*/ 130 w 186"/>
                <a:gd name="T73" fmla="*/ 172 h 283"/>
                <a:gd name="T74" fmla="*/ 133 w 186"/>
                <a:gd name="T75" fmla="*/ 177 h 283"/>
                <a:gd name="T76" fmla="*/ 136 w 186"/>
                <a:gd name="T77" fmla="*/ 182 h 283"/>
                <a:gd name="T78" fmla="*/ 139 w 186"/>
                <a:gd name="T79" fmla="*/ 187 h 283"/>
                <a:gd name="T80" fmla="*/ 142 w 186"/>
                <a:gd name="T81" fmla="*/ 192 h 283"/>
                <a:gd name="T82" fmla="*/ 145 w 186"/>
                <a:gd name="T83" fmla="*/ 197 h 283"/>
                <a:gd name="T84" fmla="*/ 147 w 186"/>
                <a:gd name="T85" fmla="*/ 203 h 283"/>
                <a:gd name="T86" fmla="*/ 150 w 186"/>
                <a:gd name="T87" fmla="*/ 208 h 283"/>
                <a:gd name="T88" fmla="*/ 153 w 186"/>
                <a:gd name="T89" fmla="*/ 213 h 283"/>
                <a:gd name="T90" fmla="*/ 156 w 186"/>
                <a:gd name="T91" fmla="*/ 218 h 283"/>
                <a:gd name="T92" fmla="*/ 159 w 186"/>
                <a:gd name="T93" fmla="*/ 224 h 283"/>
                <a:gd name="T94" fmla="*/ 161 w 186"/>
                <a:gd name="T95" fmla="*/ 229 h 283"/>
                <a:gd name="T96" fmla="*/ 164 w 186"/>
                <a:gd name="T97" fmla="*/ 234 h 283"/>
                <a:gd name="T98" fmla="*/ 166 w 186"/>
                <a:gd name="T99" fmla="*/ 240 h 283"/>
                <a:gd name="T100" fmla="*/ 169 w 186"/>
                <a:gd name="T101" fmla="*/ 245 h 283"/>
                <a:gd name="T102" fmla="*/ 172 w 186"/>
                <a:gd name="T103" fmla="*/ 250 h 283"/>
                <a:gd name="T104" fmla="*/ 174 w 186"/>
                <a:gd name="T105" fmla="*/ 256 h 283"/>
                <a:gd name="T106" fmla="*/ 177 w 186"/>
                <a:gd name="T107" fmla="*/ 261 h 283"/>
                <a:gd name="T108" fmla="*/ 179 w 186"/>
                <a:gd name="T109" fmla="*/ 266 h 283"/>
                <a:gd name="T110" fmla="*/ 182 w 186"/>
                <a:gd name="T111" fmla="*/ 272 h 283"/>
                <a:gd name="T112" fmla="*/ 184 w 186"/>
                <a:gd name="T113" fmla="*/ 277 h 283"/>
                <a:gd name="T114" fmla="*/ 186 w 186"/>
                <a:gd name="T11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6" h="283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0" y="11"/>
                  </a:lnTo>
                  <a:lnTo>
                    <a:pt x="12" y="13"/>
                  </a:lnTo>
                  <a:lnTo>
                    <a:pt x="14" y="15"/>
                  </a:lnTo>
                  <a:lnTo>
                    <a:pt x="16" y="17"/>
                  </a:lnTo>
                  <a:lnTo>
                    <a:pt x="18" y="19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26" y="28"/>
                  </a:lnTo>
                  <a:lnTo>
                    <a:pt x="28" y="31"/>
                  </a:lnTo>
                  <a:lnTo>
                    <a:pt x="30" y="33"/>
                  </a:lnTo>
                  <a:lnTo>
                    <a:pt x="32" y="35"/>
                  </a:lnTo>
                  <a:lnTo>
                    <a:pt x="34" y="37"/>
                  </a:lnTo>
                  <a:lnTo>
                    <a:pt x="35" y="39"/>
                  </a:lnTo>
                  <a:lnTo>
                    <a:pt x="37" y="42"/>
                  </a:lnTo>
                  <a:lnTo>
                    <a:pt x="39" y="44"/>
                  </a:lnTo>
                  <a:lnTo>
                    <a:pt x="41" y="46"/>
                  </a:lnTo>
                  <a:lnTo>
                    <a:pt x="43" y="48"/>
                  </a:lnTo>
                  <a:lnTo>
                    <a:pt x="45" y="51"/>
                  </a:lnTo>
                  <a:lnTo>
                    <a:pt x="47" y="53"/>
                  </a:lnTo>
                  <a:lnTo>
                    <a:pt x="49" y="55"/>
                  </a:lnTo>
                  <a:lnTo>
                    <a:pt x="51" y="58"/>
                  </a:lnTo>
                  <a:lnTo>
                    <a:pt x="52" y="60"/>
                  </a:lnTo>
                  <a:lnTo>
                    <a:pt x="54" y="62"/>
                  </a:lnTo>
                  <a:lnTo>
                    <a:pt x="56" y="65"/>
                  </a:lnTo>
                  <a:lnTo>
                    <a:pt x="58" y="67"/>
                  </a:lnTo>
                  <a:lnTo>
                    <a:pt x="60" y="69"/>
                  </a:lnTo>
                  <a:lnTo>
                    <a:pt x="62" y="71"/>
                  </a:lnTo>
                  <a:lnTo>
                    <a:pt x="63" y="74"/>
                  </a:lnTo>
                  <a:lnTo>
                    <a:pt x="65" y="76"/>
                  </a:lnTo>
                  <a:lnTo>
                    <a:pt x="67" y="79"/>
                  </a:lnTo>
                  <a:lnTo>
                    <a:pt x="69" y="81"/>
                  </a:lnTo>
                  <a:lnTo>
                    <a:pt x="71" y="83"/>
                  </a:lnTo>
                  <a:lnTo>
                    <a:pt x="72" y="86"/>
                  </a:lnTo>
                  <a:lnTo>
                    <a:pt x="74" y="88"/>
                  </a:lnTo>
                  <a:lnTo>
                    <a:pt x="76" y="90"/>
                  </a:lnTo>
                  <a:lnTo>
                    <a:pt x="78" y="93"/>
                  </a:lnTo>
                  <a:lnTo>
                    <a:pt x="79" y="95"/>
                  </a:lnTo>
                  <a:lnTo>
                    <a:pt x="81" y="97"/>
                  </a:lnTo>
                  <a:lnTo>
                    <a:pt x="83" y="100"/>
                  </a:lnTo>
                  <a:lnTo>
                    <a:pt x="85" y="102"/>
                  </a:lnTo>
                  <a:lnTo>
                    <a:pt x="86" y="105"/>
                  </a:lnTo>
                  <a:lnTo>
                    <a:pt x="88" y="107"/>
                  </a:lnTo>
                  <a:lnTo>
                    <a:pt x="90" y="109"/>
                  </a:lnTo>
                  <a:lnTo>
                    <a:pt x="92" y="112"/>
                  </a:lnTo>
                  <a:lnTo>
                    <a:pt x="93" y="114"/>
                  </a:lnTo>
                  <a:lnTo>
                    <a:pt x="95" y="117"/>
                  </a:lnTo>
                  <a:lnTo>
                    <a:pt x="96" y="119"/>
                  </a:lnTo>
                  <a:lnTo>
                    <a:pt x="98" y="122"/>
                  </a:lnTo>
                  <a:lnTo>
                    <a:pt x="100" y="124"/>
                  </a:lnTo>
                  <a:lnTo>
                    <a:pt x="102" y="127"/>
                  </a:lnTo>
                  <a:lnTo>
                    <a:pt x="103" y="129"/>
                  </a:lnTo>
                  <a:lnTo>
                    <a:pt x="105" y="132"/>
                  </a:lnTo>
                  <a:lnTo>
                    <a:pt x="106" y="134"/>
                  </a:lnTo>
                  <a:lnTo>
                    <a:pt x="108" y="137"/>
                  </a:lnTo>
                  <a:lnTo>
                    <a:pt x="110" y="139"/>
                  </a:lnTo>
                  <a:lnTo>
                    <a:pt x="111" y="141"/>
                  </a:lnTo>
                  <a:lnTo>
                    <a:pt x="113" y="144"/>
                  </a:lnTo>
                  <a:lnTo>
                    <a:pt x="114" y="146"/>
                  </a:lnTo>
                  <a:lnTo>
                    <a:pt x="116" y="149"/>
                  </a:lnTo>
                  <a:lnTo>
                    <a:pt x="118" y="151"/>
                  </a:lnTo>
                  <a:lnTo>
                    <a:pt x="119" y="154"/>
                  </a:lnTo>
                  <a:lnTo>
                    <a:pt x="121" y="157"/>
                  </a:lnTo>
                  <a:lnTo>
                    <a:pt x="122" y="159"/>
                  </a:lnTo>
                  <a:lnTo>
                    <a:pt x="124" y="161"/>
                  </a:lnTo>
                  <a:lnTo>
                    <a:pt x="125" y="164"/>
                  </a:lnTo>
                  <a:lnTo>
                    <a:pt x="127" y="167"/>
                  </a:lnTo>
                  <a:lnTo>
                    <a:pt x="128" y="169"/>
                  </a:lnTo>
                  <a:lnTo>
                    <a:pt x="130" y="172"/>
                  </a:lnTo>
                  <a:lnTo>
                    <a:pt x="131" y="174"/>
                  </a:lnTo>
                  <a:lnTo>
                    <a:pt x="133" y="177"/>
                  </a:lnTo>
                  <a:lnTo>
                    <a:pt x="134" y="179"/>
                  </a:lnTo>
                  <a:lnTo>
                    <a:pt x="136" y="182"/>
                  </a:lnTo>
                  <a:lnTo>
                    <a:pt x="137" y="185"/>
                  </a:lnTo>
                  <a:lnTo>
                    <a:pt x="139" y="187"/>
                  </a:lnTo>
                  <a:lnTo>
                    <a:pt x="140" y="190"/>
                  </a:lnTo>
                  <a:lnTo>
                    <a:pt x="142" y="192"/>
                  </a:lnTo>
                  <a:lnTo>
                    <a:pt x="143" y="195"/>
                  </a:lnTo>
                  <a:lnTo>
                    <a:pt x="145" y="197"/>
                  </a:lnTo>
                  <a:lnTo>
                    <a:pt x="146" y="200"/>
                  </a:lnTo>
                  <a:lnTo>
                    <a:pt x="147" y="203"/>
                  </a:lnTo>
                  <a:lnTo>
                    <a:pt x="149" y="205"/>
                  </a:lnTo>
                  <a:lnTo>
                    <a:pt x="150" y="208"/>
                  </a:lnTo>
                  <a:lnTo>
                    <a:pt x="152" y="210"/>
                  </a:lnTo>
                  <a:lnTo>
                    <a:pt x="153" y="213"/>
                  </a:lnTo>
                  <a:lnTo>
                    <a:pt x="154" y="216"/>
                  </a:lnTo>
                  <a:lnTo>
                    <a:pt x="156" y="218"/>
                  </a:lnTo>
                  <a:lnTo>
                    <a:pt x="157" y="221"/>
                  </a:lnTo>
                  <a:lnTo>
                    <a:pt x="159" y="224"/>
                  </a:lnTo>
                  <a:lnTo>
                    <a:pt x="160" y="226"/>
                  </a:lnTo>
                  <a:lnTo>
                    <a:pt x="161" y="229"/>
                  </a:lnTo>
                  <a:lnTo>
                    <a:pt x="163" y="231"/>
                  </a:lnTo>
                  <a:lnTo>
                    <a:pt x="164" y="234"/>
                  </a:lnTo>
                  <a:lnTo>
                    <a:pt x="165" y="237"/>
                  </a:lnTo>
                  <a:lnTo>
                    <a:pt x="166" y="240"/>
                  </a:lnTo>
                  <a:lnTo>
                    <a:pt x="168" y="242"/>
                  </a:lnTo>
                  <a:lnTo>
                    <a:pt x="169" y="245"/>
                  </a:lnTo>
                  <a:lnTo>
                    <a:pt x="170" y="247"/>
                  </a:lnTo>
                  <a:lnTo>
                    <a:pt x="172" y="250"/>
                  </a:lnTo>
                  <a:lnTo>
                    <a:pt x="173" y="253"/>
                  </a:lnTo>
                  <a:lnTo>
                    <a:pt x="174" y="256"/>
                  </a:lnTo>
                  <a:lnTo>
                    <a:pt x="175" y="258"/>
                  </a:lnTo>
                  <a:lnTo>
                    <a:pt x="177" y="261"/>
                  </a:lnTo>
                  <a:lnTo>
                    <a:pt x="178" y="264"/>
                  </a:lnTo>
                  <a:lnTo>
                    <a:pt x="179" y="266"/>
                  </a:lnTo>
                  <a:lnTo>
                    <a:pt x="180" y="269"/>
                  </a:lnTo>
                  <a:lnTo>
                    <a:pt x="182" y="272"/>
                  </a:lnTo>
                  <a:lnTo>
                    <a:pt x="183" y="275"/>
                  </a:lnTo>
                  <a:lnTo>
                    <a:pt x="184" y="277"/>
                  </a:lnTo>
                  <a:lnTo>
                    <a:pt x="185" y="280"/>
                  </a:lnTo>
                  <a:lnTo>
                    <a:pt x="186" y="283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433" y="2804"/>
              <a:ext cx="65" cy="333"/>
            </a:xfrm>
            <a:custGeom>
              <a:avLst/>
              <a:gdLst>
                <a:gd name="T0" fmla="*/ 65 w 65"/>
                <a:gd name="T1" fmla="*/ 3 h 333"/>
                <a:gd name="T2" fmla="*/ 65 w 65"/>
                <a:gd name="T3" fmla="*/ 9 h 333"/>
                <a:gd name="T4" fmla="*/ 65 w 65"/>
                <a:gd name="T5" fmla="*/ 15 h 333"/>
                <a:gd name="T6" fmla="*/ 64 w 65"/>
                <a:gd name="T7" fmla="*/ 21 h 333"/>
                <a:gd name="T8" fmla="*/ 64 w 65"/>
                <a:gd name="T9" fmla="*/ 27 h 333"/>
                <a:gd name="T10" fmla="*/ 64 w 65"/>
                <a:gd name="T11" fmla="*/ 33 h 333"/>
                <a:gd name="T12" fmla="*/ 64 w 65"/>
                <a:gd name="T13" fmla="*/ 39 h 333"/>
                <a:gd name="T14" fmla="*/ 63 w 65"/>
                <a:gd name="T15" fmla="*/ 45 h 333"/>
                <a:gd name="T16" fmla="*/ 63 w 65"/>
                <a:gd name="T17" fmla="*/ 51 h 333"/>
                <a:gd name="T18" fmla="*/ 62 w 65"/>
                <a:gd name="T19" fmla="*/ 57 h 333"/>
                <a:gd name="T20" fmla="*/ 62 w 65"/>
                <a:gd name="T21" fmla="*/ 63 h 333"/>
                <a:gd name="T22" fmla="*/ 61 w 65"/>
                <a:gd name="T23" fmla="*/ 68 h 333"/>
                <a:gd name="T24" fmla="*/ 61 w 65"/>
                <a:gd name="T25" fmla="*/ 74 h 333"/>
                <a:gd name="T26" fmla="*/ 60 w 65"/>
                <a:gd name="T27" fmla="*/ 80 h 333"/>
                <a:gd name="T28" fmla="*/ 60 w 65"/>
                <a:gd name="T29" fmla="*/ 86 h 333"/>
                <a:gd name="T30" fmla="*/ 59 w 65"/>
                <a:gd name="T31" fmla="*/ 92 h 333"/>
                <a:gd name="T32" fmla="*/ 58 w 65"/>
                <a:gd name="T33" fmla="*/ 98 h 333"/>
                <a:gd name="T34" fmla="*/ 58 w 65"/>
                <a:gd name="T35" fmla="*/ 104 h 333"/>
                <a:gd name="T36" fmla="*/ 57 w 65"/>
                <a:gd name="T37" fmla="*/ 110 h 333"/>
                <a:gd name="T38" fmla="*/ 56 w 65"/>
                <a:gd name="T39" fmla="*/ 116 h 333"/>
                <a:gd name="T40" fmla="*/ 55 w 65"/>
                <a:gd name="T41" fmla="*/ 121 h 333"/>
                <a:gd name="T42" fmla="*/ 54 w 65"/>
                <a:gd name="T43" fmla="*/ 127 h 333"/>
                <a:gd name="T44" fmla="*/ 53 w 65"/>
                <a:gd name="T45" fmla="*/ 133 h 333"/>
                <a:gd name="T46" fmla="*/ 53 w 65"/>
                <a:gd name="T47" fmla="*/ 139 h 333"/>
                <a:gd name="T48" fmla="*/ 52 w 65"/>
                <a:gd name="T49" fmla="*/ 145 h 333"/>
                <a:gd name="T50" fmla="*/ 50 w 65"/>
                <a:gd name="T51" fmla="*/ 151 h 333"/>
                <a:gd name="T52" fmla="*/ 50 w 65"/>
                <a:gd name="T53" fmla="*/ 157 h 333"/>
                <a:gd name="T54" fmla="*/ 48 w 65"/>
                <a:gd name="T55" fmla="*/ 163 h 333"/>
                <a:gd name="T56" fmla="*/ 47 w 65"/>
                <a:gd name="T57" fmla="*/ 168 h 333"/>
                <a:gd name="T58" fmla="*/ 46 w 65"/>
                <a:gd name="T59" fmla="*/ 174 h 333"/>
                <a:gd name="T60" fmla="*/ 45 w 65"/>
                <a:gd name="T61" fmla="*/ 180 h 333"/>
                <a:gd name="T62" fmla="*/ 44 w 65"/>
                <a:gd name="T63" fmla="*/ 186 h 333"/>
                <a:gd name="T64" fmla="*/ 43 w 65"/>
                <a:gd name="T65" fmla="*/ 192 h 333"/>
                <a:gd name="T66" fmla="*/ 41 w 65"/>
                <a:gd name="T67" fmla="*/ 197 h 333"/>
                <a:gd name="T68" fmla="*/ 40 w 65"/>
                <a:gd name="T69" fmla="*/ 203 h 333"/>
                <a:gd name="T70" fmla="*/ 39 w 65"/>
                <a:gd name="T71" fmla="*/ 209 h 333"/>
                <a:gd name="T72" fmla="*/ 37 w 65"/>
                <a:gd name="T73" fmla="*/ 215 h 333"/>
                <a:gd name="T74" fmla="*/ 36 w 65"/>
                <a:gd name="T75" fmla="*/ 220 h 333"/>
                <a:gd name="T76" fmla="*/ 34 w 65"/>
                <a:gd name="T77" fmla="*/ 226 h 333"/>
                <a:gd name="T78" fmla="*/ 33 w 65"/>
                <a:gd name="T79" fmla="*/ 232 h 333"/>
                <a:gd name="T80" fmla="*/ 31 w 65"/>
                <a:gd name="T81" fmla="*/ 238 h 333"/>
                <a:gd name="T82" fmla="*/ 30 w 65"/>
                <a:gd name="T83" fmla="*/ 243 h 333"/>
                <a:gd name="T84" fmla="*/ 28 w 65"/>
                <a:gd name="T85" fmla="*/ 249 h 333"/>
                <a:gd name="T86" fmla="*/ 26 w 65"/>
                <a:gd name="T87" fmla="*/ 255 h 333"/>
                <a:gd name="T88" fmla="*/ 24 w 65"/>
                <a:gd name="T89" fmla="*/ 261 h 333"/>
                <a:gd name="T90" fmla="*/ 23 w 65"/>
                <a:gd name="T91" fmla="*/ 266 h 333"/>
                <a:gd name="T92" fmla="*/ 21 w 65"/>
                <a:gd name="T93" fmla="*/ 272 h 333"/>
                <a:gd name="T94" fmla="*/ 19 w 65"/>
                <a:gd name="T95" fmla="*/ 278 h 333"/>
                <a:gd name="T96" fmla="*/ 17 w 65"/>
                <a:gd name="T97" fmla="*/ 283 h 333"/>
                <a:gd name="T98" fmla="*/ 16 w 65"/>
                <a:gd name="T99" fmla="*/ 289 h 333"/>
                <a:gd name="T100" fmla="*/ 14 w 65"/>
                <a:gd name="T101" fmla="*/ 294 h 333"/>
                <a:gd name="T102" fmla="*/ 12 w 65"/>
                <a:gd name="T103" fmla="*/ 300 h 333"/>
                <a:gd name="T104" fmla="*/ 10 w 65"/>
                <a:gd name="T105" fmla="*/ 306 h 333"/>
                <a:gd name="T106" fmla="*/ 8 w 65"/>
                <a:gd name="T107" fmla="*/ 311 h 333"/>
                <a:gd name="T108" fmla="*/ 6 w 65"/>
                <a:gd name="T109" fmla="*/ 317 h 333"/>
                <a:gd name="T110" fmla="*/ 4 w 65"/>
                <a:gd name="T111" fmla="*/ 322 h 333"/>
                <a:gd name="T112" fmla="*/ 2 w 65"/>
                <a:gd name="T113" fmla="*/ 328 h 333"/>
                <a:gd name="T114" fmla="*/ 0 w 65"/>
                <a:gd name="T1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" h="333">
                  <a:moveTo>
                    <a:pt x="65" y="0"/>
                  </a:moveTo>
                  <a:lnTo>
                    <a:pt x="65" y="3"/>
                  </a:lnTo>
                  <a:lnTo>
                    <a:pt x="65" y="6"/>
                  </a:lnTo>
                  <a:lnTo>
                    <a:pt x="65" y="9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4" y="18"/>
                  </a:lnTo>
                  <a:lnTo>
                    <a:pt x="64" y="21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30"/>
                  </a:lnTo>
                  <a:lnTo>
                    <a:pt x="64" y="33"/>
                  </a:lnTo>
                  <a:lnTo>
                    <a:pt x="64" y="36"/>
                  </a:lnTo>
                  <a:lnTo>
                    <a:pt x="64" y="39"/>
                  </a:lnTo>
                  <a:lnTo>
                    <a:pt x="63" y="42"/>
                  </a:lnTo>
                  <a:lnTo>
                    <a:pt x="63" y="45"/>
                  </a:lnTo>
                  <a:lnTo>
                    <a:pt x="63" y="48"/>
                  </a:lnTo>
                  <a:lnTo>
                    <a:pt x="63" y="51"/>
                  </a:lnTo>
                  <a:lnTo>
                    <a:pt x="63" y="54"/>
                  </a:lnTo>
                  <a:lnTo>
                    <a:pt x="62" y="57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2" y="65"/>
                  </a:lnTo>
                  <a:lnTo>
                    <a:pt x="61" y="68"/>
                  </a:lnTo>
                  <a:lnTo>
                    <a:pt x="61" y="71"/>
                  </a:lnTo>
                  <a:lnTo>
                    <a:pt x="61" y="74"/>
                  </a:lnTo>
                  <a:lnTo>
                    <a:pt x="61" y="77"/>
                  </a:lnTo>
                  <a:lnTo>
                    <a:pt x="60" y="80"/>
                  </a:lnTo>
                  <a:lnTo>
                    <a:pt x="60" y="83"/>
                  </a:lnTo>
                  <a:lnTo>
                    <a:pt x="60" y="86"/>
                  </a:lnTo>
                  <a:lnTo>
                    <a:pt x="59" y="89"/>
                  </a:lnTo>
                  <a:lnTo>
                    <a:pt x="59" y="92"/>
                  </a:lnTo>
                  <a:lnTo>
                    <a:pt x="59" y="95"/>
                  </a:lnTo>
                  <a:lnTo>
                    <a:pt x="58" y="98"/>
                  </a:lnTo>
                  <a:lnTo>
                    <a:pt x="58" y="101"/>
                  </a:lnTo>
                  <a:lnTo>
                    <a:pt x="58" y="104"/>
                  </a:lnTo>
                  <a:lnTo>
                    <a:pt x="57" y="107"/>
                  </a:lnTo>
                  <a:lnTo>
                    <a:pt x="57" y="110"/>
                  </a:lnTo>
                  <a:lnTo>
                    <a:pt x="56" y="113"/>
                  </a:lnTo>
                  <a:lnTo>
                    <a:pt x="56" y="116"/>
                  </a:lnTo>
                  <a:lnTo>
                    <a:pt x="56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4" y="127"/>
                  </a:lnTo>
                  <a:lnTo>
                    <a:pt x="54" y="130"/>
                  </a:lnTo>
                  <a:lnTo>
                    <a:pt x="53" y="133"/>
                  </a:lnTo>
                  <a:lnTo>
                    <a:pt x="53" y="136"/>
                  </a:lnTo>
                  <a:lnTo>
                    <a:pt x="53" y="139"/>
                  </a:lnTo>
                  <a:lnTo>
                    <a:pt x="52" y="142"/>
                  </a:lnTo>
                  <a:lnTo>
                    <a:pt x="52" y="145"/>
                  </a:lnTo>
                  <a:lnTo>
                    <a:pt x="51" y="148"/>
                  </a:lnTo>
                  <a:lnTo>
                    <a:pt x="50" y="151"/>
                  </a:lnTo>
                  <a:lnTo>
                    <a:pt x="50" y="154"/>
                  </a:lnTo>
                  <a:lnTo>
                    <a:pt x="50" y="157"/>
                  </a:lnTo>
                  <a:lnTo>
                    <a:pt x="49" y="160"/>
                  </a:lnTo>
                  <a:lnTo>
                    <a:pt x="48" y="163"/>
                  </a:lnTo>
                  <a:lnTo>
                    <a:pt x="48" y="165"/>
                  </a:lnTo>
                  <a:lnTo>
                    <a:pt x="47" y="168"/>
                  </a:lnTo>
                  <a:lnTo>
                    <a:pt x="47" y="171"/>
                  </a:lnTo>
                  <a:lnTo>
                    <a:pt x="46" y="174"/>
                  </a:lnTo>
                  <a:lnTo>
                    <a:pt x="46" y="177"/>
                  </a:lnTo>
                  <a:lnTo>
                    <a:pt x="45" y="180"/>
                  </a:lnTo>
                  <a:lnTo>
                    <a:pt x="44" y="183"/>
                  </a:lnTo>
                  <a:lnTo>
                    <a:pt x="44" y="186"/>
                  </a:lnTo>
                  <a:lnTo>
                    <a:pt x="43" y="189"/>
                  </a:lnTo>
                  <a:lnTo>
                    <a:pt x="43" y="192"/>
                  </a:lnTo>
                  <a:lnTo>
                    <a:pt x="42" y="195"/>
                  </a:lnTo>
                  <a:lnTo>
                    <a:pt x="41" y="197"/>
                  </a:lnTo>
                  <a:lnTo>
                    <a:pt x="40" y="200"/>
                  </a:lnTo>
                  <a:lnTo>
                    <a:pt x="40" y="203"/>
                  </a:lnTo>
                  <a:lnTo>
                    <a:pt x="39" y="206"/>
                  </a:lnTo>
                  <a:lnTo>
                    <a:pt x="39" y="209"/>
                  </a:lnTo>
                  <a:lnTo>
                    <a:pt x="38" y="212"/>
                  </a:lnTo>
                  <a:lnTo>
                    <a:pt x="37" y="215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5" y="223"/>
                  </a:lnTo>
                  <a:lnTo>
                    <a:pt x="34" y="226"/>
                  </a:lnTo>
                  <a:lnTo>
                    <a:pt x="33" y="229"/>
                  </a:lnTo>
                  <a:lnTo>
                    <a:pt x="33" y="232"/>
                  </a:lnTo>
                  <a:lnTo>
                    <a:pt x="32" y="235"/>
                  </a:lnTo>
                  <a:lnTo>
                    <a:pt x="31" y="238"/>
                  </a:lnTo>
                  <a:lnTo>
                    <a:pt x="30" y="241"/>
                  </a:lnTo>
                  <a:lnTo>
                    <a:pt x="30" y="243"/>
                  </a:lnTo>
                  <a:lnTo>
                    <a:pt x="29" y="246"/>
                  </a:lnTo>
                  <a:lnTo>
                    <a:pt x="28" y="249"/>
                  </a:lnTo>
                  <a:lnTo>
                    <a:pt x="27" y="252"/>
                  </a:lnTo>
                  <a:lnTo>
                    <a:pt x="26" y="255"/>
                  </a:lnTo>
                  <a:lnTo>
                    <a:pt x="25" y="258"/>
                  </a:lnTo>
                  <a:lnTo>
                    <a:pt x="24" y="261"/>
                  </a:lnTo>
                  <a:lnTo>
                    <a:pt x="24" y="264"/>
                  </a:lnTo>
                  <a:lnTo>
                    <a:pt x="23" y="266"/>
                  </a:lnTo>
                  <a:lnTo>
                    <a:pt x="22" y="269"/>
                  </a:lnTo>
                  <a:lnTo>
                    <a:pt x="21" y="272"/>
                  </a:lnTo>
                  <a:lnTo>
                    <a:pt x="20" y="275"/>
                  </a:lnTo>
                  <a:lnTo>
                    <a:pt x="19" y="278"/>
                  </a:lnTo>
                  <a:lnTo>
                    <a:pt x="18" y="280"/>
                  </a:lnTo>
                  <a:lnTo>
                    <a:pt x="17" y="283"/>
                  </a:lnTo>
                  <a:lnTo>
                    <a:pt x="17" y="286"/>
                  </a:lnTo>
                  <a:lnTo>
                    <a:pt x="16" y="289"/>
                  </a:lnTo>
                  <a:lnTo>
                    <a:pt x="15" y="292"/>
                  </a:lnTo>
                  <a:lnTo>
                    <a:pt x="14" y="294"/>
                  </a:lnTo>
                  <a:lnTo>
                    <a:pt x="13" y="297"/>
                  </a:lnTo>
                  <a:lnTo>
                    <a:pt x="12" y="300"/>
                  </a:lnTo>
                  <a:lnTo>
                    <a:pt x="11" y="303"/>
                  </a:lnTo>
                  <a:lnTo>
                    <a:pt x="10" y="306"/>
                  </a:lnTo>
                  <a:lnTo>
                    <a:pt x="9" y="309"/>
                  </a:lnTo>
                  <a:lnTo>
                    <a:pt x="8" y="311"/>
                  </a:lnTo>
                  <a:lnTo>
                    <a:pt x="7" y="314"/>
                  </a:lnTo>
                  <a:lnTo>
                    <a:pt x="6" y="317"/>
                  </a:lnTo>
                  <a:lnTo>
                    <a:pt x="5" y="320"/>
                  </a:lnTo>
                  <a:lnTo>
                    <a:pt x="4" y="322"/>
                  </a:lnTo>
                  <a:lnTo>
                    <a:pt x="3" y="325"/>
                  </a:lnTo>
                  <a:lnTo>
                    <a:pt x="2" y="328"/>
                  </a:lnTo>
                  <a:lnTo>
                    <a:pt x="1" y="331"/>
                  </a:lnTo>
                  <a:lnTo>
                    <a:pt x="0" y="333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1935" y="3469"/>
              <a:ext cx="279" cy="188"/>
            </a:xfrm>
            <a:custGeom>
              <a:avLst/>
              <a:gdLst>
                <a:gd name="T0" fmla="*/ 277 w 279"/>
                <a:gd name="T1" fmla="*/ 2 h 188"/>
                <a:gd name="T2" fmla="*/ 273 w 279"/>
                <a:gd name="T3" fmla="*/ 6 h 188"/>
                <a:gd name="T4" fmla="*/ 268 w 279"/>
                <a:gd name="T5" fmla="*/ 10 h 188"/>
                <a:gd name="T6" fmla="*/ 264 w 279"/>
                <a:gd name="T7" fmla="*/ 14 h 188"/>
                <a:gd name="T8" fmla="*/ 260 w 279"/>
                <a:gd name="T9" fmla="*/ 18 h 188"/>
                <a:gd name="T10" fmla="*/ 256 w 279"/>
                <a:gd name="T11" fmla="*/ 22 h 188"/>
                <a:gd name="T12" fmla="*/ 251 w 279"/>
                <a:gd name="T13" fmla="*/ 26 h 188"/>
                <a:gd name="T14" fmla="*/ 247 w 279"/>
                <a:gd name="T15" fmla="*/ 30 h 188"/>
                <a:gd name="T16" fmla="*/ 242 w 279"/>
                <a:gd name="T17" fmla="*/ 34 h 188"/>
                <a:gd name="T18" fmla="*/ 238 w 279"/>
                <a:gd name="T19" fmla="*/ 38 h 188"/>
                <a:gd name="T20" fmla="*/ 233 w 279"/>
                <a:gd name="T21" fmla="*/ 41 h 188"/>
                <a:gd name="T22" fmla="*/ 229 w 279"/>
                <a:gd name="T23" fmla="*/ 45 h 188"/>
                <a:gd name="T24" fmla="*/ 224 w 279"/>
                <a:gd name="T25" fmla="*/ 49 h 188"/>
                <a:gd name="T26" fmla="*/ 220 w 279"/>
                <a:gd name="T27" fmla="*/ 53 h 188"/>
                <a:gd name="T28" fmla="*/ 215 w 279"/>
                <a:gd name="T29" fmla="*/ 57 h 188"/>
                <a:gd name="T30" fmla="*/ 211 w 279"/>
                <a:gd name="T31" fmla="*/ 60 h 188"/>
                <a:gd name="T32" fmla="*/ 206 w 279"/>
                <a:gd name="T33" fmla="*/ 64 h 188"/>
                <a:gd name="T34" fmla="*/ 202 w 279"/>
                <a:gd name="T35" fmla="*/ 68 h 188"/>
                <a:gd name="T36" fmla="*/ 197 w 279"/>
                <a:gd name="T37" fmla="*/ 71 h 188"/>
                <a:gd name="T38" fmla="*/ 192 w 279"/>
                <a:gd name="T39" fmla="*/ 75 h 188"/>
                <a:gd name="T40" fmla="*/ 188 w 279"/>
                <a:gd name="T41" fmla="*/ 78 h 188"/>
                <a:gd name="T42" fmla="*/ 183 w 279"/>
                <a:gd name="T43" fmla="*/ 82 h 188"/>
                <a:gd name="T44" fmla="*/ 178 w 279"/>
                <a:gd name="T45" fmla="*/ 86 h 188"/>
                <a:gd name="T46" fmla="*/ 173 w 279"/>
                <a:gd name="T47" fmla="*/ 89 h 188"/>
                <a:gd name="T48" fmla="*/ 169 w 279"/>
                <a:gd name="T49" fmla="*/ 92 h 188"/>
                <a:gd name="T50" fmla="*/ 164 w 279"/>
                <a:gd name="T51" fmla="*/ 96 h 188"/>
                <a:gd name="T52" fmla="*/ 159 w 279"/>
                <a:gd name="T53" fmla="*/ 99 h 188"/>
                <a:gd name="T54" fmla="*/ 154 w 279"/>
                <a:gd name="T55" fmla="*/ 103 h 188"/>
                <a:gd name="T56" fmla="*/ 149 w 279"/>
                <a:gd name="T57" fmla="*/ 106 h 188"/>
                <a:gd name="T58" fmla="*/ 144 w 279"/>
                <a:gd name="T59" fmla="*/ 109 h 188"/>
                <a:gd name="T60" fmla="*/ 139 w 279"/>
                <a:gd name="T61" fmla="*/ 112 h 188"/>
                <a:gd name="T62" fmla="*/ 134 w 279"/>
                <a:gd name="T63" fmla="*/ 116 h 188"/>
                <a:gd name="T64" fmla="*/ 130 w 279"/>
                <a:gd name="T65" fmla="*/ 119 h 188"/>
                <a:gd name="T66" fmla="*/ 125 w 279"/>
                <a:gd name="T67" fmla="*/ 122 h 188"/>
                <a:gd name="T68" fmla="*/ 120 w 279"/>
                <a:gd name="T69" fmla="*/ 125 h 188"/>
                <a:gd name="T70" fmla="*/ 115 w 279"/>
                <a:gd name="T71" fmla="*/ 128 h 188"/>
                <a:gd name="T72" fmla="*/ 109 w 279"/>
                <a:gd name="T73" fmla="*/ 131 h 188"/>
                <a:gd name="T74" fmla="*/ 105 w 279"/>
                <a:gd name="T75" fmla="*/ 134 h 188"/>
                <a:gd name="T76" fmla="*/ 99 w 279"/>
                <a:gd name="T77" fmla="*/ 137 h 188"/>
                <a:gd name="T78" fmla="*/ 94 w 279"/>
                <a:gd name="T79" fmla="*/ 140 h 188"/>
                <a:gd name="T80" fmla="*/ 89 w 279"/>
                <a:gd name="T81" fmla="*/ 143 h 188"/>
                <a:gd name="T82" fmla="*/ 84 w 279"/>
                <a:gd name="T83" fmla="*/ 146 h 188"/>
                <a:gd name="T84" fmla="*/ 79 w 279"/>
                <a:gd name="T85" fmla="*/ 149 h 188"/>
                <a:gd name="T86" fmla="*/ 74 w 279"/>
                <a:gd name="T87" fmla="*/ 152 h 188"/>
                <a:gd name="T88" fmla="*/ 69 w 279"/>
                <a:gd name="T89" fmla="*/ 155 h 188"/>
                <a:gd name="T90" fmla="*/ 63 w 279"/>
                <a:gd name="T91" fmla="*/ 158 h 188"/>
                <a:gd name="T92" fmla="*/ 58 w 279"/>
                <a:gd name="T93" fmla="*/ 160 h 188"/>
                <a:gd name="T94" fmla="*/ 53 w 279"/>
                <a:gd name="T95" fmla="*/ 163 h 188"/>
                <a:gd name="T96" fmla="*/ 48 w 279"/>
                <a:gd name="T97" fmla="*/ 166 h 188"/>
                <a:gd name="T98" fmla="*/ 43 w 279"/>
                <a:gd name="T99" fmla="*/ 169 h 188"/>
                <a:gd name="T100" fmla="*/ 37 w 279"/>
                <a:gd name="T101" fmla="*/ 171 h 188"/>
                <a:gd name="T102" fmla="*/ 32 w 279"/>
                <a:gd name="T103" fmla="*/ 174 h 188"/>
                <a:gd name="T104" fmla="*/ 27 w 279"/>
                <a:gd name="T105" fmla="*/ 176 h 188"/>
                <a:gd name="T106" fmla="*/ 21 w 279"/>
                <a:gd name="T107" fmla="*/ 179 h 188"/>
                <a:gd name="T108" fmla="*/ 16 w 279"/>
                <a:gd name="T109" fmla="*/ 181 h 188"/>
                <a:gd name="T110" fmla="*/ 11 w 279"/>
                <a:gd name="T111" fmla="*/ 184 h 188"/>
                <a:gd name="T112" fmla="*/ 5 w 279"/>
                <a:gd name="T113" fmla="*/ 186 h 188"/>
                <a:gd name="T114" fmla="*/ 0 w 279"/>
                <a:gd name="T11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188">
                  <a:moveTo>
                    <a:pt x="279" y="0"/>
                  </a:moveTo>
                  <a:lnTo>
                    <a:pt x="277" y="2"/>
                  </a:lnTo>
                  <a:lnTo>
                    <a:pt x="275" y="4"/>
                  </a:lnTo>
                  <a:lnTo>
                    <a:pt x="273" y="6"/>
                  </a:lnTo>
                  <a:lnTo>
                    <a:pt x="270" y="8"/>
                  </a:lnTo>
                  <a:lnTo>
                    <a:pt x="268" y="10"/>
                  </a:lnTo>
                  <a:lnTo>
                    <a:pt x="266" y="12"/>
                  </a:lnTo>
                  <a:lnTo>
                    <a:pt x="264" y="14"/>
                  </a:lnTo>
                  <a:lnTo>
                    <a:pt x="262" y="16"/>
                  </a:lnTo>
                  <a:lnTo>
                    <a:pt x="260" y="18"/>
                  </a:lnTo>
                  <a:lnTo>
                    <a:pt x="258" y="20"/>
                  </a:lnTo>
                  <a:lnTo>
                    <a:pt x="256" y="22"/>
                  </a:lnTo>
                  <a:lnTo>
                    <a:pt x="253" y="24"/>
                  </a:lnTo>
                  <a:lnTo>
                    <a:pt x="251" y="26"/>
                  </a:lnTo>
                  <a:lnTo>
                    <a:pt x="249" y="28"/>
                  </a:lnTo>
                  <a:lnTo>
                    <a:pt x="247" y="30"/>
                  </a:lnTo>
                  <a:lnTo>
                    <a:pt x="244" y="32"/>
                  </a:lnTo>
                  <a:lnTo>
                    <a:pt x="242" y="34"/>
                  </a:lnTo>
                  <a:lnTo>
                    <a:pt x="240" y="36"/>
                  </a:lnTo>
                  <a:lnTo>
                    <a:pt x="238" y="38"/>
                  </a:lnTo>
                  <a:lnTo>
                    <a:pt x="236" y="39"/>
                  </a:lnTo>
                  <a:lnTo>
                    <a:pt x="233" y="41"/>
                  </a:lnTo>
                  <a:lnTo>
                    <a:pt x="231" y="43"/>
                  </a:lnTo>
                  <a:lnTo>
                    <a:pt x="229" y="45"/>
                  </a:lnTo>
                  <a:lnTo>
                    <a:pt x="227" y="47"/>
                  </a:lnTo>
                  <a:lnTo>
                    <a:pt x="224" y="49"/>
                  </a:lnTo>
                  <a:lnTo>
                    <a:pt x="222" y="51"/>
                  </a:lnTo>
                  <a:lnTo>
                    <a:pt x="220" y="53"/>
                  </a:lnTo>
                  <a:lnTo>
                    <a:pt x="218" y="55"/>
                  </a:lnTo>
                  <a:lnTo>
                    <a:pt x="215" y="57"/>
                  </a:lnTo>
                  <a:lnTo>
                    <a:pt x="213" y="58"/>
                  </a:lnTo>
                  <a:lnTo>
                    <a:pt x="211" y="60"/>
                  </a:lnTo>
                  <a:lnTo>
                    <a:pt x="208" y="62"/>
                  </a:lnTo>
                  <a:lnTo>
                    <a:pt x="206" y="64"/>
                  </a:lnTo>
                  <a:lnTo>
                    <a:pt x="204" y="66"/>
                  </a:lnTo>
                  <a:lnTo>
                    <a:pt x="202" y="68"/>
                  </a:lnTo>
                  <a:lnTo>
                    <a:pt x="199" y="70"/>
                  </a:lnTo>
                  <a:lnTo>
                    <a:pt x="197" y="71"/>
                  </a:lnTo>
                  <a:lnTo>
                    <a:pt x="195" y="73"/>
                  </a:lnTo>
                  <a:lnTo>
                    <a:pt x="192" y="75"/>
                  </a:lnTo>
                  <a:lnTo>
                    <a:pt x="190" y="77"/>
                  </a:lnTo>
                  <a:lnTo>
                    <a:pt x="188" y="78"/>
                  </a:lnTo>
                  <a:lnTo>
                    <a:pt x="185" y="80"/>
                  </a:lnTo>
                  <a:lnTo>
                    <a:pt x="183" y="82"/>
                  </a:lnTo>
                  <a:lnTo>
                    <a:pt x="180" y="84"/>
                  </a:lnTo>
                  <a:lnTo>
                    <a:pt x="178" y="86"/>
                  </a:lnTo>
                  <a:lnTo>
                    <a:pt x="176" y="87"/>
                  </a:lnTo>
                  <a:lnTo>
                    <a:pt x="173" y="89"/>
                  </a:lnTo>
                  <a:lnTo>
                    <a:pt x="171" y="91"/>
                  </a:lnTo>
                  <a:lnTo>
                    <a:pt x="169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1" y="97"/>
                  </a:lnTo>
                  <a:lnTo>
                    <a:pt x="159" y="99"/>
                  </a:lnTo>
                  <a:lnTo>
                    <a:pt x="156" y="101"/>
                  </a:lnTo>
                  <a:lnTo>
                    <a:pt x="154" y="103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4" y="109"/>
                  </a:lnTo>
                  <a:lnTo>
                    <a:pt x="142" y="111"/>
                  </a:lnTo>
                  <a:lnTo>
                    <a:pt x="139" y="112"/>
                  </a:lnTo>
                  <a:lnTo>
                    <a:pt x="137" y="114"/>
                  </a:lnTo>
                  <a:lnTo>
                    <a:pt x="134" y="116"/>
                  </a:lnTo>
                  <a:lnTo>
                    <a:pt x="132" y="117"/>
                  </a:lnTo>
                  <a:lnTo>
                    <a:pt x="130" y="119"/>
                  </a:lnTo>
                  <a:lnTo>
                    <a:pt x="127" y="121"/>
                  </a:lnTo>
                  <a:lnTo>
                    <a:pt x="125" y="122"/>
                  </a:lnTo>
                  <a:lnTo>
                    <a:pt x="122" y="124"/>
                  </a:lnTo>
                  <a:lnTo>
                    <a:pt x="120" y="125"/>
                  </a:lnTo>
                  <a:lnTo>
                    <a:pt x="117" y="127"/>
                  </a:lnTo>
                  <a:lnTo>
                    <a:pt x="115" y="128"/>
                  </a:lnTo>
                  <a:lnTo>
                    <a:pt x="112" y="130"/>
                  </a:lnTo>
                  <a:lnTo>
                    <a:pt x="109" y="131"/>
                  </a:lnTo>
                  <a:lnTo>
                    <a:pt x="107" y="133"/>
                  </a:lnTo>
                  <a:lnTo>
                    <a:pt x="105" y="134"/>
                  </a:lnTo>
                  <a:lnTo>
                    <a:pt x="102" y="136"/>
                  </a:lnTo>
                  <a:lnTo>
                    <a:pt x="99" y="137"/>
                  </a:lnTo>
                  <a:lnTo>
                    <a:pt x="97" y="139"/>
                  </a:lnTo>
                  <a:lnTo>
                    <a:pt x="94" y="140"/>
                  </a:lnTo>
                  <a:lnTo>
                    <a:pt x="92" y="142"/>
                  </a:lnTo>
                  <a:lnTo>
                    <a:pt x="89" y="143"/>
                  </a:lnTo>
                  <a:lnTo>
                    <a:pt x="87" y="145"/>
                  </a:lnTo>
                  <a:lnTo>
                    <a:pt x="84" y="146"/>
                  </a:lnTo>
                  <a:lnTo>
                    <a:pt x="82" y="148"/>
                  </a:lnTo>
                  <a:lnTo>
                    <a:pt x="79" y="149"/>
                  </a:lnTo>
                  <a:lnTo>
                    <a:pt x="76" y="151"/>
                  </a:lnTo>
                  <a:lnTo>
                    <a:pt x="74" y="152"/>
                  </a:lnTo>
                  <a:lnTo>
                    <a:pt x="71" y="153"/>
                  </a:lnTo>
                  <a:lnTo>
                    <a:pt x="69" y="155"/>
                  </a:lnTo>
                  <a:lnTo>
                    <a:pt x="66" y="156"/>
                  </a:lnTo>
                  <a:lnTo>
                    <a:pt x="63" y="158"/>
                  </a:lnTo>
                  <a:lnTo>
                    <a:pt x="61" y="159"/>
                  </a:lnTo>
                  <a:lnTo>
                    <a:pt x="58" y="160"/>
                  </a:lnTo>
                  <a:lnTo>
                    <a:pt x="56" y="162"/>
                  </a:lnTo>
                  <a:lnTo>
                    <a:pt x="53" y="163"/>
                  </a:lnTo>
                  <a:lnTo>
                    <a:pt x="50" y="164"/>
                  </a:lnTo>
                  <a:lnTo>
                    <a:pt x="48" y="166"/>
                  </a:lnTo>
                  <a:lnTo>
                    <a:pt x="45" y="167"/>
                  </a:lnTo>
                  <a:lnTo>
                    <a:pt x="43" y="169"/>
                  </a:lnTo>
                  <a:lnTo>
                    <a:pt x="40" y="170"/>
                  </a:lnTo>
                  <a:lnTo>
                    <a:pt x="37" y="171"/>
                  </a:lnTo>
                  <a:lnTo>
                    <a:pt x="35" y="172"/>
                  </a:lnTo>
                  <a:lnTo>
                    <a:pt x="32" y="174"/>
                  </a:lnTo>
                  <a:lnTo>
                    <a:pt x="29" y="175"/>
                  </a:lnTo>
                  <a:lnTo>
                    <a:pt x="27" y="176"/>
                  </a:lnTo>
                  <a:lnTo>
                    <a:pt x="24" y="177"/>
                  </a:lnTo>
                  <a:lnTo>
                    <a:pt x="21" y="179"/>
                  </a:lnTo>
                  <a:lnTo>
                    <a:pt x="19" y="180"/>
                  </a:lnTo>
                  <a:lnTo>
                    <a:pt x="16" y="181"/>
                  </a:lnTo>
                  <a:lnTo>
                    <a:pt x="14" y="182"/>
                  </a:lnTo>
                  <a:lnTo>
                    <a:pt x="11" y="184"/>
                  </a:lnTo>
                  <a:lnTo>
                    <a:pt x="8" y="185"/>
                  </a:lnTo>
                  <a:lnTo>
                    <a:pt x="5" y="186"/>
                  </a:lnTo>
                  <a:lnTo>
                    <a:pt x="3" y="187"/>
                  </a:lnTo>
                  <a:lnTo>
                    <a:pt x="0" y="188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1220" y="3669"/>
              <a:ext cx="329" cy="66"/>
            </a:xfrm>
            <a:custGeom>
              <a:avLst/>
              <a:gdLst>
                <a:gd name="T0" fmla="*/ 327 w 329"/>
                <a:gd name="T1" fmla="*/ 66 h 66"/>
                <a:gd name="T2" fmla="*/ 321 w 329"/>
                <a:gd name="T3" fmla="*/ 66 h 66"/>
                <a:gd name="T4" fmla="*/ 315 w 329"/>
                <a:gd name="T5" fmla="*/ 66 h 66"/>
                <a:gd name="T6" fmla="*/ 309 w 329"/>
                <a:gd name="T7" fmla="*/ 66 h 66"/>
                <a:gd name="T8" fmla="*/ 303 w 329"/>
                <a:gd name="T9" fmla="*/ 65 h 66"/>
                <a:gd name="T10" fmla="*/ 297 w 329"/>
                <a:gd name="T11" fmla="*/ 65 h 66"/>
                <a:gd name="T12" fmla="*/ 291 w 329"/>
                <a:gd name="T13" fmla="*/ 65 h 66"/>
                <a:gd name="T14" fmla="*/ 285 w 329"/>
                <a:gd name="T15" fmla="*/ 64 h 66"/>
                <a:gd name="T16" fmla="*/ 280 w 329"/>
                <a:gd name="T17" fmla="*/ 64 h 66"/>
                <a:gd name="T18" fmla="*/ 274 w 329"/>
                <a:gd name="T19" fmla="*/ 63 h 66"/>
                <a:gd name="T20" fmla="*/ 268 w 329"/>
                <a:gd name="T21" fmla="*/ 63 h 66"/>
                <a:gd name="T22" fmla="*/ 262 w 329"/>
                <a:gd name="T23" fmla="*/ 63 h 66"/>
                <a:gd name="T24" fmla="*/ 256 w 329"/>
                <a:gd name="T25" fmla="*/ 62 h 66"/>
                <a:gd name="T26" fmla="*/ 250 w 329"/>
                <a:gd name="T27" fmla="*/ 61 h 66"/>
                <a:gd name="T28" fmla="*/ 245 w 329"/>
                <a:gd name="T29" fmla="*/ 61 h 66"/>
                <a:gd name="T30" fmla="*/ 239 w 329"/>
                <a:gd name="T31" fmla="*/ 60 h 66"/>
                <a:gd name="T32" fmla="*/ 233 w 329"/>
                <a:gd name="T33" fmla="*/ 59 h 66"/>
                <a:gd name="T34" fmla="*/ 227 w 329"/>
                <a:gd name="T35" fmla="*/ 59 h 66"/>
                <a:gd name="T36" fmla="*/ 221 w 329"/>
                <a:gd name="T37" fmla="*/ 58 h 66"/>
                <a:gd name="T38" fmla="*/ 216 w 329"/>
                <a:gd name="T39" fmla="*/ 57 h 66"/>
                <a:gd name="T40" fmla="*/ 210 w 329"/>
                <a:gd name="T41" fmla="*/ 56 h 66"/>
                <a:gd name="T42" fmla="*/ 204 w 329"/>
                <a:gd name="T43" fmla="*/ 55 h 66"/>
                <a:gd name="T44" fmla="*/ 198 w 329"/>
                <a:gd name="T45" fmla="*/ 54 h 66"/>
                <a:gd name="T46" fmla="*/ 192 w 329"/>
                <a:gd name="T47" fmla="*/ 54 h 66"/>
                <a:gd name="T48" fmla="*/ 187 w 329"/>
                <a:gd name="T49" fmla="*/ 53 h 66"/>
                <a:gd name="T50" fmla="*/ 181 w 329"/>
                <a:gd name="T51" fmla="*/ 52 h 66"/>
                <a:gd name="T52" fmla="*/ 175 w 329"/>
                <a:gd name="T53" fmla="*/ 50 h 66"/>
                <a:gd name="T54" fmla="*/ 169 w 329"/>
                <a:gd name="T55" fmla="*/ 49 h 66"/>
                <a:gd name="T56" fmla="*/ 163 w 329"/>
                <a:gd name="T57" fmla="*/ 48 h 66"/>
                <a:gd name="T58" fmla="*/ 158 w 329"/>
                <a:gd name="T59" fmla="*/ 47 h 66"/>
                <a:gd name="T60" fmla="*/ 152 w 329"/>
                <a:gd name="T61" fmla="*/ 46 h 66"/>
                <a:gd name="T62" fmla="*/ 146 w 329"/>
                <a:gd name="T63" fmla="*/ 45 h 66"/>
                <a:gd name="T64" fmla="*/ 140 w 329"/>
                <a:gd name="T65" fmla="*/ 43 h 66"/>
                <a:gd name="T66" fmla="*/ 135 w 329"/>
                <a:gd name="T67" fmla="*/ 42 h 66"/>
                <a:gd name="T68" fmla="*/ 129 w 329"/>
                <a:gd name="T69" fmla="*/ 41 h 66"/>
                <a:gd name="T70" fmla="*/ 123 w 329"/>
                <a:gd name="T71" fmla="*/ 39 h 66"/>
                <a:gd name="T72" fmla="*/ 117 w 329"/>
                <a:gd name="T73" fmla="*/ 38 h 66"/>
                <a:gd name="T74" fmla="*/ 112 w 329"/>
                <a:gd name="T75" fmla="*/ 37 h 66"/>
                <a:gd name="T76" fmla="*/ 106 w 329"/>
                <a:gd name="T77" fmla="*/ 35 h 66"/>
                <a:gd name="T78" fmla="*/ 101 w 329"/>
                <a:gd name="T79" fmla="*/ 33 h 66"/>
                <a:gd name="T80" fmla="*/ 95 w 329"/>
                <a:gd name="T81" fmla="*/ 32 h 66"/>
                <a:gd name="T82" fmla="*/ 89 w 329"/>
                <a:gd name="T83" fmla="*/ 30 h 66"/>
                <a:gd name="T84" fmla="*/ 84 w 329"/>
                <a:gd name="T85" fmla="*/ 29 h 66"/>
                <a:gd name="T86" fmla="*/ 78 w 329"/>
                <a:gd name="T87" fmla="*/ 27 h 66"/>
                <a:gd name="T88" fmla="*/ 72 w 329"/>
                <a:gd name="T89" fmla="*/ 25 h 66"/>
                <a:gd name="T90" fmla="*/ 67 w 329"/>
                <a:gd name="T91" fmla="*/ 24 h 66"/>
                <a:gd name="T92" fmla="*/ 61 w 329"/>
                <a:gd name="T93" fmla="*/ 22 h 66"/>
                <a:gd name="T94" fmla="*/ 56 w 329"/>
                <a:gd name="T95" fmla="*/ 20 h 66"/>
                <a:gd name="T96" fmla="*/ 50 w 329"/>
                <a:gd name="T97" fmla="*/ 18 h 66"/>
                <a:gd name="T98" fmla="*/ 44 w 329"/>
                <a:gd name="T99" fmla="*/ 16 h 66"/>
                <a:gd name="T100" fmla="*/ 39 w 329"/>
                <a:gd name="T101" fmla="*/ 14 h 66"/>
                <a:gd name="T102" fmla="*/ 33 w 329"/>
                <a:gd name="T103" fmla="*/ 12 h 66"/>
                <a:gd name="T104" fmla="*/ 28 w 329"/>
                <a:gd name="T105" fmla="*/ 10 h 66"/>
                <a:gd name="T106" fmla="*/ 22 w 329"/>
                <a:gd name="T107" fmla="*/ 8 h 66"/>
                <a:gd name="T108" fmla="*/ 17 w 329"/>
                <a:gd name="T109" fmla="*/ 6 h 66"/>
                <a:gd name="T110" fmla="*/ 11 w 329"/>
                <a:gd name="T111" fmla="*/ 4 h 66"/>
                <a:gd name="T112" fmla="*/ 6 w 329"/>
                <a:gd name="T113" fmla="*/ 2 h 66"/>
                <a:gd name="T114" fmla="*/ 0 w 329"/>
                <a:gd name="T1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9" h="66">
                  <a:moveTo>
                    <a:pt x="329" y="66"/>
                  </a:moveTo>
                  <a:lnTo>
                    <a:pt x="327" y="66"/>
                  </a:lnTo>
                  <a:lnTo>
                    <a:pt x="324" y="66"/>
                  </a:lnTo>
                  <a:lnTo>
                    <a:pt x="321" y="66"/>
                  </a:lnTo>
                  <a:lnTo>
                    <a:pt x="318" y="66"/>
                  </a:lnTo>
                  <a:lnTo>
                    <a:pt x="315" y="66"/>
                  </a:lnTo>
                  <a:lnTo>
                    <a:pt x="312" y="66"/>
                  </a:lnTo>
                  <a:lnTo>
                    <a:pt x="309" y="66"/>
                  </a:lnTo>
                  <a:lnTo>
                    <a:pt x="306" y="65"/>
                  </a:lnTo>
                  <a:lnTo>
                    <a:pt x="303" y="65"/>
                  </a:lnTo>
                  <a:lnTo>
                    <a:pt x="300" y="65"/>
                  </a:lnTo>
                  <a:lnTo>
                    <a:pt x="297" y="65"/>
                  </a:lnTo>
                  <a:lnTo>
                    <a:pt x="294" y="65"/>
                  </a:lnTo>
                  <a:lnTo>
                    <a:pt x="291" y="65"/>
                  </a:lnTo>
                  <a:lnTo>
                    <a:pt x="288" y="65"/>
                  </a:lnTo>
                  <a:lnTo>
                    <a:pt x="285" y="64"/>
                  </a:lnTo>
                  <a:lnTo>
                    <a:pt x="282" y="64"/>
                  </a:lnTo>
                  <a:lnTo>
                    <a:pt x="280" y="64"/>
                  </a:lnTo>
                  <a:lnTo>
                    <a:pt x="277" y="64"/>
                  </a:lnTo>
                  <a:lnTo>
                    <a:pt x="274" y="63"/>
                  </a:lnTo>
                  <a:lnTo>
                    <a:pt x="271" y="63"/>
                  </a:lnTo>
                  <a:lnTo>
                    <a:pt x="268" y="63"/>
                  </a:lnTo>
                  <a:lnTo>
                    <a:pt x="265" y="63"/>
                  </a:lnTo>
                  <a:lnTo>
                    <a:pt x="262" y="63"/>
                  </a:lnTo>
                  <a:lnTo>
                    <a:pt x="259" y="62"/>
                  </a:lnTo>
                  <a:lnTo>
                    <a:pt x="256" y="62"/>
                  </a:lnTo>
                  <a:lnTo>
                    <a:pt x="253" y="62"/>
                  </a:lnTo>
                  <a:lnTo>
                    <a:pt x="250" y="61"/>
                  </a:lnTo>
                  <a:lnTo>
                    <a:pt x="248" y="61"/>
                  </a:lnTo>
                  <a:lnTo>
                    <a:pt x="245" y="61"/>
                  </a:lnTo>
                  <a:lnTo>
                    <a:pt x="242" y="60"/>
                  </a:lnTo>
                  <a:lnTo>
                    <a:pt x="239" y="60"/>
                  </a:lnTo>
                  <a:lnTo>
                    <a:pt x="236" y="60"/>
                  </a:lnTo>
                  <a:lnTo>
                    <a:pt x="233" y="59"/>
                  </a:lnTo>
                  <a:lnTo>
                    <a:pt x="230" y="59"/>
                  </a:lnTo>
                  <a:lnTo>
                    <a:pt x="227" y="59"/>
                  </a:lnTo>
                  <a:lnTo>
                    <a:pt x="224" y="58"/>
                  </a:lnTo>
                  <a:lnTo>
                    <a:pt x="221" y="58"/>
                  </a:lnTo>
                  <a:lnTo>
                    <a:pt x="218" y="57"/>
                  </a:lnTo>
                  <a:lnTo>
                    <a:pt x="216" y="57"/>
                  </a:lnTo>
                  <a:lnTo>
                    <a:pt x="213" y="57"/>
                  </a:lnTo>
                  <a:lnTo>
                    <a:pt x="210" y="56"/>
                  </a:lnTo>
                  <a:lnTo>
                    <a:pt x="207" y="56"/>
                  </a:lnTo>
                  <a:lnTo>
                    <a:pt x="204" y="55"/>
                  </a:lnTo>
                  <a:lnTo>
                    <a:pt x="201" y="55"/>
                  </a:lnTo>
                  <a:lnTo>
                    <a:pt x="198" y="54"/>
                  </a:lnTo>
                  <a:lnTo>
                    <a:pt x="195" y="54"/>
                  </a:lnTo>
                  <a:lnTo>
                    <a:pt x="192" y="54"/>
                  </a:lnTo>
                  <a:lnTo>
                    <a:pt x="189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1" y="52"/>
                  </a:lnTo>
                  <a:lnTo>
                    <a:pt x="178" y="51"/>
                  </a:lnTo>
                  <a:lnTo>
                    <a:pt x="175" y="50"/>
                  </a:lnTo>
                  <a:lnTo>
                    <a:pt x="172" y="50"/>
                  </a:lnTo>
                  <a:lnTo>
                    <a:pt x="169" y="49"/>
                  </a:lnTo>
                  <a:lnTo>
                    <a:pt x="166" y="49"/>
                  </a:lnTo>
                  <a:lnTo>
                    <a:pt x="163" y="48"/>
                  </a:lnTo>
                  <a:lnTo>
                    <a:pt x="161" y="48"/>
                  </a:lnTo>
                  <a:lnTo>
                    <a:pt x="158" y="47"/>
                  </a:lnTo>
                  <a:lnTo>
                    <a:pt x="155" y="47"/>
                  </a:lnTo>
                  <a:lnTo>
                    <a:pt x="152" y="46"/>
                  </a:lnTo>
                  <a:lnTo>
                    <a:pt x="149" y="45"/>
                  </a:lnTo>
                  <a:lnTo>
                    <a:pt x="146" y="45"/>
                  </a:lnTo>
                  <a:lnTo>
                    <a:pt x="143" y="44"/>
                  </a:lnTo>
                  <a:lnTo>
                    <a:pt x="140" y="43"/>
                  </a:lnTo>
                  <a:lnTo>
                    <a:pt x="137" y="43"/>
                  </a:lnTo>
                  <a:lnTo>
                    <a:pt x="135" y="42"/>
                  </a:lnTo>
                  <a:lnTo>
                    <a:pt x="132" y="41"/>
                  </a:lnTo>
                  <a:lnTo>
                    <a:pt x="129" y="41"/>
                  </a:lnTo>
                  <a:lnTo>
                    <a:pt x="126" y="40"/>
                  </a:lnTo>
                  <a:lnTo>
                    <a:pt x="123" y="39"/>
                  </a:lnTo>
                  <a:lnTo>
                    <a:pt x="120" y="39"/>
                  </a:lnTo>
                  <a:lnTo>
                    <a:pt x="117" y="38"/>
                  </a:lnTo>
                  <a:lnTo>
                    <a:pt x="115" y="37"/>
                  </a:lnTo>
                  <a:lnTo>
                    <a:pt x="112" y="37"/>
                  </a:lnTo>
                  <a:lnTo>
                    <a:pt x="109" y="36"/>
                  </a:lnTo>
                  <a:lnTo>
                    <a:pt x="106" y="35"/>
                  </a:lnTo>
                  <a:lnTo>
                    <a:pt x="103" y="34"/>
                  </a:lnTo>
                  <a:lnTo>
                    <a:pt x="101" y="33"/>
                  </a:lnTo>
                  <a:lnTo>
                    <a:pt x="98" y="33"/>
                  </a:lnTo>
                  <a:lnTo>
                    <a:pt x="95" y="32"/>
                  </a:lnTo>
                  <a:lnTo>
                    <a:pt x="92" y="31"/>
                  </a:lnTo>
                  <a:lnTo>
                    <a:pt x="89" y="30"/>
                  </a:lnTo>
                  <a:lnTo>
                    <a:pt x="86" y="30"/>
                  </a:lnTo>
                  <a:lnTo>
                    <a:pt x="84" y="29"/>
                  </a:lnTo>
                  <a:lnTo>
                    <a:pt x="81" y="28"/>
                  </a:lnTo>
                  <a:lnTo>
                    <a:pt x="78" y="27"/>
                  </a:lnTo>
                  <a:lnTo>
                    <a:pt x="75" y="26"/>
                  </a:lnTo>
                  <a:lnTo>
                    <a:pt x="72" y="25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4" y="23"/>
                  </a:lnTo>
                  <a:lnTo>
                    <a:pt x="61" y="22"/>
                  </a:lnTo>
                  <a:lnTo>
                    <a:pt x="58" y="21"/>
                  </a:lnTo>
                  <a:lnTo>
                    <a:pt x="56" y="20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7" y="17"/>
                  </a:lnTo>
                  <a:lnTo>
                    <a:pt x="44" y="16"/>
                  </a:lnTo>
                  <a:lnTo>
                    <a:pt x="42" y="15"/>
                  </a:lnTo>
                  <a:lnTo>
                    <a:pt x="39" y="14"/>
                  </a:lnTo>
                  <a:lnTo>
                    <a:pt x="36" y="13"/>
                  </a:lnTo>
                  <a:lnTo>
                    <a:pt x="33" y="12"/>
                  </a:lnTo>
                  <a:lnTo>
                    <a:pt x="30" y="11"/>
                  </a:lnTo>
                  <a:lnTo>
                    <a:pt x="28" y="10"/>
                  </a:lnTo>
                  <a:lnTo>
                    <a:pt x="25" y="9"/>
                  </a:lnTo>
                  <a:lnTo>
                    <a:pt x="22" y="8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9" y="3"/>
                  </a:lnTo>
                  <a:lnTo>
                    <a:pt x="6" y="2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707" y="3165"/>
              <a:ext cx="187" cy="282"/>
            </a:xfrm>
            <a:custGeom>
              <a:avLst/>
              <a:gdLst>
                <a:gd name="T0" fmla="*/ 184 w 187"/>
                <a:gd name="T1" fmla="*/ 280 h 282"/>
                <a:gd name="T2" fmla="*/ 180 w 187"/>
                <a:gd name="T3" fmla="*/ 276 h 282"/>
                <a:gd name="T4" fmla="*/ 176 w 187"/>
                <a:gd name="T5" fmla="*/ 272 h 282"/>
                <a:gd name="T6" fmla="*/ 172 w 187"/>
                <a:gd name="T7" fmla="*/ 268 h 282"/>
                <a:gd name="T8" fmla="*/ 168 w 187"/>
                <a:gd name="T9" fmla="*/ 263 h 282"/>
                <a:gd name="T10" fmla="*/ 164 w 187"/>
                <a:gd name="T11" fmla="*/ 259 h 282"/>
                <a:gd name="T12" fmla="*/ 161 w 187"/>
                <a:gd name="T13" fmla="*/ 254 h 282"/>
                <a:gd name="T14" fmla="*/ 157 w 187"/>
                <a:gd name="T15" fmla="*/ 250 h 282"/>
                <a:gd name="T16" fmla="*/ 153 w 187"/>
                <a:gd name="T17" fmla="*/ 245 h 282"/>
                <a:gd name="T18" fmla="*/ 149 w 187"/>
                <a:gd name="T19" fmla="*/ 241 h 282"/>
                <a:gd name="T20" fmla="*/ 145 w 187"/>
                <a:gd name="T21" fmla="*/ 236 h 282"/>
                <a:gd name="T22" fmla="*/ 141 w 187"/>
                <a:gd name="T23" fmla="*/ 232 h 282"/>
                <a:gd name="T24" fmla="*/ 137 w 187"/>
                <a:gd name="T25" fmla="*/ 227 h 282"/>
                <a:gd name="T26" fmla="*/ 134 w 187"/>
                <a:gd name="T27" fmla="*/ 223 h 282"/>
                <a:gd name="T28" fmla="*/ 130 w 187"/>
                <a:gd name="T29" fmla="*/ 218 h 282"/>
                <a:gd name="T30" fmla="*/ 126 w 187"/>
                <a:gd name="T31" fmla="*/ 213 h 282"/>
                <a:gd name="T32" fmla="*/ 123 w 187"/>
                <a:gd name="T33" fmla="*/ 209 h 282"/>
                <a:gd name="T34" fmla="*/ 119 w 187"/>
                <a:gd name="T35" fmla="*/ 204 h 282"/>
                <a:gd name="T36" fmla="*/ 116 w 187"/>
                <a:gd name="T37" fmla="*/ 199 h 282"/>
                <a:gd name="T38" fmla="*/ 112 w 187"/>
                <a:gd name="T39" fmla="*/ 195 h 282"/>
                <a:gd name="T40" fmla="*/ 109 w 187"/>
                <a:gd name="T41" fmla="*/ 190 h 282"/>
                <a:gd name="T42" fmla="*/ 105 w 187"/>
                <a:gd name="T43" fmla="*/ 185 h 282"/>
                <a:gd name="T44" fmla="*/ 102 w 187"/>
                <a:gd name="T45" fmla="*/ 180 h 282"/>
                <a:gd name="T46" fmla="*/ 98 w 187"/>
                <a:gd name="T47" fmla="*/ 175 h 282"/>
                <a:gd name="T48" fmla="*/ 95 w 187"/>
                <a:gd name="T49" fmla="*/ 171 h 282"/>
                <a:gd name="T50" fmla="*/ 91 w 187"/>
                <a:gd name="T51" fmla="*/ 166 h 282"/>
                <a:gd name="T52" fmla="*/ 88 w 187"/>
                <a:gd name="T53" fmla="*/ 161 h 282"/>
                <a:gd name="T54" fmla="*/ 85 w 187"/>
                <a:gd name="T55" fmla="*/ 156 h 282"/>
                <a:gd name="T56" fmla="*/ 81 w 187"/>
                <a:gd name="T57" fmla="*/ 151 h 282"/>
                <a:gd name="T58" fmla="*/ 78 w 187"/>
                <a:gd name="T59" fmla="*/ 146 h 282"/>
                <a:gd name="T60" fmla="*/ 75 w 187"/>
                <a:gd name="T61" fmla="*/ 141 h 282"/>
                <a:gd name="T62" fmla="*/ 72 w 187"/>
                <a:gd name="T63" fmla="*/ 136 h 282"/>
                <a:gd name="T64" fmla="*/ 69 w 187"/>
                <a:gd name="T65" fmla="*/ 131 h 282"/>
                <a:gd name="T66" fmla="*/ 65 w 187"/>
                <a:gd name="T67" fmla="*/ 126 h 282"/>
                <a:gd name="T68" fmla="*/ 62 w 187"/>
                <a:gd name="T69" fmla="*/ 121 h 282"/>
                <a:gd name="T70" fmla="*/ 59 w 187"/>
                <a:gd name="T71" fmla="*/ 116 h 282"/>
                <a:gd name="T72" fmla="*/ 56 w 187"/>
                <a:gd name="T73" fmla="*/ 111 h 282"/>
                <a:gd name="T74" fmla="*/ 53 w 187"/>
                <a:gd name="T75" fmla="*/ 106 h 282"/>
                <a:gd name="T76" fmla="*/ 50 w 187"/>
                <a:gd name="T77" fmla="*/ 101 h 282"/>
                <a:gd name="T78" fmla="*/ 47 w 187"/>
                <a:gd name="T79" fmla="*/ 96 h 282"/>
                <a:gd name="T80" fmla="*/ 45 w 187"/>
                <a:gd name="T81" fmla="*/ 90 h 282"/>
                <a:gd name="T82" fmla="*/ 42 w 187"/>
                <a:gd name="T83" fmla="*/ 85 h 282"/>
                <a:gd name="T84" fmla="*/ 39 w 187"/>
                <a:gd name="T85" fmla="*/ 80 h 282"/>
                <a:gd name="T86" fmla="*/ 36 w 187"/>
                <a:gd name="T87" fmla="*/ 75 h 282"/>
                <a:gd name="T88" fmla="*/ 33 w 187"/>
                <a:gd name="T89" fmla="*/ 70 h 282"/>
                <a:gd name="T90" fmla="*/ 30 w 187"/>
                <a:gd name="T91" fmla="*/ 64 h 282"/>
                <a:gd name="T92" fmla="*/ 28 w 187"/>
                <a:gd name="T93" fmla="*/ 59 h 282"/>
                <a:gd name="T94" fmla="*/ 25 w 187"/>
                <a:gd name="T95" fmla="*/ 54 h 282"/>
                <a:gd name="T96" fmla="*/ 22 w 187"/>
                <a:gd name="T97" fmla="*/ 48 h 282"/>
                <a:gd name="T98" fmla="*/ 20 w 187"/>
                <a:gd name="T99" fmla="*/ 43 h 282"/>
                <a:gd name="T100" fmla="*/ 17 w 187"/>
                <a:gd name="T101" fmla="*/ 38 h 282"/>
                <a:gd name="T102" fmla="*/ 15 w 187"/>
                <a:gd name="T103" fmla="*/ 32 h 282"/>
                <a:gd name="T104" fmla="*/ 12 w 187"/>
                <a:gd name="T105" fmla="*/ 27 h 282"/>
                <a:gd name="T106" fmla="*/ 10 w 187"/>
                <a:gd name="T107" fmla="*/ 22 h 282"/>
                <a:gd name="T108" fmla="*/ 7 w 187"/>
                <a:gd name="T109" fmla="*/ 16 h 282"/>
                <a:gd name="T110" fmla="*/ 5 w 187"/>
                <a:gd name="T111" fmla="*/ 11 h 282"/>
                <a:gd name="T112" fmla="*/ 2 w 187"/>
                <a:gd name="T113" fmla="*/ 5 h 282"/>
                <a:gd name="T114" fmla="*/ 0 w 187"/>
                <a:gd name="T11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7" h="282">
                  <a:moveTo>
                    <a:pt x="187" y="282"/>
                  </a:moveTo>
                  <a:lnTo>
                    <a:pt x="184" y="280"/>
                  </a:lnTo>
                  <a:lnTo>
                    <a:pt x="182" y="278"/>
                  </a:lnTo>
                  <a:lnTo>
                    <a:pt x="180" y="276"/>
                  </a:lnTo>
                  <a:lnTo>
                    <a:pt x="178" y="274"/>
                  </a:lnTo>
                  <a:lnTo>
                    <a:pt x="176" y="272"/>
                  </a:lnTo>
                  <a:lnTo>
                    <a:pt x="174" y="270"/>
                  </a:lnTo>
                  <a:lnTo>
                    <a:pt x="172" y="268"/>
                  </a:lnTo>
                  <a:lnTo>
                    <a:pt x="170" y="265"/>
                  </a:lnTo>
                  <a:lnTo>
                    <a:pt x="168" y="263"/>
                  </a:lnTo>
                  <a:lnTo>
                    <a:pt x="166" y="261"/>
                  </a:lnTo>
                  <a:lnTo>
                    <a:pt x="164" y="259"/>
                  </a:lnTo>
                  <a:lnTo>
                    <a:pt x="162" y="256"/>
                  </a:lnTo>
                  <a:lnTo>
                    <a:pt x="161" y="254"/>
                  </a:lnTo>
                  <a:lnTo>
                    <a:pt x="159" y="252"/>
                  </a:lnTo>
                  <a:lnTo>
                    <a:pt x="157" y="250"/>
                  </a:lnTo>
                  <a:lnTo>
                    <a:pt x="155" y="248"/>
                  </a:lnTo>
                  <a:lnTo>
                    <a:pt x="153" y="245"/>
                  </a:lnTo>
                  <a:lnTo>
                    <a:pt x="151" y="243"/>
                  </a:lnTo>
                  <a:lnTo>
                    <a:pt x="149" y="241"/>
                  </a:lnTo>
                  <a:lnTo>
                    <a:pt x="147" y="239"/>
                  </a:lnTo>
                  <a:lnTo>
                    <a:pt x="145" y="236"/>
                  </a:lnTo>
                  <a:lnTo>
                    <a:pt x="143" y="234"/>
                  </a:lnTo>
                  <a:lnTo>
                    <a:pt x="141" y="232"/>
                  </a:lnTo>
                  <a:lnTo>
                    <a:pt x="139" y="230"/>
                  </a:lnTo>
                  <a:lnTo>
                    <a:pt x="137" y="227"/>
                  </a:lnTo>
                  <a:lnTo>
                    <a:pt x="136" y="225"/>
                  </a:lnTo>
                  <a:lnTo>
                    <a:pt x="134" y="223"/>
                  </a:lnTo>
                  <a:lnTo>
                    <a:pt x="132" y="220"/>
                  </a:lnTo>
                  <a:lnTo>
                    <a:pt x="130" y="218"/>
                  </a:lnTo>
                  <a:lnTo>
                    <a:pt x="128" y="216"/>
                  </a:lnTo>
                  <a:lnTo>
                    <a:pt x="126" y="213"/>
                  </a:lnTo>
                  <a:lnTo>
                    <a:pt x="125" y="211"/>
                  </a:lnTo>
                  <a:lnTo>
                    <a:pt x="123" y="209"/>
                  </a:lnTo>
                  <a:lnTo>
                    <a:pt x="121" y="206"/>
                  </a:lnTo>
                  <a:lnTo>
                    <a:pt x="119" y="204"/>
                  </a:lnTo>
                  <a:lnTo>
                    <a:pt x="117" y="202"/>
                  </a:lnTo>
                  <a:lnTo>
                    <a:pt x="116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110" y="192"/>
                  </a:lnTo>
                  <a:lnTo>
                    <a:pt x="109" y="190"/>
                  </a:lnTo>
                  <a:lnTo>
                    <a:pt x="107" y="188"/>
                  </a:lnTo>
                  <a:lnTo>
                    <a:pt x="105" y="185"/>
                  </a:lnTo>
                  <a:lnTo>
                    <a:pt x="103" y="183"/>
                  </a:lnTo>
                  <a:lnTo>
                    <a:pt x="102" y="180"/>
                  </a:lnTo>
                  <a:lnTo>
                    <a:pt x="100" y="178"/>
                  </a:lnTo>
                  <a:lnTo>
                    <a:pt x="98" y="175"/>
                  </a:lnTo>
                  <a:lnTo>
                    <a:pt x="96" y="173"/>
                  </a:lnTo>
                  <a:lnTo>
                    <a:pt x="95" y="171"/>
                  </a:lnTo>
                  <a:lnTo>
                    <a:pt x="93" y="168"/>
                  </a:lnTo>
                  <a:lnTo>
                    <a:pt x="91" y="166"/>
                  </a:lnTo>
                  <a:lnTo>
                    <a:pt x="90" y="163"/>
                  </a:lnTo>
                  <a:lnTo>
                    <a:pt x="88" y="161"/>
                  </a:lnTo>
                  <a:lnTo>
                    <a:pt x="86" y="159"/>
                  </a:lnTo>
                  <a:lnTo>
                    <a:pt x="85" y="156"/>
                  </a:lnTo>
                  <a:lnTo>
                    <a:pt x="83" y="154"/>
                  </a:lnTo>
                  <a:lnTo>
                    <a:pt x="81" y="151"/>
                  </a:lnTo>
                  <a:lnTo>
                    <a:pt x="80" y="148"/>
                  </a:lnTo>
                  <a:lnTo>
                    <a:pt x="78" y="146"/>
                  </a:lnTo>
                  <a:lnTo>
                    <a:pt x="77" y="144"/>
                  </a:lnTo>
                  <a:lnTo>
                    <a:pt x="75" y="141"/>
                  </a:lnTo>
                  <a:lnTo>
                    <a:pt x="73" y="139"/>
                  </a:lnTo>
                  <a:lnTo>
                    <a:pt x="72" y="136"/>
                  </a:lnTo>
                  <a:lnTo>
                    <a:pt x="70" y="134"/>
                  </a:lnTo>
                  <a:lnTo>
                    <a:pt x="69" y="131"/>
                  </a:lnTo>
                  <a:lnTo>
                    <a:pt x="67" y="129"/>
                  </a:lnTo>
                  <a:lnTo>
                    <a:pt x="65" y="126"/>
                  </a:lnTo>
                  <a:lnTo>
                    <a:pt x="64" y="124"/>
                  </a:lnTo>
                  <a:lnTo>
                    <a:pt x="62" y="121"/>
                  </a:lnTo>
                  <a:lnTo>
                    <a:pt x="61" y="119"/>
                  </a:lnTo>
                  <a:lnTo>
                    <a:pt x="59" y="116"/>
                  </a:lnTo>
                  <a:lnTo>
                    <a:pt x="58" y="113"/>
                  </a:lnTo>
                  <a:lnTo>
                    <a:pt x="56" y="111"/>
                  </a:lnTo>
                  <a:lnTo>
                    <a:pt x="55" y="108"/>
                  </a:lnTo>
                  <a:lnTo>
                    <a:pt x="53" y="106"/>
                  </a:lnTo>
                  <a:lnTo>
                    <a:pt x="52" y="103"/>
                  </a:lnTo>
                  <a:lnTo>
                    <a:pt x="50" y="101"/>
                  </a:lnTo>
                  <a:lnTo>
                    <a:pt x="49" y="98"/>
                  </a:lnTo>
                  <a:lnTo>
                    <a:pt x="47" y="96"/>
                  </a:lnTo>
                  <a:lnTo>
                    <a:pt x="46" y="93"/>
                  </a:lnTo>
                  <a:lnTo>
                    <a:pt x="45" y="90"/>
                  </a:lnTo>
                  <a:lnTo>
                    <a:pt x="43" y="88"/>
                  </a:lnTo>
                  <a:lnTo>
                    <a:pt x="42" y="85"/>
                  </a:lnTo>
                  <a:lnTo>
                    <a:pt x="40" y="83"/>
                  </a:lnTo>
                  <a:lnTo>
                    <a:pt x="39" y="80"/>
                  </a:lnTo>
                  <a:lnTo>
                    <a:pt x="37" y="77"/>
                  </a:lnTo>
                  <a:lnTo>
                    <a:pt x="36" y="75"/>
                  </a:lnTo>
                  <a:lnTo>
                    <a:pt x="35" y="72"/>
                  </a:lnTo>
                  <a:lnTo>
                    <a:pt x="33" y="70"/>
                  </a:lnTo>
                  <a:lnTo>
                    <a:pt x="32" y="67"/>
                  </a:lnTo>
                  <a:lnTo>
                    <a:pt x="30" y="64"/>
                  </a:lnTo>
                  <a:lnTo>
                    <a:pt x="29" y="62"/>
                  </a:lnTo>
                  <a:lnTo>
                    <a:pt x="28" y="59"/>
                  </a:lnTo>
                  <a:lnTo>
                    <a:pt x="26" y="56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2" y="48"/>
                  </a:lnTo>
                  <a:lnTo>
                    <a:pt x="21" y="46"/>
                  </a:lnTo>
                  <a:lnTo>
                    <a:pt x="20" y="43"/>
                  </a:lnTo>
                  <a:lnTo>
                    <a:pt x="19" y="40"/>
                  </a:lnTo>
                  <a:lnTo>
                    <a:pt x="17" y="38"/>
                  </a:lnTo>
                  <a:lnTo>
                    <a:pt x="16" y="35"/>
                  </a:lnTo>
                  <a:lnTo>
                    <a:pt x="15" y="32"/>
                  </a:lnTo>
                  <a:lnTo>
                    <a:pt x="13" y="30"/>
                  </a:lnTo>
                  <a:lnTo>
                    <a:pt x="12" y="27"/>
                  </a:lnTo>
                  <a:lnTo>
                    <a:pt x="11" y="24"/>
                  </a:lnTo>
                  <a:lnTo>
                    <a:pt x="10" y="22"/>
                  </a:lnTo>
                  <a:lnTo>
                    <a:pt x="9" y="19"/>
                  </a:lnTo>
                  <a:lnTo>
                    <a:pt x="7" y="16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8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630" y="2441"/>
              <a:ext cx="66" cy="333"/>
            </a:xfrm>
            <a:custGeom>
              <a:avLst/>
              <a:gdLst>
                <a:gd name="T0" fmla="*/ 0 w 66"/>
                <a:gd name="T1" fmla="*/ 330 h 333"/>
                <a:gd name="T2" fmla="*/ 0 w 66"/>
                <a:gd name="T3" fmla="*/ 324 h 333"/>
                <a:gd name="T4" fmla="*/ 1 w 66"/>
                <a:gd name="T5" fmla="*/ 319 h 333"/>
                <a:gd name="T6" fmla="*/ 1 w 66"/>
                <a:gd name="T7" fmla="*/ 313 h 333"/>
                <a:gd name="T8" fmla="*/ 1 w 66"/>
                <a:gd name="T9" fmla="*/ 307 h 333"/>
                <a:gd name="T10" fmla="*/ 1 w 66"/>
                <a:gd name="T11" fmla="*/ 301 h 333"/>
                <a:gd name="T12" fmla="*/ 2 w 66"/>
                <a:gd name="T13" fmla="*/ 295 h 333"/>
                <a:gd name="T14" fmla="*/ 2 w 66"/>
                <a:gd name="T15" fmla="*/ 289 h 333"/>
                <a:gd name="T16" fmla="*/ 3 w 66"/>
                <a:gd name="T17" fmla="*/ 283 h 333"/>
                <a:gd name="T18" fmla="*/ 3 w 66"/>
                <a:gd name="T19" fmla="*/ 277 h 333"/>
                <a:gd name="T20" fmla="*/ 3 w 66"/>
                <a:gd name="T21" fmla="*/ 271 h 333"/>
                <a:gd name="T22" fmla="*/ 4 w 66"/>
                <a:gd name="T23" fmla="*/ 265 h 333"/>
                <a:gd name="T24" fmla="*/ 4 w 66"/>
                <a:gd name="T25" fmla="*/ 259 h 333"/>
                <a:gd name="T26" fmla="*/ 5 w 66"/>
                <a:gd name="T27" fmla="*/ 253 h 333"/>
                <a:gd name="T28" fmla="*/ 6 w 66"/>
                <a:gd name="T29" fmla="*/ 247 h 333"/>
                <a:gd name="T30" fmla="*/ 6 w 66"/>
                <a:gd name="T31" fmla="*/ 241 h 333"/>
                <a:gd name="T32" fmla="*/ 7 w 66"/>
                <a:gd name="T33" fmla="*/ 236 h 333"/>
                <a:gd name="T34" fmla="*/ 8 w 66"/>
                <a:gd name="T35" fmla="*/ 230 h 333"/>
                <a:gd name="T36" fmla="*/ 8 w 66"/>
                <a:gd name="T37" fmla="*/ 224 h 333"/>
                <a:gd name="T38" fmla="*/ 9 w 66"/>
                <a:gd name="T39" fmla="*/ 218 h 333"/>
                <a:gd name="T40" fmla="*/ 10 w 66"/>
                <a:gd name="T41" fmla="*/ 212 h 333"/>
                <a:gd name="T42" fmla="*/ 11 w 66"/>
                <a:gd name="T43" fmla="*/ 206 h 333"/>
                <a:gd name="T44" fmla="*/ 12 w 66"/>
                <a:gd name="T45" fmla="*/ 200 h 333"/>
                <a:gd name="T46" fmla="*/ 13 w 66"/>
                <a:gd name="T47" fmla="*/ 195 h 333"/>
                <a:gd name="T48" fmla="*/ 14 w 66"/>
                <a:gd name="T49" fmla="*/ 189 h 333"/>
                <a:gd name="T50" fmla="*/ 15 w 66"/>
                <a:gd name="T51" fmla="*/ 183 h 333"/>
                <a:gd name="T52" fmla="*/ 16 w 66"/>
                <a:gd name="T53" fmla="*/ 177 h 333"/>
                <a:gd name="T54" fmla="*/ 17 w 66"/>
                <a:gd name="T55" fmla="*/ 171 h 333"/>
                <a:gd name="T56" fmla="*/ 18 w 66"/>
                <a:gd name="T57" fmla="*/ 165 h 333"/>
                <a:gd name="T58" fmla="*/ 19 w 66"/>
                <a:gd name="T59" fmla="*/ 159 h 333"/>
                <a:gd name="T60" fmla="*/ 20 w 66"/>
                <a:gd name="T61" fmla="*/ 154 h 333"/>
                <a:gd name="T62" fmla="*/ 22 w 66"/>
                <a:gd name="T63" fmla="*/ 148 h 333"/>
                <a:gd name="T64" fmla="*/ 23 w 66"/>
                <a:gd name="T65" fmla="*/ 142 h 333"/>
                <a:gd name="T66" fmla="*/ 24 w 66"/>
                <a:gd name="T67" fmla="*/ 136 h 333"/>
                <a:gd name="T68" fmla="*/ 25 w 66"/>
                <a:gd name="T69" fmla="*/ 130 h 333"/>
                <a:gd name="T70" fmla="*/ 27 w 66"/>
                <a:gd name="T71" fmla="*/ 125 h 333"/>
                <a:gd name="T72" fmla="*/ 28 w 66"/>
                <a:gd name="T73" fmla="*/ 119 h 333"/>
                <a:gd name="T74" fmla="*/ 30 w 66"/>
                <a:gd name="T75" fmla="*/ 113 h 333"/>
                <a:gd name="T76" fmla="*/ 31 w 66"/>
                <a:gd name="T77" fmla="*/ 107 h 333"/>
                <a:gd name="T78" fmla="*/ 33 w 66"/>
                <a:gd name="T79" fmla="*/ 102 h 333"/>
                <a:gd name="T80" fmla="*/ 34 w 66"/>
                <a:gd name="T81" fmla="*/ 96 h 333"/>
                <a:gd name="T82" fmla="*/ 36 w 66"/>
                <a:gd name="T83" fmla="*/ 90 h 333"/>
                <a:gd name="T84" fmla="*/ 37 w 66"/>
                <a:gd name="T85" fmla="*/ 84 h 333"/>
                <a:gd name="T86" fmla="*/ 39 w 66"/>
                <a:gd name="T87" fmla="*/ 79 h 333"/>
                <a:gd name="T88" fmla="*/ 41 w 66"/>
                <a:gd name="T89" fmla="*/ 73 h 333"/>
                <a:gd name="T90" fmla="*/ 42 w 66"/>
                <a:gd name="T91" fmla="*/ 67 h 333"/>
                <a:gd name="T92" fmla="*/ 44 w 66"/>
                <a:gd name="T93" fmla="*/ 62 h 333"/>
                <a:gd name="T94" fmla="*/ 46 w 66"/>
                <a:gd name="T95" fmla="*/ 56 h 333"/>
                <a:gd name="T96" fmla="*/ 48 w 66"/>
                <a:gd name="T97" fmla="*/ 50 h 333"/>
                <a:gd name="T98" fmla="*/ 50 w 66"/>
                <a:gd name="T99" fmla="*/ 45 h 333"/>
                <a:gd name="T100" fmla="*/ 52 w 66"/>
                <a:gd name="T101" fmla="*/ 39 h 333"/>
                <a:gd name="T102" fmla="*/ 54 w 66"/>
                <a:gd name="T103" fmla="*/ 33 h 333"/>
                <a:gd name="T104" fmla="*/ 55 w 66"/>
                <a:gd name="T105" fmla="*/ 28 h 333"/>
                <a:gd name="T106" fmla="*/ 57 w 66"/>
                <a:gd name="T107" fmla="*/ 22 h 333"/>
                <a:gd name="T108" fmla="*/ 59 w 66"/>
                <a:gd name="T109" fmla="*/ 17 h 333"/>
                <a:gd name="T110" fmla="*/ 62 w 66"/>
                <a:gd name="T111" fmla="*/ 11 h 333"/>
                <a:gd name="T112" fmla="*/ 64 w 66"/>
                <a:gd name="T113" fmla="*/ 6 h 333"/>
                <a:gd name="T114" fmla="*/ 66 w 66"/>
                <a:gd name="T1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" h="333">
                  <a:moveTo>
                    <a:pt x="0" y="333"/>
                  </a:moveTo>
                  <a:lnTo>
                    <a:pt x="0" y="330"/>
                  </a:lnTo>
                  <a:lnTo>
                    <a:pt x="0" y="327"/>
                  </a:lnTo>
                  <a:lnTo>
                    <a:pt x="0" y="324"/>
                  </a:lnTo>
                  <a:lnTo>
                    <a:pt x="1" y="321"/>
                  </a:lnTo>
                  <a:lnTo>
                    <a:pt x="1" y="319"/>
                  </a:lnTo>
                  <a:lnTo>
                    <a:pt x="1" y="316"/>
                  </a:lnTo>
                  <a:lnTo>
                    <a:pt x="1" y="313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4"/>
                  </a:lnTo>
                  <a:lnTo>
                    <a:pt x="1" y="301"/>
                  </a:lnTo>
                  <a:lnTo>
                    <a:pt x="1" y="298"/>
                  </a:lnTo>
                  <a:lnTo>
                    <a:pt x="2" y="295"/>
                  </a:lnTo>
                  <a:lnTo>
                    <a:pt x="2" y="292"/>
                  </a:lnTo>
                  <a:lnTo>
                    <a:pt x="2" y="289"/>
                  </a:lnTo>
                  <a:lnTo>
                    <a:pt x="2" y="286"/>
                  </a:lnTo>
                  <a:lnTo>
                    <a:pt x="3" y="283"/>
                  </a:lnTo>
                  <a:lnTo>
                    <a:pt x="3" y="280"/>
                  </a:lnTo>
                  <a:lnTo>
                    <a:pt x="3" y="277"/>
                  </a:lnTo>
                  <a:lnTo>
                    <a:pt x="3" y="274"/>
                  </a:lnTo>
                  <a:lnTo>
                    <a:pt x="3" y="271"/>
                  </a:lnTo>
                  <a:lnTo>
                    <a:pt x="4" y="268"/>
                  </a:lnTo>
                  <a:lnTo>
                    <a:pt x="4" y="265"/>
                  </a:lnTo>
                  <a:lnTo>
                    <a:pt x="4" y="262"/>
                  </a:lnTo>
                  <a:lnTo>
                    <a:pt x="4" y="259"/>
                  </a:lnTo>
                  <a:lnTo>
                    <a:pt x="5" y="256"/>
                  </a:lnTo>
                  <a:lnTo>
                    <a:pt x="5" y="253"/>
                  </a:lnTo>
                  <a:lnTo>
                    <a:pt x="5" y="250"/>
                  </a:lnTo>
                  <a:lnTo>
                    <a:pt x="6" y="247"/>
                  </a:lnTo>
                  <a:lnTo>
                    <a:pt x="6" y="244"/>
                  </a:lnTo>
                  <a:lnTo>
                    <a:pt x="6" y="241"/>
                  </a:lnTo>
                  <a:lnTo>
                    <a:pt x="7" y="239"/>
                  </a:lnTo>
                  <a:lnTo>
                    <a:pt x="7" y="236"/>
                  </a:lnTo>
                  <a:lnTo>
                    <a:pt x="7" y="233"/>
                  </a:lnTo>
                  <a:lnTo>
                    <a:pt x="8" y="230"/>
                  </a:lnTo>
                  <a:lnTo>
                    <a:pt x="8" y="227"/>
                  </a:lnTo>
                  <a:lnTo>
                    <a:pt x="8" y="224"/>
                  </a:lnTo>
                  <a:lnTo>
                    <a:pt x="9" y="221"/>
                  </a:lnTo>
                  <a:lnTo>
                    <a:pt x="9" y="218"/>
                  </a:lnTo>
                  <a:lnTo>
                    <a:pt x="10" y="215"/>
                  </a:lnTo>
                  <a:lnTo>
                    <a:pt x="10" y="212"/>
                  </a:lnTo>
                  <a:lnTo>
                    <a:pt x="10" y="209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2" y="200"/>
                  </a:lnTo>
                  <a:lnTo>
                    <a:pt x="12" y="197"/>
                  </a:lnTo>
                  <a:lnTo>
                    <a:pt x="13" y="195"/>
                  </a:lnTo>
                  <a:lnTo>
                    <a:pt x="13" y="192"/>
                  </a:lnTo>
                  <a:lnTo>
                    <a:pt x="14" y="189"/>
                  </a:lnTo>
                  <a:lnTo>
                    <a:pt x="14" y="186"/>
                  </a:lnTo>
                  <a:lnTo>
                    <a:pt x="15" y="183"/>
                  </a:lnTo>
                  <a:lnTo>
                    <a:pt x="15" y="180"/>
                  </a:lnTo>
                  <a:lnTo>
                    <a:pt x="16" y="177"/>
                  </a:lnTo>
                  <a:lnTo>
                    <a:pt x="16" y="174"/>
                  </a:lnTo>
                  <a:lnTo>
                    <a:pt x="17" y="171"/>
                  </a:lnTo>
                  <a:lnTo>
                    <a:pt x="17" y="168"/>
                  </a:lnTo>
                  <a:lnTo>
                    <a:pt x="18" y="165"/>
                  </a:lnTo>
                  <a:lnTo>
                    <a:pt x="19" y="162"/>
                  </a:lnTo>
                  <a:lnTo>
                    <a:pt x="19" y="159"/>
                  </a:lnTo>
                  <a:lnTo>
                    <a:pt x="20" y="157"/>
                  </a:lnTo>
                  <a:lnTo>
                    <a:pt x="20" y="154"/>
                  </a:lnTo>
                  <a:lnTo>
                    <a:pt x="21" y="151"/>
                  </a:lnTo>
                  <a:lnTo>
                    <a:pt x="22" y="148"/>
                  </a:lnTo>
                  <a:lnTo>
                    <a:pt x="22" y="145"/>
                  </a:lnTo>
                  <a:lnTo>
                    <a:pt x="23" y="142"/>
                  </a:lnTo>
                  <a:lnTo>
                    <a:pt x="23" y="139"/>
                  </a:lnTo>
                  <a:lnTo>
                    <a:pt x="24" y="136"/>
                  </a:lnTo>
                  <a:lnTo>
                    <a:pt x="25" y="133"/>
                  </a:lnTo>
                  <a:lnTo>
                    <a:pt x="25" y="130"/>
                  </a:lnTo>
                  <a:lnTo>
                    <a:pt x="26" y="128"/>
                  </a:lnTo>
                  <a:lnTo>
                    <a:pt x="27" y="125"/>
                  </a:lnTo>
                  <a:lnTo>
                    <a:pt x="28" y="122"/>
                  </a:lnTo>
                  <a:lnTo>
                    <a:pt x="28" y="119"/>
                  </a:lnTo>
                  <a:lnTo>
                    <a:pt x="29" y="116"/>
                  </a:lnTo>
                  <a:lnTo>
                    <a:pt x="30" y="113"/>
                  </a:lnTo>
                  <a:lnTo>
                    <a:pt x="30" y="110"/>
                  </a:lnTo>
                  <a:lnTo>
                    <a:pt x="31" y="107"/>
                  </a:lnTo>
                  <a:lnTo>
                    <a:pt x="32" y="104"/>
                  </a:lnTo>
                  <a:lnTo>
                    <a:pt x="33" y="102"/>
                  </a:lnTo>
                  <a:lnTo>
                    <a:pt x="33" y="99"/>
                  </a:lnTo>
                  <a:lnTo>
                    <a:pt x="34" y="96"/>
                  </a:lnTo>
                  <a:lnTo>
                    <a:pt x="35" y="93"/>
                  </a:lnTo>
                  <a:lnTo>
                    <a:pt x="36" y="90"/>
                  </a:lnTo>
                  <a:lnTo>
                    <a:pt x="36" y="87"/>
                  </a:lnTo>
                  <a:lnTo>
                    <a:pt x="37" y="84"/>
                  </a:lnTo>
                  <a:lnTo>
                    <a:pt x="38" y="81"/>
                  </a:lnTo>
                  <a:lnTo>
                    <a:pt x="39" y="79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2" y="70"/>
                  </a:lnTo>
                  <a:lnTo>
                    <a:pt x="42" y="67"/>
                  </a:lnTo>
                  <a:lnTo>
                    <a:pt x="43" y="64"/>
                  </a:lnTo>
                  <a:lnTo>
                    <a:pt x="44" y="62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3"/>
                  </a:lnTo>
                  <a:lnTo>
                    <a:pt x="48" y="50"/>
                  </a:lnTo>
                  <a:lnTo>
                    <a:pt x="49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2" y="39"/>
                  </a:lnTo>
                  <a:lnTo>
                    <a:pt x="52" y="36"/>
                  </a:lnTo>
                  <a:lnTo>
                    <a:pt x="54" y="33"/>
                  </a:lnTo>
                  <a:lnTo>
                    <a:pt x="54" y="31"/>
                  </a:lnTo>
                  <a:lnTo>
                    <a:pt x="55" y="28"/>
                  </a:lnTo>
                  <a:lnTo>
                    <a:pt x="57" y="25"/>
                  </a:lnTo>
                  <a:lnTo>
                    <a:pt x="57" y="22"/>
                  </a:lnTo>
                  <a:lnTo>
                    <a:pt x="58" y="20"/>
                  </a:lnTo>
                  <a:lnTo>
                    <a:pt x="59" y="17"/>
                  </a:lnTo>
                  <a:lnTo>
                    <a:pt x="61" y="14"/>
                  </a:lnTo>
                  <a:lnTo>
                    <a:pt x="62" y="11"/>
                  </a:lnTo>
                  <a:lnTo>
                    <a:pt x="63" y="8"/>
                  </a:lnTo>
                  <a:lnTo>
                    <a:pt x="64" y="6"/>
                  </a:lnTo>
                  <a:lnTo>
                    <a:pt x="65" y="3"/>
                  </a:lnTo>
                  <a:lnTo>
                    <a:pt x="6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914" y="1921"/>
              <a:ext cx="279" cy="189"/>
            </a:xfrm>
            <a:custGeom>
              <a:avLst/>
              <a:gdLst>
                <a:gd name="T0" fmla="*/ 2 w 279"/>
                <a:gd name="T1" fmla="*/ 187 h 189"/>
                <a:gd name="T2" fmla="*/ 7 w 279"/>
                <a:gd name="T3" fmla="*/ 183 h 189"/>
                <a:gd name="T4" fmla="*/ 11 w 279"/>
                <a:gd name="T5" fmla="*/ 179 h 189"/>
                <a:gd name="T6" fmla="*/ 15 w 279"/>
                <a:gd name="T7" fmla="*/ 175 h 189"/>
                <a:gd name="T8" fmla="*/ 19 w 279"/>
                <a:gd name="T9" fmla="*/ 171 h 189"/>
                <a:gd name="T10" fmla="*/ 24 w 279"/>
                <a:gd name="T11" fmla="*/ 167 h 189"/>
                <a:gd name="T12" fmla="*/ 28 w 279"/>
                <a:gd name="T13" fmla="*/ 163 h 189"/>
                <a:gd name="T14" fmla="*/ 33 w 279"/>
                <a:gd name="T15" fmla="*/ 159 h 189"/>
                <a:gd name="T16" fmla="*/ 37 w 279"/>
                <a:gd name="T17" fmla="*/ 155 h 189"/>
                <a:gd name="T18" fmla="*/ 41 w 279"/>
                <a:gd name="T19" fmla="*/ 151 h 189"/>
                <a:gd name="T20" fmla="*/ 46 w 279"/>
                <a:gd name="T21" fmla="*/ 147 h 189"/>
                <a:gd name="T22" fmla="*/ 50 w 279"/>
                <a:gd name="T23" fmla="*/ 143 h 189"/>
                <a:gd name="T24" fmla="*/ 55 w 279"/>
                <a:gd name="T25" fmla="*/ 139 h 189"/>
                <a:gd name="T26" fmla="*/ 59 w 279"/>
                <a:gd name="T27" fmla="*/ 136 h 189"/>
                <a:gd name="T28" fmla="*/ 64 w 279"/>
                <a:gd name="T29" fmla="*/ 132 h 189"/>
                <a:gd name="T30" fmla="*/ 68 w 279"/>
                <a:gd name="T31" fmla="*/ 128 h 189"/>
                <a:gd name="T32" fmla="*/ 73 w 279"/>
                <a:gd name="T33" fmla="*/ 124 h 189"/>
                <a:gd name="T34" fmla="*/ 78 w 279"/>
                <a:gd name="T35" fmla="*/ 121 h 189"/>
                <a:gd name="T36" fmla="*/ 82 w 279"/>
                <a:gd name="T37" fmla="*/ 117 h 189"/>
                <a:gd name="T38" fmla="*/ 87 w 279"/>
                <a:gd name="T39" fmla="*/ 114 h 189"/>
                <a:gd name="T40" fmla="*/ 92 w 279"/>
                <a:gd name="T41" fmla="*/ 110 h 189"/>
                <a:gd name="T42" fmla="*/ 96 w 279"/>
                <a:gd name="T43" fmla="*/ 107 h 189"/>
                <a:gd name="T44" fmla="*/ 101 w 279"/>
                <a:gd name="T45" fmla="*/ 103 h 189"/>
                <a:gd name="T46" fmla="*/ 106 w 279"/>
                <a:gd name="T47" fmla="*/ 99 h 189"/>
                <a:gd name="T48" fmla="*/ 111 w 279"/>
                <a:gd name="T49" fmla="*/ 96 h 189"/>
                <a:gd name="T50" fmla="*/ 116 w 279"/>
                <a:gd name="T51" fmla="*/ 93 h 189"/>
                <a:gd name="T52" fmla="*/ 120 w 279"/>
                <a:gd name="T53" fmla="*/ 89 h 189"/>
                <a:gd name="T54" fmla="*/ 125 w 279"/>
                <a:gd name="T55" fmla="*/ 86 h 189"/>
                <a:gd name="T56" fmla="*/ 130 w 279"/>
                <a:gd name="T57" fmla="*/ 83 h 189"/>
                <a:gd name="T58" fmla="*/ 135 w 279"/>
                <a:gd name="T59" fmla="*/ 79 h 189"/>
                <a:gd name="T60" fmla="*/ 140 w 279"/>
                <a:gd name="T61" fmla="*/ 76 h 189"/>
                <a:gd name="T62" fmla="*/ 145 w 279"/>
                <a:gd name="T63" fmla="*/ 73 h 189"/>
                <a:gd name="T64" fmla="*/ 150 w 279"/>
                <a:gd name="T65" fmla="*/ 70 h 189"/>
                <a:gd name="T66" fmla="*/ 155 w 279"/>
                <a:gd name="T67" fmla="*/ 66 h 189"/>
                <a:gd name="T68" fmla="*/ 160 w 279"/>
                <a:gd name="T69" fmla="*/ 63 h 189"/>
                <a:gd name="T70" fmla="*/ 165 w 279"/>
                <a:gd name="T71" fmla="*/ 60 h 189"/>
                <a:gd name="T72" fmla="*/ 170 w 279"/>
                <a:gd name="T73" fmla="*/ 57 h 189"/>
                <a:gd name="T74" fmla="*/ 175 w 279"/>
                <a:gd name="T75" fmla="*/ 54 h 189"/>
                <a:gd name="T76" fmla="*/ 180 w 279"/>
                <a:gd name="T77" fmla="*/ 51 h 189"/>
                <a:gd name="T78" fmla="*/ 185 w 279"/>
                <a:gd name="T79" fmla="*/ 48 h 189"/>
                <a:gd name="T80" fmla="*/ 190 w 279"/>
                <a:gd name="T81" fmla="*/ 45 h 189"/>
                <a:gd name="T82" fmla="*/ 195 w 279"/>
                <a:gd name="T83" fmla="*/ 42 h 189"/>
                <a:gd name="T84" fmla="*/ 200 w 279"/>
                <a:gd name="T85" fmla="*/ 39 h 189"/>
                <a:gd name="T86" fmla="*/ 205 w 279"/>
                <a:gd name="T87" fmla="*/ 37 h 189"/>
                <a:gd name="T88" fmla="*/ 210 w 279"/>
                <a:gd name="T89" fmla="*/ 34 h 189"/>
                <a:gd name="T90" fmla="*/ 216 w 279"/>
                <a:gd name="T91" fmla="*/ 31 h 189"/>
                <a:gd name="T92" fmla="*/ 221 w 279"/>
                <a:gd name="T93" fmla="*/ 28 h 189"/>
                <a:gd name="T94" fmla="*/ 226 w 279"/>
                <a:gd name="T95" fmla="*/ 25 h 189"/>
                <a:gd name="T96" fmla="*/ 231 w 279"/>
                <a:gd name="T97" fmla="*/ 23 h 189"/>
                <a:gd name="T98" fmla="*/ 237 w 279"/>
                <a:gd name="T99" fmla="*/ 20 h 189"/>
                <a:gd name="T100" fmla="*/ 242 w 279"/>
                <a:gd name="T101" fmla="*/ 18 h 189"/>
                <a:gd name="T102" fmla="*/ 247 w 279"/>
                <a:gd name="T103" fmla="*/ 15 h 189"/>
                <a:gd name="T104" fmla="*/ 252 w 279"/>
                <a:gd name="T105" fmla="*/ 12 h 189"/>
                <a:gd name="T106" fmla="*/ 258 w 279"/>
                <a:gd name="T107" fmla="*/ 10 h 189"/>
                <a:gd name="T108" fmla="*/ 263 w 279"/>
                <a:gd name="T109" fmla="*/ 7 h 189"/>
                <a:gd name="T110" fmla="*/ 268 w 279"/>
                <a:gd name="T111" fmla="*/ 5 h 189"/>
                <a:gd name="T112" fmla="*/ 274 w 279"/>
                <a:gd name="T113" fmla="*/ 3 h 189"/>
                <a:gd name="T114" fmla="*/ 279 w 279"/>
                <a:gd name="T1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189">
                  <a:moveTo>
                    <a:pt x="0" y="189"/>
                  </a:moveTo>
                  <a:lnTo>
                    <a:pt x="2" y="187"/>
                  </a:lnTo>
                  <a:lnTo>
                    <a:pt x="4" y="185"/>
                  </a:lnTo>
                  <a:lnTo>
                    <a:pt x="7" y="183"/>
                  </a:lnTo>
                  <a:lnTo>
                    <a:pt x="9" y="181"/>
                  </a:lnTo>
                  <a:lnTo>
                    <a:pt x="11" y="179"/>
                  </a:lnTo>
                  <a:lnTo>
                    <a:pt x="13" y="177"/>
                  </a:lnTo>
                  <a:lnTo>
                    <a:pt x="15" y="175"/>
                  </a:lnTo>
                  <a:lnTo>
                    <a:pt x="17" y="173"/>
                  </a:lnTo>
                  <a:lnTo>
                    <a:pt x="19" y="171"/>
                  </a:lnTo>
                  <a:lnTo>
                    <a:pt x="22" y="169"/>
                  </a:lnTo>
                  <a:lnTo>
                    <a:pt x="24" y="167"/>
                  </a:lnTo>
                  <a:lnTo>
                    <a:pt x="26" y="165"/>
                  </a:lnTo>
                  <a:lnTo>
                    <a:pt x="28" y="163"/>
                  </a:lnTo>
                  <a:lnTo>
                    <a:pt x="30" y="161"/>
                  </a:lnTo>
                  <a:lnTo>
                    <a:pt x="33" y="159"/>
                  </a:lnTo>
                  <a:lnTo>
                    <a:pt x="35" y="157"/>
                  </a:lnTo>
                  <a:lnTo>
                    <a:pt x="37" y="155"/>
                  </a:lnTo>
                  <a:lnTo>
                    <a:pt x="39" y="153"/>
                  </a:lnTo>
                  <a:lnTo>
                    <a:pt x="41" y="151"/>
                  </a:lnTo>
                  <a:lnTo>
                    <a:pt x="44" y="149"/>
                  </a:lnTo>
                  <a:lnTo>
                    <a:pt x="46" y="147"/>
                  </a:lnTo>
                  <a:lnTo>
                    <a:pt x="48" y="145"/>
                  </a:lnTo>
                  <a:lnTo>
                    <a:pt x="50" y="143"/>
                  </a:lnTo>
                  <a:lnTo>
                    <a:pt x="53" y="141"/>
                  </a:lnTo>
                  <a:lnTo>
                    <a:pt x="55" y="139"/>
                  </a:lnTo>
                  <a:lnTo>
                    <a:pt x="57" y="137"/>
                  </a:lnTo>
                  <a:lnTo>
                    <a:pt x="59" y="136"/>
                  </a:lnTo>
                  <a:lnTo>
                    <a:pt x="62" y="134"/>
                  </a:lnTo>
                  <a:lnTo>
                    <a:pt x="64" y="132"/>
                  </a:lnTo>
                  <a:lnTo>
                    <a:pt x="66" y="130"/>
                  </a:lnTo>
                  <a:lnTo>
                    <a:pt x="68" y="128"/>
                  </a:lnTo>
                  <a:lnTo>
                    <a:pt x="71" y="126"/>
                  </a:lnTo>
                  <a:lnTo>
                    <a:pt x="73" y="124"/>
                  </a:lnTo>
                  <a:lnTo>
                    <a:pt x="75" y="123"/>
                  </a:lnTo>
                  <a:lnTo>
                    <a:pt x="78" y="121"/>
                  </a:lnTo>
                  <a:lnTo>
                    <a:pt x="80" y="119"/>
                  </a:lnTo>
                  <a:lnTo>
                    <a:pt x="82" y="117"/>
                  </a:lnTo>
                  <a:lnTo>
                    <a:pt x="85" y="115"/>
                  </a:lnTo>
                  <a:lnTo>
                    <a:pt x="87" y="114"/>
                  </a:lnTo>
                  <a:lnTo>
                    <a:pt x="89" y="112"/>
                  </a:lnTo>
                  <a:lnTo>
                    <a:pt x="92" y="110"/>
                  </a:lnTo>
                  <a:lnTo>
                    <a:pt x="94" y="108"/>
                  </a:lnTo>
                  <a:lnTo>
                    <a:pt x="96" y="107"/>
                  </a:lnTo>
                  <a:lnTo>
                    <a:pt x="99" y="105"/>
                  </a:lnTo>
                  <a:lnTo>
                    <a:pt x="101" y="103"/>
                  </a:lnTo>
                  <a:lnTo>
                    <a:pt x="104" y="101"/>
                  </a:lnTo>
                  <a:lnTo>
                    <a:pt x="106" y="99"/>
                  </a:lnTo>
                  <a:lnTo>
                    <a:pt x="108" y="98"/>
                  </a:lnTo>
                  <a:lnTo>
                    <a:pt x="111" y="96"/>
                  </a:lnTo>
                  <a:lnTo>
                    <a:pt x="113" y="94"/>
                  </a:lnTo>
                  <a:lnTo>
                    <a:pt x="116" y="93"/>
                  </a:lnTo>
                  <a:lnTo>
                    <a:pt x="118" y="91"/>
                  </a:lnTo>
                  <a:lnTo>
                    <a:pt x="120" y="89"/>
                  </a:lnTo>
                  <a:lnTo>
                    <a:pt x="123" y="88"/>
                  </a:lnTo>
                  <a:lnTo>
                    <a:pt x="125" y="86"/>
                  </a:lnTo>
                  <a:lnTo>
                    <a:pt x="128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5" y="79"/>
                  </a:lnTo>
                  <a:lnTo>
                    <a:pt x="137" y="78"/>
                  </a:lnTo>
                  <a:lnTo>
                    <a:pt x="140" y="76"/>
                  </a:lnTo>
                  <a:lnTo>
                    <a:pt x="142" y="75"/>
                  </a:lnTo>
                  <a:lnTo>
                    <a:pt x="145" y="73"/>
                  </a:lnTo>
                  <a:lnTo>
                    <a:pt x="147" y="71"/>
                  </a:lnTo>
                  <a:lnTo>
                    <a:pt x="150" y="70"/>
                  </a:lnTo>
                  <a:lnTo>
                    <a:pt x="152" y="68"/>
                  </a:lnTo>
                  <a:lnTo>
                    <a:pt x="155" y="66"/>
                  </a:lnTo>
                  <a:lnTo>
                    <a:pt x="157" y="65"/>
                  </a:lnTo>
                  <a:lnTo>
                    <a:pt x="160" y="63"/>
                  </a:lnTo>
                  <a:lnTo>
                    <a:pt x="162" y="62"/>
                  </a:lnTo>
                  <a:lnTo>
                    <a:pt x="165" y="60"/>
                  </a:lnTo>
                  <a:lnTo>
                    <a:pt x="167" y="59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5" y="54"/>
                  </a:lnTo>
                  <a:lnTo>
                    <a:pt x="177" y="53"/>
                  </a:lnTo>
                  <a:lnTo>
                    <a:pt x="180" y="51"/>
                  </a:lnTo>
                  <a:lnTo>
                    <a:pt x="182" y="50"/>
                  </a:lnTo>
                  <a:lnTo>
                    <a:pt x="185" y="48"/>
                  </a:lnTo>
                  <a:lnTo>
                    <a:pt x="187" y="47"/>
                  </a:lnTo>
                  <a:lnTo>
                    <a:pt x="190" y="45"/>
                  </a:lnTo>
                  <a:lnTo>
                    <a:pt x="193" y="44"/>
                  </a:lnTo>
                  <a:lnTo>
                    <a:pt x="195" y="42"/>
                  </a:lnTo>
                  <a:lnTo>
                    <a:pt x="198" y="41"/>
                  </a:lnTo>
                  <a:lnTo>
                    <a:pt x="200" y="39"/>
                  </a:lnTo>
                  <a:lnTo>
                    <a:pt x="203" y="38"/>
                  </a:lnTo>
                  <a:lnTo>
                    <a:pt x="205" y="37"/>
                  </a:lnTo>
                  <a:lnTo>
                    <a:pt x="208" y="35"/>
                  </a:lnTo>
                  <a:lnTo>
                    <a:pt x="210" y="34"/>
                  </a:lnTo>
                  <a:lnTo>
                    <a:pt x="213" y="32"/>
                  </a:lnTo>
                  <a:lnTo>
                    <a:pt x="216" y="31"/>
                  </a:lnTo>
                  <a:lnTo>
                    <a:pt x="218" y="30"/>
                  </a:lnTo>
                  <a:lnTo>
                    <a:pt x="221" y="28"/>
                  </a:lnTo>
                  <a:lnTo>
                    <a:pt x="223" y="27"/>
                  </a:lnTo>
                  <a:lnTo>
                    <a:pt x="226" y="25"/>
                  </a:lnTo>
                  <a:lnTo>
                    <a:pt x="229" y="24"/>
                  </a:lnTo>
                  <a:lnTo>
                    <a:pt x="231" y="23"/>
                  </a:lnTo>
                  <a:lnTo>
                    <a:pt x="234" y="21"/>
                  </a:lnTo>
                  <a:lnTo>
                    <a:pt x="237" y="20"/>
                  </a:lnTo>
                  <a:lnTo>
                    <a:pt x="239" y="19"/>
                  </a:lnTo>
                  <a:lnTo>
                    <a:pt x="242" y="18"/>
                  </a:lnTo>
                  <a:lnTo>
                    <a:pt x="245" y="16"/>
                  </a:lnTo>
                  <a:lnTo>
                    <a:pt x="247" y="15"/>
                  </a:lnTo>
                  <a:lnTo>
                    <a:pt x="250" y="14"/>
                  </a:lnTo>
                  <a:lnTo>
                    <a:pt x="252" y="12"/>
                  </a:lnTo>
                  <a:lnTo>
                    <a:pt x="255" y="11"/>
                  </a:lnTo>
                  <a:lnTo>
                    <a:pt x="258" y="10"/>
                  </a:lnTo>
                  <a:lnTo>
                    <a:pt x="261" y="9"/>
                  </a:lnTo>
                  <a:lnTo>
                    <a:pt x="263" y="7"/>
                  </a:lnTo>
                  <a:lnTo>
                    <a:pt x="266" y="6"/>
                  </a:lnTo>
                  <a:lnTo>
                    <a:pt x="268" y="5"/>
                  </a:lnTo>
                  <a:lnTo>
                    <a:pt x="271" y="4"/>
                  </a:lnTo>
                  <a:lnTo>
                    <a:pt x="274" y="3"/>
                  </a:lnTo>
                  <a:lnTo>
                    <a:pt x="277" y="1"/>
                  </a:lnTo>
                  <a:lnTo>
                    <a:pt x="279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1935" y="1921"/>
              <a:ext cx="279" cy="189"/>
            </a:xfrm>
            <a:custGeom>
              <a:avLst/>
              <a:gdLst>
                <a:gd name="T0" fmla="*/ 3 w 279"/>
                <a:gd name="T1" fmla="*/ 1 h 189"/>
                <a:gd name="T2" fmla="*/ 8 w 279"/>
                <a:gd name="T3" fmla="*/ 4 h 189"/>
                <a:gd name="T4" fmla="*/ 14 w 279"/>
                <a:gd name="T5" fmla="*/ 6 h 189"/>
                <a:gd name="T6" fmla="*/ 19 w 279"/>
                <a:gd name="T7" fmla="*/ 9 h 189"/>
                <a:gd name="T8" fmla="*/ 24 w 279"/>
                <a:gd name="T9" fmla="*/ 11 h 189"/>
                <a:gd name="T10" fmla="*/ 29 w 279"/>
                <a:gd name="T11" fmla="*/ 14 h 189"/>
                <a:gd name="T12" fmla="*/ 35 w 279"/>
                <a:gd name="T13" fmla="*/ 16 h 189"/>
                <a:gd name="T14" fmla="*/ 40 w 279"/>
                <a:gd name="T15" fmla="*/ 19 h 189"/>
                <a:gd name="T16" fmla="*/ 45 w 279"/>
                <a:gd name="T17" fmla="*/ 21 h 189"/>
                <a:gd name="T18" fmla="*/ 50 w 279"/>
                <a:gd name="T19" fmla="*/ 24 h 189"/>
                <a:gd name="T20" fmla="*/ 56 w 279"/>
                <a:gd name="T21" fmla="*/ 27 h 189"/>
                <a:gd name="T22" fmla="*/ 61 w 279"/>
                <a:gd name="T23" fmla="*/ 30 h 189"/>
                <a:gd name="T24" fmla="*/ 66 w 279"/>
                <a:gd name="T25" fmla="*/ 32 h 189"/>
                <a:gd name="T26" fmla="*/ 71 w 279"/>
                <a:gd name="T27" fmla="*/ 35 h 189"/>
                <a:gd name="T28" fmla="*/ 76 w 279"/>
                <a:gd name="T29" fmla="*/ 38 h 189"/>
                <a:gd name="T30" fmla="*/ 82 w 279"/>
                <a:gd name="T31" fmla="*/ 41 h 189"/>
                <a:gd name="T32" fmla="*/ 87 w 279"/>
                <a:gd name="T33" fmla="*/ 44 h 189"/>
                <a:gd name="T34" fmla="*/ 92 w 279"/>
                <a:gd name="T35" fmla="*/ 47 h 189"/>
                <a:gd name="T36" fmla="*/ 97 w 279"/>
                <a:gd name="T37" fmla="*/ 50 h 189"/>
                <a:gd name="T38" fmla="*/ 102 w 279"/>
                <a:gd name="T39" fmla="*/ 53 h 189"/>
                <a:gd name="T40" fmla="*/ 107 w 279"/>
                <a:gd name="T41" fmla="*/ 56 h 189"/>
                <a:gd name="T42" fmla="*/ 112 w 279"/>
                <a:gd name="T43" fmla="*/ 59 h 189"/>
                <a:gd name="T44" fmla="*/ 117 w 279"/>
                <a:gd name="T45" fmla="*/ 62 h 189"/>
                <a:gd name="T46" fmla="*/ 122 w 279"/>
                <a:gd name="T47" fmla="*/ 65 h 189"/>
                <a:gd name="T48" fmla="*/ 127 w 279"/>
                <a:gd name="T49" fmla="*/ 68 h 189"/>
                <a:gd name="T50" fmla="*/ 132 w 279"/>
                <a:gd name="T51" fmla="*/ 71 h 189"/>
                <a:gd name="T52" fmla="*/ 137 w 279"/>
                <a:gd name="T53" fmla="*/ 75 h 189"/>
                <a:gd name="T54" fmla="*/ 142 w 279"/>
                <a:gd name="T55" fmla="*/ 78 h 189"/>
                <a:gd name="T56" fmla="*/ 147 w 279"/>
                <a:gd name="T57" fmla="*/ 81 h 189"/>
                <a:gd name="T58" fmla="*/ 152 w 279"/>
                <a:gd name="T59" fmla="*/ 84 h 189"/>
                <a:gd name="T60" fmla="*/ 156 w 279"/>
                <a:gd name="T61" fmla="*/ 88 h 189"/>
                <a:gd name="T62" fmla="*/ 161 w 279"/>
                <a:gd name="T63" fmla="*/ 91 h 189"/>
                <a:gd name="T64" fmla="*/ 166 w 279"/>
                <a:gd name="T65" fmla="*/ 94 h 189"/>
                <a:gd name="T66" fmla="*/ 171 w 279"/>
                <a:gd name="T67" fmla="*/ 98 h 189"/>
                <a:gd name="T68" fmla="*/ 176 w 279"/>
                <a:gd name="T69" fmla="*/ 101 h 189"/>
                <a:gd name="T70" fmla="*/ 180 w 279"/>
                <a:gd name="T71" fmla="*/ 105 h 189"/>
                <a:gd name="T72" fmla="*/ 185 w 279"/>
                <a:gd name="T73" fmla="*/ 108 h 189"/>
                <a:gd name="T74" fmla="*/ 190 w 279"/>
                <a:gd name="T75" fmla="*/ 112 h 189"/>
                <a:gd name="T76" fmla="*/ 195 w 279"/>
                <a:gd name="T77" fmla="*/ 115 h 189"/>
                <a:gd name="T78" fmla="*/ 199 w 279"/>
                <a:gd name="T79" fmla="*/ 119 h 189"/>
                <a:gd name="T80" fmla="*/ 204 w 279"/>
                <a:gd name="T81" fmla="*/ 123 h 189"/>
                <a:gd name="T82" fmla="*/ 208 w 279"/>
                <a:gd name="T83" fmla="*/ 126 h 189"/>
                <a:gd name="T84" fmla="*/ 213 w 279"/>
                <a:gd name="T85" fmla="*/ 130 h 189"/>
                <a:gd name="T86" fmla="*/ 218 w 279"/>
                <a:gd name="T87" fmla="*/ 134 h 189"/>
                <a:gd name="T88" fmla="*/ 222 w 279"/>
                <a:gd name="T89" fmla="*/ 137 h 189"/>
                <a:gd name="T90" fmla="*/ 227 w 279"/>
                <a:gd name="T91" fmla="*/ 141 h 189"/>
                <a:gd name="T92" fmla="*/ 231 w 279"/>
                <a:gd name="T93" fmla="*/ 145 h 189"/>
                <a:gd name="T94" fmla="*/ 236 w 279"/>
                <a:gd name="T95" fmla="*/ 149 h 189"/>
                <a:gd name="T96" fmla="*/ 240 w 279"/>
                <a:gd name="T97" fmla="*/ 153 h 189"/>
                <a:gd name="T98" fmla="*/ 244 w 279"/>
                <a:gd name="T99" fmla="*/ 157 h 189"/>
                <a:gd name="T100" fmla="*/ 249 w 279"/>
                <a:gd name="T101" fmla="*/ 161 h 189"/>
                <a:gd name="T102" fmla="*/ 253 w 279"/>
                <a:gd name="T103" fmla="*/ 165 h 189"/>
                <a:gd name="T104" fmla="*/ 258 w 279"/>
                <a:gd name="T105" fmla="*/ 169 h 189"/>
                <a:gd name="T106" fmla="*/ 262 w 279"/>
                <a:gd name="T107" fmla="*/ 173 h 189"/>
                <a:gd name="T108" fmla="*/ 266 w 279"/>
                <a:gd name="T109" fmla="*/ 177 h 189"/>
                <a:gd name="T110" fmla="*/ 270 w 279"/>
                <a:gd name="T111" fmla="*/ 181 h 189"/>
                <a:gd name="T112" fmla="*/ 275 w 279"/>
                <a:gd name="T113" fmla="*/ 185 h 189"/>
                <a:gd name="T114" fmla="*/ 279 w 279"/>
                <a:gd name="T11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189">
                  <a:moveTo>
                    <a:pt x="0" y="0"/>
                  </a:moveTo>
                  <a:lnTo>
                    <a:pt x="3" y="1"/>
                  </a:lnTo>
                  <a:lnTo>
                    <a:pt x="5" y="3"/>
                  </a:lnTo>
                  <a:lnTo>
                    <a:pt x="8" y="4"/>
                  </a:lnTo>
                  <a:lnTo>
                    <a:pt x="11" y="5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9" y="9"/>
                  </a:lnTo>
                  <a:lnTo>
                    <a:pt x="21" y="10"/>
                  </a:lnTo>
                  <a:lnTo>
                    <a:pt x="24" y="11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32" y="15"/>
                  </a:lnTo>
                  <a:lnTo>
                    <a:pt x="35" y="16"/>
                  </a:lnTo>
                  <a:lnTo>
                    <a:pt x="37" y="18"/>
                  </a:lnTo>
                  <a:lnTo>
                    <a:pt x="40" y="19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3" y="25"/>
                  </a:lnTo>
                  <a:lnTo>
                    <a:pt x="56" y="27"/>
                  </a:lnTo>
                  <a:lnTo>
                    <a:pt x="58" y="28"/>
                  </a:lnTo>
                  <a:lnTo>
                    <a:pt x="61" y="30"/>
                  </a:lnTo>
                  <a:lnTo>
                    <a:pt x="63" y="31"/>
                  </a:lnTo>
                  <a:lnTo>
                    <a:pt x="66" y="32"/>
                  </a:lnTo>
                  <a:lnTo>
                    <a:pt x="69" y="34"/>
                  </a:lnTo>
                  <a:lnTo>
                    <a:pt x="71" y="35"/>
                  </a:lnTo>
                  <a:lnTo>
                    <a:pt x="74" y="37"/>
                  </a:lnTo>
                  <a:lnTo>
                    <a:pt x="76" y="38"/>
                  </a:lnTo>
                  <a:lnTo>
                    <a:pt x="79" y="39"/>
                  </a:lnTo>
                  <a:lnTo>
                    <a:pt x="82" y="41"/>
                  </a:lnTo>
                  <a:lnTo>
                    <a:pt x="84" y="42"/>
                  </a:lnTo>
                  <a:lnTo>
                    <a:pt x="87" y="44"/>
                  </a:lnTo>
                  <a:lnTo>
                    <a:pt x="89" y="45"/>
                  </a:lnTo>
                  <a:lnTo>
                    <a:pt x="92" y="47"/>
                  </a:lnTo>
                  <a:lnTo>
                    <a:pt x="94" y="48"/>
                  </a:lnTo>
                  <a:lnTo>
                    <a:pt x="97" y="50"/>
                  </a:lnTo>
                  <a:lnTo>
                    <a:pt x="99" y="51"/>
                  </a:lnTo>
                  <a:lnTo>
                    <a:pt x="102" y="53"/>
                  </a:lnTo>
                  <a:lnTo>
                    <a:pt x="105" y="54"/>
                  </a:lnTo>
                  <a:lnTo>
                    <a:pt x="107" y="56"/>
                  </a:lnTo>
                  <a:lnTo>
                    <a:pt x="109" y="57"/>
                  </a:lnTo>
                  <a:lnTo>
                    <a:pt x="112" y="59"/>
                  </a:lnTo>
                  <a:lnTo>
                    <a:pt x="115" y="60"/>
                  </a:lnTo>
                  <a:lnTo>
                    <a:pt x="117" y="62"/>
                  </a:lnTo>
                  <a:lnTo>
                    <a:pt x="120" y="63"/>
                  </a:lnTo>
                  <a:lnTo>
                    <a:pt x="122" y="65"/>
                  </a:lnTo>
                  <a:lnTo>
                    <a:pt x="125" y="66"/>
                  </a:lnTo>
                  <a:lnTo>
                    <a:pt x="127" y="68"/>
                  </a:lnTo>
                  <a:lnTo>
                    <a:pt x="130" y="70"/>
                  </a:lnTo>
                  <a:lnTo>
                    <a:pt x="132" y="71"/>
                  </a:lnTo>
                  <a:lnTo>
                    <a:pt x="134" y="73"/>
                  </a:lnTo>
                  <a:lnTo>
                    <a:pt x="137" y="75"/>
                  </a:lnTo>
                  <a:lnTo>
                    <a:pt x="139" y="76"/>
                  </a:lnTo>
                  <a:lnTo>
                    <a:pt x="142" y="78"/>
                  </a:lnTo>
                  <a:lnTo>
                    <a:pt x="144" y="79"/>
                  </a:lnTo>
                  <a:lnTo>
                    <a:pt x="147" y="81"/>
                  </a:lnTo>
                  <a:lnTo>
                    <a:pt x="149" y="83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6" y="88"/>
                  </a:lnTo>
                  <a:lnTo>
                    <a:pt x="159" y="89"/>
                  </a:lnTo>
                  <a:lnTo>
                    <a:pt x="161" y="91"/>
                  </a:lnTo>
                  <a:lnTo>
                    <a:pt x="164" y="93"/>
                  </a:lnTo>
                  <a:lnTo>
                    <a:pt x="166" y="94"/>
                  </a:lnTo>
                  <a:lnTo>
                    <a:pt x="169" y="96"/>
                  </a:lnTo>
                  <a:lnTo>
                    <a:pt x="171" y="98"/>
                  </a:lnTo>
                  <a:lnTo>
                    <a:pt x="173" y="99"/>
                  </a:lnTo>
                  <a:lnTo>
                    <a:pt x="176" y="101"/>
                  </a:lnTo>
                  <a:lnTo>
                    <a:pt x="178" y="103"/>
                  </a:lnTo>
                  <a:lnTo>
                    <a:pt x="180" y="105"/>
                  </a:lnTo>
                  <a:lnTo>
                    <a:pt x="183" y="107"/>
                  </a:lnTo>
                  <a:lnTo>
                    <a:pt x="185" y="108"/>
                  </a:lnTo>
                  <a:lnTo>
                    <a:pt x="188" y="110"/>
                  </a:lnTo>
                  <a:lnTo>
                    <a:pt x="190" y="112"/>
                  </a:lnTo>
                  <a:lnTo>
                    <a:pt x="192" y="114"/>
                  </a:lnTo>
                  <a:lnTo>
                    <a:pt x="195" y="115"/>
                  </a:lnTo>
                  <a:lnTo>
                    <a:pt x="197" y="117"/>
                  </a:lnTo>
                  <a:lnTo>
                    <a:pt x="199" y="119"/>
                  </a:lnTo>
                  <a:lnTo>
                    <a:pt x="202" y="121"/>
                  </a:lnTo>
                  <a:lnTo>
                    <a:pt x="204" y="123"/>
                  </a:lnTo>
                  <a:lnTo>
                    <a:pt x="206" y="124"/>
                  </a:lnTo>
                  <a:lnTo>
                    <a:pt x="208" y="126"/>
                  </a:lnTo>
                  <a:lnTo>
                    <a:pt x="211" y="128"/>
                  </a:lnTo>
                  <a:lnTo>
                    <a:pt x="213" y="130"/>
                  </a:lnTo>
                  <a:lnTo>
                    <a:pt x="215" y="132"/>
                  </a:lnTo>
                  <a:lnTo>
                    <a:pt x="218" y="134"/>
                  </a:lnTo>
                  <a:lnTo>
                    <a:pt x="220" y="136"/>
                  </a:lnTo>
                  <a:lnTo>
                    <a:pt x="222" y="137"/>
                  </a:lnTo>
                  <a:lnTo>
                    <a:pt x="224" y="139"/>
                  </a:lnTo>
                  <a:lnTo>
                    <a:pt x="227" y="141"/>
                  </a:lnTo>
                  <a:lnTo>
                    <a:pt x="229" y="143"/>
                  </a:lnTo>
                  <a:lnTo>
                    <a:pt x="231" y="145"/>
                  </a:lnTo>
                  <a:lnTo>
                    <a:pt x="233" y="147"/>
                  </a:lnTo>
                  <a:lnTo>
                    <a:pt x="236" y="149"/>
                  </a:lnTo>
                  <a:lnTo>
                    <a:pt x="238" y="151"/>
                  </a:lnTo>
                  <a:lnTo>
                    <a:pt x="240" y="153"/>
                  </a:lnTo>
                  <a:lnTo>
                    <a:pt x="242" y="155"/>
                  </a:lnTo>
                  <a:lnTo>
                    <a:pt x="244" y="157"/>
                  </a:lnTo>
                  <a:lnTo>
                    <a:pt x="247" y="159"/>
                  </a:lnTo>
                  <a:lnTo>
                    <a:pt x="249" y="161"/>
                  </a:lnTo>
                  <a:lnTo>
                    <a:pt x="251" y="163"/>
                  </a:lnTo>
                  <a:lnTo>
                    <a:pt x="253" y="165"/>
                  </a:lnTo>
                  <a:lnTo>
                    <a:pt x="256" y="167"/>
                  </a:lnTo>
                  <a:lnTo>
                    <a:pt x="258" y="169"/>
                  </a:lnTo>
                  <a:lnTo>
                    <a:pt x="260" y="171"/>
                  </a:lnTo>
                  <a:lnTo>
                    <a:pt x="262" y="173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8" y="179"/>
                  </a:lnTo>
                  <a:lnTo>
                    <a:pt x="270" y="181"/>
                  </a:lnTo>
                  <a:lnTo>
                    <a:pt x="273" y="183"/>
                  </a:lnTo>
                  <a:lnTo>
                    <a:pt x="275" y="185"/>
                  </a:lnTo>
                  <a:lnTo>
                    <a:pt x="277" y="187"/>
                  </a:lnTo>
                  <a:lnTo>
                    <a:pt x="279" y="189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2235" y="3165"/>
              <a:ext cx="186" cy="282"/>
            </a:xfrm>
            <a:custGeom>
              <a:avLst/>
              <a:gdLst>
                <a:gd name="T0" fmla="*/ 185 w 186"/>
                <a:gd name="T1" fmla="*/ 3 h 282"/>
                <a:gd name="T2" fmla="*/ 183 w 186"/>
                <a:gd name="T3" fmla="*/ 8 h 282"/>
                <a:gd name="T4" fmla="*/ 180 w 186"/>
                <a:gd name="T5" fmla="*/ 13 h 282"/>
                <a:gd name="T6" fmla="*/ 178 w 186"/>
                <a:gd name="T7" fmla="*/ 19 h 282"/>
                <a:gd name="T8" fmla="*/ 175 w 186"/>
                <a:gd name="T9" fmla="*/ 24 h 282"/>
                <a:gd name="T10" fmla="*/ 173 w 186"/>
                <a:gd name="T11" fmla="*/ 30 h 282"/>
                <a:gd name="T12" fmla="*/ 170 w 186"/>
                <a:gd name="T13" fmla="*/ 35 h 282"/>
                <a:gd name="T14" fmla="*/ 168 w 186"/>
                <a:gd name="T15" fmla="*/ 40 h 282"/>
                <a:gd name="T16" fmla="*/ 165 w 186"/>
                <a:gd name="T17" fmla="*/ 46 h 282"/>
                <a:gd name="T18" fmla="*/ 163 w 186"/>
                <a:gd name="T19" fmla="*/ 51 h 282"/>
                <a:gd name="T20" fmla="*/ 160 w 186"/>
                <a:gd name="T21" fmla="*/ 56 h 282"/>
                <a:gd name="T22" fmla="*/ 157 w 186"/>
                <a:gd name="T23" fmla="*/ 62 h 282"/>
                <a:gd name="T24" fmla="*/ 154 w 186"/>
                <a:gd name="T25" fmla="*/ 67 h 282"/>
                <a:gd name="T26" fmla="*/ 152 w 186"/>
                <a:gd name="T27" fmla="*/ 72 h 282"/>
                <a:gd name="T28" fmla="*/ 149 w 186"/>
                <a:gd name="T29" fmla="*/ 77 h 282"/>
                <a:gd name="T30" fmla="*/ 146 w 186"/>
                <a:gd name="T31" fmla="*/ 83 h 282"/>
                <a:gd name="T32" fmla="*/ 143 w 186"/>
                <a:gd name="T33" fmla="*/ 88 h 282"/>
                <a:gd name="T34" fmla="*/ 140 w 186"/>
                <a:gd name="T35" fmla="*/ 93 h 282"/>
                <a:gd name="T36" fmla="*/ 137 w 186"/>
                <a:gd name="T37" fmla="*/ 98 h 282"/>
                <a:gd name="T38" fmla="*/ 134 w 186"/>
                <a:gd name="T39" fmla="*/ 103 h 282"/>
                <a:gd name="T40" fmla="*/ 131 w 186"/>
                <a:gd name="T41" fmla="*/ 108 h 282"/>
                <a:gd name="T42" fmla="*/ 128 w 186"/>
                <a:gd name="T43" fmla="*/ 113 h 282"/>
                <a:gd name="T44" fmla="*/ 125 w 186"/>
                <a:gd name="T45" fmla="*/ 119 h 282"/>
                <a:gd name="T46" fmla="*/ 122 w 186"/>
                <a:gd name="T47" fmla="*/ 124 h 282"/>
                <a:gd name="T48" fmla="*/ 119 w 186"/>
                <a:gd name="T49" fmla="*/ 129 h 282"/>
                <a:gd name="T50" fmla="*/ 116 w 186"/>
                <a:gd name="T51" fmla="*/ 134 h 282"/>
                <a:gd name="T52" fmla="*/ 113 w 186"/>
                <a:gd name="T53" fmla="*/ 139 h 282"/>
                <a:gd name="T54" fmla="*/ 110 w 186"/>
                <a:gd name="T55" fmla="*/ 144 h 282"/>
                <a:gd name="T56" fmla="*/ 106 w 186"/>
                <a:gd name="T57" fmla="*/ 148 h 282"/>
                <a:gd name="T58" fmla="*/ 103 w 186"/>
                <a:gd name="T59" fmla="*/ 154 h 282"/>
                <a:gd name="T60" fmla="*/ 100 w 186"/>
                <a:gd name="T61" fmla="*/ 159 h 282"/>
                <a:gd name="T62" fmla="*/ 96 w 186"/>
                <a:gd name="T63" fmla="*/ 163 h 282"/>
                <a:gd name="T64" fmla="*/ 93 w 186"/>
                <a:gd name="T65" fmla="*/ 168 h 282"/>
                <a:gd name="T66" fmla="*/ 90 w 186"/>
                <a:gd name="T67" fmla="*/ 173 h 282"/>
                <a:gd name="T68" fmla="*/ 86 w 186"/>
                <a:gd name="T69" fmla="*/ 178 h 282"/>
                <a:gd name="T70" fmla="*/ 83 w 186"/>
                <a:gd name="T71" fmla="*/ 183 h 282"/>
                <a:gd name="T72" fmla="*/ 79 w 186"/>
                <a:gd name="T73" fmla="*/ 188 h 282"/>
                <a:gd name="T74" fmla="*/ 76 w 186"/>
                <a:gd name="T75" fmla="*/ 192 h 282"/>
                <a:gd name="T76" fmla="*/ 72 w 186"/>
                <a:gd name="T77" fmla="*/ 197 h 282"/>
                <a:gd name="T78" fmla="*/ 69 w 186"/>
                <a:gd name="T79" fmla="*/ 202 h 282"/>
                <a:gd name="T80" fmla="*/ 65 w 186"/>
                <a:gd name="T81" fmla="*/ 206 h 282"/>
                <a:gd name="T82" fmla="*/ 62 w 186"/>
                <a:gd name="T83" fmla="*/ 211 h 282"/>
                <a:gd name="T84" fmla="*/ 58 w 186"/>
                <a:gd name="T85" fmla="*/ 216 h 282"/>
                <a:gd name="T86" fmla="*/ 54 w 186"/>
                <a:gd name="T87" fmla="*/ 220 h 282"/>
                <a:gd name="T88" fmla="*/ 51 w 186"/>
                <a:gd name="T89" fmla="*/ 225 h 282"/>
                <a:gd name="T90" fmla="*/ 47 w 186"/>
                <a:gd name="T91" fmla="*/ 230 h 282"/>
                <a:gd name="T92" fmla="*/ 43 w 186"/>
                <a:gd name="T93" fmla="*/ 234 h 282"/>
                <a:gd name="T94" fmla="*/ 39 w 186"/>
                <a:gd name="T95" fmla="*/ 239 h 282"/>
                <a:gd name="T96" fmla="*/ 35 w 186"/>
                <a:gd name="T97" fmla="*/ 243 h 282"/>
                <a:gd name="T98" fmla="*/ 32 w 186"/>
                <a:gd name="T99" fmla="*/ 248 h 282"/>
                <a:gd name="T100" fmla="*/ 28 w 186"/>
                <a:gd name="T101" fmla="*/ 252 h 282"/>
                <a:gd name="T102" fmla="*/ 24 w 186"/>
                <a:gd name="T103" fmla="*/ 256 h 282"/>
                <a:gd name="T104" fmla="*/ 20 w 186"/>
                <a:gd name="T105" fmla="*/ 261 h 282"/>
                <a:gd name="T106" fmla="*/ 16 w 186"/>
                <a:gd name="T107" fmla="*/ 265 h 282"/>
                <a:gd name="T108" fmla="*/ 12 w 186"/>
                <a:gd name="T109" fmla="*/ 270 h 282"/>
                <a:gd name="T110" fmla="*/ 8 w 186"/>
                <a:gd name="T111" fmla="*/ 274 h 282"/>
                <a:gd name="T112" fmla="*/ 4 w 186"/>
                <a:gd name="T113" fmla="*/ 278 h 282"/>
                <a:gd name="T114" fmla="*/ 0 w 186"/>
                <a:gd name="T115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6" h="282">
                  <a:moveTo>
                    <a:pt x="186" y="0"/>
                  </a:moveTo>
                  <a:lnTo>
                    <a:pt x="185" y="3"/>
                  </a:lnTo>
                  <a:lnTo>
                    <a:pt x="184" y="5"/>
                  </a:lnTo>
                  <a:lnTo>
                    <a:pt x="183" y="8"/>
                  </a:lnTo>
                  <a:lnTo>
                    <a:pt x="182" y="11"/>
                  </a:lnTo>
                  <a:lnTo>
                    <a:pt x="180" y="13"/>
                  </a:lnTo>
                  <a:lnTo>
                    <a:pt x="179" y="16"/>
                  </a:lnTo>
                  <a:lnTo>
                    <a:pt x="178" y="19"/>
                  </a:lnTo>
                  <a:lnTo>
                    <a:pt x="177" y="22"/>
                  </a:lnTo>
                  <a:lnTo>
                    <a:pt x="175" y="24"/>
                  </a:lnTo>
                  <a:lnTo>
                    <a:pt x="174" y="27"/>
                  </a:lnTo>
                  <a:lnTo>
                    <a:pt x="173" y="30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9" y="38"/>
                  </a:lnTo>
                  <a:lnTo>
                    <a:pt x="168" y="40"/>
                  </a:lnTo>
                  <a:lnTo>
                    <a:pt x="166" y="43"/>
                  </a:lnTo>
                  <a:lnTo>
                    <a:pt x="165" y="46"/>
                  </a:lnTo>
                  <a:lnTo>
                    <a:pt x="164" y="48"/>
                  </a:lnTo>
                  <a:lnTo>
                    <a:pt x="163" y="51"/>
                  </a:lnTo>
                  <a:lnTo>
                    <a:pt x="161" y="54"/>
                  </a:lnTo>
                  <a:lnTo>
                    <a:pt x="160" y="56"/>
                  </a:lnTo>
                  <a:lnTo>
                    <a:pt x="159" y="59"/>
                  </a:lnTo>
                  <a:lnTo>
                    <a:pt x="157" y="62"/>
                  </a:lnTo>
                  <a:lnTo>
                    <a:pt x="156" y="64"/>
                  </a:lnTo>
                  <a:lnTo>
                    <a:pt x="154" y="67"/>
                  </a:lnTo>
                  <a:lnTo>
                    <a:pt x="153" y="70"/>
                  </a:lnTo>
                  <a:lnTo>
                    <a:pt x="152" y="72"/>
                  </a:lnTo>
                  <a:lnTo>
                    <a:pt x="150" y="75"/>
                  </a:lnTo>
                  <a:lnTo>
                    <a:pt x="149" y="77"/>
                  </a:lnTo>
                  <a:lnTo>
                    <a:pt x="147" y="80"/>
                  </a:lnTo>
                  <a:lnTo>
                    <a:pt x="146" y="83"/>
                  </a:lnTo>
                  <a:lnTo>
                    <a:pt x="145" y="85"/>
                  </a:lnTo>
                  <a:lnTo>
                    <a:pt x="143" y="88"/>
                  </a:lnTo>
                  <a:lnTo>
                    <a:pt x="142" y="90"/>
                  </a:lnTo>
                  <a:lnTo>
                    <a:pt x="140" y="93"/>
                  </a:lnTo>
                  <a:lnTo>
                    <a:pt x="139" y="96"/>
                  </a:lnTo>
                  <a:lnTo>
                    <a:pt x="137" y="98"/>
                  </a:lnTo>
                  <a:lnTo>
                    <a:pt x="136" y="101"/>
                  </a:lnTo>
                  <a:lnTo>
                    <a:pt x="134" y="103"/>
                  </a:lnTo>
                  <a:lnTo>
                    <a:pt x="133" y="106"/>
                  </a:lnTo>
                  <a:lnTo>
                    <a:pt x="131" y="108"/>
                  </a:lnTo>
                  <a:lnTo>
                    <a:pt x="130" y="111"/>
                  </a:lnTo>
                  <a:lnTo>
                    <a:pt x="128" y="113"/>
                  </a:lnTo>
                  <a:lnTo>
                    <a:pt x="127" y="116"/>
                  </a:lnTo>
                  <a:lnTo>
                    <a:pt x="125" y="119"/>
                  </a:lnTo>
                  <a:lnTo>
                    <a:pt x="124" y="121"/>
                  </a:lnTo>
                  <a:lnTo>
                    <a:pt x="122" y="124"/>
                  </a:lnTo>
                  <a:lnTo>
                    <a:pt x="121" y="126"/>
                  </a:lnTo>
                  <a:lnTo>
                    <a:pt x="119" y="129"/>
                  </a:lnTo>
                  <a:lnTo>
                    <a:pt x="118" y="131"/>
                  </a:lnTo>
                  <a:lnTo>
                    <a:pt x="116" y="134"/>
                  </a:lnTo>
                  <a:lnTo>
                    <a:pt x="114" y="136"/>
                  </a:lnTo>
                  <a:lnTo>
                    <a:pt x="113" y="139"/>
                  </a:lnTo>
                  <a:lnTo>
                    <a:pt x="111" y="141"/>
                  </a:lnTo>
                  <a:lnTo>
                    <a:pt x="110" y="144"/>
                  </a:lnTo>
                  <a:lnTo>
                    <a:pt x="108" y="146"/>
                  </a:lnTo>
                  <a:lnTo>
                    <a:pt x="106" y="148"/>
                  </a:lnTo>
                  <a:lnTo>
                    <a:pt x="105" y="151"/>
                  </a:lnTo>
                  <a:lnTo>
                    <a:pt x="103" y="154"/>
                  </a:lnTo>
                  <a:lnTo>
                    <a:pt x="102" y="156"/>
                  </a:lnTo>
                  <a:lnTo>
                    <a:pt x="100" y="159"/>
                  </a:lnTo>
                  <a:lnTo>
                    <a:pt x="98" y="161"/>
                  </a:lnTo>
                  <a:lnTo>
                    <a:pt x="96" y="163"/>
                  </a:lnTo>
                  <a:lnTo>
                    <a:pt x="95" y="166"/>
                  </a:lnTo>
                  <a:lnTo>
                    <a:pt x="93" y="168"/>
                  </a:lnTo>
                  <a:lnTo>
                    <a:pt x="92" y="171"/>
                  </a:lnTo>
                  <a:lnTo>
                    <a:pt x="90" y="173"/>
                  </a:lnTo>
                  <a:lnTo>
                    <a:pt x="88" y="175"/>
                  </a:lnTo>
                  <a:lnTo>
                    <a:pt x="86" y="178"/>
                  </a:lnTo>
                  <a:lnTo>
                    <a:pt x="85" y="180"/>
                  </a:lnTo>
                  <a:lnTo>
                    <a:pt x="83" y="183"/>
                  </a:lnTo>
                  <a:lnTo>
                    <a:pt x="81" y="185"/>
                  </a:lnTo>
                  <a:lnTo>
                    <a:pt x="79" y="188"/>
                  </a:lnTo>
                  <a:lnTo>
                    <a:pt x="78" y="190"/>
                  </a:lnTo>
                  <a:lnTo>
                    <a:pt x="76" y="192"/>
                  </a:lnTo>
                  <a:lnTo>
                    <a:pt x="74" y="195"/>
                  </a:lnTo>
                  <a:lnTo>
                    <a:pt x="72" y="197"/>
                  </a:lnTo>
                  <a:lnTo>
                    <a:pt x="71" y="199"/>
                  </a:lnTo>
                  <a:lnTo>
                    <a:pt x="69" y="202"/>
                  </a:lnTo>
                  <a:lnTo>
                    <a:pt x="67" y="204"/>
                  </a:lnTo>
                  <a:lnTo>
                    <a:pt x="65" y="206"/>
                  </a:lnTo>
                  <a:lnTo>
                    <a:pt x="63" y="209"/>
                  </a:lnTo>
                  <a:lnTo>
                    <a:pt x="62" y="211"/>
                  </a:lnTo>
                  <a:lnTo>
                    <a:pt x="60" y="213"/>
                  </a:lnTo>
                  <a:lnTo>
                    <a:pt x="58" y="216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3"/>
                  </a:lnTo>
                  <a:lnTo>
                    <a:pt x="51" y="225"/>
                  </a:lnTo>
                  <a:lnTo>
                    <a:pt x="49" y="227"/>
                  </a:lnTo>
                  <a:lnTo>
                    <a:pt x="47" y="230"/>
                  </a:lnTo>
                  <a:lnTo>
                    <a:pt x="45" y="232"/>
                  </a:lnTo>
                  <a:lnTo>
                    <a:pt x="43" y="234"/>
                  </a:lnTo>
                  <a:lnTo>
                    <a:pt x="41" y="236"/>
                  </a:lnTo>
                  <a:lnTo>
                    <a:pt x="39" y="239"/>
                  </a:lnTo>
                  <a:lnTo>
                    <a:pt x="37" y="241"/>
                  </a:lnTo>
                  <a:lnTo>
                    <a:pt x="35" y="243"/>
                  </a:lnTo>
                  <a:lnTo>
                    <a:pt x="34" y="245"/>
                  </a:lnTo>
                  <a:lnTo>
                    <a:pt x="32" y="248"/>
                  </a:lnTo>
                  <a:lnTo>
                    <a:pt x="30" y="250"/>
                  </a:lnTo>
                  <a:lnTo>
                    <a:pt x="28" y="252"/>
                  </a:lnTo>
                  <a:lnTo>
                    <a:pt x="26" y="254"/>
                  </a:lnTo>
                  <a:lnTo>
                    <a:pt x="24" y="256"/>
                  </a:lnTo>
                  <a:lnTo>
                    <a:pt x="22" y="259"/>
                  </a:lnTo>
                  <a:lnTo>
                    <a:pt x="20" y="261"/>
                  </a:lnTo>
                  <a:lnTo>
                    <a:pt x="18" y="263"/>
                  </a:lnTo>
                  <a:lnTo>
                    <a:pt x="16" y="265"/>
                  </a:lnTo>
                  <a:lnTo>
                    <a:pt x="14" y="268"/>
                  </a:lnTo>
                  <a:lnTo>
                    <a:pt x="12" y="270"/>
                  </a:lnTo>
                  <a:lnTo>
                    <a:pt x="10" y="272"/>
                  </a:lnTo>
                  <a:lnTo>
                    <a:pt x="8" y="274"/>
                  </a:lnTo>
                  <a:lnTo>
                    <a:pt x="6" y="276"/>
                  </a:lnTo>
                  <a:lnTo>
                    <a:pt x="4" y="278"/>
                  </a:lnTo>
                  <a:lnTo>
                    <a:pt x="2" y="280"/>
                  </a:lnTo>
                  <a:lnTo>
                    <a:pt x="0" y="282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914" y="3469"/>
              <a:ext cx="279" cy="188"/>
            </a:xfrm>
            <a:custGeom>
              <a:avLst/>
              <a:gdLst>
                <a:gd name="T0" fmla="*/ 277 w 279"/>
                <a:gd name="T1" fmla="*/ 187 h 188"/>
                <a:gd name="T2" fmla="*/ 271 w 279"/>
                <a:gd name="T3" fmla="*/ 185 h 188"/>
                <a:gd name="T4" fmla="*/ 266 w 279"/>
                <a:gd name="T5" fmla="*/ 182 h 188"/>
                <a:gd name="T6" fmla="*/ 261 w 279"/>
                <a:gd name="T7" fmla="*/ 180 h 188"/>
                <a:gd name="T8" fmla="*/ 255 w 279"/>
                <a:gd name="T9" fmla="*/ 177 h 188"/>
                <a:gd name="T10" fmla="*/ 250 w 279"/>
                <a:gd name="T11" fmla="*/ 175 h 188"/>
                <a:gd name="T12" fmla="*/ 245 w 279"/>
                <a:gd name="T13" fmla="*/ 172 h 188"/>
                <a:gd name="T14" fmla="*/ 239 w 279"/>
                <a:gd name="T15" fmla="*/ 170 h 188"/>
                <a:gd name="T16" fmla="*/ 234 w 279"/>
                <a:gd name="T17" fmla="*/ 167 h 188"/>
                <a:gd name="T18" fmla="*/ 229 w 279"/>
                <a:gd name="T19" fmla="*/ 164 h 188"/>
                <a:gd name="T20" fmla="*/ 223 w 279"/>
                <a:gd name="T21" fmla="*/ 162 h 188"/>
                <a:gd name="T22" fmla="*/ 218 w 279"/>
                <a:gd name="T23" fmla="*/ 159 h 188"/>
                <a:gd name="T24" fmla="*/ 213 w 279"/>
                <a:gd name="T25" fmla="*/ 156 h 188"/>
                <a:gd name="T26" fmla="*/ 208 w 279"/>
                <a:gd name="T27" fmla="*/ 153 h 188"/>
                <a:gd name="T28" fmla="*/ 203 w 279"/>
                <a:gd name="T29" fmla="*/ 151 h 188"/>
                <a:gd name="T30" fmla="*/ 198 w 279"/>
                <a:gd name="T31" fmla="*/ 148 h 188"/>
                <a:gd name="T32" fmla="*/ 193 w 279"/>
                <a:gd name="T33" fmla="*/ 145 h 188"/>
                <a:gd name="T34" fmla="*/ 187 w 279"/>
                <a:gd name="T35" fmla="*/ 142 h 188"/>
                <a:gd name="T36" fmla="*/ 182 w 279"/>
                <a:gd name="T37" fmla="*/ 139 h 188"/>
                <a:gd name="T38" fmla="*/ 177 w 279"/>
                <a:gd name="T39" fmla="*/ 136 h 188"/>
                <a:gd name="T40" fmla="*/ 172 w 279"/>
                <a:gd name="T41" fmla="*/ 133 h 188"/>
                <a:gd name="T42" fmla="*/ 167 w 279"/>
                <a:gd name="T43" fmla="*/ 130 h 188"/>
                <a:gd name="T44" fmla="*/ 162 w 279"/>
                <a:gd name="T45" fmla="*/ 127 h 188"/>
                <a:gd name="T46" fmla="*/ 157 w 279"/>
                <a:gd name="T47" fmla="*/ 124 h 188"/>
                <a:gd name="T48" fmla="*/ 152 w 279"/>
                <a:gd name="T49" fmla="*/ 121 h 188"/>
                <a:gd name="T50" fmla="*/ 147 w 279"/>
                <a:gd name="T51" fmla="*/ 117 h 188"/>
                <a:gd name="T52" fmla="*/ 142 w 279"/>
                <a:gd name="T53" fmla="*/ 114 h 188"/>
                <a:gd name="T54" fmla="*/ 137 w 279"/>
                <a:gd name="T55" fmla="*/ 111 h 188"/>
                <a:gd name="T56" fmla="*/ 132 w 279"/>
                <a:gd name="T57" fmla="*/ 108 h 188"/>
                <a:gd name="T58" fmla="*/ 128 w 279"/>
                <a:gd name="T59" fmla="*/ 104 h 188"/>
                <a:gd name="T60" fmla="*/ 123 w 279"/>
                <a:gd name="T61" fmla="*/ 101 h 188"/>
                <a:gd name="T62" fmla="*/ 118 w 279"/>
                <a:gd name="T63" fmla="*/ 97 h 188"/>
                <a:gd name="T64" fmla="*/ 113 w 279"/>
                <a:gd name="T65" fmla="*/ 94 h 188"/>
                <a:gd name="T66" fmla="*/ 108 w 279"/>
                <a:gd name="T67" fmla="*/ 91 h 188"/>
                <a:gd name="T68" fmla="*/ 104 w 279"/>
                <a:gd name="T69" fmla="*/ 87 h 188"/>
                <a:gd name="T70" fmla="*/ 99 w 279"/>
                <a:gd name="T71" fmla="*/ 84 h 188"/>
                <a:gd name="T72" fmla="*/ 94 w 279"/>
                <a:gd name="T73" fmla="*/ 80 h 188"/>
                <a:gd name="T74" fmla="*/ 89 w 279"/>
                <a:gd name="T75" fmla="*/ 77 h 188"/>
                <a:gd name="T76" fmla="*/ 85 w 279"/>
                <a:gd name="T77" fmla="*/ 73 h 188"/>
                <a:gd name="T78" fmla="*/ 80 w 279"/>
                <a:gd name="T79" fmla="*/ 70 h 188"/>
                <a:gd name="T80" fmla="*/ 75 w 279"/>
                <a:gd name="T81" fmla="*/ 66 h 188"/>
                <a:gd name="T82" fmla="*/ 71 w 279"/>
                <a:gd name="T83" fmla="*/ 62 h 188"/>
                <a:gd name="T84" fmla="*/ 66 w 279"/>
                <a:gd name="T85" fmla="*/ 58 h 188"/>
                <a:gd name="T86" fmla="*/ 62 w 279"/>
                <a:gd name="T87" fmla="*/ 55 h 188"/>
                <a:gd name="T88" fmla="*/ 57 w 279"/>
                <a:gd name="T89" fmla="*/ 51 h 188"/>
                <a:gd name="T90" fmla="*/ 53 w 279"/>
                <a:gd name="T91" fmla="*/ 47 h 188"/>
                <a:gd name="T92" fmla="*/ 48 w 279"/>
                <a:gd name="T93" fmla="*/ 43 h 188"/>
                <a:gd name="T94" fmla="*/ 44 w 279"/>
                <a:gd name="T95" fmla="*/ 39 h 188"/>
                <a:gd name="T96" fmla="*/ 39 w 279"/>
                <a:gd name="T97" fmla="*/ 36 h 188"/>
                <a:gd name="T98" fmla="*/ 35 w 279"/>
                <a:gd name="T99" fmla="*/ 32 h 188"/>
                <a:gd name="T100" fmla="*/ 30 w 279"/>
                <a:gd name="T101" fmla="*/ 28 h 188"/>
                <a:gd name="T102" fmla="*/ 26 w 279"/>
                <a:gd name="T103" fmla="*/ 24 h 188"/>
                <a:gd name="T104" fmla="*/ 22 w 279"/>
                <a:gd name="T105" fmla="*/ 20 h 188"/>
                <a:gd name="T106" fmla="*/ 17 w 279"/>
                <a:gd name="T107" fmla="*/ 16 h 188"/>
                <a:gd name="T108" fmla="*/ 13 w 279"/>
                <a:gd name="T109" fmla="*/ 12 h 188"/>
                <a:gd name="T110" fmla="*/ 9 w 279"/>
                <a:gd name="T111" fmla="*/ 8 h 188"/>
                <a:gd name="T112" fmla="*/ 4 w 279"/>
                <a:gd name="T113" fmla="*/ 4 h 188"/>
                <a:gd name="T114" fmla="*/ 0 w 279"/>
                <a:gd name="T11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188">
                  <a:moveTo>
                    <a:pt x="279" y="188"/>
                  </a:moveTo>
                  <a:lnTo>
                    <a:pt x="277" y="187"/>
                  </a:lnTo>
                  <a:lnTo>
                    <a:pt x="274" y="186"/>
                  </a:lnTo>
                  <a:lnTo>
                    <a:pt x="271" y="185"/>
                  </a:lnTo>
                  <a:lnTo>
                    <a:pt x="268" y="184"/>
                  </a:lnTo>
                  <a:lnTo>
                    <a:pt x="266" y="182"/>
                  </a:lnTo>
                  <a:lnTo>
                    <a:pt x="263" y="181"/>
                  </a:lnTo>
                  <a:lnTo>
                    <a:pt x="261" y="180"/>
                  </a:lnTo>
                  <a:lnTo>
                    <a:pt x="258" y="179"/>
                  </a:lnTo>
                  <a:lnTo>
                    <a:pt x="255" y="177"/>
                  </a:lnTo>
                  <a:lnTo>
                    <a:pt x="252" y="176"/>
                  </a:lnTo>
                  <a:lnTo>
                    <a:pt x="250" y="175"/>
                  </a:lnTo>
                  <a:lnTo>
                    <a:pt x="247" y="174"/>
                  </a:lnTo>
                  <a:lnTo>
                    <a:pt x="245" y="172"/>
                  </a:lnTo>
                  <a:lnTo>
                    <a:pt x="242" y="171"/>
                  </a:lnTo>
                  <a:lnTo>
                    <a:pt x="239" y="170"/>
                  </a:lnTo>
                  <a:lnTo>
                    <a:pt x="237" y="169"/>
                  </a:lnTo>
                  <a:lnTo>
                    <a:pt x="234" y="167"/>
                  </a:lnTo>
                  <a:lnTo>
                    <a:pt x="231" y="166"/>
                  </a:lnTo>
                  <a:lnTo>
                    <a:pt x="229" y="164"/>
                  </a:lnTo>
                  <a:lnTo>
                    <a:pt x="226" y="163"/>
                  </a:lnTo>
                  <a:lnTo>
                    <a:pt x="223" y="162"/>
                  </a:lnTo>
                  <a:lnTo>
                    <a:pt x="221" y="160"/>
                  </a:lnTo>
                  <a:lnTo>
                    <a:pt x="218" y="159"/>
                  </a:lnTo>
                  <a:lnTo>
                    <a:pt x="216" y="158"/>
                  </a:lnTo>
                  <a:lnTo>
                    <a:pt x="213" y="156"/>
                  </a:lnTo>
                  <a:lnTo>
                    <a:pt x="210" y="155"/>
                  </a:lnTo>
                  <a:lnTo>
                    <a:pt x="208" y="153"/>
                  </a:lnTo>
                  <a:lnTo>
                    <a:pt x="205" y="152"/>
                  </a:lnTo>
                  <a:lnTo>
                    <a:pt x="203" y="151"/>
                  </a:lnTo>
                  <a:lnTo>
                    <a:pt x="200" y="149"/>
                  </a:lnTo>
                  <a:lnTo>
                    <a:pt x="198" y="148"/>
                  </a:lnTo>
                  <a:lnTo>
                    <a:pt x="195" y="146"/>
                  </a:lnTo>
                  <a:lnTo>
                    <a:pt x="193" y="145"/>
                  </a:lnTo>
                  <a:lnTo>
                    <a:pt x="190" y="143"/>
                  </a:lnTo>
                  <a:lnTo>
                    <a:pt x="187" y="142"/>
                  </a:lnTo>
                  <a:lnTo>
                    <a:pt x="185" y="140"/>
                  </a:lnTo>
                  <a:lnTo>
                    <a:pt x="182" y="139"/>
                  </a:lnTo>
                  <a:lnTo>
                    <a:pt x="180" y="137"/>
                  </a:lnTo>
                  <a:lnTo>
                    <a:pt x="177" y="136"/>
                  </a:lnTo>
                  <a:lnTo>
                    <a:pt x="175" y="134"/>
                  </a:lnTo>
                  <a:lnTo>
                    <a:pt x="172" y="133"/>
                  </a:lnTo>
                  <a:lnTo>
                    <a:pt x="170" y="131"/>
                  </a:lnTo>
                  <a:lnTo>
                    <a:pt x="167" y="130"/>
                  </a:lnTo>
                  <a:lnTo>
                    <a:pt x="165" y="128"/>
                  </a:lnTo>
                  <a:lnTo>
                    <a:pt x="162" y="127"/>
                  </a:lnTo>
                  <a:lnTo>
                    <a:pt x="160" y="125"/>
                  </a:lnTo>
                  <a:lnTo>
                    <a:pt x="157" y="124"/>
                  </a:lnTo>
                  <a:lnTo>
                    <a:pt x="155" y="122"/>
                  </a:lnTo>
                  <a:lnTo>
                    <a:pt x="152" y="121"/>
                  </a:lnTo>
                  <a:lnTo>
                    <a:pt x="150" y="119"/>
                  </a:lnTo>
                  <a:lnTo>
                    <a:pt x="147" y="117"/>
                  </a:lnTo>
                  <a:lnTo>
                    <a:pt x="145" y="116"/>
                  </a:lnTo>
                  <a:lnTo>
                    <a:pt x="142" y="114"/>
                  </a:lnTo>
                  <a:lnTo>
                    <a:pt x="140" y="112"/>
                  </a:lnTo>
                  <a:lnTo>
                    <a:pt x="137" y="111"/>
                  </a:lnTo>
                  <a:lnTo>
                    <a:pt x="135" y="109"/>
                  </a:lnTo>
                  <a:lnTo>
                    <a:pt x="132" y="108"/>
                  </a:lnTo>
                  <a:lnTo>
                    <a:pt x="130" y="106"/>
                  </a:lnTo>
                  <a:lnTo>
                    <a:pt x="128" y="104"/>
                  </a:lnTo>
                  <a:lnTo>
                    <a:pt x="125" y="103"/>
                  </a:lnTo>
                  <a:lnTo>
                    <a:pt x="123" y="101"/>
                  </a:lnTo>
                  <a:lnTo>
                    <a:pt x="120" y="99"/>
                  </a:lnTo>
                  <a:lnTo>
                    <a:pt x="118" y="97"/>
                  </a:lnTo>
                  <a:lnTo>
                    <a:pt x="116" y="96"/>
                  </a:lnTo>
                  <a:lnTo>
                    <a:pt x="113" y="94"/>
                  </a:lnTo>
                  <a:lnTo>
                    <a:pt x="111" y="92"/>
                  </a:lnTo>
                  <a:lnTo>
                    <a:pt x="108" y="91"/>
                  </a:lnTo>
                  <a:lnTo>
                    <a:pt x="106" y="89"/>
                  </a:lnTo>
                  <a:lnTo>
                    <a:pt x="104" y="87"/>
                  </a:lnTo>
                  <a:lnTo>
                    <a:pt x="101" y="86"/>
                  </a:lnTo>
                  <a:lnTo>
                    <a:pt x="99" y="84"/>
                  </a:lnTo>
                  <a:lnTo>
                    <a:pt x="96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9" y="77"/>
                  </a:lnTo>
                  <a:lnTo>
                    <a:pt x="87" y="75"/>
                  </a:lnTo>
                  <a:lnTo>
                    <a:pt x="85" y="73"/>
                  </a:lnTo>
                  <a:lnTo>
                    <a:pt x="82" y="71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3" y="64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6" y="58"/>
                  </a:lnTo>
                  <a:lnTo>
                    <a:pt x="64" y="57"/>
                  </a:lnTo>
                  <a:lnTo>
                    <a:pt x="62" y="55"/>
                  </a:lnTo>
                  <a:lnTo>
                    <a:pt x="59" y="53"/>
                  </a:lnTo>
                  <a:lnTo>
                    <a:pt x="57" y="51"/>
                  </a:lnTo>
                  <a:lnTo>
                    <a:pt x="55" y="49"/>
                  </a:lnTo>
                  <a:lnTo>
                    <a:pt x="53" y="47"/>
                  </a:lnTo>
                  <a:lnTo>
                    <a:pt x="50" y="45"/>
                  </a:lnTo>
                  <a:lnTo>
                    <a:pt x="48" y="43"/>
                  </a:lnTo>
                  <a:lnTo>
                    <a:pt x="46" y="41"/>
                  </a:lnTo>
                  <a:lnTo>
                    <a:pt x="44" y="39"/>
                  </a:lnTo>
                  <a:lnTo>
                    <a:pt x="41" y="38"/>
                  </a:lnTo>
                  <a:lnTo>
                    <a:pt x="39" y="36"/>
                  </a:lnTo>
                  <a:lnTo>
                    <a:pt x="37" y="34"/>
                  </a:lnTo>
                  <a:lnTo>
                    <a:pt x="35" y="32"/>
                  </a:lnTo>
                  <a:lnTo>
                    <a:pt x="33" y="30"/>
                  </a:lnTo>
                  <a:lnTo>
                    <a:pt x="30" y="28"/>
                  </a:lnTo>
                  <a:lnTo>
                    <a:pt x="28" y="26"/>
                  </a:lnTo>
                  <a:lnTo>
                    <a:pt x="26" y="24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19" y="18"/>
                  </a:lnTo>
                  <a:lnTo>
                    <a:pt x="17" y="16"/>
                  </a:lnTo>
                  <a:lnTo>
                    <a:pt x="15" y="14"/>
                  </a:lnTo>
                  <a:lnTo>
                    <a:pt x="13" y="12"/>
                  </a:lnTo>
                  <a:lnTo>
                    <a:pt x="11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707" y="2131"/>
              <a:ext cx="187" cy="283"/>
            </a:xfrm>
            <a:custGeom>
              <a:avLst/>
              <a:gdLst>
                <a:gd name="T0" fmla="*/ 1 w 187"/>
                <a:gd name="T1" fmla="*/ 280 h 283"/>
                <a:gd name="T2" fmla="*/ 4 w 187"/>
                <a:gd name="T3" fmla="*/ 275 h 283"/>
                <a:gd name="T4" fmla="*/ 6 w 187"/>
                <a:gd name="T5" fmla="*/ 269 h 283"/>
                <a:gd name="T6" fmla="*/ 9 w 187"/>
                <a:gd name="T7" fmla="*/ 264 h 283"/>
                <a:gd name="T8" fmla="*/ 11 w 187"/>
                <a:gd name="T9" fmla="*/ 258 h 283"/>
                <a:gd name="T10" fmla="*/ 13 w 187"/>
                <a:gd name="T11" fmla="*/ 253 h 283"/>
                <a:gd name="T12" fmla="*/ 16 w 187"/>
                <a:gd name="T13" fmla="*/ 247 h 283"/>
                <a:gd name="T14" fmla="*/ 19 w 187"/>
                <a:gd name="T15" fmla="*/ 242 h 283"/>
                <a:gd name="T16" fmla="*/ 21 w 187"/>
                <a:gd name="T17" fmla="*/ 237 h 283"/>
                <a:gd name="T18" fmla="*/ 24 w 187"/>
                <a:gd name="T19" fmla="*/ 231 h 283"/>
                <a:gd name="T20" fmla="*/ 26 w 187"/>
                <a:gd name="T21" fmla="*/ 226 h 283"/>
                <a:gd name="T22" fmla="*/ 29 w 187"/>
                <a:gd name="T23" fmla="*/ 221 h 283"/>
                <a:gd name="T24" fmla="*/ 32 w 187"/>
                <a:gd name="T25" fmla="*/ 216 h 283"/>
                <a:gd name="T26" fmla="*/ 35 w 187"/>
                <a:gd name="T27" fmla="*/ 210 h 283"/>
                <a:gd name="T28" fmla="*/ 37 w 187"/>
                <a:gd name="T29" fmla="*/ 205 h 283"/>
                <a:gd name="T30" fmla="*/ 40 w 187"/>
                <a:gd name="T31" fmla="*/ 200 h 283"/>
                <a:gd name="T32" fmla="*/ 43 w 187"/>
                <a:gd name="T33" fmla="*/ 195 h 283"/>
                <a:gd name="T34" fmla="*/ 46 w 187"/>
                <a:gd name="T35" fmla="*/ 190 h 283"/>
                <a:gd name="T36" fmla="*/ 49 w 187"/>
                <a:gd name="T37" fmla="*/ 185 h 283"/>
                <a:gd name="T38" fmla="*/ 52 w 187"/>
                <a:gd name="T39" fmla="*/ 179 h 283"/>
                <a:gd name="T40" fmla="*/ 55 w 187"/>
                <a:gd name="T41" fmla="*/ 174 h 283"/>
                <a:gd name="T42" fmla="*/ 58 w 187"/>
                <a:gd name="T43" fmla="*/ 169 h 283"/>
                <a:gd name="T44" fmla="*/ 61 w 187"/>
                <a:gd name="T45" fmla="*/ 164 h 283"/>
                <a:gd name="T46" fmla="*/ 64 w 187"/>
                <a:gd name="T47" fmla="*/ 159 h 283"/>
                <a:gd name="T48" fmla="*/ 67 w 187"/>
                <a:gd name="T49" fmla="*/ 154 h 283"/>
                <a:gd name="T50" fmla="*/ 70 w 187"/>
                <a:gd name="T51" fmla="*/ 149 h 283"/>
                <a:gd name="T52" fmla="*/ 73 w 187"/>
                <a:gd name="T53" fmla="*/ 144 h 283"/>
                <a:gd name="T54" fmla="*/ 77 w 187"/>
                <a:gd name="T55" fmla="*/ 139 h 283"/>
                <a:gd name="T56" fmla="*/ 80 w 187"/>
                <a:gd name="T57" fmla="*/ 134 h 283"/>
                <a:gd name="T58" fmla="*/ 83 w 187"/>
                <a:gd name="T59" fmla="*/ 129 h 283"/>
                <a:gd name="T60" fmla="*/ 86 w 187"/>
                <a:gd name="T61" fmla="*/ 124 h 283"/>
                <a:gd name="T62" fmla="*/ 90 w 187"/>
                <a:gd name="T63" fmla="*/ 119 h 283"/>
                <a:gd name="T64" fmla="*/ 93 w 187"/>
                <a:gd name="T65" fmla="*/ 114 h 283"/>
                <a:gd name="T66" fmla="*/ 96 w 187"/>
                <a:gd name="T67" fmla="*/ 109 h 283"/>
                <a:gd name="T68" fmla="*/ 100 w 187"/>
                <a:gd name="T69" fmla="*/ 105 h 283"/>
                <a:gd name="T70" fmla="*/ 103 w 187"/>
                <a:gd name="T71" fmla="*/ 100 h 283"/>
                <a:gd name="T72" fmla="*/ 107 w 187"/>
                <a:gd name="T73" fmla="*/ 95 h 283"/>
                <a:gd name="T74" fmla="*/ 110 w 187"/>
                <a:gd name="T75" fmla="*/ 90 h 283"/>
                <a:gd name="T76" fmla="*/ 114 w 187"/>
                <a:gd name="T77" fmla="*/ 86 h 283"/>
                <a:gd name="T78" fmla="*/ 117 w 187"/>
                <a:gd name="T79" fmla="*/ 81 h 283"/>
                <a:gd name="T80" fmla="*/ 121 w 187"/>
                <a:gd name="T81" fmla="*/ 76 h 283"/>
                <a:gd name="T82" fmla="*/ 125 w 187"/>
                <a:gd name="T83" fmla="*/ 71 h 283"/>
                <a:gd name="T84" fmla="*/ 128 w 187"/>
                <a:gd name="T85" fmla="*/ 67 h 283"/>
                <a:gd name="T86" fmla="*/ 132 w 187"/>
                <a:gd name="T87" fmla="*/ 62 h 283"/>
                <a:gd name="T88" fmla="*/ 136 w 187"/>
                <a:gd name="T89" fmla="*/ 58 h 283"/>
                <a:gd name="T90" fmla="*/ 139 w 187"/>
                <a:gd name="T91" fmla="*/ 53 h 283"/>
                <a:gd name="T92" fmla="*/ 143 w 187"/>
                <a:gd name="T93" fmla="*/ 48 h 283"/>
                <a:gd name="T94" fmla="*/ 147 w 187"/>
                <a:gd name="T95" fmla="*/ 44 h 283"/>
                <a:gd name="T96" fmla="*/ 151 w 187"/>
                <a:gd name="T97" fmla="*/ 39 h 283"/>
                <a:gd name="T98" fmla="*/ 155 w 187"/>
                <a:gd name="T99" fmla="*/ 35 h 283"/>
                <a:gd name="T100" fmla="*/ 159 w 187"/>
                <a:gd name="T101" fmla="*/ 31 h 283"/>
                <a:gd name="T102" fmla="*/ 162 w 187"/>
                <a:gd name="T103" fmla="*/ 26 h 283"/>
                <a:gd name="T104" fmla="*/ 166 w 187"/>
                <a:gd name="T105" fmla="*/ 22 h 283"/>
                <a:gd name="T106" fmla="*/ 170 w 187"/>
                <a:gd name="T107" fmla="*/ 17 h 283"/>
                <a:gd name="T108" fmla="*/ 174 w 187"/>
                <a:gd name="T109" fmla="*/ 13 h 283"/>
                <a:gd name="T110" fmla="*/ 178 w 187"/>
                <a:gd name="T111" fmla="*/ 9 h 283"/>
                <a:gd name="T112" fmla="*/ 182 w 187"/>
                <a:gd name="T113" fmla="*/ 4 h 283"/>
                <a:gd name="T114" fmla="*/ 187 w 187"/>
                <a:gd name="T1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7" h="283">
                  <a:moveTo>
                    <a:pt x="0" y="283"/>
                  </a:moveTo>
                  <a:lnTo>
                    <a:pt x="1" y="280"/>
                  </a:lnTo>
                  <a:lnTo>
                    <a:pt x="2" y="277"/>
                  </a:lnTo>
                  <a:lnTo>
                    <a:pt x="4" y="275"/>
                  </a:lnTo>
                  <a:lnTo>
                    <a:pt x="5" y="272"/>
                  </a:lnTo>
                  <a:lnTo>
                    <a:pt x="6" y="269"/>
                  </a:lnTo>
                  <a:lnTo>
                    <a:pt x="7" y="266"/>
                  </a:lnTo>
                  <a:lnTo>
                    <a:pt x="9" y="264"/>
                  </a:lnTo>
                  <a:lnTo>
                    <a:pt x="10" y="261"/>
                  </a:lnTo>
                  <a:lnTo>
                    <a:pt x="11" y="258"/>
                  </a:lnTo>
                  <a:lnTo>
                    <a:pt x="12" y="256"/>
                  </a:lnTo>
                  <a:lnTo>
                    <a:pt x="13" y="253"/>
                  </a:lnTo>
                  <a:lnTo>
                    <a:pt x="15" y="250"/>
                  </a:lnTo>
                  <a:lnTo>
                    <a:pt x="16" y="247"/>
                  </a:lnTo>
                  <a:lnTo>
                    <a:pt x="17" y="245"/>
                  </a:lnTo>
                  <a:lnTo>
                    <a:pt x="19" y="242"/>
                  </a:lnTo>
                  <a:lnTo>
                    <a:pt x="20" y="240"/>
                  </a:lnTo>
                  <a:lnTo>
                    <a:pt x="21" y="237"/>
                  </a:lnTo>
                  <a:lnTo>
                    <a:pt x="22" y="234"/>
                  </a:lnTo>
                  <a:lnTo>
                    <a:pt x="24" y="231"/>
                  </a:lnTo>
                  <a:lnTo>
                    <a:pt x="25" y="229"/>
                  </a:lnTo>
                  <a:lnTo>
                    <a:pt x="26" y="226"/>
                  </a:lnTo>
                  <a:lnTo>
                    <a:pt x="28" y="224"/>
                  </a:lnTo>
                  <a:lnTo>
                    <a:pt x="29" y="221"/>
                  </a:lnTo>
                  <a:lnTo>
                    <a:pt x="30" y="218"/>
                  </a:lnTo>
                  <a:lnTo>
                    <a:pt x="32" y="216"/>
                  </a:lnTo>
                  <a:lnTo>
                    <a:pt x="33" y="213"/>
                  </a:lnTo>
                  <a:lnTo>
                    <a:pt x="35" y="210"/>
                  </a:lnTo>
                  <a:lnTo>
                    <a:pt x="36" y="208"/>
                  </a:lnTo>
                  <a:lnTo>
                    <a:pt x="37" y="205"/>
                  </a:lnTo>
                  <a:lnTo>
                    <a:pt x="39" y="203"/>
                  </a:lnTo>
                  <a:lnTo>
                    <a:pt x="40" y="200"/>
                  </a:lnTo>
                  <a:lnTo>
                    <a:pt x="42" y="197"/>
                  </a:lnTo>
                  <a:lnTo>
                    <a:pt x="43" y="195"/>
                  </a:lnTo>
                  <a:lnTo>
                    <a:pt x="45" y="192"/>
                  </a:lnTo>
                  <a:lnTo>
                    <a:pt x="46" y="190"/>
                  </a:lnTo>
                  <a:lnTo>
                    <a:pt x="47" y="187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2" y="179"/>
                  </a:lnTo>
                  <a:lnTo>
                    <a:pt x="53" y="177"/>
                  </a:lnTo>
                  <a:lnTo>
                    <a:pt x="55" y="174"/>
                  </a:lnTo>
                  <a:lnTo>
                    <a:pt x="56" y="172"/>
                  </a:lnTo>
                  <a:lnTo>
                    <a:pt x="58" y="169"/>
                  </a:lnTo>
                  <a:lnTo>
                    <a:pt x="59" y="167"/>
                  </a:lnTo>
                  <a:lnTo>
                    <a:pt x="61" y="164"/>
                  </a:lnTo>
                  <a:lnTo>
                    <a:pt x="62" y="161"/>
                  </a:lnTo>
                  <a:lnTo>
                    <a:pt x="64" y="159"/>
                  </a:lnTo>
                  <a:lnTo>
                    <a:pt x="65" y="157"/>
                  </a:lnTo>
                  <a:lnTo>
                    <a:pt x="67" y="154"/>
                  </a:lnTo>
                  <a:lnTo>
                    <a:pt x="69" y="151"/>
                  </a:lnTo>
                  <a:lnTo>
                    <a:pt x="70" y="149"/>
                  </a:lnTo>
                  <a:lnTo>
                    <a:pt x="72" y="146"/>
                  </a:lnTo>
                  <a:lnTo>
                    <a:pt x="73" y="144"/>
                  </a:lnTo>
                  <a:lnTo>
                    <a:pt x="75" y="141"/>
                  </a:lnTo>
                  <a:lnTo>
                    <a:pt x="77" y="139"/>
                  </a:lnTo>
                  <a:lnTo>
                    <a:pt x="78" y="137"/>
                  </a:lnTo>
                  <a:lnTo>
                    <a:pt x="80" y="134"/>
                  </a:lnTo>
                  <a:lnTo>
                    <a:pt x="81" y="132"/>
                  </a:lnTo>
                  <a:lnTo>
                    <a:pt x="83" y="129"/>
                  </a:lnTo>
                  <a:lnTo>
                    <a:pt x="85" y="127"/>
                  </a:lnTo>
                  <a:lnTo>
                    <a:pt x="86" y="124"/>
                  </a:lnTo>
                  <a:lnTo>
                    <a:pt x="88" y="122"/>
                  </a:lnTo>
                  <a:lnTo>
                    <a:pt x="90" y="119"/>
                  </a:lnTo>
                  <a:lnTo>
                    <a:pt x="91" y="117"/>
                  </a:lnTo>
                  <a:lnTo>
                    <a:pt x="93" y="114"/>
                  </a:lnTo>
                  <a:lnTo>
                    <a:pt x="95" y="112"/>
                  </a:lnTo>
                  <a:lnTo>
                    <a:pt x="96" y="109"/>
                  </a:lnTo>
                  <a:lnTo>
                    <a:pt x="98" y="107"/>
                  </a:lnTo>
                  <a:lnTo>
                    <a:pt x="100" y="105"/>
                  </a:lnTo>
                  <a:lnTo>
                    <a:pt x="102" y="102"/>
                  </a:lnTo>
                  <a:lnTo>
                    <a:pt x="103" y="100"/>
                  </a:lnTo>
                  <a:lnTo>
                    <a:pt x="105" y="97"/>
                  </a:lnTo>
                  <a:lnTo>
                    <a:pt x="107" y="95"/>
                  </a:lnTo>
                  <a:lnTo>
                    <a:pt x="109" y="93"/>
                  </a:lnTo>
                  <a:lnTo>
                    <a:pt x="110" y="90"/>
                  </a:lnTo>
                  <a:lnTo>
                    <a:pt x="112" y="88"/>
                  </a:lnTo>
                  <a:lnTo>
                    <a:pt x="114" y="86"/>
                  </a:lnTo>
                  <a:lnTo>
                    <a:pt x="116" y="83"/>
                  </a:lnTo>
                  <a:lnTo>
                    <a:pt x="117" y="81"/>
                  </a:lnTo>
                  <a:lnTo>
                    <a:pt x="119" y="79"/>
                  </a:lnTo>
                  <a:lnTo>
                    <a:pt x="121" y="76"/>
                  </a:lnTo>
                  <a:lnTo>
                    <a:pt x="123" y="74"/>
                  </a:lnTo>
                  <a:lnTo>
                    <a:pt x="125" y="71"/>
                  </a:lnTo>
                  <a:lnTo>
                    <a:pt x="126" y="69"/>
                  </a:lnTo>
                  <a:lnTo>
                    <a:pt x="128" y="67"/>
                  </a:lnTo>
                  <a:lnTo>
                    <a:pt x="130" y="65"/>
                  </a:lnTo>
                  <a:lnTo>
                    <a:pt x="132" y="62"/>
                  </a:lnTo>
                  <a:lnTo>
                    <a:pt x="134" y="60"/>
                  </a:lnTo>
                  <a:lnTo>
                    <a:pt x="136" y="58"/>
                  </a:lnTo>
                  <a:lnTo>
                    <a:pt x="137" y="55"/>
                  </a:lnTo>
                  <a:lnTo>
                    <a:pt x="139" y="53"/>
                  </a:lnTo>
                  <a:lnTo>
                    <a:pt x="141" y="51"/>
                  </a:lnTo>
                  <a:lnTo>
                    <a:pt x="143" y="48"/>
                  </a:lnTo>
                  <a:lnTo>
                    <a:pt x="145" y="46"/>
                  </a:lnTo>
                  <a:lnTo>
                    <a:pt x="147" y="44"/>
                  </a:lnTo>
                  <a:lnTo>
                    <a:pt x="149" y="42"/>
                  </a:lnTo>
                  <a:lnTo>
                    <a:pt x="151" y="39"/>
                  </a:lnTo>
                  <a:lnTo>
                    <a:pt x="153" y="37"/>
                  </a:lnTo>
                  <a:lnTo>
                    <a:pt x="155" y="35"/>
                  </a:lnTo>
                  <a:lnTo>
                    <a:pt x="157" y="33"/>
                  </a:lnTo>
                  <a:lnTo>
                    <a:pt x="159" y="31"/>
                  </a:lnTo>
                  <a:lnTo>
                    <a:pt x="161" y="28"/>
                  </a:lnTo>
                  <a:lnTo>
                    <a:pt x="162" y="26"/>
                  </a:lnTo>
                  <a:lnTo>
                    <a:pt x="164" y="24"/>
                  </a:lnTo>
                  <a:lnTo>
                    <a:pt x="166" y="22"/>
                  </a:lnTo>
                  <a:lnTo>
                    <a:pt x="168" y="19"/>
                  </a:lnTo>
                  <a:lnTo>
                    <a:pt x="170" y="17"/>
                  </a:lnTo>
                  <a:lnTo>
                    <a:pt x="172" y="15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8" y="9"/>
                  </a:lnTo>
                  <a:lnTo>
                    <a:pt x="180" y="6"/>
                  </a:lnTo>
                  <a:lnTo>
                    <a:pt x="182" y="4"/>
                  </a:lnTo>
                  <a:lnTo>
                    <a:pt x="184" y="2"/>
                  </a:lnTo>
                  <a:lnTo>
                    <a:pt x="187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1579" y="1798"/>
              <a:ext cx="883" cy="598"/>
            </a:xfrm>
            <a:custGeom>
              <a:avLst/>
              <a:gdLst>
                <a:gd name="T0" fmla="*/ 16 w 883"/>
                <a:gd name="T1" fmla="*/ 1 h 598"/>
                <a:gd name="T2" fmla="*/ 34 w 883"/>
                <a:gd name="T3" fmla="*/ 2 h 598"/>
                <a:gd name="T4" fmla="*/ 53 w 883"/>
                <a:gd name="T5" fmla="*/ 3 h 598"/>
                <a:gd name="T6" fmla="*/ 71 w 883"/>
                <a:gd name="T7" fmla="*/ 4 h 598"/>
                <a:gd name="T8" fmla="*/ 89 w 883"/>
                <a:gd name="T9" fmla="*/ 6 h 598"/>
                <a:gd name="T10" fmla="*/ 108 w 883"/>
                <a:gd name="T11" fmla="*/ 8 h 598"/>
                <a:gd name="T12" fmla="*/ 126 w 883"/>
                <a:gd name="T13" fmla="*/ 11 h 598"/>
                <a:gd name="T14" fmla="*/ 144 w 883"/>
                <a:gd name="T15" fmla="*/ 14 h 598"/>
                <a:gd name="T16" fmla="*/ 163 w 883"/>
                <a:gd name="T17" fmla="*/ 17 h 598"/>
                <a:gd name="T18" fmla="*/ 180 w 883"/>
                <a:gd name="T19" fmla="*/ 20 h 598"/>
                <a:gd name="T20" fmla="*/ 199 w 883"/>
                <a:gd name="T21" fmla="*/ 24 h 598"/>
                <a:gd name="T22" fmla="*/ 216 w 883"/>
                <a:gd name="T23" fmla="*/ 28 h 598"/>
                <a:gd name="T24" fmla="*/ 234 w 883"/>
                <a:gd name="T25" fmla="*/ 33 h 598"/>
                <a:gd name="T26" fmla="*/ 252 w 883"/>
                <a:gd name="T27" fmla="*/ 38 h 598"/>
                <a:gd name="T28" fmla="*/ 270 w 883"/>
                <a:gd name="T29" fmla="*/ 43 h 598"/>
                <a:gd name="T30" fmla="*/ 287 w 883"/>
                <a:gd name="T31" fmla="*/ 49 h 598"/>
                <a:gd name="T32" fmla="*/ 305 w 883"/>
                <a:gd name="T33" fmla="*/ 55 h 598"/>
                <a:gd name="T34" fmla="*/ 322 w 883"/>
                <a:gd name="T35" fmla="*/ 61 h 598"/>
                <a:gd name="T36" fmla="*/ 339 w 883"/>
                <a:gd name="T37" fmla="*/ 68 h 598"/>
                <a:gd name="T38" fmla="*/ 357 w 883"/>
                <a:gd name="T39" fmla="*/ 75 h 598"/>
                <a:gd name="T40" fmla="*/ 374 w 883"/>
                <a:gd name="T41" fmla="*/ 82 h 598"/>
                <a:gd name="T42" fmla="*/ 390 w 883"/>
                <a:gd name="T43" fmla="*/ 89 h 598"/>
                <a:gd name="T44" fmla="*/ 407 w 883"/>
                <a:gd name="T45" fmla="*/ 97 h 598"/>
                <a:gd name="T46" fmla="*/ 424 w 883"/>
                <a:gd name="T47" fmla="*/ 106 h 598"/>
                <a:gd name="T48" fmla="*/ 440 w 883"/>
                <a:gd name="T49" fmla="*/ 114 h 598"/>
                <a:gd name="T50" fmla="*/ 457 w 883"/>
                <a:gd name="T51" fmla="*/ 123 h 598"/>
                <a:gd name="T52" fmla="*/ 473 w 883"/>
                <a:gd name="T53" fmla="*/ 132 h 598"/>
                <a:gd name="T54" fmla="*/ 489 w 883"/>
                <a:gd name="T55" fmla="*/ 141 h 598"/>
                <a:gd name="T56" fmla="*/ 504 w 883"/>
                <a:gd name="T57" fmla="*/ 151 h 598"/>
                <a:gd name="T58" fmla="*/ 520 w 883"/>
                <a:gd name="T59" fmla="*/ 161 h 598"/>
                <a:gd name="T60" fmla="*/ 535 w 883"/>
                <a:gd name="T61" fmla="*/ 172 h 598"/>
                <a:gd name="T62" fmla="*/ 550 w 883"/>
                <a:gd name="T63" fmla="*/ 182 h 598"/>
                <a:gd name="T64" fmla="*/ 565 w 883"/>
                <a:gd name="T65" fmla="*/ 193 h 598"/>
                <a:gd name="T66" fmla="*/ 580 w 883"/>
                <a:gd name="T67" fmla="*/ 205 h 598"/>
                <a:gd name="T68" fmla="*/ 594 w 883"/>
                <a:gd name="T69" fmla="*/ 216 h 598"/>
                <a:gd name="T70" fmla="*/ 609 w 883"/>
                <a:gd name="T71" fmla="*/ 228 h 598"/>
                <a:gd name="T72" fmla="*/ 623 w 883"/>
                <a:gd name="T73" fmla="*/ 240 h 598"/>
                <a:gd name="T74" fmla="*/ 637 w 883"/>
                <a:gd name="T75" fmla="*/ 252 h 598"/>
                <a:gd name="T76" fmla="*/ 650 w 883"/>
                <a:gd name="T77" fmla="*/ 265 h 598"/>
                <a:gd name="T78" fmla="*/ 664 w 883"/>
                <a:gd name="T79" fmla="*/ 278 h 598"/>
                <a:gd name="T80" fmla="*/ 677 w 883"/>
                <a:gd name="T81" fmla="*/ 291 h 598"/>
                <a:gd name="T82" fmla="*/ 690 w 883"/>
                <a:gd name="T83" fmla="*/ 304 h 598"/>
                <a:gd name="T84" fmla="*/ 703 w 883"/>
                <a:gd name="T85" fmla="*/ 317 h 598"/>
                <a:gd name="T86" fmla="*/ 715 w 883"/>
                <a:gd name="T87" fmla="*/ 331 h 598"/>
                <a:gd name="T88" fmla="*/ 727 w 883"/>
                <a:gd name="T89" fmla="*/ 345 h 598"/>
                <a:gd name="T90" fmla="*/ 739 w 883"/>
                <a:gd name="T91" fmla="*/ 360 h 598"/>
                <a:gd name="T92" fmla="*/ 751 w 883"/>
                <a:gd name="T93" fmla="*/ 374 h 598"/>
                <a:gd name="T94" fmla="*/ 762 w 883"/>
                <a:gd name="T95" fmla="*/ 389 h 598"/>
                <a:gd name="T96" fmla="*/ 773 w 883"/>
                <a:gd name="T97" fmla="*/ 404 h 598"/>
                <a:gd name="T98" fmla="*/ 784 w 883"/>
                <a:gd name="T99" fmla="*/ 419 h 598"/>
                <a:gd name="T100" fmla="*/ 794 w 883"/>
                <a:gd name="T101" fmla="*/ 434 h 598"/>
                <a:gd name="T102" fmla="*/ 804 w 883"/>
                <a:gd name="T103" fmla="*/ 450 h 598"/>
                <a:gd name="T104" fmla="*/ 815 w 883"/>
                <a:gd name="T105" fmla="*/ 466 h 598"/>
                <a:gd name="T106" fmla="*/ 824 w 883"/>
                <a:gd name="T107" fmla="*/ 481 h 598"/>
                <a:gd name="T108" fmla="*/ 833 w 883"/>
                <a:gd name="T109" fmla="*/ 498 h 598"/>
                <a:gd name="T110" fmla="*/ 842 w 883"/>
                <a:gd name="T111" fmla="*/ 514 h 598"/>
                <a:gd name="T112" fmla="*/ 851 w 883"/>
                <a:gd name="T113" fmla="*/ 530 h 598"/>
                <a:gd name="T114" fmla="*/ 860 w 883"/>
                <a:gd name="T115" fmla="*/ 547 h 598"/>
                <a:gd name="T116" fmla="*/ 868 w 883"/>
                <a:gd name="T117" fmla="*/ 564 h 598"/>
                <a:gd name="T118" fmla="*/ 875 w 883"/>
                <a:gd name="T119" fmla="*/ 581 h 598"/>
                <a:gd name="T120" fmla="*/ 883 w 883"/>
                <a:gd name="T121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3" h="598">
                  <a:moveTo>
                    <a:pt x="0" y="0"/>
                  </a:moveTo>
                  <a:lnTo>
                    <a:pt x="4" y="0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4" y="2"/>
                  </a:lnTo>
                  <a:lnTo>
                    <a:pt x="37" y="2"/>
                  </a:lnTo>
                  <a:lnTo>
                    <a:pt x="40" y="2"/>
                  </a:lnTo>
                  <a:lnTo>
                    <a:pt x="44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3" y="3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62" y="3"/>
                  </a:lnTo>
                  <a:lnTo>
                    <a:pt x="65" y="4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4" y="4"/>
                  </a:lnTo>
                  <a:lnTo>
                    <a:pt x="77" y="5"/>
                  </a:lnTo>
                  <a:lnTo>
                    <a:pt x="80" y="5"/>
                  </a:lnTo>
                  <a:lnTo>
                    <a:pt x="83" y="5"/>
                  </a:lnTo>
                  <a:lnTo>
                    <a:pt x="86" y="6"/>
                  </a:lnTo>
                  <a:lnTo>
                    <a:pt x="89" y="6"/>
                  </a:lnTo>
                  <a:lnTo>
                    <a:pt x="93" y="6"/>
                  </a:lnTo>
                  <a:lnTo>
                    <a:pt x="96" y="7"/>
                  </a:lnTo>
                  <a:lnTo>
                    <a:pt x="99" y="7"/>
                  </a:lnTo>
                  <a:lnTo>
                    <a:pt x="102" y="7"/>
                  </a:lnTo>
                  <a:lnTo>
                    <a:pt x="105" y="8"/>
                  </a:lnTo>
                  <a:lnTo>
                    <a:pt x="108" y="8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0" y="10"/>
                  </a:lnTo>
                  <a:lnTo>
                    <a:pt x="123" y="10"/>
                  </a:lnTo>
                  <a:lnTo>
                    <a:pt x="126" y="11"/>
                  </a:lnTo>
                  <a:lnTo>
                    <a:pt x="129" y="11"/>
                  </a:lnTo>
                  <a:lnTo>
                    <a:pt x="132" y="12"/>
                  </a:lnTo>
                  <a:lnTo>
                    <a:pt x="135" y="12"/>
                  </a:lnTo>
                  <a:lnTo>
                    <a:pt x="138" y="13"/>
                  </a:lnTo>
                  <a:lnTo>
                    <a:pt x="141" y="13"/>
                  </a:lnTo>
                  <a:lnTo>
                    <a:pt x="144" y="14"/>
                  </a:lnTo>
                  <a:lnTo>
                    <a:pt x="147" y="14"/>
                  </a:lnTo>
                  <a:lnTo>
                    <a:pt x="150" y="15"/>
                  </a:lnTo>
                  <a:lnTo>
                    <a:pt x="153" y="15"/>
                  </a:lnTo>
                  <a:lnTo>
                    <a:pt x="156" y="16"/>
                  </a:lnTo>
                  <a:lnTo>
                    <a:pt x="159" y="16"/>
                  </a:lnTo>
                  <a:lnTo>
                    <a:pt x="163" y="17"/>
                  </a:lnTo>
                  <a:lnTo>
                    <a:pt x="165" y="17"/>
                  </a:lnTo>
                  <a:lnTo>
                    <a:pt x="168" y="18"/>
                  </a:lnTo>
                  <a:lnTo>
                    <a:pt x="171" y="19"/>
                  </a:lnTo>
                  <a:lnTo>
                    <a:pt x="174" y="19"/>
                  </a:lnTo>
                  <a:lnTo>
                    <a:pt x="177" y="20"/>
                  </a:lnTo>
                  <a:lnTo>
                    <a:pt x="180" y="20"/>
                  </a:lnTo>
                  <a:lnTo>
                    <a:pt x="184" y="21"/>
                  </a:lnTo>
                  <a:lnTo>
                    <a:pt x="187" y="22"/>
                  </a:lnTo>
                  <a:lnTo>
                    <a:pt x="190" y="22"/>
                  </a:lnTo>
                  <a:lnTo>
                    <a:pt x="193" y="23"/>
                  </a:lnTo>
                  <a:lnTo>
                    <a:pt x="196" y="23"/>
                  </a:lnTo>
                  <a:lnTo>
                    <a:pt x="199" y="24"/>
                  </a:lnTo>
                  <a:lnTo>
                    <a:pt x="202" y="25"/>
                  </a:lnTo>
                  <a:lnTo>
                    <a:pt x="205" y="26"/>
                  </a:lnTo>
                  <a:lnTo>
                    <a:pt x="207" y="26"/>
                  </a:lnTo>
                  <a:lnTo>
                    <a:pt x="210" y="27"/>
                  </a:lnTo>
                  <a:lnTo>
                    <a:pt x="213" y="28"/>
                  </a:lnTo>
                  <a:lnTo>
                    <a:pt x="216" y="28"/>
                  </a:lnTo>
                  <a:lnTo>
                    <a:pt x="219" y="29"/>
                  </a:lnTo>
                  <a:lnTo>
                    <a:pt x="222" y="30"/>
                  </a:lnTo>
                  <a:lnTo>
                    <a:pt x="225" y="31"/>
                  </a:lnTo>
                  <a:lnTo>
                    <a:pt x="228" y="32"/>
                  </a:lnTo>
                  <a:lnTo>
                    <a:pt x="231" y="32"/>
                  </a:lnTo>
                  <a:lnTo>
                    <a:pt x="234" y="33"/>
                  </a:lnTo>
                  <a:lnTo>
                    <a:pt x="237" y="34"/>
                  </a:lnTo>
                  <a:lnTo>
                    <a:pt x="240" y="35"/>
                  </a:lnTo>
                  <a:lnTo>
                    <a:pt x="243" y="35"/>
                  </a:lnTo>
                  <a:lnTo>
                    <a:pt x="246" y="36"/>
                  </a:lnTo>
                  <a:lnTo>
                    <a:pt x="249" y="37"/>
                  </a:lnTo>
                  <a:lnTo>
                    <a:pt x="252" y="38"/>
                  </a:lnTo>
                  <a:lnTo>
                    <a:pt x="255" y="39"/>
                  </a:lnTo>
                  <a:lnTo>
                    <a:pt x="258" y="40"/>
                  </a:lnTo>
                  <a:lnTo>
                    <a:pt x="261" y="41"/>
                  </a:lnTo>
                  <a:lnTo>
                    <a:pt x="264" y="41"/>
                  </a:lnTo>
                  <a:lnTo>
                    <a:pt x="267" y="42"/>
                  </a:lnTo>
                  <a:lnTo>
                    <a:pt x="270" y="43"/>
                  </a:lnTo>
                  <a:lnTo>
                    <a:pt x="273" y="44"/>
                  </a:lnTo>
                  <a:lnTo>
                    <a:pt x="276" y="45"/>
                  </a:lnTo>
                  <a:lnTo>
                    <a:pt x="279" y="46"/>
                  </a:lnTo>
                  <a:lnTo>
                    <a:pt x="282" y="47"/>
                  </a:lnTo>
                  <a:lnTo>
                    <a:pt x="284" y="48"/>
                  </a:lnTo>
                  <a:lnTo>
                    <a:pt x="287" y="49"/>
                  </a:lnTo>
                  <a:lnTo>
                    <a:pt x="290" y="50"/>
                  </a:lnTo>
                  <a:lnTo>
                    <a:pt x="293" y="51"/>
                  </a:lnTo>
                  <a:lnTo>
                    <a:pt x="296" y="52"/>
                  </a:lnTo>
                  <a:lnTo>
                    <a:pt x="299" y="53"/>
                  </a:lnTo>
                  <a:lnTo>
                    <a:pt x="302" y="54"/>
                  </a:lnTo>
                  <a:lnTo>
                    <a:pt x="305" y="55"/>
                  </a:lnTo>
                  <a:lnTo>
                    <a:pt x="308" y="56"/>
                  </a:lnTo>
                  <a:lnTo>
                    <a:pt x="311" y="57"/>
                  </a:lnTo>
                  <a:lnTo>
                    <a:pt x="314" y="58"/>
                  </a:lnTo>
                  <a:lnTo>
                    <a:pt x="316" y="59"/>
                  </a:lnTo>
                  <a:lnTo>
                    <a:pt x="319" y="60"/>
                  </a:lnTo>
                  <a:lnTo>
                    <a:pt x="322" y="61"/>
                  </a:lnTo>
                  <a:lnTo>
                    <a:pt x="325" y="62"/>
                  </a:lnTo>
                  <a:lnTo>
                    <a:pt x="328" y="63"/>
                  </a:lnTo>
                  <a:lnTo>
                    <a:pt x="331" y="64"/>
                  </a:lnTo>
                  <a:lnTo>
                    <a:pt x="334" y="65"/>
                  </a:lnTo>
                  <a:lnTo>
                    <a:pt x="337" y="67"/>
                  </a:lnTo>
                  <a:lnTo>
                    <a:pt x="339" y="68"/>
                  </a:lnTo>
                  <a:lnTo>
                    <a:pt x="342" y="69"/>
                  </a:lnTo>
                  <a:lnTo>
                    <a:pt x="345" y="70"/>
                  </a:lnTo>
                  <a:lnTo>
                    <a:pt x="348" y="71"/>
                  </a:lnTo>
                  <a:lnTo>
                    <a:pt x="351" y="72"/>
                  </a:lnTo>
                  <a:lnTo>
                    <a:pt x="354" y="73"/>
                  </a:lnTo>
                  <a:lnTo>
                    <a:pt x="357" y="75"/>
                  </a:lnTo>
                  <a:lnTo>
                    <a:pt x="360" y="76"/>
                  </a:lnTo>
                  <a:lnTo>
                    <a:pt x="362" y="77"/>
                  </a:lnTo>
                  <a:lnTo>
                    <a:pt x="365" y="78"/>
                  </a:lnTo>
                  <a:lnTo>
                    <a:pt x="368" y="79"/>
                  </a:lnTo>
                  <a:lnTo>
                    <a:pt x="371" y="81"/>
                  </a:lnTo>
                  <a:lnTo>
                    <a:pt x="374" y="82"/>
                  </a:lnTo>
                  <a:lnTo>
                    <a:pt x="377" y="83"/>
                  </a:lnTo>
                  <a:lnTo>
                    <a:pt x="379" y="84"/>
                  </a:lnTo>
                  <a:lnTo>
                    <a:pt x="382" y="86"/>
                  </a:lnTo>
                  <a:lnTo>
                    <a:pt x="385" y="87"/>
                  </a:lnTo>
                  <a:lnTo>
                    <a:pt x="388" y="88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6" y="92"/>
                  </a:lnTo>
                  <a:lnTo>
                    <a:pt x="399" y="93"/>
                  </a:lnTo>
                  <a:lnTo>
                    <a:pt x="402" y="95"/>
                  </a:lnTo>
                  <a:lnTo>
                    <a:pt x="405" y="96"/>
                  </a:lnTo>
                  <a:lnTo>
                    <a:pt x="407" y="97"/>
                  </a:lnTo>
                  <a:lnTo>
                    <a:pt x="410" y="99"/>
                  </a:lnTo>
                  <a:lnTo>
                    <a:pt x="413" y="100"/>
                  </a:lnTo>
                  <a:lnTo>
                    <a:pt x="416" y="101"/>
                  </a:lnTo>
                  <a:lnTo>
                    <a:pt x="418" y="103"/>
                  </a:lnTo>
                  <a:lnTo>
                    <a:pt x="421" y="104"/>
                  </a:lnTo>
                  <a:lnTo>
                    <a:pt x="424" y="106"/>
                  </a:lnTo>
                  <a:lnTo>
                    <a:pt x="426" y="107"/>
                  </a:lnTo>
                  <a:lnTo>
                    <a:pt x="429" y="108"/>
                  </a:lnTo>
                  <a:lnTo>
                    <a:pt x="432" y="110"/>
                  </a:lnTo>
                  <a:lnTo>
                    <a:pt x="435" y="111"/>
                  </a:lnTo>
                  <a:lnTo>
                    <a:pt x="438" y="113"/>
                  </a:lnTo>
                  <a:lnTo>
                    <a:pt x="440" y="114"/>
                  </a:lnTo>
                  <a:lnTo>
                    <a:pt x="443" y="116"/>
                  </a:lnTo>
                  <a:lnTo>
                    <a:pt x="446" y="117"/>
                  </a:lnTo>
                  <a:lnTo>
                    <a:pt x="448" y="118"/>
                  </a:lnTo>
                  <a:lnTo>
                    <a:pt x="451" y="120"/>
                  </a:lnTo>
                  <a:lnTo>
                    <a:pt x="454" y="121"/>
                  </a:lnTo>
                  <a:lnTo>
                    <a:pt x="457" y="123"/>
                  </a:lnTo>
                  <a:lnTo>
                    <a:pt x="459" y="124"/>
                  </a:lnTo>
                  <a:lnTo>
                    <a:pt x="462" y="126"/>
                  </a:lnTo>
                  <a:lnTo>
                    <a:pt x="464" y="128"/>
                  </a:lnTo>
                  <a:lnTo>
                    <a:pt x="467" y="129"/>
                  </a:lnTo>
                  <a:lnTo>
                    <a:pt x="470" y="131"/>
                  </a:lnTo>
                  <a:lnTo>
                    <a:pt x="473" y="132"/>
                  </a:lnTo>
                  <a:lnTo>
                    <a:pt x="475" y="134"/>
                  </a:lnTo>
                  <a:lnTo>
                    <a:pt x="478" y="135"/>
                  </a:lnTo>
                  <a:lnTo>
                    <a:pt x="480" y="137"/>
                  </a:lnTo>
                  <a:lnTo>
                    <a:pt x="483" y="138"/>
                  </a:lnTo>
                  <a:lnTo>
                    <a:pt x="486" y="140"/>
                  </a:lnTo>
                  <a:lnTo>
                    <a:pt x="489" y="141"/>
                  </a:lnTo>
                  <a:lnTo>
                    <a:pt x="491" y="143"/>
                  </a:lnTo>
                  <a:lnTo>
                    <a:pt x="494" y="145"/>
                  </a:lnTo>
                  <a:lnTo>
                    <a:pt x="496" y="146"/>
                  </a:lnTo>
                  <a:lnTo>
                    <a:pt x="499" y="148"/>
                  </a:lnTo>
                  <a:lnTo>
                    <a:pt x="502" y="150"/>
                  </a:lnTo>
                  <a:lnTo>
                    <a:pt x="504" y="151"/>
                  </a:lnTo>
                  <a:lnTo>
                    <a:pt x="507" y="153"/>
                  </a:lnTo>
                  <a:lnTo>
                    <a:pt x="509" y="155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7" y="160"/>
                  </a:lnTo>
                  <a:lnTo>
                    <a:pt x="520" y="161"/>
                  </a:lnTo>
                  <a:lnTo>
                    <a:pt x="522" y="163"/>
                  </a:lnTo>
                  <a:lnTo>
                    <a:pt x="525" y="165"/>
                  </a:lnTo>
                  <a:lnTo>
                    <a:pt x="527" y="166"/>
                  </a:lnTo>
                  <a:lnTo>
                    <a:pt x="530" y="168"/>
                  </a:lnTo>
                  <a:lnTo>
                    <a:pt x="532" y="170"/>
                  </a:lnTo>
                  <a:lnTo>
                    <a:pt x="535" y="172"/>
                  </a:lnTo>
                  <a:lnTo>
                    <a:pt x="538" y="173"/>
                  </a:lnTo>
                  <a:lnTo>
                    <a:pt x="540" y="175"/>
                  </a:lnTo>
                  <a:lnTo>
                    <a:pt x="543" y="177"/>
                  </a:lnTo>
                  <a:lnTo>
                    <a:pt x="545" y="179"/>
                  </a:lnTo>
                  <a:lnTo>
                    <a:pt x="548" y="180"/>
                  </a:lnTo>
                  <a:lnTo>
                    <a:pt x="550" y="182"/>
                  </a:lnTo>
                  <a:lnTo>
                    <a:pt x="553" y="184"/>
                  </a:lnTo>
                  <a:lnTo>
                    <a:pt x="555" y="186"/>
                  </a:lnTo>
                  <a:lnTo>
                    <a:pt x="558" y="188"/>
                  </a:lnTo>
                  <a:lnTo>
                    <a:pt x="560" y="190"/>
                  </a:lnTo>
                  <a:lnTo>
                    <a:pt x="563" y="191"/>
                  </a:lnTo>
                  <a:lnTo>
                    <a:pt x="565" y="193"/>
                  </a:lnTo>
                  <a:lnTo>
                    <a:pt x="568" y="195"/>
                  </a:lnTo>
                  <a:lnTo>
                    <a:pt x="570" y="197"/>
                  </a:lnTo>
                  <a:lnTo>
                    <a:pt x="573" y="199"/>
                  </a:lnTo>
                  <a:lnTo>
                    <a:pt x="575" y="201"/>
                  </a:lnTo>
                  <a:lnTo>
                    <a:pt x="577" y="203"/>
                  </a:lnTo>
                  <a:lnTo>
                    <a:pt x="580" y="205"/>
                  </a:lnTo>
                  <a:lnTo>
                    <a:pt x="582" y="206"/>
                  </a:lnTo>
                  <a:lnTo>
                    <a:pt x="585" y="208"/>
                  </a:lnTo>
                  <a:lnTo>
                    <a:pt x="587" y="210"/>
                  </a:lnTo>
                  <a:lnTo>
                    <a:pt x="590" y="212"/>
                  </a:lnTo>
                  <a:lnTo>
                    <a:pt x="592" y="214"/>
                  </a:lnTo>
                  <a:lnTo>
                    <a:pt x="594" y="216"/>
                  </a:lnTo>
                  <a:lnTo>
                    <a:pt x="597" y="218"/>
                  </a:lnTo>
                  <a:lnTo>
                    <a:pt x="599" y="220"/>
                  </a:lnTo>
                  <a:lnTo>
                    <a:pt x="602" y="222"/>
                  </a:lnTo>
                  <a:lnTo>
                    <a:pt x="604" y="224"/>
                  </a:lnTo>
                  <a:lnTo>
                    <a:pt x="606" y="226"/>
                  </a:lnTo>
                  <a:lnTo>
                    <a:pt x="609" y="228"/>
                  </a:lnTo>
                  <a:lnTo>
                    <a:pt x="611" y="230"/>
                  </a:lnTo>
                  <a:lnTo>
                    <a:pt x="613" y="232"/>
                  </a:lnTo>
                  <a:lnTo>
                    <a:pt x="616" y="234"/>
                  </a:lnTo>
                  <a:lnTo>
                    <a:pt x="618" y="236"/>
                  </a:lnTo>
                  <a:lnTo>
                    <a:pt x="620" y="238"/>
                  </a:lnTo>
                  <a:lnTo>
                    <a:pt x="623" y="240"/>
                  </a:lnTo>
                  <a:lnTo>
                    <a:pt x="625" y="242"/>
                  </a:lnTo>
                  <a:lnTo>
                    <a:pt x="628" y="244"/>
                  </a:lnTo>
                  <a:lnTo>
                    <a:pt x="630" y="246"/>
                  </a:lnTo>
                  <a:lnTo>
                    <a:pt x="632" y="248"/>
                  </a:lnTo>
                  <a:lnTo>
                    <a:pt x="634" y="250"/>
                  </a:lnTo>
                  <a:lnTo>
                    <a:pt x="637" y="252"/>
                  </a:lnTo>
                  <a:lnTo>
                    <a:pt x="639" y="254"/>
                  </a:lnTo>
                  <a:lnTo>
                    <a:pt x="641" y="256"/>
                  </a:lnTo>
                  <a:lnTo>
                    <a:pt x="644" y="258"/>
                  </a:lnTo>
                  <a:lnTo>
                    <a:pt x="646" y="260"/>
                  </a:lnTo>
                  <a:lnTo>
                    <a:pt x="648" y="263"/>
                  </a:lnTo>
                  <a:lnTo>
                    <a:pt x="650" y="265"/>
                  </a:lnTo>
                  <a:lnTo>
                    <a:pt x="653" y="267"/>
                  </a:lnTo>
                  <a:lnTo>
                    <a:pt x="655" y="269"/>
                  </a:lnTo>
                  <a:lnTo>
                    <a:pt x="657" y="271"/>
                  </a:lnTo>
                  <a:lnTo>
                    <a:pt x="659" y="273"/>
                  </a:lnTo>
                  <a:lnTo>
                    <a:pt x="662" y="275"/>
                  </a:lnTo>
                  <a:lnTo>
                    <a:pt x="664" y="278"/>
                  </a:lnTo>
                  <a:lnTo>
                    <a:pt x="666" y="280"/>
                  </a:lnTo>
                  <a:lnTo>
                    <a:pt x="668" y="282"/>
                  </a:lnTo>
                  <a:lnTo>
                    <a:pt x="670" y="284"/>
                  </a:lnTo>
                  <a:lnTo>
                    <a:pt x="673" y="286"/>
                  </a:lnTo>
                  <a:lnTo>
                    <a:pt x="675" y="288"/>
                  </a:lnTo>
                  <a:lnTo>
                    <a:pt x="677" y="291"/>
                  </a:lnTo>
                  <a:lnTo>
                    <a:pt x="679" y="293"/>
                  </a:lnTo>
                  <a:lnTo>
                    <a:pt x="681" y="295"/>
                  </a:lnTo>
                  <a:lnTo>
                    <a:pt x="683" y="297"/>
                  </a:lnTo>
                  <a:lnTo>
                    <a:pt x="686" y="300"/>
                  </a:lnTo>
                  <a:lnTo>
                    <a:pt x="688" y="302"/>
                  </a:lnTo>
                  <a:lnTo>
                    <a:pt x="690" y="304"/>
                  </a:lnTo>
                  <a:lnTo>
                    <a:pt x="692" y="306"/>
                  </a:lnTo>
                  <a:lnTo>
                    <a:pt x="694" y="308"/>
                  </a:lnTo>
                  <a:lnTo>
                    <a:pt x="696" y="311"/>
                  </a:lnTo>
                  <a:lnTo>
                    <a:pt x="698" y="313"/>
                  </a:lnTo>
                  <a:lnTo>
                    <a:pt x="700" y="315"/>
                  </a:lnTo>
                  <a:lnTo>
                    <a:pt x="703" y="317"/>
                  </a:lnTo>
                  <a:lnTo>
                    <a:pt x="704" y="320"/>
                  </a:lnTo>
                  <a:lnTo>
                    <a:pt x="707" y="322"/>
                  </a:lnTo>
                  <a:lnTo>
                    <a:pt x="709" y="324"/>
                  </a:lnTo>
                  <a:lnTo>
                    <a:pt x="711" y="327"/>
                  </a:lnTo>
                  <a:lnTo>
                    <a:pt x="713" y="329"/>
                  </a:lnTo>
                  <a:lnTo>
                    <a:pt x="715" y="331"/>
                  </a:lnTo>
                  <a:lnTo>
                    <a:pt x="717" y="334"/>
                  </a:lnTo>
                  <a:lnTo>
                    <a:pt x="719" y="336"/>
                  </a:lnTo>
                  <a:lnTo>
                    <a:pt x="721" y="338"/>
                  </a:lnTo>
                  <a:lnTo>
                    <a:pt x="723" y="341"/>
                  </a:lnTo>
                  <a:lnTo>
                    <a:pt x="725" y="343"/>
                  </a:lnTo>
                  <a:lnTo>
                    <a:pt x="727" y="345"/>
                  </a:lnTo>
                  <a:lnTo>
                    <a:pt x="729" y="348"/>
                  </a:lnTo>
                  <a:lnTo>
                    <a:pt x="731" y="350"/>
                  </a:lnTo>
                  <a:lnTo>
                    <a:pt x="733" y="352"/>
                  </a:lnTo>
                  <a:lnTo>
                    <a:pt x="735" y="355"/>
                  </a:lnTo>
                  <a:lnTo>
                    <a:pt x="737" y="357"/>
                  </a:lnTo>
                  <a:lnTo>
                    <a:pt x="739" y="360"/>
                  </a:lnTo>
                  <a:lnTo>
                    <a:pt x="741" y="362"/>
                  </a:lnTo>
                  <a:lnTo>
                    <a:pt x="743" y="364"/>
                  </a:lnTo>
                  <a:lnTo>
                    <a:pt x="745" y="367"/>
                  </a:lnTo>
                  <a:lnTo>
                    <a:pt x="747" y="369"/>
                  </a:lnTo>
                  <a:lnTo>
                    <a:pt x="749" y="372"/>
                  </a:lnTo>
                  <a:lnTo>
                    <a:pt x="751" y="374"/>
                  </a:lnTo>
                  <a:lnTo>
                    <a:pt x="752" y="377"/>
                  </a:lnTo>
                  <a:lnTo>
                    <a:pt x="754" y="379"/>
                  </a:lnTo>
                  <a:lnTo>
                    <a:pt x="756" y="381"/>
                  </a:lnTo>
                  <a:lnTo>
                    <a:pt x="758" y="384"/>
                  </a:lnTo>
                  <a:lnTo>
                    <a:pt x="760" y="386"/>
                  </a:lnTo>
                  <a:lnTo>
                    <a:pt x="762" y="389"/>
                  </a:lnTo>
                  <a:lnTo>
                    <a:pt x="764" y="391"/>
                  </a:lnTo>
                  <a:lnTo>
                    <a:pt x="766" y="394"/>
                  </a:lnTo>
                  <a:lnTo>
                    <a:pt x="767" y="396"/>
                  </a:lnTo>
                  <a:lnTo>
                    <a:pt x="769" y="399"/>
                  </a:lnTo>
                  <a:lnTo>
                    <a:pt x="771" y="401"/>
                  </a:lnTo>
                  <a:lnTo>
                    <a:pt x="773" y="404"/>
                  </a:lnTo>
                  <a:lnTo>
                    <a:pt x="775" y="406"/>
                  </a:lnTo>
                  <a:lnTo>
                    <a:pt x="777" y="409"/>
                  </a:lnTo>
                  <a:lnTo>
                    <a:pt x="778" y="411"/>
                  </a:lnTo>
                  <a:lnTo>
                    <a:pt x="780" y="414"/>
                  </a:lnTo>
                  <a:lnTo>
                    <a:pt x="782" y="416"/>
                  </a:lnTo>
                  <a:lnTo>
                    <a:pt x="784" y="419"/>
                  </a:lnTo>
                  <a:lnTo>
                    <a:pt x="786" y="422"/>
                  </a:lnTo>
                  <a:lnTo>
                    <a:pt x="787" y="424"/>
                  </a:lnTo>
                  <a:lnTo>
                    <a:pt x="789" y="427"/>
                  </a:lnTo>
                  <a:lnTo>
                    <a:pt x="791" y="429"/>
                  </a:lnTo>
                  <a:lnTo>
                    <a:pt x="793" y="432"/>
                  </a:lnTo>
                  <a:lnTo>
                    <a:pt x="794" y="434"/>
                  </a:lnTo>
                  <a:lnTo>
                    <a:pt x="796" y="437"/>
                  </a:lnTo>
                  <a:lnTo>
                    <a:pt x="798" y="439"/>
                  </a:lnTo>
                  <a:lnTo>
                    <a:pt x="799" y="442"/>
                  </a:lnTo>
                  <a:lnTo>
                    <a:pt x="801" y="445"/>
                  </a:lnTo>
                  <a:lnTo>
                    <a:pt x="803" y="447"/>
                  </a:lnTo>
                  <a:lnTo>
                    <a:pt x="804" y="450"/>
                  </a:lnTo>
                  <a:lnTo>
                    <a:pt x="806" y="452"/>
                  </a:lnTo>
                  <a:lnTo>
                    <a:pt x="808" y="455"/>
                  </a:lnTo>
                  <a:lnTo>
                    <a:pt x="810" y="458"/>
                  </a:lnTo>
                  <a:lnTo>
                    <a:pt x="811" y="460"/>
                  </a:lnTo>
                  <a:lnTo>
                    <a:pt x="813" y="463"/>
                  </a:lnTo>
                  <a:lnTo>
                    <a:pt x="815" y="466"/>
                  </a:lnTo>
                  <a:lnTo>
                    <a:pt x="816" y="468"/>
                  </a:lnTo>
                  <a:lnTo>
                    <a:pt x="818" y="471"/>
                  </a:lnTo>
                  <a:lnTo>
                    <a:pt x="819" y="474"/>
                  </a:lnTo>
                  <a:lnTo>
                    <a:pt x="821" y="476"/>
                  </a:lnTo>
                  <a:lnTo>
                    <a:pt x="822" y="479"/>
                  </a:lnTo>
                  <a:lnTo>
                    <a:pt x="824" y="481"/>
                  </a:lnTo>
                  <a:lnTo>
                    <a:pt x="826" y="484"/>
                  </a:lnTo>
                  <a:lnTo>
                    <a:pt x="827" y="487"/>
                  </a:lnTo>
                  <a:lnTo>
                    <a:pt x="829" y="490"/>
                  </a:lnTo>
                  <a:lnTo>
                    <a:pt x="830" y="492"/>
                  </a:lnTo>
                  <a:lnTo>
                    <a:pt x="832" y="495"/>
                  </a:lnTo>
                  <a:lnTo>
                    <a:pt x="833" y="498"/>
                  </a:lnTo>
                  <a:lnTo>
                    <a:pt x="835" y="500"/>
                  </a:lnTo>
                  <a:lnTo>
                    <a:pt x="836" y="503"/>
                  </a:lnTo>
                  <a:lnTo>
                    <a:pt x="838" y="506"/>
                  </a:lnTo>
                  <a:lnTo>
                    <a:pt x="839" y="508"/>
                  </a:lnTo>
                  <a:lnTo>
                    <a:pt x="841" y="511"/>
                  </a:lnTo>
                  <a:lnTo>
                    <a:pt x="842" y="514"/>
                  </a:lnTo>
                  <a:lnTo>
                    <a:pt x="844" y="517"/>
                  </a:lnTo>
                  <a:lnTo>
                    <a:pt x="845" y="519"/>
                  </a:lnTo>
                  <a:lnTo>
                    <a:pt x="847" y="522"/>
                  </a:lnTo>
                  <a:lnTo>
                    <a:pt x="848" y="525"/>
                  </a:lnTo>
                  <a:lnTo>
                    <a:pt x="850" y="528"/>
                  </a:lnTo>
                  <a:lnTo>
                    <a:pt x="851" y="530"/>
                  </a:lnTo>
                  <a:lnTo>
                    <a:pt x="853" y="533"/>
                  </a:lnTo>
                  <a:lnTo>
                    <a:pt x="854" y="536"/>
                  </a:lnTo>
                  <a:lnTo>
                    <a:pt x="855" y="539"/>
                  </a:lnTo>
                  <a:lnTo>
                    <a:pt x="857" y="541"/>
                  </a:lnTo>
                  <a:lnTo>
                    <a:pt x="858" y="544"/>
                  </a:lnTo>
                  <a:lnTo>
                    <a:pt x="860" y="547"/>
                  </a:lnTo>
                  <a:lnTo>
                    <a:pt x="861" y="550"/>
                  </a:lnTo>
                  <a:lnTo>
                    <a:pt x="862" y="553"/>
                  </a:lnTo>
                  <a:lnTo>
                    <a:pt x="864" y="555"/>
                  </a:lnTo>
                  <a:lnTo>
                    <a:pt x="865" y="558"/>
                  </a:lnTo>
                  <a:lnTo>
                    <a:pt x="866" y="561"/>
                  </a:lnTo>
                  <a:lnTo>
                    <a:pt x="868" y="564"/>
                  </a:lnTo>
                  <a:lnTo>
                    <a:pt x="869" y="567"/>
                  </a:lnTo>
                  <a:lnTo>
                    <a:pt x="870" y="569"/>
                  </a:lnTo>
                  <a:lnTo>
                    <a:pt x="872" y="572"/>
                  </a:lnTo>
                  <a:lnTo>
                    <a:pt x="873" y="575"/>
                  </a:lnTo>
                  <a:lnTo>
                    <a:pt x="874" y="578"/>
                  </a:lnTo>
                  <a:lnTo>
                    <a:pt x="875" y="581"/>
                  </a:lnTo>
                  <a:lnTo>
                    <a:pt x="877" y="583"/>
                  </a:lnTo>
                  <a:lnTo>
                    <a:pt x="878" y="586"/>
                  </a:lnTo>
                  <a:lnTo>
                    <a:pt x="879" y="589"/>
                  </a:lnTo>
                  <a:lnTo>
                    <a:pt x="881" y="592"/>
                  </a:lnTo>
                  <a:lnTo>
                    <a:pt x="882" y="595"/>
                  </a:lnTo>
                  <a:lnTo>
                    <a:pt x="883" y="598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1953" y="2805"/>
              <a:ext cx="589" cy="894"/>
            </a:xfrm>
            <a:custGeom>
              <a:avLst/>
              <a:gdLst>
                <a:gd name="T0" fmla="*/ 589 w 589"/>
                <a:gd name="T1" fmla="*/ 15 h 894"/>
                <a:gd name="T2" fmla="*/ 588 w 589"/>
                <a:gd name="T3" fmla="*/ 34 h 894"/>
                <a:gd name="T4" fmla="*/ 587 w 589"/>
                <a:gd name="T5" fmla="*/ 53 h 894"/>
                <a:gd name="T6" fmla="*/ 586 w 589"/>
                <a:gd name="T7" fmla="*/ 71 h 894"/>
                <a:gd name="T8" fmla="*/ 584 w 589"/>
                <a:gd name="T9" fmla="*/ 90 h 894"/>
                <a:gd name="T10" fmla="*/ 582 w 589"/>
                <a:gd name="T11" fmla="*/ 108 h 894"/>
                <a:gd name="T12" fmla="*/ 579 w 589"/>
                <a:gd name="T13" fmla="*/ 127 h 894"/>
                <a:gd name="T14" fmla="*/ 577 w 589"/>
                <a:gd name="T15" fmla="*/ 145 h 894"/>
                <a:gd name="T16" fmla="*/ 573 w 589"/>
                <a:gd name="T17" fmla="*/ 164 h 894"/>
                <a:gd name="T18" fmla="*/ 570 w 589"/>
                <a:gd name="T19" fmla="*/ 182 h 894"/>
                <a:gd name="T20" fmla="*/ 566 w 589"/>
                <a:gd name="T21" fmla="*/ 200 h 894"/>
                <a:gd name="T22" fmla="*/ 562 w 589"/>
                <a:gd name="T23" fmla="*/ 219 h 894"/>
                <a:gd name="T24" fmla="*/ 557 w 589"/>
                <a:gd name="T25" fmla="*/ 237 h 894"/>
                <a:gd name="T26" fmla="*/ 552 w 589"/>
                <a:gd name="T27" fmla="*/ 255 h 894"/>
                <a:gd name="T28" fmla="*/ 547 w 589"/>
                <a:gd name="T29" fmla="*/ 273 h 894"/>
                <a:gd name="T30" fmla="*/ 542 w 589"/>
                <a:gd name="T31" fmla="*/ 290 h 894"/>
                <a:gd name="T32" fmla="*/ 536 w 589"/>
                <a:gd name="T33" fmla="*/ 308 h 894"/>
                <a:gd name="T34" fmla="*/ 530 w 589"/>
                <a:gd name="T35" fmla="*/ 326 h 894"/>
                <a:gd name="T36" fmla="*/ 523 w 589"/>
                <a:gd name="T37" fmla="*/ 343 h 894"/>
                <a:gd name="T38" fmla="*/ 516 w 589"/>
                <a:gd name="T39" fmla="*/ 361 h 894"/>
                <a:gd name="T40" fmla="*/ 509 w 589"/>
                <a:gd name="T41" fmla="*/ 378 h 894"/>
                <a:gd name="T42" fmla="*/ 501 w 589"/>
                <a:gd name="T43" fmla="*/ 395 h 894"/>
                <a:gd name="T44" fmla="*/ 494 w 589"/>
                <a:gd name="T45" fmla="*/ 412 h 894"/>
                <a:gd name="T46" fmla="*/ 486 w 589"/>
                <a:gd name="T47" fmla="*/ 429 h 894"/>
                <a:gd name="T48" fmla="*/ 477 w 589"/>
                <a:gd name="T49" fmla="*/ 445 h 894"/>
                <a:gd name="T50" fmla="*/ 468 w 589"/>
                <a:gd name="T51" fmla="*/ 462 h 894"/>
                <a:gd name="T52" fmla="*/ 459 w 589"/>
                <a:gd name="T53" fmla="*/ 478 h 894"/>
                <a:gd name="T54" fmla="*/ 450 w 589"/>
                <a:gd name="T55" fmla="*/ 494 h 894"/>
                <a:gd name="T56" fmla="*/ 441 w 589"/>
                <a:gd name="T57" fmla="*/ 510 h 894"/>
                <a:gd name="T58" fmla="*/ 430 w 589"/>
                <a:gd name="T59" fmla="*/ 526 h 894"/>
                <a:gd name="T60" fmla="*/ 420 w 589"/>
                <a:gd name="T61" fmla="*/ 541 h 894"/>
                <a:gd name="T62" fmla="*/ 410 w 589"/>
                <a:gd name="T63" fmla="*/ 557 h 894"/>
                <a:gd name="T64" fmla="*/ 399 w 589"/>
                <a:gd name="T65" fmla="*/ 572 h 894"/>
                <a:gd name="T66" fmla="*/ 388 w 589"/>
                <a:gd name="T67" fmla="*/ 587 h 894"/>
                <a:gd name="T68" fmla="*/ 377 w 589"/>
                <a:gd name="T69" fmla="*/ 601 h 894"/>
                <a:gd name="T70" fmla="*/ 365 w 589"/>
                <a:gd name="T71" fmla="*/ 616 h 894"/>
                <a:gd name="T72" fmla="*/ 353 w 589"/>
                <a:gd name="T73" fmla="*/ 630 h 894"/>
                <a:gd name="T74" fmla="*/ 341 w 589"/>
                <a:gd name="T75" fmla="*/ 644 h 894"/>
                <a:gd name="T76" fmla="*/ 329 w 589"/>
                <a:gd name="T77" fmla="*/ 658 h 894"/>
                <a:gd name="T78" fmla="*/ 316 w 589"/>
                <a:gd name="T79" fmla="*/ 672 h 894"/>
                <a:gd name="T80" fmla="*/ 303 w 589"/>
                <a:gd name="T81" fmla="*/ 685 h 894"/>
                <a:gd name="T82" fmla="*/ 290 w 589"/>
                <a:gd name="T83" fmla="*/ 698 h 894"/>
                <a:gd name="T84" fmla="*/ 276 w 589"/>
                <a:gd name="T85" fmla="*/ 711 h 894"/>
                <a:gd name="T86" fmla="*/ 263 w 589"/>
                <a:gd name="T87" fmla="*/ 724 h 894"/>
                <a:gd name="T88" fmla="*/ 249 w 589"/>
                <a:gd name="T89" fmla="*/ 736 h 894"/>
                <a:gd name="T90" fmla="*/ 235 w 589"/>
                <a:gd name="T91" fmla="*/ 748 h 894"/>
                <a:gd name="T92" fmla="*/ 220 w 589"/>
                <a:gd name="T93" fmla="*/ 760 h 894"/>
                <a:gd name="T94" fmla="*/ 206 w 589"/>
                <a:gd name="T95" fmla="*/ 771 h 894"/>
                <a:gd name="T96" fmla="*/ 191 w 589"/>
                <a:gd name="T97" fmla="*/ 782 h 894"/>
                <a:gd name="T98" fmla="*/ 176 w 589"/>
                <a:gd name="T99" fmla="*/ 793 h 894"/>
                <a:gd name="T100" fmla="*/ 161 w 589"/>
                <a:gd name="T101" fmla="*/ 804 h 894"/>
                <a:gd name="T102" fmla="*/ 146 w 589"/>
                <a:gd name="T103" fmla="*/ 814 h 894"/>
                <a:gd name="T104" fmla="*/ 130 w 589"/>
                <a:gd name="T105" fmla="*/ 824 h 894"/>
                <a:gd name="T106" fmla="*/ 115 w 589"/>
                <a:gd name="T107" fmla="*/ 834 h 894"/>
                <a:gd name="T108" fmla="*/ 99 w 589"/>
                <a:gd name="T109" fmla="*/ 843 h 894"/>
                <a:gd name="T110" fmla="*/ 83 w 589"/>
                <a:gd name="T111" fmla="*/ 853 h 894"/>
                <a:gd name="T112" fmla="*/ 66 w 589"/>
                <a:gd name="T113" fmla="*/ 862 h 894"/>
                <a:gd name="T114" fmla="*/ 50 w 589"/>
                <a:gd name="T115" fmla="*/ 870 h 894"/>
                <a:gd name="T116" fmla="*/ 33 w 589"/>
                <a:gd name="T117" fmla="*/ 878 h 894"/>
                <a:gd name="T118" fmla="*/ 16 w 589"/>
                <a:gd name="T119" fmla="*/ 886 h 894"/>
                <a:gd name="T120" fmla="*/ 0 w 589"/>
                <a:gd name="T121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" h="894">
                  <a:moveTo>
                    <a:pt x="589" y="0"/>
                  </a:moveTo>
                  <a:lnTo>
                    <a:pt x="589" y="3"/>
                  </a:lnTo>
                  <a:lnTo>
                    <a:pt x="589" y="6"/>
                  </a:lnTo>
                  <a:lnTo>
                    <a:pt x="589" y="9"/>
                  </a:lnTo>
                  <a:lnTo>
                    <a:pt x="589" y="12"/>
                  </a:lnTo>
                  <a:lnTo>
                    <a:pt x="589" y="15"/>
                  </a:lnTo>
                  <a:lnTo>
                    <a:pt x="589" y="18"/>
                  </a:lnTo>
                  <a:lnTo>
                    <a:pt x="589" y="22"/>
                  </a:lnTo>
                  <a:lnTo>
                    <a:pt x="589" y="25"/>
                  </a:lnTo>
                  <a:lnTo>
                    <a:pt x="588" y="28"/>
                  </a:lnTo>
                  <a:lnTo>
                    <a:pt x="588" y="31"/>
                  </a:lnTo>
                  <a:lnTo>
                    <a:pt x="588" y="34"/>
                  </a:lnTo>
                  <a:lnTo>
                    <a:pt x="588" y="37"/>
                  </a:lnTo>
                  <a:lnTo>
                    <a:pt x="588" y="40"/>
                  </a:lnTo>
                  <a:lnTo>
                    <a:pt x="588" y="43"/>
                  </a:lnTo>
                  <a:lnTo>
                    <a:pt x="588" y="46"/>
                  </a:lnTo>
                  <a:lnTo>
                    <a:pt x="587" y="50"/>
                  </a:lnTo>
                  <a:lnTo>
                    <a:pt x="587" y="53"/>
                  </a:lnTo>
                  <a:lnTo>
                    <a:pt x="587" y="56"/>
                  </a:lnTo>
                  <a:lnTo>
                    <a:pt x="587" y="59"/>
                  </a:lnTo>
                  <a:lnTo>
                    <a:pt x="587" y="62"/>
                  </a:lnTo>
                  <a:lnTo>
                    <a:pt x="586" y="65"/>
                  </a:lnTo>
                  <a:lnTo>
                    <a:pt x="586" y="68"/>
                  </a:lnTo>
                  <a:lnTo>
                    <a:pt x="586" y="71"/>
                  </a:lnTo>
                  <a:lnTo>
                    <a:pt x="586" y="74"/>
                  </a:lnTo>
                  <a:lnTo>
                    <a:pt x="585" y="78"/>
                  </a:lnTo>
                  <a:lnTo>
                    <a:pt x="585" y="81"/>
                  </a:lnTo>
                  <a:lnTo>
                    <a:pt x="584" y="84"/>
                  </a:lnTo>
                  <a:lnTo>
                    <a:pt x="584" y="87"/>
                  </a:lnTo>
                  <a:lnTo>
                    <a:pt x="584" y="90"/>
                  </a:lnTo>
                  <a:lnTo>
                    <a:pt x="584" y="93"/>
                  </a:lnTo>
                  <a:lnTo>
                    <a:pt x="583" y="96"/>
                  </a:lnTo>
                  <a:lnTo>
                    <a:pt x="583" y="99"/>
                  </a:lnTo>
                  <a:lnTo>
                    <a:pt x="583" y="102"/>
                  </a:lnTo>
                  <a:lnTo>
                    <a:pt x="582" y="106"/>
                  </a:lnTo>
                  <a:lnTo>
                    <a:pt x="582" y="108"/>
                  </a:lnTo>
                  <a:lnTo>
                    <a:pt x="581" y="111"/>
                  </a:lnTo>
                  <a:lnTo>
                    <a:pt x="581" y="115"/>
                  </a:lnTo>
                  <a:lnTo>
                    <a:pt x="581" y="118"/>
                  </a:lnTo>
                  <a:lnTo>
                    <a:pt x="580" y="121"/>
                  </a:lnTo>
                  <a:lnTo>
                    <a:pt x="580" y="124"/>
                  </a:lnTo>
                  <a:lnTo>
                    <a:pt x="579" y="127"/>
                  </a:lnTo>
                  <a:lnTo>
                    <a:pt x="579" y="130"/>
                  </a:lnTo>
                  <a:lnTo>
                    <a:pt x="578" y="133"/>
                  </a:lnTo>
                  <a:lnTo>
                    <a:pt x="578" y="136"/>
                  </a:lnTo>
                  <a:lnTo>
                    <a:pt x="577" y="139"/>
                  </a:lnTo>
                  <a:lnTo>
                    <a:pt x="577" y="142"/>
                  </a:lnTo>
                  <a:lnTo>
                    <a:pt x="577" y="145"/>
                  </a:lnTo>
                  <a:lnTo>
                    <a:pt x="576" y="149"/>
                  </a:lnTo>
                  <a:lnTo>
                    <a:pt x="575" y="152"/>
                  </a:lnTo>
                  <a:lnTo>
                    <a:pt x="575" y="155"/>
                  </a:lnTo>
                  <a:lnTo>
                    <a:pt x="574" y="158"/>
                  </a:lnTo>
                  <a:lnTo>
                    <a:pt x="574" y="161"/>
                  </a:lnTo>
                  <a:lnTo>
                    <a:pt x="573" y="164"/>
                  </a:lnTo>
                  <a:lnTo>
                    <a:pt x="573" y="167"/>
                  </a:lnTo>
                  <a:lnTo>
                    <a:pt x="572" y="170"/>
                  </a:lnTo>
                  <a:lnTo>
                    <a:pt x="572" y="173"/>
                  </a:lnTo>
                  <a:lnTo>
                    <a:pt x="571" y="176"/>
                  </a:lnTo>
                  <a:lnTo>
                    <a:pt x="570" y="179"/>
                  </a:lnTo>
                  <a:lnTo>
                    <a:pt x="570" y="182"/>
                  </a:lnTo>
                  <a:lnTo>
                    <a:pt x="569" y="185"/>
                  </a:lnTo>
                  <a:lnTo>
                    <a:pt x="568" y="188"/>
                  </a:lnTo>
                  <a:lnTo>
                    <a:pt x="568" y="191"/>
                  </a:lnTo>
                  <a:lnTo>
                    <a:pt x="567" y="194"/>
                  </a:lnTo>
                  <a:lnTo>
                    <a:pt x="567" y="197"/>
                  </a:lnTo>
                  <a:lnTo>
                    <a:pt x="566" y="200"/>
                  </a:lnTo>
                  <a:lnTo>
                    <a:pt x="565" y="203"/>
                  </a:lnTo>
                  <a:lnTo>
                    <a:pt x="565" y="207"/>
                  </a:lnTo>
                  <a:lnTo>
                    <a:pt x="564" y="210"/>
                  </a:lnTo>
                  <a:lnTo>
                    <a:pt x="563" y="213"/>
                  </a:lnTo>
                  <a:lnTo>
                    <a:pt x="562" y="216"/>
                  </a:lnTo>
                  <a:lnTo>
                    <a:pt x="562" y="219"/>
                  </a:lnTo>
                  <a:lnTo>
                    <a:pt x="561" y="222"/>
                  </a:lnTo>
                  <a:lnTo>
                    <a:pt x="560" y="225"/>
                  </a:lnTo>
                  <a:lnTo>
                    <a:pt x="559" y="228"/>
                  </a:lnTo>
                  <a:lnTo>
                    <a:pt x="559" y="231"/>
                  </a:lnTo>
                  <a:lnTo>
                    <a:pt x="558" y="234"/>
                  </a:lnTo>
                  <a:lnTo>
                    <a:pt x="557" y="237"/>
                  </a:lnTo>
                  <a:lnTo>
                    <a:pt x="557" y="240"/>
                  </a:lnTo>
                  <a:lnTo>
                    <a:pt x="556" y="243"/>
                  </a:lnTo>
                  <a:lnTo>
                    <a:pt x="555" y="246"/>
                  </a:lnTo>
                  <a:lnTo>
                    <a:pt x="554" y="249"/>
                  </a:lnTo>
                  <a:lnTo>
                    <a:pt x="553" y="252"/>
                  </a:lnTo>
                  <a:lnTo>
                    <a:pt x="552" y="255"/>
                  </a:lnTo>
                  <a:lnTo>
                    <a:pt x="551" y="258"/>
                  </a:lnTo>
                  <a:lnTo>
                    <a:pt x="551" y="261"/>
                  </a:lnTo>
                  <a:lnTo>
                    <a:pt x="550" y="264"/>
                  </a:lnTo>
                  <a:lnTo>
                    <a:pt x="549" y="267"/>
                  </a:lnTo>
                  <a:lnTo>
                    <a:pt x="548" y="270"/>
                  </a:lnTo>
                  <a:lnTo>
                    <a:pt x="547" y="273"/>
                  </a:lnTo>
                  <a:lnTo>
                    <a:pt x="546" y="276"/>
                  </a:lnTo>
                  <a:lnTo>
                    <a:pt x="545" y="279"/>
                  </a:lnTo>
                  <a:lnTo>
                    <a:pt x="544" y="282"/>
                  </a:lnTo>
                  <a:lnTo>
                    <a:pt x="544" y="284"/>
                  </a:lnTo>
                  <a:lnTo>
                    <a:pt x="543" y="287"/>
                  </a:lnTo>
                  <a:lnTo>
                    <a:pt x="542" y="290"/>
                  </a:lnTo>
                  <a:lnTo>
                    <a:pt x="541" y="293"/>
                  </a:lnTo>
                  <a:lnTo>
                    <a:pt x="540" y="296"/>
                  </a:lnTo>
                  <a:lnTo>
                    <a:pt x="539" y="299"/>
                  </a:lnTo>
                  <a:lnTo>
                    <a:pt x="538" y="302"/>
                  </a:lnTo>
                  <a:lnTo>
                    <a:pt x="537" y="305"/>
                  </a:lnTo>
                  <a:lnTo>
                    <a:pt x="536" y="308"/>
                  </a:lnTo>
                  <a:lnTo>
                    <a:pt x="535" y="311"/>
                  </a:lnTo>
                  <a:lnTo>
                    <a:pt x="534" y="314"/>
                  </a:lnTo>
                  <a:lnTo>
                    <a:pt x="533" y="317"/>
                  </a:lnTo>
                  <a:lnTo>
                    <a:pt x="532" y="320"/>
                  </a:lnTo>
                  <a:lnTo>
                    <a:pt x="530" y="323"/>
                  </a:lnTo>
                  <a:lnTo>
                    <a:pt x="530" y="326"/>
                  </a:lnTo>
                  <a:lnTo>
                    <a:pt x="529" y="329"/>
                  </a:lnTo>
                  <a:lnTo>
                    <a:pt x="528" y="332"/>
                  </a:lnTo>
                  <a:lnTo>
                    <a:pt x="526" y="335"/>
                  </a:lnTo>
                  <a:lnTo>
                    <a:pt x="525" y="337"/>
                  </a:lnTo>
                  <a:lnTo>
                    <a:pt x="524" y="340"/>
                  </a:lnTo>
                  <a:lnTo>
                    <a:pt x="523" y="343"/>
                  </a:lnTo>
                  <a:lnTo>
                    <a:pt x="522" y="346"/>
                  </a:lnTo>
                  <a:lnTo>
                    <a:pt x="521" y="349"/>
                  </a:lnTo>
                  <a:lnTo>
                    <a:pt x="520" y="352"/>
                  </a:lnTo>
                  <a:lnTo>
                    <a:pt x="519" y="355"/>
                  </a:lnTo>
                  <a:lnTo>
                    <a:pt x="517" y="358"/>
                  </a:lnTo>
                  <a:lnTo>
                    <a:pt x="516" y="361"/>
                  </a:lnTo>
                  <a:lnTo>
                    <a:pt x="515" y="363"/>
                  </a:lnTo>
                  <a:lnTo>
                    <a:pt x="514" y="366"/>
                  </a:lnTo>
                  <a:lnTo>
                    <a:pt x="513" y="369"/>
                  </a:lnTo>
                  <a:lnTo>
                    <a:pt x="512" y="372"/>
                  </a:lnTo>
                  <a:lnTo>
                    <a:pt x="510" y="375"/>
                  </a:lnTo>
                  <a:lnTo>
                    <a:pt x="509" y="378"/>
                  </a:lnTo>
                  <a:lnTo>
                    <a:pt x="508" y="381"/>
                  </a:lnTo>
                  <a:lnTo>
                    <a:pt x="507" y="383"/>
                  </a:lnTo>
                  <a:lnTo>
                    <a:pt x="505" y="386"/>
                  </a:lnTo>
                  <a:lnTo>
                    <a:pt x="504" y="389"/>
                  </a:lnTo>
                  <a:lnTo>
                    <a:pt x="503" y="392"/>
                  </a:lnTo>
                  <a:lnTo>
                    <a:pt x="501" y="395"/>
                  </a:lnTo>
                  <a:lnTo>
                    <a:pt x="500" y="398"/>
                  </a:lnTo>
                  <a:lnTo>
                    <a:pt x="499" y="401"/>
                  </a:lnTo>
                  <a:lnTo>
                    <a:pt x="498" y="403"/>
                  </a:lnTo>
                  <a:lnTo>
                    <a:pt x="496" y="406"/>
                  </a:lnTo>
                  <a:lnTo>
                    <a:pt x="495" y="409"/>
                  </a:lnTo>
                  <a:lnTo>
                    <a:pt x="494" y="412"/>
                  </a:lnTo>
                  <a:lnTo>
                    <a:pt x="492" y="415"/>
                  </a:lnTo>
                  <a:lnTo>
                    <a:pt x="491" y="417"/>
                  </a:lnTo>
                  <a:lnTo>
                    <a:pt x="490" y="420"/>
                  </a:lnTo>
                  <a:lnTo>
                    <a:pt x="488" y="423"/>
                  </a:lnTo>
                  <a:lnTo>
                    <a:pt x="487" y="426"/>
                  </a:lnTo>
                  <a:lnTo>
                    <a:pt x="486" y="429"/>
                  </a:lnTo>
                  <a:lnTo>
                    <a:pt x="484" y="431"/>
                  </a:lnTo>
                  <a:lnTo>
                    <a:pt x="483" y="434"/>
                  </a:lnTo>
                  <a:lnTo>
                    <a:pt x="481" y="437"/>
                  </a:lnTo>
                  <a:lnTo>
                    <a:pt x="480" y="440"/>
                  </a:lnTo>
                  <a:lnTo>
                    <a:pt x="479" y="443"/>
                  </a:lnTo>
                  <a:lnTo>
                    <a:pt x="477" y="445"/>
                  </a:lnTo>
                  <a:lnTo>
                    <a:pt x="476" y="448"/>
                  </a:lnTo>
                  <a:lnTo>
                    <a:pt x="474" y="451"/>
                  </a:lnTo>
                  <a:lnTo>
                    <a:pt x="473" y="453"/>
                  </a:lnTo>
                  <a:lnTo>
                    <a:pt x="471" y="456"/>
                  </a:lnTo>
                  <a:lnTo>
                    <a:pt x="470" y="459"/>
                  </a:lnTo>
                  <a:lnTo>
                    <a:pt x="468" y="462"/>
                  </a:lnTo>
                  <a:lnTo>
                    <a:pt x="467" y="464"/>
                  </a:lnTo>
                  <a:lnTo>
                    <a:pt x="465" y="467"/>
                  </a:lnTo>
                  <a:lnTo>
                    <a:pt x="464" y="470"/>
                  </a:lnTo>
                  <a:lnTo>
                    <a:pt x="462" y="473"/>
                  </a:lnTo>
                  <a:lnTo>
                    <a:pt x="461" y="475"/>
                  </a:lnTo>
                  <a:lnTo>
                    <a:pt x="459" y="478"/>
                  </a:lnTo>
                  <a:lnTo>
                    <a:pt x="458" y="481"/>
                  </a:lnTo>
                  <a:lnTo>
                    <a:pt x="456" y="483"/>
                  </a:lnTo>
                  <a:lnTo>
                    <a:pt x="455" y="486"/>
                  </a:lnTo>
                  <a:lnTo>
                    <a:pt x="453" y="489"/>
                  </a:lnTo>
                  <a:lnTo>
                    <a:pt x="452" y="491"/>
                  </a:lnTo>
                  <a:lnTo>
                    <a:pt x="450" y="494"/>
                  </a:lnTo>
                  <a:lnTo>
                    <a:pt x="448" y="497"/>
                  </a:lnTo>
                  <a:lnTo>
                    <a:pt x="447" y="499"/>
                  </a:lnTo>
                  <a:lnTo>
                    <a:pt x="445" y="502"/>
                  </a:lnTo>
                  <a:lnTo>
                    <a:pt x="444" y="505"/>
                  </a:lnTo>
                  <a:lnTo>
                    <a:pt x="442" y="507"/>
                  </a:lnTo>
                  <a:lnTo>
                    <a:pt x="441" y="510"/>
                  </a:lnTo>
                  <a:lnTo>
                    <a:pt x="439" y="513"/>
                  </a:lnTo>
                  <a:lnTo>
                    <a:pt x="437" y="515"/>
                  </a:lnTo>
                  <a:lnTo>
                    <a:pt x="436" y="518"/>
                  </a:lnTo>
                  <a:lnTo>
                    <a:pt x="434" y="520"/>
                  </a:lnTo>
                  <a:lnTo>
                    <a:pt x="432" y="523"/>
                  </a:lnTo>
                  <a:lnTo>
                    <a:pt x="430" y="526"/>
                  </a:lnTo>
                  <a:lnTo>
                    <a:pt x="429" y="528"/>
                  </a:lnTo>
                  <a:lnTo>
                    <a:pt x="427" y="531"/>
                  </a:lnTo>
                  <a:lnTo>
                    <a:pt x="425" y="533"/>
                  </a:lnTo>
                  <a:lnTo>
                    <a:pt x="424" y="536"/>
                  </a:lnTo>
                  <a:lnTo>
                    <a:pt x="422" y="539"/>
                  </a:lnTo>
                  <a:lnTo>
                    <a:pt x="420" y="541"/>
                  </a:lnTo>
                  <a:lnTo>
                    <a:pt x="419" y="544"/>
                  </a:lnTo>
                  <a:lnTo>
                    <a:pt x="417" y="546"/>
                  </a:lnTo>
                  <a:lnTo>
                    <a:pt x="415" y="549"/>
                  </a:lnTo>
                  <a:lnTo>
                    <a:pt x="413" y="552"/>
                  </a:lnTo>
                  <a:lnTo>
                    <a:pt x="412" y="554"/>
                  </a:lnTo>
                  <a:lnTo>
                    <a:pt x="410" y="557"/>
                  </a:lnTo>
                  <a:lnTo>
                    <a:pt x="408" y="559"/>
                  </a:lnTo>
                  <a:lnTo>
                    <a:pt x="406" y="562"/>
                  </a:lnTo>
                  <a:lnTo>
                    <a:pt x="404" y="564"/>
                  </a:lnTo>
                  <a:lnTo>
                    <a:pt x="403" y="567"/>
                  </a:lnTo>
                  <a:lnTo>
                    <a:pt x="401" y="569"/>
                  </a:lnTo>
                  <a:lnTo>
                    <a:pt x="399" y="572"/>
                  </a:lnTo>
                  <a:lnTo>
                    <a:pt x="397" y="574"/>
                  </a:lnTo>
                  <a:lnTo>
                    <a:pt x="395" y="577"/>
                  </a:lnTo>
                  <a:lnTo>
                    <a:pt x="393" y="579"/>
                  </a:lnTo>
                  <a:lnTo>
                    <a:pt x="392" y="582"/>
                  </a:lnTo>
                  <a:lnTo>
                    <a:pt x="390" y="584"/>
                  </a:lnTo>
                  <a:lnTo>
                    <a:pt x="388" y="587"/>
                  </a:lnTo>
                  <a:lnTo>
                    <a:pt x="386" y="589"/>
                  </a:lnTo>
                  <a:lnTo>
                    <a:pt x="384" y="592"/>
                  </a:lnTo>
                  <a:lnTo>
                    <a:pt x="382" y="594"/>
                  </a:lnTo>
                  <a:lnTo>
                    <a:pt x="380" y="597"/>
                  </a:lnTo>
                  <a:lnTo>
                    <a:pt x="378" y="599"/>
                  </a:lnTo>
                  <a:lnTo>
                    <a:pt x="377" y="601"/>
                  </a:lnTo>
                  <a:lnTo>
                    <a:pt x="375" y="604"/>
                  </a:lnTo>
                  <a:lnTo>
                    <a:pt x="373" y="606"/>
                  </a:lnTo>
                  <a:lnTo>
                    <a:pt x="371" y="609"/>
                  </a:lnTo>
                  <a:lnTo>
                    <a:pt x="369" y="611"/>
                  </a:lnTo>
                  <a:lnTo>
                    <a:pt x="367" y="613"/>
                  </a:lnTo>
                  <a:lnTo>
                    <a:pt x="365" y="616"/>
                  </a:lnTo>
                  <a:lnTo>
                    <a:pt x="363" y="618"/>
                  </a:lnTo>
                  <a:lnTo>
                    <a:pt x="361" y="621"/>
                  </a:lnTo>
                  <a:lnTo>
                    <a:pt x="359" y="623"/>
                  </a:lnTo>
                  <a:lnTo>
                    <a:pt x="357" y="625"/>
                  </a:lnTo>
                  <a:lnTo>
                    <a:pt x="355" y="628"/>
                  </a:lnTo>
                  <a:lnTo>
                    <a:pt x="353" y="630"/>
                  </a:lnTo>
                  <a:lnTo>
                    <a:pt x="351" y="633"/>
                  </a:lnTo>
                  <a:lnTo>
                    <a:pt x="349" y="635"/>
                  </a:lnTo>
                  <a:lnTo>
                    <a:pt x="347" y="637"/>
                  </a:lnTo>
                  <a:lnTo>
                    <a:pt x="345" y="640"/>
                  </a:lnTo>
                  <a:lnTo>
                    <a:pt x="343" y="642"/>
                  </a:lnTo>
                  <a:lnTo>
                    <a:pt x="341" y="644"/>
                  </a:lnTo>
                  <a:lnTo>
                    <a:pt x="339" y="646"/>
                  </a:lnTo>
                  <a:lnTo>
                    <a:pt x="337" y="649"/>
                  </a:lnTo>
                  <a:lnTo>
                    <a:pt x="335" y="651"/>
                  </a:lnTo>
                  <a:lnTo>
                    <a:pt x="333" y="654"/>
                  </a:lnTo>
                  <a:lnTo>
                    <a:pt x="330" y="656"/>
                  </a:lnTo>
                  <a:lnTo>
                    <a:pt x="329" y="658"/>
                  </a:lnTo>
                  <a:lnTo>
                    <a:pt x="326" y="660"/>
                  </a:lnTo>
                  <a:lnTo>
                    <a:pt x="324" y="663"/>
                  </a:lnTo>
                  <a:lnTo>
                    <a:pt x="322" y="665"/>
                  </a:lnTo>
                  <a:lnTo>
                    <a:pt x="320" y="667"/>
                  </a:lnTo>
                  <a:lnTo>
                    <a:pt x="318" y="669"/>
                  </a:lnTo>
                  <a:lnTo>
                    <a:pt x="316" y="672"/>
                  </a:lnTo>
                  <a:lnTo>
                    <a:pt x="314" y="674"/>
                  </a:lnTo>
                  <a:lnTo>
                    <a:pt x="312" y="676"/>
                  </a:lnTo>
                  <a:lnTo>
                    <a:pt x="309" y="678"/>
                  </a:lnTo>
                  <a:lnTo>
                    <a:pt x="307" y="681"/>
                  </a:lnTo>
                  <a:lnTo>
                    <a:pt x="305" y="683"/>
                  </a:lnTo>
                  <a:lnTo>
                    <a:pt x="303" y="685"/>
                  </a:lnTo>
                  <a:lnTo>
                    <a:pt x="301" y="687"/>
                  </a:lnTo>
                  <a:lnTo>
                    <a:pt x="299" y="689"/>
                  </a:lnTo>
                  <a:lnTo>
                    <a:pt x="296" y="692"/>
                  </a:lnTo>
                  <a:lnTo>
                    <a:pt x="294" y="694"/>
                  </a:lnTo>
                  <a:lnTo>
                    <a:pt x="292" y="696"/>
                  </a:lnTo>
                  <a:lnTo>
                    <a:pt x="290" y="698"/>
                  </a:lnTo>
                  <a:lnTo>
                    <a:pt x="288" y="700"/>
                  </a:lnTo>
                  <a:lnTo>
                    <a:pt x="285" y="702"/>
                  </a:lnTo>
                  <a:lnTo>
                    <a:pt x="283" y="705"/>
                  </a:lnTo>
                  <a:lnTo>
                    <a:pt x="281" y="707"/>
                  </a:lnTo>
                  <a:lnTo>
                    <a:pt x="279" y="709"/>
                  </a:lnTo>
                  <a:lnTo>
                    <a:pt x="276" y="711"/>
                  </a:lnTo>
                  <a:lnTo>
                    <a:pt x="274" y="713"/>
                  </a:lnTo>
                  <a:lnTo>
                    <a:pt x="272" y="715"/>
                  </a:lnTo>
                  <a:lnTo>
                    <a:pt x="270" y="717"/>
                  </a:lnTo>
                  <a:lnTo>
                    <a:pt x="267" y="719"/>
                  </a:lnTo>
                  <a:lnTo>
                    <a:pt x="265" y="721"/>
                  </a:lnTo>
                  <a:lnTo>
                    <a:pt x="263" y="724"/>
                  </a:lnTo>
                  <a:lnTo>
                    <a:pt x="260" y="726"/>
                  </a:lnTo>
                  <a:lnTo>
                    <a:pt x="258" y="728"/>
                  </a:lnTo>
                  <a:lnTo>
                    <a:pt x="256" y="730"/>
                  </a:lnTo>
                  <a:lnTo>
                    <a:pt x="254" y="732"/>
                  </a:lnTo>
                  <a:lnTo>
                    <a:pt x="251" y="734"/>
                  </a:lnTo>
                  <a:lnTo>
                    <a:pt x="249" y="736"/>
                  </a:lnTo>
                  <a:lnTo>
                    <a:pt x="246" y="738"/>
                  </a:lnTo>
                  <a:lnTo>
                    <a:pt x="244" y="740"/>
                  </a:lnTo>
                  <a:lnTo>
                    <a:pt x="242" y="742"/>
                  </a:lnTo>
                  <a:lnTo>
                    <a:pt x="239" y="744"/>
                  </a:lnTo>
                  <a:lnTo>
                    <a:pt x="237" y="746"/>
                  </a:lnTo>
                  <a:lnTo>
                    <a:pt x="235" y="748"/>
                  </a:lnTo>
                  <a:lnTo>
                    <a:pt x="232" y="750"/>
                  </a:lnTo>
                  <a:lnTo>
                    <a:pt x="230" y="752"/>
                  </a:lnTo>
                  <a:lnTo>
                    <a:pt x="228" y="754"/>
                  </a:lnTo>
                  <a:lnTo>
                    <a:pt x="225" y="756"/>
                  </a:lnTo>
                  <a:lnTo>
                    <a:pt x="223" y="758"/>
                  </a:lnTo>
                  <a:lnTo>
                    <a:pt x="220" y="760"/>
                  </a:lnTo>
                  <a:lnTo>
                    <a:pt x="218" y="761"/>
                  </a:lnTo>
                  <a:lnTo>
                    <a:pt x="216" y="763"/>
                  </a:lnTo>
                  <a:lnTo>
                    <a:pt x="213" y="765"/>
                  </a:lnTo>
                  <a:lnTo>
                    <a:pt x="211" y="767"/>
                  </a:lnTo>
                  <a:lnTo>
                    <a:pt x="208" y="769"/>
                  </a:lnTo>
                  <a:lnTo>
                    <a:pt x="206" y="771"/>
                  </a:lnTo>
                  <a:lnTo>
                    <a:pt x="203" y="773"/>
                  </a:lnTo>
                  <a:lnTo>
                    <a:pt x="201" y="775"/>
                  </a:lnTo>
                  <a:lnTo>
                    <a:pt x="199" y="777"/>
                  </a:lnTo>
                  <a:lnTo>
                    <a:pt x="196" y="779"/>
                  </a:lnTo>
                  <a:lnTo>
                    <a:pt x="194" y="780"/>
                  </a:lnTo>
                  <a:lnTo>
                    <a:pt x="191" y="782"/>
                  </a:lnTo>
                  <a:lnTo>
                    <a:pt x="189" y="784"/>
                  </a:lnTo>
                  <a:lnTo>
                    <a:pt x="186" y="786"/>
                  </a:lnTo>
                  <a:lnTo>
                    <a:pt x="184" y="788"/>
                  </a:lnTo>
                  <a:lnTo>
                    <a:pt x="181" y="790"/>
                  </a:lnTo>
                  <a:lnTo>
                    <a:pt x="179" y="791"/>
                  </a:lnTo>
                  <a:lnTo>
                    <a:pt x="176" y="793"/>
                  </a:lnTo>
                  <a:lnTo>
                    <a:pt x="174" y="795"/>
                  </a:lnTo>
                  <a:lnTo>
                    <a:pt x="171" y="797"/>
                  </a:lnTo>
                  <a:lnTo>
                    <a:pt x="169" y="799"/>
                  </a:lnTo>
                  <a:lnTo>
                    <a:pt x="166" y="800"/>
                  </a:lnTo>
                  <a:lnTo>
                    <a:pt x="164" y="802"/>
                  </a:lnTo>
                  <a:lnTo>
                    <a:pt x="161" y="804"/>
                  </a:lnTo>
                  <a:lnTo>
                    <a:pt x="158" y="806"/>
                  </a:lnTo>
                  <a:lnTo>
                    <a:pt x="156" y="807"/>
                  </a:lnTo>
                  <a:lnTo>
                    <a:pt x="153" y="809"/>
                  </a:lnTo>
                  <a:lnTo>
                    <a:pt x="151" y="811"/>
                  </a:lnTo>
                  <a:lnTo>
                    <a:pt x="148" y="812"/>
                  </a:lnTo>
                  <a:lnTo>
                    <a:pt x="146" y="814"/>
                  </a:lnTo>
                  <a:lnTo>
                    <a:pt x="143" y="816"/>
                  </a:lnTo>
                  <a:lnTo>
                    <a:pt x="141" y="818"/>
                  </a:lnTo>
                  <a:lnTo>
                    <a:pt x="138" y="819"/>
                  </a:lnTo>
                  <a:lnTo>
                    <a:pt x="135" y="821"/>
                  </a:lnTo>
                  <a:lnTo>
                    <a:pt x="133" y="823"/>
                  </a:lnTo>
                  <a:lnTo>
                    <a:pt x="130" y="824"/>
                  </a:lnTo>
                  <a:lnTo>
                    <a:pt x="128" y="826"/>
                  </a:lnTo>
                  <a:lnTo>
                    <a:pt x="125" y="828"/>
                  </a:lnTo>
                  <a:lnTo>
                    <a:pt x="122" y="829"/>
                  </a:lnTo>
                  <a:lnTo>
                    <a:pt x="120" y="831"/>
                  </a:lnTo>
                  <a:lnTo>
                    <a:pt x="117" y="833"/>
                  </a:lnTo>
                  <a:lnTo>
                    <a:pt x="115" y="834"/>
                  </a:lnTo>
                  <a:lnTo>
                    <a:pt x="112" y="836"/>
                  </a:lnTo>
                  <a:lnTo>
                    <a:pt x="109" y="837"/>
                  </a:lnTo>
                  <a:lnTo>
                    <a:pt x="106" y="839"/>
                  </a:lnTo>
                  <a:lnTo>
                    <a:pt x="104" y="840"/>
                  </a:lnTo>
                  <a:lnTo>
                    <a:pt x="101" y="842"/>
                  </a:lnTo>
                  <a:lnTo>
                    <a:pt x="99" y="843"/>
                  </a:lnTo>
                  <a:lnTo>
                    <a:pt x="96" y="845"/>
                  </a:lnTo>
                  <a:lnTo>
                    <a:pt x="93" y="847"/>
                  </a:lnTo>
                  <a:lnTo>
                    <a:pt x="90" y="848"/>
                  </a:lnTo>
                  <a:lnTo>
                    <a:pt x="88" y="850"/>
                  </a:lnTo>
                  <a:lnTo>
                    <a:pt x="85" y="851"/>
                  </a:lnTo>
                  <a:lnTo>
                    <a:pt x="83" y="853"/>
                  </a:lnTo>
                  <a:lnTo>
                    <a:pt x="80" y="854"/>
                  </a:lnTo>
                  <a:lnTo>
                    <a:pt x="77" y="856"/>
                  </a:lnTo>
                  <a:lnTo>
                    <a:pt x="74" y="857"/>
                  </a:lnTo>
                  <a:lnTo>
                    <a:pt x="72" y="859"/>
                  </a:lnTo>
                  <a:lnTo>
                    <a:pt x="69" y="860"/>
                  </a:lnTo>
                  <a:lnTo>
                    <a:pt x="66" y="862"/>
                  </a:lnTo>
                  <a:lnTo>
                    <a:pt x="64" y="863"/>
                  </a:lnTo>
                  <a:lnTo>
                    <a:pt x="61" y="864"/>
                  </a:lnTo>
                  <a:lnTo>
                    <a:pt x="58" y="866"/>
                  </a:lnTo>
                  <a:lnTo>
                    <a:pt x="55" y="867"/>
                  </a:lnTo>
                  <a:lnTo>
                    <a:pt x="52" y="869"/>
                  </a:lnTo>
                  <a:lnTo>
                    <a:pt x="50" y="870"/>
                  </a:lnTo>
                  <a:lnTo>
                    <a:pt x="47" y="871"/>
                  </a:lnTo>
                  <a:lnTo>
                    <a:pt x="44" y="873"/>
                  </a:lnTo>
                  <a:lnTo>
                    <a:pt x="42" y="874"/>
                  </a:lnTo>
                  <a:lnTo>
                    <a:pt x="39" y="876"/>
                  </a:lnTo>
                  <a:lnTo>
                    <a:pt x="36" y="877"/>
                  </a:lnTo>
                  <a:lnTo>
                    <a:pt x="33" y="878"/>
                  </a:lnTo>
                  <a:lnTo>
                    <a:pt x="31" y="880"/>
                  </a:lnTo>
                  <a:lnTo>
                    <a:pt x="28" y="881"/>
                  </a:lnTo>
                  <a:lnTo>
                    <a:pt x="25" y="882"/>
                  </a:lnTo>
                  <a:lnTo>
                    <a:pt x="22" y="884"/>
                  </a:lnTo>
                  <a:lnTo>
                    <a:pt x="19" y="885"/>
                  </a:lnTo>
                  <a:lnTo>
                    <a:pt x="16" y="886"/>
                  </a:lnTo>
                  <a:lnTo>
                    <a:pt x="14" y="887"/>
                  </a:lnTo>
                  <a:lnTo>
                    <a:pt x="11" y="889"/>
                  </a:lnTo>
                  <a:lnTo>
                    <a:pt x="8" y="890"/>
                  </a:lnTo>
                  <a:lnTo>
                    <a:pt x="5" y="891"/>
                  </a:lnTo>
                  <a:lnTo>
                    <a:pt x="3" y="892"/>
                  </a:lnTo>
                  <a:lnTo>
                    <a:pt x="0" y="894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666" y="3183"/>
              <a:ext cx="883" cy="597"/>
            </a:xfrm>
            <a:custGeom>
              <a:avLst/>
              <a:gdLst>
                <a:gd name="T0" fmla="*/ 867 w 883"/>
                <a:gd name="T1" fmla="*/ 597 h 597"/>
                <a:gd name="T2" fmla="*/ 849 w 883"/>
                <a:gd name="T3" fmla="*/ 596 h 597"/>
                <a:gd name="T4" fmla="*/ 831 w 883"/>
                <a:gd name="T5" fmla="*/ 595 h 597"/>
                <a:gd name="T6" fmla="*/ 812 w 883"/>
                <a:gd name="T7" fmla="*/ 593 h 597"/>
                <a:gd name="T8" fmla="*/ 794 w 883"/>
                <a:gd name="T9" fmla="*/ 591 h 597"/>
                <a:gd name="T10" fmla="*/ 776 w 883"/>
                <a:gd name="T11" fmla="*/ 589 h 597"/>
                <a:gd name="T12" fmla="*/ 757 w 883"/>
                <a:gd name="T13" fmla="*/ 587 h 597"/>
                <a:gd name="T14" fmla="*/ 739 w 883"/>
                <a:gd name="T15" fmla="*/ 584 h 597"/>
                <a:gd name="T16" fmla="*/ 721 w 883"/>
                <a:gd name="T17" fmla="*/ 581 h 597"/>
                <a:gd name="T18" fmla="*/ 703 w 883"/>
                <a:gd name="T19" fmla="*/ 577 h 597"/>
                <a:gd name="T20" fmla="*/ 685 w 883"/>
                <a:gd name="T21" fmla="*/ 573 h 597"/>
                <a:gd name="T22" fmla="*/ 667 w 883"/>
                <a:gd name="T23" fmla="*/ 569 h 597"/>
                <a:gd name="T24" fmla="*/ 649 w 883"/>
                <a:gd name="T25" fmla="*/ 565 h 597"/>
                <a:gd name="T26" fmla="*/ 631 w 883"/>
                <a:gd name="T27" fmla="*/ 560 h 597"/>
                <a:gd name="T28" fmla="*/ 613 w 883"/>
                <a:gd name="T29" fmla="*/ 554 h 597"/>
                <a:gd name="T30" fmla="*/ 596 w 883"/>
                <a:gd name="T31" fmla="*/ 549 h 597"/>
                <a:gd name="T32" fmla="*/ 578 w 883"/>
                <a:gd name="T33" fmla="*/ 543 h 597"/>
                <a:gd name="T34" fmla="*/ 561 w 883"/>
                <a:gd name="T35" fmla="*/ 536 h 597"/>
                <a:gd name="T36" fmla="*/ 544 w 883"/>
                <a:gd name="T37" fmla="*/ 530 h 597"/>
                <a:gd name="T38" fmla="*/ 526 w 883"/>
                <a:gd name="T39" fmla="*/ 523 h 597"/>
                <a:gd name="T40" fmla="*/ 510 w 883"/>
                <a:gd name="T41" fmla="*/ 516 h 597"/>
                <a:gd name="T42" fmla="*/ 493 w 883"/>
                <a:gd name="T43" fmla="*/ 508 h 597"/>
                <a:gd name="T44" fmla="*/ 476 w 883"/>
                <a:gd name="T45" fmla="*/ 500 h 597"/>
                <a:gd name="T46" fmla="*/ 460 w 883"/>
                <a:gd name="T47" fmla="*/ 492 h 597"/>
                <a:gd name="T48" fmla="*/ 443 w 883"/>
                <a:gd name="T49" fmla="*/ 484 h 597"/>
                <a:gd name="T50" fmla="*/ 427 w 883"/>
                <a:gd name="T51" fmla="*/ 475 h 597"/>
                <a:gd name="T52" fmla="*/ 411 w 883"/>
                <a:gd name="T53" fmla="*/ 465 h 597"/>
                <a:gd name="T54" fmla="*/ 395 w 883"/>
                <a:gd name="T55" fmla="*/ 456 h 597"/>
                <a:gd name="T56" fmla="*/ 379 w 883"/>
                <a:gd name="T57" fmla="*/ 446 h 597"/>
                <a:gd name="T58" fmla="*/ 364 w 883"/>
                <a:gd name="T59" fmla="*/ 436 h 597"/>
                <a:gd name="T60" fmla="*/ 348 w 883"/>
                <a:gd name="T61" fmla="*/ 426 h 597"/>
                <a:gd name="T62" fmla="*/ 333 w 883"/>
                <a:gd name="T63" fmla="*/ 415 h 597"/>
                <a:gd name="T64" fmla="*/ 318 w 883"/>
                <a:gd name="T65" fmla="*/ 404 h 597"/>
                <a:gd name="T66" fmla="*/ 303 w 883"/>
                <a:gd name="T67" fmla="*/ 393 h 597"/>
                <a:gd name="T68" fmla="*/ 289 w 883"/>
                <a:gd name="T69" fmla="*/ 382 h 597"/>
                <a:gd name="T70" fmla="*/ 274 w 883"/>
                <a:gd name="T71" fmla="*/ 370 h 597"/>
                <a:gd name="T72" fmla="*/ 260 w 883"/>
                <a:gd name="T73" fmla="*/ 358 h 597"/>
                <a:gd name="T74" fmla="*/ 247 w 883"/>
                <a:gd name="T75" fmla="*/ 346 h 597"/>
                <a:gd name="T76" fmla="*/ 233 w 883"/>
                <a:gd name="T77" fmla="*/ 333 h 597"/>
                <a:gd name="T78" fmla="*/ 219 w 883"/>
                <a:gd name="T79" fmla="*/ 320 h 597"/>
                <a:gd name="T80" fmla="*/ 206 w 883"/>
                <a:gd name="T81" fmla="*/ 307 h 597"/>
                <a:gd name="T82" fmla="*/ 193 w 883"/>
                <a:gd name="T83" fmla="*/ 294 h 597"/>
                <a:gd name="T84" fmla="*/ 181 w 883"/>
                <a:gd name="T85" fmla="*/ 280 h 597"/>
                <a:gd name="T86" fmla="*/ 168 w 883"/>
                <a:gd name="T87" fmla="*/ 266 h 597"/>
                <a:gd name="T88" fmla="*/ 156 w 883"/>
                <a:gd name="T89" fmla="*/ 252 h 597"/>
                <a:gd name="T90" fmla="*/ 144 w 883"/>
                <a:gd name="T91" fmla="*/ 238 h 597"/>
                <a:gd name="T92" fmla="*/ 133 w 883"/>
                <a:gd name="T93" fmla="*/ 223 h 597"/>
                <a:gd name="T94" fmla="*/ 121 w 883"/>
                <a:gd name="T95" fmla="*/ 209 h 597"/>
                <a:gd name="T96" fmla="*/ 110 w 883"/>
                <a:gd name="T97" fmla="*/ 194 h 597"/>
                <a:gd name="T98" fmla="*/ 99 w 883"/>
                <a:gd name="T99" fmla="*/ 179 h 597"/>
                <a:gd name="T100" fmla="*/ 89 w 883"/>
                <a:gd name="T101" fmla="*/ 163 h 597"/>
                <a:gd name="T102" fmla="*/ 79 w 883"/>
                <a:gd name="T103" fmla="*/ 148 h 597"/>
                <a:gd name="T104" fmla="*/ 69 w 883"/>
                <a:gd name="T105" fmla="*/ 132 h 597"/>
                <a:gd name="T106" fmla="*/ 59 w 883"/>
                <a:gd name="T107" fmla="*/ 116 h 597"/>
                <a:gd name="T108" fmla="*/ 50 w 883"/>
                <a:gd name="T109" fmla="*/ 100 h 597"/>
                <a:gd name="T110" fmla="*/ 41 w 883"/>
                <a:gd name="T111" fmla="*/ 84 h 597"/>
                <a:gd name="T112" fmla="*/ 32 w 883"/>
                <a:gd name="T113" fmla="*/ 67 h 597"/>
                <a:gd name="T114" fmla="*/ 24 w 883"/>
                <a:gd name="T115" fmla="*/ 51 h 597"/>
                <a:gd name="T116" fmla="*/ 16 w 883"/>
                <a:gd name="T117" fmla="*/ 34 h 597"/>
                <a:gd name="T118" fmla="*/ 8 w 883"/>
                <a:gd name="T119" fmla="*/ 17 h 597"/>
                <a:gd name="T120" fmla="*/ 0 w 883"/>
                <a:gd name="T121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3" h="597">
                  <a:moveTo>
                    <a:pt x="883" y="597"/>
                  </a:moveTo>
                  <a:lnTo>
                    <a:pt x="880" y="597"/>
                  </a:lnTo>
                  <a:lnTo>
                    <a:pt x="877" y="597"/>
                  </a:lnTo>
                  <a:lnTo>
                    <a:pt x="874" y="597"/>
                  </a:lnTo>
                  <a:lnTo>
                    <a:pt x="870" y="597"/>
                  </a:lnTo>
                  <a:lnTo>
                    <a:pt x="867" y="597"/>
                  </a:lnTo>
                  <a:lnTo>
                    <a:pt x="864" y="597"/>
                  </a:lnTo>
                  <a:lnTo>
                    <a:pt x="861" y="597"/>
                  </a:lnTo>
                  <a:lnTo>
                    <a:pt x="858" y="596"/>
                  </a:lnTo>
                  <a:lnTo>
                    <a:pt x="855" y="596"/>
                  </a:lnTo>
                  <a:lnTo>
                    <a:pt x="852" y="596"/>
                  </a:lnTo>
                  <a:lnTo>
                    <a:pt x="849" y="596"/>
                  </a:lnTo>
                  <a:lnTo>
                    <a:pt x="846" y="596"/>
                  </a:lnTo>
                  <a:lnTo>
                    <a:pt x="843" y="596"/>
                  </a:lnTo>
                  <a:lnTo>
                    <a:pt x="840" y="596"/>
                  </a:lnTo>
                  <a:lnTo>
                    <a:pt x="837" y="595"/>
                  </a:lnTo>
                  <a:lnTo>
                    <a:pt x="834" y="595"/>
                  </a:lnTo>
                  <a:lnTo>
                    <a:pt x="831" y="595"/>
                  </a:lnTo>
                  <a:lnTo>
                    <a:pt x="828" y="595"/>
                  </a:lnTo>
                  <a:lnTo>
                    <a:pt x="824" y="594"/>
                  </a:lnTo>
                  <a:lnTo>
                    <a:pt x="821" y="594"/>
                  </a:lnTo>
                  <a:lnTo>
                    <a:pt x="818" y="594"/>
                  </a:lnTo>
                  <a:lnTo>
                    <a:pt x="815" y="594"/>
                  </a:lnTo>
                  <a:lnTo>
                    <a:pt x="812" y="593"/>
                  </a:lnTo>
                  <a:lnTo>
                    <a:pt x="809" y="593"/>
                  </a:lnTo>
                  <a:lnTo>
                    <a:pt x="806" y="593"/>
                  </a:lnTo>
                  <a:lnTo>
                    <a:pt x="803" y="593"/>
                  </a:lnTo>
                  <a:lnTo>
                    <a:pt x="800" y="592"/>
                  </a:lnTo>
                  <a:lnTo>
                    <a:pt x="797" y="592"/>
                  </a:lnTo>
                  <a:lnTo>
                    <a:pt x="794" y="591"/>
                  </a:lnTo>
                  <a:lnTo>
                    <a:pt x="791" y="591"/>
                  </a:lnTo>
                  <a:lnTo>
                    <a:pt x="788" y="591"/>
                  </a:lnTo>
                  <a:lnTo>
                    <a:pt x="785" y="591"/>
                  </a:lnTo>
                  <a:lnTo>
                    <a:pt x="782" y="590"/>
                  </a:lnTo>
                  <a:lnTo>
                    <a:pt x="778" y="590"/>
                  </a:lnTo>
                  <a:lnTo>
                    <a:pt x="776" y="589"/>
                  </a:lnTo>
                  <a:lnTo>
                    <a:pt x="773" y="589"/>
                  </a:lnTo>
                  <a:lnTo>
                    <a:pt x="769" y="589"/>
                  </a:lnTo>
                  <a:lnTo>
                    <a:pt x="766" y="588"/>
                  </a:lnTo>
                  <a:lnTo>
                    <a:pt x="763" y="588"/>
                  </a:lnTo>
                  <a:lnTo>
                    <a:pt x="760" y="587"/>
                  </a:lnTo>
                  <a:lnTo>
                    <a:pt x="757" y="587"/>
                  </a:lnTo>
                  <a:lnTo>
                    <a:pt x="754" y="586"/>
                  </a:lnTo>
                  <a:lnTo>
                    <a:pt x="751" y="586"/>
                  </a:lnTo>
                  <a:lnTo>
                    <a:pt x="748" y="586"/>
                  </a:lnTo>
                  <a:lnTo>
                    <a:pt x="745" y="585"/>
                  </a:lnTo>
                  <a:lnTo>
                    <a:pt x="742" y="584"/>
                  </a:lnTo>
                  <a:lnTo>
                    <a:pt x="739" y="584"/>
                  </a:lnTo>
                  <a:lnTo>
                    <a:pt x="736" y="584"/>
                  </a:lnTo>
                  <a:lnTo>
                    <a:pt x="733" y="583"/>
                  </a:lnTo>
                  <a:lnTo>
                    <a:pt x="730" y="583"/>
                  </a:lnTo>
                  <a:lnTo>
                    <a:pt x="727" y="582"/>
                  </a:lnTo>
                  <a:lnTo>
                    <a:pt x="724" y="581"/>
                  </a:lnTo>
                  <a:lnTo>
                    <a:pt x="721" y="581"/>
                  </a:lnTo>
                  <a:lnTo>
                    <a:pt x="718" y="580"/>
                  </a:lnTo>
                  <a:lnTo>
                    <a:pt x="715" y="580"/>
                  </a:lnTo>
                  <a:lnTo>
                    <a:pt x="712" y="579"/>
                  </a:lnTo>
                  <a:lnTo>
                    <a:pt x="709" y="578"/>
                  </a:lnTo>
                  <a:lnTo>
                    <a:pt x="706" y="578"/>
                  </a:lnTo>
                  <a:lnTo>
                    <a:pt x="703" y="577"/>
                  </a:lnTo>
                  <a:lnTo>
                    <a:pt x="700" y="577"/>
                  </a:lnTo>
                  <a:lnTo>
                    <a:pt x="697" y="576"/>
                  </a:lnTo>
                  <a:lnTo>
                    <a:pt x="694" y="575"/>
                  </a:lnTo>
                  <a:lnTo>
                    <a:pt x="691" y="575"/>
                  </a:lnTo>
                  <a:lnTo>
                    <a:pt x="688" y="574"/>
                  </a:lnTo>
                  <a:lnTo>
                    <a:pt x="685" y="573"/>
                  </a:lnTo>
                  <a:lnTo>
                    <a:pt x="682" y="573"/>
                  </a:lnTo>
                  <a:lnTo>
                    <a:pt x="679" y="572"/>
                  </a:lnTo>
                  <a:lnTo>
                    <a:pt x="676" y="571"/>
                  </a:lnTo>
                  <a:lnTo>
                    <a:pt x="673" y="571"/>
                  </a:lnTo>
                  <a:lnTo>
                    <a:pt x="670" y="570"/>
                  </a:lnTo>
                  <a:lnTo>
                    <a:pt x="667" y="569"/>
                  </a:lnTo>
                  <a:lnTo>
                    <a:pt x="664" y="568"/>
                  </a:lnTo>
                  <a:lnTo>
                    <a:pt x="661" y="568"/>
                  </a:lnTo>
                  <a:lnTo>
                    <a:pt x="658" y="567"/>
                  </a:lnTo>
                  <a:lnTo>
                    <a:pt x="655" y="566"/>
                  </a:lnTo>
                  <a:lnTo>
                    <a:pt x="652" y="565"/>
                  </a:lnTo>
                  <a:lnTo>
                    <a:pt x="649" y="565"/>
                  </a:lnTo>
                  <a:lnTo>
                    <a:pt x="646" y="564"/>
                  </a:lnTo>
                  <a:lnTo>
                    <a:pt x="643" y="563"/>
                  </a:lnTo>
                  <a:lnTo>
                    <a:pt x="640" y="562"/>
                  </a:lnTo>
                  <a:lnTo>
                    <a:pt x="637" y="561"/>
                  </a:lnTo>
                  <a:lnTo>
                    <a:pt x="634" y="561"/>
                  </a:lnTo>
                  <a:lnTo>
                    <a:pt x="631" y="560"/>
                  </a:lnTo>
                  <a:lnTo>
                    <a:pt x="628" y="559"/>
                  </a:lnTo>
                  <a:lnTo>
                    <a:pt x="625" y="558"/>
                  </a:lnTo>
                  <a:lnTo>
                    <a:pt x="622" y="557"/>
                  </a:lnTo>
                  <a:lnTo>
                    <a:pt x="619" y="556"/>
                  </a:lnTo>
                  <a:lnTo>
                    <a:pt x="616" y="555"/>
                  </a:lnTo>
                  <a:lnTo>
                    <a:pt x="613" y="554"/>
                  </a:lnTo>
                  <a:lnTo>
                    <a:pt x="610" y="554"/>
                  </a:lnTo>
                  <a:lnTo>
                    <a:pt x="607" y="552"/>
                  </a:lnTo>
                  <a:lnTo>
                    <a:pt x="605" y="552"/>
                  </a:lnTo>
                  <a:lnTo>
                    <a:pt x="602" y="551"/>
                  </a:lnTo>
                  <a:lnTo>
                    <a:pt x="599" y="550"/>
                  </a:lnTo>
                  <a:lnTo>
                    <a:pt x="596" y="549"/>
                  </a:lnTo>
                  <a:lnTo>
                    <a:pt x="593" y="548"/>
                  </a:lnTo>
                  <a:lnTo>
                    <a:pt x="590" y="547"/>
                  </a:lnTo>
                  <a:lnTo>
                    <a:pt x="587" y="546"/>
                  </a:lnTo>
                  <a:lnTo>
                    <a:pt x="584" y="545"/>
                  </a:lnTo>
                  <a:lnTo>
                    <a:pt x="581" y="544"/>
                  </a:lnTo>
                  <a:lnTo>
                    <a:pt x="578" y="543"/>
                  </a:lnTo>
                  <a:lnTo>
                    <a:pt x="576" y="542"/>
                  </a:lnTo>
                  <a:lnTo>
                    <a:pt x="573" y="541"/>
                  </a:lnTo>
                  <a:lnTo>
                    <a:pt x="570" y="540"/>
                  </a:lnTo>
                  <a:lnTo>
                    <a:pt x="567" y="539"/>
                  </a:lnTo>
                  <a:lnTo>
                    <a:pt x="564" y="538"/>
                  </a:lnTo>
                  <a:lnTo>
                    <a:pt x="561" y="536"/>
                  </a:lnTo>
                  <a:lnTo>
                    <a:pt x="558" y="535"/>
                  </a:lnTo>
                  <a:lnTo>
                    <a:pt x="555" y="534"/>
                  </a:lnTo>
                  <a:lnTo>
                    <a:pt x="552" y="533"/>
                  </a:lnTo>
                  <a:lnTo>
                    <a:pt x="549" y="532"/>
                  </a:lnTo>
                  <a:lnTo>
                    <a:pt x="547" y="531"/>
                  </a:lnTo>
                  <a:lnTo>
                    <a:pt x="544" y="530"/>
                  </a:lnTo>
                  <a:lnTo>
                    <a:pt x="541" y="529"/>
                  </a:lnTo>
                  <a:lnTo>
                    <a:pt x="538" y="528"/>
                  </a:lnTo>
                  <a:lnTo>
                    <a:pt x="535" y="526"/>
                  </a:lnTo>
                  <a:lnTo>
                    <a:pt x="532" y="525"/>
                  </a:lnTo>
                  <a:lnTo>
                    <a:pt x="529" y="524"/>
                  </a:lnTo>
                  <a:lnTo>
                    <a:pt x="526" y="523"/>
                  </a:lnTo>
                  <a:lnTo>
                    <a:pt x="524" y="522"/>
                  </a:lnTo>
                  <a:lnTo>
                    <a:pt x="521" y="521"/>
                  </a:lnTo>
                  <a:lnTo>
                    <a:pt x="518" y="519"/>
                  </a:lnTo>
                  <a:lnTo>
                    <a:pt x="515" y="518"/>
                  </a:lnTo>
                  <a:lnTo>
                    <a:pt x="512" y="517"/>
                  </a:lnTo>
                  <a:lnTo>
                    <a:pt x="510" y="516"/>
                  </a:lnTo>
                  <a:lnTo>
                    <a:pt x="507" y="514"/>
                  </a:lnTo>
                  <a:lnTo>
                    <a:pt x="504" y="513"/>
                  </a:lnTo>
                  <a:lnTo>
                    <a:pt x="501" y="512"/>
                  </a:lnTo>
                  <a:lnTo>
                    <a:pt x="498" y="511"/>
                  </a:lnTo>
                  <a:lnTo>
                    <a:pt x="496" y="509"/>
                  </a:lnTo>
                  <a:lnTo>
                    <a:pt x="493" y="508"/>
                  </a:lnTo>
                  <a:lnTo>
                    <a:pt x="490" y="507"/>
                  </a:lnTo>
                  <a:lnTo>
                    <a:pt x="487" y="506"/>
                  </a:lnTo>
                  <a:lnTo>
                    <a:pt x="484" y="504"/>
                  </a:lnTo>
                  <a:lnTo>
                    <a:pt x="481" y="503"/>
                  </a:lnTo>
                  <a:lnTo>
                    <a:pt x="479" y="502"/>
                  </a:lnTo>
                  <a:lnTo>
                    <a:pt x="476" y="500"/>
                  </a:lnTo>
                  <a:lnTo>
                    <a:pt x="473" y="499"/>
                  </a:lnTo>
                  <a:lnTo>
                    <a:pt x="470" y="498"/>
                  </a:lnTo>
                  <a:lnTo>
                    <a:pt x="468" y="496"/>
                  </a:lnTo>
                  <a:lnTo>
                    <a:pt x="465" y="495"/>
                  </a:lnTo>
                  <a:lnTo>
                    <a:pt x="462" y="493"/>
                  </a:lnTo>
                  <a:lnTo>
                    <a:pt x="460" y="492"/>
                  </a:lnTo>
                  <a:lnTo>
                    <a:pt x="457" y="491"/>
                  </a:lnTo>
                  <a:lnTo>
                    <a:pt x="454" y="489"/>
                  </a:lnTo>
                  <a:lnTo>
                    <a:pt x="451" y="488"/>
                  </a:lnTo>
                  <a:lnTo>
                    <a:pt x="448" y="486"/>
                  </a:lnTo>
                  <a:lnTo>
                    <a:pt x="446" y="485"/>
                  </a:lnTo>
                  <a:lnTo>
                    <a:pt x="443" y="484"/>
                  </a:lnTo>
                  <a:lnTo>
                    <a:pt x="440" y="482"/>
                  </a:lnTo>
                  <a:lnTo>
                    <a:pt x="438" y="481"/>
                  </a:lnTo>
                  <a:lnTo>
                    <a:pt x="435" y="479"/>
                  </a:lnTo>
                  <a:lnTo>
                    <a:pt x="432" y="478"/>
                  </a:lnTo>
                  <a:lnTo>
                    <a:pt x="429" y="476"/>
                  </a:lnTo>
                  <a:lnTo>
                    <a:pt x="427" y="475"/>
                  </a:lnTo>
                  <a:lnTo>
                    <a:pt x="424" y="473"/>
                  </a:lnTo>
                  <a:lnTo>
                    <a:pt x="421" y="472"/>
                  </a:lnTo>
                  <a:lnTo>
                    <a:pt x="419" y="470"/>
                  </a:lnTo>
                  <a:lnTo>
                    <a:pt x="416" y="469"/>
                  </a:lnTo>
                  <a:lnTo>
                    <a:pt x="413" y="467"/>
                  </a:lnTo>
                  <a:lnTo>
                    <a:pt x="411" y="465"/>
                  </a:lnTo>
                  <a:lnTo>
                    <a:pt x="408" y="464"/>
                  </a:lnTo>
                  <a:lnTo>
                    <a:pt x="405" y="462"/>
                  </a:lnTo>
                  <a:lnTo>
                    <a:pt x="403" y="461"/>
                  </a:lnTo>
                  <a:lnTo>
                    <a:pt x="400" y="459"/>
                  </a:lnTo>
                  <a:lnTo>
                    <a:pt x="397" y="458"/>
                  </a:lnTo>
                  <a:lnTo>
                    <a:pt x="395" y="456"/>
                  </a:lnTo>
                  <a:lnTo>
                    <a:pt x="392" y="455"/>
                  </a:lnTo>
                  <a:lnTo>
                    <a:pt x="390" y="453"/>
                  </a:lnTo>
                  <a:lnTo>
                    <a:pt x="387" y="451"/>
                  </a:lnTo>
                  <a:lnTo>
                    <a:pt x="384" y="450"/>
                  </a:lnTo>
                  <a:lnTo>
                    <a:pt x="382" y="448"/>
                  </a:lnTo>
                  <a:lnTo>
                    <a:pt x="379" y="446"/>
                  </a:lnTo>
                  <a:lnTo>
                    <a:pt x="377" y="445"/>
                  </a:lnTo>
                  <a:lnTo>
                    <a:pt x="374" y="443"/>
                  </a:lnTo>
                  <a:lnTo>
                    <a:pt x="371" y="441"/>
                  </a:lnTo>
                  <a:lnTo>
                    <a:pt x="369" y="440"/>
                  </a:lnTo>
                  <a:lnTo>
                    <a:pt x="366" y="438"/>
                  </a:lnTo>
                  <a:lnTo>
                    <a:pt x="364" y="436"/>
                  </a:lnTo>
                  <a:lnTo>
                    <a:pt x="361" y="434"/>
                  </a:lnTo>
                  <a:lnTo>
                    <a:pt x="358" y="433"/>
                  </a:lnTo>
                  <a:lnTo>
                    <a:pt x="356" y="431"/>
                  </a:lnTo>
                  <a:lnTo>
                    <a:pt x="353" y="429"/>
                  </a:lnTo>
                  <a:lnTo>
                    <a:pt x="351" y="428"/>
                  </a:lnTo>
                  <a:lnTo>
                    <a:pt x="348" y="426"/>
                  </a:lnTo>
                  <a:lnTo>
                    <a:pt x="346" y="424"/>
                  </a:lnTo>
                  <a:lnTo>
                    <a:pt x="343" y="422"/>
                  </a:lnTo>
                  <a:lnTo>
                    <a:pt x="341" y="421"/>
                  </a:lnTo>
                  <a:lnTo>
                    <a:pt x="338" y="419"/>
                  </a:lnTo>
                  <a:lnTo>
                    <a:pt x="336" y="417"/>
                  </a:lnTo>
                  <a:lnTo>
                    <a:pt x="333" y="415"/>
                  </a:lnTo>
                  <a:lnTo>
                    <a:pt x="331" y="413"/>
                  </a:lnTo>
                  <a:lnTo>
                    <a:pt x="328" y="412"/>
                  </a:lnTo>
                  <a:lnTo>
                    <a:pt x="326" y="410"/>
                  </a:lnTo>
                  <a:lnTo>
                    <a:pt x="323" y="408"/>
                  </a:lnTo>
                  <a:lnTo>
                    <a:pt x="321" y="406"/>
                  </a:lnTo>
                  <a:lnTo>
                    <a:pt x="318" y="404"/>
                  </a:lnTo>
                  <a:lnTo>
                    <a:pt x="316" y="402"/>
                  </a:lnTo>
                  <a:lnTo>
                    <a:pt x="313" y="401"/>
                  </a:lnTo>
                  <a:lnTo>
                    <a:pt x="311" y="399"/>
                  </a:lnTo>
                  <a:lnTo>
                    <a:pt x="308" y="397"/>
                  </a:lnTo>
                  <a:lnTo>
                    <a:pt x="306" y="395"/>
                  </a:lnTo>
                  <a:lnTo>
                    <a:pt x="303" y="393"/>
                  </a:lnTo>
                  <a:lnTo>
                    <a:pt x="301" y="391"/>
                  </a:lnTo>
                  <a:lnTo>
                    <a:pt x="299" y="389"/>
                  </a:lnTo>
                  <a:lnTo>
                    <a:pt x="296" y="387"/>
                  </a:lnTo>
                  <a:lnTo>
                    <a:pt x="294" y="385"/>
                  </a:lnTo>
                  <a:lnTo>
                    <a:pt x="291" y="383"/>
                  </a:lnTo>
                  <a:lnTo>
                    <a:pt x="289" y="382"/>
                  </a:lnTo>
                  <a:lnTo>
                    <a:pt x="286" y="380"/>
                  </a:lnTo>
                  <a:lnTo>
                    <a:pt x="284" y="378"/>
                  </a:lnTo>
                  <a:lnTo>
                    <a:pt x="282" y="376"/>
                  </a:lnTo>
                  <a:lnTo>
                    <a:pt x="279" y="374"/>
                  </a:lnTo>
                  <a:lnTo>
                    <a:pt x="277" y="372"/>
                  </a:lnTo>
                  <a:lnTo>
                    <a:pt x="274" y="370"/>
                  </a:lnTo>
                  <a:lnTo>
                    <a:pt x="272" y="368"/>
                  </a:lnTo>
                  <a:lnTo>
                    <a:pt x="270" y="366"/>
                  </a:lnTo>
                  <a:lnTo>
                    <a:pt x="267" y="364"/>
                  </a:lnTo>
                  <a:lnTo>
                    <a:pt x="265" y="362"/>
                  </a:lnTo>
                  <a:lnTo>
                    <a:pt x="263" y="360"/>
                  </a:lnTo>
                  <a:lnTo>
                    <a:pt x="260" y="358"/>
                  </a:lnTo>
                  <a:lnTo>
                    <a:pt x="258" y="356"/>
                  </a:lnTo>
                  <a:lnTo>
                    <a:pt x="256" y="354"/>
                  </a:lnTo>
                  <a:lnTo>
                    <a:pt x="253" y="352"/>
                  </a:lnTo>
                  <a:lnTo>
                    <a:pt x="251" y="350"/>
                  </a:lnTo>
                  <a:lnTo>
                    <a:pt x="249" y="348"/>
                  </a:lnTo>
                  <a:lnTo>
                    <a:pt x="247" y="346"/>
                  </a:lnTo>
                  <a:lnTo>
                    <a:pt x="244" y="343"/>
                  </a:lnTo>
                  <a:lnTo>
                    <a:pt x="242" y="341"/>
                  </a:lnTo>
                  <a:lnTo>
                    <a:pt x="240" y="339"/>
                  </a:lnTo>
                  <a:lnTo>
                    <a:pt x="237" y="337"/>
                  </a:lnTo>
                  <a:lnTo>
                    <a:pt x="235" y="335"/>
                  </a:lnTo>
                  <a:lnTo>
                    <a:pt x="233" y="333"/>
                  </a:lnTo>
                  <a:lnTo>
                    <a:pt x="231" y="331"/>
                  </a:lnTo>
                  <a:lnTo>
                    <a:pt x="228" y="329"/>
                  </a:lnTo>
                  <a:lnTo>
                    <a:pt x="226" y="327"/>
                  </a:lnTo>
                  <a:lnTo>
                    <a:pt x="224" y="324"/>
                  </a:lnTo>
                  <a:lnTo>
                    <a:pt x="222" y="322"/>
                  </a:lnTo>
                  <a:lnTo>
                    <a:pt x="219" y="320"/>
                  </a:lnTo>
                  <a:lnTo>
                    <a:pt x="217" y="318"/>
                  </a:lnTo>
                  <a:lnTo>
                    <a:pt x="215" y="316"/>
                  </a:lnTo>
                  <a:lnTo>
                    <a:pt x="213" y="314"/>
                  </a:lnTo>
                  <a:lnTo>
                    <a:pt x="211" y="311"/>
                  </a:lnTo>
                  <a:lnTo>
                    <a:pt x="209" y="309"/>
                  </a:lnTo>
                  <a:lnTo>
                    <a:pt x="206" y="307"/>
                  </a:lnTo>
                  <a:lnTo>
                    <a:pt x="204" y="305"/>
                  </a:lnTo>
                  <a:lnTo>
                    <a:pt x="202" y="303"/>
                  </a:lnTo>
                  <a:lnTo>
                    <a:pt x="200" y="300"/>
                  </a:lnTo>
                  <a:lnTo>
                    <a:pt x="198" y="298"/>
                  </a:lnTo>
                  <a:lnTo>
                    <a:pt x="196" y="296"/>
                  </a:lnTo>
                  <a:lnTo>
                    <a:pt x="193" y="294"/>
                  </a:lnTo>
                  <a:lnTo>
                    <a:pt x="191" y="291"/>
                  </a:lnTo>
                  <a:lnTo>
                    <a:pt x="189" y="289"/>
                  </a:lnTo>
                  <a:lnTo>
                    <a:pt x="187" y="287"/>
                  </a:lnTo>
                  <a:lnTo>
                    <a:pt x="185" y="285"/>
                  </a:lnTo>
                  <a:lnTo>
                    <a:pt x="183" y="282"/>
                  </a:lnTo>
                  <a:lnTo>
                    <a:pt x="181" y="280"/>
                  </a:lnTo>
                  <a:lnTo>
                    <a:pt x="179" y="278"/>
                  </a:lnTo>
                  <a:lnTo>
                    <a:pt x="177" y="276"/>
                  </a:lnTo>
                  <a:lnTo>
                    <a:pt x="174" y="273"/>
                  </a:lnTo>
                  <a:lnTo>
                    <a:pt x="173" y="271"/>
                  </a:lnTo>
                  <a:lnTo>
                    <a:pt x="170" y="268"/>
                  </a:lnTo>
                  <a:lnTo>
                    <a:pt x="168" y="266"/>
                  </a:lnTo>
                  <a:lnTo>
                    <a:pt x="166" y="264"/>
                  </a:lnTo>
                  <a:lnTo>
                    <a:pt x="164" y="262"/>
                  </a:lnTo>
                  <a:lnTo>
                    <a:pt x="162" y="259"/>
                  </a:lnTo>
                  <a:lnTo>
                    <a:pt x="160" y="257"/>
                  </a:lnTo>
                  <a:lnTo>
                    <a:pt x="158" y="255"/>
                  </a:lnTo>
                  <a:lnTo>
                    <a:pt x="156" y="252"/>
                  </a:lnTo>
                  <a:lnTo>
                    <a:pt x="154" y="250"/>
                  </a:lnTo>
                  <a:lnTo>
                    <a:pt x="152" y="247"/>
                  </a:lnTo>
                  <a:lnTo>
                    <a:pt x="150" y="245"/>
                  </a:lnTo>
                  <a:lnTo>
                    <a:pt x="148" y="243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42" y="235"/>
                  </a:lnTo>
                  <a:lnTo>
                    <a:pt x="140" y="233"/>
                  </a:lnTo>
                  <a:lnTo>
                    <a:pt x="138" y="231"/>
                  </a:lnTo>
                  <a:lnTo>
                    <a:pt x="136" y="228"/>
                  </a:lnTo>
                  <a:lnTo>
                    <a:pt x="135" y="226"/>
                  </a:lnTo>
                  <a:lnTo>
                    <a:pt x="133" y="223"/>
                  </a:lnTo>
                  <a:lnTo>
                    <a:pt x="131" y="221"/>
                  </a:lnTo>
                  <a:lnTo>
                    <a:pt x="129" y="219"/>
                  </a:lnTo>
                  <a:lnTo>
                    <a:pt x="127" y="216"/>
                  </a:lnTo>
                  <a:lnTo>
                    <a:pt x="125" y="214"/>
                  </a:lnTo>
                  <a:lnTo>
                    <a:pt x="123" y="211"/>
                  </a:lnTo>
                  <a:lnTo>
                    <a:pt x="121" y="209"/>
                  </a:lnTo>
                  <a:lnTo>
                    <a:pt x="119" y="206"/>
                  </a:lnTo>
                  <a:lnTo>
                    <a:pt x="118" y="204"/>
                  </a:lnTo>
                  <a:lnTo>
                    <a:pt x="116" y="201"/>
                  </a:lnTo>
                  <a:lnTo>
                    <a:pt x="114" y="199"/>
                  </a:lnTo>
                  <a:lnTo>
                    <a:pt x="112" y="196"/>
                  </a:lnTo>
                  <a:lnTo>
                    <a:pt x="110" y="194"/>
                  </a:lnTo>
                  <a:lnTo>
                    <a:pt x="108" y="191"/>
                  </a:lnTo>
                  <a:lnTo>
                    <a:pt x="107" y="189"/>
                  </a:lnTo>
                  <a:lnTo>
                    <a:pt x="105" y="186"/>
                  </a:lnTo>
                  <a:lnTo>
                    <a:pt x="103" y="184"/>
                  </a:lnTo>
                  <a:lnTo>
                    <a:pt x="101" y="181"/>
                  </a:lnTo>
                  <a:lnTo>
                    <a:pt x="99" y="179"/>
                  </a:lnTo>
                  <a:lnTo>
                    <a:pt x="98" y="176"/>
                  </a:lnTo>
                  <a:lnTo>
                    <a:pt x="96" y="174"/>
                  </a:lnTo>
                  <a:lnTo>
                    <a:pt x="94" y="171"/>
                  </a:lnTo>
                  <a:lnTo>
                    <a:pt x="92" y="168"/>
                  </a:lnTo>
                  <a:lnTo>
                    <a:pt x="91" y="166"/>
                  </a:lnTo>
                  <a:lnTo>
                    <a:pt x="89" y="163"/>
                  </a:lnTo>
                  <a:lnTo>
                    <a:pt x="87" y="161"/>
                  </a:lnTo>
                  <a:lnTo>
                    <a:pt x="86" y="158"/>
                  </a:lnTo>
                  <a:lnTo>
                    <a:pt x="84" y="155"/>
                  </a:lnTo>
                  <a:lnTo>
                    <a:pt x="82" y="153"/>
                  </a:lnTo>
                  <a:lnTo>
                    <a:pt x="80" y="150"/>
                  </a:lnTo>
                  <a:lnTo>
                    <a:pt x="79" y="148"/>
                  </a:lnTo>
                  <a:lnTo>
                    <a:pt x="77" y="145"/>
                  </a:lnTo>
                  <a:lnTo>
                    <a:pt x="75" y="142"/>
                  </a:lnTo>
                  <a:lnTo>
                    <a:pt x="74" y="140"/>
                  </a:lnTo>
                  <a:lnTo>
                    <a:pt x="72" y="137"/>
                  </a:lnTo>
                  <a:lnTo>
                    <a:pt x="70" y="135"/>
                  </a:lnTo>
                  <a:lnTo>
                    <a:pt x="69" y="132"/>
                  </a:lnTo>
                  <a:lnTo>
                    <a:pt x="67" y="129"/>
                  </a:lnTo>
                  <a:lnTo>
                    <a:pt x="65" y="127"/>
                  </a:lnTo>
                  <a:lnTo>
                    <a:pt x="64" y="124"/>
                  </a:lnTo>
                  <a:lnTo>
                    <a:pt x="62" y="121"/>
                  </a:lnTo>
                  <a:lnTo>
                    <a:pt x="61" y="119"/>
                  </a:lnTo>
                  <a:lnTo>
                    <a:pt x="59" y="116"/>
                  </a:lnTo>
                  <a:lnTo>
                    <a:pt x="58" y="113"/>
                  </a:lnTo>
                  <a:lnTo>
                    <a:pt x="56" y="111"/>
                  </a:lnTo>
                  <a:lnTo>
                    <a:pt x="54" y="108"/>
                  </a:lnTo>
                  <a:lnTo>
                    <a:pt x="53" y="105"/>
                  </a:lnTo>
                  <a:lnTo>
                    <a:pt x="51" y="103"/>
                  </a:lnTo>
                  <a:lnTo>
                    <a:pt x="50" y="100"/>
                  </a:lnTo>
                  <a:lnTo>
                    <a:pt x="48" y="97"/>
                  </a:lnTo>
                  <a:lnTo>
                    <a:pt x="47" y="95"/>
                  </a:lnTo>
                  <a:lnTo>
                    <a:pt x="45" y="92"/>
                  </a:lnTo>
                  <a:lnTo>
                    <a:pt x="44" y="89"/>
                  </a:lnTo>
                  <a:lnTo>
                    <a:pt x="42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8" y="78"/>
                  </a:lnTo>
                  <a:lnTo>
                    <a:pt x="36" y="75"/>
                  </a:lnTo>
                  <a:lnTo>
                    <a:pt x="35" y="73"/>
                  </a:lnTo>
                  <a:lnTo>
                    <a:pt x="34" y="70"/>
                  </a:lnTo>
                  <a:lnTo>
                    <a:pt x="32" y="67"/>
                  </a:lnTo>
                  <a:lnTo>
                    <a:pt x="31" y="65"/>
                  </a:lnTo>
                  <a:lnTo>
                    <a:pt x="29" y="62"/>
                  </a:lnTo>
                  <a:lnTo>
                    <a:pt x="28" y="59"/>
                  </a:lnTo>
                  <a:lnTo>
                    <a:pt x="26" y="56"/>
                  </a:lnTo>
                  <a:lnTo>
                    <a:pt x="25" y="53"/>
                  </a:lnTo>
                  <a:lnTo>
                    <a:pt x="24" y="51"/>
                  </a:lnTo>
                  <a:lnTo>
                    <a:pt x="22" y="48"/>
                  </a:lnTo>
                  <a:lnTo>
                    <a:pt x="21" y="45"/>
                  </a:lnTo>
                  <a:lnTo>
                    <a:pt x="19" y="42"/>
                  </a:lnTo>
                  <a:lnTo>
                    <a:pt x="18" y="39"/>
                  </a:lnTo>
                  <a:lnTo>
                    <a:pt x="17" y="37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3" y="28"/>
                  </a:lnTo>
                  <a:lnTo>
                    <a:pt x="12" y="25"/>
                  </a:lnTo>
                  <a:lnTo>
                    <a:pt x="10" y="23"/>
                  </a:lnTo>
                  <a:lnTo>
                    <a:pt x="9" y="20"/>
                  </a:lnTo>
                  <a:lnTo>
                    <a:pt x="8" y="17"/>
                  </a:lnTo>
                  <a:lnTo>
                    <a:pt x="6" y="14"/>
                  </a:lnTo>
                  <a:lnTo>
                    <a:pt x="5" y="11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86" y="1880"/>
              <a:ext cx="590" cy="894"/>
            </a:xfrm>
            <a:custGeom>
              <a:avLst/>
              <a:gdLst>
                <a:gd name="T0" fmla="*/ 0 w 590"/>
                <a:gd name="T1" fmla="*/ 878 h 894"/>
                <a:gd name="T2" fmla="*/ 1 w 590"/>
                <a:gd name="T3" fmla="*/ 859 h 894"/>
                <a:gd name="T4" fmla="*/ 2 w 590"/>
                <a:gd name="T5" fmla="*/ 841 h 894"/>
                <a:gd name="T6" fmla="*/ 3 w 590"/>
                <a:gd name="T7" fmla="*/ 822 h 894"/>
                <a:gd name="T8" fmla="*/ 5 w 590"/>
                <a:gd name="T9" fmla="*/ 804 h 894"/>
                <a:gd name="T10" fmla="*/ 8 w 590"/>
                <a:gd name="T11" fmla="*/ 785 h 894"/>
                <a:gd name="T12" fmla="*/ 10 w 590"/>
                <a:gd name="T13" fmla="*/ 767 h 894"/>
                <a:gd name="T14" fmla="*/ 13 w 590"/>
                <a:gd name="T15" fmla="*/ 748 h 894"/>
                <a:gd name="T16" fmla="*/ 16 w 590"/>
                <a:gd name="T17" fmla="*/ 730 h 894"/>
                <a:gd name="T18" fmla="*/ 19 w 590"/>
                <a:gd name="T19" fmla="*/ 711 h 894"/>
                <a:gd name="T20" fmla="*/ 23 w 590"/>
                <a:gd name="T21" fmla="*/ 693 h 894"/>
                <a:gd name="T22" fmla="*/ 28 w 590"/>
                <a:gd name="T23" fmla="*/ 675 h 894"/>
                <a:gd name="T24" fmla="*/ 32 w 590"/>
                <a:gd name="T25" fmla="*/ 657 h 894"/>
                <a:gd name="T26" fmla="*/ 37 w 590"/>
                <a:gd name="T27" fmla="*/ 639 h 894"/>
                <a:gd name="T28" fmla="*/ 42 w 590"/>
                <a:gd name="T29" fmla="*/ 621 h 894"/>
                <a:gd name="T30" fmla="*/ 48 w 590"/>
                <a:gd name="T31" fmla="*/ 603 h 894"/>
                <a:gd name="T32" fmla="*/ 54 w 590"/>
                <a:gd name="T33" fmla="*/ 585 h 894"/>
                <a:gd name="T34" fmla="*/ 60 w 590"/>
                <a:gd name="T35" fmla="*/ 568 h 894"/>
                <a:gd name="T36" fmla="*/ 66 w 590"/>
                <a:gd name="T37" fmla="*/ 550 h 894"/>
                <a:gd name="T38" fmla="*/ 73 w 590"/>
                <a:gd name="T39" fmla="*/ 533 h 894"/>
                <a:gd name="T40" fmla="*/ 80 w 590"/>
                <a:gd name="T41" fmla="*/ 516 h 894"/>
                <a:gd name="T42" fmla="*/ 88 w 590"/>
                <a:gd name="T43" fmla="*/ 499 h 894"/>
                <a:gd name="T44" fmla="*/ 96 w 590"/>
                <a:gd name="T45" fmla="*/ 482 h 894"/>
                <a:gd name="T46" fmla="*/ 104 w 590"/>
                <a:gd name="T47" fmla="*/ 465 h 894"/>
                <a:gd name="T48" fmla="*/ 112 w 590"/>
                <a:gd name="T49" fmla="*/ 448 h 894"/>
                <a:gd name="T50" fmla="*/ 121 w 590"/>
                <a:gd name="T51" fmla="*/ 432 h 894"/>
                <a:gd name="T52" fmla="*/ 130 w 590"/>
                <a:gd name="T53" fmla="*/ 416 h 894"/>
                <a:gd name="T54" fmla="*/ 139 w 590"/>
                <a:gd name="T55" fmla="*/ 399 h 894"/>
                <a:gd name="T56" fmla="*/ 149 w 590"/>
                <a:gd name="T57" fmla="*/ 384 h 894"/>
                <a:gd name="T58" fmla="*/ 159 w 590"/>
                <a:gd name="T59" fmla="*/ 368 h 894"/>
                <a:gd name="T60" fmla="*/ 169 w 590"/>
                <a:gd name="T61" fmla="*/ 352 h 894"/>
                <a:gd name="T62" fmla="*/ 179 w 590"/>
                <a:gd name="T63" fmla="*/ 337 h 894"/>
                <a:gd name="T64" fmla="*/ 190 w 590"/>
                <a:gd name="T65" fmla="*/ 322 h 894"/>
                <a:gd name="T66" fmla="*/ 201 w 590"/>
                <a:gd name="T67" fmla="*/ 307 h 894"/>
                <a:gd name="T68" fmla="*/ 213 w 590"/>
                <a:gd name="T69" fmla="*/ 292 h 894"/>
                <a:gd name="T70" fmla="*/ 224 w 590"/>
                <a:gd name="T71" fmla="*/ 278 h 894"/>
                <a:gd name="T72" fmla="*/ 236 w 590"/>
                <a:gd name="T73" fmla="*/ 263 h 894"/>
                <a:gd name="T74" fmla="*/ 248 w 590"/>
                <a:gd name="T75" fmla="*/ 249 h 894"/>
                <a:gd name="T76" fmla="*/ 261 w 590"/>
                <a:gd name="T77" fmla="*/ 235 h 894"/>
                <a:gd name="T78" fmla="*/ 273 w 590"/>
                <a:gd name="T79" fmla="*/ 222 h 894"/>
                <a:gd name="T80" fmla="*/ 286 w 590"/>
                <a:gd name="T81" fmla="*/ 209 h 894"/>
                <a:gd name="T82" fmla="*/ 299 w 590"/>
                <a:gd name="T83" fmla="*/ 196 h 894"/>
                <a:gd name="T84" fmla="*/ 313 w 590"/>
                <a:gd name="T85" fmla="*/ 183 h 894"/>
                <a:gd name="T86" fmla="*/ 327 w 590"/>
                <a:gd name="T87" fmla="*/ 170 h 894"/>
                <a:gd name="T88" fmla="*/ 340 w 590"/>
                <a:gd name="T89" fmla="*/ 158 h 894"/>
                <a:gd name="T90" fmla="*/ 354 w 590"/>
                <a:gd name="T91" fmla="*/ 146 h 894"/>
                <a:gd name="T92" fmla="*/ 369 w 590"/>
                <a:gd name="T93" fmla="*/ 134 h 894"/>
                <a:gd name="T94" fmla="*/ 383 w 590"/>
                <a:gd name="T95" fmla="*/ 123 h 894"/>
                <a:gd name="T96" fmla="*/ 398 w 590"/>
                <a:gd name="T97" fmla="*/ 111 h 894"/>
                <a:gd name="T98" fmla="*/ 413 w 590"/>
                <a:gd name="T99" fmla="*/ 100 h 894"/>
                <a:gd name="T100" fmla="*/ 428 w 590"/>
                <a:gd name="T101" fmla="*/ 90 h 894"/>
                <a:gd name="T102" fmla="*/ 444 w 590"/>
                <a:gd name="T103" fmla="*/ 79 h 894"/>
                <a:gd name="T104" fmla="*/ 459 w 590"/>
                <a:gd name="T105" fmla="*/ 69 h 894"/>
                <a:gd name="T106" fmla="*/ 475 w 590"/>
                <a:gd name="T107" fmla="*/ 59 h 894"/>
                <a:gd name="T108" fmla="*/ 491 w 590"/>
                <a:gd name="T109" fmla="*/ 50 h 894"/>
                <a:gd name="T110" fmla="*/ 507 w 590"/>
                <a:gd name="T111" fmla="*/ 41 h 894"/>
                <a:gd name="T112" fmla="*/ 523 w 590"/>
                <a:gd name="T113" fmla="*/ 32 h 894"/>
                <a:gd name="T114" fmla="*/ 540 w 590"/>
                <a:gd name="T115" fmla="*/ 24 h 894"/>
                <a:gd name="T116" fmla="*/ 556 w 590"/>
                <a:gd name="T117" fmla="*/ 15 h 894"/>
                <a:gd name="T118" fmla="*/ 573 w 590"/>
                <a:gd name="T119" fmla="*/ 7 h 894"/>
                <a:gd name="T120" fmla="*/ 590 w 590"/>
                <a:gd name="T121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0" h="894">
                  <a:moveTo>
                    <a:pt x="0" y="894"/>
                  </a:moveTo>
                  <a:lnTo>
                    <a:pt x="0" y="891"/>
                  </a:lnTo>
                  <a:lnTo>
                    <a:pt x="0" y="888"/>
                  </a:lnTo>
                  <a:lnTo>
                    <a:pt x="0" y="884"/>
                  </a:lnTo>
                  <a:lnTo>
                    <a:pt x="0" y="881"/>
                  </a:lnTo>
                  <a:lnTo>
                    <a:pt x="0" y="878"/>
                  </a:lnTo>
                  <a:lnTo>
                    <a:pt x="0" y="875"/>
                  </a:lnTo>
                  <a:lnTo>
                    <a:pt x="1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1" y="863"/>
                  </a:lnTo>
                  <a:lnTo>
                    <a:pt x="1" y="859"/>
                  </a:lnTo>
                  <a:lnTo>
                    <a:pt x="1" y="856"/>
                  </a:lnTo>
                  <a:lnTo>
                    <a:pt x="1" y="853"/>
                  </a:lnTo>
                  <a:lnTo>
                    <a:pt x="2" y="850"/>
                  </a:lnTo>
                  <a:lnTo>
                    <a:pt x="2" y="847"/>
                  </a:lnTo>
                  <a:lnTo>
                    <a:pt x="2" y="844"/>
                  </a:lnTo>
                  <a:lnTo>
                    <a:pt x="2" y="841"/>
                  </a:lnTo>
                  <a:lnTo>
                    <a:pt x="2" y="838"/>
                  </a:lnTo>
                  <a:lnTo>
                    <a:pt x="3" y="835"/>
                  </a:lnTo>
                  <a:lnTo>
                    <a:pt x="3" y="831"/>
                  </a:lnTo>
                  <a:lnTo>
                    <a:pt x="3" y="828"/>
                  </a:lnTo>
                  <a:lnTo>
                    <a:pt x="3" y="825"/>
                  </a:lnTo>
                  <a:lnTo>
                    <a:pt x="3" y="822"/>
                  </a:lnTo>
                  <a:lnTo>
                    <a:pt x="4" y="819"/>
                  </a:lnTo>
                  <a:lnTo>
                    <a:pt x="4" y="816"/>
                  </a:lnTo>
                  <a:lnTo>
                    <a:pt x="4" y="813"/>
                  </a:lnTo>
                  <a:lnTo>
                    <a:pt x="5" y="810"/>
                  </a:lnTo>
                  <a:lnTo>
                    <a:pt x="5" y="807"/>
                  </a:lnTo>
                  <a:lnTo>
                    <a:pt x="5" y="804"/>
                  </a:lnTo>
                  <a:lnTo>
                    <a:pt x="6" y="801"/>
                  </a:lnTo>
                  <a:lnTo>
                    <a:pt x="6" y="798"/>
                  </a:lnTo>
                  <a:lnTo>
                    <a:pt x="6" y="794"/>
                  </a:lnTo>
                  <a:lnTo>
                    <a:pt x="7" y="791"/>
                  </a:lnTo>
                  <a:lnTo>
                    <a:pt x="7" y="788"/>
                  </a:lnTo>
                  <a:lnTo>
                    <a:pt x="8" y="785"/>
                  </a:lnTo>
                  <a:lnTo>
                    <a:pt x="8" y="782"/>
                  </a:lnTo>
                  <a:lnTo>
                    <a:pt x="8" y="779"/>
                  </a:lnTo>
                  <a:lnTo>
                    <a:pt x="9" y="776"/>
                  </a:lnTo>
                  <a:lnTo>
                    <a:pt x="9" y="773"/>
                  </a:lnTo>
                  <a:lnTo>
                    <a:pt x="9" y="770"/>
                  </a:lnTo>
                  <a:lnTo>
                    <a:pt x="10" y="767"/>
                  </a:lnTo>
                  <a:lnTo>
                    <a:pt x="10" y="763"/>
                  </a:lnTo>
                  <a:lnTo>
                    <a:pt x="11" y="760"/>
                  </a:lnTo>
                  <a:lnTo>
                    <a:pt x="11" y="757"/>
                  </a:lnTo>
                  <a:lnTo>
                    <a:pt x="12" y="754"/>
                  </a:lnTo>
                  <a:lnTo>
                    <a:pt x="12" y="751"/>
                  </a:lnTo>
                  <a:lnTo>
                    <a:pt x="13" y="748"/>
                  </a:lnTo>
                  <a:lnTo>
                    <a:pt x="13" y="745"/>
                  </a:lnTo>
                  <a:lnTo>
                    <a:pt x="14" y="742"/>
                  </a:lnTo>
                  <a:lnTo>
                    <a:pt x="14" y="739"/>
                  </a:lnTo>
                  <a:lnTo>
                    <a:pt x="15" y="736"/>
                  </a:lnTo>
                  <a:lnTo>
                    <a:pt x="15" y="733"/>
                  </a:lnTo>
                  <a:lnTo>
                    <a:pt x="16" y="730"/>
                  </a:lnTo>
                  <a:lnTo>
                    <a:pt x="16" y="727"/>
                  </a:lnTo>
                  <a:lnTo>
                    <a:pt x="17" y="724"/>
                  </a:lnTo>
                  <a:lnTo>
                    <a:pt x="18" y="721"/>
                  </a:lnTo>
                  <a:lnTo>
                    <a:pt x="18" y="718"/>
                  </a:lnTo>
                  <a:lnTo>
                    <a:pt x="19" y="714"/>
                  </a:lnTo>
                  <a:lnTo>
                    <a:pt x="19" y="711"/>
                  </a:lnTo>
                  <a:lnTo>
                    <a:pt x="20" y="708"/>
                  </a:lnTo>
                  <a:lnTo>
                    <a:pt x="21" y="705"/>
                  </a:lnTo>
                  <a:lnTo>
                    <a:pt x="21" y="702"/>
                  </a:lnTo>
                  <a:lnTo>
                    <a:pt x="22" y="699"/>
                  </a:lnTo>
                  <a:lnTo>
                    <a:pt x="23" y="696"/>
                  </a:lnTo>
                  <a:lnTo>
                    <a:pt x="23" y="693"/>
                  </a:lnTo>
                  <a:lnTo>
                    <a:pt x="24" y="690"/>
                  </a:lnTo>
                  <a:lnTo>
                    <a:pt x="25" y="687"/>
                  </a:lnTo>
                  <a:lnTo>
                    <a:pt x="25" y="684"/>
                  </a:lnTo>
                  <a:lnTo>
                    <a:pt x="26" y="681"/>
                  </a:lnTo>
                  <a:lnTo>
                    <a:pt x="27" y="678"/>
                  </a:lnTo>
                  <a:lnTo>
                    <a:pt x="28" y="675"/>
                  </a:lnTo>
                  <a:lnTo>
                    <a:pt x="28" y="672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31" y="663"/>
                  </a:lnTo>
                  <a:lnTo>
                    <a:pt x="31" y="660"/>
                  </a:lnTo>
                  <a:lnTo>
                    <a:pt x="32" y="657"/>
                  </a:lnTo>
                  <a:lnTo>
                    <a:pt x="33" y="654"/>
                  </a:lnTo>
                  <a:lnTo>
                    <a:pt x="34" y="651"/>
                  </a:lnTo>
                  <a:lnTo>
                    <a:pt x="34" y="648"/>
                  </a:lnTo>
                  <a:lnTo>
                    <a:pt x="35" y="645"/>
                  </a:lnTo>
                  <a:lnTo>
                    <a:pt x="36" y="642"/>
                  </a:lnTo>
                  <a:lnTo>
                    <a:pt x="37" y="639"/>
                  </a:lnTo>
                  <a:lnTo>
                    <a:pt x="38" y="636"/>
                  </a:lnTo>
                  <a:lnTo>
                    <a:pt x="39" y="633"/>
                  </a:lnTo>
                  <a:lnTo>
                    <a:pt x="40" y="630"/>
                  </a:lnTo>
                  <a:lnTo>
                    <a:pt x="40" y="627"/>
                  </a:lnTo>
                  <a:lnTo>
                    <a:pt x="41" y="624"/>
                  </a:lnTo>
                  <a:lnTo>
                    <a:pt x="42" y="621"/>
                  </a:lnTo>
                  <a:lnTo>
                    <a:pt x="43" y="618"/>
                  </a:lnTo>
                  <a:lnTo>
                    <a:pt x="44" y="615"/>
                  </a:lnTo>
                  <a:lnTo>
                    <a:pt x="45" y="612"/>
                  </a:lnTo>
                  <a:lnTo>
                    <a:pt x="46" y="609"/>
                  </a:lnTo>
                  <a:lnTo>
                    <a:pt x="47" y="606"/>
                  </a:lnTo>
                  <a:lnTo>
                    <a:pt x="48" y="603"/>
                  </a:lnTo>
                  <a:lnTo>
                    <a:pt x="49" y="600"/>
                  </a:lnTo>
                  <a:lnTo>
                    <a:pt x="50" y="597"/>
                  </a:lnTo>
                  <a:lnTo>
                    <a:pt x="51" y="594"/>
                  </a:lnTo>
                  <a:lnTo>
                    <a:pt x="51" y="591"/>
                  </a:lnTo>
                  <a:lnTo>
                    <a:pt x="53" y="588"/>
                  </a:lnTo>
                  <a:lnTo>
                    <a:pt x="54" y="585"/>
                  </a:lnTo>
                  <a:lnTo>
                    <a:pt x="54" y="583"/>
                  </a:lnTo>
                  <a:lnTo>
                    <a:pt x="56" y="580"/>
                  </a:lnTo>
                  <a:lnTo>
                    <a:pt x="57" y="577"/>
                  </a:lnTo>
                  <a:lnTo>
                    <a:pt x="58" y="574"/>
                  </a:lnTo>
                  <a:lnTo>
                    <a:pt x="59" y="571"/>
                  </a:lnTo>
                  <a:lnTo>
                    <a:pt x="60" y="568"/>
                  </a:lnTo>
                  <a:lnTo>
                    <a:pt x="61" y="565"/>
                  </a:lnTo>
                  <a:lnTo>
                    <a:pt x="62" y="562"/>
                  </a:lnTo>
                  <a:lnTo>
                    <a:pt x="63" y="559"/>
                  </a:lnTo>
                  <a:lnTo>
                    <a:pt x="64" y="556"/>
                  </a:lnTo>
                  <a:lnTo>
                    <a:pt x="65" y="553"/>
                  </a:lnTo>
                  <a:lnTo>
                    <a:pt x="66" y="550"/>
                  </a:lnTo>
                  <a:lnTo>
                    <a:pt x="67" y="547"/>
                  </a:lnTo>
                  <a:lnTo>
                    <a:pt x="69" y="545"/>
                  </a:lnTo>
                  <a:lnTo>
                    <a:pt x="70" y="542"/>
                  </a:lnTo>
                  <a:lnTo>
                    <a:pt x="71" y="539"/>
                  </a:lnTo>
                  <a:lnTo>
                    <a:pt x="72" y="536"/>
                  </a:lnTo>
                  <a:lnTo>
                    <a:pt x="73" y="533"/>
                  </a:lnTo>
                  <a:lnTo>
                    <a:pt x="74" y="530"/>
                  </a:lnTo>
                  <a:lnTo>
                    <a:pt x="75" y="527"/>
                  </a:lnTo>
                  <a:lnTo>
                    <a:pt x="77" y="524"/>
                  </a:lnTo>
                  <a:lnTo>
                    <a:pt x="78" y="522"/>
                  </a:lnTo>
                  <a:lnTo>
                    <a:pt x="79" y="519"/>
                  </a:lnTo>
                  <a:lnTo>
                    <a:pt x="80" y="516"/>
                  </a:lnTo>
                  <a:lnTo>
                    <a:pt x="82" y="513"/>
                  </a:lnTo>
                  <a:lnTo>
                    <a:pt x="83" y="510"/>
                  </a:lnTo>
                  <a:lnTo>
                    <a:pt x="84" y="507"/>
                  </a:lnTo>
                  <a:lnTo>
                    <a:pt x="85" y="504"/>
                  </a:lnTo>
                  <a:lnTo>
                    <a:pt x="86" y="501"/>
                  </a:lnTo>
                  <a:lnTo>
                    <a:pt x="88" y="499"/>
                  </a:lnTo>
                  <a:lnTo>
                    <a:pt x="89" y="496"/>
                  </a:lnTo>
                  <a:lnTo>
                    <a:pt x="90" y="493"/>
                  </a:lnTo>
                  <a:lnTo>
                    <a:pt x="92" y="490"/>
                  </a:lnTo>
                  <a:lnTo>
                    <a:pt x="93" y="487"/>
                  </a:lnTo>
                  <a:lnTo>
                    <a:pt x="94" y="485"/>
                  </a:lnTo>
                  <a:lnTo>
                    <a:pt x="96" y="482"/>
                  </a:lnTo>
                  <a:lnTo>
                    <a:pt x="97" y="479"/>
                  </a:lnTo>
                  <a:lnTo>
                    <a:pt x="98" y="476"/>
                  </a:lnTo>
                  <a:lnTo>
                    <a:pt x="99" y="473"/>
                  </a:lnTo>
                  <a:lnTo>
                    <a:pt x="101" y="471"/>
                  </a:lnTo>
                  <a:lnTo>
                    <a:pt x="102" y="468"/>
                  </a:lnTo>
                  <a:lnTo>
                    <a:pt x="104" y="465"/>
                  </a:lnTo>
                  <a:lnTo>
                    <a:pt x="105" y="462"/>
                  </a:lnTo>
                  <a:lnTo>
                    <a:pt x="106" y="459"/>
                  </a:lnTo>
                  <a:lnTo>
                    <a:pt x="108" y="457"/>
                  </a:lnTo>
                  <a:lnTo>
                    <a:pt x="109" y="454"/>
                  </a:lnTo>
                  <a:lnTo>
                    <a:pt x="111" y="451"/>
                  </a:lnTo>
                  <a:lnTo>
                    <a:pt x="112" y="448"/>
                  </a:lnTo>
                  <a:lnTo>
                    <a:pt x="114" y="446"/>
                  </a:lnTo>
                  <a:lnTo>
                    <a:pt x="115" y="443"/>
                  </a:lnTo>
                  <a:lnTo>
                    <a:pt x="116" y="440"/>
                  </a:lnTo>
                  <a:lnTo>
                    <a:pt x="118" y="437"/>
                  </a:lnTo>
                  <a:lnTo>
                    <a:pt x="119" y="435"/>
                  </a:lnTo>
                  <a:lnTo>
                    <a:pt x="121" y="432"/>
                  </a:lnTo>
                  <a:lnTo>
                    <a:pt x="122" y="429"/>
                  </a:lnTo>
                  <a:lnTo>
                    <a:pt x="124" y="426"/>
                  </a:lnTo>
                  <a:lnTo>
                    <a:pt x="125" y="424"/>
                  </a:lnTo>
                  <a:lnTo>
                    <a:pt x="127" y="421"/>
                  </a:lnTo>
                  <a:lnTo>
                    <a:pt x="128" y="418"/>
                  </a:lnTo>
                  <a:lnTo>
                    <a:pt x="130" y="416"/>
                  </a:lnTo>
                  <a:lnTo>
                    <a:pt x="131" y="413"/>
                  </a:lnTo>
                  <a:lnTo>
                    <a:pt x="133" y="410"/>
                  </a:lnTo>
                  <a:lnTo>
                    <a:pt x="134" y="408"/>
                  </a:lnTo>
                  <a:lnTo>
                    <a:pt x="136" y="405"/>
                  </a:lnTo>
                  <a:lnTo>
                    <a:pt x="138" y="402"/>
                  </a:lnTo>
                  <a:lnTo>
                    <a:pt x="139" y="399"/>
                  </a:lnTo>
                  <a:lnTo>
                    <a:pt x="141" y="397"/>
                  </a:lnTo>
                  <a:lnTo>
                    <a:pt x="142" y="394"/>
                  </a:lnTo>
                  <a:lnTo>
                    <a:pt x="144" y="392"/>
                  </a:lnTo>
                  <a:lnTo>
                    <a:pt x="145" y="389"/>
                  </a:lnTo>
                  <a:lnTo>
                    <a:pt x="147" y="386"/>
                  </a:lnTo>
                  <a:lnTo>
                    <a:pt x="149" y="384"/>
                  </a:lnTo>
                  <a:lnTo>
                    <a:pt x="150" y="381"/>
                  </a:lnTo>
                  <a:lnTo>
                    <a:pt x="152" y="378"/>
                  </a:lnTo>
                  <a:lnTo>
                    <a:pt x="154" y="376"/>
                  </a:lnTo>
                  <a:lnTo>
                    <a:pt x="155" y="373"/>
                  </a:lnTo>
                  <a:lnTo>
                    <a:pt x="157" y="370"/>
                  </a:lnTo>
                  <a:lnTo>
                    <a:pt x="159" y="368"/>
                  </a:lnTo>
                  <a:lnTo>
                    <a:pt x="160" y="365"/>
                  </a:lnTo>
                  <a:lnTo>
                    <a:pt x="162" y="363"/>
                  </a:lnTo>
                  <a:lnTo>
                    <a:pt x="164" y="360"/>
                  </a:lnTo>
                  <a:lnTo>
                    <a:pt x="166" y="357"/>
                  </a:lnTo>
                  <a:lnTo>
                    <a:pt x="167" y="355"/>
                  </a:lnTo>
                  <a:lnTo>
                    <a:pt x="169" y="352"/>
                  </a:lnTo>
                  <a:lnTo>
                    <a:pt x="171" y="350"/>
                  </a:lnTo>
                  <a:lnTo>
                    <a:pt x="172" y="347"/>
                  </a:lnTo>
                  <a:lnTo>
                    <a:pt x="174" y="345"/>
                  </a:lnTo>
                  <a:lnTo>
                    <a:pt x="176" y="342"/>
                  </a:lnTo>
                  <a:lnTo>
                    <a:pt x="178" y="340"/>
                  </a:lnTo>
                  <a:lnTo>
                    <a:pt x="179" y="337"/>
                  </a:lnTo>
                  <a:lnTo>
                    <a:pt x="181" y="334"/>
                  </a:lnTo>
                  <a:lnTo>
                    <a:pt x="183" y="332"/>
                  </a:lnTo>
                  <a:lnTo>
                    <a:pt x="185" y="329"/>
                  </a:lnTo>
                  <a:lnTo>
                    <a:pt x="187" y="327"/>
                  </a:lnTo>
                  <a:lnTo>
                    <a:pt x="188" y="324"/>
                  </a:lnTo>
                  <a:lnTo>
                    <a:pt x="190" y="322"/>
                  </a:lnTo>
                  <a:lnTo>
                    <a:pt x="192" y="319"/>
                  </a:lnTo>
                  <a:lnTo>
                    <a:pt x="194" y="317"/>
                  </a:lnTo>
                  <a:lnTo>
                    <a:pt x="196" y="314"/>
                  </a:lnTo>
                  <a:lnTo>
                    <a:pt x="198" y="312"/>
                  </a:lnTo>
                  <a:lnTo>
                    <a:pt x="199" y="309"/>
                  </a:lnTo>
                  <a:lnTo>
                    <a:pt x="201" y="307"/>
                  </a:lnTo>
                  <a:lnTo>
                    <a:pt x="203" y="304"/>
                  </a:lnTo>
                  <a:lnTo>
                    <a:pt x="205" y="302"/>
                  </a:lnTo>
                  <a:lnTo>
                    <a:pt x="207" y="299"/>
                  </a:lnTo>
                  <a:lnTo>
                    <a:pt x="209" y="297"/>
                  </a:lnTo>
                  <a:lnTo>
                    <a:pt x="211" y="295"/>
                  </a:lnTo>
                  <a:lnTo>
                    <a:pt x="213" y="292"/>
                  </a:lnTo>
                  <a:lnTo>
                    <a:pt x="215" y="290"/>
                  </a:lnTo>
                  <a:lnTo>
                    <a:pt x="216" y="287"/>
                  </a:lnTo>
                  <a:lnTo>
                    <a:pt x="218" y="285"/>
                  </a:lnTo>
                  <a:lnTo>
                    <a:pt x="220" y="282"/>
                  </a:lnTo>
                  <a:lnTo>
                    <a:pt x="222" y="280"/>
                  </a:lnTo>
                  <a:lnTo>
                    <a:pt x="224" y="278"/>
                  </a:lnTo>
                  <a:lnTo>
                    <a:pt x="226" y="275"/>
                  </a:lnTo>
                  <a:lnTo>
                    <a:pt x="228" y="273"/>
                  </a:lnTo>
                  <a:lnTo>
                    <a:pt x="230" y="270"/>
                  </a:lnTo>
                  <a:lnTo>
                    <a:pt x="232" y="268"/>
                  </a:lnTo>
                  <a:lnTo>
                    <a:pt x="234" y="266"/>
                  </a:lnTo>
                  <a:lnTo>
                    <a:pt x="236" y="263"/>
                  </a:lnTo>
                  <a:lnTo>
                    <a:pt x="238" y="261"/>
                  </a:lnTo>
                  <a:lnTo>
                    <a:pt x="240" y="259"/>
                  </a:lnTo>
                  <a:lnTo>
                    <a:pt x="242" y="256"/>
                  </a:lnTo>
                  <a:lnTo>
                    <a:pt x="244" y="254"/>
                  </a:lnTo>
                  <a:lnTo>
                    <a:pt x="246" y="252"/>
                  </a:lnTo>
                  <a:lnTo>
                    <a:pt x="248" y="249"/>
                  </a:lnTo>
                  <a:lnTo>
                    <a:pt x="250" y="247"/>
                  </a:lnTo>
                  <a:lnTo>
                    <a:pt x="253" y="245"/>
                  </a:lnTo>
                  <a:lnTo>
                    <a:pt x="254" y="242"/>
                  </a:lnTo>
                  <a:lnTo>
                    <a:pt x="257" y="240"/>
                  </a:lnTo>
                  <a:lnTo>
                    <a:pt x="259" y="238"/>
                  </a:lnTo>
                  <a:lnTo>
                    <a:pt x="261" y="235"/>
                  </a:lnTo>
                  <a:lnTo>
                    <a:pt x="263" y="233"/>
                  </a:lnTo>
                  <a:lnTo>
                    <a:pt x="265" y="231"/>
                  </a:lnTo>
                  <a:lnTo>
                    <a:pt x="267" y="229"/>
                  </a:lnTo>
                  <a:lnTo>
                    <a:pt x="269" y="226"/>
                  </a:lnTo>
                  <a:lnTo>
                    <a:pt x="271" y="224"/>
                  </a:lnTo>
                  <a:lnTo>
                    <a:pt x="273" y="222"/>
                  </a:lnTo>
                  <a:lnTo>
                    <a:pt x="276" y="220"/>
                  </a:lnTo>
                  <a:lnTo>
                    <a:pt x="278" y="218"/>
                  </a:lnTo>
                  <a:lnTo>
                    <a:pt x="280" y="215"/>
                  </a:lnTo>
                  <a:lnTo>
                    <a:pt x="282" y="213"/>
                  </a:lnTo>
                  <a:lnTo>
                    <a:pt x="284" y="211"/>
                  </a:lnTo>
                  <a:lnTo>
                    <a:pt x="286" y="209"/>
                  </a:lnTo>
                  <a:lnTo>
                    <a:pt x="289" y="206"/>
                  </a:lnTo>
                  <a:lnTo>
                    <a:pt x="291" y="204"/>
                  </a:lnTo>
                  <a:lnTo>
                    <a:pt x="293" y="202"/>
                  </a:lnTo>
                  <a:lnTo>
                    <a:pt x="295" y="200"/>
                  </a:lnTo>
                  <a:lnTo>
                    <a:pt x="297" y="198"/>
                  </a:lnTo>
                  <a:lnTo>
                    <a:pt x="299" y="196"/>
                  </a:lnTo>
                  <a:lnTo>
                    <a:pt x="302" y="193"/>
                  </a:lnTo>
                  <a:lnTo>
                    <a:pt x="304" y="191"/>
                  </a:lnTo>
                  <a:lnTo>
                    <a:pt x="306" y="189"/>
                  </a:lnTo>
                  <a:lnTo>
                    <a:pt x="308" y="187"/>
                  </a:lnTo>
                  <a:lnTo>
                    <a:pt x="311" y="185"/>
                  </a:lnTo>
                  <a:lnTo>
                    <a:pt x="313" y="183"/>
                  </a:lnTo>
                  <a:lnTo>
                    <a:pt x="315" y="181"/>
                  </a:lnTo>
                  <a:lnTo>
                    <a:pt x="317" y="178"/>
                  </a:lnTo>
                  <a:lnTo>
                    <a:pt x="320" y="176"/>
                  </a:lnTo>
                  <a:lnTo>
                    <a:pt x="322" y="174"/>
                  </a:lnTo>
                  <a:lnTo>
                    <a:pt x="324" y="172"/>
                  </a:lnTo>
                  <a:lnTo>
                    <a:pt x="327" y="170"/>
                  </a:lnTo>
                  <a:lnTo>
                    <a:pt x="329" y="168"/>
                  </a:lnTo>
                  <a:lnTo>
                    <a:pt x="331" y="166"/>
                  </a:lnTo>
                  <a:lnTo>
                    <a:pt x="333" y="164"/>
                  </a:lnTo>
                  <a:lnTo>
                    <a:pt x="336" y="162"/>
                  </a:lnTo>
                  <a:lnTo>
                    <a:pt x="338" y="160"/>
                  </a:lnTo>
                  <a:lnTo>
                    <a:pt x="340" y="158"/>
                  </a:lnTo>
                  <a:lnTo>
                    <a:pt x="343" y="156"/>
                  </a:lnTo>
                  <a:lnTo>
                    <a:pt x="345" y="154"/>
                  </a:lnTo>
                  <a:lnTo>
                    <a:pt x="347" y="152"/>
                  </a:lnTo>
                  <a:lnTo>
                    <a:pt x="350" y="150"/>
                  </a:lnTo>
                  <a:lnTo>
                    <a:pt x="352" y="148"/>
                  </a:lnTo>
                  <a:lnTo>
                    <a:pt x="354" y="146"/>
                  </a:lnTo>
                  <a:lnTo>
                    <a:pt x="357" y="144"/>
                  </a:lnTo>
                  <a:lnTo>
                    <a:pt x="359" y="142"/>
                  </a:lnTo>
                  <a:lnTo>
                    <a:pt x="362" y="140"/>
                  </a:lnTo>
                  <a:lnTo>
                    <a:pt x="364" y="138"/>
                  </a:lnTo>
                  <a:lnTo>
                    <a:pt x="366" y="136"/>
                  </a:lnTo>
                  <a:lnTo>
                    <a:pt x="369" y="134"/>
                  </a:lnTo>
                  <a:lnTo>
                    <a:pt x="371" y="132"/>
                  </a:lnTo>
                  <a:lnTo>
                    <a:pt x="374" y="130"/>
                  </a:lnTo>
                  <a:lnTo>
                    <a:pt x="376" y="128"/>
                  </a:lnTo>
                  <a:lnTo>
                    <a:pt x="379" y="126"/>
                  </a:lnTo>
                  <a:lnTo>
                    <a:pt x="381" y="124"/>
                  </a:lnTo>
                  <a:lnTo>
                    <a:pt x="383" y="123"/>
                  </a:lnTo>
                  <a:lnTo>
                    <a:pt x="386" y="121"/>
                  </a:lnTo>
                  <a:lnTo>
                    <a:pt x="388" y="119"/>
                  </a:lnTo>
                  <a:lnTo>
                    <a:pt x="391" y="117"/>
                  </a:lnTo>
                  <a:lnTo>
                    <a:pt x="393" y="115"/>
                  </a:lnTo>
                  <a:lnTo>
                    <a:pt x="396" y="113"/>
                  </a:lnTo>
                  <a:lnTo>
                    <a:pt x="398" y="111"/>
                  </a:lnTo>
                  <a:lnTo>
                    <a:pt x="401" y="109"/>
                  </a:lnTo>
                  <a:lnTo>
                    <a:pt x="403" y="108"/>
                  </a:lnTo>
                  <a:lnTo>
                    <a:pt x="406" y="106"/>
                  </a:lnTo>
                  <a:lnTo>
                    <a:pt x="408" y="104"/>
                  </a:lnTo>
                  <a:lnTo>
                    <a:pt x="411" y="102"/>
                  </a:lnTo>
                  <a:lnTo>
                    <a:pt x="413" y="100"/>
                  </a:lnTo>
                  <a:lnTo>
                    <a:pt x="416" y="98"/>
                  </a:lnTo>
                  <a:lnTo>
                    <a:pt x="418" y="97"/>
                  </a:lnTo>
                  <a:lnTo>
                    <a:pt x="421" y="95"/>
                  </a:lnTo>
                  <a:lnTo>
                    <a:pt x="423" y="93"/>
                  </a:lnTo>
                  <a:lnTo>
                    <a:pt x="426" y="91"/>
                  </a:lnTo>
                  <a:lnTo>
                    <a:pt x="428" y="90"/>
                  </a:lnTo>
                  <a:lnTo>
                    <a:pt x="431" y="88"/>
                  </a:lnTo>
                  <a:lnTo>
                    <a:pt x="433" y="86"/>
                  </a:lnTo>
                  <a:lnTo>
                    <a:pt x="436" y="84"/>
                  </a:lnTo>
                  <a:lnTo>
                    <a:pt x="438" y="83"/>
                  </a:lnTo>
                  <a:lnTo>
                    <a:pt x="441" y="81"/>
                  </a:lnTo>
                  <a:lnTo>
                    <a:pt x="444" y="79"/>
                  </a:lnTo>
                  <a:lnTo>
                    <a:pt x="446" y="78"/>
                  </a:lnTo>
                  <a:lnTo>
                    <a:pt x="449" y="76"/>
                  </a:lnTo>
                  <a:lnTo>
                    <a:pt x="451" y="74"/>
                  </a:lnTo>
                  <a:lnTo>
                    <a:pt x="454" y="73"/>
                  </a:lnTo>
                  <a:lnTo>
                    <a:pt x="457" y="71"/>
                  </a:lnTo>
                  <a:lnTo>
                    <a:pt x="459" y="69"/>
                  </a:lnTo>
                  <a:lnTo>
                    <a:pt x="462" y="68"/>
                  </a:lnTo>
                  <a:lnTo>
                    <a:pt x="464" y="66"/>
                  </a:lnTo>
                  <a:lnTo>
                    <a:pt x="467" y="64"/>
                  </a:lnTo>
                  <a:lnTo>
                    <a:pt x="470" y="63"/>
                  </a:lnTo>
                  <a:lnTo>
                    <a:pt x="472" y="61"/>
                  </a:lnTo>
                  <a:lnTo>
                    <a:pt x="475" y="59"/>
                  </a:lnTo>
                  <a:lnTo>
                    <a:pt x="477" y="58"/>
                  </a:lnTo>
                  <a:lnTo>
                    <a:pt x="480" y="56"/>
                  </a:lnTo>
                  <a:lnTo>
                    <a:pt x="483" y="55"/>
                  </a:lnTo>
                  <a:lnTo>
                    <a:pt x="485" y="53"/>
                  </a:lnTo>
                  <a:lnTo>
                    <a:pt x="488" y="52"/>
                  </a:lnTo>
                  <a:lnTo>
                    <a:pt x="491" y="50"/>
                  </a:lnTo>
                  <a:lnTo>
                    <a:pt x="493" y="49"/>
                  </a:lnTo>
                  <a:lnTo>
                    <a:pt x="496" y="47"/>
                  </a:lnTo>
                  <a:lnTo>
                    <a:pt x="499" y="46"/>
                  </a:lnTo>
                  <a:lnTo>
                    <a:pt x="501" y="44"/>
                  </a:lnTo>
                  <a:lnTo>
                    <a:pt x="504" y="42"/>
                  </a:lnTo>
                  <a:lnTo>
                    <a:pt x="507" y="41"/>
                  </a:lnTo>
                  <a:lnTo>
                    <a:pt x="509" y="39"/>
                  </a:lnTo>
                  <a:lnTo>
                    <a:pt x="512" y="38"/>
                  </a:lnTo>
                  <a:lnTo>
                    <a:pt x="515" y="36"/>
                  </a:lnTo>
                  <a:lnTo>
                    <a:pt x="518" y="35"/>
                  </a:lnTo>
                  <a:lnTo>
                    <a:pt x="520" y="34"/>
                  </a:lnTo>
                  <a:lnTo>
                    <a:pt x="523" y="32"/>
                  </a:lnTo>
                  <a:lnTo>
                    <a:pt x="526" y="31"/>
                  </a:lnTo>
                  <a:lnTo>
                    <a:pt x="528" y="29"/>
                  </a:lnTo>
                  <a:lnTo>
                    <a:pt x="531" y="28"/>
                  </a:lnTo>
                  <a:lnTo>
                    <a:pt x="534" y="26"/>
                  </a:lnTo>
                  <a:lnTo>
                    <a:pt x="537" y="25"/>
                  </a:lnTo>
                  <a:lnTo>
                    <a:pt x="540" y="24"/>
                  </a:lnTo>
                  <a:lnTo>
                    <a:pt x="542" y="22"/>
                  </a:lnTo>
                  <a:lnTo>
                    <a:pt x="545" y="21"/>
                  </a:lnTo>
                  <a:lnTo>
                    <a:pt x="548" y="19"/>
                  </a:lnTo>
                  <a:lnTo>
                    <a:pt x="550" y="18"/>
                  </a:lnTo>
                  <a:lnTo>
                    <a:pt x="553" y="17"/>
                  </a:lnTo>
                  <a:lnTo>
                    <a:pt x="556" y="15"/>
                  </a:lnTo>
                  <a:lnTo>
                    <a:pt x="559" y="14"/>
                  </a:lnTo>
                  <a:lnTo>
                    <a:pt x="561" y="13"/>
                  </a:lnTo>
                  <a:lnTo>
                    <a:pt x="564" y="11"/>
                  </a:lnTo>
                  <a:lnTo>
                    <a:pt x="567" y="10"/>
                  </a:lnTo>
                  <a:lnTo>
                    <a:pt x="570" y="9"/>
                  </a:lnTo>
                  <a:lnTo>
                    <a:pt x="573" y="7"/>
                  </a:lnTo>
                  <a:lnTo>
                    <a:pt x="576" y="6"/>
                  </a:lnTo>
                  <a:lnTo>
                    <a:pt x="578" y="5"/>
                  </a:lnTo>
                  <a:lnTo>
                    <a:pt x="581" y="4"/>
                  </a:lnTo>
                  <a:lnTo>
                    <a:pt x="584" y="2"/>
                  </a:lnTo>
                  <a:lnTo>
                    <a:pt x="587" y="1"/>
                  </a:lnTo>
                  <a:lnTo>
                    <a:pt x="590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2433" y="2441"/>
              <a:ext cx="65" cy="333"/>
            </a:xfrm>
            <a:custGeom>
              <a:avLst/>
              <a:gdLst>
                <a:gd name="T0" fmla="*/ 1 w 65"/>
                <a:gd name="T1" fmla="*/ 3 h 333"/>
                <a:gd name="T2" fmla="*/ 3 w 65"/>
                <a:gd name="T3" fmla="*/ 8 h 333"/>
                <a:gd name="T4" fmla="*/ 5 w 65"/>
                <a:gd name="T5" fmla="*/ 14 h 333"/>
                <a:gd name="T6" fmla="*/ 7 w 65"/>
                <a:gd name="T7" fmla="*/ 20 h 333"/>
                <a:gd name="T8" fmla="*/ 9 w 65"/>
                <a:gd name="T9" fmla="*/ 25 h 333"/>
                <a:gd name="T10" fmla="*/ 11 w 65"/>
                <a:gd name="T11" fmla="*/ 31 h 333"/>
                <a:gd name="T12" fmla="*/ 13 w 65"/>
                <a:gd name="T13" fmla="*/ 36 h 333"/>
                <a:gd name="T14" fmla="*/ 15 w 65"/>
                <a:gd name="T15" fmla="*/ 42 h 333"/>
                <a:gd name="T16" fmla="*/ 17 w 65"/>
                <a:gd name="T17" fmla="*/ 48 h 333"/>
                <a:gd name="T18" fmla="*/ 18 w 65"/>
                <a:gd name="T19" fmla="*/ 53 h 333"/>
                <a:gd name="T20" fmla="*/ 20 w 65"/>
                <a:gd name="T21" fmla="*/ 59 h 333"/>
                <a:gd name="T22" fmla="*/ 22 w 65"/>
                <a:gd name="T23" fmla="*/ 64 h 333"/>
                <a:gd name="T24" fmla="*/ 24 w 65"/>
                <a:gd name="T25" fmla="*/ 70 h 333"/>
                <a:gd name="T26" fmla="*/ 25 w 65"/>
                <a:gd name="T27" fmla="*/ 76 h 333"/>
                <a:gd name="T28" fmla="*/ 27 w 65"/>
                <a:gd name="T29" fmla="*/ 81 h 333"/>
                <a:gd name="T30" fmla="*/ 29 w 65"/>
                <a:gd name="T31" fmla="*/ 87 h 333"/>
                <a:gd name="T32" fmla="*/ 30 w 65"/>
                <a:gd name="T33" fmla="*/ 93 h 333"/>
                <a:gd name="T34" fmla="*/ 32 w 65"/>
                <a:gd name="T35" fmla="*/ 99 h 333"/>
                <a:gd name="T36" fmla="*/ 33 w 65"/>
                <a:gd name="T37" fmla="*/ 104 h 333"/>
                <a:gd name="T38" fmla="*/ 35 w 65"/>
                <a:gd name="T39" fmla="*/ 110 h 333"/>
                <a:gd name="T40" fmla="*/ 36 w 65"/>
                <a:gd name="T41" fmla="*/ 116 h 333"/>
                <a:gd name="T42" fmla="*/ 38 w 65"/>
                <a:gd name="T43" fmla="*/ 122 h 333"/>
                <a:gd name="T44" fmla="*/ 39 w 65"/>
                <a:gd name="T45" fmla="*/ 128 h 333"/>
                <a:gd name="T46" fmla="*/ 40 w 65"/>
                <a:gd name="T47" fmla="*/ 133 h 333"/>
                <a:gd name="T48" fmla="*/ 42 w 65"/>
                <a:gd name="T49" fmla="*/ 139 h 333"/>
                <a:gd name="T50" fmla="*/ 43 w 65"/>
                <a:gd name="T51" fmla="*/ 145 h 333"/>
                <a:gd name="T52" fmla="*/ 44 w 65"/>
                <a:gd name="T53" fmla="*/ 151 h 333"/>
                <a:gd name="T54" fmla="*/ 46 w 65"/>
                <a:gd name="T55" fmla="*/ 157 h 333"/>
                <a:gd name="T56" fmla="*/ 47 w 65"/>
                <a:gd name="T57" fmla="*/ 162 h 333"/>
                <a:gd name="T58" fmla="*/ 48 w 65"/>
                <a:gd name="T59" fmla="*/ 168 h 333"/>
                <a:gd name="T60" fmla="*/ 49 w 65"/>
                <a:gd name="T61" fmla="*/ 174 h 333"/>
                <a:gd name="T62" fmla="*/ 50 w 65"/>
                <a:gd name="T63" fmla="*/ 180 h 333"/>
                <a:gd name="T64" fmla="*/ 51 w 65"/>
                <a:gd name="T65" fmla="*/ 186 h 333"/>
                <a:gd name="T66" fmla="*/ 52 w 65"/>
                <a:gd name="T67" fmla="*/ 192 h 333"/>
                <a:gd name="T68" fmla="*/ 53 w 65"/>
                <a:gd name="T69" fmla="*/ 197 h 333"/>
                <a:gd name="T70" fmla="*/ 54 w 65"/>
                <a:gd name="T71" fmla="*/ 203 h 333"/>
                <a:gd name="T72" fmla="*/ 55 w 65"/>
                <a:gd name="T73" fmla="*/ 209 h 333"/>
                <a:gd name="T74" fmla="*/ 56 w 65"/>
                <a:gd name="T75" fmla="*/ 215 h 333"/>
                <a:gd name="T76" fmla="*/ 56 w 65"/>
                <a:gd name="T77" fmla="*/ 221 h 333"/>
                <a:gd name="T78" fmla="*/ 57 w 65"/>
                <a:gd name="T79" fmla="*/ 227 h 333"/>
                <a:gd name="T80" fmla="*/ 58 w 65"/>
                <a:gd name="T81" fmla="*/ 233 h 333"/>
                <a:gd name="T82" fmla="*/ 59 w 65"/>
                <a:gd name="T83" fmla="*/ 239 h 333"/>
                <a:gd name="T84" fmla="*/ 59 w 65"/>
                <a:gd name="T85" fmla="*/ 244 h 333"/>
                <a:gd name="T86" fmla="*/ 60 w 65"/>
                <a:gd name="T87" fmla="*/ 250 h 333"/>
                <a:gd name="T88" fmla="*/ 61 w 65"/>
                <a:gd name="T89" fmla="*/ 256 h 333"/>
                <a:gd name="T90" fmla="*/ 61 w 65"/>
                <a:gd name="T91" fmla="*/ 262 h 333"/>
                <a:gd name="T92" fmla="*/ 62 w 65"/>
                <a:gd name="T93" fmla="*/ 268 h 333"/>
                <a:gd name="T94" fmla="*/ 62 w 65"/>
                <a:gd name="T95" fmla="*/ 274 h 333"/>
                <a:gd name="T96" fmla="*/ 63 w 65"/>
                <a:gd name="T97" fmla="*/ 280 h 333"/>
                <a:gd name="T98" fmla="*/ 63 w 65"/>
                <a:gd name="T99" fmla="*/ 286 h 333"/>
                <a:gd name="T100" fmla="*/ 63 w 65"/>
                <a:gd name="T101" fmla="*/ 292 h 333"/>
                <a:gd name="T102" fmla="*/ 64 w 65"/>
                <a:gd name="T103" fmla="*/ 298 h 333"/>
                <a:gd name="T104" fmla="*/ 64 w 65"/>
                <a:gd name="T105" fmla="*/ 304 h 333"/>
                <a:gd name="T106" fmla="*/ 64 w 65"/>
                <a:gd name="T107" fmla="*/ 310 h 333"/>
                <a:gd name="T108" fmla="*/ 64 w 65"/>
                <a:gd name="T109" fmla="*/ 316 h 333"/>
                <a:gd name="T110" fmla="*/ 65 w 65"/>
                <a:gd name="T111" fmla="*/ 321 h 333"/>
                <a:gd name="T112" fmla="*/ 65 w 65"/>
                <a:gd name="T113" fmla="*/ 327 h 333"/>
                <a:gd name="T114" fmla="*/ 65 w 65"/>
                <a:gd name="T1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" h="333">
                  <a:moveTo>
                    <a:pt x="0" y="0"/>
                  </a:moveTo>
                  <a:lnTo>
                    <a:pt x="1" y="3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11"/>
                  </a:lnTo>
                  <a:lnTo>
                    <a:pt x="5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8" y="22"/>
                  </a:lnTo>
                  <a:lnTo>
                    <a:pt x="9" y="25"/>
                  </a:lnTo>
                  <a:lnTo>
                    <a:pt x="10" y="28"/>
                  </a:lnTo>
                  <a:lnTo>
                    <a:pt x="11" y="31"/>
                  </a:lnTo>
                  <a:lnTo>
                    <a:pt x="12" y="33"/>
                  </a:lnTo>
                  <a:lnTo>
                    <a:pt x="13" y="36"/>
                  </a:lnTo>
                  <a:lnTo>
                    <a:pt x="14" y="39"/>
                  </a:lnTo>
                  <a:lnTo>
                    <a:pt x="15" y="42"/>
                  </a:lnTo>
                  <a:lnTo>
                    <a:pt x="16" y="45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8" y="53"/>
                  </a:lnTo>
                  <a:lnTo>
                    <a:pt x="19" y="56"/>
                  </a:lnTo>
                  <a:lnTo>
                    <a:pt x="20" y="59"/>
                  </a:lnTo>
                  <a:lnTo>
                    <a:pt x="21" y="62"/>
                  </a:lnTo>
                  <a:lnTo>
                    <a:pt x="22" y="64"/>
                  </a:lnTo>
                  <a:lnTo>
                    <a:pt x="23" y="67"/>
                  </a:lnTo>
                  <a:lnTo>
                    <a:pt x="24" y="70"/>
                  </a:lnTo>
                  <a:lnTo>
                    <a:pt x="24" y="73"/>
                  </a:lnTo>
                  <a:lnTo>
                    <a:pt x="25" y="76"/>
                  </a:lnTo>
                  <a:lnTo>
                    <a:pt x="26" y="79"/>
                  </a:lnTo>
                  <a:lnTo>
                    <a:pt x="27" y="81"/>
                  </a:lnTo>
                  <a:lnTo>
                    <a:pt x="28" y="84"/>
                  </a:lnTo>
                  <a:lnTo>
                    <a:pt x="29" y="87"/>
                  </a:lnTo>
                  <a:lnTo>
                    <a:pt x="30" y="90"/>
                  </a:lnTo>
                  <a:lnTo>
                    <a:pt x="30" y="93"/>
                  </a:lnTo>
                  <a:lnTo>
                    <a:pt x="31" y="96"/>
                  </a:lnTo>
                  <a:lnTo>
                    <a:pt x="32" y="99"/>
                  </a:lnTo>
                  <a:lnTo>
                    <a:pt x="33" y="102"/>
                  </a:lnTo>
                  <a:lnTo>
                    <a:pt x="33" y="104"/>
                  </a:lnTo>
                  <a:lnTo>
                    <a:pt x="34" y="107"/>
                  </a:lnTo>
                  <a:lnTo>
                    <a:pt x="35" y="110"/>
                  </a:lnTo>
                  <a:lnTo>
                    <a:pt x="36" y="113"/>
                  </a:lnTo>
                  <a:lnTo>
                    <a:pt x="36" y="116"/>
                  </a:lnTo>
                  <a:lnTo>
                    <a:pt x="37" y="119"/>
                  </a:lnTo>
                  <a:lnTo>
                    <a:pt x="38" y="122"/>
                  </a:lnTo>
                  <a:lnTo>
                    <a:pt x="39" y="125"/>
                  </a:lnTo>
                  <a:lnTo>
                    <a:pt x="39" y="128"/>
                  </a:lnTo>
                  <a:lnTo>
                    <a:pt x="40" y="130"/>
                  </a:lnTo>
                  <a:lnTo>
                    <a:pt x="40" y="133"/>
                  </a:lnTo>
                  <a:lnTo>
                    <a:pt x="41" y="136"/>
                  </a:lnTo>
                  <a:lnTo>
                    <a:pt x="42" y="139"/>
                  </a:lnTo>
                  <a:lnTo>
                    <a:pt x="43" y="142"/>
                  </a:lnTo>
                  <a:lnTo>
                    <a:pt x="43" y="145"/>
                  </a:lnTo>
                  <a:lnTo>
                    <a:pt x="44" y="148"/>
                  </a:lnTo>
                  <a:lnTo>
                    <a:pt x="44" y="151"/>
                  </a:lnTo>
                  <a:lnTo>
                    <a:pt x="45" y="154"/>
                  </a:lnTo>
                  <a:lnTo>
                    <a:pt x="46" y="157"/>
                  </a:lnTo>
                  <a:lnTo>
                    <a:pt x="46" y="159"/>
                  </a:lnTo>
                  <a:lnTo>
                    <a:pt x="47" y="162"/>
                  </a:lnTo>
                  <a:lnTo>
                    <a:pt x="47" y="165"/>
                  </a:lnTo>
                  <a:lnTo>
                    <a:pt x="48" y="168"/>
                  </a:lnTo>
                  <a:lnTo>
                    <a:pt x="48" y="171"/>
                  </a:lnTo>
                  <a:lnTo>
                    <a:pt x="49" y="174"/>
                  </a:lnTo>
                  <a:lnTo>
                    <a:pt x="50" y="177"/>
                  </a:lnTo>
                  <a:lnTo>
                    <a:pt x="50" y="180"/>
                  </a:lnTo>
                  <a:lnTo>
                    <a:pt x="50" y="183"/>
                  </a:lnTo>
                  <a:lnTo>
                    <a:pt x="51" y="186"/>
                  </a:lnTo>
                  <a:lnTo>
                    <a:pt x="52" y="189"/>
                  </a:lnTo>
                  <a:lnTo>
                    <a:pt x="52" y="192"/>
                  </a:lnTo>
                  <a:lnTo>
                    <a:pt x="53" y="195"/>
                  </a:lnTo>
                  <a:lnTo>
                    <a:pt x="53" y="197"/>
                  </a:lnTo>
                  <a:lnTo>
                    <a:pt x="53" y="200"/>
                  </a:lnTo>
                  <a:lnTo>
                    <a:pt x="54" y="203"/>
                  </a:lnTo>
                  <a:lnTo>
                    <a:pt x="54" y="206"/>
                  </a:lnTo>
                  <a:lnTo>
                    <a:pt x="55" y="209"/>
                  </a:lnTo>
                  <a:lnTo>
                    <a:pt x="55" y="212"/>
                  </a:lnTo>
                  <a:lnTo>
                    <a:pt x="56" y="215"/>
                  </a:lnTo>
                  <a:lnTo>
                    <a:pt x="56" y="218"/>
                  </a:lnTo>
                  <a:lnTo>
                    <a:pt x="56" y="221"/>
                  </a:lnTo>
                  <a:lnTo>
                    <a:pt x="57" y="224"/>
                  </a:lnTo>
                  <a:lnTo>
                    <a:pt x="57" y="227"/>
                  </a:lnTo>
                  <a:lnTo>
                    <a:pt x="58" y="230"/>
                  </a:lnTo>
                  <a:lnTo>
                    <a:pt x="58" y="233"/>
                  </a:lnTo>
                  <a:lnTo>
                    <a:pt x="58" y="236"/>
                  </a:lnTo>
                  <a:lnTo>
                    <a:pt x="59" y="239"/>
                  </a:lnTo>
                  <a:lnTo>
                    <a:pt x="59" y="241"/>
                  </a:lnTo>
                  <a:lnTo>
                    <a:pt x="59" y="244"/>
                  </a:lnTo>
                  <a:lnTo>
                    <a:pt x="60" y="247"/>
                  </a:lnTo>
                  <a:lnTo>
                    <a:pt x="60" y="250"/>
                  </a:lnTo>
                  <a:lnTo>
                    <a:pt x="60" y="253"/>
                  </a:lnTo>
                  <a:lnTo>
                    <a:pt x="61" y="256"/>
                  </a:lnTo>
                  <a:lnTo>
                    <a:pt x="61" y="259"/>
                  </a:lnTo>
                  <a:lnTo>
                    <a:pt x="61" y="262"/>
                  </a:lnTo>
                  <a:lnTo>
                    <a:pt x="61" y="265"/>
                  </a:lnTo>
                  <a:lnTo>
                    <a:pt x="62" y="268"/>
                  </a:lnTo>
                  <a:lnTo>
                    <a:pt x="62" y="271"/>
                  </a:lnTo>
                  <a:lnTo>
                    <a:pt x="62" y="274"/>
                  </a:lnTo>
                  <a:lnTo>
                    <a:pt x="62" y="277"/>
                  </a:lnTo>
                  <a:lnTo>
                    <a:pt x="63" y="280"/>
                  </a:lnTo>
                  <a:lnTo>
                    <a:pt x="63" y="283"/>
                  </a:lnTo>
                  <a:lnTo>
                    <a:pt x="63" y="286"/>
                  </a:lnTo>
                  <a:lnTo>
                    <a:pt x="63" y="289"/>
                  </a:lnTo>
                  <a:lnTo>
                    <a:pt x="63" y="292"/>
                  </a:lnTo>
                  <a:lnTo>
                    <a:pt x="64" y="295"/>
                  </a:lnTo>
                  <a:lnTo>
                    <a:pt x="64" y="298"/>
                  </a:lnTo>
                  <a:lnTo>
                    <a:pt x="64" y="301"/>
                  </a:lnTo>
                  <a:lnTo>
                    <a:pt x="64" y="304"/>
                  </a:lnTo>
                  <a:lnTo>
                    <a:pt x="64" y="307"/>
                  </a:lnTo>
                  <a:lnTo>
                    <a:pt x="64" y="310"/>
                  </a:lnTo>
                  <a:lnTo>
                    <a:pt x="64" y="313"/>
                  </a:lnTo>
                  <a:lnTo>
                    <a:pt x="64" y="316"/>
                  </a:lnTo>
                  <a:lnTo>
                    <a:pt x="65" y="319"/>
                  </a:lnTo>
                  <a:lnTo>
                    <a:pt x="65" y="321"/>
                  </a:lnTo>
                  <a:lnTo>
                    <a:pt x="65" y="324"/>
                  </a:lnTo>
                  <a:lnTo>
                    <a:pt x="65" y="327"/>
                  </a:lnTo>
                  <a:lnTo>
                    <a:pt x="65" y="330"/>
                  </a:lnTo>
                  <a:lnTo>
                    <a:pt x="65" y="333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630" y="2804"/>
              <a:ext cx="66" cy="333"/>
            </a:xfrm>
            <a:custGeom>
              <a:avLst/>
              <a:gdLst>
                <a:gd name="T0" fmla="*/ 65 w 66"/>
                <a:gd name="T1" fmla="*/ 331 h 333"/>
                <a:gd name="T2" fmla="*/ 63 w 66"/>
                <a:gd name="T3" fmla="*/ 325 h 333"/>
                <a:gd name="T4" fmla="*/ 61 w 66"/>
                <a:gd name="T5" fmla="*/ 320 h 333"/>
                <a:gd name="T6" fmla="*/ 58 w 66"/>
                <a:gd name="T7" fmla="*/ 314 h 333"/>
                <a:gd name="T8" fmla="*/ 57 w 66"/>
                <a:gd name="T9" fmla="*/ 309 h 333"/>
                <a:gd name="T10" fmla="*/ 54 w 66"/>
                <a:gd name="T11" fmla="*/ 303 h 333"/>
                <a:gd name="T12" fmla="*/ 52 w 66"/>
                <a:gd name="T13" fmla="*/ 297 h 333"/>
                <a:gd name="T14" fmla="*/ 51 w 66"/>
                <a:gd name="T15" fmla="*/ 292 h 333"/>
                <a:gd name="T16" fmla="*/ 49 w 66"/>
                <a:gd name="T17" fmla="*/ 286 h 333"/>
                <a:gd name="T18" fmla="*/ 47 w 66"/>
                <a:gd name="T19" fmla="*/ 280 h 333"/>
                <a:gd name="T20" fmla="*/ 45 w 66"/>
                <a:gd name="T21" fmla="*/ 275 h 333"/>
                <a:gd name="T22" fmla="*/ 43 w 66"/>
                <a:gd name="T23" fmla="*/ 269 h 333"/>
                <a:gd name="T24" fmla="*/ 42 w 66"/>
                <a:gd name="T25" fmla="*/ 264 h 333"/>
                <a:gd name="T26" fmla="*/ 40 w 66"/>
                <a:gd name="T27" fmla="*/ 258 h 333"/>
                <a:gd name="T28" fmla="*/ 38 w 66"/>
                <a:gd name="T29" fmla="*/ 252 h 333"/>
                <a:gd name="T30" fmla="*/ 36 w 66"/>
                <a:gd name="T31" fmla="*/ 246 h 333"/>
                <a:gd name="T32" fmla="*/ 35 w 66"/>
                <a:gd name="T33" fmla="*/ 241 h 333"/>
                <a:gd name="T34" fmla="*/ 33 w 66"/>
                <a:gd name="T35" fmla="*/ 235 h 333"/>
                <a:gd name="T36" fmla="*/ 32 w 66"/>
                <a:gd name="T37" fmla="*/ 229 h 333"/>
                <a:gd name="T38" fmla="*/ 30 w 66"/>
                <a:gd name="T39" fmla="*/ 223 h 333"/>
                <a:gd name="T40" fmla="*/ 29 w 66"/>
                <a:gd name="T41" fmla="*/ 218 h 333"/>
                <a:gd name="T42" fmla="*/ 28 w 66"/>
                <a:gd name="T43" fmla="*/ 212 h 333"/>
                <a:gd name="T44" fmla="*/ 26 w 66"/>
                <a:gd name="T45" fmla="*/ 206 h 333"/>
                <a:gd name="T46" fmla="*/ 25 w 66"/>
                <a:gd name="T47" fmla="*/ 200 h 333"/>
                <a:gd name="T48" fmla="*/ 23 w 66"/>
                <a:gd name="T49" fmla="*/ 195 h 333"/>
                <a:gd name="T50" fmla="*/ 22 w 66"/>
                <a:gd name="T51" fmla="*/ 189 h 333"/>
                <a:gd name="T52" fmla="*/ 21 w 66"/>
                <a:gd name="T53" fmla="*/ 183 h 333"/>
                <a:gd name="T54" fmla="*/ 20 w 66"/>
                <a:gd name="T55" fmla="*/ 177 h 333"/>
                <a:gd name="T56" fmla="*/ 19 w 66"/>
                <a:gd name="T57" fmla="*/ 171 h 333"/>
                <a:gd name="T58" fmla="*/ 17 w 66"/>
                <a:gd name="T59" fmla="*/ 165 h 333"/>
                <a:gd name="T60" fmla="*/ 16 w 66"/>
                <a:gd name="T61" fmla="*/ 160 h 333"/>
                <a:gd name="T62" fmla="*/ 15 w 66"/>
                <a:gd name="T63" fmla="*/ 154 h 333"/>
                <a:gd name="T64" fmla="*/ 14 w 66"/>
                <a:gd name="T65" fmla="*/ 148 h 333"/>
                <a:gd name="T66" fmla="*/ 13 w 66"/>
                <a:gd name="T67" fmla="*/ 142 h 333"/>
                <a:gd name="T68" fmla="*/ 12 w 66"/>
                <a:gd name="T69" fmla="*/ 136 h 333"/>
                <a:gd name="T70" fmla="*/ 11 w 66"/>
                <a:gd name="T71" fmla="*/ 130 h 333"/>
                <a:gd name="T72" fmla="*/ 10 w 66"/>
                <a:gd name="T73" fmla="*/ 124 h 333"/>
                <a:gd name="T74" fmla="*/ 10 w 66"/>
                <a:gd name="T75" fmla="*/ 119 h 333"/>
                <a:gd name="T76" fmla="*/ 9 w 66"/>
                <a:gd name="T77" fmla="*/ 113 h 333"/>
                <a:gd name="T78" fmla="*/ 8 w 66"/>
                <a:gd name="T79" fmla="*/ 107 h 333"/>
                <a:gd name="T80" fmla="*/ 7 w 66"/>
                <a:gd name="T81" fmla="*/ 101 h 333"/>
                <a:gd name="T82" fmla="*/ 7 w 66"/>
                <a:gd name="T83" fmla="*/ 95 h 333"/>
                <a:gd name="T84" fmla="*/ 6 w 66"/>
                <a:gd name="T85" fmla="*/ 89 h 333"/>
                <a:gd name="T86" fmla="*/ 5 w 66"/>
                <a:gd name="T87" fmla="*/ 83 h 333"/>
                <a:gd name="T88" fmla="*/ 5 w 66"/>
                <a:gd name="T89" fmla="*/ 77 h 333"/>
                <a:gd name="T90" fmla="*/ 4 w 66"/>
                <a:gd name="T91" fmla="*/ 71 h 333"/>
                <a:gd name="T92" fmla="*/ 4 w 66"/>
                <a:gd name="T93" fmla="*/ 65 h 333"/>
                <a:gd name="T94" fmla="*/ 3 w 66"/>
                <a:gd name="T95" fmla="*/ 60 h 333"/>
                <a:gd name="T96" fmla="*/ 3 w 66"/>
                <a:gd name="T97" fmla="*/ 54 h 333"/>
                <a:gd name="T98" fmla="*/ 2 w 66"/>
                <a:gd name="T99" fmla="*/ 48 h 333"/>
                <a:gd name="T100" fmla="*/ 2 w 66"/>
                <a:gd name="T101" fmla="*/ 42 h 333"/>
                <a:gd name="T102" fmla="*/ 1 w 66"/>
                <a:gd name="T103" fmla="*/ 36 h 333"/>
                <a:gd name="T104" fmla="*/ 1 w 66"/>
                <a:gd name="T105" fmla="*/ 30 h 333"/>
                <a:gd name="T106" fmla="*/ 1 w 66"/>
                <a:gd name="T107" fmla="*/ 24 h 333"/>
                <a:gd name="T108" fmla="*/ 1 w 66"/>
                <a:gd name="T109" fmla="*/ 18 h 333"/>
                <a:gd name="T110" fmla="*/ 1 w 66"/>
                <a:gd name="T111" fmla="*/ 12 h 333"/>
                <a:gd name="T112" fmla="*/ 0 w 66"/>
                <a:gd name="T113" fmla="*/ 6 h 333"/>
                <a:gd name="T114" fmla="*/ 0 w 66"/>
                <a:gd name="T1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" h="333">
                  <a:moveTo>
                    <a:pt x="66" y="333"/>
                  </a:moveTo>
                  <a:lnTo>
                    <a:pt x="65" y="331"/>
                  </a:lnTo>
                  <a:lnTo>
                    <a:pt x="64" y="328"/>
                  </a:lnTo>
                  <a:lnTo>
                    <a:pt x="63" y="325"/>
                  </a:lnTo>
                  <a:lnTo>
                    <a:pt x="62" y="322"/>
                  </a:lnTo>
                  <a:lnTo>
                    <a:pt x="61" y="320"/>
                  </a:lnTo>
                  <a:lnTo>
                    <a:pt x="59" y="317"/>
                  </a:lnTo>
                  <a:lnTo>
                    <a:pt x="58" y="314"/>
                  </a:lnTo>
                  <a:lnTo>
                    <a:pt x="57" y="311"/>
                  </a:lnTo>
                  <a:lnTo>
                    <a:pt x="57" y="309"/>
                  </a:lnTo>
                  <a:lnTo>
                    <a:pt x="55" y="306"/>
                  </a:lnTo>
                  <a:lnTo>
                    <a:pt x="54" y="303"/>
                  </a:lnTo>
                  <a:lnTo>
                    <a:pt x="54" y="300"/>
                  </a:lnTo>
                  <a:lnTo>
                    <a:pt x="52" y="297"/>
                  </a:lnTo>
                  <a:lnTo>
                    <a:pt x="52" y="294"/>
                  </a:lnTo>
                  <a:lnTo>
                    <a:pt x="51" y="292"/>
                  </a:lnTo>
                  <a:lnTo>
                    <a:pt x="50" y="289"/>
                  </a:lnTo>
                  <a:lnTo>
                    <a:pt x="49" y="286"/>
                  </a:lnTo>
                  <a:lnTo>
                    <a:pt x="48" y="283"/>
                  </a:lnTo>
                  <a:lnTo>
                    <a:pt x="47" y="280"/>
                  </a:lnTo>
                  <a:lnTo>
                    <a:pt x="46" y="278"/>
                  </a:lnTo>
                  <a:lnTo>
                    <a:pt x="45" y="275"/>
                  </a:lnTo>
                  <a:lnTo>
                    <a:pt x="44" y="272"/>
                  </a:lnTo>
                  <a:lnTo>
                    <a:pt x="43" y="269"/>
                  </a:lnTo>
                  <a:lnTo>
                    <a:pt x="42" y="266"/>
                  </a:lnTo>
                  <a:lnTo>
                    <a:pt x="42" y="264"/>
                  </a:lnTo>
                  <a:lnTo>
                    <a:pt x="41" y="261"/>
                  </a:lnTo>
                  <a:lnTo>
                    <a:pt x="40" y="258"/>
                  </a:lnTo>
                  <a:lnTo>
                    <a:pt x="39" y="255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6" y="246"/>
                  </a:lnTo>
                  <a:lnTo>
                    <a:pt x="36" y="243"/>
                  </a:lnTo>
                  <a:lnTo>
                    <a:pt x="35" y="241"/>
                  </a:lnTo>
                  <a:lnTo>
                    <a:pt x="34" y="238"/>
                  </a:lnTo>
                  <a:lnTo>
                    <a:pt x="33" y="235"/>
                  </a:lnTo>
                  <a:lnTo>
                    <a:pt x="33" y="232"/>
                  </a:lnTo>
                  <a:lnTo>
                    <a:pt x="32" y="229"/>
                  </a:lnTo>
                  <a:lnTo>
                    <a:pt x="31" y="226"/>
                  </a:lnTo>
                  <a:lnTo>
                    <a:pt x="30" y="223"/>
                  </a:lnTo>
                  <a:lnTo>
                    <a:pt x="30" y="220"/>
                  </a:lnTo>
                  <a:lnTo>
                    <a:pt x="29" y="218"/>
                  </a:lnTo>
                  <a:lnTo>
                    <a:pt x="28" y="215"/>
                  </a:lnTo>
                  <a:lnTo>
                    <a:pt x="28" y="212"/>
                  </a:lnTo>
                  <a:lnTo>
                    <a:pt x="27" y="209"/>
                  </a:lnTo>
                  <a:lnTo>
                    <a:pt x="26" y="206"/>
                  </a:lnTo>
                  <a:lnTo>
                    <a:pt x="25" y="203"/>
                  </a:lnTo>
                  <a:lnTo>
                    <a:pt x="25" y="200"/>
                  </a:lnTo>
                  <a:lnTo>
                    <a:pt x="24" y="197"/>
                  </a:lnTo>
                  <a:lnTo>
                    <a:pt x="23" y="195"/>
                  </a:lnTo>
                  <a:lnTo>
                    <a:pt x="23" y="192"/>
                  </a:lnTo>
                  <a:lnTo>
                    <a:pt x="22" y="189"/>
                  </a:lnTo>
                  <a:lnTo>
                    <a:pt x="22" y="186"/>
                  </a:lnTo>
                  <a:lnTo>
                    <a:pt x="21" y="183"/>
                  </a:lnTo>
                  <a:lnTo>
                    <a:pt x="20" y="180"/>
                  </a:lnTo>
                  <a:lnTo>
                    <a:pt x="20" y="177"/>
                  </a:lnTo>
                  <a:lnTo>
                    <a:pt x="19" y="174"/>
                  </a:lnTo>
                  <a:lnTo>
                    <a:pt x="19" y="171"/>
                  </a:lnTo>
                  <a:lnTo>
                    <a:pt x="18" y="168"/>
                  </a:lnTo>
                  <a:lnTo>
                    <a:pt x="17" y="165"/>
                  </a:lnTo>
                  <a:lnTo>
                    <a:pt x="17" y="163"/>
                  </a:lnTo>
                  <a:lnTo>
                    <a:pt x="16" y="160"/>
                  </a:lnTo>
                  <a:lnTo>
                    <a:pt x="16" y="157"/>
                  </a:lnTo>
                  <a:lnTo>
                    <a:pt x="15" y="154"/>
                  </a:lnTo>
                  <a:lnTo>
                    <a:pt x="15" y="151"/>
                  </a:lnTo>
                  <a:lnTo>
                    <a:pt x="14" y="148"/>
                  </a:lnTo>
                  <a:lnTo>
                    <a:pt x="14" y="145"/>
                  </a:lnTo>
                  <a:lnTo>
                    <a:pt x="13" y="142"/>
                  </a:lnTo>
                  <a:lnTo>
                    <a:pt x="13" y="139"/>
                  </a:lnTo>
                  <a:lnTo>
                    <a:pt x="12" y="136"/>
                  </a:lnTo>
                  <a:lnTo>
                    <a:pt x="12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0" y="124"/>
                  </a:lnTo>
                  <a:lnTo>
                    <a:pt x="10" y="121"/>
                  </a:lnTo>
                  <a:lnTo>
                    <a:pt x="10" y="119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8" y="110"/>
                  </a:lnTo>
                  <a:lnTo>
                    <a:pt x="8" y="107"/>
                  </a:lnTo>
                  <a:lnTo>
                    <a:pt x="8" y="104"/>
                  </a:lnTo>
                  <a:lnTo>
                    <a:pt x="7" y="101"/>
                  </a:lnTo>
                  <a:lnTo>
                    <a:pt x="7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7"/>
                  </a:lnTo>
                  <a:lnTo>
                    <a:pt x="4" y="74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5"/>
                  </a:lnTo>
                  <a:lnTo>
                    <a:pt x="3" y="63"/>
                  </a:lnTo>
                  <a:lnTo>
                    <a:pt x="3" y="60"/>
                  </a:lnTo>
                  <a:lnTo>
                    <a:pt x="3" y="57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2" y="42"/>
                  </a:lnTo>
                  <a:lnTo>
                    <a:pt x="2" y="39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299" y="2068"/>
              <a:ext cx="288" cy="1103"/>
            </a:xfrm>
            <a:custGeom>
              <a:avLst/>
              <a:gdLst>
                <a:gd name="T0" fmla="*/ 11 w 288"/>
                <a:gd name="T1" fmla="*/ 12 h 1103"/>
                <a:gd name="T2" fmla="*/ 24 w 288"/>
                <a:gd name="T3" fmla="*/ 27 h 1103"/>
                <a:gd name="T4" fmla="*/ 37 w 288"/>
                <a:gd name="T5" fmla="*/ 41 h 1103"/>
                <a:gd name="T6" fmla="*/ 49 w 288"/>
                <a:gd name="T7" fmla="*/ 56 h 1103"/>
                <a:gd name="T8" fmla="*/ 61 w 288"/>
                <a:gd name="T9" fmla="*/ 71 h 1103"/>
                <a:gd name="T10" fmla="*/ 73 w 288"/>
                <a:gd name="T11" fmla="*/ 86 h 1103"/>
                <a:gd name="T12" fmla="*/ 85 w 288"/>
                <a:gd name="T13" fmla="*/ 102 h 1103"/>
                <a:gd name="T14" fmla="*/ 96 w 288"/>
                <a:gd name="T15" fmla="*/ 118 h 1103"/>
                <a:gd name="T16" fmla="*/ 108 w 288"/>
                <a:gd name="T17" fmla="*/ 134 h 1103"/>
                <a:gd name="T18" fmla="*/ 118 w 288"/>
                <a:gd name="T19" fmla="*/ 150 h 1103"/>
                <a:gd name="T20" fmla="*/ 129 w 288"/>
                <a:gd name="T21" fmla="*/ 166 h 1103"/>
                <a:gd name="T22" fmla="*/ 139 w 288"/>
                <a:gd name="T23" fmla="*/ 183 h 1103"/>
                <a:gd name="T24" fmla="*/ 149 w 288"/>
                <a:gd name="T25" fmla="*/ 200 h 1103"/>
                <a:gd name="T26" fmla="*/ 158 w 288"/>
                <a:gd name="T27" fmla="*/ 217 h 1103"/>
                <a:gd name="T28" fmla="*/ 168 w 288"/>
                <a:gd name="T29" fmla="*/ 234 h 1103"/>
                <a:gd name="T30" fmla="*/ 176 w 288"/>
                <a:gd name="T31" fmla="*/ 251 h 1103"/>
                <a:gd name="T32" fmla="*/ 185 w 288"/>
                <a:gd name="T33" fmla="*/ 268 h 1103"/>
                <a:gd name="T34" fmla="*/ 193 w 288"/>
                <a:gd name="T35" fmla="*/ 286 h 1103"/>
                <a:gd name="T36" fmla="*/ 201 w 288"/>
                <a:gd name="T37" fmla="*/ 304 h 1103"/>
                <a:gd name="T38" fmla="*/ 209 w 288"/>
                <a:gd name="T39" fmla="*/ 322 h 1103"/>
                <a:gd name="T40" fmla="*/ 216 w 288"/>
                <a:gd name="T41" fmla="*/ 340 h 1103"/>
                <a:gd name="T42" fmla="*/ 223 w 288"/>
                <a:gd name="T43" fmla="*/ 358 h 1103"/>
                <a:gd name="T44" fmla="*/ 230 w 288"/>
                <a:gd name="T45" fmla="*/ 377 h 1103"/>
                <a:gd name="T46" fmla="*/ 236 w 288"/>
                <a:gd name="T47" fmla="*/ 395 h 1103"/>
                <a:gd name="T48" fmla="*/ 242 w 288"/>
                <a:gd name="T49" fmla="*/ 413 h 1103"/>
                <a:gd name="T50" fmla="*/ 247 w 288"/>
                <a:gd name="T51" fmla="*/ 432 h 1103"/>
                <a:gd name="T52" fmla="*/ 253 w 288"/>
                <a:gd name="T53" fmla="*/ 451 h 1103"/>
                <a:gd name="T54" fmla="*/ 257 w 288"/>
                <a:gd name="T55" fmla="*/ 470 h 1103"/>
                <a:gd name="T56" fmla="*/ 262 w 288"/>
                <a:gd name="T57" fmla="*/ 489 h 1103"/>
                <a:gd name="T58" fmla="*/ 266 w 288"/>
                <a:gd name="T59" fmla="*/ 508 h 1103"/>
                <a:gd name="T60" fmla="*/ 270 w 288"/>
                <a:gd name="T61" fmla="*/ 527 h 1103"/>
                <a:gd name="T62" fmla="*/ 273 w 288"/>
                <a:gd name="T63" fmla="*/ 546 h 1103"/>
                <a:gd name="T64" fmla="*/ 276 w 288"/>
                <a:gd name="T65" fmla="*/ 566 h 1103"/>
                <a:gd name="T66" fmla="*/ 279 w 288"/>
                <a:gd name="T67" fmla="*/ 585 h 1103"/>
                <a:gd name="T68" fmla="*/ 282 w 288"/>
                <a:gd name="T69" fmla="*/ 604 h 1103"/>
                <a:gd name="T70" fmla="*/ 283 w 288"/>
                <a:gd name="T71" fmla="*/ 624 h 1103"/>
                <a:gd name="T72" fmla="*/ 285 w 288"/>
                <a:gd name="T73" fmla="*/ 643 h 1103"/>
                <a:gd name="T74" fmla="*/ 286 w 288"/>
                <a:gd name="T75" fmla="*/ 663 h 1103"/>
                <a:gd name="T76" fmla="*/ 287 w 288"/>
                <a:gd name="T77" fmla="*/ 682 h 1103"/>
                <a:gd name="T78" fmla="*/ 288 w 288"/>
                <a:gd name="T79" fmla="*/ 702 h 1103"/>
                <a:gd name="T80" fmla="*/ 288 w 288"/>
                <a:gd name="T81" fmla="*/ 721 h 1103"/>
                <a:gd name="T82" fmla="*/ 288 w 288"/>
                <a:gd name="T83" fmla="*/ 741 h 1103"/>
                <a:gd name="T84" fmla="*/ 287 w 288"/>
                <a:gd name="T85" fmla="*/ 760 h 1103"/>
                <a:gd name="T86" fmla="*/ 286 w 288"/>
                <a:gd name="T87" fmla="*/ 780 h 1103"/>
                <a:gd name="T88" fmla="*/ 285 w 288"/>
                <a:gd name="T89" fmla="*/ 799 h 1103"/>
                <a:gd name="T90" fmla="*/ 283 w 288"/>
                <a:gd name="T91" fmla="*/ 819 h 1103"/>
                <a:gd name="T92" fmla="*/ 282 w 288"/>
                <a:gd name="T93" fmla="*/ 838 h 1103"/>
                <a:gd name="T94" fmla="*/ 279 w 288"/>
                <a:gd name="T95" fmla="*/ 858 h 1103"/>
                <a:gd name="T96" fmla="*/ 276 w 288"/>
                <a:gd name="T97" fmla="*/ 877 h 1103"/>
                <a:gd name="T98" fmla="*/ 273 w 288"/>
                <a:gd name="T99" fmla="*/ 896 h 1103"/>
                <a:gd name="T100" fmla="*/ 270 w 288"/>
                <a:gd name="T101" fmla="*/ 915 h 1103"/>
                <a:gd name="T102" fmla="*/ 266 w 288"/>
                <a:gd name="T103" fmla="*/ 935 h 1103"/>
                <a:gd name="T104" fmla="*/ 262 w 288"/>
                <a:gd name="T105" fmla="*/ 954 h 1103"/>
                <a:gd name="T106" fmla="*/ 257 w 288"/>
                <a:gd name="T107" fmla="*/ 973 h 1103"/>
                <a:gd name="T108" fmla="*/ 253 w 288"/>
                <a:gd name="T109" fmla="*/ 992 h 1103"/>
                <a:gd name="T110" fmla="*/ 247 w 288"/>
                <a:gd name="T111" fmla="*/ 1010 h 1103"/>
                <a:gd name="T112" fmla="*/ 242 w 288"/>
                <a:gd name="T113" fmla="*/ 1029 h 1103"/>
                <a:gd name="T114" fmla="*/ 236 w 288"/>
                <a:gd name="T115" fmla="*/ 1048 h 1103"/>
                <a:gd name="T116" fmla="*/ 230 w 288"/>
                <a:gd name="T117" fmla="*/ 1066 h 1103"/>
                <a:gd name="T118" fmla="*/ 223 w 288"/>
                <a:gd name="T119" fmla="*/ 1084 h 1103"/>
                <a:gd name="T120" fmla="*/ 216 w 288"/>
                <a:gd name="T12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8" h="1103">
                  <a:moveTo>
                    <a:pt x="0" y="0"/>
                  </a:moveTo>
                  <a:lnTo>
                    <a:pt x="2" y="3"/>
                  </a:lnTo>
                  <a:lnTo>
                    <a:pt x="4" y="5"/>
                  </a:lnTo>
                  <a:lnTo>
                    <a:pt x="6" y="7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3" y="15"/>
                  </a:lnTo>
                  <a:lnTo>
                    <a:pt x="15" y="17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27"/>
                  </a:lnTo>
                  <a:lnTo>
                    <a:pt x="26" y="29"/>
                  </a:lnTo>
                  <a:lnTo>
                    <a:pt x="28" y="31"/>
                  </a:lnTo>
                  <a:lnTo>
                    <a:pt x="30" y="34"/>
                  </a:lnTo>
                  <a:lnTo>
                    <a:pt x="32" y="36"/>
                  </a:lnTo>
                  <a:lnTo>
                    <a:pt x="34" y="39"/>
                  </a:lnTo>
                  <a:lnTo>
                    <a:pt x="37" y="41"/>
                  </a:lnTo>
                  <a:lnTo>
                    <a:pt x="39" y="44"/>
                  </a:lnTo>
                  <a:lnTo>
                    <a:pt x="41" y="46"/>
                  </a:lnTo>
                  <a:lnTo>
                    <a:pt x="43" y="48"/>
                  </a:lnTo>
                  <a:lnTo>
                    <a:pt x="45" y="51"/>
                  </a:lnTo>
                  <a:lnTo>
                    <a:pt x="47" y="53"/>
                  </a:lnTo>
                  <a:lnTo>
                    <a:pt x="49" y="56"/>
                  </a:lnTo>
                  <a:lnTo>
                    <a:pt x="51" y="59"/>
                  </a:lnTo>
                  <a:lnTo>
                    <a:pt x="53" y="61"/>
                  </a:lnTo>
                  <a:lnTo>
                    <a:pt x="55" y="63"/>
                  </a:lnTo>
                  <a:lnTo>
                    <a:pt x="57" y="66"/>
                  </a:lnTo>
                  <a:lnTo>
                    <a:pt x="59" y="69"/>
                  </a:lnTo>
                  <a:lnTo>
                    <a:pt x="61" y="71"/>
                  </a:lnTo>
                  <a:lnTo>
                    <a:pt x="63" y="73"/>
                  </a:lnTo>
                  <a:lnTo>
                    <a:pt x="65" y="76"/>
                  </a:lnTo>
                  <a:lnTo>
                    <a:pt x="67" y="79"/>
                  </a:lnTo>
                  <a:lnTo>
                    <a:pt x="69" y="81"/>
                  </a:lnTo>
                  <a:lnTo>
                    <a:pt x="71" y="84"/>
                  </a:lnTo>
                  <a:lnTo>
                    <a:pt x="73" y="86"/>
                  </a:lnTo>
                  <a:lnTo>
                    <a:pt x="75" y="89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1" y="97"/>
                  </a:lnTo>
                  <a:lnTo>
                    <a:pt x="83" y="99"/>
                  </a:lnTo>
                  <a:lnTo>
                    <a:pt x="85" y="102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91" y="110"/>
                  </a:lnTo>
                  <a:lnTo>
                    <a:pt x="93" y="112"/>
                  </a:lnTo>
                  <a:lnTo>
                    <a:pt x="95" y="115"/>
                  </a:lnTo>
                  <a:lnTo>
                    <a:pt x="96" y="118"/>
                  </a:lnTo>
                  <a:lnTo>
                    <a:pt x="98" y="120"/>
                  </a:lnTo>
                  <a:lnTo>
                    <a:pt x="100" y="123"/>
                  </a:lnTo>
                  <a:lnTo>
                    <a:pt x="102" y="126"/>
                  </a:lnTo>
                  <a:lnTo>
                    <a:pt x="104" y="128"/>
                  </a:lnTo>
                  <a:lnTo>
                    <a:pt x="106" y="131"/>
                  </a:lnTo>
                  <a:lnTo>
                    <a:pt x="108" y="134"/>
                  </a:lnTo>
                  <a:lnTo>
                    <a:pt x="109" y="136"/>
                  </a:lnTo>
                  <a:lnTo>
                    <a:pt x="111" y="139"/>
                  </a:lnTo>
                  <a:lnTo>
                    <a:pt x="113" y="142"/>
                  </a:lnTo>
                  <a:lnTo>
                    <a:pt x="115" y="144"/>
                  </a:lnTo>
                  <a:lnTo>
                    <a:pt x="116" y="147"/>
                  </a:lnTo>
                  <a:lnTo>
                    <a:pt x="118" y="150"/>
                  </a:lnTo>
                  <a:lnTo>
                    <a:pt x="120" y="153"/>
                  </a:lnTo>
                  <a:lnTo>
                    <a:pt x="122" y="155"/>
                  </a:lnTo>
                  <a:lnTo>
                    <a:pt x="124" y="158"/>
                  </a:lnTo>
                  <a:lnTo>
                    <a:pt x="125" y="161"/>
                  </a:lnTo>
                  <a:lnTo>
                    <a:pt x="127" y="163"/>
                  </a:lnTo>
                  <a:lnTo>
                    <a:pt x="129" y="166"/>
                  </a:lnTo>
                  <a:lnTo>
                    <a:pt x="130" y="169"/>
                  </a:lnTo>
                  <a:lnTo>
                    <a:pt x="132" y="172"/>
                  </a:lnTo>
                  <a:lnTo>
                    <a:pt x="134" y="174"/>
                  </a:lnTo>
                  <a:lnTo>
                    <a:pt x="135" y="177"/>
                  </a:lnTo>
                  <a:lnTo>
                    <a:pt x="137" y="180"/>
                  </a:lnTo>
                  <a:lnTo>
                    <a:pt x="139" y="183"/>
                  </a:lnTo>
                  <a:lnTo>
                    <a:pt x="141" y="185"/>
                  </a:lnTo>
                  <a:lnTo>
                    <a:pt x="142" y="188"/>
                  </a:lnTo>
                  <a:lnTo>
                    <a:pt x="144" y="191"/>
                  </a:lnTo>
                  <a:lnTo>
                    <a:pt x="145" y="194"/>
                  </a:lnTo>
                  <a:lnTo>
                    <a:pt x="147" y="197"/>
                  </a:lnTo>
                  <a:lnTo>
                    <a:pt x="149" y="200"/>
                  </a:lnTo>
                  <a:lnTo>
                    <a:pt x="150" y="202"/>
                  </a:lnTo>
                  <a:lnTo>
                    <a:pt x="152" y="205"/>
                  </a:lnTo>
                  <a:lnTo>
                    <a:pt x="154" y="208"/>
                  </a:lnTo>
                  <a:lnTo>
                    <a:pt x="155" y="211"/>
                  </a:lnTo>
                  <a:lnTo>
                    <a:pt x="157" y="214"/>
                  </a:lnTo>
                  <a:lnTo>
                    <a:pt x="158" y="217"/>
                  </a:lnTo>
                  <a:lnTo>
                    <a:pt x="160" y="219"/>
                  </a:lnTo>
                  <a:lnTo>
                    <a:pt x="161" y="222"/>
                  </a:lnTo>
                  <a:lnTo>
                    <a:pt x="163" y="225"/>
                  </a:lnTo>
                  <a:lnTo>
                    <a:pt x="164" y="228"/>
                  </a:lnTo>
                  <a:lnTo>
                    <a:pt x="166" y="231"/>
                  </a:lnTo>
                  <a:lnTo>
                    <a:pt x="168" y="234"/>
                  </a:lnTo>
                  <a:lnTo>
                    <a:pt x="169" y="236"/>
                  </a:lnTo>
                  <a:lnTo>
                    <a:pt x="171" y="239"/>
                  </a:lnTo>
                  <a:lnTo>
                    <a:pt x="172" y="242"/>
                  </a:lnTo>
                  <a:lnTo>
                    <a:pt x="174" y="245"/>
                  </a:lnTo>
                  <a:lnTo>
                    <a:pt x="175" y="248"/>
                  </a:lnTo>
                  <a:lnTo>
                    <a:pt x="176" y="251"/>
                  </a:lnTo>
                  <a:lnTo>
                    <a:pt x="178" y="254"/>
                  </a:lnTo>
                  <a:lnTo>
                    <a:pt x="179" y="257"/>
                  </a:lnTo>
                  <a:lnTo>
                    <a:pt x="181" y="260"/>
                  </a:lnTo>
                  <a:lnTo>
                    <a:pt x="182" y="263"/>
                  </a:lnTo>
                  <a:lnTo>
                    <a:pt x="184" y="265"/>
                  </a:lnTo>
                  <a:lnTo>
                    <a:pt x="185" y="268"/>
                  </a:lnTo>
                  <a:lnTo>
                    <a:pt x="186" y="271"/>
                  </a:lnTo>
                  <a:lnTo>
                    <a:pt x="188" y="274"/>
                  </a:lnTo>
                  <a:lnTo>
                    <a:pt x="189" y="277"/>
                  </a:lnTo>
                  <a:lnTo>
                    <a:pt x="191" y="280"/>
                  </a:lnTo>
                  <a:lnTo>
                    <a:pt x="192" y="283"/>
                  </a:lnTo>
                  <a:lnTo>
                    <a:pt x="193" y="286"/>
                  </a:lnTo>
                  <a:lnTo>
                    <a:pt x="195" y="289"/>
                  </a:lnTo>
                  <a:lnTo>
                    <a:pt x="196" y="292"/>
                  </a:lnTo>
                  <a:lnTo>
                    <a:pt x="197" y="295"/>
                  </a:lnTo>
                  <a:lnTo>
                    <a:pt x="199" y="298"/>
                  </a:lnTo>
                  <a:lnTo>
                    <a:pt x="200" y="301"/>
                  </a:lnTo>
                  <a:lnTo>
                    <a:pt x="201" y="304"/>
                  </a:lnTo>
                  <a:lnTo>
                    <a:pt x="203" y="307"/>
                  </a:lnTo>
                  <a:lnTo>
                    <a:pt x="204" y="310"/>
                  </a:lnTo>
                  <a:lnTo>
                    <a:pt x="205" y="313"/>
                  </a:lnTo>
                  <a:lnTo>
                    <a:pt x="206" y="316"/>
                  </a:lnTo>
                  <a:lnTo>
                    <a:pt x="208" y="319"/>
                  </a:lnTo>
                  <a:lnTo>
                    <a:pt x="209" y="322"/>
                  </a:lnTo>
                  <a:lnTo>
                    <a:pt x="210" y="325"/>
                  </a:lnTo>
                  <a:lnTo>
                    <a:pt x="211" y="328"/>
                  </a:lnTo>
                  <a:lnTo>
                    <a:pt x="213" y="331"/>
                  </a:lnTo>
                  <a:lnTo>
                    <a:pt x="214" y="334"/>
                  </a:lnTo>
                  <a:lnTo>
                    <a:pt x="215" y="337"/>
                  </a:lnTo>
                  <a:lnTo>
                    <a:pt x="216" y="340"/>
                  </a:lnTo>
                  <a:lnTo>
                    <a:pt x="217" y="343"/>
                  </a:lnTo>
                  <a:lnTo>
                    <a:pt x="218" y="346"/>
                  </a:lnTo>
                  <a:lnTo>
                    <a:pt x="220" y="349"/>
                  </a:lnTo>
                  <a:lnTo>
                    <a:pt x="221" y="352"/>
                  </a:lnTo>
                  <a:lnTo>
                    <a:pt x="222" y="355"/>
                  </a:lnTo>
                  <a:lnTo>
                    <a:pt x="223" y="358"/>
                  </a:lnTo>
                  <a:lnTo>
                    <a:pt x="224" y="361"/>
                  </a:lnTo>
                  <a:lnTo>
                    <a:pt x="225" y="364"/>
                  </a:lnTo>
                  <a:lnTo>
                    <a:pt x="226" y="367"/>
                  </a:lnTo>
                  <a:lnTo>
                    <a:pt x="228" y="370"/>
                  </a:lnTo>
                  <a:lnTo>
                    <a:pt x="229" y="373"/>
                  </a:lnTo>
                  <a:lnTo>
                    <a:pt x="230" y="377"/>
                  </a:lnTo>
                  <a:lnTo>
                    <a:pt x="231" y="380"/>
                  </a:lnTo>
                  <a:lnTo>
                    <a:pt x="232" y="383"/>
                  </a:lnTo>
                  <a:lnTo>
                    <a:pt x="233" y="386"/>
                  </a:lnTo>
                  <a:lnTo>
                    <a:pt x="234" y="389"/>
                  </a:lnTo>
                  <a:lnTo>
                    <a:pt x="235" y="392"/>
                  </a:lnTo>
                  <a:lnTo>
                    <a:pt x="236" y="395"/>
                  </a:lnTo>
                  <a:lnTo>
                    <a:pt x="237" y="398"/>
                  </a:lnTo>
                  <a:lnTo>
                    <a:pt x="238" y="401"/>
                  </a:lnTo>
                  <a:lnTo>
                    <a:pt x="239" y="404"/>
                  </a:lnTo>
                  <a:lnTo>
                    <a:pt x="240" y="407"/>
                  </a:lnTo>
                  <a:lnTo>
                    <a:pt x="241" y="411"/>
                  </a:lnTo>
                  <a:lnTo>
                    <a:pt x="242" y="413"/>
                  </a:lnTo>
                  <a:lnTo>
                    <a:pt x="243" y="417"/>
                  </a:lnTo>
                  <a:lnTo>
                    <a:pt x="244" y="420"/>
                  </a:lnTo>
                  <a:lnTo>
                    <a:pt x="245" y="423"/>
                  </a:lnTo>
                  <a:lnTo>
                    <a:pt x="245" y="426"/>
                  </a:lnTo>
                  <a:lnTo>
                    <a:pt x="247" y="429"/>
                  </a:lnTo>
                  <a:lnTo>
                    <a:pt x="247" y="432"/>
                  </a:lnTo>
                  <a:lnTo>
                    <a:pt x="248" y="435"/>
                  </a:lnTo>
                  <a:lnTo>
                    <a:pt x="249" y="438"/>
                  </a:lnTo>
                  <a:lnTo>
                    <a:pt x="250" y="442"/>
                  </a:lnTo>
                  <a:lnTo>
                    <a:pt x="251" y="445"/>
                  </a:lnTo>
                  <a:lnTo>
                    <a:pt x="252" y="448"/>
                  </a:lnTo>
                  <a:lnTo>
                    <a:pt x="253" y="451"/>
                  </a:lnTo>
                  <a:lnTo>
                    <a:pt x="253" y="454"/>
                  </a:lnTo>
                  <a:lnTo>
                    <a:pt x="254" y="457"/>
                  </a:lnTo>
                  <a:lnTo>
                    <a:pt x="255" y="460"/>
                  </a:lnTo>
                  <a:lnTo>
                    <a:pt x="256" y="464"/>
                  </a:lnTo>
                  <a:lnTo>
                    <a:pt x="257" y="467"/>
                  </a:lnTo>
                  <a:lnTo>
                    <a:pt x="257" y="470"/>
                  </a:lnTo>
                  <a:lnTo>
                    <a:pt x="258" y="473"/>
                  </a:lnTo>
                  <a:lnTo>
                    <a:pt x="259" y="476"/>
                  </a:lnTo>
                  <a:lnTo>
                    <a:pt x="260" y="479"/>
                  </a:lnTo>
                  <a:lnTo>
                    <a:pt x="260" y="483"/>
                  </a:lnTo>
                  <a:lnTo>
                    <a:pt x="261" y="486"/>
                  </a:lnTo>
                  <a:lnTo>
                    <a:pt x="262" y="489"/>
                  </a:lnTo>
                  <a:lnTo>
                    <a:pt x="263" y="492"/>
                  </a:lnTo>
                  <a:lnTo>
                    <a:pt x="263" y="495"/>
                  </a:lnTo>
                  <a:lnTo>
                    <a:pt x="264" y="498"/>
                  </a:lnTo>
                  <a:lnTo>
                    <a:pt x="265" y="502"/>
                  </a:lnTo>
                  <a:lnTo>
                    <a:pt x="265" y="505"/>
                  </a:lnTo>
                  <a:lnTo>
                    <a:pt x="266" y="508"/>
                  </a:lnTo>
                  <a:lnTo>
                    <a:pt x="267" y="511"/>
                  </a:lnTo>
                  <a:lnTo>
                    <a:pt x="267" y="514"/>
                  </a:lnTo>
                  <a:lnTo>
                    <a:pt x="268" y="518"/>
                  </a:lnTo>
                  <a:lnTo>
                    <a:pt x="269" y="521"/>
                  </a:lnTo>
                  <a:lnTo>
                    <a:pt x="269" y="524"/>
                  </a:lnTo>
                  <a:lnTo>
                    <a:pt x="270" y="527"/>
                  </a:lnTo>
                  <a:lnTo>
                    <a:pt x="270" y="530"/>
                  </a:lnTo>
                  <a:lnTo>
                    <a:pt x="271" y="534"/>
                  </a:lnTo>
                  <a:lnTo>
                    <a:pt x="272" y="537"/>
                  </a:lnTo>
                  <a:lnTo>
                    <a:pt x="272" y="540"/>
                  </a:lnTo>
                  <a:lnTo>
                    <a:pt x="273" y="543"/>
                  </a:lnTo>
                  <a:lnTo>
                    <a:pt x="273" y="546"/>
                  </a:lnTo>
                  <a:lnTo>
                    <a:pt x="274" y="550"/>
                  </a:lnTo>
                  <a:lnTo>
                    <a:pt x="274" y="553"/>
                  </a:lnTo>
                  <a:lnTo>
                    <a:pt x="275" y="556"/>
                  </a:lnTo>
                  <a:lnTo>
                    <a:pt x="275" y="559"/>
                  </a:lnTo>
                  <a:lnTo>
                    <a:pt x="276" y="562"/>
                  </a:lnTo>
                  <a:lnTo>
                    <a:pt x="276" y="566"/>
                  </a:lnTo>
                  <a:lnTo>
                    <a:pt x="277" y="569"/>
                  </a:lnTo>
                  <a:lnTo>
                    <a:pt x="277" y="572"/>
                  </a:lnTo>
                  <a:lnTo>
                    <a:pt x="278" y="575"/>
                  </a:lnTo>
                  <a:lnTo>
                    <a:pt x="278" y="579"/>
                  </a:lnTo>
                  <a:lnTo>
                    <a:pt x="279" y="582"/>
                  </a:lnTo>
                  <a:lnTo>
                    <a:pt x="279" y="585"/>
                  </a:lnTo>
                  <a:lnTo>
                    <a:pt x="279" y="588"/>
                  </a:lnTo>
                  <a:lnTo>
                    <a:pt x="280" y="591"/>
                  </a:lnTo>
                  <a:lnTo>
                    <a:pt x="280" y="595"/>
                  </a:lnTo>
                  <a:lnTo>
                    <a:pt x="281" y="598"/>
                  </a:lnTo>
                  <a:lnTo>
                    <a:pt x="281" y="601"/>
                  </a:lnTo>
                  <a:lnTo>
                    <a:pt x="282" y="604"/>
                  </a:lnTo>
                  <a:lnTo>
                    <a:pt x="282" y="608"/>
                  </a:lnTo>
                  <a:lnTo>
                    <a:pt x="282" y="611"/>
                  </a:lnTo>
                  <a:lnTo>
                    <a:pt x="282" y="614"/>
                  </a:lnTo>
                  <a:lnTo>
                    <a:pt x="283" y="617"/>
                  </a:lnTo>
                  <a:lnTo>
                    <a:pt x="283" y="621"/>
                  </a:lnTo>
                  <a:lnTo>
                    <a:pt x="283" y="624"/>
                  </a:lnTo>
                  <a:lnTo>
                    <a:pt x="284" y="627"/>
                  </a:lnTo>
                  <a:lnTo>
                    <a:pt x="284" y="630"/>
                  </a:lnTo>
                  <a:lnTo>
                    <a:pt x="284" y="633"/>
                  </a:lnTo>
                  <a:lnTo>
                    <a:pt x="284" y="637"/>
                  </a:lnTo>
                  <a:lnTo>
                    <a:pt x="285" y="640"/>
                  </a:lnTo>
                  <a:lnTo>
                    <a:pt x="285" y="643"/>
                  </a:lnTo>
                  <a:lnTo>
                    <a:pt x="285" y="646"/>
                  </a:lnTo>
                  <a:lnTo>
                    <a:pt x="286" y="650"/>
                  </a:lnTo>
                  <a:lnTo>
                    <a:pt x="286" y="653"/>
                  </a:lnTo>
                  <a:lnTo>
                    <a:pt x="286" y="656"/>
                  </a:lnTo>
                  <a:lnTo>
                    <a:pt x="286" y="659"/>
                  </a:lnTo>
                  <a:lnTo>
                    <a:pt x="286" y="663"/>
                  </a:lnTo>
                  <a:lnTo>
                    <a:pt x="286" y="666"/>
                  </a:lnTo>
                  <a:lnTo>
                    <a:pt x="287" y="669"/>
                  </a:lnTo>
                  <a:lnTo>
                    <a:pt x="287" y="672"/>
                  </a:lnTo>
                  <a:lnTo>
                    <a:pt x="287" y="676"/>
                  </a:lnTo>
                  <a:lnTo>
                    <a:pt x="287" y="679"/>
                  </a:lnTo>
                  <a:lnTo>
                    <a:pt x="287" y="682"/>
                  </a:lnTo>
                  <a:lnTo>
                    <a:pt x="287" y="685"/>
                  </a:lnTo>
                  <a:lnTo>
                    <a:pt x="287" y="689"/>
                  </a:lnTo>
                  <a:lnTo>
                    <a:pt x="287" y="692"/>
                  </a:lnTo>
                  <a:lnTo>
                    <a:pt x="288" y="695"/>
                  </a:lnTo>
                  <a:lnTo>
                    <a:pt x="288" y="699"/>
                  </a:lnTo>
                  <a:lnTo>
                    <a:pt x="288" y="702"/>
                  </a:lnTo>
                  <a:lnTo>
                    <a:pt x="288" y="705"/>
                  </a:lnTo>
                  <a:lnTo>
                    <a:pt x="288" y="708"/>
                  </a:lnTo>
                  <a:lnTo>
                    <a:pt x="288" y="712"/>
                  </a:lnTo>
                  <a:lnTo>
                    <a:pt x="288" y="715"/>
                  </a:lnTo>
                  <a:lnTo>
                    <a:pt x="288" y="718"/>
                  </a:lnTo>
                  <a:lnTo>
                    <a:pt x="288" y="721"/>
                  </a:lnTo>
                  <a:lnTo>
                    <a:pt x="288" y="725"/>
                  </a:lnTo>
                  <a:lnTo>
                    <a:pt x="288" y="728"/>
                  </a:lnTo>
                  <a:lnTo>
                    <a:pt x="288" y="731"/>
                  </a:lnTo>
                  <a:lnTo>
                    <a:pt x="288" y="734"/>
                  </a:lnTo>
                  <a:lnTo>
                    <a:pt x="288" y="738"/>
                  </a:lnTo>
                  <a:lnTo>
                    <a:pt x="288" y="741"/>
                  </a:lnTo>
                  <a:lnTo>
                    <a:pt x="288" y="744"/>
                  </a:lnTo>
                  <a:lnTo>
                    <a:pt x="288" y="747"/>
                  </a:lnTo>
                  <a:lnTo>
                    <a:pt x="287" y="751"/>
                  </a:lnTo>
                  <a:lnTo>
                    <a:pt x="287" y="754"/>
                  </a:lnTo>
                  <a:lnTo>
                    <a:pt x="287" y="757"/>
                  </a:lnTo>
                  <a:lnTo>
                    <a:pt x="287" y="760"/>
                  </a:lnTo>
                  <a:lnTo>
                    <a:pt x="287" y="764"/>
                  </a:lnTo>
                  <a:lnTo>
                    <a:pt x="287" y="767"/>
                  </a:lnTo>
                  <a:lnTo>
                    <a:pt x="287" y="770"/>
                  </a:lnTo>
                  <a:lnTo>
                    <a:pt x="287" y="773"/>
                  </a:lnTo>
                  <a:lnTo>
                    <a:pt x="286" y="777"/>
                  </a:lnTo>
                  <a:lnTo>
                    <a:pt x="286" y="780"/>
                  </a:lnTo>
                  <a:lnTo>
                    <a:pt x="286" y="783"/>
                  </a:lnTo>
                  <a:lnTo>
                    <a:pt x="286" y="786"/>
                  </a:lnTo>
                  <a:lnTo>
                    <a:pt x="286" y="790"/>
                  </a:lnTo>
                  <a:lnTo>
                    <a:pt x="286" y="793"/>
                  </a:lnTo>
                  <a:lnTo>
                    <a:pt x="285" y="796"/>
                  </a:lnTo>
                  <a:lnTo>
                    <a:pt x="285" y="799"/>
                  </a:lnTo>
                  <a:lnTo>
                    <a:pt x="285" y="803"/>
                  </a:lnTo>
                  <a:lnTo>
                    <a:pt x="284" y="806"/>
                  </a:lnTo>
                  <a:lnTo>
                    <a:pt x="284" y="809"/>
                  </a:lnTo>
                  <a:lnTo>
                    <a:pt x="284" y="812"/>
                  </a:lnTo>
                  <a:lnTo>
                    <a:pt x="284" y="816"/>
                  </a:lnTo>
                  <a:lnTo>
                    <a:pt x="283" y="819"/>
                  </a:lnTo>
                  <a:lnTo>
                    <a:pt x="283" y="822"/>
                  </a:lnTo>
                  <a:lnTo>
                    <a:pt x="283" y="825"/>
                  </a:lnTo>
                  <a:lnTo>
                    <a:pt x="282" y="828"/>
                  </a:lnTo>
                  <a:lnTo>
                    <a:pt x="282" y="832"/>
                  </a:lnTo>
                  <a:lnTo>
                    <a:pt x="282" y="835"/>
                  </a:lnTo>
                  <a:lnTo>
                    <a:pt x="282" y="838"/>
                  </a:lnTo>
                  <a:lnTo>
                    <a:pt x="281" y="841"/>
                  </a:lnTo>
                  <a:lnTo>
                    <a:pt x="281" y="845"/>
                  </a:lnTo>
                  <a:lnTo>
                    <a:pt x="280" y="848"/>
                  </a:lnTo>
                  <a:lnTo>
                    <a:pt x="280" y="851"/>
                  </a:lnTo>
                  <a:lnTo>
                    <a:pt x="279" y="854"/>
                  </a:lnTo>
                  <a:lnTo>
                    <a:pt x="279" y="858"/>
                  </a:lnTo>
                  <a:lnTo>
                    <a:pt x="279" y="861"/>
                  </a:lnTo>
                  <a:lnTo>
                    <a:pt x="278" y="864"/>
                  </a:lnTo>
                  <a:lnTo>
                    <a:pt x="278" y="867"/>
                  </a:lnTo>
                  <a:lnTo>
                    <a:pt x="277" y="870"/>
                  </a:lnTo>
                  <a:lnTo>
                    <a:pt x="277" y="874"/>
                  </a:lnTo>
                  <a:lnTo>
                    <a:pt x="276" y="877"/>
                  </a:lnTo>
                  <a:lnTo>
                    <a:pt x="276" y="880"/>
                  </a:lnTo>
                  <a:lnTo>
                    <a:pt x="275" y="883"/>
                  </a:lnTo>
                  <a:lnTo>
                    <a:pt x="275" y="887"/>
                  </a:lnTo>
                  <a:lnTo>
                    <a:pt x="274" y="890"/>
                  </a:lnTo>
                  <a:lnTo>
                    <a:pt x="274" y="893"/>
                  </a:lnTo>
                  <a:lnTo>
                    <a:pt x="273" y="896"/>
                  </a:lnTo>
                  <a:lnTo>
                    <a:pt x="273" y="899"/>
                  </a:lnTo>
                  <a:lnTo>
                    <a:pt x="272" y="903"/>
                  </a:lnTo>
                  <a:lnTo>
                    <a:pt x="272" y="906"/>
                  </a:lnTo>
                  <a:lnTo>
                    <a:pt x="271" y="909"/>
                  </a:lnTo>
                  <a:lnTo>
                    <a:pt x="270" y="912"/>
                  </a:lnTo>
                  <a:lnTo>
                    <a:pt x="270" y="915"/>
                  </a:lnTo>
                  <a:lnTo>
                    <a:pt x="269" y="919"/>
                  </a:lnTo>
                  <a:lnTo>
                    <a:pt x="269" y="922"/>
                  </a:lnTo>
                  <a:lnTo>
                    <a:pt x="268" y="925"/>
                  </a:lnTo>
                  <a:lnTo>
                    <a:pt x="267" y="928"/>
                  </a:lnTo>
                  <a:lnTo>
                    <a:pt x="267" y="931"/>
                  </a:lnTo>
                  <a:lnTo>
                    <a:pt x="266" y="935"/>
                  </a:lnTo>
                  <a:lnTo>
                    <a:pt x="265" y="938"/>
                  </a:lnTo>
                  <a:lnTo>
                    <a:pt x="265" y="941"/>
                  </a:lnTo>
                  <a:lnTo>
                    <a:pt x="264" y="944"/>
                  </a:lnTo>
                  <a:lnTo>
                    <a:pt x="263" y="947"/>
                  </a:lnTo>
                  <a:lnTo>
                    <a:pt x="263" y="950"/>
                  </a:lnTo>
                  <a:lnTo>
                    <a:pt x="262" y="954"/>
                  </a:lnTo>
                  <a:lnTo>
                    <a:pt x="261" y="957"/>
                  </a:lnTo>
                  <a:lnTo>
                    <a:pt x="260" y="960"/>
                  </a:lnTo>
                  <a:lnTo>
                    <a:pt x="260" y="963"/>
                  </a:lnTo>
                  <a:lnTo>
                    <a:pt x="259" y="966"/>
                  </a:lnTo>
                  <a:lnTo>
                    <a:pt x="258" y="969"/>
                  </a:lnTo>
                  <a:lnTo>
                    <a:pt x="257" y="973"/>
                  </a:lnTo>
                  <a:lnTo>
                    <a:pt x="257" y="976"/>
                  </a:lnTo>
                  <a:lnTo>
                    <a:pt x="256" y="979"/>
                  </a:lnTo>
                  <a:lnTo>
                    <a:pt x="255" y="982"/>
                  </a:lnTo>
                  <a:lnTo>
                    <a:pt x="254" y="985"/>
                  </a:lnTo>
                  <a:lnTo>
                    <a:pt x="253" y="988"/>
                  </a:lnTo>
                  <a:lnTo>
                    <a:pt x="253" y="992"/>
                  </a:lnTo>
                  <a:lnTo>
                    <a:pt x="252" y="995"/>
                  </a:lnTo>
                  <a:lnTo>
                    <a:pt x="251" y="998"/>
                  </a:lnTo>
                  <a:lnTo>
                    <a:pt x="250" y="1001"/>
                  </a:lnTo>
                  <a:lnTo>
                    <a:pt x="249" y="1004"/>
                  </a:lnTo>
                  <a:lnTo>
                    <a:pt x="248" y="1007"/>
                  </a:lnTo>
                  <a:lnTo>
                    <a:pt x="247" y="1010"/>
                  </a:lnTo>
                  <a:lnTo>
                    <a:pt x="247" y="1013"/>
                  </a:lnTo>
                  <a:lnTo>
                    <a:pt x="245" y="1017"/>
                  </a:lnTo>
                  <a:lnTo>
                    <a:pt x="245" y="1020"/>
                  </a:lnTo>
                  <a:lnTo>
                    <a:pt x="244" y="1023"/>
                  </a:lnTo>
                  <a:lnTo>
                    <a:pt x="243" y="1026"/>
                  </a:lnTo>
                  <a:lnTo>
                    <a:pt x="242" y="1029"/>
                  </a:lnTo>
                  <a:lnTo>
                    <a:pt x="241" y="1032"/>
                  </a:lnTo>
                  <a:lnTo>
                    <a:pt x="240" y="1035"/>
                  </a:lnTo>
                  <a:lnTo>
                    <a:pt x="239" y="1038"/>
                  </a:lnTo>
                  <a:lnTo>
                    <a:pt x="238" y="1041"/>
                  </a:lnTo>
                  <a:lnTo>
                    <a:pt x="237" y="1045"/>
                  </a:lnTo>
                  <a:lnTo>
                    <a:pt x="236" y="1048"/>
                  </a:lnTo>
                  <a:lnTo>
                    <a:pt x="235" y="1051"/>
                  </a:lnTo>
                  <a:lnTo>
                    <a:pt x="234" y="1054"/>
                  </a:lnTo>
                  <a:lnTo>
                    <a:pt x="233" y="1057"/>
                  </a:lnTo>
                  <a:lnTo>
                    <a:pt x="232" y="1060"/>
                  </a:lnTo>
                  <a:lnTo>
                    <a:pt x="231" y="1063"/>
                  </a:lnTo>
                  <a:lnTo>
                    <a:pt x="230" y="1066"/>
                  </a:lnTo>
                  <a:lnTo>
                    <a:pt x="229" y="1069"/>
                  </a:lnTo>
                  <a:lnTo>
                    <a:pt x="228" y="1072"/>
                  </a:lnTo>
                  <a:lnTo>
                    <a:pt x="226" y="1075"/>
                  </a:lnTo>
                  <a:lnTo>
                    <a:pt x="225" y="1078"/>
                  </a:lnTo>
                  <a:lnTo>
                    <a:pt x="224" y="1081"/>
                  </a:lnTo>
                  <a:lnTo>
                    <a:pt x="223" y="1084"/>
                  </a:lnTo>
                  <a:lnTo>
                    <a:pt x="222" y="1087"/>
                  </a:lnTo>
                  <a:lnTo>
                    <a:pt x="221" y="1091"/>
                  </a:lnTo>
                  <a:lnTo>
                    <a:pt x="220" y="1094"/>
                  </a:lnTo>
                  <a:lnTo>
                    <a:pt x="218" y="1097"/>
                  </a:lnTo>
                  <a:lnTo>
                    <a:pt x="217" y="1100"/>
                  </a:lnTo>
                  <a:lnTo>
                    <a:pt x="216" y="1103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41" y="2408"/>
              <a:ext cx="289" cy="1102"/>
            </a:xfrm>
            <a:custGeom>
              <a:avLst/>
              <a:gdLst>
                <a:gd name="T0" fmla="*/ 277 w 289"/>
                <a:gd name="T1" fmla="*/ 1090 h 1102"/>
                <a:gd name="T2" fmla="*/ 264 w 289"/>
                <a:gd name="T3" fmla="*/ 1076 h 1102"/>
                <a:gd name="T4" fmla="*/ 252 w 289"/>
                <a:gd name="T5" fmla="*/ 1061 h 1102"/>
                <a:gd name="T6" fmla="*/ 239 w 289"/>
                <a:gd name="T7" fmla="*/ 1047 h 1102"/>
                <a:gd name="T8" fmla="*/ 227 w 289"/>
                <a:gd name="T9" fmla="*/ 1032 h 1102"/>
                <a:gd name="T10" fmla="*/ 215 w 289"/>
                <a:gd name="T11" fmla="*/ 1016 h 1102"/>
                <a:gd name="T12" fmla="*/ 203 w 289"/>
                <a:gd name="T13" fmla="*/ 1001 h 1102"/>
                <a:gd name="T14" fmla="*/ 192 w 289"/>
                <a:gd name="T15" fmla="*/ 985 h 1102"/>
                <a:gd name="T16" fmla="*/ 181 w 289"/>
                <a:gd name="T17" fmla="*/ 969 h 1102"/>
                <a:gd name="T18" fmla="*/ 170 w 289"/>
                <a:gd name="T19" fmla="*/ 953 h 1102"/>
                <a:gd name="T20" fmla="*/ 160 w 289"/>
                <a:gd name="T21" fmla="*/ 936 h 1102"/>
                <a:gd name="T22" fmla="*/ 149 w 289"/>
                <a:gd name="T23" fmla="*/ 920 h 1102"/>
                <a:gd name="T24" fmla="*/ 140 w 289"/>
                <a:gd name="T25" fmla="*/ 903 h 1102"/>
                <a:gd name="T26" fmla="*/ 130 w 289"/>
                <a:gd name="T27" fmla="*/ 886 h 1102"/>
                <a:gd name="T28" fmla="*/ 121 w 289"/>
                <a:gd name="T29" fmla="*/ 869 h 1102"/>
                <a:gd name="T30" fmla="*/ 112 w 289"/>
                <a:gd name="T31" fmla="*/ 852 h 1102"/>
                <a:gd name="T32" fmla="*/ 103 w 289"/>
                <a:gd name="T33" fmla="*/ 834 h 1102"/>
                <a:gd name="T34" fmla="*/ 95 w 289"/>
                <a:gd name="T35" fmla="*/ 817 h 1102"/>
                <a:gd name="T36" fmla="*/ 87 w 289"/>
                <a:gd name="T37" fmla="*/ 799 h 1102"/>
                <a:gd name="T38" fmla="*/ 79 w 289"/>
                <a:gd name="T39" fmla="*/ 781 h 1102"/>
                <a:gd name="T40" fmla="*/ 72 w 289"/>
                <a:gd name="T41" fmla="*/ 763 h 1102"/>
                <a:gd name="T42" fmla="*/ 65 w 289"/>
                <a:gd name="T43" fmla="*/ 744 h 1102"/>
                <a:gd name="T44" fmla="*/ 59 w 289"/>
                <a:gd name="T45" fmla="*/ 726 h 1102"/>
                <a:gd name="T46" fmla="*/ 52 w 289"/>
                <a:gd name="T47" fmla="*/ 708 h 1102"/>
                <a:gd name="T48" fmla="*/ 46 w 289"/>
                <a:gd name="T49" fmla="*/ 689 h 1102"/>
                <a:gd name="T50" fmla="*/ 41 w 289"/>
                <a:gd name="T51" fmla="*/ 670 h 1102"/>
                <a:gd name="T52" fmla="*/ 36 w 289"/>
                <a:gd name="T53" fmla="*/ 652 h 1102"/>
                <a:gd name="T54" fmla="*/ 31 w 289"/>
                <a:gd name="T55" fmla="*/ 633 h 1102"/>
                <a:gd name="T56" fmla="*/ 26 w 289"/>
                <a:gd name="T57" fmla="*/ 614 h 1102"/>
                <a:gd name="T58" fmla="*/ 22 w 289"/>
                <a:gd name="T59" fmla="*/ 595 h 1102"/>
                <a:gd name="T60" fmla="*/ 18 w 289"/>
                <a:gd name="T61" fmla="*/ 575 h 1102"/>
                <a:gd name="T62" fmla="*/ 15 w 289"/>
                <a:gd name="T63" fmla="*/ 556 h 1102"/>
                <a:gd name="T64" fmla="*/ 12 w 289"/>
                <a:gd name="T65" fmla="*/ 537 h 1102"/>
                <a:gd name="T66" fmla="*/ 9 w 289"/>
                <a:gd name="T67" fmla="*/ 518 h 1102"/>
                <a:gd name="T68" fmla="*/ 7 w 289"/>
                <a:gd name="T69" fmla="*/ 498 h 1102"/>
                <a:gd name="T70" fmla="*/ 5 w 289"/>
                <a:gd name="T71" fmla="*/ 479 h 1102"/>
                <a:gd name="T72" fmla="*/ 3 w 289"/>
                <a:gd name="T73" fmla="*/ 459 h 1102"/>
                <a:gd name="T74" fmla="*/ 2 w 289"/>
                <a:gd name="T75" fmla="*/ 440 h 1102"/>
                <a:gd name="T76" fmla="*/ 1 w 289"/>
                <a:gd name="T77" fmla="*/ 420 h 1102"/>
                <a:gd name="T78" fmla="*/ 1 w 289"/>
                <a:gd name="T79" fmla="*/ 401 h 1102"/>
                <a:gd name="T80" fmla="*/ 0 w 289"/>
                <a:gd name="T81" fmla="*/ 381 h 1102"/>
                <a:gd name="T82" fmla="*/ 1 w 289"/>
                <a:gd name="T83" fmla="*/ 362 h 1102"/>
                <a:gd name="T84" fmla="*/ 1 w 289"/>
                <a:gd name="T85" fmla="*/ 342 h 1102"/>
                <a:gd name="T86" fmla="*/ 2 w 289"/>
                <a:gd name="T87" fmla="*/ 323 h 1102"/>
                <a:gd name="T88" fmla="*/ 3 w 289"/>
                <a:gd name="T89" fmla="*/ 303 h 1102"/>
                <a:gd name="T90" fmla="*/ 5 w 289"/>
                <a:gd name="T91" fmla="*/ 284 h 1102"/>
                <a:gd name="T92" fmla="*/ 7 w 289"/>
                <a:gd name="T93" fmla="*/ 264 h 1102"/>
                <a:gd name="T94" fmla="*/ 9 w 289"/>
                <a:gd name="T95" fmla="*/ 245 h 1102"/>
                <a:gd name="T96" fmla="*/ 12 w 289"/>
                <a:gd name="T97" fmla="*/ 226 h 1102"/>
                <a:gd name="T98" fmla="*/ 15 w 289"/>
                <a:gd name="T99" fmla="*/ 206 h 1102"/>
                <a:gd name="T100" fmla="*/ 18 w 289"/>
                <a:gd name="T101" fmla="*/ 187 h 1102"/>
                <a:gd name="T102" fmla="*/ 22 w 289"/>
                <a:gd name="T103" fmla="*/ 168 h 1102"/>
                <a:gd name="T104" fmla="*/ 26 w 289"/>
                <a:gd name="T105" fmla="*/ 149 h 1102"/>
                <a:gd name="T106" fmla="*/ 31 w 289"/>
                <a:gd name="T107" fmla="*/ 130 h 1102"/>
                <a:gd name="T108" fmla="*/ 36 w 289"/>
                <a:gd name="T109" fmla="*/ 111 h 1102"/>
                <a:gd name="T110" fmla="*/ 41 w 289"/>
                <a:gd name="T111" fmla="*/ 92 h 1102"/>
                <a:gd name="T112" fmla="*/ 46 w 289"/>
                <a:gd name="T113" fmla="*/ 73 h 1102"/>
                <a:gd name="T114" fmla="*/ 52 w 289"/>
                <a:gd name="T115" fmla="*/ 55 h 1102"/>
                <a:gd name="T116" fmla="*/ 59 w 289"/>
                <a:gd name="T117" fmla="*/ 37 h 1102"/>
                <a:gd name="T118" fmla="*/ 65 w 289"/>
                <a:gd name="T119" fmla="*/ 18 h 1102"/>
                <a:gd name="T120" fmla="*/ 72 w 289"/>
                <a:gd name="T121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9" h="1102">
                  <a:moveTo>
                    <a:pt x="289" y="1102"/>
                  </a:moveTo>
                  <a:lnTo>
                    <a:pt x="286" y="1100"/>
                  </a:lnTo>
                  <a:lnTo>
                    <a:pt x="284" y="1097"/>
                  </a:lnTo>
                  <a:lnTo>
                    <a:pt x="282" y="1095"/>
                  </a:lnTo>
                  <a:lnTo>
                    <a:pt x="280" y="1093"/>
                  </a:lnTo>
                  <a:lnTo>
                    <a:pt x="277" y="1090"/>
                  </a:lnTo>
                  <a:lnTo>
                    <a:pt x="275" y="1088"/>
                  </a:lnTo>
                  <a:lnTo>
                    <a:pt x="273" y="1086"/>
                  </a:lnTo>
                  <a:lnTo>
                    <a:pt x="271" y="1083"/>
                  </a:lnTo>
                  <a:lnTo>
                    <a:pt x="269" y="1081"/>
                  </a:lnTo>
                  <a:lnTo>
                    <a:pt x="267" y="1078"/>
                  </a:lnTo>
                  <a:lnTo>
                    <a:pt x="264" y="1076"/>
                  </a:lnTo>
                  <a:lnTo>
                    <a:pt x="262" y="1074"/>
                  </a:lnTo>
                  <a:lnTo>
                    <a:pt x="260" y="1071"/>
                  </a:lnTo>
                  <a:lnTo>
                    <a:pt x="258" y="1069"/>
                  </a:lnTo>
                  <a:lnTo>
                    <a:pt x="256" y="1066"/>
                  </a:lnTo>
                  <a:lnTo>
                    <a:pt x="254" y="1064"/>
                  </a:lnTo>
                  <a:lnTo>
                    <a:pt x="252" y="1061"/>
                  </a:lnTo>
                  <a:lnTo>
                    <a:pt x="250" y="1059"/>
                  </a:lnTo>
                  <a:lnTo>
                    <a:pt x="247" y="1057"/>
                  </a:lnTo>
                  <a:lnTo>
                    <a:pt x="245" y="1054"/>
                  </a:lnTo>
                  <a:lnTo>
                    <a:pt x="243" y="1052"/>
                  </a:lnTo>
                  <a:lnTo>
                    <a:pt x="241" y="1049"/>
                  </a:lnTo>
                  <a:lnTo>
                    <a:pt x="239" y="1047"/>
                  </a:lnTo>
                  <a:lnTo>
                    <a:pt x="237" y="1044"/>
                  </a:lnTo>
                  <a:lnTo>
                    <a:pt x="235" y="1042"/>
                  </a:lnTo>
                  <a:lnTo>
                    <a:pt x="233" y="1039"/>
                  </a:lnTo>
                  <a:lnTo>
                    <a:pt x="231" y="1037"/>
                  </a:lnTo>
                  <a:lnTo>
                    <a:pt x="229" y="1034"/>
                  </a:lnTo>
                  <a:lnTo>
                    <a:pt x="227" y="1032"/>
                  </a:lnTo>
                  <a:lnTo>
                    <a:pt x="225" y="1029"/>
                  </a:lnTo>
                  <a:lnTo>
                    <a:pt x="223" y="1026"/>
                  </a:lnTo>
                  <a:lnTo>
                    <a:pt x="221" y="1024"/>
                  </a:lnTo>
                  <a:lnTo>
                    <a:pt x="219" y="1021"/>
                  </a:lnTo>
                  <a:lnTo>
                    <a:pt x="217" y="1019"/>
                  </a:lnTo>
                  <a:lnTo>
                    <a:pt x="215" y="1016"/>
                  </a:lnTo>
                  <a:lnTo>
                    <a:pt x="213" y="1014"/>
                  </a:lnTo>
                  <a:lnTo>
                    <a:pt x="211" y="1011"/>
                  </a:lnTo>
                  <a:lnTo>
                    <a:pt x="209" y="1009"/>
                  </a:lnTo>
                  <a:lnTo>
                    <a:pt x="207" y="1006"/>
                  </a:lnTo>
                  <a:lnTo>
                    <a:pt x="205" y="1003"/>
                  </a:lnTo>
                  <a:lnTo>
                    <a:pt x="203" y="1001"/>
                  </a:lnTo>
                  <a:lnTo>
                    <a:pt x="201" y="998"/>
                  </a:lnTo>
                  <a:lnTo>
                    <a:pt x="199" y="996"/>
                  </a:lnTo>
                  <a:lnTo>
                    <a:pt x="198" y="993"/>
                  </a:lnTo>
                  <a:lnTo>
                    <a:pt x="196" y="990"/>
                  </a:lnTo>
                  <a:lnTo>
                    <a:pt x="194" y="988"/>
                  </a:lnTo>
                  <a:lnTo>
                    <a:pt x="192" y="985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7"/>
                  </a:lnTo>
                  <a:lnTo>
                    <a:pt x="185" y="974"/>
                  </a:lnTo>
                  <a:lnTo>
                    <a:pt x="183" y="972"/>
                  </a:lnTo>
                  <a:lnTo>
                    <a:pt x="181" y="969"/>
                  </a:lnTo>
                  <a:lnTo>
                    <a:pt x="179" y="966"/>
                  </a:lnTo>
                  <a:lnTo>
                    <a:pt x="177" y="964"/>
                  </a:lnTo>
                  <a:lnTo>
                    <a:pt x="175" y="961"/>
                  </a:lnTo>
                  <a:lnTo>
                    <a:pt x="174" y="958"/>
                  </a:lnTo>
                  <a:lnTo>
                    <a:pt x="172" y="955"/>
                  </a:lnTo>
                  <a:lnTo>
                    <a:pt x="170" y="953"/>
                  </a:lnTo>
                  <a:lnTo>
                    <a:pt x="168" y="950"/>
                  </a:lnTo>
                  <a:lnTo>
                    <a:pt x="166" y="947"/>
                  </a:lnTo>
                  <a:lnTo>
                    <a:pt x="165" y="945"/>
                  </a:lnTo>
                  <a:lnTo>
                    <a:pt x="163" y="942"/>
                  </a:lnTo>
                  <a:lnTo>
                    <a:pt x="161" y="939"/>
                  </a:lnTo>
                  <a:lnTo>
                    <a:pt x="160" y="936"/>
                  </a:lnTo>
                  <a:lnTo>
                    <a:pt x="158" y="934"/>
                  </a:lnTo>
                  <a:lnTo>
                    <a:pt x="156" y="931"/>
                  </a:lnTo>
                  <a:lnTo>
                    <a:pt x="154" y="928"/>
                  </a:lnTo>
                  <a:lnTo>
                    <a:pt x="153" y="925"/>
                  </a:lnTo>
                  <a:lnTo>
                    <a:pt x="151" y="923"/>
                  </a:lnTo>
                  <a:lnTo>
                    <a:pt x="149" y="920"/>
                  </a:lnTo>
                  <a:lnTo>
                    <a:pt x="148" y="917"/>
                  </a:lnTo>
                  <a:lnTo>
                    <a:pt x="146" y="914"/>
                  </a:lnTo>
                  <a:lnTo>
                    <a:pt x="144" y="911"/>
                  </a:lnTo>
                  <a:lnTo>
                    <a:pt x="143" y="909"/>
                  </a:lnTo>
                  <a:lnTo>
                    <a:pt x="141" y="906"/>
                  </a:lnTo>
                  <a:lnTo>
                    <a:pt x="140" y="903"/>
                  </a:lnTo>
                  <a:lnTo>
                    <a:pt x="138" y="900"/>
                  </a:lnTo>
                  <a:lnTo>
                    <a:pt x="136" y="897"/>
                  </a:lnTo>
                  <a:lnTo>
                    <a:pt x="135" y="895"/>
                  </a:lnTo>
                  <a:lnTo>
                    <a:pt x="133" y="892"/>
                  </a:lnTo>
                  <a:lnTo>
                    <a:pt x="131" y="889"/>
                  </a:lnTo>
                  <a:lnTo>
                    <a:pt x="130" y="886"/>
                  </a:lnTo>
                  <a:lnTo>
                    <a:pt x="128" y="883"/>
                  </a:lnTo>
                  <a:lnTo>
                    <a:pt x="127" y="880"/>
                  </a:lnTo>
                  <a:lnTo>
                    <a:pt x="125" y="878"/>
                  </a:lnTo>
                  <a:lnTo>
                    <a:pt x="124" y="875"/>
                  </a:lnTo>
                  <a:lnTo>
                    <a:pt x="122" y="872"/>
                  </a:lnTo>
                  <a:lnTo>
                    <a:pt x="121" y="869"/>
                  </a:lnTo>
                  <a:lnTo>
                    <a:pt x="119" y="866"/>
                  </a:lnTo>
                  <a:lnTo>
                    <a:pt x="118" y="863"/>
                  </a:lnTo>
                  <a:lnTo>
                    <a:pt x="116" y="860"/>
                  </a:lnTo>
                  <a:lnTo>
                    <a:pt x="115" y="857"/>
                  </a:lnTo>
                  <a:lnTo>
                    <a:pt x="113" y="854"/>
                  </a:lnTo>
                  <a:lnTo>
                    <a:pt x="112" y="852"/>
                  </a:lnTo>
                  <a:lnTo>
                    <a:pt x="110" y="849"/>
                  </a:lnTo>
                  <a:lnTo>
                    <a:pt x="109" y="846"/>
                  </a:lnTo>
                  <a:lnTo>
                    <a:pt x="107" y="843"/>
                  </a:lnTo>
                  <a:lnTo>
                    <a:pt x="106" y="840"/>
                  </a:lnTo>
                  <a:lnTo>
                    <a:pt x="105" y="837"/>
                  </a:lnTo>
                  <a:lnTo>
                    <a:pt x="103" y="834"/>
                  </a:lnTo>
                  <a:lnTo>
                    <a:pt x="102" y="831"/>
                  </a:lnTo>
                  <a:lnTo>
                    <a:pt x="100" y="828"/>
                  </a:lnTo>
                  <a:lnTo>
                    <a:pt x="99" y="825"/>
                  </a:lnTo>
                  <a:lnTo>
                    <a:pt x="98" y="822"/>
                  </a:lnTo>
                  <a:lnTo>
                    <a:pt x="96" y="820"/>
                  </a:lnTo>
                  <a:lnTo>
                    <a:pt x="95" y="817"/>
                  </a:lnTo>
                  <a:lnTo>
                    <a:pt x="93" y="814"/>
                  </a:lnTo>
                  <a:lnTo>
                    <a:pt x="92" y="811"/>
                  </a:lnTo>
                  <a:lnTo>
                    <a:pt x="91" y="808"/>
                  </a:lnTo>
                  <a:lnTo>
                    <a:pt x="90" y="805"/>
                  </a:lnTo>
                  <a:lnTo>
                    <a:pt x="88" y="802"/>
                  </a:lnTo>
                  <a:lnTo>
                    <a:pt x="87" y="799"/>
                  </a:lnTo>
                  <a:lnTo>
                    <a:pt x="86" y="796"/>
                  </a:lnTo>
                  <a:lnTo>
                    <a:pt x="84" y="793"/>
                  </a:lnTo>
                  <a:lnTo>
                    <a:pt x="83" y="790"/>
                  </a:lnTo>
                  <a:lnTo>
                    <a:pt x="82" y="787"/>
                  </a:lnTo>
                  <a:lnTo>
                    <a:pt x="81" y="784"/>
                  </a:lnTo>
                  <a:lnTo>
                    <a:pt x="79" y="781"/>
                  </a:lnTo>
                  <a:lnTo>
                    <a:pt x="78" y="778"/>
                  </a:lnTo>
                  <a:lnTo>
                    <a:pt x="77" y="775"/>
                  </a:lnTo>
                  <a:lnTo>
                    <a:pt x="76" y="772"/>
                  </a:lnTo>
                  <a:lnTo>
                    <a:pt x="75" y="769"/>
                  </a:lnTo>
                  <a:lnTo>
                    <a:pt x="73" y="766"/>
                  </a:lnTo>
                  <a:lnTo>
                    <a:pt x="72" y="763"/>
                  </a:lnTo>
                  <a:lnTo>
                    <a:pt x="71" y="760"/>
                  </a:lnTo>
                  <a:lnTo>
                    <a:pt x="70" y="757"/>
                  </a:lnTo>
                  <a:lnTo>
                    <a:pt x="69" y="754"/>
                  </a:lnTo>
                  <a:lnTo>
                    <a:pt x="67" y="751"/>
                  </a:lnTo>
                  <a:lnTo>
                    <a:pt x="66" y="747"/>
                  </a:lnTo>
                  <a:lnTo>
                    <a:pt x="65" y="744"/>
                  </a:lnTo>
                  <a:lnTo>
                    <a:pt x="64" y="741"/>
                  </a:lnTo>
                  <a:lnTo>
                    <a:pt x="63" y="738"/>
                  </a:lnTo>
                  <a:lnTo>
                    <a:pt x="62" y="735"/>
                  </a:lnTo>
                  <a:lnTo>
                    <a:pt x="61" y="732"/>
                  </a:lnTo>
                  <a:lnTo>
                    <a:pt x="60" y="729"/>
                  </a:lnTo>
                  <a:lnTo>
                    <a:pt x="59" y="726"/>
                  </a:lnTo>
                  <a:lnTo>
                    <a:pt x="57" y="723"/>
                  </a:lnTo>
                  <a:lnTo>
                    <a:pt x="56" y="720"/>
                  </a:lnTo>
                  <a:lnTo>
                    <a:pt x="56" y="717"/>
                  </a:lnTo>
                  <a:lnTo>
                    <a:pt x="54" y="714"/>
                  </a:lnTo>
                  <a:lnTo>
                    <a:pt x="53" y="711"/>
                  </a:lnTo>
                  <a:lnTo>
                    <a:pt x="52" y="708"/>
                  </a:lnTo>
                  <a:lnTo>
                    <a:pt x="51" y="705"/>
                  </a:lnTo>
                  <a:lnTo>
                    <a:pt x="50" y="701"/>
                  </a:lnTo>
                  <a:lnTo>
                    <a:pt x="49" y="698"/>
                  </a:lnTo>
                  <a:lnTo>
                    <a:pt x="48" y="695"/>
                  </a:lnTo>
                  <a:lnTo>
                    <a:pt x="47" y="692"/>
                  </a:lnTo>
                  <a:lnTo>
                    <a:pt x="46" y="689"/>
                  </a:lnTo>
                  <a:lnTo>
                    <a:pt x="46" y="686"/>
                  </a:lnTo>
                  <a:lnTo>
                    <a:pt x="45" y="683"/>
                  </a:lnTo>
                  <a:lnTo>
                    <a:pt x="44" y="680"/>
                  </a:lnTo>
                  <a:lnTo>
                    <a:pt x="43" y="677"/>
                  </a:lnTo>
                  <a:lnTo>
                    <a:pt x="42" y="673"/>
                  </a:lnTo>
                  <a:lnTo>
                    <a:pt x="41" y="670"/>
                  </a:lnTo>
                  <a:lnTo>
                    <a:pt x="40" y="667"/>
                  </a:lnTo>
                  <a:lnTo>
                    <a:pt x="39" y="664"/>
                  </a:lnTo>
                  <a:lnTo>
                    <a:pt x="38" y="661"/>
                  </a:lnTo>
                  <a:lnTo>
                    <a:pt x="37" y="658"/>
                  </a:lnTo>
                  <a:lnTo>
                    <a:pt x="37" y="655"/>
                  </a:lnTo>
                  <a:lnTo>
                    <a:pt x="36" y="652"/>
                  </a:lnTo>
                  <a:lnTo>
                    <a:pt x="35" y="648"/>
                  </a:lnTo>
                  <a:lnTo>
                    <a:pt x="34" y="645"/>
                  </a:lnTo>
                  <a:lnTo>
                    <a:pt x="33" y="642"/>
                  </a:lnTo>
                  <a:lnTo>
                    <a:pt x="33" y="639"/>
                  </a:lnTo>
                  <a:lnTo>
                    <a:pt x="32" y="636"/>
                  </a:lnTo>
                  <a:lnTo>
                    <a:pt x="31" y="633"/>
                  </a:lnTo>
                  <a:lnTo>
                    <a:pt x="30" y="629"/>
                  </a:lnTo>
                  <a:lnTo>
                    <a:pt x="29" y="626"/>
                  </a:lnTo>
                  <a:lnTo>
                    <a:pt x="28" y="623"/>
                  </a:lnTo>
                  <a:lnTo>
                    <a:pt x="28" y="620"/>
                  </a:lnTo>
                  <a:lnTo>
                    <a:pt x="27" y="617"/>
                  </a:lnTo>
                  <a:lnTo>
                    <a:pt x="26" y="614"/>
                  </a:lnTo>
                  <a:lnTo>
                    <a:pt x="26" y="610"/>
                  </a:lnTo>
                  <a:lnTo>
                    <a:pt x="25" y="607"/>
                  </a:lnTo>
                  <a:lnTo>
                    <a:pt x="24" y="604"/>
                  </a:lnTo>
                  <a:lnTo>
                    <a:pt x="24" y="601"/>
                  </a:lnTo>
                  <a:lnTo>
                    <a:pt x="23" y="598"/>
                  </a:lnTo>
                  <a:lnTo>
                    <a:pt x="22" y="595"/>
                  </a:lnTo>
                  <a:lnTo>
                    <a:pt x="22" y="591"/>
                  </a:lnTo>
                  <a:lnTo>
                    <a:pt x="21" y="588"/>
                  </a:lnTo>
                  <a:lnTo>
                    <a:pt x="20" y="585"/>
                  </a:lnTo>
                  <a:lnTo>
                    <a:pt x="20" y="582"/>
                  </a:lnTo>
                  <a:lnTo>
                    <a:pt x="19" y="579"/>
                  </a:lnTo>
                  <a:lnTo>
                    <a:pt x="18" y="575"/>
                  </a:lnTo>
                  <a:lnTo>
                    <a:pt x="18" y="572"/>
                  </a:lnTo>
                  <a:lnTo>
                    <a:pt x="17" y="569"/>
                  </a:lnTo>
                  <a:lnTo>
                    <a:pt x="17" y="566"/>
                  </a:lnTo>
                  <a:lnTo>
                    <a:pt x="16" y="563"/>
                  </a:lnTo>
                  <a:lnTo>
                    <a:pt x="15" y="559"/>
                  </a:lnTo>
                  <a:lnTo>
                    <a:pt x="15" y="556"/>
                  </a:lnTo>
                  <a:lnTo>
                    <a:pt x="14" y="553"/>
                  </a:lnTo>
                  <a:lnTo>
                    <a:pt x="14" y="550"/>
                  </a:lnTo>
                  <a:lnTo>
                    <a:pt x="13" y="547"/>
                  </a:lnTo>
                  <a:lnTo>
                    <a:pt x="13" y="543"/>
                  </a:lnTo>
                  <a:lnTo>
                    <a:pt x="12" y="540"/>
                  </a:lnTo>
                  <a:lnTo>
                    <a:pt x="12" y="537"/>
                  </a:lnTo>
                  <a:lnTo>
                    <a:pt x="11" y="534"/>
                  </a:lnTo>
                  <a:lnTo>
                    <a:pt x="11" y="530"/>
                  </a:lnTo>
                  <a:lnTo>
                    <a:pt x="11" y="527"/>
                  </a:lnTo>
                  <a:lnTo>
                    <a:pt x="10" y="524"/>
                  </a:lnTo>
                  <a:lnTo>
                    <a:pt x="10" y="521"/>
                  </a:lnTo>
                  <a:lnTo>
                    <a:pt x="9" y="518"/>
                  </a:lnTo>
                  <a:lnTo>
                    <a:pt x="9" y="514"/>
                  </a:lnTo>
                  <a:lnTo>
                    <a:pt x="8" y="511"/>
                  </a:lnTo>
                  <a:lnTo>
                    <a:pt x="8" y="508"/>
                  </a:lnTo>
                  <a:lnTo>
                    <a:pt x="8" y="505"/>
                  </a:lnTo>
                  <a:lnTo>
                    <a:pt x="7" y="501"/>
                  </a:lnTo>
                  <a:lnTo>
                    <a:pt x="7" y="498"/>
                  </a:lnTo>
                  <a:lnTo>
                    <a:pt x="6" y="495"/>
                  </a:lnTo>
                  <a:lnTo>
                    <a:pt x="6" y="492"/>
                  </a:lnTo>
                  <a:lnTo>
                    <a:pt x="6" y="488"/>
                  </a:lnTo>
                  <a:lnTo>
                    <a:pt x="5" y="485"/>
                  </a:lnTo>
                  <a:lnTo>
                    <a:pt x="5" y="482"/>
                  </a:lnTo>
                  <a:lnTo>
                    <a:pt x="5" y="479"/>
                  </a:lnTo>
                  <a:lnTo>
                    <a:pt x="5" y="476"/>
                  </a:lnTo>
                  <a:lnTo>
                    <a:pt x="4" y="472"/>
                  </a:lnTo>
                  <a:lnTo>
                    <a:pt x="4" y="469"/>
                  </a:lnTo>
                  <a:lnTo>
                    <a:pt x="4" y="466"/>
                  </a:lnTo>
                  <a:lnTo>
                    <a:pt x="4" y="463"/>
                  </a:lnTo>
                  <a:lnTo>
                    <a:pt x="3" y="459"/>
                  </a:lnTo>
                  <a:lnTo>
                    <a:pt x="3" y="456"/>
                  </a:lnTo>
                  <a:lnTo>
                    <a:pt x="3" y="453"/>
                  </a:lnTo>
                  <a:lnTo>
                    <a:pt x="2" y="450"/>
                  </a:lnTo>
                  <a:lnTo>
                    <a:pt x="2" y="446"/>
                  </a:lnTo>
                  <a:lnTo>
                    <a:pt x="2" y="443"/>
                  </a:lnTo>
                  <a:lnTo>
                    <a:pt x="2" y="440"/>
                  </a:lnTo>
                  <a:lnTo>
                    <a:pt x="2" y="437"/>
                  </a:lnTo>
                  <a:lnTo>
                    <a:pt x="2" y="433"/>
                  </a:lnTo>
                  <a:lnTo>
                    <a:pt x="1" y="430"/>
                  </a:lnTo>
                  <a:lnTo>
                    <a:pt x="1" y="427"/>
                  </a:lnTo>
                  <a:lnTo>
                    <a:pt x="1" y="424"/>
                  </a:lnTo>
                  <a:lnTo>
                    <a:pt x="1" y="420"/>
                  </a:lnTo>
                  <a:lnTo>
                    <a:pt x="1" y="417"/>
                  </a:lnTo>
                  <a:lnTo>
                    <a:pt x="1" y="414"/>
                  </a:lnTo>
                  <a:lnTo>
                    <a:pt x="1" y="411"/>
                  </a:lnTo>
                  <a:lnTo>
                    <a:pt x="1" y="407"/>
                  </a:lnTo>
                  <a:lnTo>
                    <a:pt x="1" y="404"/>
                  </a:lnTo>
                  <a:lnTo>
                    <a:pt x="1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0" y="391"/>
                  </a:lnTo>
                  <a:lnTo>
                    <a:pt x="0" y="388"/>
                  </a:lnTo>
                  <a:lnTo>
                    <a:pt x="0" y="385"/>
                  </a:lnTo>
                  <a:lnTo>
                    <a:pt x="0" y="381"/>
                  </a:lnTo>
                  <a:lnTo>
                    <a:pt x="0" y="378"/>
                  </a:lnTo>
                  <a:lnTo>
                    <a:pt x="0" y="375"/>
                  </a:lnTo>
                  <a:lnTo>
                    <a:pt x="0" y="372"/>
                  </a:lnTo>
                  <a:lnTo>
                    <a:pt x="0" y="368"/>
                  </a:lnTo>
                  <a:lnTo>
                    <a:pt x="1" y="365"/>
                  </a:lnTo>
                  <a:lnTo>
                    <a:pt x="1" y="362"/>
                  </a:lnTo>
                  <a:lnTo>
                    <a:pt x="1" y="359"/>
                  </a:lnTo>
                  <a:lnTo>
                    <a:pt x="1" y="355"/>
                  </a:lnTo>
                  <a:lnTo>
                    <a:pt x="1" y="352"/>
                  </a:lnTo>
                  <a:lnTo>
                    <a:pt x="1" y="349"/>
                  </a:lnTo>
                  <a:lnTo>
                    <a:pt x="1" y="345"/>
                  </a:lnTo>
                  <a:lnTo>
                    <a:pt x="1" y="342"/>
                  </a:lnTo>
                  <a:lnTo>
                    <a:pt x="1" y="339"/>
                  </a:lnTo>
                  <a:lnTo>
                    <a:pt x="1" y="336"/>
                  </a:lnTo>
                  <a:lnTo>
                    <a:pt x="1" y="332"/>
                  </a:lnTo>
                  <a:lnTo>
                    <a:pt x="2" y="329"/>
                  </a:lnTo>
                  <a:lnTo>
                    <a:pt x="2" y="326"/>
                  </a:lnTo>
                  <a:lnTo>
                    <a:pt x="2" y="323"/>
                  </a:lnTo>
                  <a:lnTo>
                    <a:pt x="2" y="319"/>
                  </a:lnTo>
                  <a:lnTo>
                    <a:pt x="2" y="316"/>
                  </a:lnTo>
                  <a:lnTo>
                    <a:pt x="2" y="313"/>
                  </a:lnTo>
                  <a:lnTo>
                    <a:pt x="3" y="310"/>
                  </a:lnTo>
                  <a:lnTo>
                    <a:pt x="3" y="306"/>
                  </a:lnTo>
                  <a:lnTo>
                    <a:pt x="3" y="303"/>
                  </a:lnTo>
                  <a:lnTo>
                    <a:pt x="4" y="300"/>
                  </a:lnTo>
                  <a:lnTo>
                    <a:pt x="4" y="297"/>
                  </a:lnTo>
                  <a:lnTo>
                    <a:pt x="4" y="293"/>
                  </a:lnTo>
                  <a:lnTo>
                    <a:pt x="4" y="290"/>
                  </a:lnTo>
                  <a:lnTo>
                    <a:pt x="5" y="287"/>
                  </a:lnTo>
                  <a:lnTo>
                    <a:pt x="5" y="284"/>
                  </a:lnTo>
                  <a:lnTo>
                    <a:pt x="5" y="281"/>
                  </a:lnTo>
                  <a:lnTo>
                    <a:pt x="5" y="277"/>
                  </a:lnTo>
                  <a:lnTo>
                    <a:pt x="6" y="274"/>
                  </a:lnTo>
                  <a:lnTo>
                    <a:pt x="6" y="271"/>
                  </a:lnTo>
                  <a:lnTo>
                    <a:pt x="6" y="268"/>
                  </a:lnTo>
                  <a:lnTo>
                    <a:pt x="7" y="264"/>
                  </a:lnTo>
                  <a:lnTo>
                    <a:pt x="7" y="261"/>
                  </a:lnTo>
                  <a:lnTo>
                    <a:pt x="8" y="258"/>
                  </a:lnTo>
                  <a:lnTo>
                    <a:pt x="8" y="255"/>
                  </a:lnTo>
                  <a:lnTo>
                    <a:pt x="8" y="251"/>
                  </a:lnTo>
                  <a:lnTo>
                    <a:pt x="9" y="248"/>
                  </a:lnTo>
                  <a:lnTo>
                    <a:pt x="9" y="245"/>
                  </a:lnTo>
                  <a:lnTo>
                    <a:pt x="10" y="242"/>
                  </a:lnTo>
                  <a:lnTo>
                    <a:pt x="10" y="239"/>
                  </a:lnTo>
                  <a:lnTo>
                    <a:pt x="11" y="235"/>
                  </a:lnTo>
                  <a:lnTo>
                    <a:pt x="11" y="232"/>
                  </a:lnTo>
                  <a:lnTo>
                    <a:pt x="11" y="229"/>
                  </a:lnTo>
                  <a:lnTo>
                    <a:pt x="12" y="226"/>
                  </a:lnTo>
                  <a:lnTo>
                    <a:pt x="12" y="222"/>
                  </a:lnTo>
                  <a:lnTo>
                    <a:pt x="13" y="219"/>
                  </a:lnTo>
                  <a:lnTo>
                    <a:pt x="13" y="216"/>
                  </a:lnTo>
                  <a:lnTo>
                    <a:pt x="14" y="213"/>
                  </a:lnTo>
                  <a:lnTo>
                    <a:pt x="14" y="210"/>
                  </a:lnTo>
                  <a:lnTo>
                    <a:pt x="15" y="206"/>
                  </a:lnTo>
                  <a:lnTo>
                    <a:pt x="15" y="203"/>
                  </a:lnTo>
                  <a:lnTo>
                    <a:pt x="16" y="200"/>
                  </a:lnTo>
                  <a:lnTo>
                    <a:pt x="17" y="197"/>
                  </a:lnTo>
                  <a:lnTo>
                    <a:pt x="17" y="194"/>
                  </a:lnTo>
                  <a:lnTo>
                    <a:pt x="18" y="190"/>
                  </a:lnTo>
                  <a:lnTo>
                    <a:pt x="18" y="187"/>
                  </a:lnTo>
                  <a:lnTo>
                    <a:pt x="19" y="184"/>
                  </a:lnTo>
                  <a:lnTo>
                    <a:pt x="20" y="181"/>
                  </a:lnTo>
                  <a:lnTo>
                    <a:pt x="20" y="178"/>
                  </a:lnTo>
                  <a:lnTo>
                    <a:pt x="21" y="174"/>
                  </a:lnTo>
                  <a:lnTo>
                    <a:pt x="22" y="171"/>
                  </a:lnTo>
                  <a:lnTo>
                    <a:pt x="22" y="168"/>
                  </a:lnTo>
                  <a:lnTo>
                    <a:pt x="23" y="165"/>
                  </a:lnTo>
                  <a:lnTo>
                    <a:pt x="24" y="162"/>
                  </a:lnTo>
                  <a:lnTo>
                    <a:pt x="24" y="158"/>
                  </a:lnTo>
                  <a:lnTo>
                    <a:pt x="25" y="155"/>
                  </a:lnTo>
                  <a:lnTo>
                    <a:pt x="26" y="152"/>
                  </a:lnTo>
                  <a:lnTo>
                    <a:pt x="26" y="149"/>
                  </a:lnTo>
                  <a:lnTo>
                    <a:pt x="27" y="146"/>
                  </a:lnTo>
                  <a:lnTo>
                    <a:pt x="28" y="143"/>
                  </a:lnTo>
                  <a:lnTo>
                    <a:pt x="28" y="139"/>
                  </a:lnTo>
                  <a:lnTo>
                    <a:pt x="29" y="136"/>
                  </a:lnTo>
                  <a:lnTo>
                    <a:pt x="30" y="133"/>
                  </a:lnTo>
                  <a:lnTo>
                    <a:pt x="31" y="130"/>
                  </a:lnTo>
                  <a:lnTo>
                    <a:pt x="32" y="127"/>
                  </a:lnTo>
                  <a:lnTo>
                    <a:pt x="33" y="124"/>
                  </a:lnTo>
                  <a:lnTo>
                    <a:pt x="33" y="120"/>
                  </a:lnTo>
                  <a:lnTo>
                    <a:pt x="34" y="117"/>
                  </a:lnTo>
                  <a:lnTo>
                    <a:pt x="35" y="114"/>
                  </a:lnTo>
                  <a:lnTo>
                    <a:pt x="36" y="111"/>
                  </a:lnTo>
                  <a:lnTo>
                    <a:pt x="37" y="108"/>
                  </a:lnTo>
                  <a:lnTo>
                    <a:pt x="37" y="105"/>
                  </a:lnTo>
                  <a:lnTo>
                    <a:pt x="38" y="102"/>
                  </a:lnTo>
                  <a:lnTo>
                    <a:pt x="39" y="98"/>
                  </a:lnTo>
                  <a:lnTo>
                    <a:pt x="40" y="95"/>
                  </a:lnTo>
                  <a:lnTo>
                    <a:pt x="41" y="92"/>
                  </a:lnTo>
                  <a:lnTo>
                    <a:pt x="42" y="89"/>
                  </a:lnTo>
                  <a:lnTo>
                    <a:pt x="43" y="86"/>
                  </a:lnTo>
                  <a:lnTo>
                    <a:pt x="44" y="83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6" y="73"/>
                  </a:lnTo>
                  <a:lnTo>
                    <a:pt x="47" y="71"/>
                  </a:lnTo>
                  <a:lnTo>
                    <a:pt x="48" y="67"/>
                  </a:lnTo>
                  <a:lnTo>
                    <a:pt x="49" y="64"/>
                  </a:lnTo>
                  <a:lnTo>
                    <a:pt x="50" y="61"/>
                  </a:lnTo>
                  <a:lnTo>
                    <a:pt x="51" y="58"/>
                  </a:lnTo>
                  <a:lnTo>
                    <a:pt x="52" y="55"/>
                  </a:lnTo>
                  <a:lnTo>
                    <a:pt x="53" y="52"/>
                  </a:lnTo>
                  <a:lnTo>
                    <a:pt x="54" y="49"/>
                  </a:lnTo>
                  <a:lnTo>
                    <a:pt x="56" y="46"/>
                  </a:lnTo>
                  <a:lnTo>
                    <a:pt x="56" y="43"/>
                  </a:lnTo>
                  <a:lnTo>
                    <a:pt x="57" y="40"/>
                  </a:lnTo>
                  <a:lnTo>
                    <a:pt x="59" y="37"/>
                  </a:lnTo>
                  <a:lnTo>
                    <a:pt x="60" y="33"/>
                  </a:lnTo>
                  <a:lnTo>
                    <a:pt x="61" y="30"/>
                  </a:lnTo>
                  <a:lnTo>
                    <a:pt x="62" y="27"/>
                  </a:lnTo>
                  <a:lnTo>
                    <a:pt x="63" y="24"/>
                  </a:lnTo>
                  <a:lnTo>
                    <a:pt x="64" y="21"/>
                  </a:lnTo>
                  <a:lnTo>
                    <a:pt x="65" y="18"/>
                  </a:lnTo>
                  <a:lnTo>
                    <a:pt x="66" y="15"/>
                  </a:lnTo>
                  <a:lnTo>
                    <a:pt x="67" y="12"/>
                  </a:lnTo>
                  <a:lnTo>
                    <a:pt x="69" y="9"/>
                  </a:lnTo>
                  <a:lnTo>
                    <a:pt x="70" y="6"/>
                  </a:lnTo>
                  <a:lnTo>
                    <a:pt x="71" y="3"/>
                  </a:lnTo>
                  <a:lnTo>
                    <a:pt x="72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1988" y="1797"/>
              <a:ext cx="643" cy="1745"/>
            </a:xfrm>
            <a:custGeom>
              <a:avLst/>
              <a:gdLst>
                <a:gd name="T0" fmla="*/ 27 w 643"/>
                <a:gd name="T1" fmla="*/ 13 h 1745"/>
                <a:gd name="T2" fmla="*/ 58 w 643"/>
                <a:gd name="T3" fmla="*/ 27 h 1745"/>
                <a:gd name="T4" fmla="*/ 87 w 643"/>
                <a:gd name="T5" fmla="*/ 43 h 1745"/>
                <a:gd name="T6" fmla="*/ 117 w 643"/>
                <a:gd name="T7" fmla="*/ 60 h 1745"/>
                <a:gd name="T8" fmla="*/ 145 w 643"/>
                <a:gd name="T9" fmla="*/ 78 h 1745"/>
                <a:gd name="T10" fmla="*/ 173 w 643"/>
                <a:gd name="T11" fmla="*/ 96 h 1745"/>
                <a:gd name="T12" fmla="*/ 201 w 643"/>
                <a:gd name="T13" fmla="*/ 116 h 1745"/>
                <a:gd name="T14" fmla="*/ 228 w 643"/>
                <a:gd name="T15" fmla="*/ 136 h 1745"/>
                <a:gd name="T16" fmla="*/ 254 w 643"/>
                <a:gd name="T17" fmla="*/ 157 h 1745"/>
                <a:gd name="T18" fmla="*/ 280 w 643"/>
                <a:gd name="T19" fmla="*/ 179 h 1745"/>
                <a:gd name="T20" fmla="*/ 304 w 643"/>
                <a:gd name="T21" fmla="*/ 202 h 1745"/>
                <a:gd name="T22" fmla="*/ 329 w 643"/>
                <a:gd name="T23" fmla="*/ 225 h 1745"/>
                <a:gd name="T24" fmla="*/ 352 w 643"/>
                <a:gd name="T25" fmla="*/ 250 h 1745"/>
                <a:gd name="T26" fmla="*/ 375 w 643"/>
                <a:gd name="T27" fmla="*/ 275 h 1745"/>
                <a:gd name="T28" fmla="*/ 396 w 643"/>
                <a:gd name="T29" fmla="*/ 301 h 1745"/>
                <a:gd name="T30" fmla="*/ 417 w 643"/>
                <a:gd name="T31" fmla="*/ 327 h 1745"/>
                <a:gd name="T32" fmla="*/ 438 w 643"/>
                <a:gd name="T33" fmla="*/ 354 h 1745"/>
                <a:gd name="T34" fmla="*/ 457 w 643"/>
                <a:gd name="T35" fmla="*/ 382 h 1745"/>
                <a:gd name="T36" fmla="*/ 475 w 643"/>
                <a:gd name="T37" fmla="*/ 410 h 1745"/>
                <a:gd name="T38" fmla="*/ 493 w 643"/>
                <a:gd name="T39" fmla="*/ 439 h 1745"/>
                <a:gd name="T40" fmla="*/ 510 w 643"/>
                <a:gd name="T41" fmla="*/ 469 h 1745"/>
                <a:gd name="T42" fmla="*/ 526 w 643"/>
                <a:gd name="T43" fmla="*/ 498 h 1745"/>
                <a:gd name="T44" fmla="*/ 540 w 643"/>
                <a:gd name="T45" fmla="*/ 529 h 1745"/>
                <a:gd name="T46" fmla="*/ 554 w 643"/>
                <a:gd name="T47" fmla="*/ 560 h 1745"/>
                <a:gd name="T48" fmla="*/ 567 w 643"/>
                <a:gd name="T49" fmla="*/ 591 h 1745"/>
                <a:gd name="T50" fmla="*/ 579 w 643"/>
                <a:gd name="T51" fmla="*/ 623 h 1745"/>
                <a:gd name="T52" fmla="*/ 590 w 643"/>
                <a:gd name="T53" fmla="*/ 655 h 1745"/>
                <a:gd name="T54" fmla="*/ 600 w 643"/>
                <a:gd name="T55" fmla="*/ 687 h 1745"/>
                <a:gd name="T56" fmla="*/ 609 w 643"/>
                <a:gd name="T57" fmla="*/ 720 h 1745"/>
                <a:gd name="T58" fmla="*/ 617 w 643"/>
                <a:gd name="T59" fmla="*/ 753 h 1745"/>
                <a:gd name="T60" fmla="*/ 624 w 643"/>
                <a:gd name="T61" fmla="*/ 786 h 1745"/>
                <a:gd name="T62" fmla="*/ 630 w 643"/>
                <a:gd name="T63" fmla="*/ 820 h 1745"/>
                <a:gd name="T64" fmla="*/ 635 w 643"/>
                <a:gd name="T65" fmla="*/ 853 h 1745"/>
                <a:gd name="T66" fmla="*/ 638 w 643"/>
                <a:gd name="T67" fmla="*/ 887 h 1745"/>
                <a:gd name="T68" fmla="*/ 641 w 643"/>
                <a:gd name="T69" fmla="*/ 921 h 1745"/>
                <a:gd name="T70" fmla="*/ 643 w 643"/>
                <a:gd name="T71" fmla="*/ 955 h 1745"/>
                <a:gd name="T72" fmla="*/ 643 w 643"/>
                <a:gd name="T73" fmla="*/ 989 h 1745"/>
                <a:gd name="T74" fmla="*/ 643 w 643"/>
                <a:gd name="T75" fmla="*/ 1023 h 1745"/>
                <a:gd name="T76" fmla="*/ 642 w 643"/>
                <a:gd name="T77" fmla="*/ 1057 h 1745"/>
                <a:gd name="T78" fmla="*/ 639 w 643"/>
                <a:gd name="T79" fmla="*/ 1091 h 1745"/>
                <a:gd name="T80" fmla="*/ 635 w 643"/>
                <a:gd name="T81" fmla="*/ 1124 h 1745"/>
                <a:gd name="T82" fmla="*/ 631 w 643"/>
                <a:gd name="T83" fmla="*/ 1158 h 1745"/>
                <a:gd name="T84" fmla="*/ 625 w 643"/>
                <a:gd name="T85" fmla="*/ 1192 h 1745"/>
                <a:gd name="T86" fmla="*/ 619 w 643"/>
                <a:gd name="T87" fmla="*/ 1225 h 1745"/>
                <a:gd name="T88" fmla="*/ 611 w 643"/>
                <a:gd name="T89" fmla="*/ 1258 h 1745"/>
                <a:gd name="T90" fmla="*/ 602 w 643"/>
                <a:gd name="T91" fmla="*/ 1291 h 1745"/>
                <a:gd name="T92" fmla="*/ 592 w 643"/>
                <a:gd name="T93" fmla="*/ 1323 h 1745"/>
                <a:gd name="T94" fmla="*/ 581 w 643"/>
                <a:gd name="T95" fmla="*/ 1355 h 1745"/>
                <a:gd name="T96" fmla="*/ 570 w 643"/>
                <a:gd name="T97" fmla="*/ 1387 h 1745"/>
                <a:gd name="T98" fmla="*/ 557 w 643"/>
                <a:gd name="T99" fmla="*/ 1419 h 1745"/>
                <a:gd name="T100" fmla="*/ 543 w 643"/>
                <a:gd name="T101" fmla="*/ 1449 h 1745"/>
                <a:gd name="T102" fmla="*/ 529 w 643"/>
                <a:gd name="T103" fmla="*/ 1480 h 1745"/>
                <a:gd name="T104" fmla="*/ 513 w 643"/>
                <a:gd name="T105" fmla="*/ 1510 h 1745"/>
                <a:gd name="T106" fmla="*/ 497 w 643"/>
                <a:gd name="T107" fmla="*/ 1540 h 1745"/>
                <a:gd name="T108" fmla="*/ 479 w 643"/>
                <a:gd name="T109" fmla="*/ 1569 h 1745"/>
                <a:gd name="T110" fmla="*/ 461 w 643"/>
                <a:gd name="T111" fmla="*/ 1597 h 1745"/>
                <a:gd name="T112" fmla="*/ 442 w 643"/>
                <a:gd name="T113" fmla="*/ 1625 h 1745"/>
                <a:gd name="T114" fmla="*/ 422 w 643"/>
                <a:gd name="T115" fmla="*/ 1652 h 1745"/>
                <a:gd name="T116" fmla="*/ 401 w 643"/>
                <a:gd name="T117" fmla="*/ 1679 h 1745"/>
                <a:gd name="T118" fmla="*/ 379 w 643"/>
                <a:gd name="T119" fmla="*/ 1705 h 1745"/>
                <a:gd name="T120" fmla="*/ 356 w 643"/>
                <a:gd name="T121" fmla="*/ 173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3" h="1745">
                  <a:moveTo>
                    <a:pt x="0" y="0"/>
                  </a:moveTo>
                  <a:lnTo>
                    <a:pt x="3" y="1"/>
                  </a:lnTo>
                  <a:lnTo>
                    <a:pt x="6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5" y="7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1"/>
                  </a:lnTo>
                  <a:lnTo>
                    <a:pt x="27" y="13"/>
                  </a:lnTo>
                  <a:lnTo>
                    <a:pt x="30" y="14"/>
                  </a:lnTo>
                  <a:lnTo>
                    <a:pt x="34" y="16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3" y="20"/>
                  </a:lnTo>
                  <a:lnTo>
                    <a:pt x="46" y="21"/>
                  </a:lnTo>
                  <a:lnTo>
                    <a:pt x="49" y="23"/>
                  </a:lnTo>
                  <a:lnTo>
                    <a:pt x="52" y="24"/>
                  </a:lnTo>
                  <a:lnTo>
                    <a:pt x="55" y="26"/>
                  </a:lnTo>
                  <a:lnTo>
                    <a:pt x="58" y="27"/>
                  </a:lnTo>
                  <a:lnTo>
                    <a:pt x="61" y="29"/>
                  </a:lnTo>
                  <a:lnTo>
                    <a:pt x="64" y="31"/>
                  </a:lnTo>
                  <a:lnTo>
                    <a:pt x="67" y="32"/>
                  </a:lnTo>
                  <a:lnTo>
                    <a:pt x="70" y="34"/>
                  </a:lnTo>
                  <a:lnTo>
                    <a:pt x="72" y="35"/>
                  </a:lnTo>
                  <a:lnTo>
                    <a:pt x="75" y="37"/>
                  </a:lnTo>
                  <a:lnTo>
                    <a:pt x="78" y="39"/>
                  </a:lnTo>
                  <a:lnTo>
                    <a:pt x="81" y="40"/>
                  </a:lnTo>
                  <a:lnTo>
                    <a:pt x="84" y="42"/>
                  </a:lnTo>
                  <a:lnTo>
                    <a:pt x="87" y="43"/>
                  </a:lnTo>
                  <a:lnTo>
                    <a:pt x="90" y="45"/>
                  </a:lnTo>
                  <a:lnTo>
                    <a:pt x="93" y="47"/>
                  </a:lnTo>
                  <a:lnTo>
                    <a:pt x="96" y="48"/>
                  </a:lnTo>
                  <a:lnTo>
                    <a:pt x="99" y="50"/>
                  </a:lnTo>
                  <a:lnTo>
                    <a:pt x="102" y="52"/>
                  </a:lnTo>
                  <a:lnTo>
                    <a:pt x="105" y="53"/>
                  </a:lnTo>
                  <a:lnTo>
                    <a:pt x="108" y="55"/>
                  </a:lnTo>
                  <a:lnTo>
                    <a:pt x="111" y="57"/>
                  </a:lnTo>
                  <a:lnTo>
                    <a:pt x="114" y="58"/>
                  </a:lnTo>
                  <a:lnTo>
                    <a:pt x="117" y="60"/>
                  </a:lnTo>
                  <a:lnTo>
                    <a:pt x="119" y="62"/>
                  </a:lnTo>
                  <a:lnTo>
                    <a:pt x="122" y="64"/>
                  </a:lnTo>
                  <a:lnTo>
                    <a:pt x="125" y="65"/>
                  </a:lnTo>
                  <a:lnTo>
                    <a:pt x="128" y="67"/>
                  </a:lnTo>
                  <a:lnTo>
                    <a:pt x="131" y="69"/>
                  </a:lnTo>
                  <a:lnTo>
                    <a:pt x="134" y="71"/>
                  </a:lnTo>
                  <a:lnTo>
                    <a:pt x="137" y="72"/>
                  </a:lnTo>
                  <a:lnTo>
                    <a:pt x="139" y="74"/>
                  </a:lnTo>
                  <a:lnTo>
                    <a:pt x="142" y="76"/>
                  </a:lnTo>
                  <a:lnTo>
                    <a:pt x="145" y="78"/>
                  </a:lnTo>
                  <a:lnTo>
                    <a:pt x="148" y="80"/>
                  </a:lnTo>
                  <a:lnTo>
                    <a:pt x="151" y="81"/>
                  </a:lnTo>
                  <a:lnTo>
                    <a:pt x="154" y="83"/>
                  </a:lnTo>
                  <a:lnTo>
                    <a:pt x="156" y="85"/>
                  </a:lnTo>
                  <a:lnTo>
                    <a:pt x="159" y="87"/>
                  </a:lnTo>
                  <a:lnTo>
                    <a:pt x="162" y="89"/>
                  </a:lnTo>
                  <a:lnTo>
                    <a:pt x="165" y="91"/>
                  </a:lnTo>
                  <a:lnTo>
                    <a:pt x="168" y="93"/>
                  </a:lnTo>
                  <a:lnTo>
                    <a:pt x="171" y="94"/>
                  </a:lnTo>
                  <a:lnTo>
                    <a:pt x="173" y="96"/>
                  </a:lnTo>
                  <a:lnTo>
                    <a:pt x="176" y="98"/>
                  </a:lnTo>
                  <a:lnTo>
                    <a:pt x="179" y="100"/>
                  </a:lnTo>
                  <a:lnTo>
                    <a:pt x="182" y="102"/>
                  </a:lnTo>
                  <a:lnTo>
                    <a:pt x="184" y="104"/>
                  </a:lnTo>
                  <a:lnTo>
                    <a:pt x="187" y="106"/>
                  </a:lnTo>
                  <a:lnTo>
                    <a:pt x="190" y="108"/>
                  </a:lnTo>
                  <a:lnTo>
                    <a:pt x="193" y="110"/>
                  </a:lnTo>
                  <a:lnTo>
                    <a:pt x="195" y="112"/>
                  </a:lnTo>
                  <a:lnTo>
                    <a:pt x="198" y="114"/>
                  </a:lnTo>
                  <a:lnTo>
                    <a:pt x="201" y="116"/>
                  </a:lnTo>
                  <a:lnTo>
                    <a:pt x="203" y="118"/>
                  </a:lnTo>
                  <a:lnTo>
                    <a:pt x="206" y="120"/>
                  </a:lnTo>
                  <a:lnTo>
                    <a:pt x="209" y="122"/>
                  </a:lnTo>
                  <a:lnTo>
                    <a:pt x="211" y="124"/>
                  </a:lnTo>
                  <a:lnTo>
                    <a:pt x="214" y="126"/>
                  </a:lnTo>
                  <a:lnTo>
                    <a:pt x="217" y="128"/>
                  </a:lnTo>
                  <a:lnTo>
                    <a:pt x="220" y="130"/>
                  </a:lnTo>
                  <a:lnTo>
                    <a:pt x="222" y="132"/>
                  </a:lnTo>
                  <a:lnTo>
                    <a:pt x="225" y="134"/>
                  </a:lnTo>
                  <a:lnTo>
                    <a:pt x="228" y="136"/>
                  </a:lnTo>
                  <a:lnTo>
                    <a:pt x="230" y="138"/>
                  </a:lnTo>
                  <a:lnTo>
                    <a:pt x="233" y="140"/>
                  </a:lnTo>
                  <a:lnTo>
                    <a:pt x="236" y="142"/>
                  </a:lnTo>
                  <a:lnTo>
                    <a:pt x="238" y="144"/>
                  </a:lnTo>
                  <a:lnTo>
                    <a:pt x="241" y="146"/>
                  </a:lnTo>
                  <a:lnTo>
                    <a:pt x="243" y="149"/>
                  </a:lnTo>
                  <a:lnTo>
                    <a:pt x="246" y="151"/>
                  </a:lnTo>
                  <a:lnTo>
                    <a:pt x="249" y="153"/>
                  </a:lnTo>
                  <a:lnTo>
                    <a:pt x="251" y="155"/>
                  </a:lnTo>
                  <a:lnTo>
                    <a:pt x="254" y="157"/>
                  </a:lnTo>
                  <a:lnTo>
                    <a:pt x="256" y="159"/>
                  </a:lnTo>
                  <a:lnTo>
                    <a:pt x="259" y="161"/>
                  </a:lnTo>
                  <a:lnTo>
                    <a:pt x="262" y="164"/>
                  </a:lnTo>
                  <a:lnTo>
                    <a:pt x="264" y="166"/>
                  </a:lnTo>
                  <a:lnTo>
                    <a:pt x="267" y="168"/>
                  </a:lnTo>
                  <a:lnTo>
                    <a:pt x="269" y="170"/>
                  </a:lnTo>
                  <a:lnTo>
                    <a:pt x="272" y="173"/>
                  </a:lnTo>
                  <a:lnTo>
                    <a:pt x="274" y="175"/>
                  </a:lnTo>
                  <a:lnTo>
                    <a:pt x="277" y="177"/>
                  </a:lnTo>
                  <a:lnTo>
                    <a:pt x="280" y="179"/>
                  </a:lnTo>
                  <a:lnTo>
                    <a:pt x="282" y="181"/>
                  </a:lnTo>
                  <a:lnTo>
                    <a:pt x="284" y="184"/>
                  </a:lnTo>
                  <a:lnTo>
                    <a:pt x="287" y="186"/>
                  </a:lnTo>
                  <a:lnTo>
                    <a:pt x="290" y="188"/>
                  </a:lnTo>
                  <a:lnTo>
                    <a:pt x="292" y="190"/>
                  </a:lnTo>
                  <a:lnTo>
                    <a:pt x="294" y="193"/>
                  </a:lnTo>
                  <a:lnTo>
                    <a:pt x="297" y="195"/>
                  </a:lnTo>
                  <a:lnTo>
                    <a:pt x="299" y="197"/>
                  </a:lnTo>
                  <a:lnTo>
                    <a:pt x="302" y="200"/>
                  </a:lnTo>
                  <a:lnTo>
                    <a:pt x="304" y="202"/>
                  </a:lnTo>
                  <a:lnTo>
                    <a:pt x="307" y="204"/>
                  </a:lnTo>
                  <a:lnTo>
                    <a:pt x="309" y="207"/>
                  </a:lnTo>
                  <a:lnTo>
                    <a:pt x="312" y="209"/>
                  </a:lnTo>
                  <a:lnTo>
                    <a:pt x="314" y="211"/>
                  </a:lnTo>
                  <a:lnTo>
                    <a:pt x="316" y="214"/>
                  </a:lnTo>
                  <a:lnTo>
                    <a:pt x="319" y="216"/>
                  </a:lnTo>
                  <a:lnTo>
                    <a:pt x="321" y="218"/>
                  </a:lnTo>
                  <a:lnTo>
                    <a:pt x="324" y="221"/>
                  </a:lnTo>
                  <a:lnTo>
                    <a:pt x="326" y="223"/>
                  </a:lnTo>
                  <a:lnTo>
                    <a:pt x="329" y="225"/>
                  </a:lnTo>
                  <a:lnTo>
                    <a:pt x="331" y="228"/>
                  </a:lnTo>
                  <a:lnTo>
                    <a:pt x="333" y="230"/>
                  </a:lnTo>
                  <a:lnTo>
                    <a:pt x="336" y="233"/>
                  </a:lnTo>
                  <a:lnTo>
                    <a:pt x="338" y="235"/>
                  </a:lnTo>
                  <a:lnTo>
                    <a:pt x="340" y="238"/>
                  </a:lnTo>
                  <a:lnTo>
                    <a:pt x="343" y="240"/>
                  </a:lnTo>
                  <a:lnTo>
                    <a:pt x="345" y="242"/>
                  </a:lnTo>
                  <a:lnTo>
                    <a:pt x="347" y="245"/>
                  </a:lnTo>
                  <a:lnTo>
                    <a:pt x="349" y="247"/>
                  </a:lnTo>
                  <a:lnTo>
                    <a:pt x="352" y="250"/>
                  </a:lnTo>
                  <a:lnTo>
                    <a:pt x="354" y="252"/>
                  </a:lnTo>
                  <a:lnTo>
                    <a:pt x="356" y="255"/>
                  </a:lnTo>
                  <a:lnTo>
                    <a:pt x="359" y="257"/>
                  </a:lnTo>
                  <a:lnTo>
                    <a:pt x="361" y="260"/>
                  </a:lnTo>
                  <a:lnTo>
                    <a:pt x="363" y="262"/>
                  </a:lnTo>
                  <a:lnTo>
                    <a:pt x="365" y="265"/>
                  </a:lnTo>
                  <a:lnTo>
                    <a:pt x="368" y="267"/>
                  </a:lnTo>
                  <a:lnTo>
                    <a:pt x="370" y="270"/>
                  </a:lnTo>
                  <a:lnTo>
                    <a:pt x="372" y="272"/>
                  </a:lnTo>
                  <a:lnTo>
                    <a:pt x="375" y="275"/>
                  </a:lnTo>
                  <a:lnTo>
                    <a:pt x="377" y="277"/>
                  </a:lnTo>
                  <a:lnTo>
                    <a:pt x="379" y="280"/>
                  </a:lnTo>
                  <a:lnTo>
                    <a:pt x="381" y="283"/>
                  </a:lnTo>
                  <a:lnTo>
                    <a:pt x="383" y="285"/>
                  </a:lnTo>
                  <a:lnTo>
                    <a:pt x="385" y="288"/>
                  </a:lnTo>
                  <a:lnTo>
                    <a:pt x="388" y="290"/>
                  </a:lnTo>
                  <a:lnTo>
                    <a:pt x="390" y="293"/>
                  </a:lnTo>
                  <a:lnTo>
                    <a:pt x="392" y="295"/>
                  </a:lnTo>
                  <a:lnTo>
                    <a:pt x="394" y="298"/>
                  </a:lnTo>
                  <a:lnTo>
                    <a:pt x="396" y="301"/>
                  </a:lnTo>
                  <a:lnTo>
                    <a:pt x="398" y="303"/>
                  </a:lnTo>
                  <a:lnTo>
                    <a:pt x="401" y="306"/>
                  </a:lnTo>
                  <a:lnTo>
                    <a:pt x="403" y="308"/>
                  </a:lnTo>
                  <a:lnTo>
                    <a:pt x="405" y="311"/>
                  </a:lnTo>
                  <a:lnTo>
                    <a:pt x="407" y="314"/>
                  </a:lnTo>
                  <a:lnTo>
                    <a:pt x="409" y="316"/>
                  </a:lnTo>
                  <a:lnTo>
                    <a:pt x="411" y="319"/>
                  </a:lnTo>
                  <a:lnTo>
                    <a:pt x="413" y="322"/>
                  </a:lnTo>
                  <a:lnTo>
                    <a:pt x="415" y="324"/>
                  </a:lnTo>
                  <a:lnTo>
                    <a:pt x="417" y="327"/>
                  </a:lnTo>
                  <a:lnTo>
                    <a:pt x="419" y="330"/>
                  </a:lnTo>
                  <a:lnTo>
                    <a:pt x="422" y="333"/>
                  </a:lnTo>
                  <a:lnTo>
                    <a:pt x="424" y="335"/>
                  </a:lnTo>
                  <a:lnTo>
                    <a:pt x="426" y="338"/>
                  </a:lnTo>
                  <a:lnTo>
                    <a:pt x="428" y="341"/>
                  </a:lnTo>
                  <a:lnTo>
                    <a:pt x="430" y="343"/>
                  </a:lnTo>
                  <a:lnTo>
                    <a:pt x="432" y="346"/>
                  </a:lnTo>
                  <a:lnTo>
                    <a:pt x="434" y="349"/>
                  </a:lnTo>
                  <a:lnTo>
                    <a:pt x="436" y="351"/>
                  </a:lnTo>
                  <a:lnTo>
                    <a:pt x="438" y="354"/>
                  </a:lnTo>
                  <a:lnTo>
                    <a:pt x="440" y="357"/>
                  </a:lnTo>
                  <a:lnTo>
                    <a:pt x="442" y="360"/>
                  </a:lnTo>
                  <a:lnTo>
                    <a:pt x="443" y="362"/>
                  </a:lnTo>
                  <a:lnTo>
                    <a:pt x="445" y="365"/>
                  </a:lnTo>
                  <a:lnTo>
                    <a:pt x="447" y="368"/>
                  </a:lnTo>
                  <a:lnTo>
                    <a:pt x="449" y="371"/>
                  </a:lnTo>
                  <a:lnTo>
                    <a:pt x="451" y="373"/>
                  </a:lnTo>
                  <a:lnTo>
                    <a:pt x="453" y="376"/>
                  </a:lnTo>
                  <a:lnTo>
                    <a:pt x="455" y="379"/>
                  </a:lnTo>
                  <a:lnTo>
                    <a:pt x="457" y="382"/>
                  </a:lnTo>
                  <a:lnTo>
                    <a:pt x="459" y="385"/>
                  </a:lnTo>
                  <a:lnTo>
                    <a:pt x="461" y="388"/>
                  </a:lnTo>
                  <a:lnTo>
                    <a:pt x="463" y="390"/>
                  </a:lnTo>
                  <a:lnTo>
                    <a:pt x="465" y="393"/>
                  </a:lnTo>
                  <a:lnTo>
                    <a:pt x="466" y="396"/>
                  </a:lnTo>
                  <a:lnTo>
                    <a:pt x="468" y="399"/>
                  </a:lnTo>
                  <a:lnTo>
                    <a:pt x="470" y="402"/>
                  </a:lnTo>
                  <a:lnTo>
                    <a:pt x="472" y="404"/>
                  </a:lnTo>
                  <a:lnTo>
                    <a:pt x="474" y="407"/>
                  </a:lnTo>
                  <a:lnTo>
                    <a:pt x="475" y="410"/>
                  </a:lnTo>
                  <a:lnTo>
                    <a:pt x="477" y="413"/>
                  </a:lnTo>
                  <a:lnTo>
                    <a:pt x="479" y="416"/>
                  </a:lnTo>
                  <a:lnTo>
                    <a:pt x="481" y="419"/>
                  </a:lnTo>
                  <a:lnTo>
                    <a:pt x="483" y="422"/>
                  </a:lnTo>
                  <a:lnTo>
                    <a:pt x="484" y="425"/>
                  </a:lnTo>
                  <a:lnTo>
                    <a:pt x="486" y="427"/>
                  </a:lnTo>
                  <a:lnTo>
                    <a:pt x="488" y="430"/>
                  </a:lnTo>
                  <a:lnTo>
                    <a:pt x="490" y="433"/>
                  </a:lnTo>
                  <a:lnTo>
                    <a:pt x="491" y="436"/>
                  </a:lnTo>
                  <a:lnTo>
                    <a:pt x="493" y="439"/>
                  </a:lnTo>
                  <a:lnTo>
                    <a:pt x="495" y="442"/>
                  </a:lnTo>
                  <a:lnTo>
                    <a:pt x="497" y="445"/>
                  </a:lnTo>
                  <a:lnTo>
                    <a:pt x="498" y="448"/>
                  </a:lnTo>
                  <a:lnTo>
                    <a:pt x="500" y="451"/>
                  </a:lnTo>
                  <a:lnTo>
                    <a:pt x="501" y="454"/>
                  </a:lnTo>
                  <a:lnTo>
                    <a:pt x="503" y="457"/>
                  </a:lnTo>
                  <a:lnTo>
                    <a:pt x="505" y="460"/>
                  </a:lnTo>
                  <a:lnTo>
                    <a:pt x="507" y="463"/>
                  </a:lnTo>
                  <a:lnTo>
                    <a:pt x="508" y="466"/>
                  </a:lnTo>
                  <a:lnTo>
                    <a:pt x="510" y="469"/>
                  </a:lnTo>
                  <a:lnTo>
                    <a:pt x="511" y="472"/>
                  </a:lnTo>
                  <a:lnTo>
                    <a:pt x="513" y="475"/>
                  </a:lnTo>
                  <a:lnTo>
                    <a:pt x="515" y="478"/>
                  </a:lnTo>
                  <a:lnTo>
                    <a:pt x="516" y="481"/>
                  </a:lnTo>
                  <a:lnTo>
                    <a:pt x="518" y="484"/>
                  </a:lnTo>
                  <a:lnTo>
                    <a:pt x="519" y="487"/>
                  </a:lnTo>
                  <a:lnTo>
                    <a:pt x="521" y="490"/>
                  </a:lnTo>
                  <a:lnTo>
                    <a:pt x="523" y="493"/>
                  </a:lnTo>
                  <a:lnTo>
                    <a:pt x="524" y="495"/>
                  </a:lnTo>
                  <a:lnTo>
                    <a:pt x="526" y="498"/>
                  </a:lnTo>
                  <a:lnTo>
                    <a:pt x="527" y="501"/>
                  </a:lnTo>
                  <a:lnTo>
                    <a:pt x="529" y="504"/>
                  </a:lnTo>
                  <a:lnTo>
                    <a:pt x="530" y="508"/>
                  </a:lnTo>
                  <a:lnTo>
                    <a:pt x="532" y="511"/>
                  </a:lnTo>
                  <a:lnTo>
                    <a:pt x="533" y="514"/>
                  </a:lnTo>
                  <a:lnTo>
                    <a:pt x="535" y="517"/>
                  </a:lnTo>
                  <a:lnTo>
                    <a:pt x="536" y="520"/>
                  </a:lnTo>
                  <a:lnTo>
                    <a:pt x="537" y="523"/>
                  </a:lnTo>
                  <a:lnTo>
                    <a:pt x="539" y="526"/>
                  </a:lnTo>
                  <a:lnTo>
                    <a:pt x="540" y="529"/>
                  </a:lnTo>
                  <a:lnTo>
                    <a:pt x="542" y="532"/>
                  </a:lnTo>
                  <a:lnTo>
                    <a:pt x="543" y="535"/>
                  </a:lnTo>
                  <a:lnTo>
                    <a:pt x="545" y="538"/>
                  </a:lnTo>
                  <a:lnTo>
                    <a:pt x="546" y="541"/>
                  </a:lnTo>
                  <a:lnTo>
                    <a:pt x="548" y="544"/>
                  </a:lnTo>
                  <a:lnTo>
                    <a:pt x="549" y="547"/>
                  </a:lnTo>
                  <a:lnTo>
                    <a:pt x="550" y="551"/>
                  </a:lnTo>
                  <a:lnTo>
                    <a:pt x="552" y="554"/>
                  </a:lnTo>
                  <a:lnTo>
                    <a:pt x="553" y="557"/>
                  </a:lnTo>
                  <a:lnTo>
                    <a:pt x="554" y="560"/>
                  </a:lnTo>
                  <a:lnTo>
                    <a:pt x="556" y="563"/>
                  </a:lnTo>
                  <a:lnTo>
                    <a:pt x="557" y="566"/>
                  </a:lnTo>
                  <a:lnTo>
                    <a:pt x="558" y="569"/>
                  </a:lnTo>
                  <a:lnTo>
                    <a:pt x="560" y="572"/>
                  </a:lnTo>
                  <a:lnTo>
                    <a:pt x="561" y="575"/>
                  </a:lnTo>
                  <a:lnTo>
                    <a:pt x="562" y="579"/>
                  </a:lnTo>
                  <a:lnTo>
                    <a:pt x="564" y="582"/>
                  </a:lnTo>
                  <a:lnTo>
                    <a:pt x="565" y="585"/>
                  </a:lnTo>
                  <a:lnTo>
                    <a:pt x="566" y="588"/>
                  </a:lnTo>
                  <a:lnTo>
                    <a:pt x="567" y="591"/>
                  </a:lnTo>
                  <a:lnTo>
                    <a:pt x="568" y="594"/>
                  </a:lnTo>
                  <a:lnTo>
                    <a:pt x="570" y="597"/>
                  </a:lnTo>
                  <a:lnTo>
                    <a:pt x="571" y="601"/>
                  </a:lnTo>
                  <a:lnTo>
                    <a:pt x="572" y="604"/>
                  </a:lnTo>
                  <a:lnTo>
                    <a:pt x="573" y="607"/>
                  </a:lnTo>
                  <a:lnTo>
                    <a:pt x="575" y="610"/>
                  </a:lnTo>
                  <a:lnTo>
                    <a:pt x="576" y="613"/>
                  </a:lnTo>
                  <a:lnTo>
                    <a:pt x="577" y="616"/>
                  </a:lnTo>
                  <a:lnTo>
                    <a:pt x="578" y="620"/>
                  </a:lnTo>
                  <a:lnTo>
                    <a:pt x="579" y="623"/>
                  </a:lnTo>
                  <a:lnTo>
                    <a:pt x="580" y="626"/>
                  </a:lnTo>
                  <a:lnTo>
                    <a:pt x="581" y="629"/>
                  </a:lnTo>
                  <a:lnTo>
                    <a:pt x="582" y="632"/>
                  </a:lnTo>
                  <a:lnTo>
                    <a:pt x="584" y="636"/>
                  </a:lnTo>
                  <a:lnTo>
                    <a:pt x="585" y="639"/>
                  </a:lnTo>
                  <a:lnTo>
                    <a:pt x="586" y="642"/>
                  </a:lnTo>
                  <a:lnTo>
                    <a:pt x="587" y="645"/>
                  </a:lnTo>
                  <a:lnTo>
                    <a:pt x="588" y="649"/>
                  </a:lnTo>
                  <a:lnTo>
                    <a:pt x="589" y="652"/>
                  </a:lnTo>
                  <a:lnTo>
                    <a:pt x="590" y="655"/>
                  </a:lnTo>
                  <a:lnTo>
                    <a:pt x="591" y="658"/>
                  </a:lnTo>
                  <a:lnTo>
                    <a:pt x="592" y="661"/>
                  </a:lnTo>
                  <a:lnTo>
                    <a:pt x="593" y="665"/>
                  </a:lnTo>
                  <a:lnTo>
                    <a:pt x="594" y="668"/>
                  </a:lnTo>
                  <a:lnTo>
                    <a:pt x="595" y="671"/>
                  </a:lnTo>
                  <a:lnTo>
                    <a:pt x="596" y="674"/>
                  </a:lnTo>
                  <a:lnTo>
                    <a:pt x="597" y="678"/>
                  </a:lnTo>
                  <a:lnTo>
                    <a:pt x="598" y="681"/>
                  </a:lnTo>
                  <a:lnTo>
                    <a:pt x="599" y="684"/>
                  </a:lnTo>
                  <a:lnTo>
                    <a:pt x="600" y="687"/>
                  </a:lnTo>
                  <a:lnTo>
                    <a:pt x="601" y="691"/>
                  </a:lnTo>
                  <a:lnTo>
                    <a:pt x="602" y="694"/>
                  </a:lnTo>
                  <a:lnTo>
                    <a:pt x="603" y="697"/>
                  </a:lnTo>
                  <a:lnTo>
                    <a:pt x="604" y="700"/>
                  </a:lnTo>
                  <a:lnTo>
                    <a:pt x="605" y="704"/>
                  </a:lnTo>
                  <a:lnTo>
                    <a:pt x="606" y="707"/>
                  </a:lnTo>
                  <a:lnTo>
                    <a:pt x="607" y="710"/>
                  </a:lnTo>
                  <a:lnTo>
                    <a:pt x="607" y="714"/>
                  </a:lnTo>
                  <a:lnTo>
                    <a:pt x="608" y="717"/>
                  </a:lnTo>
                  <a:lnTo>
                    <a:pt x="609" y="720"/>
                  </a:lnTo>
                  <a:lnTo>
                    <a:pt x="610" y="724"/>
                  </a:lnTo>
                  <a:lnTo>
                    <a:pt x="611" y="727"/>
                  </a:lnTo>
                  <a:lnTo>
                    <a:pt x="611" y="730"/>
                  </a:lnTo>
                  <a:lnTo>
                    <a:pt x="612" y="733"/>
                  </a:lnTo>
                  <a:lnTo>
                    <a:pt x="613" y="737"/>
                  </a:lnTo>
                  <a:lnTo>
                    <a:pt x="614" y="740"/>
                  </a:lnTo>
                  <a:lnTo>
                    <a:pt x="615" y="743"/>
                  </a:lnTo>
                  <a:lnTo>
                    <a:pt x="616" y="747"/>
                  </a:lnTo>
                  <a:lnTo>
                    <a:pt x="616" y="750"/>
                  </a:lnTo>
                  <a:lnTo>
                    <a:pt x="617" y="753"/>
                  </a:lnTo>
                  <a:lnTo>
                    <a:pt x="618" y="756"/>
                  </a:lnTo>
                  <a:lnTo>
                    <a:pt x="619" y="760"/>
                  </a:lnTo>
                  <a:lnTo>
                    <a:pt x="619" y="763"/>
                  </a:lnTo>
                  <a:lnTo>
                    <a:pt x="620" y="766"/>
                  </a:lnTo>
                  <a:lnTo>
                    <a:pt x="621" y="770"/>
                  </a:lnTo>
                  <a:lnTo>
                    <a:pt x="621" y="773"/>
                  </a:lnTo>
                  <a:lnTo>
                    <a:pt x="622" y="776"/>
                  </a:lnTo>
                  <a:lnTo>
                    <a:pt x="623" y="780"/>
                  </a:lnTo>
                  <a:lnTo>
                    <a:pt x="623" y="783"/>
                  </a:lnTo>
                  <a:lnTo>
                    <a:pt x="624" y="786"/>
                  </a:lnTo>
                  <a:lnTo>
                    <a:pt x="624" y="790"/>
                  </a:lnTo>
                  <a:lnTo>
                    <a:pt x="625" y="793"/>
                  </a:lnTo>
                  <a:lnTo>
                    <a:pt x="626" y="796"/>
                  </a:lnTo>
                  <a:lnTo>
                    <a:pt x="626" y="800"/>
                  </a:lnTo>
                  <a:lnTo>
                    <a:pt x="627" y="803"/>
                  </a:lnTo>
                  <a:lnTo>
                    <a:pt x="627" y="807"/>
                  </a:lnTo>
                  <a:lnTo>
                    <a:pt x="628" y="810"/>
                  </a:lnTo>
                  <a:lnTo>
                    <a:pt x="629" y="813"/>
                  </a:lnTo>
                  <a:lnTo>
                    <a:pt x="629" y="817"/>
                  </a:lnTo>
                  <a:lnTo>
                    <a:pt x="630" y="820"/>
                  </a:lnTo>
                  <a:lnTo>
                    <a:pt x="630" y="823"/>
                  </a:lnTo>
                  <a:lnTo>
                    <a:pt x="631" y="827"/>
                  </a:lnTo>
                  <a:lnTo>
                    <a:pt x="631" y="830"/>
                  </a:lnTo>
                  <a:lnTo>
                    <a:pt x="632" y="833"/>
                  </a:lnTo>
                  <a:lnTo>
                    <a:pt x="632" y="837"/>
                  </a:lnTo>
                  <a:lnTo>
                    <a:pt x="633" y="840"/>
                  </a:lnTo>
                  <a:lnTo>
                    <a:pt x="633" y="843"/>
                  </a:lnTo>
                  <a:lnTo>
                    <a:pt x="634" y="847"/>
                  </a:lnTo>
                  <a:lnTo>
                    <a:pt x="634" y="850"/>
                  </a:lnTo>
                  <a:lnTo>
                    <a:pt x="635" y="853"/>
                  </a:lnTo>
                  <a:lnTo>
                    <a:pt x="635" y="857"/>
                  </a:lnTo>
                  <a:lnTo>
                    <a:pt x="635" y="860"/>
                  </a:lnTo>
                  <a:lnTo>
                    <a:pt x="636" y="863"/>
                  </a:lnTo>
                  <a:lnTo>
                    <a:pt x="636" y="867"/>
                  </a:lnTo>
                  <a:lnTo>
                    <a:pt x="637" y="870"/>
                  </a:lnTo>
                  <a:lnTo>
                    <a:pt x="637" y="874"/>
                  </a:lnTo>
                  <a:lnTo>
                    <a:pt x="637" y="877"/>
                  </a:lnTo>
                  <a:lnTo>
                    <a:pt x="638" y="880"/>
                  </a:lnTo>
                  <a:lnTo>
                    <a:pt x="638" y="884"/>
                  </a:lnTo>
                  <a:lnTo>
                    <a:pt x="638" y="887"/>
                  </a:lnTo>
                  <a:lnTo>
                    <a:pt x="639" y="891"/>
                  </a:lnTo>
                  <a:lnTo>
                    <a:pt x="639" y="894"/>
                  </a:lnTo>
                  <a:lnTo>
                    <a:pt x="639" y="897"/>
                  </a:lnTo>
                  <a:lnTo>
                    <a:pt x="640" y="901"/>
                  </a:lnTo>
                  <a:lnTo>
                    <a:pt x="640" y="904"/>
                  </a:lnTo>
                  <a:lnTo>
                    <a:pt x="640" y="907"/>
                  </a:lnTo>
                  <a:lnTo>
                    <a:pt x="640" y="911"/>
                  </a:lnTo>
                  <a:lnTo>
                    <a:pt x="641" y="914"/>
                  </a:lnTo>
                  <a:lnTo>
                    <a:pt x="641" y="918"/>
                  </a:lnTo>
                  <a:lnTo>
                    <a:pt x="641" y="921"/>
                  </a:lnTo>
                  <a:lnTo>
                    <a:pt x="641" y="924"/>
                  </a:lnTo>
                  <a:lnTo>
                    <a:pt x="642" y="928"/>
                  </a:lnTo>
                  <a:lnTo>
                    <a:pt x="642" y="931"/>
                  </a:lnTo>
                  <a:lnTo>
                    <a:pt x="642" y="935"/>
                  </a:lnTo>
                  <a:lnTo>
                    <a:pt x="642" y="938"/>
                  </a:lnTo>
                  <a:lnTo>
                    <a:pt x="642" y="941"/>
                  </a:lnTo>
                  <a:lnTo>
                    <a:pt x="642" y="945"/>
                  </a:lnTo>
                  <a:lnTo>
                    <a:pt x="643" y="948"/>
                  </a:lnTo>
                  <a:lnTo>
                    <a:pt x="643" y="952"/>
                  </a:lnTo>
                  <a:lnTo>
                    <a:pt x="643" y="955"/>
                  </a:lnTo>
                  <a:lnTo>
                    <a:pt x="643" y="958"/>
                  </a:lnTo>
                  <a:lnTo>
                    <a:pt x="643" y="962"/>
                  </a:lnTo>
                  <a:lnTo>
                    <a:pt x="643" y="965"/>
                  </a:lnTo>
                  <a:lnTo>
                    <a:pt x="643" y="968"/>
                  </a:lnTo>
                  <a:lnTo>
                    <a:pt x="643" y="972"/>
                  </a:lnTo>
                  <a:lnTo>
                    <a:pt x="643" y="975"/>
                  </a:lnTo>
                  <a:lnTo>
                    <a:pt x="643" y="979"/>
                  </a:lnTo>
                  <a:lnTo>
                    <a:pt x="643" y="982"/>
                  </a:lnTo>
                  <a:lnTo>
                    <a:pt x="643" y="986"/>
                  </a:lnTo>
                  <a:lnTo>
                    <a:pt x="643" y="989"/>
                  </a:lnTo>
                  <a:lnTo>
                    <a:pt x="643" y="992"/>
                  </a:lnTo>
                  <a:lnTo>
                    <a:pt x="643" y="996"/>
                  </a:lnTo>
                  <a:lnTo>
                    <a:pt x="643" y="999"/>
                  </a:lnTo>
                  <a:lnTo>
                    <a:pt x="643" y="1003"/>
                  </a:lnTo>
                  <a:lnTo>
                    <a:pt x="643" y="1006"/>
                  </a:lnTo>
                  <a:lnTo>
                    <a:pt x="643" y="1009"/>
                  </a:lnTo>
                  <a:lnTo>
                    <a:pt x="643" y="1013"/>
                  </a:lnTo>
                  <a:lnTo>
                    <a:pt x="643" y="1016"/>
                  </a:lnTo>
                  <a:lnTo>
                    <a:pt x="643" y="1019"/>
                  </a:lnTo>
                  <a:lnTo>
                    <a:pt x="643" y="1023"/>
                  </a:lnTo>
                  <a:lnTo>
                    <a:pt x="643" y="1026"/>
                  </a:lnTo>
                  <a:lnTo>
                    <a:pt x="643" y="1030"/>
                  </a:lnTo>
                  <a:lnTo>
                    <a:pt x="643" y="1033"/>
                  </a:lnTo>
                  <a:lnTo>
                    <a:pt x="643" y="1036"/>
                  </a:lnTo>
                  <a:lnTo>
                    <a:pt x="642" y="1040"/>
                  </a:lnTo>
                  <a:lnTo>
                    <a:pt x="642" y="1043"/>
                  </a:lnTo>
                  <a:lnTo>
                    <a:pt x="642" y="1047"/>
                  </a:lnTo>
                  <a:lnTo>
                    <a:pt x="642" y="1050"/>
                  </a:lnTo>
                  <a:lnTo>
                    <a:pt x="642" y="1053"/>
                  </a:lnTo>
                  <a:lnTo>
                    <a:pt x="642" y="1057"/>
                  </a:lnTo>
                  <a:lnTo>
                    <a:pt x="641" y="1060"/>
                  </a:lnTo>
                  <a:lnTo>
                    <a:pt x="641" y="1064"/>
                  </a:lnTo>
                  <a:lnTo>
                    <a:pt x="641" y="1067"/>
                  </a:lnTo>
                  <a:lnTo>
                    <a:pt x="641" y="1070"/>
                  </a:lnTo>
                  <a:lnTo>
                    <a:pt x="640" y="1074"/>
                  </a:lnTo>
                  <a:lnTo>
                    <a:pt x="640" y="1077"/>
                  </a:lnTo>
                  <a:lnTo>
                    <a:pt x="640" y="1080"/>
                  </a:lnTo>
                  <a:lnTo>
                    <a:pt x="640" y="1084"/>
                  </a:lnTo>
                  <a:lnTo>
                    <a:pt x="639" y="1087"/>
                  </a:lnTo>
                  <a:lnTo>
                    <a:pt x="639" y="1091"/>
                  </a:lnTo>
                  <a:lnTo>
                    <a:pt x="639" y="1094"/>
                  </a:lnTo>
                  <a:lnTo>
                    <a:pt x="638" y="1098"/>
                  </a:lnTo>
                  <a:lnTo>
                    <a:pt x="638" y="1101"/>
                  </a:lnTo>
                  <a:lnTo>
                    <a:pt x="638" y="1104"/>
                  </a:lnTo>
                  <a:lnTo>
                    <a:pt x="637" y="1108"/>
                  </a:lnTo>
                  <a:lnTo>
                    <a:pt x="637" y="1111"/>
                  </a:lnTo>
                  <a:lnTo>
                    <a:pt x="637" y="1114"/>
                  </a:lnTo>
                  <a:lnTo>
                    <a:pt x="636" y="1118"/>
                  </a:lnTo>
                  <a:lnTo>
                    <a:pt x="636" y="1121"/>
                  </a:lnTo>
                  <a:lnTo>
                    <a:pt x="635" y="1124"/>
                  </a:lnTo>
                  <a:lnTo>
                    <a:pt x="635" y="1128"/>
                  </a:lnTo>
                  <a:lnTo>
                    <a:pt x="635" y="1131"/>
                  </a:lnTo>
                  <a:lnTo>
                    <a:pt x="634" y="1134"/>
                  </a:lnTo>
                  <a:lnTo>
                    <a:pt x="634" y="1138"/>
                  </a:lnTo>
                  <a:lnTo>
                    <a:pt x="633" y="1141"/>
                  </a:lnTo>
                  <a:lnTo>
                    <a:pt x="633" y="1145"/>
                  </a:lnTo>
                  <a:lnTo>
                    <a:pt x="632" y="1148"/>
                  </a:lnTo>
                  <a:lnTo>
                    <a:pt x="632" y="1151"/>
                  </a:lnTo>
                  <a:lnTo>
                    <a:pt x="631" y="1155"/>
                  </a:lnTo>
                  <a:lnTo>
                    <a:pt x="631" y="1158"/>
                  </a:lnTo>
                  <a:lnTo>
                    <a:pt x="630" y="1161"/>
                  </a:lnTo>
                  <a:lnTo>
                    <a:pt x="630" y="1165"/>
                  </a:lnTo>
                  <a:lnTo>
                    <a:pt x="629" y="1168"/>
                  </a:lnTo>
                  <a:lnTo>
                    <a:pt x="629" y="1172"/>
                  </a:lnTo>
                  <a:lnTo>
                    <a:pt x="628" y="1175"/>
                  </a:lnTo>
                  <a:lnTo>
                    <a:pt x="627" y="1178"/>
                  </a:lnTo>
                  <a:lnTo>
                    <a:pt x="627" y="1182"/>
                  </a:lnTo>
                  <a:lnTo>
                    <a:pt x="626" y="1185"/>
                  </a:lnTo>
                  <a:lnTo>
                    <a:pt x="626" y="1188"/>
                  </a:lnTo>
                  <a:lnTo>
                    <a:pt x="625" y="1192"/>
                  </a:lnTo>
                  <a:lnTo>
                    <a:pt x="624" y="1195"/>
                  </a:lnTo>
                  <a:lnTo>
                    <a:pt x="624" y="1198"/>
                  </a:lnTo>
                  <a:lnTo>
                    <a:pt x="623" y="1202"/>
                  </a:lnTo>
                  <a:lnTo>
                    <a:pt x="623" y="1205"/>
                  </a:lnTo>
                  <a:lnTo>
                    <a:pt x="622" y="1208"/>
                  </a:lnTo>
                  <a:lnTo>
                    <a:pt x="621" y="1211"/>
                  </a:lnTo>
                  <a:lnTo>
                    <a:pt x="621" y="1215"/>
                  </a:lnTo>
                  <a:lnTo>
                    <a:pt x="620" y="1218"/>
                  </a:lnTo>
                  <a:lnTo>
                    <a:pt x="619" y="1221"/>
                  </a:lnTo>
                  <a:lnTo>
                    <a:pt x="619" y="1225"/>
                  </a:lnTo>
                  <a:lnTo>
                    <a:pt x="618" y="1228"/>
                  </a:lnTo>
                  <a:lnTo>
                    <a:pt x="617" y="1231"/>
                  </a:lnTo>
                  <a:lnTo>
                    <a:pt x="616" y="1235"/>
                  </a:lnTo>
                  <a:lnTo>
                    <a:pt x="616" y="1238"/>
                  </a:lnTo>
                  <a:lnTo>
                    <a:pt x="615" y="1241"/>
                  </a:lnTo>
                  <a:lnTo>
                    <a:pt x="614" y="1245"/>
                  </a:lnTo>
                  <a:lnTo>
                    <a:pt x="613" y="1248"/>
                  </a:lnTo>
                  <a:lnTo>
                    <a:pt x="612" y="1251"/>
                  </a:lnTo>
                  <a:lnTo>
                    <a:pt x="611" y="1255"/>
                  </a:lnTo>
                  <a:lnTo>
                    <a:pt x="611" y="1258"/>
                  </a:lnTo>
                  <a:lnTo>
                    <a:pt x="610" y="1261"/>
                  </a:lnTo>
                  <a:lnTo>
                    <a:pt x="609" y="1264"/>
                  </a:lnTo>
                  <a:lnTo>
                    <a:pt x="608" y="1268"/>
                  </a:lnTo>
                  <a:lnTo>
                    <a:pt x="607" y="1271"/>
                  </a:lnTo>
                  <a:lnTo>
                    <a:pt x="607" y="1274"/>
                  </a:lnTo>
                  <a:lnTo>
                    <a:pt x="606" y="1278"/>
                  </a:lnTo>
                  <a:lnTo>
                    <a:pt x="605" y="1281"/>
                  </a:lnTo>
                  <a:lnTo>
                    <a:pt x="604" y="1284"/>
                  </a:lnTo>
                  <a:lnTo>
                    <a:pt x="603" y="1287"/>
                  </a:lnTo>
                  <a:lnTo>
                    <a:pt x="602" y="1291"/>
                  </a:lnTo>
                  <a:lnTo>
                    <a:pt x="601" y="1294"/>
                  </a:lnTo>
                  <a:lnTo>
                    <a:pt x="600" y="1297"/>
                  </a:lnTo>
                  <a:lnTo>
                    <a:pt x="599" y="1300"/>
                  </a:lnTo>
                  <a:lnTo>
                    <a:pt x="598" y="1304"/>
                  </a:lnTo>
                  <a:lnTo>
                    <a:pt x="597" y="1307"/>
                  </a:lnTo>
                  <a:lnTo>
                    <a:pt x="596" y="1310"/>
                  </a:lnTo>
                  <a:lnTo>
                    <a:pt x="595" y="1313"/>
                  </a:lnTo>
                  <a:lnTo>
                    <a:pt x="594" y="1317"/>
                  </a:lnTo>
                  <a:lnTo>
                    <a:pt x="593" y="1320"/>
                  </a:lnTo>
                  <a:lnTo>
                    <a:pt x="592" y="1323"/>
                  </a:lnTo>
                  <a:lnTo>
                    <a:pt x="591" y="1326"/>
                  </a:lnTo>
                  <a:lnTo>
                    <a:pt x="590" y="1330"/>
                  </a:lnTo>
                  <a:lnTo>
                    <a:pt x="589" y="1333"/>
                  </a:lnTo>
                  <a:lnTo>
                    <a:pt x="588" y="1336"/>
                  </a:lnTo>
                  <a:lnTo>
                    <a:pt x="587" y="1339"/>
                  </a:lnTo>
                  <a:lnTo>
                    <a:pt x="586" y="1342"/>
                  </a:lnTo>
                  <a:lnTo>
                    <a:pt x="585" y="1346"/>
                  </a:lnTo>
                  <a:lnTo>
                    <a:pt x="584" y="1349"/>
                  </a:lnTo>
                  <a:lnTo>
                    <a:pt x="582" y="1352"/>
                  </a:lnTo>
                  <a:lnTo>
                    <a:pt x="581" y="1355"/>
                  </a:lnTo>
                  <a:lnTo>
                    <a:pt x="580" y="1358"/>
                  </a:lnTo>
                  <a:lnTo>
                    <a:pt x="579" y="1362"/>
                  </a:lnTo>
                  <a:lnTo>
                    <a:pt x="578" y="1365"/>
                  </a:lnTo>
                  <a:lnTo>
                    <a:pt x="577" y="1368"/>
                  </a:lnTo>
                  <a:lnTo>
                    <a:pt x="576" y="1371"/>
                  </a:lnTo>
                  <a:lnTo>
                    <a:pt x="575" y="1374"/>
                  </a:lnTo>
                  <a:lnTo>
                    <a:pt x="573" y="1378"/>
                  </a:lnTo>
                  <a:lnTo>
                    <a:pt x="572" y="1381"/>
                  </a:lnTo>
                  <a:lnTo>
                    <a:pt x="571" y="1384"/>
                  </a:lnTo>
                  <a:lnTo>
                    <a:pt x="570" y="1387"/>
                  </a:lnTo>
                  <a:lnTo>
                    <a:pt x="568" y="1390"/>
                  </a:lnTo>
                  <a:lnTo>
                    <a:pt x="567" y="1393"/>
                  </a:lnTo>
                  <a:lnTo>
                    <a:pt x="566" y="1397"/>
                  </a:lnTo>
                  <a:lnTo>
                    <a:pt x="565" y="1400"/>
                  </a:lnTo>
                  <a:lnTo>
                    <a:pt x="564" y="1403"/>
                  </a:lnTo>
                  <a:lnTo>
                    <a:pt x="562" y="1406"/>
                  </a:lnTo>
                  <a:lnTo>
                    <a:pt x="561" y="1409"/>
                  </a:lnTo>
                  <a:lnTo>
                    <a:pt x="560" y="1412"/>
                  </a:lnTo>
                  <a:lnTo>
                    <a:pt x="558" y="1415"/>
                  </a:lnTo>
                  <a:lnTo>
                    <a:pt x="557" y="1419"/>
                  </a:lnTo>
                  <a:lnTo>
                    <a:pt x="556" y="1422"/>
                  </a:lnTo>
                  <a:lnTo>
                    <a:pt x="554" y="1425"/>
                  </a:lnTo>
                  <a:lnTo>
                    <a:pt x="553" y="1428"/>
                  </a:lnTo>
                  <a:lnTo>
                    <a:pt x="552" y="1431"/>
                  </a:lnTo>
                  <a:lnTo>
                    <a:pt x="550" y="1434"/>
                  </a:lnTo>
                  <a:lnTo>
                    <a:pt x="549" y="1437"/>
                  </a:lnTo>
                  <a:lnTo>
                    <a:pt x="548" y="1440"/>
                  </a:lnTo>
                  <a:lnTo>
                    <a:pt x="546" y="1443"/>
                  </a:lnTo>
                  <a:lnTo>
                    <a:pt x="545" y="1447"/>
                  </a:lnTo>
                  <a:lnTo>
                    <a:pt x="543" y="1449"/>
                  </a:lnTo>
                  <a:lnTo>
                    <a:pt x="542" y="1452"/>
                  </a:lnTo>
                  <a:lnTo>
                    <a:pt x="540" y="1456"/>
                  </a:lnTo>
                  <a:lnTo>
                    <a:pt x="539" y="1459"/>
                  </a:lnTo>
                  <a:lnTo>
                    <a:pt x="537" y="1462"/>
                  </a:lnTo>
                  <a:lnTo>
                    <a:pt x="536" y="1465"/>
                  </a:lnTo>
                  <a:lnTo>
                    <a:pt x="535" y="1468"/>
                  </a:lnTo>
                  <a:lnTo>
                    <a:pt x="533" y="1471"/>
                  </a:lnTo>
                  <a:lnTo>
                    <a:pt x="532" y="1474"/>
                  </a:lnTo>
                  <a:lnTo>
                    <a:pt x="530" y="1477"/>
                  </a:lnTo>
                  <a:lnTo>
                    <a:pt x="529" y="1480"/>
                  </a:lnTo>
                  <a:lnTo>
                    <a:pt x="527" y="1483"/>
                  </a:lnTo>
                  <a:lnTo>
                    <a:pt x="526" y="1486"/>
                  </a:lnTo>
                  <a:lnTo>
                    <a:pt x="524" y="1489"/>
                  </a:lnTo>
                  <a:lnTo>
                    <a:pt x="523" y="1492"/>
                  </a:lnTo>
                  <a:lnTo>
                    <a:pt x="521" y="1495"/>
                  </a:lnTo>
                  <a:lnTo>
                    <a:pt x="519" y="1498"/>
                  </a:lnTo>
                  <a:lnTo>
                    <a:pt x="518" y="1501"/>
                  </a:lnTo>
                  <a:lnTo>
                    <a:pt x="516" y="1504"/>
                  </a:lnTo>
                  <a:lnTo>
                    <a:pt x="515" y="1507"/>
                  </a:lnTo>
                  <a:lnTo>
                    <a:pt x="513" y="1510"/>
                  </a:lnTo>
                  <a:lnTo>
                    <a:pt x="511" y="1513"/>
                  </a:lnTo>
                  <a:lnTo>
                    <a:pt x="510" y="1516"/>
                  </a:lnTo>
                  <a:lnTo>
                    <a:pt x="508" y="1519"/>
                  </a:lnTo>
                  <a:lnTo>
                    <a:pt x="507" y="1522"/>
                  </a:lnTo>
                  <a:lnTo>
                    <a:pt x="505" y="1525"/>
                  </a:lnTo>
                  <a:lnTo>
                    <a:pt x="503" y="1528"/>
                  </a:lnTo>
                  <a:lnTo>
                    <a:pt x="501" y="1531"/>
                  </a:lnTo>
                  <a:lnTo>
                    <a:pt x="500" y="1534"/>
                  </a:lnTo>
                  <a:lnTo>
                    <a:pt x="498" y="1537"/>
                  </a:lnTo>
                  <a:lnTo>
                    <a:pt x="497" y="1540"/>
                  </a:lnTo>
                  <a:lnTo>
                    <a:pt x="495" y="1543"/>
                  </a:lnTo>
                  <a:lnTo>
                    <a:pt x="493" y="1545"/>
                  </a:lnTo>
                  <a:lnTo>
                    <a:pt x="491" y="1548"/>
                  </a:lnTo>
                  <a:lnTo>
                    <a:pt x="490" y="1551"/>
                  </a:lnTo>
                  <a:lnTo>
                    <a:pt x="488" y="1554"/>
                  </a:lnTo>
                  <a:lnTo>
                    <a:pt x="486" y="1557"/>
                  </a:lnTo>
                  <a:lnTo>
                    <a:pt x="484" y="1560"/>
                  </a:lnTo>
                  <a:lnTo>
                    <a:pt x="483" y="1563"/>
                  </a:lnTo>
                  <a:lnTo>
                    <a:pt x="481" y="1566"/>
                  </a:lnTo>
                  <a:lnTo>
                    <a:pt x="479" y="1569"/>
                  </a:lnTo>
                  <a:lnTo>
                    <a:pt x="477" y="1572"/>
                  </a:lnTo>
                  <a:lnTo>
                    <a:pt x="475" y="1574"/>
                  </a:lnTo>
                  <a:lnTo>
                    <a:pt x="474" y="1577"/>
                  </a:lnTo>
                  <a:lnTo>
                    <a:pt x="472" y="1580"/>
                  </a:lnTo>
                  <a:lnTo>
                    <a:pt x="470" y="1583"/>
                  </a:lnTo>
                  <a:lnTo>
                    <a:pt x="468" y="1586"/>
                  </a:lnTo>
                  <a:lnTo>
                    <a:pt x="466" y="1589"/>
                  </a:lnTo>
                  <a:lnTo>
                    <a:pt x="465" y="1591"/>
                  </a:lnTo>
                  <a:lnTo>
                    <a:pt x="463" y="1594"/>
                  </a:lnTo>
                  <a:lnTo>
                    <a:pt x="461" y="1597"/>
                  </a:lnTo>
                  <a:lnTo>
                    <a:pt x="459" y="1600"/>
                  </a:lnTo>
                  <a:lnTo>
                    <a:pt x="457" y="1603"/>
                  </a:lnTo>
                  <a:lnTo>
                    <a:pt x="455" y="1605"/>
                  </a:lnTo>
                  <a:lnTo>
                    <a:pt x="453" y="1608"/>
                  </a:lnTo>
                  <a:lnTo>
                    <a:pt x="451" y="1611"/>
                  </a:lnTo>
                  <a:lnTo>
                    <a:pt x="449" y="1614"/>
                  </a:lnTo>
                  <a:lnTo>
                    <a:pt x="447" y="1617"/>
                  </a:lnTo>
                  <a:lnTo>
                    <a:pt x="445" y="1620"/>
                  </a:lnTo>
                  <a:lnTo>
                    <a:pt x="443" y="1622"/>
                  </a:lnTo>
                  <a:lnTo>
                    <a:pt x="442" y="1625"/>
                  </a:lnTo>
                  <a:lnTo>
                    <a:pt x="440" y="1628"/>
                  </a:lnTo>
                  <a:lnTo>
                    <a:pt x="438" y="1630"/>
                  </a:lnTo>
                  <a:lnTo>
                    <a:pt x="436" y="1633"/>
                  </a:lnTo>
                  <a:lnTo>
                    <a:pt x="434" y="1636"/>
                  </a:lnTo>
                  <a:lnTo>
                    <a:pt x="432" y="1639"/>
                  </a:lnTo>
                  <a:lnTo>
                    <a:pt x="430" y="1641"/>
                  </a:lnTo>
                  <a:lnTo>
                    <a:pt x="428" y="1644"/>
                  </a:lnTo>
                  <a:lnTo>
                    <a:pt x="426" y="1647"/>
                  </a:lnTo>
                  <a:lnTo>
                    <a:pt x="424" y="1649"/>
                  </a:lnTo>
                  <a:lnTo>
                    <a:pt x="422" y="1652"/>
                  </a:lnTo>
                  <a:lnTo>
                    <a:pt x="419" y="1655"/>
                  </a:lnTo>
                  <a:lnTo>
                    <a:pt x="417" y="1657"/>
                  </a:lnTo>
                  <a:lnTo>
                    <a:pt x="415" y="1660"/>
                  </a:lnTo>
                  <a:lnTo>
                    <a:pt x="413" y="1663"/>
                  </a:lnTo>
                  <a:lnTo>
                    <a:pt x="411" y="1666"/>
                  </a:lnTo>
                  <a:lnTo>
                    <a:pt x="409" y="1668"/>
                  </a:lnTo>
                  <a:lnTo>
                    <a:pt x="407" y="1671"/>
                  </a:lnTo>
                  <a:lnTo>
                    <a:pt x="405" y="1673"/>
                  </a:lnTo>
                  <a:lnTo>
                    <a:pt x="403" y="1676"/>
                  </a:lnTo>
                  <a:lnTo>
                    <a:pt x="401" y="1679"/>
                  </a:lnTo>
                  <a:lnTo>
                    <a:pt x="398" y="1681"/>
                  </a:lnTo>
                  <a:lnTo>
                    <a:pt x="396" y="1684"/>
                  </a:lnTo>
                  <a:lnTo>
                    <a:pt x="394" y="1686"/>
                  </a:lnTo>
                  <a:lnTo>
                    <a:pt x="392" y="1689"/>
                  </a:lnTo>
                  <a:lnTo>
                    <a:pt x="390" y="1692"/>
                  </a:lnTo>
                  <a:lnTo>
                    <a:pt x="388" y="1694"/>
                  </a:lnTo>
                  <a:lnTo>
                    <a:pt x="385" y="1697"/>
                  </a:lnTo>
                  <a:lnTo>
                    <a:pt x="383" y="1700"/>
                  </a:lnTo>
                  <a:lnTo>
                    <a:pt x="381" y="1702"/>
                  </a:lnTo>
                  <a:lnTo>
                    <a:pt x="379" y="1705"/>
                  </a:lnTo>
                  <a:lnTo>
                    <a:pt x="377" y="1707"/>
                  </a:lnTo>
                  <a:lnTo>
                    <a:pt x="375" y="1710"/>
                  </a:lnTo>
                  <a:lnTo>
                    <a:pt x="372" y="1712"/>
                  </a:lnTo>
                  <a:lnTo>
                    <a:pt x="370" y="1715"/>
                  </a:lnTo>
                  <a:lnTo>
                    <a:pt x="368" y="1717"/>
                  </a:lnTo>
                  <a:lnTo>
                    <a:pt x="365" y="1720"/>
                  </a:lnTo>
                  <a:lnTo>
                    <a:pt x="363" y="1722"/>
                  </a:lnTo>
                  <a:lnTo>
                    <a:pt x="361" y="1725"/>
                  </a:lnTo>
                  <a:lnTo>
                    <a:pt x="359" y="1727"/>
                  </a:lnTo>
                  <a:lnTo>
                    <a:pt x="356" y="1730"/>
                  </a:lnTo>
                  <a:lnTo>
                    <a:pt x="354" y="1732"/>
                  </a:lnTo>
                  <a:lnTo>
                    <a:pt x="352" y="1735"/>
                  </a:lnTo>
                  <a:lnTo>
                    <a:pt x="349" y="1737"/>
                  </a:lnTo>
                  <a:lnTo>
                    <a:pt x="347" y="1740"/>
                  </a:lnTo>
                  <a:lnTo>
                    <a:pt x="345" y="1742"/>
                  </a:lnTo>
                  <a:lnTo>
                    <a:pt x="343" y="1745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497" y="2037"/>
              <a:ext cx="643" cy="1744"/>
            </a:xfrm>
            <a:custGeom>
              <a:avLst/>
              <a:gdLst>
                <a:gd name="T0" fmla="*/ 616 w 643"/>
                <a:gd name="T1" fmla="*/ 1732 h 1744"/>
                <a:gd name="T2" fmla="*/ 586 w 643"/>
                <a:gd name="T3" fmla="*/ 1717 h 1744"/>
                <a:gd name="T4" fmla="*/ 556 w 643"/>
                <a:gd name="T5" fmla="*/ 1701 h 1744"/>
                <a:gd name="T6" fmla="*/ 527 w 643"/>
                <a:gd name="T7" fmla="*/ 1685 h 1744"/>
                <a:gd name="T8" fmla="*/ 498 w 643"/>
                <a:gd name="T9" fmla="*/ 1667 h 1744"/>
                <a:gd name="T10" fmla="*/ 470 w 643"/>
                <a:gd name="T11" fmla="*/ 1648 h 1744"/>
                <a:gd name="T12" fmla="*/ 443 w 643"/>
                <a:gd name="T13" fmla="*/ 1629 h 1744"/>
                <a:gd name="T14" fmla="*/ 416 w 643"/>
                <a:gd name="T15" fmla="*/ 1609 h 1744"/>
                <a:gd name="T16" fmla="*/ 389 w 643"/>
                <a:gd name="T17" fmla="*/ 1587 h 1744"/>
                <a:gd name="T18" fmla="*/ 364 w 643"/>
                <a:gd name="T19" fmla="*/ 1565 h 1744"/>
                <a:gd name="T20" fmla="*/ 339 w 643"/>
                <a:gd name="T21" fmla="*/ 1543 h 1744"/>
                <a:gd name="T22" fmla="*/ 315 w 643"/>
                <a:gd name="T23" fmla="*/ 1519 h 1744"/>
                <a:gd name="T24" fmla="*/ 291 w 643"/>
                <a:gd name="T25" fmla="*/ 1495 h 1744"/>
                <a:gd name="T26" fmla="*/ 269 w 643"/>
                <a:gd name="T27" fmla="*/ 1470 h 1744"/>
                <a:gd name="T28" fmla="*/ 247 w 643"/>
                <a:gd name="T29" fmla="*/ 1444 h 1744"/>
                <a:gd name="T30" fmla="*/ 226 w 643"/>
                <a:gd name="T31" fmla="*/ 1417 h 1744"/>
                <a:gd name="T32" fmla="*/ 206 w 643"/>
                <a:gd name="T33" fmla="*/ 1390 h 1744"/>
                <a:gd name="T34" fmla="*/ 186 w 643"/>
                <a:gd name="T35" fmla="*/ 1363 h 1744"/>
                <a:gd name="T36" fmla="*/ 168 w 643"/>
                <a:gd name="T37" fmla="*/ 1334 h 1744"/>
                <a:gd name="T38" fmla="*/ 150 w 643"/>
                <a:gd name="T39" fmla="*/ 1305 h 1744"/>
                <a:gd name="T40" fmla="*/ 133 w 643"/>
                <a:gd name="T41" fmla="*/ 1276 h 1744"/>
                <a:gd name="T42" fmla="*/ 118 w 643"/>
                <a:gd name="T43" fmla="*/ 1246 h 1744"/>
                <a:gd name="T44" fmla="*/ 103 w 643"/>
                <a:gd name="T45" fmla="*/ 1216 h 1744"/>
                <a:gd name="T46" fmla="*/ 89 w 643"/>
                <a:gd name="T47" fmla="*/ 1185 h 1744"/>
                <a:gd name="T48" fmla="*/ 76 w 643"/>
                <a:gd name="T49" fmla="*/ 1153 h 1744"/>
                <a:gd name="T50" fmla="*/ 64 w 643"/>
                <a:gd name="T51" fmla="*/ 1122 h 1744"/>
                <a:gd name="T52" fmla="*/ 53 w 643"/>
                <a:gd name="T53" fmla="*/ 1090 h 1744"/>
                <a:gd name="T54" fmla="*/ 43 w 643"/>
                <a:gd name="T55" fmla="*/ 1057 h 1744"/>
                <a:gd name="T56" fmla="*/ 34 w 643"/>
                <a:gd name="T57" fmla="*/ 1024 h 1744"/>
                <a:gd name="T58" fmla="*/ 26 w 643"/>
                <a:gd name="T59" fmla="*/ 991 h 1744"/>
                <a:gd name="T60" fmla="*/ 19 w 643"/>
                <a:gd name="T61" fmla="*/ 958 h 1744"/>
                <a:gd name="T62" fmla="*/ 13 w 643"/>
                <a:gd name="T63" fmla="*/ 925 h 1744"/>
                <a:gd name="T64" fmla="*/ 9 w 643"/>
                <a:gd name="T65" fmla="*/ 891 h 1744"/>
                <a:gd name="T66" fmla="*/ 5 w 643"/>
                <a:gd name="T67" fmla="*/ 858 h 1744"/>
                <a:gd name="T68" fmla="*/ 2 w 643"/>
                <a:gd name="T69" fmla="*/ 824 h 1744"/>
                <a:gd name="T70" fmla="*/ 0 w 643"/>
                <a:gd name="T71" fmla="*/ 790 h 1744"/>
                <a:gd name="T72" fmla="*/ 0 w 643"/>
                <a:gd name="T73" fmla="*/ 756 h 1744"/>
                <a:gd name="T74" fmla="*/ 0 w 643"/>
                <a:gd name="T75" fmla="*/ 722 h 1744"/>
                <a:gd name="T76" fmla="*/ 2 w 643"/>
                <a:gd name="T77" fmla="*/ 688 h 1744"/>
                <a:gd name="T78" fmla="*/ 4 w 643"/>
                <a:gd name="T79" fmla="*/ 654 h 1744"/>
                <a:gd name="T80" fmla="*/ 8 w 643"/>
                <a:gd name="T81" fmla="*/ 620 h 1744"/>
                <a:gd name="T82" fmla="*/ 13 w 643"/>
                <a:gd name="T83" fmla="*/ 587 h 1744"/>
                <a:gd name="T84" fmla="*/ 18 w 643"/>
                <a:gd name="T85" fmla="*/ 553 h 1744"/>
                <a:gd name="T86" fmla="*/ 25 w 643"/>
                <a:gd name="T87" fmla="*/ 520 h 1744"/>
                <a:gd name="T88" fmla="*/ 33 w 643"/>
                <a:gd name="T89" fmla="*/ 487 h 1744"/>
                <a:gd name="T90" fmla="*/ 41 w 643"/>
                <a:gd name="T91" fmla="*/ 454 h 1744"/>
                <a:gd name="T92" fmla="*/ 51 w 643"/>
                <a:gd name="T93" fmla="*/ 421 h 1744"/>
                <a:gd name="T94" fmla="*/ 62 w 643"/>
                <a:gd name="T95" fmla="*/ 389 h 1744"/>
                <a:gd name="T96" fmla="*/ 74 w 643"/>
                <a:gd name="T97" fmla="*/ 357 h 1744"/>
                <a:gd name="T98" fmla="*/ 86 w 643"/>
                <a:gd name="T99" fmla="*/ 326 h 1744"/>
                <a:gd name="T100" fmla="*/ 100 w 643"/>
                <a:gd name="T101" fmla="*/ 295 h 1744"/>
                <a:gd name="T102" fmla="*/ 115 w 643"/>
                <a:gd name="T103" fmla="*/ 264 h 1744"/>
                <a:gd name="T104" fmla="*/ 130 w 643"/>
                <a:gd name="T105" fmla="*/ 235 h 1744"/>
                <a:gd name="T106" fmla="*/ 147 w 643"/>
                <a:gd name="T107" fmla="*/ 205 h 1744"/>
                <a:gd name="T108" fmla="*/ 164 w 643"/>
                <a:gd name="T109" fmla="*/ 176 h 1744"/>
                <a:gd name="T110" fmla="*/ 182 w 643"/>
                <a:gd name="T111" fmla="*/ 148 h 1744"/>
                <a:gd name="T112" fmla="*/ 202 w 643"/>
                <a:gd name="T113" fmla="*/ 120 h 1744"/>
                <a:gd name="T114" fmla="*/ 222 w 643"/>
                <a:gd name="T115" fmla="*/ 93 h 1744"/>
                <a:gd name="T116" fmla="*/ 243 w 643"/>
                <a:gd name="T117" fmla="*/ 66 h 1744"/>
                <a:gd name="T118" fmla="*/ 264 w 643"/>
                <a:gd name="T119" fmla="*/ 40 h 1744"/>
                <a:gd name="T120" fmla="*/ 287 w 643"/>
                <a:gd name="T121" fmla="*/ 15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3" h="1744">
                  <a:moveTo>
                    <a:pt x="643" y="1744"/>
                  </a:moveTo>
                  <a:lnTo>
                    <a:pt x="640" y="1743"/>
                  </a:lnTo>
                  <a:lnTo>
                    <a:pt x="637" y="1742"/>
                  </a:lnTo>
                  <a:lnTo>
                    <a:pt x="634" y="1740"/>
                  </a:lnTo>
                  <a:lnTo>
                    <a:pt x="631" y="1739"/>
                  </a:lnTo>
                  <a:lnTo>
                    <a:pt x="628" y="1737"/>
                  </a:lnTo>
                  <a:lnTo>
                    <a:pt x="625" y="1736"/>
                  </a:lnTo>
                  <a:lnTo>
                    <a:pt x="622" y="1735"/>
                  </a:lnTo>
                  <a:lnTo>
                    <a:pt x="619" y="1733"/>
                  </a:lnTo>
                  <a:lnTo>
                    <a:pt x="616" y="1732"/>
                  </a:lnTo>
                  <a:lnTo>
                    <a:pt x="613" y="1730"/>
                  </a:lnTo>
                  <a:lnTo>
                    <a:pt x="610" y="1729"/>
                  </a:lnTo>
                  <a:lnTo>
                    <a:pt x="607" y="1727"/>
                  </a:lnTo>
                  <a:lnTo>
                    <a:pt x="604" y="1726"/>
                  </a:lnTo>
                  <a:lnTo>
                    <a:pt x="601" y="1724"/>
                  </a:lnTo>
                  <a:lnTo>
                    <a:pt x="598" y="1723"/>
                  </a:lnTo>
                  <a:lnTo>
                    <a:pt x="595" y="1721"/>
                  </a:lnTo>
                  <a:lnTo>
                    <a:pt x="592" y="1720"/>
                  </a:lnTo>
                  <a:lnTo>
                    <a:pt x="589" y="1718"/>
                  </a:lnTo>
                  <a:lnTo>
                    <a:pt x="586" y="1717"/>
                  </a:lnTo>
                  <a:lnTo>
                    <a:pt x="583" y="1716"/>
                  </a:lnTo>
                  <a:lnTo>
                    <a:pt x="580" y="1714"/>
                  </a:lnTo>
                  <a:lnTo>
                    <a:pt x="577" y="1712"/>
                  </a:lnTo>
                  <a:lnTo>
                    <a:pt x="574" y="1711"/>
                  </a:lnTo>
                  <a:lnTo>
                    <a:pt x="571" y="1709"/>
                  </a:lnTo>
                  <a:lnTo>
                    <a:pt x="568" y="1708"/>
                  </a:lnTo>
                  <a:lnTo>
                    <a:pt x="565" y="1706"/>
                  </a:lnTo>
                  <a:lnTo>
                    <a:pt x="562" y="1704"/>
                  </a:lnTo>
                  <a:lnTo>
                    <a:pt x="559" y="1703"/>
                  </a:lnTo>
                  <a:lnTo>
                    <a:pt x="556" y="1701"/>
                  </a:lnTo>
                  <a:lnTo>
                    <a:pt x="553" y="1700"/>
                  </a:lnTo>
                  <a:lnTo>
                    <a:pt x="550" y="1698"/>
                  </a:lnTo>
                  <a:lnTo>
                    <a:pt x="547" y="1696"/>
                  </a:lnTo>
                  <a:lnTo>
                    <a:pt x="544" y="1695"/>
                  </a:lnTo>
                  <a:lnTo>
                    <a:pt x="541" y="1693"/>
                  </a:lnTo>
                  <a:lnTo>
                    <a:pt x="538" y="1691"/>
                  </a:lnTo>
                  <a:lnTo>
                    <a:pt x="535" y="1690"/>
                  </a:lnTo>
                  <a:lnTo>
                    <a:pt x="533" y="1688"/>
                  </a:lnTo>
                  <a:lnTo>
                    <a:pt x="530" y="1686"/>
                  </a:lnTo>
                  <a:lnTo>
                    <a:pt x="527" y="1685"/>
                  </a:lnTo>
                  <a:lnTo>
                    <a:pt x="524" y="1683"/>
                  </a:lnTo>
                  <a:lnTo>
                    <a:pt x="521" y="1681"/>
                  </a:lnTo>
                  <a:lnTo>
                    <a:pt x="518" y="1679"/>
                  </a:lnTo>
                  <a:lnTo>
                    <a:pt x="515" y="1678"/>
                  </a:lnTo>
                  <a:lnTo>
                    <a:pt x="512" y="1676"/>
                  </a:lnTo>
                  <a:lnTo>
                    <a:pt x="510" y="1674"/>
                  </a:lnTo>
                  <a:lnTo>
                    <a:pt x="507" y="1672"/>
                  </a:lnTo>
                  <a:lnTo>
                    <a:pt x="504" y="1670"/>
                  </a:lnTo>
                  <a:lnTo>
                    <a:pt x="501" y="1669"/>
                  </a:lnTo>
                  <a:lnTo>
                    <a:pt x="498" y="1667"/>
                  </a:lnTo>
                  <a:lnTo>
                    <a:pt x="495" y="1665"/>
                  </a:lnTo>
                  <a:lnTo>
                    <a:pt x="492" y="1663"/>
                  </a:lnTo>
                  <a:lnTo>
                    <a:pt x="490" y="1661"/>
                  </a:lnTo>
                  <a:lnTo>
                    <a:pt x="487" y="1660"/>
                  </a:lnTo>
                  <a:lnTo>
                    <a:pt x="484" y="1658"/>
                  </a:lnTo>
                  <a:lnTo>
                    <a:pt x="481" y="1656"/>
                  </a:lnTo>
                  <a:lnTo>
                    <a:pt x="478" y="1654"/>
                  </a:lnTo>
                  <a:lnTo>
                    <a:pt x="476" y="1652"/>
                  </a:lnTo>
                  <a:lnTo>
                    <a:pt x="473" y="1650"/>
                  </a:lnTo>
                  <a:lnTo>
                    <a:pt x="470" y="1648"/>
                  </a:lnTo>
                  <a:lnTo>
                    <a:pt x="467" y="1646"/>
                  </a:lnTo>
                  <a:lnTo>
                    <a:pt x="464" y="1644"/>
                  </a:lnTo>
                  <a:lnTo>
                    <a:pt x="462" y="1643"/>
                  </a:lnTo>
                  <a:lnTo>
                    <a:pt x="459" y="1641"/>
                  </a:lnTo>
                  <a:lnTo>
                    <a:pt x="456" y="1639"/>
                  </a:lnTo>
                  <a:lnTo>
                    <a:pt x="453" y="1637"/>
                  </a:lnTo>
                  <a:lnTo>
                    <a:pt x="451" y="1635"/>
                  </a:lnTo>
                  <a:lnTo>
                    <a:pt x="448" y="1633"/>
                  </a:lnTo>
                  <a:lnTo>
                    <a:pt x="445" y="1631"/>
                  </a:lnTo>
                  <a:lnTo>
                    <a:pt x="443" y="1629"/>
                  </a:lnTo>
                  <a:lnTo>
                    <a:pt x="440" y="1627"/>
                  </a:lnTo>
                  <a:lnTo>
                    <a:pt x="437" y="1625"/>
                  </a:lnTo>
                  <a:lnTo>
                    <a:pt x="434" y="1623"/>
                  </a:lnTo>
                  <a:lnTo>
                    <a:pt x="432" y="1621"/>
                  </a:lnTo>
                  <a:lnTo>
                    <a:pt x="429" y="1619"/>
                  </a:lnTo>
                  <a:lnTo>
                    <a:pt x="426" y="1617"/>
                  </a:lnTo>
                  <a:lnTo>
                    <a:pt x="424" y="1615"/>
                  </a:lnTo>
                  <a:lnTo>
                    <a:pt x="421" y="1613"/>
                  </a:lnTo>
                  <a:lnTo>
                    <a:pt x="418" y="1611"/>
                  </a:lnTo>
                  <a:lnTo>
                    <a:pt x="416" y="1609"/>
                  </a:lnTo>
                  <a:lnTo>
                    <a:pt x="413" y="1606"/>
                  </a:lnTo>
                  <a:lnTo>
                    <a:pt x="410" y="1604"/>
                  </a:lnTo>
                  <a:lnTo>
                    <a:pt x="408" y="1602"/>
                  </a:lnTo>
                  <a:lnTo>
                    <a:pt x="405" y="1600"/>
                  </a:lnTo>
                  <a:lnTo>
                    <a:pt x="403" y="1598"/>
                  </a:lnTo>
                  <a:lnTo>
                    <a:pt x="400" y="1596"/>
                  </a:lnTo>
                  <a:lnTo>
                    <a:pt x="397" y="1594"/>
                  </a:lnTo>
                  <a:lnTo>
                    <a:pt x="395" y="1592"/>
                  </a:lnTo>
                  <a:lnTo>
                    <a:pt x="392" y="1590"/>
                  </a:lnTo>
                  <a:lnTo>
                    <a:pt x="389" y="1587"/>
                  </a:lnTo>
                  <a:lnTo>
                    <a:pt x="387" y="1585"/>
                  </a:lnTo>
                  <a:lnTo>
                    <a:pt x="384" y="1583"/>
                  </a:lnTo>
                  <a:lnTo>
                    <a:pt x="382" y="1581"/>
                  </a:lnTo>
                  <a:lnTo>
                    <a:pt x="379" y="1579"/>
                  </a:lnTo>
                  <a:lnTo>
                    <a:pt x="376" y="1576"/>
                  </a:lnTo>
                  <a:lnTo>
                    <a:pt x="374" y="1574"/>
                  </a:lnTo>
                  <a:lnTo>
                    <a:pt x="371" y="1572"/>
                  </a:lnTo>
                  <a:lnTo>
                    <a:pt x="369" y="1570"/>
                  </a:lnTo>
                  <a:lnTo>
                    <a:pt x="366" y="1568"/>
                  </a:lnTo>
                  <a:lnTo>
                    <a:pt x="364" y="1565"/>
                  </a:lnTo>
                  <a:lnTo>
                    <a:pt x="361" y="1563"/>
                  </a:lnTo>
                  <a:lnTo>
                    <a:pt x="359" y="1561"/>
                  </a:lnTo>
                  <a:lnTo>
                    <a:pt x="356" y="1559"/>
                  </a:lnTo>
                  <a:lnTo>
                    <a:pt x="354" y="1556"/>
                  </a:lnTo>
                  <a:lnTo>
                    <a:pt x="351" y="1554"/>
                  </a:lnTo>
                  <a:lnTo>
                    <a:pt x="349" y="1552"/>
                  </a:lnTo>
                  <a:lnTo>
                    <a:pt x="346" y="1550"/>
                  </a:lnTo>
                  <a:lnTo>
                    <a:pt x="344" y="1547"/>
                  </a:lnTo>
                  <a:lnTo>
                    <a:pt x="341" y="1545"/>
                  </a:lnTo>
                  <a:lnTo>
                    <a:pt x="339" y="1543"/>
                  </a:lnTo>
                  <a:lnTo>
                    <a:pt x="336" y="1540"/>
                  </a:lnTo>
                  <a:lnTo>
                    <a:pt x="334" y="1538"/>
                  </a:lnTo>
                  <a:lnTo>
                    <a:pt x="332" y="1536"/>
                  </a:lnTo>
                  <a:lnTo>
                    <a:pt x="329" y="1533"/>
                  </a:lnTo>
                  <a:lnTo>
                    <a:pt x="327" y="1531"/>
                  </a:lnTo>
                  <a:lnTo>
                    <a:pt x="324" y="1529"/>
                  </a:lnTo>
                  <a:lnTo>
                    <a:pt x="322" y="1526"/>
                  </a:lnTo>
                  <a:lnTo>
                    <a:pt x="320" y="1524"/>
                  </a:lnTo>
                  <a:lnTo>
                    <a:pt x="317" y="1521"/>
                  </a:lnTo>
                  <a:lnTo>
                    <a:pt x="315" y="1519"/>
                  </a:lnTo>
                  <a:lnTo>
                    <a:pt x="313" y="1517"/>
                  </a:lnTo>
                  <a:lnTo>
                    <a:pt x="310" y="1514"/>
                  </a:lnTo>
                  <a:lnTo>
                    <a:pt x="308" y="1512"/>
                  </a:lnTo>
                  <a:lnTo>
                    <a:pt x="305" y="1509"/>
                  </a:lnTo>
                  <a:lnTo>
                    <a:pt x="303" y="1507"/>
                  </a:lnTo>
                  <a:lnTo>
                    <a:pt x="301" y="1505"/>
                  </a:lnTo>
                  <a:lnTo>
                    <a:pt x="298" y="1502"/>
                  </a:lnTo>
                  <a:lnTo>
                    <a:pt x="296" y="1500"/>
                  </a:lnTo>
                  <a:lnTo>
                    <a:pt x="294" y="1497"/>
                  </a:lnTo>
                  <a:lnTo>
                    <a:pt x="291" y="1495"/>
                  </a:lnTo>
                  <a:lnTo>
                    <a:pt x="289" y="1492"/>
                  </a:lnTo>
                  <a:lnTo>
                    <a:pt x="287" y="1490"/>
                  </a:lnTo>
                  <a:lnTo>
                    <a:pt x="285" y="1487"/>
                  </a:lnTo>
                  <a:lnTo>
                    <a:pt x="282" y="1485"/>
                  </a:lnTo>
                  <a:lnTo>
                    <a:pt x="280" y="1482"/>
                  </a:lnTo>
                  <a:lnTo>
                    <a:pt x="278" y="1480"/>
                  </a:lnTo>
                  <a:lnTo>
                    <a:pt x="275" y="1477"/>
                  </a:lnTo>
                  <a:lnTo>
                    <a:pt x="273" y="1475"/>
                  </a:lnTo>
                  <a:lnTo>
                    <a:pt x="271" y="1472"/>
                  </a:lnTo>
                  <a:lnTo>
                    <a:pt x="269" y="1470"/>
                  </a:lnTo>
                  <a:lnTo>
                    <a:pt x="266" y="1467"/>
                  </a:lnTo>
                  <a:lnTo>
                    <a:pt x="264" y="1465"/>
                  </a:lnTo>
                  <a:lnTo>
                    <a:pt x="262" y="1462"/>
                  </a:lnTo>
                  <a:lnTo>
                    <a:pt x="260" y="1460"/>
                  </a:lnTo>
                  <a:lnTo>
                    <a:pt x="258" y="1457"/>
                  </a:lnTo>
                  <a:lnTo>
                    <a:pt x="256" y="1454"/>
                  </a:lnTo>
                  <a:lnTo>
                    <a:pt x="253" y="1452"/>
                  </a:lnTo>
                  <a:lnTo>
                    <a:pt x="251" y="1449"/>
                  </a:lnTo>
                  <a:lnTo>
                    <a:pt x="249" y="1446"/>
                  </a:lnTo>
                  <a:lnTo>
                    <a:pt x="247" y="1444"/>
                  </a:lnTo>
                  <a:lnTo>
                    <a:pt x="245" y="1441"/>
                  </a:lnTo>
                  <a:lnTo>
                    <a:pt x="243" y="1439"/>
                  </a:lnTo>
                  <a:lnTo>
                    <a:pt x="240" y="1436"/>
                  </a:lnTo>
                  <a:lnTo>
                    <a:pt x="238" y="1433"/>
                  </a:lnTo>
                  <a:lnTo>
                    <a:pt x="236" y="1431"/>
                  </a:lnTo>
                  <a:lnTo>
                    <a:pt x="234" y="1428"/>
                  </a:lnTo>
                  <a:lnTo>
                    <a:pt x="232" y="1426"/>
                  </a:lnTo>
                  <a:lnTo>
                    <a:pt x="230" y="1423"/>
                  </a:lnTo>
                  <a:lnTo>
                    <a:pt x="228" y="1420"/>
                  </a:lnTo>
                  <a:lnTo>
                    <a:pt x="226" y="1417"/>
                  </a:lnTo>
                  <a:lnTo>
                    <a:pt x="224" y="1415"/>
                  </a:lnTo>
                  <a:lnTo>
                    <a:pt x="222" y="1412"/>
                  </a:lnTo>
                  <a:lnTo>
                    <a:pt x="220" y="1409"/>
                  </a:lnTo>
                  <a:lnTo>
                    <a:pt x="218" y="1407"/>
                  </a:lnTo>
                  <a:lnTo>
                    <a:pt x="216" y="1404"/>
                  </a:lnTo>
                  <a:lnTo>
                    <a:pt x="214" y="1401"/>
                  </a:lnTo>
                  <a:lnTo>
                    <a:pt x="212" y="1399"/>
                  </a:lnTo>
                  <a:lnTo>
                    <a:pt x="210" y="1396"/>
                  </a:lnTo>
                  <a:lnTo>
                    <a:pt x="208" y="1393"/>
                  </a:lnTo>
                  <a:lnTo>
                    <a:pt x="206" y="1390"/>
                  </a:lnTo>
                  <a:lnTo>
                    <a:pt x="204" y="1388"/>
                  </a:lnTo>
                  <a:lnTo>
                    <a:pt x="202" y="1385"/>
                  </a:lnTo>
                  <a:lnTo>
                    <a:pt x="200" y="1382"/>
                  </a:lnTo>
                  <a:lnTo>
                    <a:pt x="198" y="1380"/>
                  </a:lnTo>
                  <a:lnTo>
                    <a:pt x="196" y="1377"/>
                  </a:lnTo>
                  <a:lnTo>
                    <a:pt x="194" y="1374"/>
                  </a:lnTo>
                  <a:lnTo>
                    <a:pt x="192" y="1371"/>
                  </a:lnTo>
                  <a:lnTo>
                    <a:pt x="190" y="1368"/>
                  </a:lnTo>
                  <a:lnTo>
                    <a:pt x="188" y="1365"/>
                  </a:lnTo>
                  <a:lnTo>
                    <a:pt x="186" y="1363"/>
                  </a:lnTo>
                  <a:lnTo>
                    <a:pt x="184" y="1360"/>
                  </a:lnTo>
                  <a:lnTo>
                    <a:pt x="182" y="1357"/>
                  </a:lnTo>
                  <a:lnTo>
                    <a:pt x="181" y="1354"/>
                  </a:lnTo>
                  <a:lnTo>
                    <a:pt x="179" y="1351"/>
                  </a:lnTo>
                  <a:lnTo>
                    <a:pt x="177" y="1349"/>
                  </a:lnTo>
                  <a:lnTo>
                    <a:pt x="175" y="1346"/>
                  </a:lnTo>
                  <a:lnTo>
                    <a:pt x="173" y="1343"/>
                  </a:lnTo>
                  <a:lnTo>
                    <a:pt x="171" y="1340"/>
                  </a:lnTo>
                  <a:lnTo>
                    <a:pt x="170" y="1337"/>
                  </a:lnTo>
                  <a:lnTo>
                    <a:pt x="168" y="1334"/>
                  </a:lnTo>
                  <a:lnTo>
                    <a:pt x="166" y="1332"/>
                  </a:lnTo>
                  <a:lnTo>
                    <a:pt x="164" y="1329"/>
                  </a:lnTo>
                  <a:lnTo>
                    <a:pt x="162" y="1326"/>
                  </a:lnTo>
                  <a:lnTo>
                    <a:pt x="161" y="1323"/>
                  </a:lnTo>
                  <a:lnTo>
                    <a:pt x="159" y="1320"/>
                  </a:lnTo>
                  <a:lnTo>
                    <a:pt x="157" y="1317"/>
                  </a:lnTo>
                  <a:lnTo>
                    <a:pt x="155" y="1314"/>
                  </a:lnTo>
                  <a:lnTo>
                    <a:pt x="154" y="1311"/>
                  </a:lnTo>
                  <a:lnTo>
                    <a:pt x="152" y="1308"/>
                  </a:lnTo>
                  <a:lnTo>
                    <a:pt x="150" y="1305"/>
                  </a:lnTo>
                  <a:lnTo>
                    <a:pt x="148" y="1303"/>
                  </a:lnTo>
                  <a:lnTo>
                    <a:pt x="147" y="1300"/>
                  </a:lnTo>
                  <a:lnTo>
                    <a:pt x="145" y="1297"/>
                  </a:lnTo>
                  <a:lnTo>
                    <a:pt x="143" y="1294"/>
                  </a:lnTo>
                  <a:lnTo>
                    <a:pt x="142" y="1291"/>
                  </a:lnTo>
                  <a:lnTo>
                    <a:pt x="140" y="1288"/>
                  </a:lnTo>
                  <a:lnTo>
                    <a:pt x="138" y="1285"/>
                  </a:lnTo>
                  <a:lnTo>
                    <a:pt x="137" y="1282"/>
                  </a:lnTo>
                  <a:lnTo>
                    <a:pt x="135" y="1279"/>
                  </a:lnTo>
                  <a:lnTo>
                    <a:pt x="133" y="1276"/>
                  </a:lnTo>
                  <a:lnTo>
                    <a:pt x="132" y="1273"/>
                  </a:lnTo>
                  <a:lnTo>
                    <a:pt x="130" y="1270"/>
                  </a:lnTo>
                  <a:lnTo>
                    <a:pt x="129" y="1267"/>
                  </a:lnTo>
                  <a:lnTo>
                    <a:pt x="127" y="1264"/>
                  </a:lnTo>
                  <a:lnTo>
                    <a:pt x="126" y="1261"/>
                  </a:lnTo>
                  <a:lnTo>
                    <a:pt x="124" y="1258"/>
                  </a:lnTo>
                  <a:lnTo>
                    <a:pt x="122" y="1255"/>
                  </a:lnTo>
                  <a:lnTo>
                    <a:pt x="121" y="1252"/>
                  </a:lnTo>
                  <a:lnTo>
                    <a:pt x="119" y="1249"/>
                  </a:lnTo>
                  <a:lnTo>
                    <a:pt x="118" y="1246"/>
                  </a:lnTo>
                  <a:lnTo>
                    <a:pt x="116" y="1243"/>
                  </a:lnTo>
                  <a:lnTo>
                    <a:pt x="115" y="1240"/>
                  </a:lnTo>
                  <a:lnTo>
                    <a:pt x="113" y="1237"/>
                  </a:lnTo>
                  <a:lnTo>
                    <a:pt x="112" y="1234"/>
                  </a:lnTo>
                  <a:lnTo>
                    <a:pt x="110" y="1231"/>
                  </a:lnTo>
                  <a:lnTo>
                    <a:pt x="109" y="1228"/>
                  </a:lnTo>
                  <a:lnTo>
                    <a:pt x="107" y="1225"/>
                  </a:lnTo>
                  <a:lnTo>
                    <a:pt x="106" y="1222"/>
                  </a:lnTo>
                  <a:lnTo>
                    <a:pt x="104" y="1219"/>
                  </a:lnTo>
                  <a:lnTo>
                    <a:pt x="103" y="1216"/>
                  </a:lnTo>
                  <a:lnTo>
                    <a:pt x="101" y="1212"/>
                  </a:lnTo>
                  <a:lnTo>
                    <a:pt x="100" y="1209"/>
                  </a:lnTo>
                  <a:lnTo>
                    <a:pt x="98" y="1207"/>
                  </a:lnTo>
                  <a:lnTo>
                    <a:pt x="97" y="1203"/>
                  </a:lnTo>
                  <a:lnTo>
                    <a:pt x="96" y="1200"/>
                  </a:lnTo>
                  <a:lnTo>
                    <a:pt x="94" y="1197"/>
                  </a:lnTo>
                  <a:lnTo>
                    <a:pt x="93" y="1194"/>
                  </a:lnTo>
                  <a:lnTo>
                    <a:pt x="92" y="1191"/>
                  </a:lnTo>
                  <a:lnTo>
                    <a:pt x="90" y="1188"/>
                  </a:lnTo>
                  <a:lnTo>
                    <a:pt x="89" y="1185"/>
                  </a:lnTo>
                  <a:lnTo>
                    <a:pt x="88" y="1182"/>
                  </a:lnTo>
                  <a:lnTo>
                    <a:pt x="86" y="1179"/>
                  </a:lnTo>
                  <a:lnTo>
                    <a:pt x="85" y="1175"/>
                  </a:lnTo>
                  <a:lnTo>
                    <a:pt x="84" y="1172"/>
                  </a:lnTo>
                  <a:lnTo>
                    <a:pt x="82" y="1169"/>
                  </a:lnTo>
                  <a:lnTo>
                    <a:pt x="81" y="1166"/>
                  </a:lnTo>
                  <a:lnTo>
                    <a:pt x="80" y="1163"/>
                  </a:lnTo>
                  <a:lnTo>
                    <a:pt x="78" y="1160"/>
                  </a:lnTo>
                  <a:lnTo>
                    <a:pt x="77" y="1157"/>
                  </a:lnTo>
                  <a:lnTo>
                    <a:pt x="76" y="1153"/>
                  </a:lnTo>
                  <a:lnTo>
                    <a:pt x="75" y="1150"/>
                  </a:lnTo>
                  <a:lnTo>
                    <a:pt x="74" y="1147"/>
                  </a:lnTo>
                  <a:lnTo>
                    <a:pt x="72" y="1144"/>
                  </a:lnTo>
                  <a:lnTo>
                    <a:pt x="71" y="1141"/>
                  </a:lnTo>
                  <a:lnTo>
                    <a:pt x="70" y="1138"/>
                  </a:lnTo>
                  <a:lnTo>
                    <a:pt x="69" y="1134"/>
                  </a:lnTo>
                  <a:lnTo>
                    <a:pt x="68" y="1131"/>
                  </a:lnTo>
                  <a:lnTo>
                    <a:pt x="66" y="1128"/>
                  </a:lnTo>
                  <a:lnTo>
                    <a:pt x="65" y="1125"/>
                  </a:lnTo>
                  <a:lnTo>
                    <a:pt x="64" y="1122"/>
                  </a:lnTo>
                  <a:lnTo>
                    <a:pt x="63" y="1118"/>
                  </a:lnTo>
                  <a:lnTo>
                    <a:pt x="62" y="1115"/>
                  </a:lnTo>
                  <a:lnTo>
                    <a:pt x="61" y="1112"/>
                  </a:lnTo>
                  <a:lnTo>
                    <a:pt x="60" y="1109"/>
                  </a:lnTo>
                  <a:lnTo>
                    <a:pt x="58" y="1106"/>
                  </a:lnTo>
                  <a:lnTo>
                    <a:pt x="57" y="1102"/>
                  </a:lnTo>
                  <a:lnTo>
                    <a:pt x="56" y="1099"/>
                  </a:lnTo>
                  <a:lnTo>
                    <a:pt x="55" y="1096"/>
                  </a:lnTo>
                  <a:lnTo>
                    <a:pt x="54" y="1093"/>
                  </a:lnTo>
                  <a:lnTo>
                    <a:pt x="53" y="1090"/>
                  </a:lnTo>
                  <a:lnTo>
                    <a:pt x="52" y="1086"/>
                  </a:lnTo>
                  <a:lnTo>
                    <a:pt x="51" y="1083"/>
                  </a:lnTo>
                  <a:lnTo>
                    <a:pt x="50" y="1080"/>
                  </a:lnTo>
                  <a:lnTo>
                    <a:pt x="49" y="1077"/>
                  </a:lnTo>
                  <a:lnTo>
                    <a:pt x="48" y="1073"/>
                  </a:lnTo>
                  <a:lnTo>
                    <a:pt x="47" y="1070"/>
                  </a:lnTo>
                  <a:lnTo>
                    <a:pt x="46" y="1067"/>
                  </a:lnTo>
                  <a:lnTo>
                    <a:pt x="45" y="1064"/>
                  </a:lnTo>
                  <a:lnTo>
                    <a:pt x="44" y="1060"/>
                  </a:lnTo>
                  <a:lnTo>
                    <a:pt x="43" y="1057"/>
                  </a:lnTo>
                  <a:lnTo>
                    <a:pt x="42" y="1054"/>
                  </a:lnTo>
                  <a:lnTo>
                    <a:pt x="41" y="1051"/>
                  </a:lnTo>
                  <a:lnTo>
                    <a:pt x="40" y="1047"/>
                  </a:lnTo>
                  <a:lnTo>
                    <a:pt x="39" y="1044"/>
                  </a:lnTo>
                  <a:lnTo>
                    <a:pt x="39" y="1041"/>
                  </a:lnTo>
                  <a:lnTo>
                    <a:pt x="38" y="1038"/>
                  </a:lnTo>
                  <a:lnTo>
                    <a:pt x="37" y="1034"/>
                  </a:lnTo>
                  <a:lnTo>
                    <a:pt x="36" y="1031"/>
                  </a:lnTo>
                  <a:lnTo>
                    <a:pt x="35" y="1028"/>
                  </a:lnTo>
                  <a:lnTo>
                    <a:pt x="34" y="1024"/>
                  </a:lnTo>
                  <a:lnTo>
                    <a:pt x="33" y="1021"/>
                  </a:lnTo>
                  <a:lnTo>
                    <a:pt x="33" y="1018"/>
                  </a:lnTo>
                  <a:lnTo>
                    <a:pt x="32" y="1015"/>
                  </a:lnTo>
                  <a:lnTo>
                    <a:pt x="31" y="1011"/>
                  </a:lnTo>
                  <a:lnTo>
                    <a:pt x="30" y="1008"/>
                  </a:lnTo>
                  <a:lnTo>
                    <a:pt x="29" y="1005"/>
                  </a:lnTo>
                  <a:lnTo>
                    <a:pt x="29" y="1001"/>
                  </a:lnTo>
                  <a:lnTo>
                    <a:pt x="28" y="998"/>
                  </a:lnTo>
                  <a:lnTo>
                    <a:pt x="27" y="995"/>
                  </a:lnTo>
                  <a:lnTo>
                    <a:pt x="26" y="991"/>
                  </a:lnTo>
                  <a:lnTo>
                    <a:pt x="26" y="988"/>
                  </a:lnTo>
                  <a:lnTo>
                    <a:pt x="25" y="985"/>
                  </a:lnTo>
                  <a:lnTo>
                    <a:pt x="24" y="981"/>
                  </a:lnTo>
                  <a:lnTo>
                    <a:pt x="23" y="978"/>
                  </a:lnTo>
                  <a:lnTo>
                    <a:pt x="23" y="975"/>
                  </a:lnTo>
                  <a:lnTo>
                    <a:pt x="22" y="971"/>
                  </a:lnTo>
                  <a:lnTo>
                    <a:pt x="21" y="968"/>
                  </a:lnTo>
                  <a:lnTo>
                    <a:pt x="21" y="965"/>
                  </a:lnTo>
                  <a:lnTo>
                    <a:pt x="20" y="962"/>
                  </a:lnTo>
                  <a:lnTo>
                    <a:pt x="19" y="958"/>
                  </a:lnTo>
                  <a:lnTo>
                    <a:pt x="19" y="955"/>
                  </a:lnTo>
                  <a:lnTo>
                    <a:pt x="18" y="952"/>
                  </a:lnTo>
                  <a:lnTo>
                    <a:pt x="17" y="948"/>
                  </a:lnTo>
                  <a:lnTo>
                    <a:pt x="17" y="945"/>
                  </a:lnTo>
                  <a:lnTo>
                    <a:pt x="16" y="942"/>
                  </a:lnTo>
                  <a:lnTo>
                    <a:pt x="16" y="938"/>
                  </a:lnTo>
                  <a:lnTo>
                    <a:pt x="15" y="935"/>
                  </a:lnTo>
                  <a:lnTo>
                    <a:pt x="15" y="932"/>
                  </a:lnTo>
                  <a:lnTo>
                    <a:pt x="14" y="928"/>
                  </a:lnTo>
                  <a:lnTo>
                    <a:pt x="13" y="925"/>
                  </a:lnTo>
                  <a:lnTo>
                    <a:pt x="13" y="921"/>
                  </a:lnTo>
                  <a:lnTo>
                    <a:pt x="13" y="918"/>
                  </a:lnTo>
                  <a:lnTo>
                    <a:pt x="12" y="915"/>
                  </a:lnTo>
                  <a:lnTo>
                    <a:pt x="11" y="911"/>
                  </a:lnTo>
                  <a:lnTo>
                    <a:pt x="11" y="908"/>
                  </a:lnTo>
                  <a:lnTo>
                    <a:pt x="10" y="905"/>
                  </a:lnTo>
                  <a:lnTo>
                    <a:pt x="10" y="901"/>
                  </a:lnTo>
                  <a:lnTo>
                    <a:pt x="10" y="898"/>
                  </a:lnTo>
                  <a:lnTo>
                    <a:pt x="9" y="894"/>
                  </a:lnTo>
                  <a:lnTo>
                    <a:pt x="9" y="891"/>
                  </a:lnTo>
                  <a:lnTo>
                    <a:pt x="8" y="888"/>
                  </a:lnTo>
                  <a:lnTo>
                    <a:pt x="8" y="884"/>
                  </a:lnTo>
                  <a:lnTo>
                    <a:pt x="7" y="881"/>
                  </a:lnTo>
                  <a:lnTo>
                    <a:pt x="7" y="878"/>
                  </a:lnTo>
                  <a:lnTo>
                    <a:pt x="7" y="874"/>
                  </a:lnTo>
                  <a:lnTo>
                    <a:pt x="6" y="871"/>
                  </a:lnTo>
                  <a:lnTo>
                    <a:pt x="6" y="868"/>
                  </a:lnTo>
                  <a:lnTo>
                    <a:pt x="5" y="864"/>
                  </a:lnTo>
                  <a:lnTo>
                    <a:pt x="5" y="861"/>
                  </a:lnTo>
                  <a:lnTo>
                    <a:pt x="5" y="858"/>
                  </a:lnTo>
                  <a:lnTo>
                    <a:pt x="5" y="854"/>
                  </a:lnTo>
                  <a:lnTo>
                    <a:pt x="4" y="851"/>
                  </a:lnTo>
                  <a:lnTo>
                    <a:pt x="4" y="847"/>
                  </a:lnTo>
                  <a:lnTo>
                    <a:pt x="4" y="844"/>
                  </a:lnTo>
                  <a:lnTo>
                    <a:pt x="3" y="840"/>
                  </a:lnTo>
                  <a:lnTo>
                    <a:pt x="3" y="837"/>
                  </a:lnTo>
                  <a:lnTo>
                    <a:pt x="3" y="834"/>
                  </a:lnTo>
                  <a:lnTo>
                    <a:pt x="3" y="830"/>
                  </a:lnTo>
                  <a:lnTo>
                    <a:pt x="2" y="827"/>
                  </a:lnTo>
                  <a:lnTo>
                    <a:pt x="2" y="824"/>
                  </a:lnTo>
                  <a:lnTo>
                    <a:pt x="2" y="820"/>
                  </a:lnTo>
                  <a:lnTo>
                    <a:pt x="2" y="817"/>
                  </a:lnTo>
                  <a:lnTo>
                    <a:pt x="1" y="813"/>
                  </a:lnTo>
                  <a:lnTo>
                    <a:pt x="1" y="810"/>
                  </a:lnTo>
                  <a:lnTo>
                    <a:pt x="1" y="807"/>
                  </a:lnTo>
                  <a:lnTo>
                    <a:pt x="1" y="803"/>
                  </a:lnTo>
                  <a:lnTo>
                    <a:pt x="1" y="800"/>
                  </a:lnTo>
                  <a:lnTo>
                    <a:pt x="1" y="796"/>
                  </a:lnTo>
                  <a:lnTo>
                    <a:pt x="1" y="793"/>
                  </a:lnTo>
                  <a:lnTo>
                    <a:pt x="0" y="790"/>
                  </a:lnTo>
                  <a:lnTo>
                    <a:pt x="0" y="786"/>
                  </a:lnTo>
                  <a:lnTo>
                    <a:pt x="0" y="783"/>
                  </a:lnTo>
                  <a:lnTo>
                    <a:pt x="0" y="779"/>
                  </a:lnTo>
                  <a:lnTo>
                    <a:pt x="0" y="776"/>
                  </a:lnTo>
                  <a:lnTo>
                    <a:pt x="0" y="773"/>
                  </a:lnTo>
                  <a:lnTo>
                    <a:pt x="0" y="769"/>
                  </a:lnTo>
                  <a:lnTo>
                    <a:pt x="0" y="766"/>
                  </a:lnTo>
                  <a:lnTo>
                    <a:pt x="0" y="763"/>
                  </a:lnTo>
                  <a:lnTo>
                    <a:pt x="0" y="759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0" y="749"/>
                  </a:lnTo>
                  <a:lnTo>
                    <a:pt x="0" y="746"/>
                  </a:lnTo>
                  <a:lnTo>
                    <a:pt x="0" y="742"/>
                  </a:lnTo>
                  <a:lnTo>
                    <a:pt x="0" y="739"/>
                  </a:lnTo>
                  <a:lnTo>
                    <a:pt x="0" y="735"/>
                  </a:lnTo>
                  <a:lnTo>
                    <a:pt x="0" y="732"/>
                  </a:lnTo>
                  <a:lnTo>
                    <a:pt x="0" y="728"/>
                  </a:lnTo>
                  <a:lnTo>
                    <a:pt x="0" y="725"/>
                  </a:lnTo>
                  <a:lnTo>
                    <a:pt x="0" y="722"/>
                  </a:lnTo>
                  <a:lnTo>
                    <a:pt x="0" y="718"/>
                  </a:lnTo>
                  <a:lnTo>
                    <a:pt x="0" y="715"/>
                  </a:lnTo>
                  <a:lnTo>
                    <a:pt x="1" y="712"/>
                  </a:lnTo>
                  <a:lnTo>
                    <a:pt x="1" y="708"/>
                  </a:lnTo>
                  <a:lnTo>
                    <a:pt x="1" y="705"/>
                  </a:lnTo>
                  <a:lnTo>
                    <a:pt x="1" y="701"/>
                  </a:lnTo>
                  <a:lnTo>
                    <a:pt x="1" y="698"/>
                  </a:lnTo>
                  <a:lnTo>
                    <a:pt x="1" y="695"/>
                  </a:lnTo>
                  <a:lnTo>
                    <a:pt x="1" y="691"/>
                  </a:lnTo>
                  <a:lnTo>
                    <a:pt x="2" y="688"/>
                  </a:lnTo>
                  <a:lnTo>
                    <a:pt x="2" y="684"/>
                  </a:lnTo>
                  <a:lnTo>
                    <a:pt x="2" y="681"/>
                  </a:lnTo>
                  <a:lnTo>
                    <a:pt x="2" y="678"/>
                  </a:lnTo>
                  <a:lnTo>
                    <a:pt x="3" y="674"/>
                  </a:lnTo>
                  <a:lnTo>
                    <a:pt x="3" y="671"/>
                  </a:lnTo>
                  <a:lnTo>
                    <a:pt x="3" y="667"/>
                  </a:lnTo>
                  <a:lnTo>
                    <a:pt x="3" y="664"/>
                  </a:lnTo>
                  <a:lnTo>
                    <a:pt x="4" y="661"/>
                  </a:lnTo>
                  <a:lnTo>
                    <a:pt x="4" y="657"/>
                  </a:lnTo>
                  <a:lnTo>
                    <a:pt x="4" y="654"/>
                  </a:lnTo>
                  <a:lnTo>
                    <a:pt x="5" y="651"/>
                  </a:lnTo>
                  <a:lnTo>
                    <a:pt x="5" y="647"/>
                  </a:lnTo>
                  <a:lnTo>
                    <a:pt x="5" y="644"/>
                  </a:lnTo>
                  <a:lnTo>
                    <a:pt x="5" y="640"/>
                  </a:lnTo>
                  <a:lnTo>
                    <a:pt x="6" y="637"/>
                  </a:lnTo>
                  <a:lnTo>
                    <a:pt x="6" y="634"/>
                  </a:lnTo>
                  <a:lnTo>
                    <a:pt x="7" y="630"/>
                  </a:lnTo>
                  <a:lnTo>
                    <a:pt x="7" y="627"/>
                  </a:lnTo>
                  <a:lnTo>
                    <a:pt x="7" y="623"/>
                  </a:lnTo>
                  <a:lnTo>
                    <a:pt x="8" y="620"/>
                  </a:lnTo>
                  <a:lnTo>
                    <a:pt x="8" y="617"/>
                  </a:lnTo>
                  <a:lnTo>
                    <a:pt x="9" y="613"/>
                  </a:lnTo>
                  <a:lnTo>
                    <a:pt x="9" y="610"/>
                  </a:lnTo>
                  <a:lnTo>
                    <a:pt x="10" y="607"/>
                  </a:lnTo>
                  <a:lnTo>
                    <a:pt x="10" y="603"/>
                  </a:lnTo>
                  <a:lnTo>
                    <a:pt x="10" y="600"/>
                  </a:lnTo>
                  <a:lnTo>
                    <a:pt x="11" y="597"/>
                  </a:lnTo>
                  <a:lnTo>
                    <a:pt x="11" y="593"/>
                  </a:lnTo>
                  <a:lnTo>
                    <a:pt x="12" y="590"/>
                  </a:lnTo>
                  <a:lnTo>
                    <a:pt x="13" y="587"/>
                  </a:lnTo>
                  <a:lnTo>
                    <a:pt x="13" y="583"/>
                  </a:lnTo>
                  <a:lnTo>
                    <a:pt x="13" y="580"/>
                  </a:lnTo>
                  <a:lnTo>
                    <a:pt x="14" y="577"/>
                  </a:lnTo>
                  <a:lnTo>
                    <a:pt x="15" y="573"/>
                  </a:lnTo>
                  <a:lnTo>
                    <a:pt x="15" y="570"/>
                  </a:lnTo>
                  <a:lnTo>
                    <a:pt x="16" y="567"/>
                  </a:lnTo>
                  <a:lnTo>
                    <a:pt x="16" y="563"/>
                  </a:lnTo>
                  <a:lnTo>
                    <a:pt x="17" y="560"/>
                  </a:lnTo>
                  <a:lnTo>
                    <a:pt x="17" y="556"/>
                  </a:lnTo>
                  <a:lnTo>
                    <a:pt x="18" y="553"/>
                  </a:lnTo>
                  <a:lnTo>
                    <a:pt x="19" y="550"/>
                  </a:lnTo>
                  <a:lnTo>
                    <a:pt x="19" y="546"/>
                  </a:lnTo>
                  <a:lnTo>
                    <a:pt x="20" y="543"/>
                  </a:lnTo>
                  <a:lnTo>
                    <a:pt x="21" y="540"/>
                  </a:lnTo>
                  <a:lnTo>
                    <a:pt x="21" y="536"/>
                  </a:lnTo>
                  <a:lnTo>
                    <a:pt x="22" y="533"/>
                  </a:lnTo>
                  <a:lnTo>
                    <a:pt x="23" y="530"/>
                  </a:lnTo>
                  <a:lnTo>
                    <a:pt x="23" y="526"/>
                  </a:lnTo>
                  <a:lnTo>
                    <a:pt x="24" y="523"/>
                  </a:lnTo>
                  <a:lnTo>
                    <a:pt x="25" y="520"/>
                  </a:lnTo>
                  <a:lnTo>
                    <a:pt x="26" y="516"/>
                  </a:lnTo>
                  <a:lnTo>
                    <a:pt x="26" y="513"/>
                  </a:lnTo>
                  <a:lnTo>
                    <a:pt x="27" y="510"/>
                  </a:lnTo>
                  <a:lnTo>
                    <a:pt x="28" y="507"/>
                  </a:lnTo>
                  <a:lnTo>
                    <a:pt x="29" y="503"/>
                  </a:lnTo>
                  <a:lnTo>
                    <a:pt x="29" y="500"/>
                  </a:lnTo>
                  <a:lnTo>
                    <a:pt x="30" y="497"/>
                  </a:lnTo>
                  <a:lnTo>
                    <a:pt x="31" y="493"/>
                  </a:lnTo>
                  <a:lnTo>
                    <a:pt x="32" y="490"/>
                  </a:lnTo>
                  <a:lnTo>
                    <a:pt x="33" y="487"/>
                  </a:lnTo>
                  <a:lnTo>
                    <a:pt x="33" y="484"/>
                  </a:lnTo>
                  <a:lnTo>
                    <a:pt x="34" y="480"/>
                  </a:lnTo>
                  <a:lnTo>
                    <a:pt x="35" y="477"/>
                  </a:lnTo>
                  <a:lnTo>
                    <a:pt x="36" y="474"/>
                  </a:lnTo>
                  <a:lnTo>
                    <a:pt x="37" y="470"/>
                  </a:lnTo>
                  <a:lnTo>
                    <a:pt x="38" y="467"/>
                  </a:lnTo>
                  <a:lnTo>
                    <a:pt x="39" y="464"/>
                  </a:lnTo>
                  <a:lnTo>
                    <a:pt x="39" y="460"/>
                  </a:lnTo>
                  <a:lnTo>
                    <a:pt x="40" y="457"/>
                  </a:lnTo>
                  <a:lnTo>
                    <a:pt x="41" y="454"/>
                  </a:lnTo>
                  <a:lnTo>
                    <a:pt x="42" y="451"/>
                  </a:lnTo>
                  <a:lnTo>
                    <a:pt x="43" y="447"/>
                  </a:lnTo>
                  <a:lnTo>
                    <a:pt x="44" y="444"/>
                  </a:lnTo>
                  <a:lnTo>
                    <a:pt x="45" y="441"/>
                  </a:lnTo>
                  <a:lnTo>
                    <a:pt x="46" y="438"/>
                  </a:lnTo>
                  <a:lnTo>
                    <a:pt x="47" y="434"/>
                  </a:lnTo>
                  <a:lnTo>
                    <a:pt x="48" y="431"/>
                  </a:lnTo>
                  <a:lnTo>
                    <a:pt x="49" y="428"/>
                  </a:lnTo>
                  <a:lnTo>
                    <a:pt x="50" y="425"/>
                  </a:lnTo>
                  <a:lnTo>
                    <a:pt x="51" y="421"/>
                  </a:lnTo>
                  <a:lnTo>
                    <a:pt x="52" y="418"/>
                  </a:lnTo>
                  <a:lnTo>
                    <a:pt x="53" y="415"/>
                  </a:lnTo>
                  <a:lnTo>
                    <a:pt x="54" y="412"/>
                  </a:lnTo>
                  <a:lnTo>
                    <a:pt x="55" y="409"/>
                  </a:lnTo>
                  <a:lnTo>
                    <a:pt x="56" y="405"/>
                  </a:lnTo>
                  <a:lnTo>
                    <a:pt x="57" y="402"/>
                  </a:lnTo>
                  <a:lnTo>
                    <a:pt x="58" y="399"/>
                  </a:lnTo>
                  <a:lnTo>
                    <a:pt x="60" y="396"/>
                  </a:lnTo>
                  <a:lnTo>
                    <a:pt x="61" y="392"/>
                  </a:lnTo>
                  <a:lnTo>
                    <a:pt x="62" y="389"/>
                  </a:lnTo>
                  <a:lnTo>
                    <a:pt x="63" y="386"/>
                  </a:lnTo>
                  <a:lnTo>
                    <a:pt x="64" y="383"/>
                  </a:lnTo>
                  <a:lnTo>
                    <a:pt x="65" y="380"/>
                  </a:lnTo>
                  <a:lnTo>
                    <a:pt x="66" y="376"/>
                  </a:lnTo>
                  <a:lnTo>
                    <a:pt x="68" y="373"/>
                  </a:lnTo>
                  <a:lnTo>
                    <a:pt x="69" y="370"/>
                  </a:lnTo>
                  <a:lnTo>
                    <a:pt x="70" y="367"/>
                  </a:lnTo>
                  <a:lnTo>
                    <a:pt x="71" y="364"/>
                  </a:lnTo>
                  <a:lnTo>
                    <a:pt x="72" y="361"/>
                  </a:lnTo>
                  <a:lnTo>
                    <a:pt x="74" y="357"/>
                  </a:lnTo>
                  <a:lnTo>
                    <a:pt x="75" y="354"/>
                  </a:lnTo>
                  <a:lnTo>
                    <a:pt x="76" y="351"/>
                  </a:lnTo>
                  <a:lnTo>
                    <a:pt x="77" y="348"/>
                  </a:lnTo>
                  <a:lnTo>
                    <a:pt x="78" y="345"/>
                  </a:lnTo>
                  <a:lnTo>
                    <a:pt x="80" y="342"/>
                  </a:lnTo>
                  <a:lnTo>
                    <a:pt x="81" y="339"/>
                  </a:lnTo>
                  <a:lnTo>
                    <a:pt x="82" y="335"/>
                  </a:lnTo>
                  <a:lnTo>
                    <a:pt x="84" y="332"/>
                  </a:lnTo>
                  <a:lnTo>
                    <a:pt x="85" y="329"/>
                  </a:lnTo>
                  <a:lnTo>
                    <a:pt x="86" y="326"/>
                  </a:lnTo>
                  <a:lnTo>
                    <a:pt x="88" y="323"/>
                  </a:lnTo>
                  <a:lnTo>
                    <a:pt x="89" y="320"/>
                  </a:lnTo>
                  <a:lnTo>
                    <a:pt x="90" y="317"/>
                  </a:lnTo>
                  <a:lnTo>
                    <a:pt x="92" y="314"/>
                  </a:lnTo>
                  <a:lnTo>
                    <a:pt x="93" y="311"/>
                  </a:lnTo>
                  <a:lnTo>
                    <a:pt x="94" y="307"/>
                  </a:lnTo>
                  <a:lnTo>
                    <a:pt x="96" y="304"/>
                  </a:lnTo>
                  <a:lnTo>
                    <a:pt x="97" y="301"/>
                  </a:lnTo>
                  <a:lnTo>
                    <a:pt x="98" y="298"/>
                  </a:lnTo>
                  <a:lnTo>
                    <a:pt x="100" y="295"/>
                  </a:lnTo>
                  <a:lnTo>
                    <a:pt x="101" y="292"/>
                  </a:lnTo>
                  <a:lnTo>
                    <a:pt x="103" y="289"/>
                  </a:lnTo>
                  <a:lnTo>
                    <a:pt x="104" y="286"/>
                  </a:lnTo>
                  <a:lnTo>
                    <a:pt x="106" y="283"/>
                  </a:lnTo>
                  <a:lnTo>
                    <a:pt x="107" y="280"/>
                  </a:lnTo>
                  <a:lnTo>
                    <a:pt x="109" y="277"/>
                  </a:lnTo>
                  <a:lnTo>
                    <a:pt x="110" y="274"/>
                  </a:lnTo>
                  <a:lnTo>
                    <a:pt x="112" y="271"/>
                  </a:lnTo>
                  <a:lnTo>
                    <a:pt x="113" y="268"/>
                  </a:lnTo>
                  <a:lnTo>
                    <a:pt x="115" y="264"/>
                  </a:lnTo>
                  <a:lnTo>
                    <a:pt x="116" y="261"/>
                  </a:lnTo>
                  <a:lnTo>
                    <a:pt x="118" y="258"/>
                  </a:lnTo>
                  <a:lnTo>
                    <a:pt x="119" y="255"/>
                  </a:lnTo>
                  <a:lnTo>
                    <a:pt x="121" y="253"/>
                  </a:lnTo>
                  <a:lnTo>
                    <a:pt x="122" y="250"/>
                  </a:lnTo>
                  <a:lnTo>
                    <a:pt x="124" y="247"/>
                  </a:lnTo>
                  <a:lnTo>
                    <a:pt x="126" y="244"/>
                  </a:lnTo>
                  <a:lnTo>
                    <a:pt x="127" y="241"/>
                  </a:lnTo>
                  <a:lnTo>
                    <a:pt x="129" y="238"/>
                  </a:lnTo>
                  <a:lnTo>
                    <a:pt x="130" y="235"/>
                  </a:lnTo>
                  <a:lnTo>
                    <a:pt x="132" y="232"/>
                  </a:lnTo>
                  <a:lnTo>
                    <a:pt x="133" y="229"/>
                  </a:lnTo>
                  <a:lnTo>
                    <a:pt x="135" y="226"/>
                  </a:lnTo>
                  <a:lnTo>
                    <a:pt x="137" y="223"/>
                  </a:lnTo>
                  <a:lnTo>
                    <a:pt x="138" y="220"/>
                  </a:lnTo>
                  <a:lnTo>
                    <a:pt x="140" y="217"/>
                  </a:lnTo>
                  <a:lnTo>
                    <a:pt x="142" y="214"/>
                  </a:lnTo>
                  <a:lnTo>
                    <a:pt x="143" y="211"/>
                  </a:lnTo>
                  <a:lnTo>
                    <a:pt x="145" y="208"/>
                  </a:lnTo>
                  <a:lnTo>
                    <a:pt x="147" y="205"/>
                  </a:lnTo>
                  <a:lnTo>
                    <a:pt x="148" y="202"/>
                  </a:lnTo>
                  <a:lnTo>
                    <a:pt x="150" y="199"/>
                  </a:lnTo>
                  <a:lnTo>
                    <a:pt x="152" y="196"/>
                  </a:lnTo>
                  <a:lnTo>
                    <a:pt x="154" y="193"/>
                  </a:lnTo>
                  <a:lnTo>
                    <a:pt x="155" y="190"/>
                  </a:lnTo>
                  <a:lnTo>
                    <a:pt x="157" y="187"/>
                  </a:lnTo>
                  <a:lnTo>
                    <a:pt x="159" y="185"/>
                  </a:lnTo>
                  <a:lnTo>
                    <a:pt x="161" y="182"/>
                  </a:lnTo>
                  <a:lnTo>
                    <a:pt x="162" y="179"/>
                  </a:lnTo>
                  <a:lnTo>
                    <a:pt x="164" y="176"/>
                  </a:lnTo>
                  <a:lnTo>
                    <a:pt x="166" y="173"/>
                  </a:lnTo>
                  <a:lnTo>
                    <a:pt x="168" y="170"/>
                  </a:lnTo>
                  <a:lnTo>
                    <a:pt x="170" y="167"/>
                  </a:lnTo>
                  <a:lnTo>
                    <a:pt x="171" y="164"/>
                  </a:lnTo>
                  <a:lnTo>
                    <a:pt x="173" y="162"/>
                  </a:lnTo>
                  <a:lnTo>
                    <a:pt x="175" y="159"/>
                  </a:lnTo>
                  <a:lnTo>
                    <a:pt x="177" y="156"/>
                  </a:lnTo>
                  <a:lnTo>
                    <a:pt x="179" y="153"/>
                  </a:lnTo>
                  <a:lnTo>
                    <a:pt x="181" y="150"/>
                  </a:lnTo>
                  <a:lnTo>
                    <a:pt x="182" y="148"/>
                  </a:lnTo>
                  <a:lnTo>
                    <a:pt x="184" y="145"/>
                  </a:lnTo>
                  <a:lnTo>
                    <a:pt x="186" y="142"/>
                  </a:lnTo>
                  <a:lnTo>
                    <a:pt x="188" y="139"/>
                  </a:lnTo>
                  <a:lnTo>
                    <a:pt x="190" y="136"/>
                  </a:lnTo>
                  <a:lnTo>
                    <a:pt x="192" y="133"/>
                  </a:lnTo>
                  <a:lnTo>
                    <a:pt x="194" y="131"/>
                  </a:lnTo>
                  <a:lnTo>
                    <a:pt x="196" y="128"/>
                  </a:lnTo>
                  <a:lnTo>
                    <a:pt x="198" y="125"/>
                  </a:lnTo>
                  <a:lnTo>
                    <a:pt x="200" y="122"/>
                  </a:lnTo>
                  <a:lnTo>
                    <a:pt x="202" y="120"/>
                  </a:lnTo>
                  <a:lnTo>
                    <a:pt x="204" y="117"/>
                  </a:lnTo>
                  <a:lnTo>
                    <a:pt x="206" y="114"/>
                  </a:lnTo>
                  <a:lnTo>
                    <a:pt x="208" y="111"/>
                  </a:lnTo>
                  <a:lnTo>
                    <a:pt x="210" y="109"/>
                  </a:lnTo>
                  <a:lnTo>
                    <a:pt x="212" y="106"/>
                  </a:lnTo>
                  <a:lnTo>
                    <a:pt x="214" y="103"/>
                  </a:lnTo>
                  <a:lnTo>
                    <a:pt x="216" y="101"/>
                  </a:lnTo>
                  <a:lnTo>
                    <a:pt x="218" y="98"/>
                  </a:lnTo>
                  <a:lnTo>
                    <a:pt x="220" y="95"/>
                  </a:lnTo>
                  <a:lnTo>
                    <a:pt x="222" y="93"/>
                  </a:lnTo>
                  <a:lnTo>
                    <a:pt x="224" y="90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0" y="82"/>
                  </a:lnTo>
                  <a:lnTo>
                    <a:pt x="232" y="79"/>
                  </a:lnTo>
                  <a:lnTo>
                    <a:pt x="234" y="76"/>
                  </a:lnTo>
                  <a:lnTo>
                    <a:pt x="236" y="74"/>
                  </a:lnTo>
                  <a:lnTo>
                    <a:pt x="238" y="71"/>
                  </a:lnTo>
                  <a:lnTo>
                    <a:pt x="240" y="68"/>
                  </a:lnTo>
                  <a:lnTo>
                    <a:pt x="243" y="66"/>
                  </a:lnTo>
                  <a:lnTo>
                    <a:pt x="245" y="63"/>
                  </a:lnTo>
                  <a:lnTo>
                    <a:pt x="247" y="61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3" y="53"/>
                  </a:lnTo>
                  <a:lnTo>
                    <a:pt x="256" y="50"/>
                  </a:lnTo>
                  <a:lnTo>
                    <a:pt x="258" y="48"/>
                  </a:lnTo>
                  <a:lnTo>
                    <a:pt x="260" y="45"/>
                  </a:lnTo>
                  <a:lnTo>
                    <a:pt x="262" y="43"/>
                  </a:lnTo>
                  <a:lnTo>
                    <a:pt x="264" y="40"/>
                  </a:lnTo>
                  <a:lnTo>
                    <a:pt x="266" y="37"/>
                  </a:lnTo>
                  <a:lnTo>
                    <a:pt x="269" y="35"/>
                  </a:lnTo>
                  <a:lnTo>
                    <a:pt x="271" y="32"/>
                  </a:lnTo>
                  <a:lnTo>
                    <a:pt x="273" y="30"/>
                  </a:lnTo>
                  <a:lnTo>
                    <a:pt x="275" y="27"/>
                  </a:lnTo>
                  <a:lnTo>
                    <a:pt x="278" y="25"/>
                  </a:lnTo>
                  <a:lnTo>
                    <a:pt x="280" y="22"/>
                  </a:lnTo>
                  <a:lnTo>
                    <a:pt x="282" y="20"/>
                  </a:lnTo>
                  <a:lnTo>
                    <a:pt x="285" y="17"/>
                  </a:lnTo>
                  <a:lnTo>
                    <a:pt x="287" y="15"/>
                  </a:lnTo>
                  <a:lnTo>
                    <a:pt x="289" y="12"/>
                  </a:lnTo>
                  <a:lnTo>
                    <a:pt x="291" y="10"/>
                  </a:lnTo>
                  <a:lnTo>
                    <a:pt x="294" y="7"/>
                  </a:lnTo>
                  <a:lnTo>
                    <a:pt x="296" y="5"/>
                  </a:lnTo>
                  <a:lnTo>
                    <a:pt x="298" y="2"/>
                  </a:lnTo>
                  <a:lnTo>
                    <a:pt x="301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1582" y="1663"/>
              <a:ext cx="1094" cy="2160"/>
            </a:xfrm>
            <a:custGeom>
              <a:avLst/>
              <a:gdLst>
                <a:gd name="T0" fmla="*/ 45 w 1094"/>
                <a:gd name="T1" fmla="*/ 2 h 2160"/>
                <a:gd name="T2" fmla="*/ 94 w 1094"/>
                <a:gd name="T3" fmla="*/ 6 h 2160"/>
                <a:gd name="T4" fmla="*/ 142 w 1094"/>
                <a:gd name="T5" fmla="*/ 12 h 2160"/>
                <a:gd name="T6" fmla="*/ 190 w 1094"/>
                <a:gd name="T7" fmla="*/ 20 h 2160"/>
                <a:gd name="T8" fmla="*/ 238 w 1094"/>
                <a:gd name="T9" fmla="*/ 30 h 2160"/>
                <a:gd name="T10" fmla="*/ 286 w 1094"/>
                <a:gd name="T11" fmla="*/ 43 h 2160"/>
                <a:gd name="T12" fmla="*/ 332 w 1094"/>
                <a:gd name="T13" fmla="*/ 58 h 2160"/>
                <a:gd name="T14" fmla="*/ 378 w 1094"/>
                <a:gd name="T15" fmla="*/ 74 h 2160"/>
                <a:gd name="T16" fmla="*/ 424 w 1094"/>
                <a:gd name="T17" fmla="*/ 93 h 2160"/>
                <a:gd name="T18" fmla="*/ 468 w 1094"/>
                <a:gd name="T19" fmla="*/ 113 h 2160"/>
                <a:gd name="T20" fmla="*/ 512 w 1094"/>
                <a:gd name="T21" fmla="*/ 136 h 2160"/>
                <a:gd name="T22" fmla="*/ 554 w 1094"/>
                <a:gd name="T23" fmla="*/ 161 h 2160"/>
                <a:gd name="T24" fmla="*/ 596 w 1094"/>
                <a:gd name="T25" fmla="*/ 187 h 2160"/>
                <a:gd name="T26" fmla="*/ 636 w 1094"/>
                <a:gd name="T27" fmla="*/ 215 h 2160"/>
                <a:gd name="T28" fmla="*/ 674 w 1094"/>
                <a:gd name="T29" fmla="*/ 245 h 2160"/>
                <a:gd name="T30" fmla="*/ 712 w 1094"/>
                <a:gd name="T31" fmla="*/ 277 h 2160"/>
                <a:gd name="T32" fmla="*/ 748 w 1094"/>
                <a:gd name="T33" fmla="*/ 310 h 2160"/>
                <a:gd name="T34" fmla="*/ 783 w 1094"/>
                <a:gd name="T35" fmla="*/ 345 h 2160"/>
                <a:gd name="T36" fmla="*/ 816 w 1094"/>
                <a:gd name="T37" fmla="*/ 382 h 2160"/>
                <a:gd name="T38" fmla="*/ 848 w 1094"/>
                <a:gd name="T39" fmla="*/ 419 h 2160"/>
                <a:gd name="T40" fmla="*/ 877 w 1094"/>
                <a:gd name="T41" fmla="*/ 459 h 2160"/>
                <a:gd name="T42" fmla="*/ 906 w 1094"/>
                <a:gd name="T43" fmla="*/ 499 h 2160"/>
                <a:gd name="T44" fmla="*/ 932 w 1094"/>
                <a:gd name="T45" fmla="*/ 541 h 2160"/>
                <a:gd name="T46" fmla="*/ 956 w 1094"/>
                <a:gd name="T47" fmla="*/ 584 h 2160"/>
                <a:gd name="T48" fmla="*/ 979 w 1094"/>
                <a:gd name="T49" fmla="*/ 628 h 2160"/>
                <a:gd name="T50" fmla="*/ 1000 w 1094"/>
                <a:gd name="T51" fmla="*/ 673 h 2160"/>
                <a:gd name="T52" fmla="*/ 1018 w 1094"/>
                <a:gd name="T53" fmla="*/ 718 h 2160"/>
                <a:gd name="T54" fmla="*/ 1035 w 1094"/>
                <a:gd name="T55" fmla="*/ 765 h 2160"/>
                <a:gd name="T56" fmla="*/ 1050 w 1094"/>
                <a:gd name="T57" fmla="*/ 812 h 2160"/>
                <a:gd name="T58" fmla="*/ 1062 w 1094"/>
                <a:gd name="T59" fmla="*/ 860 h 2160"/>
                <a:gd name="T60" fmla="*/ 1073 w 1094"/>
                <a:gd name="T61" fmla="*/ 908 h 2160"/>
                <a:gd name="T62" fmla="*/ 1081 w 1094"/>
                <a:gd name="T63" fmla="*/ 957 h 2160"/>
                <a:gd name="T64" fmla="*/ 1088 w 1094"/>
                <a:gd name="T65" fmla="*/ 1006 h 2160"/>
                <a:gd name="T66" fmla="*/ 1092 w 1094"/>
                <a:gd name="T67" fmla="*/ 1056 h 2160"/>
                <a:gd name="T68" fmla="*/ 1094 w 1094"/>
                <a:gd name="T69" fmla="*/ 1105 h 2160"/>
                <a:gd name="T70" fmla="*/ 1094 w 1094"/>
                <a:gd name="T71" fmla="*/ 1154 h 2160"/>
                <a:gd name="T72" fmla="*/ 1091 w 1094"/>
                <a:gd name="T73" fmla="*/ 1204 h 2160"/>
                <a:gd name="T74" fmla="*/ 1087 w 1094"/>
                <a:gd name="T75" fmla="*/ 1253 h 2160"/>
                <a:gd name="T76" fmla="*/ 1080 w 1094"/>
                <a:gd name="T77" fmla="*/ 1303 h 2160"/>
                <a:gd name="T78" fmla="*/ 1071 w 1094"/>
                <a:gd name="T79" fmla="*/ 1351 h 2160"/>
                <a:gd name="T80" fmla="*/ 1061 w 1094"/>
                <a:gd name="T81" fmla="*/ 1399 h 2160"/>
                <a:gd name="T82" fmla="*/ 1048 w 1094"/>
                <a:gd name="T83" fmla="*/ 1447 h 2160"/>
                <a:gd name="T84" fmla="*/ 1033 w 1094"/>
                <a:gd name="T85" fmla="*/ 1494 h 2160"/>
                <a:gd name="T86" fmla="*/ 1016 w 1094"/>
                <a:gd name="T87" fmla="*/ 1541 h 2160"/>
                <a:gd name="T88" fmla="*/ 997 w 1094"/>
                <a:gd name="T89" fmla="*/ 1586 h 2160"/>
                <a:gd name="T90" fmla="*/ 976 w 1094"/>
                <a:gd name="T91" fmla="*/ 1631 h 2160"/>
                <a:gd name="T92" fmla="*/ 953 w 1094"/>
                <a:gd name="T93" fmla="*/ 1675 h 2160"/>
                <a:gd name="T94" fmla="*/ 928 w 1094"/>
                <a:gd name="T95" fmla="*/ 1718 h 2160"/>
                <a:gd name="T96" fmla="*/ 902 w 1094"/>
                <a:gd name="T97" fmla="*/ 1759 h 2160"/>
                <a:gd name="T98" fmla="*/ 873 w 1094"/>
                <a:gd name="T99" fmla="*/ 1800 h 2160"/>
                <a:gd name="T100" fmla="*/ 843 w 1094"/>
                <a:gd name="T101" fmla="*/ 1839 h 2160"/>
                <a:gd name="T102" fmla="*/ 812 w 1094"/>
                <a:gd name="T103" fmla="*/ 1876 h 2160"/>
                <a:gd name="T104" fmla="*/ 778 w 1094"/>
                <a:gd name="T105" fmla="*/ 1912 h 2160"/>
                <a:gd name="T106" fmla="*/ 743 w 1094"/>
                <a:gd name="T107" fmla="*/ 1947 h 2160"/>
                <a:gd name="T108" fmla="*/ 707 w 1094"/>
                <a:gd name="T109" fmla="*/ 1980 h 2160"/>
                <a:gd name="T110" fmla="*/ 669 w 1094"/>
                <a:gd name="T111" fmla="*/ 2012 h 2160"/>
                <a:gd name="T112" fmla="*/ 630 w 1094"/>
                <a:gd name="T113" fmla="*/ 2042 h 2160"/>
                <a:gd name="T114" fmla="*/ 590 w 1094"/>
                <a:gd name="T115" fmla="*/ 2069 h 2160"/>
                <a:gd name="T116" fmla="*/ 548 w 1094"/>
                <a:gd name="T117" fmla="*/ 2095 h 2160"/>
                <a:gd name="T118" fmla="*/ 505 w 1094"/>
                <a:gd name="T119" fmla="*/ 2120 h 2160"/>
                <a:gd name="T120" fmla="*/ 462 w 1094"/>
                <a:gd name="T121" fmla="*/ 2142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2160">
                  <a:moveTo>
                    <a:pt x="0" y="0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3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4" y="1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5" y="1"/>
                  </a:lnTo>
                  <a:lnTo>
                    <a:pt x="38" y="2"/>
                  </a:lnTo>
                  <a:lnTo>
                    <a:pt x="41" y="2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9" y="3"/>
                  </a:lnTo>
                  <a:lnTo>
                    <a:pt x="62" y="3"/>
                  </a:lnTo>
                  <a:lnTo>
                    <a:pt x="66" y="3"/>
                  </a:lnTo>
                  <a:lnTo>
                    <a:pt x="69" y="4"/>
                  </a:lnTo>
                  <a:lnTo>
                    <a:pt x="73" y="4"/>
                  </a:lnTo>
                  <a:lnTo>
                    <a:pt x="76" y="4"/>
                  </a:lnTo>
                  <a:lnTo>
                    <a:pt x="80" y="5"/>
                  </a:lnTo>
                  <a:lnTo>
                    <a:pt x="83" y="5"/>
                  </a:lnTo>
                  <a:lnTo>
                    <a:pt x="87" y="5"/>
                  </a:lnTo>
                  <a:lnTo>
                    <a:pt x="90" y="6"/>
                  </a:lnTo>
                  <a:lnTo>
                    <a:pt x="94" y="6"/>
                  </a:lnTo>
                  <a:lnTo>
                    <a:pt x="97" y="6"/>
                  </a:lnTo>
                  <a:lnTo>
                    <a:pt x="101" y="7"/>
                  </a:lnTo>
                  <a:lnTo>
                    <a:pt x="104" y="7"/>
                  </a:lnTo>
                  <a:lnTo>
                    <a:pt x="108" y="7"/>
                  </a:lnTo>
                  <a:lnTo>
                    <a:pt x="111" y="8"/>
                  </a:lnTo>
                  <a:lnTo>
                    <a:pt x="115" y="8"/>
                  </a:lnTo>
                  <a:lnTo>
                    <a:pt x="118" y="9"/>
                  </a:lnTo>
                  <a:lnTo>
                    <a:pt x="122" y="9"/>
                  </a:lnTo>
                  <a:lnTo>
                    <a:pt x="125" y="10"/>
                  </a:lnTo>
                  <a:lnTo>
                    <a:pt x="128" y="10"/>
                  </a:lnTo>
                  <a:lnTo>
                    <a:pt x="132" y="10"/>
                  </a:lnTo>
                  <a:lnTo>
                    <a:pt x="135" y="11"/>
                  </a:lnTo>
                  <a:lnTo>
                    <a:pt x="139" y="11"/>
                  </a:lnTo>
                  <a:lnTo>
                    <a:pt x="142" y="12"/>
                  </a:lnTo>
                  <a:lnTo>
                    <a:pt x="146" y="13"/>
                  </a:lnTo>
                  <a:lnTo>
                    <a:pt x="149" y="13"/>
                  </a:lnTo>
                  <a:lnTo>
                    <a:pt x="153" y="14"/>
                  </a:lnTo>
                  <a:lnTo>
                    <a:pt x="156" y="14"/>
                  </a:lnTo>
                  <a:lnTo>
                    <a:pt x="160" y="15"/>
                  </a:lnTo>
                  <a:lnTo>
                    <a:pt x="163" y="15"/>
                  </a:lnTo>
                  <a:lnTo>
                    <a:pt x="166" y="16"/>
                  </a:lnTo>
                  <a:lnTo>
                    <a:pt x="170" y="16"/>
                  </a:lnTo>
                  <a:lnTo>
                    <a:pt x="173" y="17"/>
                  </a:lnTo>
                  <a:lnTo>
                    <a:pt x="177" y="18"/>
                  </a:lnTo>
                  <a:lnTo>
                    <a:pt x="180" y="18"/>
                  </a:lnTo>
                  <a:lnTo>
                    <a:pt x="184" y="19"/>
                  </a:lnTo>
                  <a:lnTo>
                    <a:pt x="187" y="20"/>
                  </a:lnTo>
                  <a:lnTo>
                    <a:pt x="190" y="20"/>
                  </a:lnTo>
                  <a:lnTo>
                    <a:pt x="194" y="21"/>
                  </a:lnTo>
                  <a:lnTo>
                    <a:pt x="197" y="22"/>
                  </a:lnTo>
                  <a:lnTo>
                    <a:pt x="201" y="22"/>
                  </a:lnTo>
                  <a:lnTo>
                    <a:pt x="204" y="23"/>
                  </a:lnTo>
                  <a:lnTo>
                    <a:pt x="207" y="24"/>
                  </a:lnTo>
                  <a:lnTo>
                    <a:pt x="211" y="24"/>
                  </a:lnTo>
                  <a:lnTo>
                    <a:pt x="215" y="25"/>
                  </a:lnTo>
                  <a:lnTo>
                    <a:pt x="218" y="26"/>
                  </a:lnTo>
                  <a:lnTo>
                    <a:pt x="221" y="27"/>
                  </a:lnTo>
                  <a:lnTo>
                    <a:pt x="225" y="27"/>
                  </a:lnTo>
                  <a:lnTo>
                    <a:pt x="228" y="28"/>
                  </a:lnTo>
                  <a:lnTo>
                    <a:pt x="231" y="29"/>
                  </a:lnTo>
                  <a:lnTo>
                    <a:pt x="235" y="30"/>
                  </a:lnTo>
                  <a:lnTo>
                    <a:pt x="238" y="30"/>
                  </a:lnTo>
                  <a:lnTo>
                    <a:pt x="242" y="31"/>
                  </a:lnTo>
                  <a:lnTo>
                    <a:pt x="245" y="32"/>
                  </a:lnTo>
                  <a:lnTo>
                    <a:pt x="248" y="33"/>
                  </a:lnTo>
                  <a:lnTo>
                    <a:pt x="252" y="34"/>
                  </a:lnTo>
                  <a:lnTo>
                    <a:pt x="255" y="35"/>
                  </a:lnTo>
                  <a:lnTo>
                    <a:pt x="259" y="36"/>
                  </a:lnTo>
                  <a:lnTo>
                    <a:pt x="262" y="36"/>
                  </a:lnTo>
                  <a:lnTo>
                    <a:pt x="265" y="37"/>
                  </a:lnTo>
                  <a:lnTo>
                    <a:pt x="269" y="38"/>
                  </a:lnTo>
                  <a:lnTo>
                    <a:pt x="272" y="39"/>
                  </a:lnTo>
                  <a:lnTo>
                    <a:pt x="275" y="40"/>
                  </a:lnTo>
                  <a:lnTo>
                    <a:pt x="279" y="41"/>
                  </a:lnTo>
                  <a:lnTo>
                    <a:pt x="282" y="42"/>
                  </a:lnTo>
                  <a:lnTo>
                    <a:pt x="286" y="43"/>
                  </a:lnTo>
                  <a:lnTo>
                    <a:pt x="289" y="44"/>
                  </a:lnTo>
                  <a:lnTo>
                    <a:pt x="292" y="45"/>
                  </a:lnTo>
                  <a:lnTo>
                    <a:pt x="296" y="46"/>
                  </a:lnTo>
                  <a:lnTo>
                    <a:pt x="299" y="47"/>
                  </a:lnTo>
                  <a:lnTo>
                    <a:pt x="302" y="48"/>
                  </a:lnTo>
                  <a:lnTo>
                    <a:pt x="306" y="49"/>
                  </a:lnTo>
                  <a:lnTo>
                    <a:pt x="309" y="50"/>
                  </a:lnTo>
                  <a:lnTo>
                    <a:pt x="312" y="51"/>
                  </a:lnTo>
                  <a:lnTo>
                    <a:pt x="316" y="52"/>
                  </a:lnTo>
                  <a:lnTo>
                    <a:pt x="319" y="53"/>
                  </a:lnTo>
                  <a:lnTo>
                    <a:pt x="322" y="54"/>
                  </a:lnTo>
                  <a:lnTo>
                    <a:pt x="326" y="55"/>
                  </a:lnTo>
                  <a:lnTo>
                    <a:pt x="329" y="56"/>
                  </a:lnTo>
                  <a:lnTo>
                    <a:pt x="332" y="58"/>
                  </a:lnTo>
                  <a:lnTo>
                    <a:pt x="336" y="59"/>
                  </a:lnTo>
                  <a:lnTo>
                    <a:pt x="339" y="60"/>
                  </a:lnTo>
                  <a:lnTo>
                    <a:pt x="342" y="61"/>
                  </a:lnTo>
                  <a:lnTo>
                    <a:pt x="346" y="62"/>
                  </a:lnTo>
                  <a:lnTo>
                    <a:pt x="349" y="63"/>
                  </a:lnTo>
                  <a:lnTo>
                    <a:pt x="352" y="64"/>
                  </a:lnTo>
                  <a:lnTo>
                    <a:pt x="355" y="66"/>
                  </a:lnTo>
                  <a:lnTo>
                    <a:pt x="359" y="67"/>
                  </a:lnTo>
                  <a:lnTo>
                    <a:pt x="362" y="68"/>
                  </a:lnTo>
                  <a:lnTo>
                    <a:pt x="365" y="69"/>
                  </a:lnTo>
                  <a:lnTo>
                    <a:pt x="369" y="70"/>
                  </a:lnTo>
                  <a:lnTo>
                    <a:pt x="372" y="72"/>
                  </a:lnTo>
                  <a:lnTo>
                    <a:pt x="375" y="73"/>
                  </a:lnTo>
                  <a:lnTo>
                    <a:pt x="378" y="74"/>
                  </a:lnTo>
                  <a:lnTo>
                    <a:pt x="382" y="75"/>
                  </a:lnTo>
                  <a:lnTo>
                    <a:pt x="385" y="77"/>
                  </a:lnTo>
                  <a:lnTo>
                    <a:pt x="388" y="78"/>
                  </a:lnTo>
                  <a:lnTo>
                    <a:pt x="391" y="79"/>
                  </a:lnTo>
                  <a:lnTo>
                    <a:pt x="395" y="81"/>
                  </a:lnTo>
                  <a:lnTo>
                    <a:pt x="398" y="82"/>
                  </a:lnTo>
                  <a:lnTo>
                    <a:pt x="401" y="83"/>
                  </a:lnTo>
                  <a:lnTo>
                    <a:pt x="404" y="85"/>
                  </a:lnTo>
                  <a:lnTo>
                    <a:pt x="408" y="86"/>
                  </a:lnTo>
                  <a:lnTo>
                    <a:pt x="411" y="87"/>
                  </a:lnTo>
                  <a:lnTo>
                    <a:pt x="414" y="89"/>
                  </a:lnTo>
                  <a:lnTo>
                    <a:pt x="417" y="90"/>
                  </a:lnTo>
                  <a:lnTo>
                    <a:pt x="420" y="91"/>
                  </a:lnTo>
                  <a:lnTo>
                    <a:pt x="424" y="93"/>
                  </a:lnTo>
                  <a:lnTo>
                    <a:pt x="427" y="94"/>
                  </a:lnTo>
                  <a:lnTo>
                    <a:pt x="430" y="96"/>
                  </a:lnTo>
                  <a:lnTo>
                    <a:pt x="433" y="97"/>
                  </a:lnTo>
                  <a:lnTo>
                    <a:pt x="436" y="99"/>
                  </a:lnTo>
                  <a:lnTo>
                    <a:pt x="440" y="100"/>
                  </a:lnTo>
                  <a:lnTo>
                    <a:pt x="443" y="102"/>
                  </a:lnTo>
                  <a:lnTo>
                    <a:pt x="446" y="103"/>
                  </a:lnTo>
                  <a:lnTo>
                    <a:pt x="449" y="104"/>
                  </a:lnTo>
                  <a:lnTo>
                    <a:pt x="452" y="106"/>
                  </a:lnTo>
                  <a:lnTo>
                    <a:pt x="455" y="107"/>
                  </a:lnTo>
                  <a:lnTo>
                    <a:pt x="459" y="109"/>
                  </a:lnTo>
                  <a:lnTo>
                    <a:pt x="462" y="110"/>
                  </a:lnTo>
                  <a:lnTo>
                    <a:pt x="465" y="112"/>
                  </a:lnTo>
                  <a:lnTo>
                    <a:pt x="468" y="113"/>
                  </a:lnTo>
                  <a:lnTo>
                    <a:pt x="471" y="115"/>
                  </a:lnTo>
                  <a:lnTo>
                    <a:pt x="474" y="117"/>
                  </a:lnTo>
                  <a:lnTo>
                    <a:pt x="477" y="118"/>
                  </a:lnTo>
                  <a:lnTo>
                    <a:pt x="481" y="120"/>
                  </a:lnTo>
                  <a:lnTo>
                    <a:pt x="484" y="121"/>
                  </a:lnTo>
                  <a:lnTo>
                    <a:pt x="487" y="123"/>
                  </a:lnTo>
                  <a:lnTo>
                    <a:pt x="490" y="125"/>
                  </a:lnTo>
                  <a:lnTo>
                    <a:pt x="493" y="126"/>
                  </a:lnTo>
                  <a:lnTo>
                    <a:pt x="496" y="128"/>
                  </a:lnTo>
                  <a:lnTo>
                    <a:pt x="499" y="129"/>
                  </a:lnTo>
                  <a:lnTo>
                    <a:pt x="502" y="131"/>
                  </a:lnTo>
                  <a:lnTo>
                    <a:pt x="505" y="133"/>
                  </a:lnTo>
                  <a:lnTo>
                    <a:pt x="509" y="134"/>
                  </a:lnTo>
                  <a:lnTo>
                    <a:pt x="512" y="136"/>
                  </a:lnTo>
                  <a:lnTo>
                    <a:pt x="515" y="138"/>
                  </a:lnTo>
                  <a:lnTo>
                    <a:pt x="518" y="139"/>
                  </a:lnTo>
                  <a:lnTo>
                    <a:pt x="521" y="141"/>
                  </a:lnTo>
                  <a:lnTo>
                    <a:pt x="524" y="143"/>
                  </a:lnTo>
                  <a:lnTo>
                    <a:pt x="527" y="145"/>
                  </a:lnTo>
                  <a:lnTo>
                    <a:pt x="530" y="146"/>
                  </a:lnTo>
                  <a:lnTo>
                    <a:pt x="533" y="148"/>
                  </a:lnTo>
                  <a:lnTo>
                    <a:pt x="536" y="150"/>
                  </a:lnTo>
                  <a:lnTo>
                    <a:pt x="539" y="152"/>
                  </a:lnTo>
                  <a:lnTo>
                    <a:pt x="542" y="154"/>
                  </a:lnTo>
                  <a:lnTo>
                    <a:pt x="545" y="155"/>
                  </a:lnTo>
                  <a:lnTo>
                    <a:pt x="548" y="157"/>
                  </a:lnTo>
                  <a:lnTo>
                    <a:pt x="551" y="159"/>
                  </a:lnTo>
                  <a:lnTo>
                    <a:pt x="554" y="161"/>
                  </a:lnTo>
                  <a:lnTo>
                    <a:pt x="557" y="163"/>
                  </a:lnTo>
                  <a:lnTo>
                    <a:pt x="560" y="164"/>
                  </a:lnTo>
                  <a:lnTo>
                    <a:pt x="563" y="166"/>
                  </a:lnTo>
                  <a:lnTo>
                    <a:pt x="566" y="168"/>
                  </a:lnTo>
                  <a:lnTo>
                    <a:pt x="569" y="170"/>
                  </a:lnTo>
                  <a:lnTo>
                    <a:pt x="572" y="172"/>
                  </a:lnTo>
                  <a:lnTo>
                    <a:pt x="575" y="174"/>
                  </a:lnTo>
                  <a:lnTo>
                    <a:pt x="578" y="176"/>
                  </a:lnTo>
                  <a:lnTo>
                    <a:pt x="581" y="177"/>
                  </a:lnTo>
                  <a:lnTo>
                    <a:pt x="584" y="179"/>
                  </a:lnTo>
                  <a:lnTo>
                    <a:pt x="587" y="181"/>
                  </a:lnTo>
                  <a:lnTo>
                    <a:pt x="590" y="183"/>
                  </a:lnTo>
                  <a:lnTo>
                    <a:pt x="593" y="185"/>
                  </a:lnTo>
                  <a:lnTo>
                    <a:pt x="596" y="187"/>
                  </a:lnTo>
                  <a:lnTo>
                    <a:pt x="598" y="189"/>
                  </a:lnTo>
                  <a:lnTo>
                    <a:pt x="601" y="191"/>
                  </a:lnTo>
                  <a:lnTo>
                    <a:pt x="604" y="193"/>
                  </a:lnTo>
                  <a:lnTo>
                    <a:pt x="607" y="195"/>
                  </a:lnTo>
                  <a:lnTo>
                    <a:pt x="610" y="197"/>
                  </a:lnTo>
                  <a:lnTo>
                    <a:pt x="613" y="199"/>
                  </a:lnTo>
                  <a:lnTo>
                    <a:pt x="616" y="201"/>
                  </a:lnTo>
                  <a:lnTo>
                    <a:pt x="619" y="203"/>
                  </a:lnTo>
                  <a:lnTo>
                    <a:pt x="621" y="205"/>
                  </a:lnTo>
                  <a:lnTo>
                    <a:pt x="624" y="207"/>
                  </a:lnTo>
                  <a:lnTo>
                    <a:pt x="627" y="209"/>
                  </a:lnTo>
                  <a:lnTo>
                    <a:pt x="630" y="211"/>
                  </a:lnTo>
                  <a:lnTo>
                    <a:pt x="633" y="213"/>
                  </a:lnTo>
                  <a:lnTo>
                    <a:pt x="636" y="215"/>
                  </a:lnTo>
                  <a:lnTo>
                    <a:pt x="638" y="217"/>
                  </a:lnTo>
                  <a:lnTo>
                    <a:pt x="641" y="219"/>
                  </a:lnTo>
                  <a:lnTo>
                    <a:pt x="644" y="222"/>
                  </a:lnTo>
                  <a:lnTo>
                    <a:pt x="647" y="224"/>
                  </a:lnTo>
                  <a:lnTo>
                    <a:pt x="650" y="226"/>
                  </a:lnTo>
                  <a:lnTo>
                    <a:pt x="652" y="228"/>
                  </a:lnTo>
                  <a:lnTo>
                    <a:pt x="655" y="230"/>
                  </a:lnTo>
                  <a:lnTo>
                    <a:pt x="658" y="232"/>
                  </a:lnTo>
                  <a:lnTo>
                    <a:pt x="661" y="234"/>
                  </a:lnTo>
                  <a:lnTo>
                    <a:pt x="664" y="237"/>
                  </a:lnTo>
                  <a:lnTo>
                    <a:pt x="666" y="239"/>
                  </a:lnTo>
                  <a:lnTo>
                    <a:pt x="669" y="241"/>
                  </a:lnTo>
                  <a:lnTo>
                    <a:pt x="672" y="243"/>
                  </a:lnTo>
                  <a:lnTo>
                    <a:pt x="674" y="245"/>
                  </a:lnTo>
                  <a:lnTo>
                    <a:pt x="677" y="247"/>
                  </a:lnTo>
                  <a:lnTo>
                    <a:pt x="680" y="250"/>
                  </a:lnTo>
                  <a:lnTo>
                    <a:pt x="683" y="252"/>
                  </a:lnTo>
                  <a:lnTo>
                    <a:pt x="685" y="254"/>
                  </a:lnTo>
                  <a:lnTo>
                    <a:pt x="688" y="256"/>
                  </a:lnTo>
                  <a:lnTo>
                    <a:pt x="691" y="259"/>
                  </a:lnTo>
                  <a:lnTo>
                    <a:pt x="693" y="261"/>
                  </a:lnTo>
                  <a:lnTo>
                    <a:pt x="696" y="263"/>
                  </a:lnTo>
                  <a:lnTo>
                    <a:pt x="699" y="265"/>
                  </a:lnTo>
                  <a:lnTo>
                    <a:pt x="701" y="268"/>
                  </a:lnTo>
                  <a:lnTo>
                    <a:pt x="704" y="270"/>
                  </a:lnTo>
                  <a:lnTo>
                    <a:pt x="707" y="272"/>
                  </a:lnTo>
                  <a:lnTo>
                    <a:pt x="709" y="275"/>
                  </a:lnTo>
                  <a:lnTo>
                    <a:pt x="712" y="277"/>
                  </a:lnTo>
                  <a:lnTo>
                    <a:pt x="715" y="279"/>
                  </a:lnTo>
                  <a:lnTo>
                    <a:pt x="717" y="282"/>
                  </a:lnTo>
                  <a:lnTo>
                    <a:pt x="720" y="284"/>
                  </a:lnTo>
                  <a:lnTo>
                    <a:pt x="723" y="286"/>
                  </a:lnTo>
                  <a:lnTo>
                    <a:pt x="725" y="289"/>
                  </a:lnTo>
                  <a:lnTo>
                    <a:pt x="728" y="291"/>
                  </a:lnTo>
                  <a:lnTo>
                    <a:pt x="730" y="293"/>
                  </a:lnTo>
                  <a:lnTo>
                    <a:pt x="733" y="296"/>
                  </a:lnTo>
                  <a:lnTo>
                    <a:pt x="736" y="298"/>
                  </a:lnTo>
                  <a:lnTo>
                    <a:pt x="738" y="301"/>
                  </a:lnTo>
                  <a:lnTo>
                    <a:pt x="741" y="303"/>
                  </a:lnTo>
                  <a:lnTo>
                    <a:pt x="743" y="305"/>
                  </a:lnTo>
                  <a:lnTo>
                    <a:pt x="746" y="308"/>
                  </a:lnTo>
                  <a:lnTo>
                    <a:pt x="748" y="310"/>
                  </a:lnTo>
                  <a:lnTo>
                    <a:pt x="751" y="313"/>
                  </a:lnTo>
                  <a:lnTo>
                    <a:pt x="753" y="315"/>
                  </a:lnTo>
                  <a:lnTo>
                    <a:pt x="756" y="318"/>
                  </a:lnTo>
                  <a:lnTo>
                    <a:pt x="758" y="320"/>
                  </a:lnTo>
                  <a:lnTo>
                    <a:pt x="761" y="323"/>
                  </a:lnTo>
                  <a:lnTo>
                    <a:pt x="763" y="325"/>
                  </a:lnTo>
                  <a:lnTo>
                    <a:pt x="766" y="328"/>
                  </a:lnTo>
                  <a:lnTo>
                    <a:pt x="768" y="330"/>
                  </a:lnTo>
                  <a:lnTo>
                    <a:pt x="771" y="333"/>
                  </a:lnTo>
                  <a:lnTo>
                    <a:pt x="773" y="335"/>
                  </a:lnTo>
                  <a:lnTo>
                    <a:pt x="776" y="338"/>
                  </a:lnTo>
                  <a:lnTo>
                    <a:pt x="778" y="340"/>
                  </a:lnTo>
                  <a:lnTo>
                    <a:pt x="781" y="343"/>
                  </a:lnTo>
                  <a:lnTo>
                    <a:pt x="783" y="345"/>
                  </a:lnTo>
                  <a:lnTo>
                    <a:pt x="785" y="348"/>
                  </a:lnTo>
                  <a:lnTo>
                    <a:pt x="788" y="350"/>
                  </a:lnTo>
                  <a:lnTo>
                    <a:pt x="790" y="353"/>
                  </a:lnTo>
                  <a:lnTo>
                    <a:pt x="793" y="355"/>
                  </a:lnTo>
                  <a:lnTo>
                    <a:pt x="795" y="358"/>
                  </a:lnTo>
                  <a:lnTo>
                    <a:pt x="797" y="361"/>
                  </a:lnTo>
                  <a:lnTo>
                    <a:pt x="800" y="363"/>
                  </a:lnTo>
                  <a:lnTo>
                    <a:pt x="802" y="366"/>
                  </a:lnTo>
                  <a:lnTo>
                    <a:pt x="804" y="368"/>
                  </a:lnTo>
                  <a:lnTo>
                    <a:pt x="807" y="371"/>
                  </a:lnTo>
                  <a:lnTo>
                    <a:pt x="809" y="374"/>
                  </a:lnTo>
                  <a:lnTo>
                    <a:pt x="812" y="376"/>
                  </a:lnTo>
                  <a:lnTo>
                    <a:pt x="814" y="379"/>
                  </a:lnTo>
                  <a:lnTo>
                    <a:pt x="816" y="382"/>
                  </a:lnTo>
                  <a:lnTo>
                    <a:pt x="818" y="384"/>
                  </a:lnTo>
                  <a:lnTo>
                    <a:pt x="821" y="387"/>
                  </a:lnTo>
                  <a:lnTo>
                    <a:pt x="823" y="389"/>
                  </a:lnTo>
                  <a:lnTo>
                    <a:pt x="825" y="392"/>
                  </a:lnTo>
                  <a:lnTo>
                    <a:pt x="828" y="395"/>
                  </a:lnTo>
                  <a:lnTo>
                    <a:pt x="830" y="398"/>
                  </a:lnTo>
                  <a:lnTo>
                    <a:pt x="832" y="400"/>
                  </a:lnTo>
                  <a:lnTo>
                    <a:pt x="834" y="403"/>
                  </a:lnTo>
                  <a:lnTo>
                    <a:pt x="836" y="406"/>
                  </a:lnTo>
                  <a:lnTo>
                    <a:pt x="839" y="408"/>
                  </a:lnTo>
                  <a:lnTo>
                    <a:pt x="841" y="411"/>
                  </a:lnTo>
                  <a:lnTo>
                    <a:pt x="843" y="414"/>
                  </a:lnTo>
                  <a:lnTo>
                    <a:pt x="845" y="417"/>
                  </a:lnTo>
                  <a:lnTo>
                    <a:pt x="848" y="419"/>
                  </a:lnTo>
                  <a:lnTo>
                    <a:pt x="850" y="422"/>
                  </a:lnTo>
                  <a:lnTo>
                    <a:pt x="852" y="425"/>
                  </a:lnTo>
                  <a:lnTo>
                    <a:pt x="854" y="428"/>
                  </a:lnTo>
                  <a:lnTo>
                    <a:pt x="856" y="430"/>
                  </a:lnTo>
                  <a:lnTo>
                    <a:pt x="858" y="433"/>
                  </a:lnTo>
                  <a:lnTo>
                    <a:pt x="861" y="436"/>
                  </a:lnTo>
                  <a:lnTo>
                    <a:pt x="863" y="439"/>
                  </a:lnTo>
                  <a:lnTo>
                    <a:pt x="865" y="442"/>
                  </a:lnTo>
                  <a:lnTo>
                    <a:pt x="867" y="445"/>
                  </a:lnTo>
                  <a:lnTo>
                    <a:pt x="869" y="447"/>
                  </a:lnTo>
                  <a:lnTo>
                    <a:pt x="871" y="450"/>
                  </a:lnTo>
                  <a:lnTo>
                    <a:pt x="873" y="453"/>
                  </a:lnTo>
                  <a:lnTo>
                    <a:pt x="875" y="456"/>
                  </a:lnTo>
                  <a:lnTo>
                    <a:pt x="877" y="459"/>
                  </a:lnTo>
                  <a:lnTo>
                    <a:pt x="880" y="462"/>
                  </a:lnTo>
                  <a:lnTo>
                    <a:pt x="882" y="464"/>
                  </a:lnTo>
                  <a:lnTo>
                    <a:pt x="884" y="467"/>
                  </a:lnTo>
                  <a:lnTo>
                    <a:pt x="886" y="470"/>
                  </a:lnTo>
                  <a:lnTo>
                    <a:pt x="888" y="473"/>
                  </a:lnTo>
                  <a:lnTo>
                    <a:pt x="890" y="476"/>
                  </a:lnTo>
                  <a:lnTo>
                    <a:pt x="892" y="479"/>
                  </a:lnTo>
                  <a:lnTo>
                    <a:pt x="894" y="482"/>
                  </a:lnTo>
                  <a:lnTo>
                    <a:pt x="896" y="485"/>
                  </a:lnTo>
                  <a:lnTo>
                    <a:pt x="898" y="487"/>
                  </a:lnTo>
                  <a:lnTo>
                    <a:pt x="900" y="490"/>
                  </a:lnTo>
                  <a:lnTo>
                    <a:pt x="902" y="493"/>
                  </a:lnTo>
                  <a:lnTo>
                    <a:pt x="904" y="496"/>
                  </a:lnTo>
                  <a:lnTo>
                    <a:pt x="906" y="499"/>
                  </a:lnTo>
                  <a:lnTo>
                    <a:pt x="907" y="502"/>
                  </a:lnTo>
                  <a:lnTo>
                    <a:pt x="909" y="505"/>
                  </a:lnTo>
                  <a:lnTo>
                    <a:pt x="911" y="508"/>
                  </a:lnTo>
                  <a:lnTo>
                    <a:pt x="913" y="511"/>
                  </a:lnTo>
                  <a:lnTo>
                    <a:pt x="915" y="514"/>
                  </a:lnTo>
                  <a:lnTo>
                    <a:pt x="917" y="517"/>
                  </a:lnTo>
                  <a:lnTo>
                    <a:pt x="919" y="520"/>
                  </a:lnTo>
                  <a:lnTo>
                    <a:pt x="921" y="523"/>
                  </a:lnTo>
                  <a:lnTo>
                    <a:pt x="923" y="526"/>
                  </a:lnTo>
                  <a:lnTo>
                    <a:pt x="925" y="529"/>
                  </a:lnTo>
                  <a:lnTo>
                    <a:pt x="926" y="532"/>
                  </a:lnTo>
                  <a:lnTo>
                    <a:pt x="928" y="535"/>
                  </a:lnTo>
                  <a:lnTo>
                    <a:pt x="930" y="538"/>
                  </a:lnTo>
                  <a:lnTo>
                    <a:pt x="932" y="541"/>
                  </a:lnTo>
                  <a:lnTo>
                    <a:pt x="934" y="544"/>
                  </a:lnTo>
                  <a:lnTo>
                    <a:pt x="935" y="547"/>
                  </a:lnTo>
                  <a:lnTo>
                    <a:pt x="937" y="550"/>
                  </a:lnTo>
                  <a:lnTo>
                    <a:pt x="939" y="553"/>
                  </a:lnTo>
                  <a:lnTo>
                    <a:pt x="941" y="556"/>
                  </a:lnTo>
                  <a:lnTo>
                    <a:pt x="943" y="559"/>
                  </a:lnTo>
                  <a:lnTo>
                    <a:pt x="944" y="562"/>
                  </a:lnTo>
                  <a:lnTo>
                    <a:pt x="946" y="565"/>
                  </a:lnTo>
                  <a:lnTo>
                    <a:pt x="948" y="568"/>
                  </a:lnTo>
                  <a:lnTo>
                    <a:pt x="949" y="571"/>
                  </a:lnTo>
                  <a:lnTo>
                    <a:pt x="951" y="574"/>
                  </a:lnTo>
                  <a:lnTo>
                    <a:pt x="953" y="578"/>
                  </a:lnTo>
                  <a:lnTo>
                    <a:pt x="955" y="581"/>
                  </a:lnTo>
                  <a:lnTo>
                    <a:pt x="956" y="584"/>
                  </a:lnTo>
                  <a:lnTo>
                    <a:pt x="958" y="587"/>
                  </a:lnTo>
                  <a:lnTo>
                    <a:pt x="960" y="590"/>
                  </a:lnTo>
                  <a:lnTo>
                    <a:pt x="961" y="593"/>
                  </a:lnTo>
                  <a:lnTo>
                    <a:pt x="963" y="596"/>
                  </a:lnTo>
                  <a:lnTo>
                    <a:pt x="965" y="599"/>
                  </a:lnTo>
                  <a:lnTo>
                    <a:pt x="966" y="602"/>
                  </a:lnTo>
                  <a:lnTo>
                    <a:pt x="968" y="606"/>
                  </a:lnTo>
                  <a:lnTo>
                    <a:pt x="970" y="609"/>
                  </a:lnTo>
                  <a:lnTo>
                    <a:pt x="971" y="612"/>
                  </a:lnTo>
                  <a:lnTo>
                    <a:pt x="973" y="615"/>
                  </a:lnTo>
                  <a:lnTo>
                    <a:pt x="974" y="618"/>
                  </a:lnTo>
                  <a:lnTo>
                    <a:pt x="976" y="621"/>
                  </a:lnTo>
                  <a:lnTo>
                    <a:pt x="977" y="625"/>
                  </a:lnTo>
                  <a:lnTo>
                    <a:pt x="979" y="628"/>
                  </a:lnTo>
                  <a:lnTo>
                    <a:pt x="981" y="631"/>
                  </a:lnTo>
                  <a:lnTo>
                    <a:pt x="982" y="634"/>
                  </a:lnTo>
                  <a:lnTo>
                    <a:pt x="984" y="637"/>
                  </a:lnTo>
                  <a:lnTo>
                    <a:pt x="985" y="640"/>
                  </a:lnTo>
                  <a:lnTo>
                    <a:pt x="987" y="644"/>
                  </a:lnTo>
                  <a:lnTo>
                    <a:pt x="988" y="647"/>
                  </a:lnTo>
                  <a:lnTo>
                    <a:pt x="990" y="650"/>
                  </a:lnTo>
                  <a:lnTo>
                    <a:pt x="991" y="653"/>
                  </a:lnTo>
                  <a:lnTo>
                    <a:pt x="993" y="656"/>
                  </a:lnTo>
                  <a:lnTo>
                    <a:pt x="994" y="660"/>
                  </a:lnTo>
                  <a:lnTo>
                    <a:pt x="995" y="663"/>
                  </a:lnTo>
                  <a:lnTo>
                    <a:pt x="997" y="666"/>
                  </a:lnTo>
                  <a:lnTo>
                    <a:pt x="998" y="669"/>
                  </a:lnTo>
                  <a:lnTo>
                    <a:pt x="1000" y="673"/>
                  </a:lnTo>
                  <a:lnTo>
                    <a:pt x="1001" y="676"/>
                  </a:lnTo>
                  <a:lnTo>
                    <a:pt x="1003" y="679"/>
                  </a:lnTo>
                  <a:lnTo>
                    <a:pt x="1004" y="682"/>
                  </a:lnTo>
                  <a:lnTo>
                    <a:pt x="1005" y="686"/>
                  </a:lnTo>
                  <a:lnTo>
                    <a:pt x="1007" y="689"/>
                  </a:lnTo>
                  <a:lnTo>
                    <a:pt x="1008" y="692"/>
                  </a:lnTo>
                  <a:lnTo>
                    <a:pt x="1009" y="695"/>
                  </a:lnTo>
                  <a:lnTo>
                    <a:pt x="1011" y="699"/>
                  </a:lnTo>
                  <a:lnTo>
                    <a:pt x="1012" y="702"/>
                  </a:lnTo>
                  <a:lnTo>
                    <a:pt x="1013" y="705"/>
                  </a:lnTo>
                  <a:lnTo>
                    <a:pt x="1014" y="708"/>
                  </a:lnTo>
                  <a:lnTo>
                    <a:pt x="1016" y="712"/>
                  </a:lnTo>
                  <a:lnTo>
                    <a:pt x="1017" y="715"/>
                  </a:lnTo>
                  <a:lnTo>
                    <a:pt x="1018" y="718"/>
                  </a:lnTo>
                  <a:lnTo>
                    <a:pt x="1020" y="722"/>
                  </a:lnTo>
                  <a:lnTo>
                    <a:pt x="1021" y="725"/>
                  </a:lnTo>
                  <a:lnTo>
                    <a:pt x="1022" y="728"/>
                  </a:lnTo>
                  <a:lnTo>
                    <a:pt x="1023" y="731"/>
                  </a:lnTo>
                  <a:lnTo>
                    <a:pt x="1025" y="735"/>
                  </a:lnTo>
                  <a:lnTo>
                    <a:pt x="1026" y="738"/>
                  </a:lnTo>
                  <a:lnTo>
                    <a:pt x="1027" y="741"/>
                  </a:lnTo>
                  <a:lnTo>
                    <a:pt x="1028" y="745"/>
                  </a:lnTo>
                  <a:lnTo>
                    <a:pt x="1029" y="748"/>
                  </a:lnTo>
                  <a:lnTo>
                    <a:pt x="1030" y="752"/>
                  </a:lnTo>
                  <a:lnTo>
                    <a:pt x="1032" y="755"/>
                  </a:lnTo>
                  <a:lnTo>
                    <a:pt x="1033" y="758"/>
                  </a:lnTo>
                  <a:lnTo>
                    <a:pt x="1034" y="762"/>
                  </a:lnTo>
                  <a:lnTo>
                    <a:pt x="1035" y="765"/>
                  </a:lnTo>
                  <a:lnTo>
                    <a:pt x="1036" y="768"/>
                  </a:lnTo>
                  <a:lnTo>
                    <a:pt x="1037" y="772"/>
                  </a:lnTo>
                  <a:lnTo>
                    <a:pt x="1038" y="775"/>
                  </a:lnTo>
                  <a:lnTo>
                    <a:pt x="1039" y="778"/>
                  </a:lnTo>
                  <a:lnTo>
                    <a:pt x="1041" y="782"/>
                  </a:lnTo>
                  <a:lnTo>
                    <a:pt x="1042" y="785"/>
                  </a:lnTo>
                  <a:lnTo>
                    <a:pt x="1043" y="788"/>
                  </a:lnTo>
                  <a:lnTo>
                    <a:pt x="1044" y="792"/>
                  </a:lnTo>
                  <a:lnTo>
                    <a:pt x="1045" y="795"/>
                  </a:lnTo>
                  <a:lnTo>
                    <a:pt x="1046" y="799"/>
                  </a:lnTo>
                  <a:lnTo>
                    <a:pt x="1047" y="802"/>
                  </a:lnTo>
                  <a:lnTo>
                    <a:pt x="1048" y="805"/>
                  </a:lnTo>
                  <a:lnTo>
                    <a:pt x="1049" y="809"/>
                  </a:lnTo>
                  <a:lnTo>
                    <a:pt x="1050" y="812"/>
                  </a:lnTo>
                  <a:lnTo>
                    <a:pt x="1051" y="816"/>
                  </a:lnTo>
                  <a:lnTo>
                    <a:pt x="1052" y="819"/>
                  </a:lnTo>
                  <a:lnTo>
                    <a:pt x="1053" y="822"/>
                  </a:lnTo>
                  <a:lnTo>
                    <a:pt x="1054" y="826"/>
                  </a:lnTo>
                  <a:lnTo>
                    <a:pt x="1055" y="829"/>
                  </a:lnTo>
                  <a:lnTo>
                    <a:pt x="1055" y="833"/>
                  </a:lnTo>
                  <a:lnTo>
                    <a:pt x="1056" y="836"/>
                  </a:lnTo>
                  <a:lnTo>
                    <a:pt x="1057" y="839"/>
                  </a:lnTo>
                  <a:lnTo>
                    <a:pt x="1058" y="843"/>
                  </a:lnTo>
                  <a:lnTo>
                    <a:pt x="1059" y="846"/>
                  </a:lnTo>
                  <a:lnTo>
                    <a:pt x="1060" y="850"/>
                  </a:lnTo>
                  <a:lnTo>
                    <a:pt x="1061" y="853"/>
                  </a:lnTo>
                  <a:lnTo>
                    <a:pt x="1062" y="856"/>
                  </a:lnTo>
                  <a:lnTo>
                    <a:pt x="1062" y="860"/>
                  </a:lnTo>
                  <a:lnTo>
                    <a:pt x="1063" y="864"/>
                  </a:lnTo>
                  <a:lnTo>
                    <a:pt x="1064" y="867"/>
                  </a:lnTo>
                  <a:lnTo>
                    <a:pt x="1065" y="870"/>
                  </a:lnTo>
                  <a:lnTo>
                    <a:pt x="1066" y="874"/>
                  </a:lnTo>
                  <a:lnTo>
                    <a:pt x="1066" y="877"/>
                  </a:lnTo>
                  <a:lnTo>
                    <a:pt x="1067" y="881"/>
                  </a:lnTo>
                  <a:lnTo>
                    <a:pt x="1068" y="884"/>
                  </a:lnTo>
                  <a:lnTo>
                    <a:pt x="1069" y="888"/>
                  </a:lnTo>
                  <a:lnTo>
                    <a:pt x="1069" y="891"/>
                  </a:lnTo>
                  <a:lnTo>
                    <a:pt x="1070" y="894"/>
                  </a:lnTo>
                  <a:lnTo>
                    <a:pt x="1071" y="898"/>
                  </a:lnTo>
                  <a:lnTo>
                    <a:pt x="1071" y="901"/>
                  </a:lnTo>
                  <a:lnTo>
                    <a:pt x="1072" y="905"/>
                  </a:lnTo>
                  <a:lnTo>
                    <a:pt x="1073" y="908"/>
                  </a:lnTo>
                  <a:lnTo>
                    <a:pt x="1074" y="912"/>
                  </a:lnTo>
                  <a:lnTo>
                    <a:pt x="1074" y="915"/>
                  </a:lnTo>
                  <a:lnTo>
                    <a:pt x="1075" y="919"/>
                  </a:lnTo>
                  <a:lnTo>
                    <a:pt x="1075" y="922"/>
                  </a:lnTo>
                  <a:lnTo>
                    <a:pt x="1076" y="926"/>
                  </a:lnTo>
                  <a:lnTo>
                    <a:pt x="1077" y="929"/>
                  </a:lnTo>
                  <a:lnTo>
                    <a:pt x="1077" y="933"/>
                  </a:lnTo>
                  <a:lnTo>
                    <a:pt x="1078" y="936"/>
                  </a:lnTo>
                  <a:lnTo>
                    <a:pt x="1078" y="940"/>
                  </a:lnTo>
                  <a:lnTo>
                    <a:pt x="1079" y="943"/>
                  </a:lnTo>
                  <a:lnTo>
                    <a:pt x="1080" y="947"/>
                  </a:lnTo>
                  <a:lnTo>
                    <a:pt x="1080" y="950"/>
                  </a:lnTo>
                  <a:lnTo>
                    <a:pt x="1081" y="954"/>
                  </a:lnTo>
                  <a:lnTo>
                    <a:pt x="1081" y="957"/>
                  </a:lnTo>
                  <a:lnTo>
                    <a:pt x="1082" y="961"/>
                  </a:lnTo>
                  <a:lnTo>
                    <a:pt x="1082" y="964"/>
                  </a:lnTo>
                  <a:lnTo>
                    <a:pt x="1083" y="968"/>
                  </a:lnTo>
                  <a:lnTo>
                    <a:pt x="1083" y="971"/>
                  </a:lnTo>
                  <a:lnTo>
                    <a:pt x="1084" y="975"/>
                  </a:lnTo>
                  <a:lnTo>
                    <a:pt x="1084" y="978"/>
                  </a:lnTo>
                  <a:lnTo>
                    <a:pt x="1085" y="982"/>
                  </a:lnTo>
                  <a:lnTo>
                    <a:pt x="1085" y="985"/>
                  </a:lnTo>
                  <a:lnTo>
                    <a:pt x="1085" y="989"/>
                  </a:lnTo>
                  <a:lnTo>
                    <a:pt x="1086" y="992"/>
                  </a:lnTo>
                  <a:lnTo>
                    <a:pt x="1086" y="996"/>
                  </a:lnTo>
                  <a:lnTo>
                    <a:pt x="1087" y="999"/>
                  </a:lnTo>
                  <a:lnTo>
                    <a:pt x="1087" y="1003"/>
                  </a:lnTo>
                  <a:lnTo>
                    <a:pt x="1088" y="1006"/>
                  </a:lnTo>
                  <a:lnTo>
                    <a:pt x="1088" y="1010"/>
                  </a:lnTo>
                  <a:lnTo>
                    <a:pt x="1088" y="1013"/>
                  </a:lnTo>
                  <a:lnTo>
                    <a:pt x="1089" y="1017"/>
                  </a:lnTo>
                  <a:lnTo>
                    <a:pt x="1089" y="1020"/>
                  </a:lnTo>
                  <a:lnTo>
                    <a:pt x="1089" y="1024"/>
                  </a:lnTo>
                  <a:lnTo>
                    <a:pt x="1090" y="1027"/>
                  </a:lnTo>
                  <a:lnTo>
                    <a:pt x="1090" y="1031"/>
                  </a:lnTo>
                  <a:lnTo>
                    <a:pt x="1090" y="1034"/>
                  </a:lnTo>
                  <a:lnTo>
                    <a:pt x="1090" y="1038"/>
                  </a:lnTo>
                  <a:lnTo>
                    <a:pt x="1091" y="1041"/>
                  </a:lnTo>
                  <a:lnTo>
                    <a:pt x="1091" y="1045"/>
                  </a:lnTo>
                  <a:lnTo>
                    <a:pt x="1091" y="1048"/>
                  </a:lnTo>
                  <a:lnTo>
                    <a:pt x="1091" y="1052"/>
                  </a:lnTo>
                  <a:lnTo>
                    <a:pt x="1092" y="1056"/>
                  </a:lnTo>
                  <a:lnTo>
                    <a:pt x="1092" y="1059"/>
                  </a:lnTo>
                  <a:lnTo>
                    <a:pt x="1092" y="1063"/>
                  </a:lnTo>
                  <a:lnTo>
                    <a:pt x="1092" y="1066"/>
                  </a:lnTo>
                  <a:lnTo>
                    <a:pt x="1093" y="1070"/>
                  </a:lnTo>
                  <a:lnTo>
                    <a:pt x="1093" y="1073"/>
                  </a:lnTo>
                  <a:lnTo>
                    <a:pt x="1093" y="1077"/>
                  </a:lnTo>
                  <a:lnTo>
                    <a:pt x="1093" y="1080"/>
                  </a:lnTo>
                  <a:lnTo>
                    <a:pt x="1093" y="1084"/>
                  </a:lnTo>
                  <a:lnTo>
                    <a:pt x="1093" y="1087"/>
                  </a:lnTo>
                  <a:lnTo>
                    <a:pt x="1093" y="1091"/>
                  </a:lnTo>
                  <a:lnTo>
                    <a:pt x="1093" y="1095"/>
                  </a:lnTo>
                  <a:lnTo>
                    <a:pt x="1094" y="1098"/>
                  </a:lnTo>
                  <a:lnTo>
                    <a:pt x="1094" y="1102"/>
                  </a:lnTo>
                  <a:lnTo>
                    <a:pt x="1094" y="1105"/>
                  </a:lnTo>
                  <a:lnTo>
                    <a:pt x="1094" y="1109"/>
                  </a:lnTo>
                  <a:lnTo>
                    <a:pt x="1094" y="1112"/>
                  </a:lnTo>
                  <a:lnTo>
                    <a:pt x="1094" y="1116"/>
                  </a:lnTo>
                  <a:lnTo>
                    <a:pt x="1094" y="1119"/>
                  </a:lnTo>
                  <a:lnTo>
                    <a:pt x="1094" y="1123"/>
                  </a:lnTo>
                  <a:lnTo>
                    <a:pt x="1094" y="1126"/>
                  </a:lnTo>
                  <a:lnTo>
                    <a:pt x="1094" y="1130"/>
                  </a:lnTo>
                  <a:lnTo>
                    <a:pt x="1094" y="1133"/>
                  </a:lnTo>
                  <a:lnTo>
                    <a:pt x="1094" y="1137"/>
                  </a:lnTo>
                  <a:lnTo>
                    <a:pt x="1094" y="1140"/>
                  </a:lnTo>
                  <a:lnTo>
                    <a:pt x="1094" y="1144"/>
                  </a:lnTo>
                  <a:lnTo>
                    <a:pt x="1094" y="1147"/>
                  </a:lnTo>
                  <a:lnTo>
                    <a:pt x="1094" y="1151"/>
                  </a:lnTo>
                  <a:lnTo>
                    <a:pt x="1094" y="1154"/>
                  </a:lnTo>
                  <a:lnTo>
                    <a:pt x="1093" y="1158"/>
                  </a:lnTo>
                  <a:lnTo>
                    <a:pt x="1093" y="1162"/>
                  </a:lnTo>
                  <a:lnTo>
                    <a:pt x="1093" y="1165"/>
                  </a:lnTo>
                  <a:lnTo>
                    <a:pt x="1093" y="1169"/>
                  </a:lnTo>
                  <a:lnTo>
                    <a:pt x="1093" y="1172"/>
                  </a:lnTo>
                  <a:lnTo>
                    <a:pt x="1093" y="1176"/>
                  </a:lnTo>
                  <a:lnTo>
                    <a:pt x="1093" y="1179"/>
                  </a:lnTo>
                  <a:lnTo>
                    <a:pt x="1093" y="1183"/>
                  </a:lnTo>
                  <a:lnTo>
                    <a:pt x="1092" y="1186"/>
                  </a:lnTo>
                  <a:lnTo>
                    <a:pt x="1092" y="1190"/>
                  </a:lnTo>
                  <a:lnTo>
                    <a:pt x="1092" y="1194"/>
                  </a:lnTo>
                  <a:lnTo>
                    <a:pt x="1092" y="1197"/>
                  </a:lnTo>
                  <a:lnTo>
                    <a:pt x="1091" y="1201"/>
                  </a:lnTo>
                  <a:lnTo>
                    <a:pt x="1091" y="1204"/>
                  </a:lnTo>
                  <a:lnTo>
                    <a:pt x="1091" y="1208"/>
                  </a:lnTo>
                  <a:lnTo>
                    <a:pt x="1091" y="1211"/>
                  </a:lnTo>
                  <a:lnTo>
                    <a:pt x="1090" y="1215"/>
                  </a:lnTo>
                  <a:lnTo>
                    <a:pt x="1090" y="1218"/>
                  </a:lnTo>
                  <a:lnTo>
                    <a:pt x="1090" y="1222"/>
                  </a:lnTo>
                  <a:lnTo>
                    <a:pt x="1090" y="1225"/>
                  </a:lnTo>
                  <a:lnTo>
                    <a:pt x="1089" y="1229"/>
                  </a:lnTo>
                  <a:lnTo>
                    <a:pt x="1089" y="1232"/>
                  </a:lnTo>
                  <a:lnTo>
                    <a:pt x="1089" y="1236"/>
                  </a:lnTo>
                  <a:lnTo>
                    <a:pt x="1088" y="1239"/>
                  </a:lnTo>
                  <a:lnTo>
                    <a:pt x="1088" y="1243"/>
                  </a:lnTo>
                  <a:lnTo>
                    <a:pt x="1088" y="1246"/>
                  </a:lnTo>
                  <a:lnTo>
                    <a:pt x="1087" y="1250"/>
                  </a:lnTo>
                  <a:lnTo>
                    <a:pt x="1087" y="1253"/>
                  </a:lnTo>
                  <a:lnTo>
                    <a:pt x="1086" y="1257"/>
                  </a:lnTo>
                  <a:lnTo>
                    <a:pt x="1086" y="1260"/>
                  </a:lnTo>
                  <a:lnTo>
                    <a:pt x="1085" y="1264"/>
                  </a:lnTo>
                  <a:lnTo>
                    <a:pt x="1085" y="1267"/>
                  </a:lnTo>
                  <a:lnTo>
                    <a:pt x="1085" y="1271"/>
                  </a:lnTo>
                  <a:lnTo>
                    <a:pt x="1084" y="1274"/>
                  </a:lnTo>
                  <a:lnTo>
                    <a:pt x="1084" y="1278"/>
                  </a:lnTo>
                  <a:lnTo>
                    <a:pt x="1083" y="1281"/>
                  </a:lnTo>
                  <a:lnTo>
                    <a:pt x="1083" y="1285"/>
                  </a:lnTo>
                  <a:lnTo>
                    <a:pt x="1082" y="1288"/>
                  </a:lnTo>
                  <a:lnTo>
                    <a:pt x="1082" y="1292"/>
                  </a:lnTo>
                  <a:lnTo>
                    <a:pt x="1081" y="1295"/>
                  </a:lnTo>
                  <a:lnTo>
                    <a:pt x="1081" y="1299"/>
                  </a:lnTo>
                  <a:lnTo>
                    <a:pt x="1080" y="1303"/>
                  </a:lnTo>
                  <a:lnTo>
                    <a:pt x="1080" y="1306"/>
                  </a:lnTo>
                  <a:lnTo>
                    <a:pt x="1079" y="1309"/>
                  </a:lnTo>
                  <a:lnTo>
                    <a:pt x="1078" y="1313"/>
                  </a:lnTo>
                  <a:lnTo>
                    <a:pt x="1078" y="1316"/>
                  </a:lnTo>
                  <a:lnTo>
                    <a:pt x="1077" y="1320"/>
                  </a:lnTo>
                  <a:lnTo>
                    <a:pt x="1077" y="1323"/>
                  </a:lnTo>
                  <a:lnTo>
                    <a:pt x="1076" y="1327"/>
                  </a:lnTo>
                  <a:lnTo>
                    <a:pt x="1075" y="1330"/>
                  </a:lnTo>
                  <a:lnTo>
                    <a:pt x="1075" y="1334"/>
                  </a:lnTo>
                  <a:lnTo>
                    <a:pt x="1074" y="1337"/>
                  </a:lnTo>
                  <a:lnTo>
                    <a:pt x="1074" y="1341"/>
                  </a:lnTo>
                  <a:lnTo>
                    <a:pt x="1073" y="1344"/>
                  </a:lnTo>
                  <a:lnTo>
                    <a:pt x="1072" y="1348"/>
                  </a:lnTo>
                  <a:lnTo>
                    <a:pt x="1071" y="1351"/>
                  </a:lnTo>
                  <a:lnTo>
                    <a:pt x="1071" y="1355"/>
                  </a:lnTo>
                  <a:lnTo>
                    <a:pt x="1070" y="1358"/>
                  </a:lnTo>
                  <a:lnTo>
                    <a:pt x="1069" y="1362"/>
                  </a:lnTo>
                  <a:lnTo>
                    <a:pt x="1069" y="1365"/>
                  </a:lnTo>
                  <a:lnTo>
                    <a:pt x="1068" y="1368"/>
                  </a:lnTo>
                  <a:lnTo>
                    <a:pt x="1067" y="1372"/>
                  </a:lnTo>
                  <a:lnTo>
                    <a:pt x="1066" y="1375"/>
                  </a:lnTo>
                  <a:lnTo>
                    <a:pt x="1066" y="1379"/>
                  </a:lnTo>
                  <a:lnTo>
                    <a:pt x="1065" y="1382"/>
                  </a:lnTo>
                  <a:lnTo>
                    <a:pt x="1064" y="1386"/>
                  </a:lnTo>
                  <a:lnTo>
                    <a:pt x="1063" y="1389"/>
                  </a:lnTo>
                  <a:lnTo>
                    <a:pt x="1062" y="1393"/>
                  </a:lnTo>
                  <a:lnTo>
                    <a:pt x="1062" y="1396"/>
                  </a:lnTo>
                  <a:lnTo>
                    <a:pt x="1061" y="1399"/>
                  </a:lnTo>
                  <a:lnTo>
                    <a:pt x="1060" y="1403"/>
                  </a:lnTo>
                  <a:lnTo>
                    <a:pt x="1059" y="1406"/>
                  </a:lnTo>
                  <a:lnTo>
                    <a:pt x="1058" y="1410"/>
                  </a:lnTo>
                  <a:lnTo>
                    <a:pt x="1057" y="1413"/>
                  </a:lnTo>
                  <a:lnTo>
                    <a:pt x="1056" y="1417"/>
                  </a:lnTo>
                  <a:lnTo>
                    <a:pt x="1055" y="1420"/>
                  </a:lnTo>
                  <a:lnTo>
                    <a:pt x="1055" y="1423"/>
                  </a:lnTo>
                  <a:lnTo>
                    <a:pt x="1054" y="1427"/>
                  </a:lnTo>
                  <a:lnTo>
                    <a:pt x="1053" y="1430"/>
                  </a:lnTo>
                  <a:lnTo>
                    <a:pt x="1052" y="1434"/>
                  </a:lnTo>
                  <a:lnTo>
                    <a:pt x="1051" y="1437"/>
                  </a:lnTo>
                  <a:lnTo>
                    <a:pt x="1050" y="1440"/>
                  </a:lnTo>
                  <a:lnTo>
                    <a:pt x="1049" y="1444"/>
                  </a:lnTo>
                  <a:lnTo>
                    <a:pt x="1048" y="1447"/>
                  </a:lnTo>
                  <a:lnTo>
                    <a:pt x="1047" y="1451"/>
                  </a:lnTo>
                  <a:lnTo>
                    <a:pt x="1046" y="1454"/>
                  </a:lnTo>
                  <a:lnTo>
                    <a:pt x="1045" y="1457"/>
                  </a:lnTo>
                  <a:lnTo>
                    <a:pt x="1044" y="1461"/>
                  </a:lnTo>
                  <a:lnTo>
                    <a:pt x="1043" y="1464"/>
                  </a:lnTo>
                  <a:lnTo>
                    <a:pt x="1042" y="1467"/>
                  </a:lnTo>
                  <a:lnTo>
                    <a:pt x="1041" y="1471"/>
                  </a:lnTo>
                  <a:lnTo>
                    <a:pt x="1039" y="1474"/>
                  </a:lnTo>
                  <a:lnTo>
                    <a:pt x="1038" y="1478"/>
                  </a:lnTo>
                  <a:lnTo>
                    <a:pt x="1037" y="1481"/>
                  </a:lnTo>
                  <a:lnTo>
                    <a:pt x="1036" y="1484"/>
                  </a:lnTo>
                  <a:lnTo>
                    <a:pt x="1035" y="1488"/>
                  </a:lnTo>
                  <a:lnTo>
                    <a:pt x="1034" y="1491"/>
                  </a:lnTo>
                  <a:lnTo>
                    <a:pt x="1033" y="1494"/>
                  </a:lnTo>
                  <a:lnTo>
                    <a:pt x="1032" y="1498"/>
                  </a:lnTo>
                  <a:lnTo>
                    <a:pt x="1030" y="1501"/>
                  </a:lnTo>
                  <a:lnTo>
                    <a:pt x="1029" y="1504"/>
                  </a:lnTo>
                  <a:lnTo>
                    <a:pt x="1028" y="1508"/>
                  </a:lnTo>
                  <a:lnTo>
                    <a:pt x="1027" y="1511"/>
                  </a:lnTo>
                  <a:lnTo>
                    <a:pt x="1026" y="1514"/>
                  </a:lnTo>
                  <a:lnTo>
                    <a:pt x="1025" y="1518"/>
                  </a:lnTo>
                  <a:lnTo>
                    <a:pt x="1023" y="1521"/>
                  </a:lnTo>
                  <a:lnTo>
                    <a:pt x="1022" y="1524"/>
                  </a:lnTo>
                  <a:lnTo>
                    <a:pt x="1021" y="1528"/>
                  </a:lnTo>
                  <a:lnTo>
                    <a:pt x="1020" y="1531"/>
                  </a:lnTo>
                  <a:lnTo>
                    <a:pt x="1018" y="1534"/>
                  </a:lnTo>
                  <a:lnTo>
                    <a:pt x="1017" y="1538"/>
                  </a:lnTo>
                  <a:lnTo>
                    <a:pt x="1016" y="1541"/>
                  </a:lnTo>
                  <a:lnTo>
                    <a:pt x="1014" y="1544"/>
                  </a:lnTo>
                  <a:lnTo>
                    <a:pt x="1013" y="1547"/>
                  </a:lnTo>
                  <a:lnTo>
                    <a:pt x="1012" y="1551"/>
                  </a:lnTo>
                  <a:lnTo>
                    <a:pt x="1011" y="1554"/>
                  </a:lnTo>
                  <a:lnTo>
                    <a:pt x="1009" y="1557"/>
                  </a:lnTo>
                  <a:lnTo>
                    <a:pt x="1008" y="1560"/>
                  </a:lnTo>
                  <a:lnTo>
                    <a:pt x="1007" y="1564"/>
                  </a:lnTo>
                  <a:lnTo>
                    <a:pt x="1005" y="1567"/>
                  </a:lnTo>
                  <a:lnTo>
                    <a:pt x="1004" y="1570"/>
                  </a:lnTo>
                  <a:lnTo>
                    <a:pt x="1003" y="1573"/>
                  </a:lnTo>
                  <a:lnTo>
                    <a:pt x="1001" y="1577"/>
                  </a:lnTo>
                  <a:lnTo>
                    <a:pt x="1000" y="1580"/>
                  </a:lnTo>
                  <a:lnTo>
                    <a:pt x="998" y="1583"/>
                  </a:lnTo>
                  <a:lnTo>
                    <a:pt x="997" y="1586"/>
                  </a:lnTo>
                  <a:lnTo>
                    <a:pt x="995" y="1590"/>
                  </a:lnTo>
                  <a:lnTo>
                    <a:pt x="994" y="1593"/>
                  </a:lnTo>
                  <a:lnTo>
                    <a:pt x="993" y="1596"/>
                  </a:lnTo>
                  <a:lnTo>
                    <a:pt x="991" y="1599"/>
                  </a:lnTo>
                  <a:lnTo>
                    <a:pt x="990" y="1602"/>
                  </a:lnTo>
                  <a:lnTo>
                    <a:pt x="988" y="1606"/>
                  </a:lnTo>
                  <a:lnTo>
                    <a:pt x="987" y="1609"/>
                  </a:lnTo>
                  <a:lnTo>
                    <a:pt x="985" y="1612"/>
                  </a:lnTo>
                  <a:lnTo>
                    <a:pt x="984" y="1615"/>
                  </a:lnTo>
                  <a:lnTo>
                    <a:pt x="982" y="1618"/>
                  </a:lnTo>
                  <a:lnTo>
                    <a:pt x="981" y="1622"/>
                  </a:lnTo>
                  <a:lnTo>
                    <a:pt x="979" y="1625"/>
                  </a:lnTo>
                  <a:lnTo>
                    <a:pt x="977" y="1628"/>
                  </a:lnTo>
                  <a:lnTo>
                    <a:pt x="976" y="1631"/>
                  </a:lnTo>
                  <a:lnTo>
                    <a:pt x="974" y="1634"/>
                  </a:lnTo>
                  <a:lnTo>
                    <a:pt x="973" y="1637"/>
                  </a:lnTo>
                  <a:lnTo>
                    <a:pt x="971" y="1641"/>
                  </a:lnTo>
                  <a:lnTo>
                    <a:pt x="970" y="1644"/>
                  </a:lnTo>
                  <a:lnTo>
                    <a:pt x="968" y="1647"/>
                  </a:lnTo>
                  <a:lnTo>
                    <a:pt x="966" y="1650"/>
                  </a:lnTo>
                  <a:lnTo>
                    <a:pt x="965" y="1653"/>
                  </a:lnTo>
                  <a:lnTo>
                    <a:pt x="963" y="1656"/>
                  </a:lnTo>
                  <a:lnTo>
                    <a:pt x="961" y="1659"/>
                  </a:lnTo>
                  <a:lnTo>
                    <a:pt x="960" y="1663"/>
                  </a:lnTo>
                  <a:lnTo>
                    <a:pt x="958" y="1666"/>
                  </a:lnTo>
                  <a:lnTo>
                    <a:pt x="956" y="1669"/>
                  </a:lnTo>
                  <a:lnTo>
                    <a:pt x="955" y="1672"/>
                  </a:lnTo>
                  <a:lnTo>
                    <a:pt x="953" y="1675"/>
                  </a:lnTo>
                  <a:lnTo>
                    <a:pt x="951" y="1678"/>
                  </a:lnTo>
                  <a:lnTo>
                    <a:pt x="949" y="1681"/>
                  </a:lnTo>
                  <a:lnTo>
                    <a:pt x="948" y="1684"/>
                  </a:lnTo>
                  <a:lnTo>
                    <a:pt x="946" y="1687"/>
                  </a:lnTo>
                  <a:lnTo>
                    <a:pt x="944" y="1690"/>
                  </a:lnTo>
                  <a:lnTo>
                    <a:pt x="943" y="1693"/>
                  </a:lnTo>
                  <a:lnTo>
                    <a:pt x="941" y="1697"/>
                  </a:lnTo>
                  <a:lnTo>
                    <a:pt x="939" y="1700"/>
                  </a:lnTo>
                  <a:lnTo>
                    <a:pt x="937" y="1703"/>
                  </a:lnTo>
                  <a:lnTo>
                    <a:pt x="935" y="1706"/>
                  </a:lnTo>
                  <a:lnTo>
                    <a:pt x="934" y="1709"/>
                  </a:lnTo>
                  <a:lnTo>
                    <a:pt x="932" y="1712"/>
                  </a:lnTo>
                  <a:lnTo>
                    <a:pt x="930" y="1715"/>
                  </a:lnTo>
                  <a:lnTo>
                    <a:pt x="928" y="1718"/>
                  </a:lnTo>
                  <a:lnTo>
                    <a:pt x="926" y="1721"/>
                  </a:lnTo>
                  <a:lnTo>
                    <a:pt x="925" y="1724"/>
                  </a:lnTo>
                  <a:lnTo>
                    <a:pt x="923" y="1727"/>
                  </a:lnTo>
                  <a:lnTo>
                    <a:pt x="921" y="1730"/>
                  </a:lnTo>
                  <a:lnTo>
                    <a:pt x="919" y="1733"/>
                  </a:lnTo>
                  <a:lnTo>
                    <a:pt x="917" y="1736"/>
                  </a:lnTo>
                  <a:lnTo>
                    <a:pt x="915" y="1739"/>
                  </a:lnTo>
                  <a:lnTo>
                    <a:pt x="913" y="1742"/>
                  </a:lnTo>
                  <a:lnTo>
                    <a:pt x="911" y="1745"/>
                  </a:lnTo>
                  <a:lnTo>
                    <a:pt x="909" y="1748"/>
                  </a:lnTo>
                  <a:lnTo>
                    <a:pt x="907" y="1751"/>
                  </a:lnTo>
                  <a:lnTo>
                    <a:pt x="906" y="1753"/>
                  </a:lnTo>
                  <a:lnTo>
                    <a:pt x="904" y="1756"/>
                  </a:lnTo>
                  <a:lnTo>
                    <a:pt x="902" y="1759"/>
                  </a:lnTo>
                  <a:lnTo>
                    <a:pt x="900" y="1762"/>
                  </a:lnTo>
                  <a:lnTo>
                    <a:pt x="898" y="1765"/>
                  </a:lnTo>
                  <a:lnTo>
                    <a:pt x="896" y="1768"/>
                  </a:lnTo>
                  <a:lnTo>
                    <a:pt x="894" y="1771"/>
                  </a:lnTo>
                  <a:lnTo>
                    <a:pt x="892" y="1774"/>
                  </a:lnTo>
                  <a:lnTo>
                    <a:pt x="890" y="1777"/>
                  </a:lnTo>
                  <a:lnTo>
                    <a:pt x="888" y="1780"/>
                  </a:lnTo>
                  <a:lnTo>
                    <a:pt x="886" y="1783"/>
                  </a:lnTo>
                  <a:lnTo>
                    <a:pt x="884" y="1785"/>
                  </a:lnTo>
                  <a:lnTo>
                    <a:pt x="882" y="1788"/>
                  </a:lnTo>
                  <a:lnTo>
                    <a:pt x="880" y="1791"/>
                  </a:lnTo>
                  <a:lnTo>
                    <a:pt x="877" y="1794"/>
                  </a:lnTo>
                  <a:lnTo>
                    <a:pt x="875" y="1797"/>
                  </a:lnTo>
                  <a:lnTo>
                    <a:pt x="873" y="1800"/>
                  </a:lnTo>
                  <a:lnTo>
                    <a:pt x="871" y="1802"/>
                  </a:lnTo>
                  <a:lnTo>
                    <a:pt x="869" y="1805"/>
                  </a:lnTo>
                  <a:lnTo>
                    <a:pt x="867" y="1808"/>
                  </a:lnTo>
                  <a:lnTo>
                    <a:pt x="865" y="1811"/>
                  </a:lnTo>
                  <a:lnTo>
                    <a:pt x="863" y="1814"/>
                  </a:lnTo>
                  <a:lnTo>
                    <a:pt x="861" y="1816"/>
                  </a:lnTo>
                  <a:lnTo>
                    <a:pt x="858" y="1819"/>
                  </a:lnTo>
                  <a:lnTo>
                    <a:pt x="856" y="1822"/>
                  </a:lnTo>
                  <a:lnTo>
                    <a:pt x="854" y="1825"/>
                  </a:lnTo>
                  <a:lnTo>
                    <a:pt x="852" y="1828"/>
                  </a:lnTo>
                  <a:lnTo>
                    <a:pt x="850" y="1830"/>
                  </a:lnTo>
                  <a:lnTo>
                    <a:pt x="848" y="1833"/>
                  </a:lnTo>
                  <a:lnTo>
                    <a:pt x="845" y="1836"/>
                  </a:lnTo>
                  <a:lnTo>
                    <a:pt x="843" y="1839"/>
                  </a:lnTo>
                  <a:lnTo>
                    <a:pt x="841" y="1841"/>
                  </a:lnTo>
                  <a:lnTo>
                    <a:pt x="839" y="1844"/>
                  </a:lnTo>
                  <a:lnTo>
                    <a:pt x="836" y="1847"/>
                  </a:lnTo>
                  <a:lnTo>
                    <a:pt x="834" y="1850"/>
                  </a:lnTo>
                  <a:lnTo>
                    <a:pt x="832" y="1852"/>
                  </a:lnTo>
                  <a:lnTo>
                    <a:pt x="830" y="1855"/>
                  </a:lnTo>
                  <a:lnTo>
                    <a:pt x="828" y="1858"/>
                  </a:lnTo>
                  <a:lnTo>
                    <a:pt x="825" y="1860"/>
                  </a:lnTo>
                  <a:lnTo>
                    <a:pt x="823" y="1863"/>
                  </a:lnTo>
                  <a:lnTo>
                    <a:pt x="821" y="1866"/>
                  </a:lnTo>
                  <a:lnTo>
                    <a:pt x="818" y="1868"/>
                  </a:lnTo>
                  <a:lnTo>
                    <a:pt x="816" y="1871"/>
                  </a:lnTo>
                  <a:lnTo>
                    <a:pt x="814" y="1874"/>
                  </a:lnTo>
                  <a:lnTo>
                    <a:pt x="812" y="1876"/>
                  </a:lnTo>
                  <a:lnTo>
                    <a:pt x="809" y="1879"/>
                  </a:lnTo>
                  <a:lnTo>
                    <a:pt x="807" y="1882"/>
                  </a:lnTo>
                  <a:lnTo>
                    <a:pt x="804" y="1884"/>
                  </a:lnTo>
                  <a:lnTo>
                    <a:pt x="802" y="1887"/>
                  </a:lnTo>
                  <a:lnTo>
                    <a:pt x="800" y="1889"/>
                  </a:lnTo>
                  <a:lnTo>
                    <a:pt x="797" y="1892"/>
                  </a:lnTo>
                  <a:lnTo>
                    <a:pt x="795" y="1895"/>
                  </a:lnTo>
                  <a:lnTo>
                    <a:pt x="793" y="1897"/>
                  </a:lnTo>
                  <a:lnTo>
                    <a:pt x="790" y="1900"/>
                  </a:lnTo>
                  <a:lnTo>
                    <a:pt x="788" y="1902"/>
                  </a:lnTo>
                  <a:lnTo>
                    <a:pt x="785" y="1905"/>
                  </a:lnTo>
                  <a:lnTo>
                    <a:pt x="783" y="1907"/>
                  </a:lnTo>
                  <a:lnTo>
                    <a:pt x="781" y="1910"/>
                  </a:lnTo>
                  <a:lnTo>
                    <a:pt x="778" y="1912"/>
                  </a:lnTo>
                  <a:lnTo>
                    <a:pt x="776" y="1915"/>
                  </a:lnTo>
                  <a:lnTo>
                    <a:pt x="773" y="1918"/>
                  </a:lnTo>
                  <a:lnTo>
                    <a:pt x="771" y="1920"/>
                  </a:lnTo>
                  <a:lnTo>
                    <a:pt x="768" y="1922"/>
                  </a:lnTo>
                  <a:lnTo>
                    <a:pt x="766" y="1925"/>
                  </a:lnTo>
                  <a:lnTo>
                    <a:pt x="763" y="1928"/>
                  </a:lnTo>
                  <a:lnTo>
                    <a:pt x="761" y="1930"/>
                  </a:lnTo>
                  <a:lnTo>
                    <a:pt x="758" y="1932"/>
                  </a:lnTo>
                  <a:lnTo>
                    <a:pt x="756" y="1935"/>
                  </a:lnTo>
                  <a:lnTo>
                    <a:pt x="753" y="1937"/>
                  </a:lnTo>
                  <a:lnTo>
                    <a:pt x="751" y="1940"/>
                  </a:lnTo>
                  <a:lnTo>
                    <a:pt x="748" y="1942"/>
                  </a:lnTo>
                  <a:lnTo>
                    <a:pt x="746" y="1945"/>
                  </a:lnTo>
                  <a:lnTo>
                    <a:pt x="743" y="1947"/>
                  </a:lnTo>
                  <a:lnTo>
                    <a:pt x="741" y="1950"/>
                  </a:lnTo>
                  <a:lnTo>
                    <a:pt x="738" y="1952"/>
                  </a:lnTo>
                  <a:lnTo>
                    <a:pt x="736" y="1954"/>
                  </a:lnTo>
                  <a:lnTo>
                    <a:pt x="733" y="1957"/>
                  </a:lnTo>
                  <a:lnTo>
                    <a:pt x="730" y="1959"/>
                  </a:lnTo>
                  <a:lnTo>
                    <a:pt x="728" y="1962"/>
                  </a:lnTo>
                  <a:lnTo>
                    <a:pt x="725" y="1964"/>
                  </a:lnTo>
                  <a:lnTo>
                    <a:pt x="723" y="1966"/>
                  </a:lnTo>
                  <a:lnTo>
                    <a:pt x="720" y="1969"/>
                  </a:lnTo>
                  <a:lnTo>
                    <a:pt x="717" y="1971"/>
                  </a:lnTo>
                  <a:lnTo>
                    <a:pt x="715" y="1973"/>
                  </a:lnTo>
                  <a:lnTo>
                    <a:pt x="712" y="1976"/>
                  </a:lnTo>
                  <a:lnTo>
                    <a:pt x="709" y="1978"/>
                  </a:lnTo>
                  <a:lnTo>
                    <a:pt x="707" y="1980"/>
                  </a:lnTo>
                  <a:lnTo>
                    <a:pt x="704" y="1983"/>
                  </a:lnTo>
                  <a:lnTo>
                    <a:pt x="701" y="1985"/>
                  </a:lnTo>
                  <a:lnTo>
                    <a:pt x="699" y="1987"/>
                  </a:lnTo>
                  <a:lnTo>
                    <a:pt x="696" y="1989"/>
                  </a:lnTo>
                  <a:lnTo>
                    <a:pt x="693" y="1992"/>
                  </a:lnTo>
                  <a:lnTo>
                    <a:pt x="691" y="1994"/>
                  </a:lnTo>
                  <a:lnTo>
                    <a:pt x="688" y="1996"/>
                  </a:lnTo>
                  <a:lnTo>
                    <a:pt x="685" y="1998"/>
                  </a:lnTo>
                  <a:lnTo>
                    <a:pt x="683" y="2001"/>
                  </a:lnTo>
                  <a:lnTo>
                    <a:pt x="680" y="2003"/>
                  </a:lnTo>
                  <a:lnTo>
                    <a:pt x="677" y="2005"/>
                  </a:lnTo>
                  <a:lnTo>
                    <a:pt x="674" y="2007"/>
                  </a:lnTo>
                  <a:lnTo>
                    <a:pt x="672" y="2010"/>
                  </a:lnTo>
                  <a:lnTo>
                    <a:pt x="669" y="2012"/>
                  </a:lnTo>
                  <a:lnTo>
                    <a:pt x="666" y="2014"/>
                  </a:lnTo>
                  <a:lnTo>
                    <a:pt x="664" y="2016"/>
                  </a:lnTo>
                  <a:lnTo>
                    <a:pt x="661" y="2018"/>
                  </a:lnTo>
                  <a:lnTo>
                    <a:pt x="658" y="2020"/>
                  </a:lnTo>
                  <a:lnTo>
                    <a:pt x="655" y="2023"/>
                  </a:lnTo>
                  <a:lnTo>
                    <a:pt x="652" y="2025"/>
                  </a:lnTo>
                  <a:lnTo>
                    <a:pt x="650" y="2027"/>
                  </a:lnTo>
                  <a:lnTo>
                    <a:pt x="647" y="2029"/>
                  </a:lnTo>
                  <a:lnTo>
                    <a:pt x="644" y="2031"/>
                  </a:lnTo>
                  <a:lnTo>
                    <a:pt x="641" y="2033"/>
                  </a:lnTo>
                  <a:lnTo>
                    <a:pt x="638" y="2035"/>
                  </a:lnTo>
                  <a:lnTo>
                    <a:pt x="636" y="2037"/>
                  </a:lnTo>
                  <a:lnTo>
                    <a:pt x="633" y="2039"/>
                  </a:lnTo>
                  <a:lnTo>
                    <a:pt x="630" y="2042"/>
                  </a:lnTo>
                  <a:lnTo>
                    <a:pt x="627" y="2043"/>
                  </a:lnTo>
                  <a:lnTo>
                    <a:pt x="624" y="2046"/>
                  </a:lnTo>
                  <a:lnTo>
                    <a:pt x="621" y="2047"/>
                  </a:lnTo>
                  <a:lnTo>
                    <a:pt x="619" y="2050"/>
                  </a:lnTo>
                  <a:lnTo>
                    <a:pt x="616" y="2052"/>
                  </a:lnTo>
                  <a:lnTo>
                    <a:pt x="613" y="2054"/>
                  </a:lnTo>
                  <a:lnTo>
                    <a:pt x="610" y="2056"/>
                  </a:lnTo>
                  <a:lnTo>
                    <a:pt x="607" y="2058"/>
                  </a:lnTo>
                  <a:lnTo>
                    <a:pt x="604" y="2060"/>
                  </a:lnTo>
                  <a:lnTo>
                    <a:pt x="601" y="2062"/>
                  </a:lnTo>
                  <a:lnTo>
                    <a:pt x="598" y="2063"/>
                  </a:lnTo>
                  <a:lnTo>
                    <a:pt x="596" y="2066"/>
                  </a:lnTo>
                  <a:lnTo>
                    <a:pt x="593" y="2068"/>
                  </a:lnTo>
                  <a:lnTo>
                    <a:pt x="590" y="2069"/>
                  </a:lnTo>
                  <a:lnTo>
                    <a:pt x="587" y="2071"/>
                  </a:lnTo>
                  <a:lnTo>
                    <a:pt x="584" y="2073"/>
                  </a:lnTo>
                  <a:lnTo>
                    <a:pt x="581" y="2075"/>
                  </a:lnTo>
                  <a:lnTo>
                    <a:pt x="578" y="2077"/>
                  </a:lnTo>
                  <a:lnTo>
                    <a:pt x="575" y="2079"/>
                  </a:lnTo>
                  <a:lnTo>
                    <a:pt x="572" y="2081"/>
                  </a:lnTo>
                  <a:lnTo>
                    <a:pt x="569" y="2083"/>
                  </a:lnTo>
                  <a:lnTo>
                    <a:pt x="566" y="2085"/>
                  </a:lnTo>
                  <a:lnTo>
                    <a:pt x="563" y="2087"/>
                  </a:lnTo>
                  <a:lnTo>
                    <a:pt x="560" y="2088"/>
                  </a:lnTo>
                  <a:lnTo>
                    <a:pt x="557" y="2090"/>
                  </a:lnTo>
                  <a:lnTo>
                    <a:pt x="554" y="2092"/>
                  </a:lnTo>
                  <a:lnTo>
                    <a:pt x="551" y="2094"/>
                  </a:lnTo>
                  <a:lnTo>
                    <a:pt x="548" y="2095"/>
                  </a:lnTo>
                  <a:lnTo>
                    <a:pt x="545" y="2097"/>
                  </a:lnTo>
                  <a:lnTo>
                    <a:pt x="542" y="2099"/>
                  </a:lnTo>
                  <a:lnTo>
                    <a:pt x="539" y="2101"/>
                  </a:lnTo>
                  <a:lnTo>
                    <a:pt x="536" y="2103"/>
                  </a:lnTo>
                  <a:lnTo>
                    <a:pt x="533" y="2104"/>
                  </a:lnTo>
                  <a:lnTo>
                    <a:pt x="530" y="2106"/>
                  </a:lnTo>
                  <a:lnTo>
                    <a:pt x="527" y="2108"/>
                  </a:lnTo>
                  <a:lnTo>
                    <a:pt x="524" y="2110"/>
                  </a:lnTo>
                  <a:lnTo>
                    <a:pt x="521" y="2111"/>
                  </a:lnTo>
                  <a:lnTo>
                    <a:pt x="518" y="2113"/>
                  </a:lnTo>
                  <a:lnTo>
                    <a:pt x="515" y="2115"/>
                  </a:lnTo>
                  <a:lnTo>
                    <a:pt x="512" y="2116"/>
                  </a:lnTo>
                  <a:lnTo>
                    <a:pt x="509" y="2118"/>
                  </a:lnTo>
                  <a:lnTo>
                    <a:pt x="505" y="2120"/>
                  </a:lnTo>
                  <a:lnTo>
                    <a:pt x="502" y="2122"/>
                  </a:lnTo>
                  <a:lnTo>
                    <a:pt x="499" y="2123"/>
                  </a:lnTo>
                  <a:lnTo>
                    <a:pt x="496" y="2125"/>
                  </a:lnTo>
                  <a:lnTo>
                    <a:pt x="493" y="2126"/>
                  </a:lnTo>
                  <a:lnTo>
                    <a:pt x="490" y="2128"/>
                  </a:lnTo>
                  <a:lnTo>
                    <a:pt x="487" y="2130"/>
                  </a:lnTo>
                  <a:lnTo>
                    <a:pt x="484" y="2131"/>
                  </a:lnTo>
                  <a:lnTo>
                    <a:pt x="481" y="2133"/>
                  </a:lnTo>
                  <a:lnTo>
                    <a:pt x="477" y="2134"/>
                  </a:lnTo>
                  <a:lnTo>
                    <a:pt x="474" y="2136"/>
                  </a:lnTo>
                  <a:lnTo>
                    <a:pt x="471" y="2138"/>
                  </a:lnTo>
                  <a:lnTo>
                    <a:pt x="468" y="2139"/>
                  </a:lnTo>
                  <a:lnTo>
                    <a:pt x="465" y="2141"/>
                  </a:lnTo>
                  <a:lnTo>
                    <a:pt x="462" y="2142"/>
                  </a:lnTo>
                  <a:lnTo>
                    <a:pt x="459" y="2144"/>
                  </a:lnTo>
                  <a:lnTo>
                    <a:pt x="455" y="2145"/>
                  </a:lnTo>
                  <a:lnTo>
                    <a:pt x="452" y="2147"/>
                  </a:lnTo>
                  <a:lnTo>
                    <a:pt x="449" y="2148"/>
                  </a:lnTo>
                  <a:lnTo>
                    <a:pt x="446" y="2150"/>
                  </a:lnTo>
                  <a:lnTo>
                    <a:pt x="443" y="2151"/>
                  </a:lnTo>
                  <a:lnTo>
                    <a:pt x="440" y="2153"/>
                  </a:lnTo>
                  <a:lnTo>
                    <a:pt x="436" y="2154"/>
                  </a:lnTo>
                  <a:lnTo>
                    <a:pt x="433" y="2155"/>
                  </a:lnTo>
                  <a:lnTo>
                    <a:pt x="430" y="2157"/>
                  </a:lnTo>
                  <a:lnTo>
                    <a:pt x="427" y="2158"/>
                  </a:lnTo>
                  <a:lnTo>
                    <a:pt x="424" y="216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452" y="1756"/>
              <a:ext cx="1095" cy="2159"/>
            </a:xfrm>
            <a:custGeom>
              <a:avLst/>
              <a:gdLst>
                <a:gd name="T0" fmla="*/ 1049 w 1095"/>
                <a:gd name="T1" fmla="*/ 2158 h 2159"/>
                <a:gd name="T2" fmla="*/ 1001 w 1095"/>
                <a:gd name="T3" fmla="*/ 2154 h 2159"/>
                <a:gd name="T4" fmla="*/ 952 w 1095"/>
                <a:gd name="T5" fmla="*/ 2148 h 2159"/>
                <a:gd name="T6" fmla="*/ 904 w 1095"/>
                <a:gd name="T7" fmla="*/ 2139 h 2159"/>
                <a:gd name="T8" fmla="*/ 856 w 1095"/>
                <a:gd name="T9" fmla="*/ 2129 h 2159"/>
                <a:gd name="T10" fmla="*/ 809 w 1095"/>
                <a:gd name="T11" fmla="*/ 2117 h 2159"/>
                <a:gd name="T12" fmla="*/ 762 w 1095"/>
                <a:gd name="T13" fmla="*/ 2102 h 2159"/>
                <a:gd name="T14" fmla="*/ 716 w 1095"/>
                <a:gd name="T15" fmla="*/ 2085 h 2159"/>
                <a:gd name="T16" fmla="*/ 671 w 1095"/>
                <a:gd name="T17" fmla="*/ 2067 h 2159"/>
                <a:gd name="T18" fmla="*/ 626 w 1095"/>
                <a:gd name="T19" fmla="*/ 2046 h 2159"/>
                <a:gd name="T20" fmla="*/ 583 w 1095"/>
                <a:gd name="T21" fmla="*/ 2023 h 2159"/>
                <a:gd name="T22" fmla="*/ 540 w 1095"/>
                <a:gd name="T23" fmla="*/ 1999 h 2159"/>
                <a:gd name="T24" fmla="*/ 499 w 1095"/>
                <a:gd name="T25" fmla="*/ 1973 h 2159"/>
                <a:gd name="T26" fmla="*/ 459 w 1095"/>
                <a:gd name="T27" fmla="*/ 1944 h 2159"/>
                <a:gd name="T28" fmla="*/ 420 w 1095"/>
                <a:gd name="T29" fmla="*/ 1914 h 2159"/>
                <a:gd name="T30" fmla="*/ 382 w 1095"/>
                <a:gd name="T31" fmla="*/ 1883 h 2159"/>
                <a:gd name="T32" fmla="*/ 346 w 1095"/>
                <a:gd name="T33" fmla="*/ 1849 h 2159"/>
                <a:gd name="T34" fmla="*/ 311 w 1095"/>
                <a:gd name="T35" fmla="*/ 1814 h 2159"/>
                <a:gd name="T36" fmla="*/ 278 w 1095"/>
                <a:gd name="T37" fmla="*/ 1778 h 2159"/>
                <a:gd name="T38" fmla="*/ 247 w 1095"/>
                <a:gd name="T39" fmla="*/ 1740 h 2159"/>
                <a:gd name="T40" fmla="*/ 217 w 1095"/>
                <a:gd name="T41" fmla="*/ 1701 h 2159"/>
                <a:gd name="T42" fmla="*/ 189 w 1095"/>
                <a:gd name="T43" fmla="*/ 1660 h 2159"/>
                <a:gd name="T44" fmla="*/ 162 w 1095"/>
                <a:gd name="T45" fmla="*/ 1619 h 2159"/>
                <a:gd name="T46" fmla="*/ 138 w 1095"/>
                <a:gd name="T47" fmla="*/ 1576 h 2159"/>
                <a:gd name="T48" fmla="*/ 115 w 1095"/>
                <a:gd name="T49" fmla="*/ 1532 h 2159"/>
                <a:gd name="T50" fmla="*/ 95 w 1095"/>
                <a:gd name="T51" fmla="*/ 1487 h 2159"/>
                <a:gd name="T52" fmla="*/ 76 w 1095"/>
                <a:gd name="T53" fmla="*/ 1441 h 2159"/>
                <a:gd name="T54" fmla="*/ 59 w 1095"/>
                <a:gd name="T55" fmla="*/ 1395 h 2159"/>
                <a:gd name="T56" fmla="*/ 45 w 1095"/>
                <a:gd name="T57" fmla="*/ 1347 h 2159"/>
                <a:gd name="T58" fmla="*/ 32 w 1095"/>
                <a:gd name="T59" fmla="*/ 1300 h 2159"/>
                <a:gd name="T60" fmla="*/ 21 w 1095"/>
                <a:gd name="T61" fmla="*/ 1251 h 2159"/>
                <a:gd name="T62" fmla="*/ 13 w 1095"/>
                <a:gd name="T63" fmla="*/ 1202 h 2159"/>
                <a:gd name="T64" fmla="*/ 7 w 1095"/>
                <a:gd name="T65" fmla="*/ 1153 h 2159"/>
                <a:gd name="T66" fmla="*/ 3 w 1095"/>
                <a:gd name="T67" fmla="*/ 1104 h 2159"/>
                <a:gd name="T68" fmla="*/ 1 w 1095"/>
                <a:gd name="T69" fmla="*/ 1054 h 2159"/>
                <a:gd name="T70" fmla="*/ 1 w 1095"/>
                <a:gd name="T71" fmla="*/ 1005 h 2159"/>
                <a:gd name="T72" fmla="*/ 3 w 1095"/>
                <a:gd name="T73" fmla="*/ 955 h 2159"/>
                <a:gd name="T74" fmla="*/ 7 w 1095"/>
                <a:gd name="T75" fmla="*/ 906 h 2159"/>
                <a:gd name="T76" fmla="*/ 14 w 1095"/>
                <a:gd name="T77" fmla="*/ 857 h 2159"/>
                <a:gd name="T78" fmla="*/ 23 w 1095"/>
                <a:gd name="T79" fmla="*/ 808 h 2159"/>
                <a:gd name="T80" fmla="*/ 34 w 1095"/>
                <a:gd name="T81" fmla="*/ 760 h 2159"/>
                <a:gd name="T82" fmla="*/ 46 w 1095"/>
                <a:gd name="T83" fmla="*/ 712 h 2159"/>
                <a:gd name="T84" fmla="*/ 61 w 1095"/>
                <a:gd name="T85" fmla="*/ 665 h 2159"/>
                <a:gd name="T86" fmla="*/ 78 w 1095"/>
                <a:gd name="T87" fmla="*/ 619 h 2159"/>
                <a:gd name="T88" fmla="*/ 97 w 1095"/>
                <a:gd name="T89" fmla="*/ 573 h 2159"/>
                <a:gd name="T90" fmla="*/ 118 w 1095"/>
                <a:gd name="T91" fmla="*/ 528 h 2159"/>
                <a:gd name="T92" fmla="*/ 141 w 1095"/>
                <a:gd name="T93" fmla="*/ 485 h 2159"/>
                <a:gd name="T94" fmla="*/ 166 w 1095"/>
                <a:gd name="T95" fmla="*/ 442 h 2159"/>
                <a:gd name="T96" fmla="*/ 193 w 1095"/>
                <a:gd name="T97" fmla="*/ 400 h 2159"/>
                <a:gd name="T98" fmla="*/ 221 w 1095"/>
                <a:gd name="T99" fmla="*/ 360 h 2159"/>
                <a:gd name="T100" fmla="*/ 251 w 1095"/>
                <a:gd name="T101" fmla="*/ 321 h 2159"/>
                <a:gd name="T102" fmla="*/ 283 w 1095"/>
                <a:gd name="T103" fmla="*/ 283 h 2159"/>
                <a:gd name="T104" fmla="*/ 316 w 1095"/>
                <a:gd name="T105" fmla="*/ 247 h 2159"/>
                <a:gd name="T106" fmla="*/ 351 w 1095"/>
                <a:gd name="T107" fmla="*/ 212 h 2159"/>
                <a:gd name="T108" fmla="*/ 387 w 1095"/>
                <a:gd name="T109" fmla="*/ 179 h 2159"/>
                <a:gd name="T110" fmla="*/ 425 w 1095"/>
                <a:gd name="T111" fmla="*/ 148 h 2159"/>
                <a:gd name="T112" fmla="*/ 464 w 1095"/>
                <a:gd name="T113" fmla="*/ 118 h 2159"/>
                <a:gd name="T114" fmla="*/ 505 w 1095"/>
                <a:gd name="T115" fmla="*/ 90 h 2159"/>
                <a:gd name="T116" fmla="*/ 546 w 1095"/>
                <a:gd name="T117" fmla="*/ 64 h 2159"/>
                <a:gd name="T118" fmla="*/ 589 w 1095"/>
                <a:gd name="T119" fmla="*/ 40 h 2159"/>
                <a:gd name="T120" fmla="*/ 632 w 1095"/>
                <a:gd name="T121" fmla="*/ 1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5" h="2159">
                  <a:moveTo>
                    <a:pt x="1095" y="2159"/>
                  </a:moveTo>
                  <a:lnTo>
                    <a:pt x="1091" y="2159"/>
                  </a:lnTo>
                  <a:lnTo>
                    <a:pt x="1088" y="2159"/>
                  </a:lnTo>
                  <a:lnTo>
                    <a:pt x="1084" y="2159"/>
                  </a:lnTo>
                  <a:lnTo>
                    <a:pt x="1081" y="2159"/>
                  </a:lnTo>
                  <a:lnTo>
                    <a:pt x="1077" y="2159"/>
                  </a:lnTo>
                  <a:lnTo>
                    <a:pt x="1074" y="2159"/>
                  </a:lnTo>
                  <a:lnTo>
                    <a:pt x="1070" y="2159"/>
                  </a:lnTo>
                  <a:lnTo>
                    <a:pt x="1067" y="2158"/>
                  </a:lnTo>
                  <a:lnTo>
                    <a:pt x="1063" y="2158"/>
                  </a:lnTo>
                  <a:lnTo>
                    <a:pt x="1060" y="2158"/>
                  </a:lnTo>
                  <a:lnTo>
                    <a:pt x="1056" y="2158"/>
                  </a:lnTo>
                  <a:lnTo>
                    <a:pt x="1053" y="2158"/>
                  </a:lnTo>
                  <a:lnTo>
                    <a:pt x="1049" y="2158"/>
                  </a:lnTo>
                  <a:lnTo>
                    <a:pt x="1046" y="2157"/>
                  </a:lnTo>
                  <a:lnTo>
                    <a:pt x="1042" y="2157"/>
                  </a:lnTo>
                  <a:lnTo>
                    <a:pt x="1039" y="2157"/>
                  </a:lnTo>
                  <a:lnTo>
                    <a:pt x="1035" y="2157"/>
                  </a:lnTo>
                  <a:lnTo>
                    <a:pt x="1032" y="2156"/>
                  </a:lnTo>
                  <a:lnTo>
                    <a:pt x="1028" y="2156"/>
                  </a:lnTo>
                  <a:lnTo>
                    <a:pt x="1025" y="2156"/>
                  </a:lnTo>
                  <a:lnTo>
                    <a:pt x="1021" y="2156"/>
                  </a:lnTo>
                  <a:lnTo>
                    <a:pt x="1018" y="2155"/>
                  </a:lnTo>
                  <a:lnTo>
                    <a:pt x="1014" y="2155"/>
                  </a:lnTo>
                  <a:lnTo>
                    <a:pt x="1011" y="2155"/>
                  </a:lnTo>
                  <a:lnTo>
                    <a:pt x="1007" y="2154"/>
                  </a:lnTo>
                  <a:lnTo>
                    <a:pt x="1004" y="2154"/>
                  </a:lnTo>
                  <a:lnTo>
                    <a:pt x="1001" y="2154"/>
                  </a:lnTo>
                  <a:lnTo>
                    <a:pt x="997" y="2153"/>
                  </a:lnTo>
                  <a:lnTo>
                    <a:pt x="994" y="2153"/>
                  </a:lnTo>
                  <a:lnTo>
                    <a:pt x="990" y="2152"/>
                  </a:lnTo>
                  <a:lnTo>
                    <a:pt x="987" y="2152"/>
                  </a:lnTo>
                  <a:lnTo>
                    <a:pt x="983" y="2152"/>
                  </a:lnTo>
                  <a:lnTo>
                    <a:pt x="980" y="2151"/>
                  </a:lnTo>
                  <a:lnTo>
                    <a:pt x="976" y="2151"/>
                  </a:lnTo>
                  <a:lnTo>
                    <a:pt x="973" y="2151"/>
                  </a:lnTo>
                  <a:lnTo>
                    <a:pt x="969" y="2150"/>
                  </a:lnTo>
                  <a:lnTo>
                    <a:pt x="966" y="2149"/>
                  </a:lnTo>
                  <a:lnTo>
                    <a:pt x="962" y="2149"/>
                  </a:lnTo>
                  <a:lnTo>
                    <a:pt x="959" y="2149"/>
                  </a:lnTo>
                  <a:lnTo>
                    <a:pt x="955" y="2148"/>
                  </a:lnTo>
                  <a:lnTo>
                    <a:pt x="952" y="2148"/>
                  </a:lnTo>
                  <a:lnTo>
                    <a:pt x="949" y="2147"/>
                  </a:lnTo>
                  <a:lnTo>
                    <a:pt x="945" y="2146"/>
                  </a:lnTo>
                  <a:lnTo>
                    <a:pt x="942" y="2146"/>
                  </a:lnTo>
                  <a:lnTo>
                    <a:pt x="938" y="2145"/>
                  </a:lnTo>
                  <a:lnTo>
                    <a:pt x="935" y="2145"/>
                  </a:lnTo>
                  <a:lnTo>
                    <a:pt x="931" y="2144"/>
                  </a:lnTo>
                  <a:lnTo>
                    <a:pt x="928" y="2144"/>
                  </a:lnTo>
                  <a:lnTo>
                    <a:pt x="924" y="2143"/>
                  </a:lnTo>
                  <a:lnTo>
                    <a:pt x="921" y="2143"/>
                  </a:lnTo>
                  <a:lnTo>
                    <a:pt x="917" y="2142"/>
                  </a:lnTo>
                  <a:lnTo>
                    <a:pt x="914" y="2141"/>
                  </a:lnTo>
                  <a:lnTo>
                    <a:pt x="911" y="2141"/>
                  </a:lnTo>
                  <a:lnTo>
                    <a:pt x="907" y="2140"/>
                  </a:lnTo>
                  <a:lnTo>
                    <a:pt x="904" y="2139"/>
                  </a:lnTo>
                  <a:lnTo>
                    <a:pt x="900" y="2139"/>
                  </a:lnTo>
                  <a:lnTo>
                    <a:pt x="897" y="2138"/>
                  </a:lnTo>
                  <a:lnTo>
                    <a:pt x="894" y="2137"/>
                  </a:lnTo>
                  <a:lnTo>
                    <a:pt x="890" y="2137"/>
                  </a:lnTo>
                  <a:lnTo>
                    <a:pt x="887" y="2136"/>
                  </a:lnTo>
                  <a:lnTo>
                    <a:pt x="883" y="2135"/>
                  </a:lnTo>
                  <a:lnTo>
                    <a:pt x="880" y="2135"/>
                  </a:lnTo>
                  <a:lnTo>
                    <a:pt x="877" y="2134"/>
                  </a:lnTo>
                  <a:lnTo>
                    <a:pt x="873" y="2133"/>
                  </a:lnTo>
                  <a:lnTo>
                    <a:pt x="870" y="2132"/>
                  </a:lnTo>
                  <a:lnTo>
                    <a:pt x="866" y="2132"/>
                  </a:lnTo>
                  <a:lnTo>
                    <a:pt x="863" y="2131"/>
                  </a:lnTo>
                  <a:lnTo>
                    <a:pt x="859" y="2130"/>
                  </a:lnTo>
                  <a:lnTo>
                    <a:pt x="856" y="2129"/>
                  </a:lnTo>
                  <a:lnTo>
                    <a:pt x="853" y="2128"/>
                  </a:lnTo>
                  <a:lnTo>
                    <a:pt x="849" y="2127"/>
                  </a:lnTo>
                  <a:lnTo>
                    <a:pt x="846" y="2127"/>
                  </a:lnTo>
                  <a:lnTo>
                    <a:pt x="842" y="2126"/>
                  </a:lnTo>
                  <a:lnTo>
                    <a:pt x="839" y="2125"/>
                  </a:lnTo>
                  <a:lnTo>
                    <a:pt x="836" y="2124"/>
                  </a:lnTo>
                  <a:lnTo>
                    <a:pt x="832" y="2123"/>
                  </a:lnTo>
                  <a:lnTo>
                    <a:pt x="829" y="2122"/>
                  </a:lnTo>
                  <a:lnTo>
                    <a:pt x="826" y="2121"/>
                  </a:lnTo>
                  <a:lnTo>
                    <a:pt x="822" y="2120"/>
                  </a:lnTo>
                  <a:lnTo>
                    <a:pt x="819" y="2119"/>
                  </a:lnTo>
                  <a:lnTo>
                    <a:pt x="815" y="2119"/>
                  </a:lnTo>
                  <a:lnTo>
                    <a:pt x="812" y="2117"/>
                  </a:lnTo>
                  <a:lnTo>
                    <a:pt x="809" y="2117"/>
                  </a:lnTo>
                  <a:lnTo>
                    <a:pt x="805" y="2116"/>
                  </a:lnTo>
                  <a:lnTo>
                    <a:pt x="802" y="2115"/>
                  </a:lnTo>
                  <a:lnTo>
                    <a:pt x="799" y="2114"/>
                  </a:lnTo>
                  <a:lnTo>
                    <a:pt x="795" y="2113"/>
                  </a:lnTo>
                  <a:lnTo>
                    <a:pt x="792" y="2112"/>
                  </a:lnTo>
                  <a:lnTo>
                    <a:pt x="789" y="2111"/>
                  </a:lnTo>
                  <a:lnTo>
                    <a:pt x="785" y="2110"/>
                  </a:lnTo>
                  <a:lnTo>
                    <a:pt x="782" y="2109"/>
                  </a:lnTo>
                  <a:lnTo>
                    <a:pt x="779" y="2107"/>
                  </a:lnTo>
                  <a:lnTo>
                    <a:pt x="775" y="2106"/>
                  </a:lnTo>
                  <a:lnTo>
                    <a:pt x="772" y="2105"/>
                  </a:lnTo>
                  <a:lnTo>
                    <a:pt x="769" y="2104"/>
                  </a:lnTo>
                  <a:lnTo>
                    <a:pt x="765" y="2103"/>
                  </a:lnTo>
                  <a:lnTo>
                    <a:pt x="762" y="2102"/>
                  </a:lnTo>
                  <a:lnTo>
                    <a:pt x="759" y="2101"/>
                  </a:lnTo>
                  <a:lnTo>
                    <a:pt x="755" y="2100"/>
                  </a:lnTo>
                  <a:lnTo>
                    <a:pt x="752" y="2099"/>
                  </a:lnTo>
                  <a:lnTo>
                    <a:pt x="749" y="2097"/>
                  </a:lnTo>
                  <a:lnTo>
                    <a:pt x="745" y="2096"/>
                  </a:lnTo>
                  <a:lnTo>
                    <a:pt x="742" y="2095"/>
                  </a:lnTo>
                  <a:lnTo>
                    <a:pt x="739" y="2094"/>
                  </a:lnTo>
                  <a:lnTo>
                    <a:pt x="736" y="2093"/>
                  </a:lnTo>
                  <a:lnTo>
                    <a:pt x="732" y="2092"/>
                  </a:lnTo>
                  <a:lnTo>
                    <a:pt x="729" y="2090"/>
                  </a:lnTo>
                  <a:lnTo>
                    <a:pt x="726" y="2089"/>
                  </a:lnTo>
                  <a:lnTo>
                    <a:pt x="722" y="2088"/>
                  </a:lnTo>
                  <a:lnTo>
                    <a:pt x="719" y="2087"/>
                  </a:lnTo>
                  <a:lnTo>
                    <a:pt x="716" y="2085"/>
                  </a:lnTo>
                  <a:lnTo>
                    <a:pt x="713" y="2084"/>
                  </a:lnTo>
                  <a:lnTo>
                    <a:pt x="709" y="2083"/>
                  </a:lnTo>
                  <a:lnTo>
                    <a:pt x="706" y="2082"/>
                  </a:lnTo>
                  <a:lnTo>
                    <a:pt x="703" y="2080"/>
                  </a:lnTo>
                  <a:lnTo>
                    <a:pt x="700" y="2079"/>
                  </a:lnTo>
                  <a:lnTo>
                    <a:pt x="696" y="2078"/>
                  </a:lnTo>
                  <a:lnTo>
                    <a:pt x="693" y="2076"/>
                  </a:lnTo>
                  <a:lnTo>
                    <a:pt x="690" y="2075"/>
                  </a:lnTo>
                  <a:lnTo>
                    <a:pt x="687" y="2074"/>
                  </a:lnTo>
                  <a:lnTo>
                    <a:pt x="684" y="2072"/>
                  </a:lnTo>
                  <a:lnTo>
                    <a:pt x="680" y="2071"/>
                  </a:lnTo>
                  <a:lnTo>
                    <a:pt x="677" y="2069"/>
                  </a:lnTo>
                  <a:lnTo>
                    <a:pt x="674" y="2068"/>
                  </a:lnTo>
                  <a:lnTo>
                    <a:pt x="671" y="2067"/>
                  </a:lnTo>
                  <a:lnTo>
                    <a:pt x="667" y="2065"/>
                  </a:lnTo>
                  <a:lnTo>
                    <a:pt x="664" y="2064"/>
                  </a:lnTo>
                  <a:lnTo>
                    <a:pt x="661" y="2062"/>
                  </a:lnTo>
                  <a:lnTo>
                    <a:pt x="658" y="2061"/>
                  </a:lnTo>
                  <a:lnTo>
                    <a:pt x="655" y="2060"/>
                  </a:lnTo>
                  <a:lnTo>
                    <a:pt x="651" y="2058"/>
                  </a:lnTo>
                  <a:lnTo>
                    <a:pt x="648" y="2057"/>
                  </a:lnTo>
                  <a:lnTo>
                    <a:pt x="645" y="2055"/>
                  </a:lnTo>
                  <a:lnTo>
                    <a:pt x="642" y="2054"/>
                  </a:lnTo>
                  <a:lnTo>
                    <a:pt x="639" y="2052"/>
                  </a:lnTo>
                  <a:lnTo>
                    <a:pt x="636" y="2051"/>
                  </a:lnTo>
                  <a:lnTo>
                    <a:pt x="632" y="2049"/>
                  </a:lnTo>
                  <a:lnTo>
                    <a:pt x="629" y="2048"/>
                  </a:lnTo>
                  <a:lnTo>
                    <a:pt x="626" y="2046"/>
                  </a:lnTo>
                  <a:lnTo>
                    <a:pt x="623" y="2045"/>
                  </a:lnTo>
                  <a:lnTo>
                    <a:pt x="620" y="2043"/>
                  </a:lnTo>
                  <a:lnTo>
                    <a:pt x="617" y="2041"/>
                  </a:lnTo>
                  <a:lnTo>
                    <a:pt x="614" y="2040"/>
                  </a:lnTo>
                  <a:lnTo>
                    <a:pt x="610" y="2038"/>
                  </a:lnTo>
                  <a:lnTo>
                    <a:pt x="607" y="2037"/>
                  </a:lnTo>
                  <a:lnTo>
                    <a:pt x="604" y="2035"/>
                  </a:lnTo>
                  <a:lnTo>
                    <a:pt x="601" y="2033"/>
                  </a:lnTo>
                  <a:lnTo>
                    <a:pt x="598" y="2032"/>
                  </a:lnTo>
                  <a:lnTo>
                    <a:pt x="595" y="2030"/>
                  </a:lnTo>
                  <a:lnTo>
                    <a:pt x="592" y="2029"/>
                  </a:lnTo>
                  <a:lnTo>
                    <a:pt x="589" y="2027"/>
                  </a:lnTo>
                  <a:lnTo>
                    <a:pt x="586" y="2025"/>
                  </a:lnTo>
                  <a:lnTo>
                    <a:pt x="583" y="2023"/>
                  </a:lnTo>
                  <a:lnTo>
                    <a:pt x="579" y="2022"/>
                  </a:lnTo>
                  <a:lnTo>
                    <a:pt x="577" y="2020"/>
                  </a:lnTo>
                  <a:lnTo>
                    <a:pt x="574" y="2018"/>
                  </a:lnTo>
                  <a:lnTo>
                    <a:pt x="570" y="2017"/>
                  </a:lnTo>
                  <a:lnTo>
                    <a:pt x="567" y="2015"/>
                  </a:lnTo>
                  <a:lnTo>
                    <a:pt x="564" y="2013"/>
                  </a:lnTo>
                  <a:lnTo>
                    <a:pt x="561" y="2011"/>
                  </a:lnTo>
                  <a:lnTo>
                    <a:pt x="558" y="2010"/>
                  </a:lnTo>
                  <a:lnTo>
                    <a:pt x="555" y="2008"/>
                  </a:lnTo>
                  <a:lnTo>
                    <a:pt x="552" y="2006"/>
                  </a:lnTo>
                  <a:lnTo>
                    <a:pt x="549" y="2004"/>
                  </a:lnTo>
                  <a:lnTo>
                    <a:pt x="546" y="2002"/>
                  </a:lnTo>
                  <a:lnTo>
                    <a:pt x="543" y="2001"/>
                  </a:lnTo>
                  <a:lnTo>
                    <a:pt x="540" y="1999"/>
                  </a:lnTo>
                  <a:lnTo>
                    <a:pt x="537" y="1997"/>
                  </a:lnTo>
                  <a:lnTo>
                    <a:pt x="534" y="1995"/>
                  </a:lnTo>
                  <a:lnTo>
                    <a:pt x="531" y="1994"/>
                  </a:lnTo>
                  <a:lnTo>
                    <a:pt x="528" y="1992"/>
                  </a:lnTo>
                  <a:lnTo>
                    <a:pt x="525" y="1990"/>
                  </a:lnTo>
                  <a:lnTo>
                    <a:pt x="522" y="1988"/>
                  </a:lnTo>
                  <a:lnTo>
                    <a:pt x="519" y="1986"/>
                  </a:lnTo>
                  <a:lnTo>
                    <a:pt x="516" y="1984"/>
                  </a:lnTo>
                  <a:lnTo>
                    <a:pt x="513" y="1982"/>
                  </a:lnTo>
                  <a:lnTo>
                    <a:pt x="511" y="1980"/>
                  </a:lnTo>
                  <a:lnTo>
                    <a:pt x="508" y="1978"/>
                  </a:lnTo>
                  <a:lnTo>
                    <a:pt x="505" y="1976"/>
                  </a:lnTo>
                  <a:lnTo>
                    <a:pt x="502" y="1975"/>
                  </a:lnTo>
                  <a:lnTo>
                    <a:pt x="499" y="1973"/>
                  </a:lnTo>
                  <a:lnTo>
                    <a:pt x="496" y="1970"/>
                  </a:lnTo>
                  <a:lnTo>
                    <a:pt x="493" y="1969"/>
                  </a:lnTo>
                  <a:lnTo>
                    <a:pt x="490" y="1967"/>
                  </a:lnTo>
                  <a:lnTo>
                    <a:pt x="487" y="1965"/>
                  </a:lnTo>
                  <a:lnTo>
                    <a:pt x="484" y="1963"/>
                  </a:lnTo>
                  <a:lnTo>
                    <a:pt x="481" y="1961"/>
                  </a:lnTo>
                  <a:lnTo>
                    <a:pt x="479" y="1959"/>
                  </a:lnTo>
                  <a:lnTo>
                    <a:pt x="476" y="1957"/>
                  </a:lnTo>
                  <a:lnTo>
                    <a:pt x="473" y="1954"/>
                  </a:lnTo>
                  <a:lnTo>
                    <a:pt x="470" y="1953"/>
                  </a:lnTo>
                  <a:lnTo>
                    <a:pt x="467" y="1950"/>
                  </a:lnTo>
                  <a:lnTo>
                    <a:pt x="464" y="1949"/>
                  </a:lnTo>
                  <a:lnTo>
                    <a:pt x="461" y="1946"/>
                  </a:lnTo>
                  <a:lnTo>
                    <a:pt x="459" y="1944"/>
                  </a:lnTo>
                  <a:lnTo>
                    <a:pt x="456" y="1942"/>
                  </a:lnTo>
                  <a:lnTo>
                    <a:pt x="453" y="1940"/>
                  </a:lnTo>
                  <a:lnTo>
                    <a:pt x="450" y="1938"/>
                  </a:lnTo>
                  <a:lnTo>
                    <a:pt x="447" y="1936"/>
                  </a:lnTo>
                  <a:lnTo>
                    <a:pt x="445" y="1934"/>
                  </a:lnTo>
                  <a:lnTo>
                    <a:pt x="442" y="1932"/>
                  </a:lnTo>
                  <a:lnTo>
                    <a:pt x="439" y="1930"/>
                  </a:lnTo>
                  <a:lnTo>
                    <a:pt x="436" y="1927"/>
                  </a:lnTo>
                  <a:lnTo>
                    <a:pt x="433" y="1925"/>
                  </a:lnTo>
                  <a:lnTo>
                    <a:pt x="431" y="1923"/>
                  </a:lnTo>
                  <a:lnTo>
                    <a:pt x="428" y="1921"/>
                  </a:lnTo>
                  <a:lnTo>
                    <a:pt x="425" y="1919"/>
                  </a:lnTo>
                  <a:lnTo>
                    <a:pt x="423" y="1917"/>
                  </a:lnTo>
                  <a:lnTo>
                    <a:pt x="420" y="1914"/>
                  </a:lnTo>
                  <a:lnTo>
                    <a:pt x="417" y="1912"/>
                  </a:lnTo>
                  <a:lnTo>
                    <a:pt x="414" y="1910"/>
                  </a:lnTo>
                  <a:lnTo>
                    <a:pt x="411" y="1908"/>
                  </a:lnTo>
                  <a:lnTo>
                    <a:pt x="409" y="1905"/>
                  </a:lnTo>
                  <a:lnTo>
                    <a:pt x="406" y="1903"/>
                  </a:lnTo>
                  <a:lnTo>
                    <a:pt x="403" y="1901"/>
                  </a:lnTo>
                  <a:lnTo>
                    <a:pt x="401" y="1899"/>
                  </a:lnTo>
                  <a:lnTo>
                    <a:pt x="398" y="1896"/>
                  </a:lnTo>
                  <a:lnTo>
                    <a:pt x="395" y="1894"/>
                  </a:lnTo>
                  <a:lnTo>
                    <a:pt x="393" y="1892"/>
                  </a:lnTo>
                  <a:lnTo>
                    <a:pt x="390" y="1890"/>
                  </a:lnTo>
                  <a:lnTo>
                    <a:pt x="387" y="1887"/>
                  </a:lnTo>
                  <a:lnTo>
                    <a:pt x="385" y="1885"/>
                  </a:lnTo>
                  <a:lnTo>
                    <a:pt x="382" y="1883"/>
                  </a:lnTo>
                  <a:lnTo>
                    <a:pt x="379" y="1880"/>
                  </a:lnTo>
                  <a:lnTo>
                    <a:pt x="377" y="1878"/>
                  </a:lnTo>
                  <a:lnTo>
                    <a:pt x="374" y="1876"/>
                  </a:lnTo>
                  <a:lnTo>
                    <a:pt x="372" y="1873"/>
                  </a:lnTo>
                  <a:lnTo>
                    <a:pt x="369" y="1871"/>
                  </a:lnTo>
                  <a:lnTo>
                    <a:pt x="366" y="1869"/>
                  </a:lnTo>
                  <a:lnTo>
                    <a:pt x="364" y="1866"/>
                  </a:lnTo>
                  <a:lnTo>
                    <a:pt x="361" y="1864"/>
                  </a:lnTo>
                  <a:lnTo>
                    <a:pt x="359" y="1861"/>
                  </a:lnTo>
                  <a:lnTo>
                    <a:pt x="356" y="1859"/>
                  </a:lnTo>
                  <a:lnTo>
                    <a:pt x="354" y="1857"/>
                  </a:lnTo>
                  <a:lnTo>
                    <a:pt x="351" y="1854"/>
                  </a:lnTo>
                  <a:lnTo>
                    <a:pt x="349" y="1852"/>
                  </a:lnTo>
                  <a:lnTo>
                    <a:pt x="346" y="1849"/>
                  </a:lnTo>
                  <a:lnTo>
                    <a:pt x="343" y="1847"/>
                  </a:lnTo>
                  <a:lnTo>
                    <a:pt x="341" y="1844"/>
                  </a:lnTo>
                  <a:lnTo>
                    <a:pt x="338" y="1842"/>
                  </a:lnTo>
                  <a:lnTo>
                    <a:pt x="336" y="1839"/>
                  </a:lnTo>
                  <a:lnTo>
                    <a:pt x="333" y="1837"/>
                  </a:lnTo>
                  <a:lnTo>
                    <a:pt x="331" y="1835"/>
                  </a:lnTo>
                  <a:lnTo>
                    <a:pt x="329" y="1832"/>
                  </a:lnTo>
                  <a:lnTo>
                    <a:pt x="326" y="1829"/>
                  </a:lnTo>
                  <a:lnTo>
                    <a:pt x="323" y="1827"/>
                  </a:lnTo>
                  <a:lnTo>
                    <a:pt x="321" y="1825"/>
                  </a:lnTo>
                  <a:lnTo>
                    <a:pt x="319" y="1822"/>
                  </a:lnTo>
                  <a:lnTo>
                    <a:pt x="316" y="1819"/>
                  </a:lnTo>
                  <a:lnTo>
                    <a:pt x="314" y="1817"/>
                  </a:lnTo>
                  <a:lnTo>
                    <a:pt x="311" y="1814"/>
                  </a:lnTo>
                  <a:lnTo>
                    <a:pt x="309" y="1812"/>
                  </a:lnTo>
                  <a:lnTo>
                    <a:pt x="307" y="1809"/>
                  </a:lnTo>
                  <a:lnTo>
                    <a:pt x="304" y="1807"/>
                  </a:lnTo>
                  <a:lnTo>
                    <a:pt x="302" y="1804"/>
                  </a:lnTo>
                  <a:lnTo>
                    <a:pt x="299" y="1802"/>
                  </a:lnTo>
                  <a:lnTo>
                    <a:pt x="297" y="1799"/>
                  </a:lnTo>
                  <a:lnTo>
                    <a:pt x="295" y="1796"/>
                  </a:lnTo>
                  <a:lnTo>
                    <a:pt x="292" y="1794"/>
                  </a:lnTo>
                  <a:lnTo>
                    <a:pt x="290" y="1791"/>
                  </a:lnTo>
                  <a:lnTo>
                    <a:pt x="287" y="1789"/>
                  </a:lnTo>
                  <a:lnTo>
                    <a:pt x="285" y="1786"/>
                  </a:lnTo>
                  <a:lnTo>
                    <a:pt x="283" y="1783"/>
                  </a:lnTo>
                  <a:lnTo>
                    <a:pt x="281" y="1781"/>
                  </a:lnTo>
                  <a:lnTo>
                    <a:pt x="278" y="1778"/>
                  </a:lnTo>
                  <a:lnTo>
                    <a:pt x="276" y="1775"/>
                  </a:lnTo>
                  <a:lnTo>
                    <a:pt x="274" y="1773"/>
                  </a:lnTo>
                  <a:lnTo>
                    <a:pt x="271" y="1770"/>
                  </a:lnTo>
                  <a:lnTo>
                    <a:pt x="269" y="1767"/>
                  </a:lnTo>
                  <a:lnTo>
                    <a:pt x="267" y="1765"/>
                  </a:lnTo>
                  <a:lnTo>
                    <a:pt x="264" y="1762"/>
                  </a:lnTo>
                  <a:lnTo>
                    <a:pt x="262" y="1759"/>
                  </a:lnTo>
                  <a:lnTo>
                    <a:pt x="260" y="1757"/>
                  </a:lnTo>
                  <a:lnTo>
                    <a:pt x="258" y="1754"/>
                  </a:lnTo>
                  <a:lnTo>
                    <a:pt x="255" y="1751"/>
                  </a:lnTo>
                  <a:lnTo>
                    <a:pt x="253" y="1748"/>
                  </a:lnTo>
                  <a:lnTo>
                    <a:pt x="251" y="1746"/>
                  </a:lnTo>
                  <a:lnTo>
                    <a:pt x="249" y="1743"/>
                  </a:lnTo>
                  <a:lnTo>
                    <a:pt x="247" y="1740"/>
                  </a:lnTo>
                  <a:lnTo>
                    <a:pt x="245" y="1737"/>
                  </a:lnTo>
                  <a:lnTo>
                    <a:pt x="242" y="1735"/>
                  </a:lnTo>
                  <a:lnTo>
                    <a:pt x="240" y="1732"/>
                  </a:lnTo>
                  <a:lnTo>
                    <a:pt x="238" y="1729"/>
                  </a:lnTo>
                  <a:lnTo>
                    <a:pt x="236" y="1726"/>
                  </a:lnTo>
                  <a:lnTo>
                    <a:pt x="234" y="1723"/>
                  </a:lnTo>
                  <a:lnTo>
                    <a:pt x="232" y="1721"/>
                  </a:lnTo>
                  <a:lnTo>
                    <a:pt x="229" y="1718"/>
                  </a:lnTo>
                  <a:lnTo>
                    <a:pt x="227" y="1715"/>
                  </a:lnTo>
                  <a:lnTo>
                    <a:pt x="225" y="1712"/>
                  </a:lnTo>
                  <a:lnTo>
                    <a:pt x="223" y="1709"/>
                  </a:lnTo>
                  <a:lnTo>
                    <a:pt x="221" y="1707"/>
                  </a:lnTo>
                  <a:lnTo>
                    <a:pt x="219" y="1704"/>
                  </a:lnTo>
                  <a:lnTo>
                    <a:pt x="217" y="1701"/>
                  </a:lnTo>
                  <a:lnTo>
                    <a:pt x="215" y="1698"/>
                  </a:lnTo>
                  <a:lnTo>
                    <a:pt x="213" y="1695"/>
                  </a:lnTo>
                  <a:lnTo>
                    <a:pt x="211" y="1692"/>
                  </a:lnTo>
                  <a:lnTo>
                    <a:pt x="208" y="1690"/>
                  </a:lnTo>
                  <a:lnTo>
                    <a:pt x="207" y="1687"/>
                  </a:lnTo>
                  <a:lnTo>
                    <a:pt x="204" y="1684"/>
                  </a:lnTo>
                  <a:lnTo>
                    <a:pt x="203" y="1681"/>
                  </a:lnTo>
                  <a:lnTo>
                    <a:pt x="201" y="1678"/>
                  </a:lnTo>
                  <a:lnTo>
                    <a:pt x="198" y="1675"/>
                  </a:lnTo>
                  <a:lnTo>
                    <a:pt x="197" y="1672"/>
                  </a:lnTo>
                  <a:lnTo>
                    <a:pt x="195" y="1669"/>
                  </a:lnTo>
                  <a:lnTo>
                    <a:pt x="193" y="1666"/>
                  </a:lnTo>
                  <a:lnTo>
                    <a:pt x="191" y="1663"/>
                  </a:lnTo>
                  <a:lnTo>
                    <a:pt x="189" y="1660"/>
                  </a:lnTo>
                  <a:lnTo>
                    <a:pt x="187" y="1658"/>
                  </a:lnTo>
                  <a:lnTo>
                    <a:pt x="185" y="1655"/>
                  </a:lnTo>
                  <a:lnTo>
                    <a:pt x="183" y="1652"/>
                  </a:lnTo>
                  <a:lnTo>
                    <a:pt x="181" y="1649"/>
                  </a:lnTo>
                  <a:lnTo>
                    <a:pt x="179" y="1646"/>
                  </a:lnTo>
                  <a:lnTo>
                    <a:pt x="177" y="1643"/>
                  </a:lnTo>
                  <a:lnTo>
                    <a:pt x="175" y="1640"/>
                  </a:lnTo>
                  <a:lnTo>
                    <a:pt x="174" y="1637"/>
                  </a:lnTo>
                  <a:lnTo>
                    <a:pt x="172" y="1634"/>
                  </a:lnTo>
                  <a:lnTo>
                    <a:pt x="170" y="1631"/>
                  </a:lnTo>
                  <a:lnTo>
                    <a:pt x="168" y="1628"/>
                  </a:lnTo>
                  <a:lnTo>
                    <a:pt x="166" y="1625"/>
                  </a:lnTo>
                  <a:lnTo>
                    <a:pt x="164" y="1622"/>
                  </a:lnTo>
                  <a:lnTo>
                    <a:pt x="162" y="1619"/>
                  </a:lnTo>
                  <a:lnTo>
                    <a:pt x="161" y="1616"/>
                  </a:lnTo>
                  <a:lnTo>
                    <a:pt x="159" y="1613"/>
                  </a:lnTo>
                  <a:lnTo>
                    <a:pt x="157" y="1610"/>
                  </a:lnTo>
                  <a:lnTo>
                    <a:pt x="155" y="1607"/>
                  </a:lnTo>
                  <a:lnTo>
                    <a:pt x="153" y="1604"/>
                  </a:lnTo>
                  <a:lnTo>
                    <a:pt x="152" y="1600"/>
                  </a:lnTo>
                  <a:lnTo>
                    <a:pt x="150" y="1597"/>
                  </a:lnTo>
                  <a:lnTo>
                    <a:pt x="148" y="1594"/>
                  </a:lnTo>
                  <a:lnTo>
                    <a:pt x="146" y="1591"/>
                  </a:lnTo>
                  <a:lnTo>
                    <a:pt x="145" y="1588"/>
                  </a:lnTo>
                  <a:lnTo>
                    <a:pt x="143" y="1585"/>
                  </a:lnTo>
                  <a:lnTo>
                    <a:pt x="141" y="1582"/>
                  </a:lnTo>
                  <a:lnTo>
                    <a:pt x="140" y="1579"/>
                  </a:lnTo>
                  <a:lnTo>
                    <a:pt x="138" y="1576"/>
                  </a:lnTo>
                  <a:lnTo>
                    <a:pt x="136" y="1573"/>
                  </a:lnTo>
                  <a:lnTo>
                    <a:pt x="135" y="1570"/>
                  </a:lnTo>
                  <a:lnTo>
                    <a:pt x="133" y="1566"/>
                  </a:lnTo>
                  <a:lnTo>
                    <a:pt x="131" y="1563"/>
                  </a:lnTo>
                  <a:lnTo>
                    <a:pt x="130" y="1560"/>
                  </a:lnTo>
                  <a:lnTo>
                    <a:pt x="128" y="1557"/>
                  </a:lnTo>
                  <a:lnTo>
                    <a:pt x="126" y="1554"/>
                  </a:lnTo>
                  <a:lnTo>
                    <a:pt x="125" y="1551"/>
                  </a:lnTo>
                  <a:lnTo>
                    <a:pt x="123" y="1548"/>
                  </a:lnTo>
                  <a:lnTo>
                    <a:pt x="122" y="1544"/>
                  </a:lnTo>
                  <a:lnTo>
                    <a:pt x="120" y="1541"/>
                  </a:lnTo>
                  <a:lnTo>
                    <a:pt x="118" y="1538"/>
                  </a:lnTo>
                  <a:lnTo>
                    <a:pt x="117" y="1535"/>
                  </a:lnTo>
                  <a:lnTo>
                    <a:pt x="115" y="1532"/>
                  </a:lnTo>
                  <a:lnTo>
                    <a:pt x="114" y="1529"/>
                  </a:lnTo>
                  <a:lnTo>
                    <a:pt x="112" y="1525"/>
                  </a:lnTo>
                  <a:lnTo>
                    <a:pt x="111" y="1522"/>
                  </a:lnTo>
                  <a:lnTo>
                    <a:pt x="109" y="1519"/>
                  </a:lnTo>
                  <a:lnTo>
                    <a:pt x="108" y="1516"/>
                  </a:lnTo>
                  <a:lnTo>
                    <a:pt x="106" y="1513"/>
                  </a:lnTo>
                  <a:lnTo>
                    <a:pt x="105" y="1509"/>
                  </a:lnTo>
                  <a:lnTo>
                    <a:pt x="103" y="1506"/>
                  </a:lnTo>
                  <a:lnTo>
                    <a:pt x="102" y="1503"/>
                  </a:lnTo>
                  <a:lnTo>
                    <a:pt x="100" y="1500"/>
                  </a:lnTo>
                  <a:lnTo>
                    <a:pt x="99" y="1497"/>
                  </a:lnTo>
                  <a:lnTo>
                    <a:pt x="97" y="1493"/>
                  </a:lnTo>
                  <a:lnTo>
                    <a:pt x="96" y="1490"/>
                  </a:lnTo>
                  <a:lnTo>
                    <a:pt x="95" y="1487"/>
                  </a:lnTo>
                  <a:lnTo>
                    <a:pt x="93" y="1484"/>
                  </a:lnTo>
                  <a:lnTo>
                    <a:pt x="92" y="1480"/>
                  </a:lnTo>
                  <a:lnTo>
                    <a:pt x="90" y="1477"/>
                  </a:lnTo>
                  <a:lnTo>
                    <a:pt x="89" y="1474"/>
                  </a:lnTo>
                  <a:lnTo>
                    <a:pt x="88" y="1471"/>
                  </a:lnTo>
                  <a:lnTo>
                    <a:pt x="86" y="1467"/>
                  </a:lnTo>
                  <a:lnTo>
                    <a:pt x="85" y="1464"/>
                  </a:lnTo>
                  <a:lnTo>
                    <a:pt x="84" y="1461"/>
                  </a:lnTo>
                  <a:lnTo>
                    <a:pt x="82" y="1458"/>
                  </a:lnTo>
                  <a:lnTo>
                    <a:pt x="81" y="1454"/>
                  </a:lnTo>
                  <a:lnTo>
                    <a:pt x="80" y="1451"/>
                  </a:lnTo>
                  <a:lnTo>
                    <a:pt x="78" y="1448"/>
                  </a:lnTo>
                  <a:lnTo>
                    <a:pt x="77" y="1445"/>
                  </a:lnTo>
                  <a:lnTo>
                    <a:pt x="76" y="1441"/>
                  </a:lnTo>
                  <a:lnTo>
                    <a:pt x="75" y="1438"/>
                  </a:lnTo>
                  <a:lnTo>
                    <a:pt x="73" y="1435"/>
                  </a:lnTo>
                  <a:lnTo>
                    <a:pt x="72" y="1431"/>
                  </a:lnTo>
                  <a:lnTo>
                    <a:pt x="71" y="1428"/>
                  </a:lnTo>
                  <a:lnTo>
                    <a:pt x="70" y="1425"/>
                  </a:lnTo>
                  <a:lnTo>
                    <a:pt x="68" y="1421"/>
                  </a:lnTo>
                  <a:lnTo>
                    <a:pt x="67" y="1418"/>
                  </a:lnTo>
                  <a:lnTo>
                    <a:pt x="66" y="1415"/>
                  </a:lnTo>
                  <a:lnTo>
                    <a:pt x="65" y="1411"/>
                  </a:lnTo>
                  <a:lnTo>
                    <a:pt x="64" y="1408"/>
                  </a:lnTo>
                  <a:lnTo>
                    <a:pt x="63" y="1405"/>
                  </a:lnTo>
                  <a:lnTo>
                    <a:pt x="61" y="1401"/>
                  </a:lnTo>
                  <a:lnTo>
                    <a:pt x="60" y="1398"/>
                  </a:lnTo>
                  <a:lnTo>
                    <a:pt x="59" y="1395"/>
                  </a:lnTo>
                  <a:lnTo>
                    <a:pt x="58" y="1391"/>
                  </a:lnTo>
                  <a:lnTo>
                    <a:pt x="57" y="1388"/>
                  </a:lnTo>
                  <a:lnTo>
                    <a:pt x="56" y="1385"/>
                  </a:lnTo>
                  <a:lnTo>
                    <a:pt x="55" y="1381"/>
                  </a:lnTo>
                  <a:lnTo>
                    <a:pt x="54" y="1378"/>
                  </a:lnTo>
                  <a:lnTo>
                    <a:pt x="53" y="1374"/>
                  </a:lnTo>
                  <a:lnTo>
                    <a:pt x="52" y="1371"/>
                  </a:lnTo>
                  <a:lnTo>
                    <a:pt x="50" y="1368"/>
                  </a:lnTo>
                  <a:lnTo>
                    <a:pt x="49" y="1364"/>
                  </a:lnTo>
                  <a:lnTo>
                    <a:pt x="49" y="1361"/>
                  </a:lnTo>
                  <a:lnTo>
                    <a:pt x="48" y="1358"/>
                  </a:lnTo>
                  <a:lnTo>
                    <a:pt x="46" y="1354"/>
                  </a:lnTo>
                  <a:lnTo>
                    <a:pt x="45" y="1351"/>
                  </a:lnTo>
                  <a:lnTo>
                    <a:pt x="45" y="1347"/>
                  </a:lnTo>
                  <a:lnTo>
                    <a:pt x="43" y="1344"/>
                  </a:lnTo>
                  <a:lnTo>
                    <a:pt x="43" y="1341"/>
                  </a:lnTo>
                  <a:lnTo>
                    <a:pt x="42" y="1337"/>
                  </a:lnTo>
                  <a:lnTo>
                    <a:pt x="41" y="1334"/>
                  </a:lnTo>
                  <a:lnTo>
                    <a:pt x="40" y="1330"/>
                  </a:lnTo>
                  <a:lnTo>
                    <a:pt x="39" y="1327"/>
                  </a:lnTo>
                  <a:lnTo>
                    <a:pt x="38" y="1324"/>
                  </a:lnTo>
                  <a:lnTo>
                    <a:pt x="37" y="1320"/>
                  </a:lnTo>
                  <a:lnTo>
                    <a:pt x="36" y="1317"/>
                  </a:lnTo>
                  <a:lnTo>
                    <a:pt x="35" y="1313"/>
                  </a:lnTo>
                  <a:lnTo>
                    <a:pt x="35" y="1310"/>
                  </a:lnTo>
                  <a:lnTo>
                    <a:pt x="34" y="1306"/>
                  </a:lnTo>
                  <a:lnTo>
                    <a:pt x="33" y="1303"/>
                  </a:lnTo>
                  <a:lnTo>
                    <a:pt x="32" y="1300"/>
                  </a:lnTo>
                  <a:lnTo>
                    <a:pt x="31" y="1296"/>
                  </a:lnTo>
                  <a:lnTo>
                    <a:pt x="30" y="1293"/>
                  </a:lnTo>
                  <a:lnTo>
                    <a:pt x="29" y="1289"/>
                  </a:lnTo>
                  <a:lnTo>
                    <a:pt x="29" y="1286"/>
                  </a:lnTo>
                  <a:lnTo>
                    <a:pt x="28" y="1282"/>
                  </a:lnTo>
                  <a:lnTo>
                    <a:pt x="27" y="1279"/>
                  </a:lnTo>
                  <a:lnTo>
                    <a:pt x="26" y="1275"/>
                  </a:lnTo>
                  <a:lnTo>
                    <a:pt x="26" y="1272"/>
                  </a:lnTo>
                  <a:lnTo>
                    <a:pt x="25" y="1269"/>
                  </a:lnTo>
                  <a:lnTo>
                    <a:pt x="24" y="1265"/>
                  </a:lnTo>
                  <a:lnTo>
                    <a:pt x="23" y="1262"/>
                  </a:lnTo>
                  <a:lnTo>
                    <a:pt x="23" y="1258"/>
                  </a:lnTo>
                  <a:lnTo>
                    <a:pt x="22" y="1255"/>
                  </a:lnTo>
                  <a:lnTo>
                    <a:pt x="21" y="1251"/>
                  </a:lnTo>
                  <a:lnTo>
                    <a:pt x="21" y="1248"/>
                  </a:lnTo>
                  <a:lnTo>
                    <a:pt x="20" y="1244"/>
                  </a:lnTo>
                  <a:lnTo>
                    <a:pt x="19" y="1241"/>
                  </a:lnTo>
                  <a:lnTo>
                    <a:pt x="19" y="1237"/>
                  </a:lnTo>
                  <a:lnTo>
                    <a:pt x="18" y="1234"/>
                  </a:lnTo>
                  <a:lnTo>
                    <a:pt x="17" y="1230"/>
                  </a:lnTo>
                  <a:lnTo>
                    <a:pt x="17" y="1227"/>
                  </a:lnTo>
                  <a:lnTo>
                    <a:pt x="16" y="1223"/>
                  </a:lnTo>
                  <a:lnTo>
                    <a:pt x="16" y="1220"/>
                  </a:lnTo>
                  <a:lnTo>
                    <a:pt x="15" y="1216"/>
                  </a:lnTo>
                  <a:lnTo>
                    <a:pt x="15" y="1213"/>
                  </a:lnTo>
                  <a:lnTo>
                    <a:pt x="14" y="1210"/>
                  </a:lnTo>
                  <a:lnTo>
                    <a:pt x="13" y="1206"/>
                  </a:lnTo>
                  <a:lnTo>
                    <a:pt x="13" y="1202"/>
                  </a:lnTo>
                  <a:lnTo>
                    <a:pt x="13" y="1199"/>
                  </a:lnTo>
                  <a:lnTo>
                    <a:pt x="12" y="1195"/>
                  </a:lnTo>
                  <a:lnTo>
                    <a:pt x="11" y="1192"/>
                  </a:lnTo>
                  <a:lnTo>
                    <a:pt x="11" y="1188"/>
                  </a:lnTo>
                  <a:lnTo>
                    <a:pt x="10" y="1185"/>
                  </a:lnTo>
                  <a:lnTo>
                    <a:pt x="10" y="1181"/>
                  </a:lnTo>
                  <a:lnTo>
                    <a:pt x="10" y="1178"/>
                  </a:lnTo>
                  <a:lnTo>
                    <a:pt x="9" y="1174"/>
                  </a:lnTo>
                  <a:lnTo>
                    <a:pt x="9" y="1171"/>
                  </a:lnTo>
                  <a:lnTo>
                    <a:pt x="8" y="1167"/>
                  </a:lnTo>
                  <a:lnTo>
                    <a:pt x="8" y="1164"/>
                  </a:lnTo>
                  <a:lnTo>
                    <a:pt x="7" y="1160"/>
                  </a:lnTo>
                  <a:lnTo>
                    <a:pt x="7" y="1157"/>
                  </a:lnTo>
                  <a:lnTo>
                    <a:pt x="7" y="1153"/>
                  </a:lnTo>
                  <a:lnTo>
                    <a:pt x="6" y="1150"/>
                  </a:lnTo>
                  <a:lnTo>
                    <a:pt x="6" y="1146"/>
                  </a:lnTo>
                  <a:lnTo>
                    <a:pt x="6" y="1143"/>
                  </a:lnTo>
                  <a:lnTo>
                    <a:pt x="5" y="1139"/>
                  </a:lnTo>
                  <a:lnTo>
                    <a:pt x="5" y="1136"/>
                  </a:lnTo>
                  <a:lnTo>
                    <a:pt x="5" y="1132"/>
                  </a:lnTo>
                  <a:lnTo>
                    <a:pt x="4" y="1129"/>
                  </a:lnTo>
                  <a:lnTo>
                    <a:pt x="4" y="1125"/>
                  </a:lnTo>
                  <a:lnTo>
                    <a:pt x="4" y="1122"/>
                  </a:lnTo>
                  <a:lnTo>
                    <a:pt x="4" y="1118"/>
                  </a:lnTo>
                  <a:lnTo>
                    <a:pt x="3" y="1115"/>
                  </a:lnTo>
                  <a:lnTo>
                    <a:pt x="3" y="1111"/>
                  </a:lnTo>
                  <a:lnTo>
                    <a:pt x="3" y="1108"/>
                  </a:lnTo>
                  <a:lnTo>
                    <a:pt x="3" y="1104"/>
                  </a:lnTo>
                  <a:lnTo>
                    <a:pt x="2" y="1101"/>
                  </a:lnTo>
                  <a:lnTo>
                    <a:pt x="2" y="1097"/>
                  </a:lnTo>
                  <a:lnTo>
                    <a:pt x="2" y="1093"/>
                  </a:lnTo>
                  <a:lnTo>
                    <a:pt x="2" y="1090"/>
                  </a:lnTo>
                  <a:lnTo>
                    <a:pt x="2" y="1086"/>
                  </a:lnTo>
                  <a:lnTo>
                    <a:pt x="1" y="1083"/>
                  </a:lnTo>
                  <a:lnTo>
                    <a:pt x="1" y="1079"/>
                  </a:lnTo>
                  <a:lnTo>
                    <a:pt x="1" y="1076"/>
                  </a:lnTo>
                  <a:lnTo>
                    <a:pt x="1" y="1072"/>
                  </a:lnTo>
                  <a:lnTo>
                    <a:pt x="1" y="1069"/>
                  </a:lnTo>
                  <a:lnTo>
                    <a:pt x="1" y="1065"/>
                  </a:lnTo>
                  <a:lnTo>
                    <a:pt x="1" y="1061"/>
                  </a:lnTo>
                  <a:lnTo>
                    <a:pt x="1" y="1058"/>
                  </a:lnTo>
                  <a:lnTo>
                    <a:pt x="1" y="1054"/>
                  </a:lnTo>
                  <a:lnTo>
                    <a:pt x="0" y="1051"/>
                  </a:lnTo>
                  <a:lnTo>
                    <a:pt x="0" y="1047"/>
                  </a:lnTo>
                  <a:lnTo>
                    <a:pt x="0" y="1044"/>
                  </a:lnTo>
                  <a:lnTo>
                    <a:pt x="0" y="1040"/>
                  </a:lnTo>
                  <a:lnTo>
                    <a:pt x="0" y="1037"/>
                  </a:lnTo>
                  <a:lnTo>
                    <a:pt x="0" y="1033"/>
                  </a:lnTo>
                  <a:lnTo>
                    <a:pt x="0" y="1030"/>
                  </a:lnTo>
                  <a:lnTo>
                    <a:pt x="0" y="1026"/>
                  </a:lnTo>
                  <a:lnTo>
                    <a:pt x="0" y="1023"/>
                  </a:lnTo>
                  <a:lnTo>
                    <a:pt x="0" y="1019"/>
                  </a:lnTo>
                  <a:lnTo>
                    <a:pt x="0" y="1016"/>
                  </a:lnTo>
                  <a:lnTo>
                    <a:pt x="1" y="1012"/>
                  </a:lnTo>
                  <a:lnTo>
                    <a:pt x="1" y="1009"/>
                  </a:lnTo>
                  <a:lnTo>
                    <a:pt x="1" y="1005"/>
                  </a:lnTo>
                  <a:lnTo>
                    <a:pt x="1" y="1002"/>
                  </a:lnTo>
                  <a:lnTo>
                    <a:pt x="1" y="998"/>
                  </a:lnTo>
                  <a:lnTo>
                    <a:pt x="1" y="994"/>
                  </a:lnTo>
                  <a:lnTo>
                    <a:pt x="1" y="991"/>
                  </a:lnTo>
                  <a:lnTo>
                    <a:pt x="1" y="987"/>
                  </a:lnTo>
                  <a:lnTo>
                    <a:pt x="1" y="984"/>
                  </a:lnTo>
                  <a:lnTo>
                    <a:pt x="2" y="980"/>
                  </a:lnTo>
                  <a:lnTo>
                    <a:pt x="2" y="977"/>
                  </a:lnTo>
                  <a:lnTo>
                    <a:pt x="2" y="973"/>
                  </a:lnTo>
                  <a:lnTo>
                    <a:pt x="2" y="970"/>
                  </a:lnTo>
                  <a:lnTo>
                    <a:pt x="2" y="966"/>
                  </a:lnTo>
                  <a:lnTo>
                    <a:pt x="3" y="963"/>
                  </a:lnTo>
                  <a:lnTo>
                    <a:pt x="3" y="959"/>
                  </a:lnTo>
                  <a:lnTo>
                    <a:pt x="3" y="955"/>
                  </a:lnTo>
                  <a:lnTo>
                    <a:pt x="3" y="952"/>
                  </a:lnTo>
                  <a:lnTo>
                    <a:pt x="4" y="948"/>
                  </a:lnTo>
                  <a:lnTo>
                    <a:pt x="4" y="945"/>
                  </a:lnTo>
                  <a:lnTo>
                    <a:pt x="4" y="941"/>
                  </a:lnTo>
                  <a:lnTo>
                    <a:pt x="4" y="938"/>
                  </a:lnTo>
                  <a:lnTo>
                    <a:pt x="5" y="934"/>
                  </a:lnTo>
                  <a:lnTo>
                    <a:pt x="5" y="931"/>
                  </a:lnTo>
                  <a:lnTo>
                    <a:pt x="5" y="927"/>
                  </a:lnTo>
                  <a:lnTo>
                    <a:pt x="6" y="924"/>
                  </a:lnTo>
                  <a:lnTo>
                    <a:pt x="6" y="920"/>
                  </a:lnTo>
                  <a:lnTo>
                    <a:pt x="6" y="917"/>
                  </a:lnTo>
                  <a:lnTo>
                    <a:pt x="7" y="913"/>
                  </a:lnTo>
                  <a:lnTo>
                    <a:pt x="7" y="910"/>
                  </a:lnTo>
                  <a:lnTo>
                    <a:pt x="7" y="906"/>
                  </a:lnTo>
                  <a:lnTo>
                    <a:pt x="8" y="903"/>
                  </a:lnTo>
                  <a:lnTo>
                    <a:pt x="8" y="899"/>
                  </a:lnTo>
                  <a:lnTo>
                    <a:pt x="9" y="896"/>
                  </a:lnTo>
                  <a:lnTo>
                    <a:pt x="9" y="892"/>
                  </a:lnTo>
                  <a:lnTo>
                    <a:pt x="10" y="889"/>
                  </a:lnTo>
                  <a:lnTo>
                    <a:pt x="10" y="885"/>
                  </a:lnTo>
                  <a:lnTo>
                    <a:pt x="10" y="882"/>
                  </a:lnTo>
                  <a:lnTo>
                    <a:pt x="11" y="878"/>
                  </a:lnTo>
                  <a:lnTo>
                    <a:pt x="11" y="875"/>
                  </a:lnTo>
                  <a:lnTo>
                    <a:pt x="12" y="871"/>
                  </a:lnTo>
                  <a:lnTo>
                    <a:pt x="13" y="868"/>
                  </a:lnTo>
                  <a:lnTo>
                    <a:pt x="13" y="864"/>
                  </a:lnTo>
                  <a:lnTo>
                    <a:pt x="13" y="861"/>
                  </a:lnTo>
                  <a:lnTo>
                    <a:pt x="14" y="857"/>
                  </a:lnTo>
                  <a:lnTo>
                    <a:pt x="15" y="854"/>
                  </a:lnTo>
                  <a:lnTo>
                    <a:pt x="15" y="850"/>
                  </a:lnTo>
                  <a:lnTo>
                    <a:pt x="16" y="847"/>
                  </a:lnTo>
                  <a:lnTo>
                    <a:pt x="16" y="843"/>
                  </a:lnTo>
                  <a:lnTo>
                    <a:pt x="17" y="840"/>
                  </a:lnTo>
                  <a:lnTo>
                    <a:pt x="17" y="836"/>
                  </a:lnTo>
                  <a:lnTo>
                    <a:pt x="18" y="833"/>
                  </a:lnTo>
                  <a:lnTo>
                    <a:pt x="19" y="829"/>
                  </a:lnTo>
                  <a:lnTo>
                    <a:pt x="19" y="826"/>
                  </a:lnTo>
                  <a:lnTo>
                    <a:pt x="20" y="822"/>
                  </a:lnTo>
                  <a:lnTo>
                    <a:pt x="21" y="819"/>
                  </a:lnTo>
                  <a:lnTo>
                    <a:pt x="21" y="815"/>
                  </a:lnTo>
                  <a:lnTo>
                    <a:pt x="22" y="812"/>
                  </a:lnTo>
                  <a:lnTo>
                    <a:pt x="23" y="808"/>
                  </a:lnTo>
                  <a:lnTo>
                    <a:pt x="23" y="805"/>
                  </a:lnTo>
                  <a:lnTo>
                    <a:pt x="24" y="801"/>
                  </a:lnTo>
                  <a:lnTo>
                    <a:pt x="25" y="798"/>
                  </a:lnTo>
                  <a:lnTo>
                    <a:pt x="26" y="795"/>
                  </a:lnTo>
                  <a:lnTo>
                    <a:pt x="26" y="791"/>
                  </a:lnTo>
                  <a:lnTo>
                    <a:pt x="27" y="788"/>
                  </a:lnTo>
                  <a:lnTo>
                    <a:pt x="28" y="784"/>
                  </a:lnTo>
                  <a:lnTo>
                    <a:pt x="29" y="781"/>
                  </a:lnTo>
                  <a:lnTo>
                    <a:pt x="29" y="777"/>
                  </a:lnTo>
                  <a:lnTo>
                    <a:pt x="30" y="774"/>
                  </a:lnTo>
                  <a:lnTo>
                    <a:pt x="31" y="771"/>
                  </a:lnTo>
                  <a:lnTo>
                    <a:pt x="32" y="767"/>
                  </a:lnTo>
                  <a:lnTo>
                    <a:pt x="33" y="763"/>
                  </a:lnTo>
                  <a:lnTo>
                    <a:pt x="34" y="760"/>
                  </a:lnTo>
                  <a:lnTo>
                    <a:pt x="35" y="757"/>
                  </a:lnTo>
                  <a:lnTo>
                    <a:pt x="35" y="753"/>
                  </a:lnTo>
                  <a:lnTo>
                    <a:pt x="36" y="750"/>
                  </a:lnTo>
                  <a:lnTo>
                    <a:pt x="37" y="746"/>
                  </a:lnTo>
                  <a:lnTo>
                    <a:pt x="38" y="743"/>
                  </a:lnTo>
                  <a:lnTo>
                    <a:pt x="39" y="740"/>
                  </a:lnTo>
                  <a:lnTo>
                    <a:pt x="40" y="736"/>
                  </a:lnTo>
                  <a:lnTo>
                    <a:pt x="41" y="733"/>
                  </a:lnTo>
                  <a:lnTo>
                    <a:pt x="42" y="729"/>
                  </a:lnTo>
                  <a:lnTo>
                    <a:pt x="43" y="726"/>
                  </a:lnTo>
                  <a:lnTo>
                    <a:pt x="43" y="723"/>
                  </a:lnTo>
                  <a:lnTo>
                    <a:pt x="45" y="719"/>
                  </a:lnTo>
                  <a:lnTo>
                    <a:pt x="45" y="716"/>
                  </a:lnTo>
                  <a:lnTo>
                    <a:pt x="46" y="712"/>
                  </a:lnTo>
                  <a:lnTo>
                    <a:pt x="48" y="709"/>
                  </a:lnTo>
                  <a:lnTo>
                    <a:pt x="49" y="706"/>
                  </a:lnTo>
                  <a:lnTo>
                    <a:pt x="49" y="702"/>
                  </a:lnTo>
                  <a:lnTo>
                    <a:pt x="50" y="699"/>
                  </a:lnTo>
                  <a:lnTo>
                    <a:pt x="52" y="695"/>
                  </a:lnTo>
                  <a:lnTo>
                    <a:pt x="53" y="692"/>
                  </a:lnTo>
                  <a:lnTo>
                    <a:pt x="54" y="689"/>
                  </a:lnTo>
                  <a:lnTo>
                    <a:pt x="55" y="685"/>
                  </a:lnTo>
                  <a:lnTo>
                    <a:pt x="56" y="682"/>
                  </a:lnTo>
                  <a:lnTo>
                    <a:pt x="57" y="679"/>
                  </a:lnTo>
                  <a:lnTo>
                    <a:pt x="58" y="675"/>
                  </a:lnTo>
                  <a:lnTo>
                    <a:pt x="59" y="672"/>
                  </a:lnTo>
                  <a:lnTo>
                    <a:pt x="60" y="669"/>
                  </a:lnTo>
                  <a:lnTo>
                    <a:pt x="61" y="665"/>
                  </a:lnTo>
                  <a:lnTo>
                    <a:pt x="63" y="662"/>
                  </a:lnTo>
                  <a:lnTo>
                    <a:pt x="64" y="659"/>
                  </a:lnTo>
                  <a:lnTo>
                    <a:pt x="65" y="655"/>
                  </a:lnTo>
                  <a:lnTo>
                    <a:pt x="66" y="652"/>
                  </a:lnTo>
                  <a:lnTo>
                    <a:pt x="67" y="648"/>
                  </a:lnTo>
                  <a:lnTo>
                    <a:pt x="68" y="645"/>
                  </a:lnTo>
                  <a:lnTo>
                    <a:pt x="70" y="642"/>
                  </a:lnTo>
                  <a:lnTo>
                    <a:pt x="71" y="638"/>
                  </a:lnTo>
                  <a:lnTo>
                    <a:pt x="72" y="635"/>
                  </a:lnTo>
                  <a:lnTo>
                    <a:pt x="73" y="632"/>
                  </a:lnTo>
                  <a:lnTo>
                    <a:pt x="75" y="629"/>
                  </a:lnTo>
                  <a:lnTo>
                    <a:pt x="76" y="625"/>
                  </a:lnTo>
                  <a:lnTo>
                    <a:pt x="77" y="622"/>
                  </a:lnTo>
                  <a:lnTo>
                    <a:pt x="78" y="619"/>
                  </a:lnTo>
                  <a:lnTo>
                    <a:pt x="80" y="615"/>
                  </a:lnTo>
                  <a:lnTo>
                    <a:pt x="81" y="612"/>
                  </a:lnTo>
                  <a:lnTo>
                    <a:pt x="82" y="609"/>
                  </a:lnTo>
                  <a:lnTo>
                    <a:pt x="84" y="606"/>
                  </a:lnTo>
                  <a:lnTo>
                    <a:pt x="85" y="602"/>
                  </a:lnTo>
                  <a:lnTo>
                    <a:pt x="86" y="599"/>
                  </a:lnTo>
                  <a:lnTo>
                    <a:pt x="88" y="596"/>
                  </a:lnTo>
                  <a:lnTo>
                    <a:pt x="89" y="593"/>
                  </a:lnTo>
                  <a:lnTo>
                    <a:pt x="90" y="589"/>
                  </a:lnTo>
                  <a:lnTo>
                    <a:pt x="92" y="586"/>
                  </a:lnTo>
                  <a:lnTo>
                    <a:pt x="93" y="583"/>
                  </a:lnTo>
                  <a:lnTo>
                    <a:pt x="95" y="580"/>
                  </a:lnTo>
                  <a:lnTo>
                    <a:pt x="96" y="576"/>
                  </a:lnTo>
                  <a:lnTo>
                    <a:pt x="97" y="573"/>
                  </a:lnTo>
                  <a:lnTo>
                    <a:pt x="99" y="570"/>
                  </a:lnTo>
                  <a:lnTo>
                    <a:pt x="100" y="567"/>
                  </a:lnTo>
                  <a:lnTo>
                    <a:pt x="102" y="563"/>
                  </a:lnTo>
                  <a:lnTo>
                    <a:pt x="103" y="560"/>
                  </a:lnTo>
                  <a:lnTo>
                    <a:pt x="105" y="557"/>
                  </a:lnTo>
                  <a:lnTo>
                    <a:pt x="106" y="554"/>
                  </a:lnTo>
                  <a:lnTo>
                    <a:pt x="108" y="551"/>
                  </a:lnTo>
                  <a:lnTo>
                    <a:pt x="109" y="547"/>
                  </a:lnTo>
                  <a:lnTo>
                    <a:pt x="111" y="544"/>
                  </a:lnTo>
                  <a:lnTo>
                    <a:pt x="112" y="541"/>
                  </a:lnTo>
                  <a:lnTo>
                    <a:pt x="114" y="538"/>
                  </a:lnTo>
                  <a:lnTo>
                    <a:pt x="115" y="535"/>
                  </a:lnTo>
                  <a:lnTo>
                    <a:pt x="117" y="532"/>
                  </a:lnTo>
                  <a:lnTo>
                    <a:pt x="118" y="528"/>
                  </a:lnTo>
                  <a:lnTo>
                    <a:pt x="120" y="525"/>
                  </a:lnTo>
                  <a:lnTo>
                    <a:pt x="122" y="522"/>
                  </a:lnTo>
                  <a:lnTo>
                    <a:pt x="123" y="519"/>
                  </a:lnTo>
                  <a:lnTo>
                    <a:pt x="125" y="516"/>
                  </a:lnTo>
                  <a:lnTo>
                    <a:pt x="126" y="513"/>
                  </a:lnTo>
                  <a:lnTo>
                    <a:pt x="128" y="509"/>
                  </a:lnTo>
                  <a:lnTo>
                    <a:pt x="130" y="506"/>
                  </a:lnTo>
                  <a:lnTo>
                    <a:pt x="131" y="503"/>
                  </a:lnTo>
                  <a:lnTo>
                    <a:pt x="133" y="500"/>
                  </a:lnTo>
                  <a:lnTo>
                    <a:pt x="135" y="497"/>
                  </a:lnTo>
                  <a:lnTo>
                    <a:pt x="136" y="494"/>
                  </a:lnTo>
                  <a:lnTo>
                    <a:pt x="138" y="491"/>
                  </a:lnTo>
                  <a:lnTo>
                    <a:pt x="140" y="488"/>
                  </a:lnTo>
                  <a:lnTo>
                    <a:pt x="141" y="485"/>
                  </a:lnTo>
                  <a:lnTo>
                    <a:pt x="143" y="481"/>
                  </a:lnTo>
                  <a:lnTo>
                    <a:pt x="145" y="478"/>
                  </a:lnTo>
                  <a:lnTo>
                    <a:pt x="146" y="475"/>
                  </a:lnTo>
                  <a:lnTo>
                    <a:pt x="148" y="472"/>
                  </a:lnTo>
                  <a:lnTo>
                    <a:pt x="150" y="469"/>
                  </a:lnTo>
                  <a:lnTo>
                    <a:pt x="152" y="466"/>
                  </a:lnTo>
                  <a:lnTo>
                    <a:pt x="153" y="463"/>
                  </a:lnTo>
                  <a:lnTo>
                    <a:pt x="155" y="460"/>
                  </a:lnTo>
                  <a:lnTo>
                    <a:pt x="157" y="457"/>
                  </a:lnTo>
                  <a:lnTo>
                    <a:pt x="159" y="454"/>
                  </a:lnTo>
                  <a:lnTo>
                    <a:pt x="161" y="451"/>
                  </a:lnTo>
                  <a:lnTo>
                    <a:pt x="162" y="448"/>
                  </a:lnTo>
                  <a:lnTo>
                    <a:pt x="164" y="445"/>
                  </a:lnTo>
                  <a:lnTo>
                    <a:pt x="166" y="442"/>
                  </a:lnTo>
                  <a:lnTo>
                    <a:pt x="168" y="439"/>
                  </a:lnTo>
                  <a:lnTo>
                    <a:pt x="170" y="436"/>
                  </a:lnTo>
                  <a:lnTo>
                    <a:pt x="172" y="433"/>
                  </a:lnTo>
                  <a:lnTo>
                    <a:pt x="174" y="430"/>
                  </a:lnTo>
                  <a:lnTo>
                    <a:pt x="175" y="427"/>
                  </a:lnTo>
                  <a:lnTo>
                    <a:pt x="177" y="424"/>
                  </a:lnTo>
                  <a:lnTo>
                    <a:pt x="179" y="421"/>
                  </a:lnTo>
                  <a:lnTo>
                    <a:pt x="181" y="418"/>
                  </a:lnTo>
                  <a:lnTo>
                    <a:pt x="183" y="415"/>
                  </a:lnTo>
                  <a:lnTo>
                    <a:pt x="185" y="412"/>
                  </a:lnTo>
                  <a:lnTo>
                    <a:pt x="187" y="409"/>
                  </a:lnTo>
                  <a:lnTo>
                    <a:pt x="189" y="406"/>
                  </a:lnTo>
                  <a:lnTo>
                    <a:pt x="191" y="403"/>
                  </a:lnTo>
                  <a:lnTo>
                    <a:pt x="193" y="400"/>
                  </a:lnTo>
                  <a:lnTo>
                    <a:pt x="195" y="397"/>
                  </a:lnTo>
                  <a:lnTo>
                    <a:pt x="197" y="394"/>
                  </a:lnTo>
                  <a:lnTo>
                    <a:pt x="198" y="392"/>
                  </a:lnTo>
                  <a:lnTo>
                    <a:pt x="201" y="389"/>
                  </a:lnTo>
                  <a:lnTo>
                    <a:pt x="203" y="386"/>
                  </a:lnTo>
                  <a:lnTo>
                    <a:pt x="204" y="383"/>
                  </a:lnTo>
                  <a:lnTo>
                    <a:pt x="207" y="380"/>
                  </a:lnTo>
                  <a:lnTo>
                    <a:pt x="208" y="377"/>
                  </a:lnTo>
                  <a:lnTo>
                    <a:pt x="211" y="374"/>
                  </a:lnTo>
                  <a:lnTo>
                    <a:pt x="213" y="371"/>
                  </a:lnTo>
                  <a:lnTo>
                    <a:pt x="215" y="369"/>
                  </a:lnTo>
                  <a:lnTo>
                    <a:pt x="217" y="366"/>
                  </a:lnTo>
                  <a:lnTo>
                    <a:pt x="219" y="363"/>
                  </a:lnTo>
                  <a:lnTo>
                    <a:pt x="221" y="360"/>
                  </a:lnTo>
                  <a:lnTo>
                    <a:pt x="223" y="357"/>
                  </a:lnTo>
                  <a:lnTo>
                    <a:pt x="225" y="354"/>
                  </a:lnTo>
                  <a:lnTo>
                    <a:pt x="227" y="352"/>
                  </a:lnTo>
                  <a:lnTo>
                    <a:pt x="229" y="349"/>
                  </a:lnTo>
                  <a:lnTo>
                    <a:pt x="232" y="346"/>
                  </a:lnTo>
                  <a:lnTo>
                    <a:pt x="234" y="343"/>
                  </a:lnTo>
                  <a:lnTo>
                    <a:pt x="236" y="340"/>
                  </a:lnTo>
                  <a:lnTo>
                    <a:pt x="238" y="337"/>
                  </a:lnTo>
                  <a:lnTo>
                    <a:pt x="240" y="335"/>
                  </a:lnTo>
                  <a:lnTo>
                    <a:pt x="242" y="332"/>
                  </a:lnTo>
                  <a:lnTo>
                    <a:pt x="245" y="329"/>
                  </a:lnTo>
                  <a:lnTo>
                    <a:pt x="247" y="326"/>
                  </a:lnTo>
                  <a:lnTo>
                    <a:pt x="249" y="324"/>
                  </a:lnTo>
                  <a:lnTo>
                    <a:pt x="251" y="321"/>
                  </a:lnTo>
                  <a:lnTo>
                    <a:pt x="253" y="318"/>
                  </a:lnTo>
                  <a:lnTo>
                    <a:pt x="255" y="315"/>
                  </a:lnTo>
                  <a:lnTo>
                    <a:pt x="258" y="313"/>
                  </a:lnTo>
                  <a:lnTo>
                    <a:pt x="260" y="310"/>
                  </a:lnTo>
                  <a:lnTo>
                    <a:pt x="262" y="307"/>
                  </a:lnTo>
                  <a:lnTo>
                    <a:pt x="264" y="305"/>
                  </a:lnTo>
                  <a:lnTo>
                    <a:pt x="267" y="302"/>
                  </a:lnTo>
                  <a:lnTo>
                    <a:pt x="269" y="299"/>
                  </a:lnTo>
                  <a:lnTo>
                    <a:pt x="271" y="296"/>
                  </a:lnTo>
                  <a:lnTo>
                    <a:pt x="274" y="294"/>
                  </a:lnTo>
                  <a:lnTo>
                    <a:pt x="276" y="291"/>
                  </a:lnTo>
                  <a:lnTo>
                    <a:pt x="278" y="289"/>
                  </a:lnTo>
                  <a:lnTo>
                    <a:pt x="281" y="286"/>
                  </a:lnTo>
                  <a:lnTo>
                    <a:pt x="283" y="283"/>
                  </a:lnTo>
                  <a:lnTo>
                    <a:pt x="285" y="281"/>
                  </a:lnTo>
                  <a:lnTo>
                    <a:pt x="287" y="278"/>
                  </a:lnTo>
                  <a:lnTo>
                    <a:pt x="290" y="275"/>
                  </a:lnTo>
                  <a:lnTo>
                    <a:pt x="292" y="273"/>
                  </a:lnTo>
                  <a:lnTo>
                    <a:pt x="295" y="270"/>
                  </a:lnTo>
                  <a:lnTo>
                    <a:pt x="297" y="268"/>
                  </a:lnTo>
                  <a:lnTo>
                    <a:pt x="299" y="265"/>
                  </a:lnTo>
                  <a:lnTo>
                    <a:pt x="302" y="262"/>
                  </a:lnTo>
                  <a:lnTo>
                    <a:pt x="304" y="260"/>
                  </a:lnTo>
                  <a:lnTo>
                    <a:pt x="307" y="257"/>
                  </a:lnTo>
                  <a:lnTo>
                    <a:pt x="309" y="255"/>
                  </a:lnTo>
                  <a:lnTo>
                    <a:pt x="311" y="252"/>
                  </a:lnTo>
                  <a:lnTo>
                    <a:pt x="314" y="250"/>
                  </a:lnTo>
                  <a:lnTo>
                    <a:pt x="316" y="247"/>
                  </a:lnTo>
                  <a:lnTo>
                    <a:pt x="319" y="245"/>
                  </a:lnTo>
                  <a:lnTo>
                    <a:pt x="321" y="242"/>
                  </a:lnTo>
                  <a:lnTo>
                    <a:pt x="323" y="240"/>
                  </a:lnTo>
                  <a:lnTo>
                    <a:pt x="326" y="237"/>
                  </a:lnTo>
                  <a:lnTo>
                    <a:pt x="329" y="235"/>
                  </a:lnTo>
                  <a:lnTo>
                    <a:pt x="331" y="232"/>
                  </a:lnTo>
                  <a:lnTo>
                    <a:pt x="333" y="230"/>
                  </a:lnTo>
                  <a:lnTo>
                    <a:pt x="336" y="227"/>
                  </a:lnTo>
                  <a:lnTo>
                    <a:pt x="338" y="225"/>
                  </a:lnTo>
                  <a:lnTo>
                    <a:pt x="341" y="222"/>
                  </a:lnTo>
                  <a:lnTo>
                    <a:pt x="343" y="220"/>
                  </a:lnTo>
                  <a:lnTo>
                    <a:pt x="346" y="217"/>
                  </a:lnTo>
                  <a:lnTo>
                    <a:pt x="349" y="215"/>
                  </a:lnTo>
                  <a:lnTo>
                    <a:pt x="351" y="212"/>
                  </a:lnTo>
                  <a:lnTo>
                    <a:pt x="354" y="210"/>
                  </a:lnTo>
                  <a:lnTo>
                    <a:pt x="356" y="208"/>
                  </a:lnTo>
                  <a:lnTo>
                    <a:pt x="359" y="205"/>
                  </a:lnTo>
                  <a:lnTo>
                    <a:pt x="361" y="203"/>
                  </a:lnTo>
                  <a:lnTo>
                    <a:pt x="364" y="200"/>
                  </a:lnTo>
                  <a:lnTo>
                    <a:pt x="366" y="198"/>
                  </a:lnTo>
                  <a:lnTo>
                    <a:pt x="369" y="196"/>
                  </a:lnTo>
                  <a:lnTo>
                    <a:pt x="372" y="193"/>
                  </a:lnTo>
                  <a:lnTo>
                    <a:pt x="374" y="191"/>
                  </a:lnTo>
                  <a:lnTo>
                    <a:pt x="377" y="189"/>
                  </a:lnTo>
                  <a:lnTo>
                    <a:pt x="379" y="186"/>
                  </a:lnTo>
                  <a:lnTo>
                    <a:pt x="382" y="184"/>
                  </a:lnTo>
                  <a:lnTo>
                    <a:pt x="385" y="182"/>
                  </a:lnTo>
                  <a:lnTo>
                    <a:pt x="387" y="179"/>
                  </a:lnTo>
                  <a:lnTo>
                    <a:pt x="390" y="177"/>
                  </a:lnTo>
                  <a:lnTo>
                    <a:pt x="393" y="175"/>
                  </a:lnTo>
                  <a:lnTo>
                    <a:pt x="395" y="172"/>
                  </a:lnTo>
                  <a:lnTo>
                    <a:pt x="398" y="170"/>
                  </a:lnTo>
                  <a:lnTo>
                    <a:pt x="401" y="168"/>
                  </a:lnTo>
                  <a:lnTo>
                    <a:pt x="403" y="166"/>
                  </a:lnTo>
                  <a:lnTo>
                    <a:pt x="406" y="163"/>
                  </a:lnTo>
                  <a:lnTo>
                    <a:pt x="409" y="161"/>
                  </a:lnTo>
                  <a:lnTo>
                    <a:pt x="411" y="159"/>
                  </a:lnTo>
                  <a:lnTo>
                    <a:pt x="414" y="157"/>
                  </a:lnTo>
                  <a:lnTo>
                    <a:pt x="417" y="154"/>
                  </a:lnTo>
                  <a:lnTo>
                    <a:pt x="420" y="152"/>
                  </a:lnTo>
                  <a:lnTo>
                    <a:pt x="423" y="150"/>
                  </a:lnTo>
                  <a:lnTo>
                    <a:pt x="425" y="148"/>
                  </a:lnTo>
                  <a:lnTo>
                    <a:pt x="428" y="146"/>
                  </a:lnTo>
                  <a:lnTo>
                    <a:pt x="431" y="144"/>
                  </a:lnTo>
                  <a:lnTo>
                    <a:pt x="433" y="141"/>
                  </a:lnTo>
                  <a:lnTo>
                    <a:pt x="436" y="139"/>
                  </a:lnTo>
                  <a:lnTo>
                    <a:pt x="439" y="137"/>
                  </a:lnTo>
                  <a:lnTo>
                    <a:pt x="442" y="135"/>
                  </a:lnTo>
                  <a:lnTo>
                    <a:pt x="445" y="133"/>
                  </a:lnTo>
                  <a:lnTo>
                    <a:pt x="447" y="131"/>
                  </a:lnTo>
                  <a:lnTo>
                    <a:pt x="450" y="129"/>
                  </a:lnTo>
                  <a:lnTo>
                    <a:pt x="453" y="126"/>
                  </a:lnTo>
                  <a:lnTo>
                    <a:pt x="456" y="124"/>
                  </a:lnTo>
                  <a:lnTo>
                    <a:pt x="459" y="122"/>
                  </a:lnTo>
                  <a:lnTo>
                    <a:pt x="461" y="120"/>
                  </a:lnTo>
                  <a:lnTo>
                    <a:pt x="464" y="118"/>
                  </a:lnTo>
                  <a:lnTo>
                    <a:pt x="467" y="116"/>
                  </a:lnTo>
                  <a:lnTo>
                    <a:pt x="470" y="114"/>
                  </a:lnTo>
                  <a:lnTo>
                    <a:pt x="473" y="112"/>
                  </a:lnTo>
                  <a:lnTo>
                    <a:pt x="476" y="110"/>
                  </a:lnTo>
                  <a:lnTo>
                    <a:pt x="479" y="108"/>
                  </a:lnTo>
                  <a:lnTo>
                    <a:pt x="481" y="106"/>
                  </a:lnTo>
                  <a:lnTo>
                    <a:pt x="484" y="104"/>
                  </a:lnTo>
                  <a:lnTo>
                    <a:pt x="487" y="102"/>
                  </a:lnTo>
                  <a:lnTo>
                    <a:pt x="490" y="100"/>
                  </a:lnTo>
                  <a:lnTo>
                    <a:pt x="493" y="98"/>
                  </a:lnTo>
                  <a:lnTo>
                    <a:pt x="496" y="96"/>
                  </a:lnTo>
                  <a:lnTo>
                    <a:pt x="499" y="94"/>
                  </a:lnTo>
                  <a:lnTo>
                    <a:pt x="502" y="92"/>
                  </a:lnTo>
                  <a:lnTo>
                    <a:pt x="505" y="90"/>
                  </a:lnTo>
                  <a:lnTo>
                    <a:pt x="508" y="88"/>
                  </a:lnTo>
                  <a:lnTo>
                    <a:pt x="511" y="86"/>
                  </a:lnTo>
                  <a:lnTo>
                    <a:pt x="513" y="84"/>
                  </a:lnTo>
                  <a:lnTo>
                    <a:pt x="516" y="83"/>
                  </a:lnTo>
                  <a:lnTo>
                    <a:pt x="519" y="81"/>
                  </a:lnTo>
                  <a:lnTo>
                    <a:pt x="522" y="79"/>
                  </a:lnTo>
                  <a:lnTo>
                    <a:pt x="525" y="77"/>
                  </a:lnTo>
                  <a:lnTo>
                    <a:pt x="528" y="75"/>
                  </a:lnTo>
                  <a:lnTo>
                    <a:pt x="531" y="73"/>
                  </a:lnTo>
                  <a:lnTo>
                    <a:pt x="534" y="71"/>
                  </a:lnTo>
                  <a:lnTo>
                    <a:pt x="537" y="70"/>
                  </a:lnTo>
                  <a:lnTo>
                    <a:pt x="540" y="68"/>
                  </a:lnTo>
                  <a:lnTo>
                    <a:pt x="543" y="66"/>
                  </a:lnTo>
                  <a:lnTo>
                    <a:pt x="546" y="64"/>
                  </a:lnTo>
                  <a:lnTo>
                    <a:pt x="549" y="62"/>
                  </a:lnTo>
                  <a:lnTo>
                    <a:pt x="552" y="61"/>
                  </a:lnTo>
                  <a:lnTo>
                    <a:pt x="555" y="59"/>
                  </a:lnTo>
                  <a:lnTo>
                    <a:pt x="558" y="57"/>
                  </a:lnTo>
                  <a:lnTo>
                    <a:pt x="561" y="55"/>
                  </a:lnTo>
                  <a:lnTo>
                    <a:pt x="564" y="53"/>
                  </a:lnTo>
                  <a:lnTo>
                    <a:pt x="567" y="52"/>
                  </a:lnTo>
                  <a:lnTo>
                    <a:pt x="570" y="50"/>
                  </a:lnTo>
                  <a:lnTo>
                    <a:pt x="574" y="48"/>
                  </a:lnTo>
                  <a:lnTo>
                    <a:pt x="577" y="46"/>
                  </a:lnTo>
                  <a:lnTo>
                    <a:pt x="579" y="45"/>
                  </a:lnTo>
                  <a:lnTo>
                    <a:pt x="583" y="43"/>
                  </a:lnTo>
                  <a:lnTo>
                    <a:pt x="586" y="41"/>
                  </a:lnTo>
                  <a:lnTo>
                    <a:pt x="589" y="40"/>
                  </a:lnTo>
                  <a:lnTo>
                    <a:pt x="592" y="38"/>
                  </a:lnTo>
                  <a:lnTo>
                    <a:pt x="595" y="36"/>
                  </a:lnTo>
                  <a:lnTo>
                    <a:pt x="598" y="35"/>
                  </a:lnTo>
                  <a:lnTo>
                    <a:pt x="601" y="33"/>
                  </a:lnTo>
                  <a:lnTo>
                    <a:pt x="604" y="32"/>
                  </a:lnTo>
                  <a:lnTo>
                    <a:pt x="607" y="30"/>
                  </a:lnTo>
                  <a:lnTo>
                    <a:pt x="610" y="28"/>
                  </a:lnTo>
                  <a:lnTo>
                    <a:pt x="614" y="27"/>
                  </a:lnTo>
                  <a:lnTo>
                    <a:pt x="617" y="25"/>
                  </a:lnTo>
                  <a:lnTo>
                    <a:pt x="620" y="24"/>
                  </a:lnTo>
                  <a:lnTo>
                    <a:pt x="623" y="22"/>
                  </a:lnTo>
                  <a:lnTo>
                    <a:pt x="626" y="20"/>
                  </a:lnTo>
                  <a:lnTo>
                    <a:pt x="629" y="19"/>
                  </a:lnTo>
                  <a:lnTo>
                    <a:pt x="632" y="17"/>
                  </a:lnTo>
                  <a:lnTo>
                    <a:pt x="636" y="16"/>
                  </a:lnTo>
                  <a:lnTo>
                    <a:pt x="639" y="14"/>
                  </a:lnTo>
                  <a:lnTo>
                    <a:pt x="642" y="13"/>
                  </a:lnTo>
                  <a:lnTo>
                    <a:pt x="645" y="11"/>
                  </a:lnTo>
                  <a:lnTo>
                    <a:pt x="648" y="10"/>
                  </a:lnTo>
                  <a:lnTo>
                    <a:pt x="651" y="9"/>
                  </a:lnTo>
                  <a:lnTo>
                    <a:pt x="655" y="7"/>
                  </a:lnTo>
                  <a:lnTo>
                    <a:pt x="658" y="6"/>
                  </a:lnTo>
                  <a:lnTo>
                    <a:pt x="661" y="4"/>
                  </a:lnTo>
                  <a:lnTo>
                    <a:pt x="664" y="3"/>
                  </a:lnTo>
                  <a:lnTo>
                    <a:pt x="667" y="1"/>
                  </a:lnTo>
                  <a:lnTo>
                    <a:pt x="671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579" y="3669"/>
              <a:ext cx="329" cy="66"/>
            </a:xfrm>
            <a:custGeom>
              <a:avLst/>
              <a:gdLst>
                <a:gd name="T0" fmla="*/ 326 w 329"/>
                <a:gd name="T1" fmla="*/ 1 h 66"/>
                <a:gd name="T2" fmla="*/ 321 w 329"/>
                <a:gd name="T3" fmla="*/ 3 h 66"/>
                <a:gd name="T4" fmla="*/ 315 w 329"/>
                <a:gd name="T5" fmla="*/ 5 h 66"/>
                <a:gd name="T6" fmla="*/ 310 w 329"/>
                <a:gd name="T7" fmla="*/ 7 h 66"/>
                <a:gd name="T8" fmla="*/ 304 w 329"/>
                <a:gd name="T9" fmla="*/ 9 h 66"/>
                <a:gd name="T10" fmla="*/ 299 w 329"/>
                <a:gd name="T11" fmla="*/ 11 h 66"/>
                <a:gd name="T12" fmla="*/ 293 w 329"/>
                <a:gd name="T13" fmla="*/ 13 h 66"/>
                <a:gd name="T14" fmla="*/ 288 w 329"/>
                <a:gd name="T15" fmla="*/ 15 h 66"/>
                <a:gd name="T16" fmla="*/ 282 w 329"/>
                <a:gd name="T17" fmla="*/ 17 h 66"/>
                <a:gd name="T18" fmla="*/ 277 w 329"/>
                <a:gd name="T19" fmla="*/ 19 h 66"/>
                <a:gd name="T20" fmla="*/ 271 w 329"/>
                <a:gd name="T21" fmla="*/ 21 h 66"/>
                <a:gd name="T22" fmla="*/ 265 w 329"/>
                <a:gd name="T23" fmla="*/ 23 h 66"/>
                <a:gd name="T24" fmla="*/ 260 w 329"/>
                <a:gd name="T25" fmla="*/ 24 h 66"/>
                <a:gd name="T26" fmla="*/ 254 w 329"/>
                <a:gd name="T27" fmla="*/ 26 h 66"/>
                <a:gd name="T28" fmla="*/ 248 w 329"/>
                <a:gd name="T29" fmla="*/ 28 h 66"/>
                <a:gd name="T30" fmla="*/ 243 w 329"/>
                <a:gd name="T31" fmla="*/ 30 h 66"/>
                <a:gd name="T32" fmla="*/ 237 w 329"/>
                <a:gd name="T33" fmla="*/ 31 h 66"/>
                <a:gd name="T34" fmla="*/ 232 w 329"/>
                <a:gd name="T35" fmla="*/ 33 h 66"/>
                <a:gd name="T36" fmla="*/ 226 w 329"/>
                <a:gd name="T37" fmla="*/ 34 h 66"/>
                <a:gd name="T38" fmla="*/ 220 w 329"/>
                <a:gd name="T39" fmla="*/ 36 h 66"/>
                <a:gd name="T40" fmla="*/ 215 w 329"/>
                <a:gd name="T41" fmla="*/ 37 h 66"/>
                <a:gd name="T42" fmla="*/ 209 w 329"/>
                <a:gd name="T43" fmla="*/ 39 h 66"/>
                <a:gd name="T44" fmla="*/ 203 w 329"/>
                <a:gd name="T45" fmla="*/ 40 h 66"/>
                <a:gd name="T46" fmla="*/ 197 w 329"/>
                <a:gd name="T47" fmla="*/ 41 h 66"/>
                <a:gd name="T48" fmla="*/ 192 w 329"/>
                <a:gd name="T49" fmla="*/ 43 h 66"/>
                <a:gd name="T50" fmla="*/ 186 w 329"/>
                <a:gd name="T51" fmla="*/ 44 h 66"/>
                <a:gd name="T52" fmla="*/ 180 w 329"/>
                <a:gd name="T53" fmla="*/ 45 h 66"/>
                <a:gd name="T54" fmla="*/ 174 w 329"/>
                <a:gd name="T55" fmla="*/ 47 h 66"/>
                <a:gd name="T56" fmla="*/ 169 w 329"/>
                <a:gd name="T57" fmla="*/ 48 h 66"/>
                <a:gd name="T58" fmla="*/ 163 w 329"/>
                <a:gd name="T59" fmla="*/ 49 h 66"/>
                <a:gd name="T60" fmla="*/ 157 w 329"/>
                <a:gd name="T61" fmla="*/ 50 h 66"/>
                <a:gd name="T62" fmla="*/ 151 w 329"/>
                <a:gd name="T63" fmla="*/ 51 h 66"/>
                <a:gd name="T64" fmla="*/ 146 w 329"/>
                <a:gd name="T65" fmla="*/ 52 h 66"/>
                <a:gd name="T66" fmla="*/ 140 w 329"/>
                <a:gd name="T67" fmla="*/ 53 h 66"/>
                <a:gd name="T68" fmla="*/ 134 w 329"/>
                <a:gd name="T69" fmla="*/ 54 h 66"/>
                <a:gd name="T70" fmla="*/ 128 w 329"/>
                <a:gd name="T71" fmla="*/ 55 h 66"/>
                <a:gd name="T72" fmla="*/ 122 w 329"/>
                <a:gd name="T73" fmla="*/ 56 h 66"/>
                <a:gd name="T74" fmla="*/ 117 w 329"/>
                <a:gd name="T75" fmla="*/ 57 h 66"/>
                <a:gd name="T76" fmla="*/ 111 w 329"/>
                <a:gd name="T77" fmla="*/ 57 h 66"/>
                <a:gd name="T78" fmla="*/ 105 w 329"/>
                <a:gd name="T79" fmla="*/ 58 h 66"/>
                <a:gd name="T80" fmla="*/ 99 w 329"/>
                <a:gd name="T81" fmla="*/ 59 h 66"/>
                <a:gd name="T82" fmla="*/ 93 w 329"/>
                <a:gd name="T83" fmla="*/ 60 h 66"/>
                <a:gd name="T84" fmla="*/ 88 w 329"/>
                <a:gd name="T85" fmla="*/ 60 h 66"/>
                <a:gd name="T86" fmla="*/ 82 w 329"/>
                <a:gd name="T87" fmla="*/ 61 h 66"/>
                <a:gd name="T88" fmla="*/ 76 w 329"/>
                <a:gd name="T89" fmla="*/ 62 h 66"/>
                <a:gd name="T90" fmla="*/ 70 w 329"/>
                <a:gd name="T91" fmla="*/ 62 h 66"/>
                <a:gd name="T92" fmla="*/ 64 w 329"/>
                <a:gd name="T93" fmla="*/ 63 h 66"/>
                <a:gd name="T94" fmla="*/ 58 w 329"/>
                <a:gd name="T95" fmla="*/ 63 h 66"/>
                <a:gd name="T96" fmla="*/ 52 w 329"/>
                <a:gd name="T97" fmla="*/ 64 h 66"/>
                <a:gd name="T98" fmla="*/ 47 w 329"/>
                <a:gd name="T99" fmla="*/ 64 h 66"/>
                <a:gd name="T100" fmla="*/ 41 w 329"/>
                <a:gd name="T101" fmla="*/ 65 h 66"/>
                <a:gd name="T102" fmla="*/ 35 w 329"/>
                <a:gd name="T103" fmla="*/ 65 h 66"/>
                <a:gd name="T104" fmla="*/ 29 w 329"/>
                <a:gd name="T105" fmla="*/ 65 h 66"/>
                <a:gd name="T106" fmla="*/ 23 w 329"/>
                <a:gd name="T107" fmla="*/ 65 h 66"/>
                <a:gd name="T108" fmla="*/ 17 w 329"/>
                <a:gd name="T109" fmla="*/ 66 h 66"/>
                <a:gd name="T110" fmla="*/ 12 w 329"/>
                <a:gd name="T111" fmla="*/ 66 h 66"/>
                <a:gd name="T112" fmla="*/ 6 w 329"/>
                <a:gd name="T113" fmla="*/ 66 h 66"/>
                <a:gd name="T114" fmla="*/ 0 w 329"/>
                <a:gd name="T1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9" h="66">
                  <a:moveTo>
                    <a:pt x="329" y="0"/>
                  </a:moveTo>
                  <a:lnTo>
                    <a:pt x="326" y="1"/>
                  </a:lnTo>
                  <a:lnTo>
                    <a:pt x="323" y="2"/>
                  </a:lnTo>
                  <a:lnTo>
                    <a:pt x="321" y="3"/>
                  </a:lnTo>
                  <a:lnTo>
                    <a:pt x="318" y="4"/>
                  </a:lnTo>
                  <a:lnTo>
                    <a:pt x="315" y="5"/>
                  </a:lnTo>
                  <a:lnTo>
                    <a:pt x="312" y="6"/>
                  </a:lnTo>
                  <a:lnTo>
                    <a:pt x="310" y="7"/>
                  </a:lnTo>
                  <a:lnTo>
                    <a:pt x="307" y="8"/>
                  </a:lnTo>
                  <a:lnTo>
                    <a:pt x="304" y="9"/>
                  </a:lnTo>
                  <a:lnTo>
                    <a:pt x="302" y="10"/>
                  </a:lnTo>
                  <a:lnTo>
                    <a:pt x="299" y="11"/>
                  </a:lnTo>
                  <a:lnTo>
                    <a:pt x="296" y="12"/>
                  </a:lnTo>
                  <a:lnTo>
                    <a:pt x="293" y="13"/>
                  </a:lnTo>
                  <a:lnTo>
                    <a:pt x="290" y="14"/>
                  </a:lnTo>
                  <a:lnTo>
                    <a:pt x="288" y="15"/>
                  </a:lnTo>
                  <a:lnTo>
                    <a:pt x="285" y="16"/>
                  </a:lnTo>
                  <a:lnTo>
                    <a:pt x="282" y="17"/>
                  </a:lnTo>
                  <a:lnTo>
                    <a:pt x="279" y="18"/>
                  </a:lnTo>
                  <a:lnTo>
                    <a:pt x="277" y="19"/>
                  </a:lnTo>
                  <a:lnTo>
                    <a:pt x="274" y="20"/>
                  </a:lnTo>
                  <a:lnTo>
                    <a:pt x="271" y="21"/>
                  </a:lnTo>
                  <a:lnTo>
                    <a:pt x="268" y="22"/>
                  </a:lnTo>
                  <a:lnTo>
                    <a:pt x="265" y="23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7" y="25"/>
                  </a:lnTo>
                  <a:lnTo>
                    <a:pt x="254" y="26"/>
                  </a:lnTo>
                  <a:lnTo>
                    <a:pt x="251" y="27"/>
                  </a:lnTo>
                  <a:lnTo>
                    <a:pt x="248" y="28"/>
                  </a:lnTo>
                  <a:lnTo>
                    <a:pt x="246" y="29"/>
                  </a:lnTo>
                  <a:lnTo>
                    <a:pt x="243" y="30"/>
                  </a:lnTo>
                  <a:lnTo>
                    <a:pt x="240" y="30"/>
                  </a:lnTo>
                  <a:lnTo>
                    <a:pt x="237" y="31"/>
                  </a:lnTo>
                  <a:lnTo>
                    <a:pt x="234" y="32"/>
                  </a:lnTo>
                  <a:lnTo>
                    <a:pt x="232" y="33"/>
                  </a:lnTo>
                  <a:lnTo>
                    <a:pt x="229" y="33"/>
                  </a:lnTo>
                  <a:lnTo>
                    <a:pt x="226" y="34"/>
                  </a:lnTo>
                  <a:lnTo>
                    <a:pt x="223" y="35"/>
                  </a:lnTo>
                  <a:lnTo>
                    <a:pt x="220" y="36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2" y="38"/>
                  </a:lnTo>
                  <a:lnTo>
                    <a:pt x="209" y="39"/>
                  </a:lnTo>
                  <a:lnTo>
                    <a:pt x="206" y="39"/>
                  </a:lnTo>
                  <a:lnTo>
                    <a:pt x="203" y="40"/>
                  </a:lnTo>
                  <a:lnTo>
                    <a:pt x="200" y="41"/>
                  </a:lnTo>
                  <a:lnTo>
                    <a:pt x="197" y="41"/>
                  </a:lnTo>
                  <a:lnTo>
                    <a:pt x="194" y="42"/>
                  </a:lnTo>
                  <a:lnTo>
                    <a:pt x="192" y="43"/>
                  </a:lnTo>
                  <a:lnTo>
                    <a:pt x="189" y="43"/>
                  </a:lnTo>
                  <a:lnTo>
                    <a:pt x="186" y="44"/>
                  </a:lnTo>
                  <a:lnTo>
                    <a:pt x="183" y="45"/>
                  </a:lnTo>
                  <a:lnTo>
                    <a:pt x="180" y="45"/>
                  </a:lnTo>
                  <a:lnTo>
                    <a:pt x="177" y="46"/>
                  </a:lnTo>
                  <a:lnTo>
                    <a:pt x="174" y="47"/>
                  </a:lnTo>
                  <a:lnTo>
                    <a:pt x="172" y="47"/>
                  </a:lnTo>
                  <a:lnTo>
                    <a:pt x="169" y="48"/>
                  </a:lnTo>
                  <a:lnTo>
                    <a:pt x="166" y="48"/>
                  </a:lnTo>
                  <a:lnTo>
                    <a:pt x="163" y="49"/>
                  </a:lnTo>
                  <a:lnTo>
                    <a:pt x="160" y="49"/>
                  </a:lnTo>
                  <a:lnTo>
                    <a:pt x="157" y="50"/>
                  </a:lnTo>
                  <a:lnTo>
                    <a:pt x="154" y="50"/>
                  </a:lnTo>
                  <a:lnTo>
                    <a:pt x="151" y="51"/>
                  </a:lnTo>
                  <a:lnTo>
                    <a:pt x="149" y="52"/>
                  </a:lnTo>
                  <a:lnTo>
                    <a:pt x="146" y="52"/>
                  </a:lnTo>
                  <a:lnTo>
                    <a:pt x="143" y="53"/>
                  </a:lnTo>
                  <a:lnTo>
                    <a:pt x="140" y="53"/>
                  </a:lnTo>
                  <a:lnTo>
                    <a:pt x="137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8" y="55"/>
                  </a:lnTo>
                  <a:lnTo>
                    <a:pt x="125" y="55"/>
                  </a:lnTo>
                  <a:lnTo>
                    <a:pt x="122" y="56"/>
                  </a:lnTo>
                  <a:lnTo>
                    <a:pt x="120" y="56"/>
                  </a:lnTo>
                  <a:lnTo>
                    <a:pt x="117" y="57"/>
                  </a:lnTo>
                  <a:lnTo>
                    <a:pt x="114" y="57"/>
                  </a:lnTo>
                  <a:lnTo>
                    <a:pt x="111" y="57"/>
                  </a:lnTo>
                  <a:lnTo>
                    <a:pt x="108" y="58"/>
                  </a:lnTo>
                  <a:lnTo>
                    <a:pt x="105" y="58"/>
                  </a:lnTo>
                  <a:lnTo>
                    <a:pt x="102" y="59"/>
                  </a:lnTo>
                  <a:lnTo>
                    <a:pt x="99" y="59"/>
                  </a:lnTo>
                  <a:lnTo>
                    <a:pt x="96" y="59"/>
                  </a:lnTo>
                  <a:lnTo>
                    <a:pt x="93" y="60"/>
                  </a:lnTo>
                  <a:lnTo>
                    <a:pt x="90" y="60"/>
                  </a:lnTo>
                  <a:lnTo>
                    <a:pt x="88" y="60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9" y="61"/>
                  </a:lnTo>
                  <a:lnTo>
                    <a:pt x="76" y="62"/>
                  </a:lnTo>
                  <a:lnTo>
                    <a:pt x="73" y="62"/>
                  </a:lnTo>
                  <a:lnTo>
                    <a:pt x="70" y="62"/>
                  </a:lnTo>
                  <a:lnTo>
                    <a:pt x="67" y="63"/>
                  </a:lnTo>
                  <a:lnTo>
                    <a:pt x="64" y="63"/>
                  </a:lnTo>
                  <a:lnTo>
                    <a:pt x="61" y="63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2" y="64"/>
                  </a:lnTo>
                  <a:lnTo>
                    <a:pt x="50" y="64"/>
                  </a:lnTo>
                  <a:lnTo>
                    <a:pt x="47" y="64"/>
                  </a:lnTo>
                  <a:lnTo>
                    <a:pt x="44" y="64"/>
                  </a:lnTo>
                  <a:lnTo>
                    <a:pt x="41" y="65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2" y="65"/>
                  </a:lnTo>
                  <a:lnTo>
                    <a:pt x="29" y="65"/>
                  </a:lnTo>
                  <a:lnTo>
                    <a:pt x="26" y="65"/>
                  </a:lnTo>
                  <a:lnTo>
                    <a:pt x="23" y="65"/>
                  </a:lnTo>
                  <a:lnTo>
                    <a:pt x="20" y="66"/>
                  </a:lnTo>
                  <a:lnTo>
                    <a:pt x="17" y="66"/>
                  </a:lnTo>
                  <a:lnTo>
                    <a:pt x="15" y="66"/>
                  </a:lnTo>
                  <a:lnTo>
                    <a:pt x="12" y="66"/>
                  </a:lnTo>
                  <a:lnTo>
                    <a:pt x="9" y="66"/>
                  </a:lnTo>
                  <a:lnTo>
                    <a:pt x="6" y="66"/>
                  </a:lnTo>
                  <a:lnTo>
                    <a:pt x="3" y="66"/>
                  </a:lnTo>
                  <a:lnTo>
                    <a:pt x="0" y="66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1220" y="1843"/>
              <a:ext cx="329" cy="67"/>
            </a:xfrm>
            <a:custGeom>
              <a:avLst/>
              <a:gdLst>
                <a:gd name="T0" fmla="*/ 3 w 329"/>
                <a:gd name="T1" fmla="*/ 66 h 67"/>
                <a:gd name="T2" fmla="*/ 9 w 329"/>
                <a:gd name="T3" fmla="*/ 64 h 67"/>
                <a:gd name="T4" fmla="*/ 14 w 329"/>
                <a:gd name="T5" fmla="*/ 61 h 67"/>
                <a:gd name="T6" fmla="*/ 20 w 329"/>
                <a:gd name="T7" fmla="*/ 59 h 67"/>
                <a:gd name="T8" fmla="*/ 25 w 329"/>
                <a:gd name="T9" fmla="*/ 57 h 67"/>
                <a:gd name="T10" fmla="*/ 30 w 329"/>
                <a:gd name="T11" fmla="*/ 55 h 67"/>
                <a:gd name="T12" fmla="*/ 36 w 329"/>
                <a:gd name="T13" fmla="*/ 53 h 67"/>
                <a:gd name="T14" fmla="*/ 42 w 329"/>
                <a:gd name="T15" fmla="*/ 51 h 67"/>
                <a:gd name="T16" fmla="*/ 47 w 329"/>
                <a:gd name="T17" fmla="*/ 50 h 67"/>
                <a:gd name="T18" fmla="*/ 53 w 329"/>
                <a:gd name="T19" fmla="*/ 48 h 67"/>
                <a:gd name="T20" fmla="*/ 58 w 329"/>
                <a:gd name="T21" fmla="*/ 46 h 67"/>
                <a:gd name="T22" fmla="*/ 64 w 329"/>
                <a:gd name="T23" fmla="*/ 44 h 67"/>
                <a:gd name="T24" fmla="*/ 69 w 329"/>
                <a:gd name="T25" fmla="*/ 42 h 67"/>
                <a:gd name="T26" fmla="*/ 75 w 329"/>
                <a:gd name="T27" fmla="*/ 41 h 67"/>
                <a:gd name="T28" fmla="*/ 81 w 329"/>
                <a:gd name="T29" fmla="*/ 39 h 67"/>
                <a:gd name="T30" fmla="*/ 86 w 329"/>
                <a:gd name="T31" fmla="*/ 37 h 67"/>
                <a:gd name="T32" fmla="*/ 92 w 329"/>
                <a:gd name="T33" fmla="*/ 35 h 67"/>
                <a:gd name="T34" fmla="*/ 98 w 329"/>
                <a:gd name="T35" fmla="*/ 34 h 67"/>
                <a:gd name="T36" fmla="*/ 103 w 329"/>
                <a:gd name="T37" fmla="*/ 32 h 67"/>
                <a:gd name="T38" fmla="*/ 109 w 329"/>
                <a:gd name="T39" fmla="*/ 31 h 67"/>
                <a:gd name="T40" fmla="*/ 115 w 329"/>
                <a:gd name="T41" fmla="*/ 29 h 67"/>
                <a:gd name="T42" fmla="*/ 120 w 329"/>
                <a:gd name="T43" fmla="*/ 28 h 67"/>
                <a:gd name="T44" fmla="*/ 126 w 329"/>
                <a:gd name="T45" fmla="*/ 26 h 67"/>
                <a:gd name="T46" fmla="*/ 132 w 329"/>
                <a:gd name="T47" fmla="*/ 25 h 67"/>
                <a:gd name="T48" fmla="*/ 137 w 329"/>
                <a:gd name="T49" fmla="*/ 24 h 67"/>
                <a:gd name="T50" fmla="*/ 143 w 329"/>
                <a:gd name="T51" fmla="*/ 23 h 67"/>
                <a:gd name="T52" fmla="*/ 149 w 329"/>
                <a:gd name="T53" fmla="*/ 21 h 67"/>
                <a:gd name="T54" fmla="*/ 155 w 329"/>
                <a:gd name="T55" fmla="*/ 20 h 67"/>
                <a:gd name="T56" fmla="*/ 161 w 329"/>
                <a:gd name="T57" fmla="*/ 19 h 67"/>
                <a:gd name="T58" fmla="*/ 166 w 329"/>
                <a:gd name="T59" fmla="*/ 18 h 67"/>
                <a:gd name="T60" fmla="*/ 172 w 329"/>
                <a:gd name="T61" fmla="*/ 17 h 67"/>
                <a:gd name="T62" fmla="*/ 178 w 329"/>
                <a:gd name="T63" fmla="*/ 16 h 67"/>
                <a:gd name="T64" fmla="*/ 184 w 329"/>
                <a:gd name="T65" fmla="*/ 15 h 67"/>
                <a:gd name="T66" fmla="*/ 189 w 329"/>
                <a:gd name="T67" fmla="*/ 13 h 67"/>
                <a:gd name="T68" fmla="*/ 195 w 329"/>
                <a:gd name="T69" fmla="*/ 13 h 67"/>
                <a:gd name="T70" fmla="*/ 201 w 329"/>
                <a:gd name="T71" fmla="*/ 12 h 67"/>
                <a:gd name="T72" fmla="*/ 207 w 329"/>
                <a:gd name="T73" fmla="*/ 11 h 67"/>
                <a:gd name="T74" fmla="*/ 213 w 329"/>
                <a:gd name="T75" fmla="*/ 10 h 67"/>
                <a:gd name="T76" fmla="*/ 218 w 329"/>
                <a:gd name="T77" fmla="*/ 9 h 67"/>
                <a:gd name="T78" fmla="*/ 224 w 329"/>
                <a:gd name="T79" fmla="*/ 8 h 67"/>
                <a:gd name="T80" fmla="*/ 230 w 329"/>
                <a:gd name="T81" fmla="*/ 7 h 67"/>
                <a:gd name="T82" fmla="*/ 236 w 329"/>
                <a:gd name="T83" fmla="*/ 7 h 67"/>
                <a:gd name="T84" fmla="*/ 242 w 329"/>
                <a:gd name="T85" fmla="*/ 6 h 67"/>
                <a:gd name="T86" fmla="*/ 248 w 329"/>
                <a:gd name="T87" fmla="*/ 6 h 67"/>
                <a:gd name="T88" fmla="*/ 253 w 329"/>
                <a:gd name="T89" fmla="*/ 5 h 67"/>
                <a:gd name="T90" fmla="*/ 259 w 329"/>
                <a:gd name="T91" fmla="*/ 4 h 67"/>
                <a:gd name="T92" fmla="*/ 265 w 329"/>
                <a:gd name="T93" fmla="*/ 4 h 67"/>
                <a:gd name="T94" fmla="*/ 271 w 329"/>
                <a:gd name="T95" fmla="*/ 3 h 67"/>
                <a:gd name="T96" fmla="*/ 277 w 329"/>
                <a:gd name="T97" fmla="*/ 3 h 67"/>
                <a:gd name="T98" fmla="*/ 282 w 329"/>
                <a:gd name="T99" fmla="*/ 2 h 67"/>
                <a:gd name="T100" fmla="*/ 288 w 329"/>
                <a:gd name="T101" fmla="*/ 2 h 67"/>
                <a:gd name="T102" fmla="*/ 294 w 329"/>
                <a:gd name="T103" fmla="*/ 2 h 67"/>
                <a:gd name="T104" fmla="*/ 300 w 329"/>
                <a:gd name="T105" fmla="*/ 2 h 67"/>
                <a:gd name="T106" fmla="*/ 306 w 329"/>
                <a:gd name="T107" fmla="*/ 1 h 67"/>
                <a:gd name="T108" fmla="*/ 312 w 329"/>
                <a:gd name="T109" fmla="*/ 1 h 67"/>
                <a:gd name="T110" fmla="*/ 318 w 329"/>
                <a:gd name="T111" fmla="*/ 1 h 67"/>
                <a:gd name="T112" fmla="*/ 324 w 329"/>
                <a:gd name="T113" fmla="*/ 1 h 67"/>
                <a:gd name="T114" fmla="*/ 329 w 329"/>
                <a:gd name="T1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9" h="67">
                  <a:moveTo>
                    <a:pt x="0" y="67"/>
                  </a:moveTo>
                  <a:lnTo>
                    <a:pt x="3" y="66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60"/>
                  </a:lnTo>
                  <a:lnTo>
                    <a:pt x="20" y="59"/>
                  </a:lnTo>
                  <a:lnTo>
                    <a:pt x="22" y="58"/>
                  </a:lnTo>
                  <a:lnTo>
                    <a:pt x="25" y="57"/>
                  </a:lnTo>
                  <a:lnTo>
                    <a:pt x="28" y="56"/>
                  </a:lnTo>
                  <a:lnTo>
                    <a:pt x="30" y="55"/>
                  </a:lnTo>
                  <a:lnTo>
                    <a:pt x="33" y="54"/>
                  </a:lnTo>
                  <a:lnTo>
                    <a:pt x="36" y="53"/>
                  </a:lnTo>
                  <a:lnTo>
                    <a:pt x="39" y="52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6" y="47"/>
                  </a:lnTo>
                  <a:lnTo>
                    <a:pt x="58" y="46"/>
                  </a:lnTo>
                  <a:lnTo>
                    <a:pt x="61" y="45"/>
                  </a:lnTo>
                  <a:lnTo>
                    <a:pt x="64" y="44"/>
                  </a:lnTo>
                  <a:lnTo>
                    <a:pt x="67" y="43"/>
                  </a:lnTo>
                  <a:lnTo>
                    <a:pt x="69" y="42"/>
                  </a:lnTo>
                  <a:lnTo>
                    <a:pt x="72" y="41"/>
                  </a:lnTo>
                  <a:lnTo>
                    <a:pt x="75" y="41"/>
                  </a:lnTo>
                  <a:lnTo>
                    <a:pt x="78" y="40"/>
                  </a:lnTo>
                  <a:lnTo>
                    <a:pt x="81" y="39"/>
                  </a:lnTo>
                  <a:lnTo>
                    <a:pt x="84" y="38"/>
                  </a:lnTo>
                  <a:lnTo>
                    <a:pt x="86" y="37"/>
                  </a:lnTo>
                  <a:lnTo>
                    <a:pt x="89" y="36"/>
                  </a:lnTo>
                  <a:lnTo>
                    <a:pt x="92" y="35"/>
                  </a:lnTo>
                  <a:lnTo>
                    <a:pt x="95" y="35"/>
                  </a:lnTo>
                  <a:lnTo>
                    <a:pt x="98" y="34"/>
                  </a:lnTo>
                  <a:lnTo>
                    <a:pt x="101" y="33"/>
                  </a:lnTo>
                  <a:lnTo>
                    <a:pt x="103" y="32"/>
                  </a:lnTo>
                  <a:lnTo>
                    <a:pt x="106" y="32"/>
                  </a:lnTo>
                  <a:lnTo>
                    <a:pt x="109" y="31"/>
                  </a:lnTo>
                  <a:lnTo>
                    <a:pt x="112" y="30"/>
                  </a:lnTo>
                  <a:lnTo>
                    <a:pt x="115" y="29"/>
                  </a:lnTo>
                  <a:lnTo>
                    <a:pt x="117" y="29"/>
                  </a:lnTo>
                  <a:lnTo>
                    <a:pt x="120" y="28"/>
                  </a:lnTo>
                  <a:lnTo>
                    <a:pt x="123" y="27"/>
                  </a:lnTo>
                  <a:lnTo>
                    <a:pt x="126" y="26"/>
                  </a:lnTo>
                  <a:lnTo>
                    <a:pt x="129" y="26"/>
                  </a:lnTo>
                  <a:lnTo>
                    <a:pt x="132" y="25"/>
                  </a:lnTo>
                  <a:lnTo>
                    <a:pt x="135" y="25"/>
                  </a:lnTo>
                  <a:lnTo>
                    <a:pt x="137" y="24"/>
                  </a:lnTo>
                  <a:lnTo>
                    <a:pt x="140" y="23"/>
                  </a:lnTo>
                  <a:lnTo>
                    <a:pt x="143" y="23"/>
                  </a:lnTo>
                  <a:lnTo>
                    <a:pt x="146" y="22"/>
                  </a:lnTo>
                  <a:lnTo>
                    <a:pt x="149" y="21"/>
                  </a:lnTo>
                  <a:lnTo>
                    <a:pt x="152" y="21"/>
                  </a:lnTo>
                  <a:lnTo>
                    <a:pt x="155" y="20"/>
                  </a:lnTo>
                  <a:lnTo>
                    <a:pt x="158" y="19"/>
                  </a:lnTo>
                  <a:lnTo>
                    <a:pt x="161" y="19"/>
                  </a:lnTo>
                  <a:lnTo>
                    <a:pt x="163" y="18"/>
                  </a:lnTo>
                  <a:lnTo>
                    <a:pt x="166" y="18"/>
                  </a:lnTo>
                  <a:lnTo>
                    <a:pt x="169" y="17"/>
                  </a:lnTo>
                  <a:lnTo>
                    <a:pt x="172" y="17"/>
                  </a:lnTo>
                  <a:lnTo>
                    <a:pt x="175" y="16"/>
                  </a:lnTo>
                  <a:lnTo>
                    <a:pt x="178" y="16"/>
                  </a:lnTo>
                  <a:lnTo>
                    <a:pt x="181" y="15"/>
                  </a:lnTo>
                  <a:lnTo>
                    <a:pt x="184" y="15"/>
                  </a:lnTo>
                  <a:lnTo>
                    <a:pt x="187" y="14"/>
                  </a:lnTo>
                  <a:lnTo>
                    <a:pt x="189" y="13"/>
                  </a:lnTo>
                  <a:lnTo>
                    <a:pt x="192" y="13"/>
                  </a:lnTo>
                  <a:lnTo>
                    <a:pt x="195" y="13"/>
                  </a:lnTo>
                  <a:lnTo>
                    <a:pt x="198" y="12"/>
                  </a:lnTo>
                  <a:lnTo>
                    <a:pt x="201" y="12"/>
                  </a:lnTo>
                  <a:lnTo>
                    <a:pt x="204" y="11"/>
                  </a:lnTo>
                  <a:lnTo>
                    <a:pt x="207" y="11"/>
                  </a:lnTo>
                  <a:lnTo>
                    <a:pt x="210" y="10"/>
                  </a:lnTo>
                  <a:lnTo>
                    <a:pt x="213" y="10"/>
                  </a:lnTo>
                  <a:lnTo>
                    <a:pt x="216" y="9"/>
                  </a:lnTo>
                  <a:lnTo>
                    <a:pt x="218" y="9"/>
                  </a:lnTo>
                  <a:lnTo>
                    <a:pt x="221" y="9"/>
                  </a:lnTo>
                  <a:lnTo>
                    <a:pt x="224" y="8"/>
                  </a:lnTo>
                  <a:lnTo>
                    <a:pt x="227" y="8"/>
                  </a:lnTo>
                  <a:lnTo>
                    <a:pt x="230" y="7"/>
                  </a:lnTo>
                  <a:lnTo>
                    <a:pt x="233" y="7"/>
                  </a:lnTo>
                  <a:lnTo>
                    <a:pt x="236" y="7"/>
                  </a:lnTo>
                  <a:lnTo>
                    <a:pt x="239" y="6"/>
                  </a:lnTo>
                  <a:lnTo>
                    <a:pt x="242" y="6"/>
                  </a:lnTo>
                  <a:lnTo>
                    <a:pt x="245" y="6"/>
                  </a:lnTo>
                  <a:lnTo>
                    <a:pt x="248" y="6"/>
                  </a:lnTo>
                  <a:lnTo>
                    <a:pt x="250" y="5"/>
                  </a:lnTo>
                  <a:lnTo>
                    <a:pt x="253" y="5"/>
                  </a:lnTo>
                  <a:lnTo>
                    <a:pt x="256" y="4"/>
                  </a:lnTo>
                  <a:lnTo>
                    <a:pt x="259" y="4"/>
                  </a:lnTo>
                  <a:lnTo>
                    <a:pt x="262" y="4"/>
                  </a:lnTo>
                  <a:lnTo>
                    <a:pt x="265" y="4"/>
                  </a:lnTo>
                  <a:lnTo>
                    <a:pt x="268" y="4"/>
                  </a:lnTo>
                  <a:lnTo>
                    <a:pt x="271" y="3"/>
                  </a:lnTo>
                  <a:lnTo>
                    <a:pt x="274" y="3"/>
                  </a:lnTo>
                  <a:lnTo>
                    <a:pt x="277" y="3"/>
                  </a:lnTo>
                  <a:lnTo>
                    <a:pt x="280" y="3"/>
                  </a:lnTo>
                  <a:lnTo>
                    <a:pt x="282" y="2"/>
                  </a:lnTo>
                  <a:lnTo>
                    <a:pt x="285" y="2"/>
                  </a:lnTo>
                  <a:lnTo>
                    <a:pt x="288" y="2"/>
                  </a:lnTo>
                  <a:lnTo>
                    <a:pt x="291" y="2"/>
                  </a:lnTo>
                  <a:lnTo>
                    <a:pt x="294" y="2"/>
                  </a:lnTo>
                  <a:lnTo>
                    <a:pt x="297" y="2"/>
                  </a:lnTo>
                  <a:lnTo>
                    <a:pt x="300" y="2"/>
                  </a:lnTo>
                  <a:lnTo>
                    <a:pt x="303" y="1"/>
                  </a:lnTo>
                  <a:lnTo>
                    <a:pt x="306" y="1"/>
                  </a:lnTo>
                  <a:lnTo>
                    <a:pt x="309" y="1"/>
                  </a:lnTo>
                  <a:lnTo>
                    <a:pt x="312" y="1"/>
                  </a:lnTo>
                  <a:lnTo>
                    <a:pt x="315" y="1"/>
                  </a:lnTo>
                  <a:lnTo>
                    <a:pt x="318" y="1"/>
                  </a:lnTo>
                  <a:lnTo>
                    <a:pt x="321" y="1"/>
                  </a:lnTo>
                  <a:lnTo>
                    <a:pt x="324" y="1"/>
                  </a:lnTo>
                  <a:lnTo>
                    <a:pt x="327" y="1"/>
                  </a:lnTo>
                  <a:lnTo>
                    <a:pt x="329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1139" y="3630"/>
              <a:ext cx="1230" cy="330"/>
            </a:xfrm>
            <a:custGeom>
              <a:avLst/>
              <a:gdLst>
                <a:gd name="T0" fmla="*/ 1217 w 1230"/>
                <a:gd name="T1" fmla="*/ 13 h 330"/>
                <a:gd name="T2" fmla="*/ 1201 w 1230"/>
                <a:gd name="T3" fmla="*/ 28 h 330"/>
                <a:gd name="T4" fmla="*/ 1184 w 1230"/>
                <a:gd name="T5" fmla="*/ 43 h 330"/>
                <a:gd name="T6" fmla="*/ 1168 w 1230"/>
                <a:gd name="T7" fmla="*/ 57 h 330"/>
                <a:gd name="T8" fmla="*/ 1151 w 1230"/>
                <a:gd name="T9" fmla="*/ 71 h 330"/>
                <a:gd name="T10" fmla="*/ 1134 w 1230"/>
                <a:gd name="T11" fmla="*/ 85 h 330"/>
                <a:gd name="T12" fmla="*/ 1116 w 1230"/>
                <a:gd name="T13" fmla="*/ 98 h 330"/>
                <a:gd name="T14" fmla="*/ 1099 w 1230"/>
                <a:gd name="T15" fmla="*/ 111 h 330"/>
                <a:gd name="T16" fmla="*/ 1081 w 1230"/>
                <a:gd name="T17" fmla="*/ 124 h 330"/>
                <a:gd name="T18" fmla="*/ 1063 w 1230"/>
                <a:gd name="T19" fmla="*/ 136 h 330"/>
                <a:gd name="T20" fmla="*/ 1045 w 1230"/>
                <a:gd name="T21" fmla="*/ 148 h 330"/>
                <a:gd name="T22" fmla="*/ 1026 w 1230"/>
                <a:gd name="T23" fmla="*/ 160 h 330"/>
                <a:gd name="T24" fmla="*/ 1007 w 1230"/>
                <a:gd name="T25" fmla="*/ 171 h 330"/>
                <a:gd name="T26" fmla="*/ 988 w 1230"/>
                <a:gd name="T27" fmla="*/ 182 h 330"/>
                <a:gd name="T28" fmla="*/ 969 w 1230"/>
                <a:gd name="T29" fmla="*/ 192 h 330"/>
                <a:gd name="T30" fmla="*/ 950 w 1230"/>
                <a:gd name="T31" fmla="*/ 203 h 330"/>
                <a:gd name="T32" fmla="*/ 930 w 1230"/>
                <a:gd name="T33" fmla="*/ 213 h 330"/>
                <a:gd name="T34" fmla="*/ 911 w 1230"/>
                <a:gd name="T35" fmla="*/ 222 h 330"/>
                <a:gd name="T36" fmla="*/ 891 w 1230"/>
                <a:gd name="T37" fmla="*/ 231 h 330"/>
                <a:gd name="T38" fmla="*/ 871 w 1230"/>
                <a:gd name="T39" fmla="*/ 240 h 330"/>
                <a:gd name="T40" fmla="*/ 851 w 1230"/>
                <a:gd name="T41" fmla="*/ 248 h 330"/>
                <a:gd name="T42" fmla="*/ 830 w 1230"/>
                <a:gd name="T43" fmla="*/ 256 h 330"/>
                <a:gd name="T44" fmla="*/ 810 w 1230"/>
                <a:gd name="T45" fmla="*/ 264 h 330"/>
                <a:gd name="T46" fmla="*/ 789 w 1230"/>
                <a:gd name="T47" fmla="*/ 271 h 330"/>
                <a:gd name="T48" fmla="*/ 769 w 1230"/>
                <a:gd name="T49" fmla="*/ 278 h 330"/>
                <a:gd name="T50" fmla="*/ 748 w 1230"/>
                <a:gd name="T51" fmla="*/ 284 h 330"/>
                <a:gd name="T52" fmla="*/ 727 w 1230"/>
                <a:gd name="T53" fmla="*/ 290 h 330"/>
                <a:gd name="T54" fmla="*/ 706 w 1230"/>
                <a:gd name="T55" fmla="*/ 296 h 330"/>
                <a:gd name="T56" fmla="*/ 684 w 1230"/>
                <a:gd name="T57" fmla="*/ 301 h 330"/>
                <a:gd name="T58" fmla="*/ 663 w 1230"/>
                <a:gd name="T59" fmla="*/ 305 h 330"/>
                <a:gd name="T60" fmla="*/ 642 w 1230"/>
                <a:gd name="T61" fmla="*/ 310 h 330"/>
                <a:gd name="T62" fmla="*/ 620 w 1230"/>
                <a:gd name="T63" fmla="*/ 314 h 330"/>
                <a:gd name="T64" fmla="*/ 599 w 1230"/>
                <a:gd name="T65" fmla="*/ 317 h 330"/>
                <a:gd name="T66" fmla="*/ 577 w 1230"/>
                <a:gd name="T67" fmla="*/ 320 h 330"/>
                <a:gd name="T68" fmla="*/ 556 w 1230"/>
                <a:gd name="T69" fmla="*/ 323 h 330"/>
                <a:gd name="T70" fmla="*/ 534 w 1230"/>
                <a:gd name="T71" fmla="*/ 325 h 330"/>
                <a:gd name="T72" fmla="*/ 512 w 1230"/>
                <a:gd name="T73" fmla="*/ 327 h 330"/>
                <a:gd name="T74" fmla="*/ 491 w 1230"/>
                <a:gd name="T75" fmla="*/ 329 h 330"/>
                <a:gd name="T76" fmla="*/ 469 w 1230"/>
                <a:gd name="T77" fmla="*/ 330 h 330"/>
                <a:gd name="T78" fmla="*/ 447 w 1230"/>
                <a:gd name="T79" fmla="*/ 330 h 330"/>
                <a:gd name="T80" fmla="*/ 425 w 1230"/>
                <a:gd name="T81" fmla="*/ 330 h 330"/>
                <a:gd name="T82" fmla="*/ 403 w 1230"/>
                <a:gd name="T83" fmla="*/ 330 h 330"/>
                <a:gd name="T84" fmla="*/ 382 w 1230"/>
                <a:gd name="T85" fmla="*/ 330 h 330"/>
                <a:gd name="T86" fmla="*/ 360 w 1230"/>
                <a:gd name="T87" fmla="*/ 329 h 330"/>
                <a:gd name="T88" fmla="*/ 338 w 1230"/>
                <a:gd name="T89" fmla="*/ 327 h 330"/>
                <a:gd name="T90" fmla="*/ 316 w 1230"/>
                <a:gd name="T91" fmla="*/ 325 h 330"/>
                <a:gd name="T92" fmla="*/ 295 w 1230"/>
                <a:gd name="T93" fmla="*/ 323 h 330"/>
                <a:gd name="T94" fmla="*/ 273 w 1230"/>
                <a:gd name="T95" fmla="*/ 320 h 330"/>
                <a:gd name="T96" fmla="*/ 251 w 1230"/>
                <a:gd name="T97" fmla="*/ 317 h 330"/>
                <a:gd name="T98" fmla="*/ 230 w 1230"/>
                <a:gd name="T99" fmla="*/ 314 h 330"/>
                <a:gd name="T100" fmla="*/ 208 w 1230"/>
                <a:gd name="T101" fmla="*/ 310 h 330"/>
                <a:gd name="T102" fmla="*/ 187 w 1230"/>
                <a:gd name="T103" fmla="*/ 305 h 330"/>
                <a:gd name="T104" fmla="*/ 166 w 1230"/>
                <a:gd name="T105" fmla="*/ 301 h 330"/>
                <a:gd name="T106" fmla="*/ 145 w 1230"/>
                <a:gd name="T107" fmla="*/ 296 h 330"/>
                <a:gd name="T108" fmla="*/ 124 w 1230"/>
                <a:gd name="T109" fmla="*/ 290 h 330"/>
                <a:gd name="T110" fmla="*/ 103 w 1230"/>
                <a:gd name="T111" fmla="*/ 284 h 330"/>
                <a:gd name="T112" fmla="*/ 82 w 1230"/>
                <a:gd name="T113" fmla="*/ 278 h 330"/>
                <a:gd name="T114" fmla="*/ 61 w 1230"/>
                <a:gd name="T115" fmla="*/ 271 h 330"/>
                <a:gd name="T116" fmla="*/ 40 w 1230"/>
                <a:gd name="T117" fmla="*/ 264 h 330"/>
                <a:gd name="T118" fmla="*/ 20 w 1230"/>
                <a:gd name="T119" fmla="*/ 256 h 330"/>
                <a:gd name="T120" fmla="*/ 0 w 1230"/>
                <a:gd name="T121" fmla="*/ 24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0" h="330">
                  <a:moveTo>
                    <a:pt x="1230" y="0"/>
                  </a:moveTo>
                  <a:lnTo>
                    <a:pt x="1227" y="3"/>
                  </a:lnTo>
                  <a:lnTo>
                    <a:pt x="1224" y="5"/>
                  </a:lnTo>
                  <a:lnTo>
                    <a:pt x="1222" y="8"/>
                  </a:lnTo>
                  <a:lnTo>
                    <a:pt x="1219" y="11"/>
                  </a:lnTo>
                  <a:lnTo>
                    <a:pt x="1217" y="13"/>
                  </a:lnTo>
                  <a:lnTo>
                    <a:pt x="1214" y="15"/>
                  </a:lnTo>
                  <a:lnTo>
                    <a:pt x="1211" y="18"/>
                  </a:lnTo>
                  <a:lnTo>
                    <a:pt x="1209" y="21"/>
                  </a:lnTo>
                  <a:lnTo>
                    <a:pt x="1206" y="23"/>
                  </a:lnTo>
                  <a:lnTo>
                    <a:pt x="1203" y="25"/>
                  </a:lnTo>
                  <a:lnTo>
                    <a:pt x="1201" y="28"/>
                  </a:lnTo>
                  <a:lnTo>
                    <a:pt x="1198" y="30"/>
                  </a:lnTo>
                  <a:lnTo>
                    <a:pt x="1195" y="33"/>
                  </a:lnTo>
                  <a:lnTo>
                    <a:pt x="1192" y="35"/>
                  </a:lnTo>
                  <a:lnTo>
                    <a:pt x="1190" y="38"/>
                  </a:lnTo>
                  <a:lnTo>
                    <a:pt x="1187" y="40"/>
                  </a:lnTo>
                  <a:lnTo>
                    <a:pt x="1184" y="43"/>
                  </a:lnTo>
                  <a:lnTo>
                    <a:pt x="1182" y="45"/>
                  </a:lnTo>
                  <a:lnTo>
                    <a:pt x="1179" y="47"/>
                  </a:lnTo>
                  <a:lnTo>
                    <a:pt x="1176" y="50"/>
                  </a:lnTo>
                  <a:lnTo>
                    <a:pt x="1173" y="52"/>
                  </a:lnTo>
                  <a:lnTo>
                    <a:pt x="1171" y="55"/>
                  </a:lnTo>
                  <a:lnTo>
                    <a:pt x="1168" y="57"/>
                  </a:lnTo>
                  <a:lnTo>
                    <a:pt x="1165" y="59"/>
                  </a:lnTo>
                  <a:lnTo>
                    <a:pt x="1162" y="62"/>
                  </a:lnTo>
                  <a:lnTo>
                    <a:pt x="1159" y="64"/>
                  </a:lnTo>
                  <a:lnTo>
                    <a:pt x="1156" y="66"/>
                  </a:lnTo>
                  <a:lnTo>
                    <a:pt x="1154" y="69"/>
                  </a:lnTo>
                  <a:lnTo>
                    <a:pt x="1151" y="71"/>
                  </a:lnTo>
                  <a:lnTo>
                    <a:pt x="1148" y="73"/>
                  </a:lnTo>
                  <a:lnTo>
                    <a:pt x="1145" y="76"/>
                  </a:lnTo>
                  <a:lnTo>
                    <a:pt x="1142" y="78"/>
                  </a:lnTo>
                  <a:lnTo>
                    <a:pt x="1140" y="80"/>
                  </a:lnTo>
                  <a:lnTo>
                    <a:pt x="1137" y="82"/>
                  </a:lnTo>
                  <a:lnTo>
                    <a:pt x="1134" y="85"/>
                  </a:lnTo>
                  <a:lnTo>
                    <a:pt x="1131" y="87"/>
                  </a:lnTo>
                  <a:lnTo>
                    <a:pt x="1128" y="89"/>
                  </a:lnTo>
                  <a:lnTo>
                    <a:pt x="1125" y="91"/>
                  </a:lnTo>
                  <a:lnTo>
                    <a:pt x="1122" y="93"/>
                  </a:lnTo>
                  <a:lnTo>
                    <a:pt x="1119" y="96"/>
                  </a:lnTo>
                  <a:lnTo>
                    <a:pt x="1116" y="98"/>
                  </a:lnTo>
                  <a:lnTo>
                    <a:pt x="1114" y="100"/>
                  </a:lnTo>
                  <a:lnTo>
                    <a:pt x="1111" y="102"/>
                  </a:lnTo>
                  <a:lnTo>
                    <a:pt x="1108" y="105"/>
                  </a:lnTo>
                  <a:lnTo>
                    <a:pt x="1105" y="107"/>
                  </a:lnTo>
                  <a:lnTo>
                    <a:pt x="1102" y="109"/>
                  </a:lnTo>
                  <a:lnTo>
                    <a:pt x="1099" y="111"/>
                  </a:lnTo>
                  <a:lnTo>
                    <a:pt x="1096" y="113"/>
                  </a:lnTo>
                  <a:lnTo>
                    <a:pt x="1093" y="115"/>
                  </a:lnTo>
                  <a:lnTo>
                    <a:pt x="1090" y="117"/>
                  </a:lnTo>
                  <a:lnTo>
                    <a:pt x="1087" y="120"/>
                  </a:lnTo>
                  <a:lnTo>
                    <a:pt x="1084" y="122"/>
                  </a:lnTo>
                  <a:lnTo>
                    <a:pt x="1081" y="124"/>
                  </a:lnTo>
                  <a:lnTo>
                    <a:pt x="1078" y="126"/>
                  </a:lnTo>
                  <a:lnTo>
                    <a:pt x="1075" y="128"/>
                  </a:lnTo>
                  <a:lnTo>
                    <a:pt x="1072" y="130"/>
                  </a:lnTo>
                  <a:lnTo>
                    <a:pt x="1069" y="132"/>
                  </a:lnTo>
                  <a:lnTo>
                    <a:pt x="1066" y="134"/>
                  </a:lnTo>
                  <a:lnTo>
                    <a:pt x="1063" y="136"/>
                  </a:lnTo>
                  <a:lnTo>
                    <a:pt x="1060" y="138"/>
                  </a:lnTo>
                  <a:lnTo>
                    <a:pt x="1057" y="140"/>
                  </a:lnTo>
                  <a:lnTo>
                    <a:pt x="1054" y="142"/>
                  </a:lnTo>
                  <a:lnTo>
                    <a:pt x="1051" y="144"/>
                  </a:lnTo>
                  <a:lnTo>
                    <a:pt x="1048" y="146"/>
                  </a:lnTo>
                  <a:lnTo>
                    <a:pt x="1045" y="148"/>
                  </a:lnTo>
                  <a:lnTo>
                    <a:pt x="1042" y="150"/>
                  </a:lnTo>
                  <a:lnTo>
                    <a:pt x="1039" y="152"/>
                  </a:lnTo>
                  <a:lnTo>
                    <a:pt x="1036" y="154"/>
                  </a:lnTo>
                  <a:lnTo>
                    <a:pt x="1032" y="156"/>
                  </a:lnTo>
                  <a:lnTo>
                    <a:pt x="1029" y="158"/>
                  </a:lnTo>
                  <a:lnTo>
                    <a:pt x="1026" y="160"/>
                  </a:lnTo>
                  <a:lnTo>
                    <a:pt x="1023" y="162"/>
                  </a:lnTo>
                  <a:lnTo>
                    <a:pt x="1020" y="163"/>
                  </a:lnTo>
                  <a:lnTo>
                    <a:pt x="1017" y="165"/>
                  </a:lnTo>
                  <a:lnTo>
                    <a:pt x="1014" y="167"/>
                  </a:lnTo>
                  <a:lnTo>
                    <a:pt x="1011" y="169"/>
                  </a:lnTo>
                  <a:lnTo>
                    <a:pt x="1007" y="171"/>
                  </a:lnTo>
                  <a:lnTo>
                    <a:pt x="1004" y="173"/>
                  </a:lnTo>
                  <a:lnTo>
                    <a:pt x="1001" y="175"/>
                  </a:lnTo>
                  <a:lnTo>
                    <a:pt x="998" y="176"/>
                  </a:lnTo>
                  <a:lnTo>
                    <a:pt x="995" y="178"/>
                  </a:lnTo>
                  <a:lnTo>
                    <a:pt x="992" y="180"/>
                  </a:lnTo>
                  <a:lnTo>
                    <a:pt x="988" y="182"/>
                  </a:lnTo>
                  <a:lnTo>
                    <a:pt x="985" y="184"/>
                  </a:lnTo>
                  <a:lnTo>
                    <a:pt x="982" y="185"/>
                  </a:lnTo>
                  <a:lnTo>
                    <a:pt x="979" y="187"/>
                  </a:lnTo>
                  <a:lnTo>
                    <a:pt x="976" y="189"/>
                  </a:lnTo>
                  <a:lnTo>
                    <a:pt x="973" y="191"/>
                  </a:lnTo>
                  <a:lnTo>
                    <a:pt x="969" y="192"/>
                  </a:lnTo>
                  <a:lnTo>
                    <a:pt x="966" y="194"/>
                  </a:lnTo>
                  <a:lnTo>
                    <a:pt x="963" y="196"/>
                  </a:lnTo>
                  <a:lnTo>
                    <a:pt x="960" y="198"/>
                  </a:lnTo>
                  <a:lnTo>
                    <a:pt x="956" y="199"/>
                  </a:lnTo>
                  <a:lnTo>
                    <a:pt x="953" y="201"/>
                  </a:lnTo>
                  <a:lnTo>
                    <a:pt x="950" y="203"/>
                  </a:lnTo>
                  <a:lnTo>
                    <a:pt x="947" y="204"/>
                  </a:lnTo>
                  <a:lnTo>
                    <a:pt x="944" y="206"/>
                  </a:lnTo>
                  <a:lnTo>
                    <a:pt x="940" y="208"/>
                  </a:lnTo>
                  <a:lnTo>
                    <a:pt x="937" y="209"/>
                  </a:lnTo>
                  <a:lnTo>
                    <a:pt x="934" y="211"/>
                  </a:lnTo>
                  <a:lnTo>
                    <a:pt x="930" y="213"/>
                  </a:lnTo>
                  <a:lnTo>
                    <a:pt x="927" y="214"/>
                  </a:lnTo>
                  <a:lnTo>
                    <a:pt x="924" y="216"/>
                  </a:lnTo>
                  <a:lnTo>
                    <a:pt x="921" y="217"/>
                  </a:lnTo>
                  <a:lnTo>
                    <a:pt x="917" y="219"/>
                  </a:lnTo>
                  <a:lnTo>
                    <a:pt x="914" y="220"/>
                  </a:lnTo>
                  <a:lnTo>
                    <a:pt x="911" y="222"/>
                  </a:lnTo>
                  <a:lnTo>
                    <a:pt x="908" y="224"/>
                  </a:lnTo>
                  <a:lnTo>
                    <a:pt x="904" y="225"/>
                  </a:lnTo>
                  <a:lnTo>
                    <a:pt x="901" y="227"/>
                  </a:lnTo>
                  <a:lnTo>
                    <a:pt x="898" y="228"/>
                  </a:lnTo>
                  <a:lnTo>
                    <a:pt x="894" y="230"/>
                  </a:lnTo>
                  <a:lnTo>
                    <a:pt x="891" y="231"/>
                  </a:lnTo>
                  <a:lnTo>
                    <a:pt x="888" y="233"/>
                  </a:lnTo>
                  <a:lnTo>
                    <a:pt x="884" y="234"/>
                  </a:lnTo>
                  <a:lnTo>
                    <a:pt x="881" y="236"/>
                  </a:lnTo>
                  <a:lnTo>
                    <a:pt x="878" y="237"/>
                  </a:lnTo>
                  <a:lnTo>
                    <a:pt x="874" y="238"/>
                  </a:lnTo>
                  <a:lnTo>
                    <a:pt x="871" y="240"/>
                  </a:lnTo>
                  <a:lnTo>
                    <a:pt x="868" y="241"/>
                  </a:lnTo>
                  <a:lnTo>
                    <a:pt x="864" y="243"/>
                  </a:lnTo>
                  <a:lnTo>
                    <a:pt x="861" y="244"/>
                  </a:lnTo>
                  <a:lnTo>
                    <a:pt x="858" y="245"/>
                  </a:lnTo>
                  <a:lnTo>
                    <a:pt x="854" y="247"/>
                  </a:lnTo>
                  <a:lnTo>
                    <a:pt x="851" y="248"/>
                  </a:lnTo>
                  <a:lnTo>
                    <a:pt x="847" y="249"/>
                  </a:lnTo>
                  <a:lnTo>
                    <a:pt x="844" y="251"/>
                  </a:lnTo>
                  <a:lnTo>
                    <a:pt x="841" y="252"/>
                  </a:lnTo>
                  <a:lnTo>
                    <a:pt x="837" y="253"/>
                  </a:lnTo>
                  <a:lnTo>
                    <a:pt x="834" y="255"/>
                  </a:lnTo>
                  <a:lnTo>
                    <a:pt x="830" y="256"/>
                  </a:lnTo>
                  <a:lnTo>
                    <a:pt x="827" y="257"/>
                  </a:lnTo>
                  <a:lnTo>
                    <a:pt x="824" y="259"/>
                  </a:lnTo>
                  <a:lnTo>
                    <a:pt x="820" y="260"/>
                  </a:lnTo>
                  <a:lnTo>
                    <a:pt x="817" y="261"/>
                  </a:lnTo>
                  <a:lnTo>
                    <a:pt x="813" y="262"/>
                  </a:lnTo>
                  <a:lnTo>
                    <a:pt x="810" y="264"/>
                  </a:lnTo>
                  <a:lnTo>
                    <a:pt x="807" y="265"/>
                  </a:lnTo>
                  <a:lnTo>
                    <a:pt x="803" y="266"/>
                  </a:lnTo>
                  <a:lnTo>
                    <a:pt x="800" y="267"/>
                  </a:lnTo>
                  <a:lnTo>
                    <a:pt x="796" y="268"/>
                  </a:lnTo>
                  <a:lnTo>
                    <a:pt x="793" y="270"/>
                  </a:lnTo>
                  <a:lnTo>
                    <a:pt x="789" y="271"/>
                  </a:lnTo>
                  <a:lnTo>
                    <a:pt x="786" y="272"/>
                  </a:lnTo>
                  <a:lnTo>
                    <a:pt x="782" y="273"/>
                  </a:lnTo>
                  <a:lnTo>
                    <a:pt x="779" y="274"/>
                  </a:lnTo>
                  <a:lnTo>
                    <a:pt x="775" y="275"/>
                  </a:lnTo>
                  <a:lnTo>
                    <a:pt x="772" y="277"/>
                  </a:lnTo>
                  <a:lnTo>
                    <a:pt x="769" y="278"/>
                  </a:lnTo>
                  <a:lnTo>
                    <a:pt x="765" y="279"/>
                  </a:lnTo>
                  <a:lnTo>
                    <a:pt x="762" y="280"/>
                  </a:lnTo>
                  <a:lnTo>
                    <a:pt x="758" y="281"/>
                  </a:lnTo>
                  <a:lnTo>
                    <a:pt x="755" y="282"/>
                  </a:lnTo>
                  <a:lnTo>
                    <a:pt x="751" y="283"/>
                  </a:lnTo>
                  <a:lnTo>
                    <a:pt x="748" y="284"/>
                  </a:lnTo>
                  <a:lnTo>
                    <a:pt x="744" y="285"/>
                  </a:lnTo>
                  <a:lnTo>
                    <a:pt x="741" y="286"/>
                  </a:lnTo>
                  <a:lnTo>
                    <a:pt x="737" y="287"/>
                  </a:lnTo>
                  <a:lnTo>
                    <a:pt x="734" y="288"/>
                  </a:lnTo>
                  <a:lnTo>
                    <a:pt x="730" y="289"/>
                  </a:lnTo>
                  <a:lnTo>
                    <a:pt x="727" y="290"/>
                  </a:lnTo>
                  <a:lnTo>
                    <a:pt x="723" y="291"/>
                  </a:lnTo>
                  <a:lnTo>
                    <a:pt x="720" y="292"/>
                  </a:lnTo>
                  <a:lnTo>
                    <a:pt x="716" y="293"/>
                  </a:lnTo>
                  <a:lnTo>
                    <a:pt x="713" y="294"/>
                  </a:lnTo>
                  <a:lnTo>
                    <a:pt x="709" y="294"/>
                  </a:lnTo>
                  <a:lnTo>
                    <a:pt x="706" y="296"/>
                  </a:lnTo>
                  <a:lnTo>
                    <a:pt x="702" y="296"/>
                  </a:lnTo>
                  <a:lnTo>
                    <a:pt x="699" y="297"/>
                  </a:lnTo>
                  <a:lnTo>
                    <a:pt x="695" y="298"/>
                  </a:lnTo>
                  <a:lnTo>
                    <a:pt x="691" y="299"/>
                  </a:lnTo>
                  <a:lnTo>
                    <a:pt x="688" y="300"/>
                  </a:lnTo>
                  <a:lnTo>
                    <a:pt x="684" y="301"/>
                  </a:lnTo>
                  <a:lnTo>
                    <a:pt x="681" y="301"/>
                  </a:lnTo>
                  <a:lnTo>
                    <a:pt x="677" y="302"/>
                  </a:lnTo>
                  <a:lnTo>
                    <a:pt x="674" y="303"/>
                  </a:lnTo>
                  <a:lnTo>
                    <a:pt x="670" y="304"/>
                  </a:lnTo>
                  <a:lnTo>
                    <a:pt x="667" y="304"/>
                  </a:lnTo>
                  <a:lnTo>
                    <a:pt x="663" y="305"/>
                  </a:lnTo>
                  <a:lnTo>
                    <a:pt x="660" y="306"/>
                  </a:lnTo>
                  <a:lnTo>
                    <a:pt x="656" y="307"/>
                  </a:lnTo>
                  <a:lnTo>
                    <a:pt x="652" y="307"/>
                  </a:lnTo>
                  <a:lnTo>
                    <a:pt x="649" y="308"/>
                  </a:lnTo>
                  <a:lnTo>
                    <a:pt x="645" y="309"/>
                  </a:lnTo>
                  <a:lnTo>
                    <a:pt x="642" y="310"/>
                  </a:lnTo>
                  <a:lnTo>
                    <a:pt x="638" y="310"/>
                  </a:lnTo>
                  <a:lnTo>
                    <a:pt x="635" y="311"/>
                  </a:lnTo>
                  <a:lnTo>
                    <a:pt x="631" y="312"/>
                  </a:lnTo>
                  <a:lnTo>
                    <a:pt x="627" y="312"/>
                  </a:lnTo>
                  <a:lnTo>
                    <a:pt x="624" y="313"/>
                  </a:lnTo>
                  <a:lnTo>
                    <a:pt x="620" y="314"/>
                  </a:lnTo>
                  <a:lnTo>
                    <a:pt x="617" y="314"/>
                  </a:lnTo>
                  <a:lnTo>
                    <a:pt x="613" y="315"/>
                  </a:lnTo>
                  <a:lnTo>
                    <a:pt x="610" y="315"/>
                  </a:lnTo>
                  <a:lnTo>
                    <a:pt x="606" y="316"/>
                  </a:lnTo>
                  <a:lnTo>
                    <a:pt x="603" y="317"/>
                  </a:lnTo>
                  <a:lnTo>
                    <a:pt x="599" y="317"/>
                  </a:lnTo>
                  <a:lnTo>
                    <a:pt x="595" y="318"/>
                  </a:lnTo>
                  <a:lnTo>
                    <a:pt x="592" y="318"/>
                  </a:lnTo>
                  <a:lnTo>
                    <a:pt x="588" y="319"/>
                  </a:lnTo>
                  <a:lnTo>
                    <a:pt x="584" y="319"/>
                  </a:lnTo>
                  <a:lnTo>
                    <a:pt x="581" y="320"/>
                  </a:lnTo>
                  <a:lnTo>
                    <a:pt x="577" y="320"/>
                  </a:lnTo>
                  <a:lnTo>
                    <a:pt x="574" y="321"/>
                  </a:lnTo>
                  <a:lnTo>
                    <a:pt x="570" y="321"/>
                  </a:lnTo>
                  <a:lnTo>
                    <a:pt x="566" y="322"/>
                  </a:lnTo>
                  <a:lnTo>
                    <a:pt x="563" y="322"/>
                  </a:lnTo>
                  <a:lnTo>
                    <a:pt x="559" y="322"/>
                  </a:lnTo>
                  <a:lnTo>
                    <a:pt x="556" y="323"/>
                  </a:lnTo>
                  <a:lnTo>
                    <a:pt x="552" y="323"/>
                  </a:lnTo>
                  <a:lnTo>
                    <a:pt x="548" y="324"/>
                  </a:lnTo>
                  <a:lnTo>
                    <a:pt x="545" y="324"/>
                  </a:lnTo>
                  <a:lnTo>
                    <a:pt x="541" y="325"/>
                  </a:lnTo>
                  <a:lnTo>
                    <a:pt x="537" y="325"/>
                  </a:lnTo>
                  <a:lnTo>
                    <a:pt x="534" y="325"/>
                  </a:lnTo>
                  <a:lnTo>
                    <a:pt x="530" y="326"/>
                  </a:lnTo>
                  <a:lnTo>
                    <a:pt x="527" y="326"/>
                  </a:lnTo>
                  <a:lnTo>
                    <a:pt x="523" y="326"/>
                  </a:lnTo>
                  <a:lnTo>
                    <a:pt x="520" y="326"/>
                  </a:lnTo>
                  <a:lnTo>
                    <a:pt x="516" y="327"/>
                  </a:lnTo>
                  <a:lnTo>
                    <a:pt x="512" y="327"/>
                  </a:lnTo>
                  <a:lnTo>
                    <a:pt x="509" y="327"/>
                  </a:lnTo>
                  <a:lnTo>
                    <a:pt x="505" y="328"/>
                  </a:lnTo>
                  <a:lnTo>
                    <a:pt x="501" y="328"/>
                  </a:lnTo>
                  <a:lnTo>
                    <a:pt x="498" y="328"/>
                  </a:lnTo>
                  <a:lnTo>
                    <a:pt x="494" y="328"/>
                  </a:lnTo>
                  <a:lnTo>
                    <a:pt x="491" y="329"/>
                  </a:lnTo>
                  <a:lnTo>
                    <a:pt x="487" y="329"/>
                  </a:lnTo>
                  <a:lnTo>
                    <a:pt x="483" y="329"/>
                  </a:lnTo>
                  <a:lnTo>
                    <a:pt x="480" y="329"/>
                  </a:lnTo>
                  <a:lnTo>
                    <a:pt x="476" y="329"/>
                  </a:lnTo>
                  <a:lnTo>
                    <a:pt x="472" y="329"/>
                  </a:lnTo>
                  <a:lnTo>
                    <a:pt x="469" y="330"/>
                  </a:lnTo>
                  <a:lnTo>
                    <a:pt x="465" y="330"/>
                  </a:lnTo>
                  <a:lnTo>
                    <a:pt x="461" y="330"/>
                  </a:lnTo>
                  <a:lnTo>
                    <a:pt x="458" y="330"/>
                  </a:lnTo>
                  <a:lnTo>
                    <a:pt x="454" y="330"/>
                  </a:lnTo>
                  <a:lnTo>
                    <a:pt x="450" y="330"/>
                  </a:lnTo>
                  <a:lnTo>
                    <a:pt x="447" y="330"/>
                  </a:lnTo>
                  <a:lnTo>
                    <a:pt x="443" y="330"/>
                  </a:lnTo>
                  <a:lnTo>
                    <a:pt x="440" y="330"/>
                  </a:lnTo>
                  <a:lnTo>
                    <a:pt x="436" y="330"/>
                  </a:lnTo>
                  <a:lnTo>
                    <a:pt x="432" y="330"/>
                  </a:lnTo>
                  <a:lnTo>
                    <a:pt x="429" y="330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18" y="330"/>
                  </a:lnTo>
                  <a:lnTo>
                    <a:pt x="414" y="330"/>
                  </a:lnTo>
                  <a:lnTo>
                    <a:pt x="411" y="330"/>
                  </a:lnTo>
                  <a:lnTo>
                    <a:pt x="407" y="330"/>
                  </a:lnTo>
                  <a:lnTo>
                    <a:pt x="403" y="330"/>
                  </a:lnTo>
                  <a:lnTo>
                    <a:pt x="400" y="330"/>
                  </a:lnTo>
                  <a:lnTo>
                    <a:pt x="396" y="330"/>
                  </a:lnTo>
                  <a:lnTo>
                    <a:pt x="392" y="330"/>
                  </a:lnTo>
                  <a:lnTo>
                    <a:pt x="389" y="330"/>
                  </a:lnTo>
                  <a:lnTo>
                    <a:pt x="385" y="330"/>
                  </a:lnTo>
                  <a:lnTo>
                    <a:pt x="382" y="330"/>
                  </a:lnTo>
                  <a:lnTo>
                    <a:pt x="378" y="329"/>
                  </a:lnTo>
                  <a:lnTo>
                    <a:pt x="374" y="329"/>
                  </a:lnTo>
                  <a:lnTo>
                    <a:pt x="371" y="329"/>
                  </a:lnTo>
                  <a:lnTo>
                    <a:pt x="367" y="329"/>
                  </a:lnTo>
                  <a:lnTo>
                    <a:pt x="363" y="329"/>
                  </a:lnTo>
                  <a:lnTo>
                    <a:pt x="360" y="329"/>
                  </a:lnTo>
                  <a:lnTo>
                    <a:pt x="356" y="328"/>
                  </a:lnTo>
                  <a:lnTo>
                    <a:pt x="353" y="328"/>
                  </a:lnTo>
                  <a:lnTo>
                    <a:pt x="349" y="328"/>
                  </a:lnTo>
                  <a:lnTo>
                    <a:pt x="345" y="328"/>
                  </a:lnTo>
                  <a:lnTo>
                    <a:pt x="342" y="327"/>
                  </a:lnTo>
                  <a:lnTo>
                    <a:pt x="338" y="327"/>
                  </a:lnTo>
                  <a:lnTo>
                    <a:pt x="334" y="327"/>
                  </a:lnTo>
                  <a:lnTo>
                    <a:pt x="331" y="326"/>
                  </a:lnTo>
                  <a:lnTo>
                    <a:pt x="327" y="326"/>
                  </a:lnTo>
                  <a:lnTo>
                    <a:pt x="324" y="326"/>
                  </a:lnTo>
                  <a:lnTo>
                    <a:pt x="320" y="326"/>
                  </a:lnTo>
                  <a:lnTo>
                    <a:pt x="316" y="325"/>
                  </a:lnTo>
                  <a:lnTo>
                    <a:pt x="313" y="325"/>
                  </a:lnTo>
                  <a:lnTo>
                    <a:pt x="309" y="325"/>
                  </a:lnTo>
                  <a:lnTo>
                    <a:pt x="305" y="324"/>
                  </a:lnTo>
                  <a:lnTo>
                    <a:pt x="302" y="324"/>
                  </a:lnTo>
                  <a:lnTo>
                    <a:pt x="298" y="323"/>
                  </a:lnTo>
                  <a:lnTo>
                    <a:pt x="295" y="323"/>
                  </a:lnTo>
                  <a:lnTo>
                    <a:pt x="291" y="322"/>
                  </a:lnTo>
                  <a:lnTo>
                    <a:pt x="287" y="322"/>
                  </a:lnTo>
                  <a:lnTo>
                    <a:pt x="284" y="322"/>
                  </a:lnTo>
                  <a:lnTo>
                    <a:pt x="280" y="321"/>
                  </a:lnTo>
                  <a:lnTo>
                    <a:pt x="277" y="321"/>
                  </a:lnTo>
                  <a:lnTo>
                    <a:pt x="273" y="320"/>
                  </a:lnTo>
                  <a:lnTo>
                    <a:pt x="269" y="320"/>
                  </a:lnTo>
                  <a:lnTo>
                    <a:pt x="266" y="319"/>
                  </a:lnTo>
                  <a:lnTo>
                    <a:pt x="262" y="319"/>
                  </a:lnTo>
                  <a:lnTo>
                    <a:pt x="259" y="318"/>
                  </a:lnTo>
                  <a:lnTo>
                    <a:pt x="255" y="318"/>
                  </a:lnTo>
                  <a:lnTo>
                    <a:pt x="251" y="317"/>
                  </a:lnTo>
                  <a:lnTo>
                    <a:pt x="248" y="317"/>
                  </a:lnTo>
                  <a:lnTo>
                    <a:pt x="244" y="316"/>
                  </a:lnTo>
                  <a:lnTo>
                    <a:pt x="241" y="315"/>
                  </a:lnTo>
                  <a:lnTo>
                    <a:pt x="237" y="315"/>
                  </a:lnTo>
                  <a:lnTo>
                    <a:pt x="233" y="314"/>
                  </a:lnTo>
                  <a:lnTo>
                    <a:pt x="230" y="314"/>
                  </a:lnTo>
                  <a:lnTo>
                    <a:pt x="226" y="313"/>
                  </a:lnTo>
                  <a:lnTo>
                    <a:pt x="223" y="312"/>
                  </a:lnTo>
                  <a:lnTo>
                    <a:pt x="219" y="312"/>
                  </a:lnTo>
                  <a:lnTo>
                    <a:pt x="216" y="311"/>
                  </a:lnTo>
                  <a:lnTo>
                    <a:pt x="212" y="310"/>
                  </a:lnTo>
                  <a:lnTo>
                    <a:pt x="208" y="310"/>
                  </a:lnTo>
                  <a:lnTo>
                    <a:pt x="205" y="309"/>
                  </a:lnTo>
                  <a:lnTo>
                    <a:pt x="201" y="308"/>
                  </a:lnTo>
                  <a:lnTo>
                    <a:pt x="198" y="307"/>
                  </a:lnTo>
                  <a:lnTo>
                    <a:pt x="194" y="307"/>
                  </a:lnTo>
                  <a:lnTo>
                    <a:pt x="191" y="306"/>
                  </a:lnTo>
                  <a:lnTo>
                    <a:pt x="187" y="305"/>
                  </a:lnTo>
                  <a:lnTo>
                    <a:pt x="184" y="304"/>
                  </a:lnTo>
                  <a:lnTo>
                    <a:pt x="180" y="304"/>
                  </a:lnTo>
                  <a:lnTo>
                    <a:pt x="176" y="303"/>
                  </a:lnTo>
                  <a:lnTo>
                    <a:pt x="173" y="302"/>
                  </a:lnTo>
                  <a:lnTo>
                    <a:pt x="169" y="301"/>
                  </a:lnTo>
                  <a:lnTo>
                    <a:pt x="166" y="301"/>
                  </a:lnTo>
                  <a:lnTo>
                    <a:pt x="162" y="300"/>
                  </a:lnTo>
                  <a:lnTo>
                    <a:pt x="159" y="299"/>
                  </a:lnTo>
                  <a:lnTo>
                    <a:pt x="155" y="298"/>
                  </a:lnTo>
                  <a:lnTo>
                    <a:pt x="152" y="297"/>
                  </a:lnTo>
                  <a:lnTo>
                    <a:pt x="148" y="296"/>
                  </a:lnTo>
                  <a:lnTo>
                    <a:pt x="145" y="296"/>
                  </a:lnTo>
                  <a:lnTo>
                    <a:pt x="141" y="294"/>
                  </a:lnTo>
                  <a:lnTo>
                    <a:pt x="137" y="294"/>
                  </a:lnTo>
                  <a:lnTo>
                    <a:pt x="134" y="293"/>
                  </a:lnTo>
                  <a:lnTo>
                    <a:pt x="130" y="292"/>
                  </a:lnTo>
                  <a:lnTo>
                    <a:pt x="127" y="291"/>
                  </a:lnTo>
                  <a:lnTo>
                    <a:pt x="124" y="290"/>
                  </a:lnTo>
                  <a:lnTo>
                    <a:pt x="120" y="289"/>
                  </a:lnTo>
                  <a:lnTo>
                    <a:pt x="117" y="288"/>
                  </a:lnTo>
                  <a:lnTo>
                    <a:pt x="113" y="287"/>
                  </a:lnTo>
                  <a:lnTo>
                    <a:pt x="110" y="286"/>
                  </a:lnTo>
                  <a:lnTo>
                    <a:pt x="106" y="285"/>
                  </a:lnTo>
                  <a:lnTo>
                    <a:pt x="103" y="284"/>
                  </a:lnTo>
                  <a:lnTo>
                    <a:pt x="99" y="283"/>
                  </a:lnTo>
                  <a:lnTo>
                    <a:pt x="95" y="282"/>
                  </a:lnTo>
                  <a:lnTo>
                    <a:pt x="92" y="281"/>
                  </a:lnTo>
                  <a:lnTo>
                    <a:pt x="89" y="280"/>
                  </a:lnTo>
                  <a:lnTo>
                    <a:pt x="85" y="279"/>
                  </a:lnTo>
                  <a:lnTo>
                    <a:pt x="82" y="278"/>
                  </a:lnTo>
                  <a:lnTo>
                    <a:pt x="78" y="277"/>
                  </a:lnTo>
                  <a:lnTo>
                    <a:pt x="75" y="275"/>
                  </a:lnTo>
                  <a:lnTo>
                    <a:pt x="71" y="274"/>
                  </a:lnTo>
                  <a:lnTo>
                    <a:pt x="68" y="273"/>
                  </a:lnTo>
                  <a:lnTo>
                    <a:pt x="64" y="272"/>
                  </a:lnTo>
                  <a:lnTo>
                    <a:pt x="61" y="271"/>
                  </a:lnTo>
                  <a:lnTo>
                    <a:pt x="58" y="270"/>
                  </a:lnTo>
                  <a:lnTo>
                    <a:pt x="54" y="268"/>
                  </a:lnTo>
                  <a:lnTo>
                    <a:pt x="51" y="267"/>
                  </a:lnTo>
                  <a:lnTo>
                    <a:pt x="47" y="266"/>
                  </a:lnTo>
                  <a:lnTo>
                    <a:pt x="44" y="265"/>
                  </a:lnTo>
                  <a:lnTo>
                    <a:pt x="40" y="264"/>
                  </a:lnTo>
                  <a:lnTo>
                    <a:pt x="37" y="262"/>
                  </a:lnTo>
                  <a:lnTo>
                    <a:pt x="33" y="261"/>
                  </a:lnTo>
                  <a:lnTo>
                    <a:pt x="30" y="260"/>
                  </a:lnTo>
                  <a:lnTo>
                    <a:pt x="27" y="259"/>
                  </a:lnTo>
                  <a:lnTo>
                    <a:pt x="23" y="257"/>
                  </a:lnTo>
                  <a:lnTo>
                    <a:pt x="20" y="256"/>
                  </a:lnTo>
                  <a:lnTo>
                    <a:pt x="16" y="255"/>
                  </a:lnTo>
                  <a:lnTo>
                    <a:pt x="13" y="253"/>
                  </a:lnTo>
                  <a:lnTo>
                    <a:pt x="10" y="252"/>
                  </a:lnTo>
                  <a:lnTo>
                    <a:pt x="6" y="251"/>
                  </a:lnTo>
                  <a:lnTo>
                    <a:pt x="3" y="249"/>
                  </a:lnTo>
                  <a:lnTo>
                    <a:pt x="0" y="248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759" y="1618"/>
              <a:ext cx="1231" cy="330"/>
            </a:xfrm>
            <a:custGeom>
              <a:avLst/>
              <a:gdLst>
                <a:gd name="T0" fmla="*/ 14 w 1231"/>
                <a:gd name="T1" fmla="*/ 318 h 330"/>
                <a:gd name="T2" fmla="*/ 30 w 1231"/>
                <a:gd name="T3" fmla="*/ 303 h 330"/>
                <a:gd name="T4" fmla="*/ 46 w 1231"/>
                <a:gd name="T5" fmla="*/ 288 h 330"/>
                <a:gd name="T6" fmla="*/ 62 w 1231"/>
                <a:gd name="T7" fmla="*/ 274 h 330"/>
                <a:gd name="T8" fmla="*/ 79 w 1231"/>
                <a:gd name="T9" fmla="*/ 260 h 330"/>
                <a:gd name="T10" fmla="*/ 96 w 1231"/>
                <a:gd name="T11" fmla="*/ 246 h 330"/>
                <a:gd name="T12" fmla="*/ 114 w 1231"/>
                <a:gd name="T13" fmla="*/ 232 h 330"/>
                <a:gd name="T14" fmla="*/ 131 w 1231"/>
                <a:gd name="T15" fmla="*/ 219 h 330"/>
                <a:gd name="T16" fmla="*/ 149 w 1231"/>
                <a:gd name="T17" fmla="*/ 207 h 330"/>
                <a:gd name="T18" fmla="*/ 167 w 1231"/>
                <a:gd name="T19" fmla="*/ 195 h 330"/>
                <a:gd name="T20" fmla="*/ 185 w 1231"/>
                <a:gd name="T21" fmla="*/ 183 h 330"/>
                <a:gd name="T22" fmla="*/ 204 w 1231"/>
                <a:gd name="T23" fmla="*/ 171 h 330"/>
                <a:gd name="T24" fmla="*/ 223 w 1231"/>
                <a:gd name="T25" fmla="*/ 160 h 330"/>
                <a:gd name="T26" fmla="*/ 242 w 1231"/>
                <a:gd name="T27" fmla="*/ 149 h 330"/>
                <a:gd name="T28" fmla="*/ 261 w 1231"/>
                <a:gd name="T29" fmla="*/ 138 h 330"/>
                <a:gd name="T30" fmla="*/ 280 w 1231"/>
                <a:gd name="T31" fmla="*/ 128 h 330"/>
                <a:gd name="T32" fmla="*/ 300 w 1231"/>
                <a:gd name="T33" fmla="*/ 118 h 330"/>
                <a:gd name="T34" fmla="*/ 319 w 1231"/>
                <a:gd name="T35" fmla="*/ 109 h 330"/>
                <a:gd name="T36" fmla="*/ 339 w 1231"/>
                <a:gd name="T37" fmla="*/ 99 h 330"/>
                <a:gd name="T38" fmla="*/ 359 w 1231"/>
                <a:gd name="T39" fmla="*/ 91 h 330"/>
                <a:gd name="T40" fmla="*/ 380 w 1231"/>
                <a:gd name="T41" fmla="*/ 83 h 330"/>
                <a:gd name="T42" fmla="*/ 400 w 1231"/>
                <a:gd name="T43" fmla="*/ 74 h 330"/>
                <a:gd name="T44" fmla="*/ 420 w 1231"/>
                <a:gd name="T45" fmla="*/ 67 h 330"/>
                <a:gd name="T46" fmla="*/ 441 w 1231"/>
                <a:gd name="T47" fmla="*/ 60 h 330"/>
                <a:gd name="T48" fmla="*/ 462 w 1231"/>
                <a:gd name="T49" fmla="*/ 53 h 330"/>
                <a:gd name="T50" fmla="*/ 483 w 1231"/>
                <a:gd name="T51" fmla="*/ 47 h 330"/>
                <a:gd name="T52" fmla="*/ 504 w 1231"/>
                <a:gd name="T53" fmla="*/ 41 h 330"/>
                <a:gd name="T54" fmla="*/ 525 w 1231"/>
                <a:gd name="T55" fmla="*/ 35 h 330"/>
                <a:gd name="T56" fmla="*/ 546 w 1231"/>
                <a:gd name="T57" fmla="*/ 30 h 330"/>
                <a:gd name="T58" fmla="*/ 567 w 1231"/>
                <a:gd name="T59" fmla="*/ 25 h 330"/>
                <a:gd name="T60" fmla="*/ 588 w 1231"/>
                <a:gd name="T61" fmla="*/ 21 h 330"/>
                <a:gd name="T62" fmla="*/ 610 w 1231"/>
                <a:gd name="T63" fmla="*/ 17 h 330"/>
                <a:gd name="T64" fmla="*/ 631 w 1231"/>
                <a:gd name="T65" fmla="*/ 13 h 330"/>
                <a:gd name="T66" fmla="*/ 653 w 1231"/>
                <a:gd name="T67" fmla="*/ 10 h 330"/>
                <a:gd name="T68" fmla="*/ 675 w 1231"/>
                <a:gd name="T69" fmla="*/ 8 h 330"/>
                <a:gd name="T70" fmla="*/ 696 w 1231"/>
                <a:gd name="T71" fmla="*/ 5 h 330"/>
                <a:gd name="T72" fmla="*/ 718 w 1231"/>
                <a:gd name="T73" fmla="*/ 4 h 330"/>
                <a:gd name="T74" fmla="*/ 740 w 1231"/>
                <a:gd name="T75" fmla="*/ 2 h 330"/>
                <a:gd name="T76" fmla="*/ 762 w 1231"/>
                <a:gd name="T77" fmla="*/ 1 h 330"/>
                <a:gd name="T78" fmla="*/ 783 w 1231"/>
                <a:gd name="T79" fmla="*/ 0 h 330"/>
                <a:gd name="T80" fmla="*/ 805 w 1231"/>
                <a:gd name="T81" fmla="*/ 0 h 330"/>
                <a:gd name="T82" fmla="*/ 827 w 1231"/>
                <a:gd name="T83" fmla="*/ 0 h 330"/>
                <a:gd name="T84" fmla="*/ 849 w 1231"/>
                <a:gd name="T85" fmla="*/ 1 h 330"/>
                <a:gd name="T86" fmla="*/ 871 w 1231"/>
                <a:gd name="T87" fmla="*/ 2 h 330"/>
                <a:gd name="T88" fmla="*/ 892 w 1231"/>
                <a:gd name="T89" fmla="*/ 4 h 330"/>
                <a:gd name="T90" fmla="*/ 914 w 1231"/>
                <a:gd name="T91" fmla="*/ 5 h 330"/>
                <a:gd name="T92" fmla="*/ 936 w 1231"/>
                <a:gd name="T93" fmla="*/ 8 h 330"/>
                <a:gd name="T94" fmla="*/ 957 w 1231"/>
                <a:gd name="T95" fmla="*/ 10 h 330"/>
                <a:gd name="T96" fmla="*/ 979 w 1231"/>
                <a:gd name="T97" fmla="*/ 13 h 330"/>
                <a:gd name="T98" fmla="*/ 1000 w 1231"/>
                <a:gd name="T99" fmla="*/ 17 h 330"/>
                <a:gd name="T100" fmla="*/ 1022 w 1231"/>
                <a:gd name="T101" fmla="*/ 21 h 330"/>
                <a:gd name="T102" fmla="*/ 1043 w 1231"/>
                <a:gd name="T103" fmla="*/ 25 h 330"/>
                <a:gd name="T104" fmla="*/ 1064 w 1231"/>
                <a:gd name="T105" fmla="*/ 30 h 330"/>
                <a:gd name="T106" fmla="*/ 1086 w 1231"/>
                <a:gd name="T107" fmla="*/ 35 h 330"/>
                <a:gd name="T108" fmla="*/ 1107 w 1231"/>
                <a:gd name="T109" fmla="*/ 41 h 330"/>
                <a:gd name="T110" fmla="*/ 1128 w 1231"/>
                <a:gd name="T111" fmla="*/ 47 h 330"/>
                <a:gd name="T112" fmla="*/ 1149 w 1231"/>
                <a:gd name="T113" fmla="*/ 53 h 330"/>
                <a:gd name="T114" fmla="*/ 1169 w 1231"/>
                <a:gd name="T115" fmla="*/ 60 h 330"/>
                <a:gd name="T116" fmla="*/ 1190 w 1231"/>
                <a:gd name="T117" fmla="*/ 67 h 330"/>
                <a:gd name="T118" fmla="*/ 1210 w 1231"/>
                <a:gd name="T119" fmla="*/ 74 h 330"/>
                <a:gd name="T120" fmla="*/ 1231 w 1231"/>
                <a:gd name="T121" fmla="*/ 8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1" h="330">
                  <a:moveTo>
                    <a:pt x="0" y="330"/>
                  </a:moveTo>
                  <a:lnTo>
                    <a:pt x="3" y="328"/>
                  </a:lnTo>
                  <a:lnTo>
                    <a:pt x="6" y="325"/>
                  </a:lnTo>
                  <a:lnTo>
                    <a:pt x="8" y="323"/>
                  </a:lnTo>
                  <a:lnTo>
                    <a:pt x="11" y="320"/>
                  </a:lnTo>
                  <a:lnTo>
                    <a:pt x="14" y="318"/>
                  </a:lnTo>
                  <a:lnTo>
                    <a:pt x="16" y="315"/>
                  </a:lnTo>
                  <a:lnTo>
                    <a:pt x="19" y="312"/>
                  </a:lnTo>
                  <a:lnTo>
                    <a:pt x="22" y="310"/>
                  </a:lnTo>
                  <a:lnTo>
                    <a:pt x="24" y="308"/>
                  </a:lnTo>
                  <a:lnTo>
                    <a:pt x="27" y="305"/>
                  </a:lnTo>
                  <a:lnTo>
                    <a:pt x="30" y="303"/>
                  </a:lnTo>
                  <a:lnTo>
                    <a:pt x="32" y="300"/>
                  </a:lnTo>
                  <a:lnTo>
                    <a:pt x="35" y="298"/>
                  </a:lnTo>
                  <a:lnTo>
                    <a:pt x="38" y="295"/>
                  </a:lnTo>
                  <a:lnTo>
                    <a:pt x="41" y="293"/>
                  </a:lnTo>
                  <a:lnTo>
                    <a:pt x="43" y="291"/>
                  </a:lnTo>
                  <a:lnTo>
                    <a:pt x="46" y="288"/>
                  </a:lnTo>
                  <a:lnTo>
                    <a:pt x="49" y="286"/>
                  </a:lnTo>
                  <a:lnTo>
                    <a:pt x="51" y="283"/>
                  </a:lnTo>
                  <a:lnTo>
                    <a:pt x="54" y="281"/>
                  </a:lnTo>
                  <a:lnTo>
                    <a:pt x="57" y="278"/>
                  </a:lnTo>
                  <a:lnTo>
                    <a:pt x="60" y="276"/>
                  </a:lnTo>
                  <a:lnTo>
                    <a:pt x="62" y="274"/>
                  </a:lnTo>
                  <a:lnTo>
                    <a:pt x="65" y="271"/>
                  </a:lnTo>
                  <a:lnTo>
                    <a:pt x="68" y="269"/>
                  </a:lnTo>
                  <a:lnTo>
                    <a:pt x="71" y="267"/>
                  </a:lnTo>
                  <a:lnTo>
                    <a:pt x="74" y="264"/>
                  </a:lnTo>
                  <a:lnTo>
                    <a:pt x="77" y="262"/>
                  </a:lnTo>
                  <a:lnTo>
                    <a:pt x="79" y="260"/>
                  </a:lnTo>
                  <a:lnTo>
                    <a:pt x="82" y="257"/>
                  </a:lnTo>
                  <a:lnTo>
                    <a:pt x="85" y="255"/>
                  </a:lnTo>
                  <a:lnTo>
                    <a:pt x="88" y="253"/>
                  </a:lnTo>
                  <a:lnTo>
                    <a:pt x="91" y="250"/>
                  </a:lnTo>
                  <a:lnTo>
                    <a:pt x="94" y="248"/>
                  </a:lnTo>
                  <a:lnTo>
                    <a:pt x="96" y="246"/>
                  </a:lnTo>
                  <a:lnTo>
                    <a:pt x="99" y="244"/>
                  </a:lnTo>
                  <a:lnTo>
                    <a:pt x="102" y="241"/>
                  </a:lnTo>
                  <a:lnTo>
                    <a:pt x="105" y="239"/>
                  </a:lnTo>
                  <a:lnTo>
                    <a:pt x="108" y="237"/>
                  </a:lnTo>
                  <a:lnTo>
                    <a:pt x="111" y="235"/>
                  </a:lnTo>
                  <a:lnTo>
                    <a:pt x="114" y="232"/>
                  </a:lnTo>
                  <a:lnTo>
                    <a:pt x="117" y="230"/>
                  </a:lnTo>
                  <a:lnTo>
                    <a:pt x="120" y="228"/>
                  </a:lnTo>
                  <a:lnTo>
                    <a:pt x="123" y="226"/>
                  </a:lnTo>
                  <a:lnTo>
                    <a:pt x="126" y="224"/>
                  </a:lnTo>
                  <a:lnTo>
                    <a:pt x="128" y="222"/>
                  </a:lnTo>
                  <a:lnTo>
                    <a:pt x="131" y="219"/>
                  </a:lnTo>
                  <a:lnTo>
                    <a:pt x="134" y="217"/>
                  </a:lnTo>
                  <a:lnTo>
                    <a:pt x="137" y="215"/>
                  </a:lnTo>
                  <a:lnTo>
                    <a:pt x="140" y="213"/>
                  </a:lnTo>
                  <a:lnTo>
                    <a:pt x="143" y="211"/>
                  </a:lnTo>
                  <a:lnTo>
                    <a:pt x="146" y="209"/>
                  </a:lnTo>
                  <a:lnTo>
                    <a:pt x="149" y="207"/>
                  </a:lnTo>
                  <a:lnTo>
                    <a:pt x="152" y="205"/>
                  </a:lnTo>
                  <a:lnTo>
                    <a:pt x="155" y="203"/>
                  </a:lnTo>
                  <a:lnTo>
                    <a:pt x="158" y="201"/>
                  </a:lnTo>
                  <a:lnTo>
                    <a:pt x="161" y="199"/>
                  </a:lnTo>
                  <a:lnTo>
                    <a:pt x="164" y="196"/>
                  </a:lnTo>
                  <a:lnTo>
                    <a:pt x="167" y="195"/>
                  </a:lnTo>
                  <a:lnTo>
                    <a:pt x="170" y="192"/>
                  </a:lnTo>
                  <a:lnTo>
                    <a:pt x="173" y="190"/>
                  </a:lnTo>
                  <a:lnTo>
                    <a:pt x="176" y="189"/>
                  </a:lnTo>
                  <a:lnTo>
                    <a:pt x="180" y="186"/>
                  </a:lnTo>
                  <a:lnTo>
                    <a:pt x="183" y="184"/>
                  </a:lnTo>
                  <a:lnTo>
                    <a:pt x="185" y="183"/>
                  </a:lnTo>
                  <a:lnTo>
                    <a:pt x="189" y="180"/>
                  </a:lnTo>
                  <a:lnTo>
                    <a:pt x="192" y="179"/>
                  </a:lnTo>
                  <a:lnTo>
                    <a:pt x="195" y="177"/>
                  </a:lnTo>
                  <a:lnTo>
                    <a:pt x="198" y="175"/>
                  </a:lnTo>
                  <a:lnTo>
                    <a:pt x="201" y="173"/>
                  </a:lnTo>
                  <a:lnTo>
                    <a:pt x="204" y="171"/>
                  </a:lnTo>
                  <a:lnTo>
                    <a:pt x="207" y="169"/>
                  </a:lnTo>
                  <a:lnTo>
                    <a:pt x="210" y="167"/>
                  </a:lnTo>
                  <a:lnTo>
                    <a:pt x="213" y="165"/>
                  </a:lnTo>
                  <a:lnTo>
                    <a:pt x="217" y="163"/>
                  </a:lnTo>
                  <a:lnTo>
                    <a:pt x="220" y="161"/>
                  </a:lnTo>
                  <a:lnTo>
                    <a:pt x="223" y="160"/>
                  </a:lnTo>
                  <a:lnTo>
                    <a:pt x="226" y="158"/>
                  </a:lnTo>
                  <a:lnTo>
                    <a:pt x="229" y="156"/>
                  </a:lnTo>
                  <a:lnTo>
                    <a:pt x="232" y="154"/>
                  </a:lnTo>
                  <a:lnTo>
                    <a:pt x="235" y="152"/>
                  </a:lnTo>
                  <a:lnTo>
                    <a:pt x="239" y="150"/>
                  </a:lnTo>
                  <a:lnTo>
                    <a:pt x="242" y="149"/>
                  </a:lnTo>
                  <a:lnTo>
                    <a:pt x="245" y="147"/>
                  </a:lnTo>
                  <a:lnTo>
                    <a:pt x="248" y="145"/>
                  </a:lnTo>
                  <a:lnTo>
                    <a:pt x="251" y="143"/>
                  </a:lnTo>
                  <a:lnTo>
                    <a:pt x="255" y="142"/>
                  </a:lnTo>
                  <a:lnTo>
                    <a:pt x="258" y="140"/>
                  </a:lnTo>
                  <a:lnTo>
                    <a:pt x="261" y="138"/>
                  </a:lnTo>
                  <a:lnTo>
                    <a:pt x="264" y="136"/>
                  </a:lnTo>
                  <a:lnTo>
                    <a:pt x="267" y="135"/>
                  </a:lnTo>
                  <a:lnTo>
                    <a:pt x="271" y="133"/>
                  </a:lnTo>
                  <a:lnTo>
                    <a:pt x="274" y="131"/>
                  </a:lnTo>
                  <a:lnTo>
                    <a:pt x="277" y="129"/>
                  </a:lnTo>
                  <a:lnTo>
                    <a:pt x="280" y="128"/>
                  </a:lnTo>
                  <a:lnTo>
                    <a:pt x="283" y="126"/>
                  </a:lnTo>
                  <a:lnTo>
                    <a:pt x="287" y="125"/>
                  </a:lnTo>
                  <a:lnTo>
                    <a:pt x="290" y="123"/>
                  </a:lnTo>
                  <a:lnTo>
                    <a:pt x="293" y="121"/>
                  </a:lnTo>
                  <a:lnTo>
                    <a:pt x="296" y="120"/>
                  </a:lnTo>
                  <a:lnTo>
                    <a:pt x="300" y="118"/>
                  </a:lnTo>
                  <a:lnTo>
                    <a:pt x="303" y="116"/>
                  </a:lnTo>
                  <a:lnTo>
                    <a:pt x="306" y="115"/>
                  </a:lnTo>
                  <a:lnTo>
                    <a:pt x="310" y="113"/>
                  </a:lnTo>
                  <a:lnTo>
                    <a:pt x="313" y="112"/>
                  </a:lnTo>
                  <a:lnTo>
                    <a:pt x="316" y="110"/>
                  </a:lnTo>
                  <a:lnTo>
                    <a:pt x="319" y="109"/>
                  </a:lnTo>
                  <a:lnTo>
                    <a:pt x="323" y="107"/>
                  </a:lnTo>
                  <a:lnTo>
                    <a:pt x="326" y="106"/>
                  </a:lnTo>
                  <a:lnTo>
                    <a:pt x="329" y="104"/>
                  </a:lnTo>
                  <a:lnTo>
                    <a:pt x="333" y="102"/>
                  </a:lnTo>
                  <a:lnTo>
                    <a:pt x="336" y="101"/>
                  </a:lnTo>
                  <a:lnTo>
                    <a:pt x="339" y="99"/>
                  </a:lnTo>
                  <a:lnTo>
                    <a:pt x="343" y="98"/>
                  </a:lnTo>
                  <a:lnTo>
                    <a:pt x="346" y="97"/>
                  </a:lnTo>
                  <a:lnTo>
                    <a:pt x="349" y="95"/>
                  </a:lnTo>
                  <a:lnTo>
                    <a:pt x="353" y="94"/>
                  </a:lnTo>
                  <a:lnTo>
                    <a:pt x="356" y="92"/>
                  </a:lnTo>
                  <a:lnTo>
                    <a:pt x="359" y="91"/>
                  </a:lnTo>
                  <a:lnTo>
                    <a:pt x="363" y="89"/>
                  </a:lnTo>
                  <a:lnTo>
                    <a:pt x="366" y="88"/>
                  </a:lnTo>
                  <a:lnTo>
                    <a:pt x="369" y="87"/>
                  </a:lnTo>
                  <a:lnTo>
                    <a:pt x="373" y="85"/>
                  </a:lnTo>
                  <a:lnTo>
                    <a:pt x="376" y="84"/>
                  </a:lnTo>
                  <a:lnTo>
                    <a:pt x="380" y="83"/>
                  </a:lnTo>
                  <a:lnTo>
                    <a:pt x="383" y="81"/>
                  </a:lnTo>
                  <a:lnTo>
                    <a:pt x="386" y="80"/>
                  </a:lnTo>
                  <a:lnTo>
                    <a:pt x="390" y="78"/>
                  </a:lnTo>
                  <a:lnTo>
                    <a:pt x="393" y="77"/>
                  </a:lnTo>
                  <a:lnTo>
                    <a:pt x="396" y="76"/>
                  </a:lnTo>
                  <a:lnTo>
                    <a:pt x="400" y="74"/>
                  </a:lnTo>
                  <a:lnTo>
                    <a:pt x="403" y="73"/>
                  </a:lnTo>
                  <a:lnTo>
                    <a:pt x="407" y="72"/>
                  </a:lnTo>
                  <a:lnTo>
                    <a:pt x="410" y="71"/>
                  </a:lnTo>
                  <a:lnTo>
                    <a:pt x="413" y="69"/>
                  </a:lnTo>
                  <a:lnTo>
                    <a:pt x="417" y="68"/>
                  </a:lnTo>
                  <a:lnTo>
                    <a:pt x="420" y="67"/>
                  </a:lnTo>
                  <a:lnTo>
                    <a:pt x="424" y="66"/>
                  </a:lnTo>
                  <a:lnTo>
                    <a:pt x="427" y="65"/>
                  </a:lnTo>
                  <a:lnTo>
                    <a:pt x="431" y="63"/>
                  </a:lnTo>
                  <a:lnTo>
                    <a:pt x="434" y="62"/>
                  </a:lnTo>
                  <a:lnTo>
                    <a:pt x="438" y="61"/>
                  </a:lnTo>
                  <a:lnTo>
                    <a:pt x="441" y="60"/>
                  </a:lnTo>
                  <a:lnTo>
                    <a:pt x="444" y="59"/>
                  </a:lnTo>
                  <a:lnTo>
                    <a:pt x="448" y="58"/>
                  </a:lnTo>
                  <a:lnTo>
                    <a:pt x="451" y="56"/>
                  </a:lnTo>
                  <a:lnTo>
                    <a:pt x="455" y="55"/>
                  </a:lnTo>
                  <a:lnTo>
                    <a:pt x="458" y="54"/>
                  </a:lnTo>
                  <a:lnTo>
                    <a:pt x="462" y="53"/>
                  </a:lnTo>
                  <a:lnTo>
                    <a:pt x="465" y="52"/>
                  </a:lnTo>
                  <a:lnTo>
                    <a:pt x="469" y="51"/>
                  </a:lnTo>
                  <a:lnTo>
                    <a:pt x="472" y="50"/>
                  </a:lnTo>
                  <a:lnTo>
                    <a:pt x="475" y="49"/>
                  </a:lnTo>
                  <a:lnTo>
                    <a:pt x="479" y="48"/>
                  </a:lnTo>
                  <a:lnTo>
                    <a:pt x="483" y="47"/>
                  </a:lnTo>
                  <a:lnTo>
                    <a:pt x="486" y="46"/>
                  </a:lnTo>
                  <a:lnTo>
                    <a:pt x="490" y="45"/>
                  </a:lnTo>
                  <a:lnTo>
                    <a:pt x="493" y="44"/>
                  </a:lnTo>
                  <a:lnTo>
                    <a:pt x="497" y="43"/>
                  </a:lnTo>
                  <a:lnTo>
                    <a:pt x="500" y="42"/>
                  </a:lnTo>
                  <a:lnTo>
                    <a:pt x="504" y="41"/>
                  </a:lnTo>
                  <a:lnTo>
                    <a:pt x="507" y="40"/>
                  </a:lnTo>
                  <a:lnTo>
                    <a:pt x="510" y="39"/>
                  </a:lnTo>
                  <a:lnTo>
                    <a:pt x="514" y="38"/>
                  </a:lnTo>
                  <a:lnTo>
                    <a:pt x="517" y="37"/>
                  </a:lnTo>
                  <a:lnTo>
                    <a:pt x="521" y="36"/>
                  </a:lnTo>
                  <a:lnTo>
                    <a:pt x="525" y="35"/>
                  </a:lnTo>
                  <a:lnTo>
                    <a:pt x="528" y="34"/>
                  </a:lnTo>
                  <a:lnTo>
                    <a:pt x="532" y="33"/>
                  </a:lnTo>
                  <a:lnTo>
                    <a:pt x="535" y="33"/>
                  </a:lnTo>
                  <a:lnTo>
                    <a:pt x="539" y="32"/>
                  </a:lnTo>
                  <a:lnTo>
                    <a:pt x="542" y="31"/>
                  </a:lnTo>
                  <a:lnTo>
                    <a:pt x="546" y="30"/>
                  </a:lnTo>
                  <a:lnTo>
                    <a:pt x="549" y="29"/>
                  </a:lnTo>
                  <a:lnTo>
                    <a:pt x="553" y="28"/>
                  </a:lnTo>
                  <a:lnTo>
                    <a:pt x="556" y="28"/>
                  </a:lnTo>
                  <a:lnTo>
                    <a:pt x="560" y="27"/>
                  </a:lnTo>
                  <a:lnTo>
                    <a:pt x="564" y="26"/>
                  </a:lnTo>
                  <a:lnTo>
                    <a:pt x="567" y="25"/>
                  </a:lnTo>
                  <a:lnTo>
                    <a:pt x="571" y="24"/>
                  </a:lnTo>
                  <a:lnTo>
                    <a:pt x="574" y="24"/>
                  </a:lnTo>
                  <a:lnTo>
                    <a:pt x="578" y="23"/>
                  </a:lnTo>
                  <a:lnTo>
                    <a:pt x="581" y="22"/>
                  </a:lnTo>
                  <a:lnTo>
                    <a:pt x="585" y="22"/>
                  </a:lnTo>
                  <a:lnTo>
                    <a:pt x="588" y="21"/>
                  </a:lnTo>
                  <a:lnTo>
                    <a:pt x="592" y="20"/>
                  </a:lnTo>
                  <a:lnTo>
                    <a:pt x="596" y="20"/>
                  </a:lnTo>
                  <a:lnTo>
                    <a:pt x="599" y="19"/>
                  </a:lnTo>
                  <a:lnTo>
                    <a:pt x="603" y="18"/>
                  </a:lnTo>
                  <a:lnTo>
                    <a:pt x="606" y="18"/>
                  </a:lnTo>
                  <a:lnTo>
                    <a:pt x="610" y="17"/>
                  </a:lnTo>
                  <a:lnTo>
                    <a:pt x="613" y="16"/>
                  </a:lnTo>
                  <a:lnTo>
                    <a:pt x="617" y="16"/>
                  </a:lnTo>
                  <a:lnTo>
                    <a:pt x="621" y="15"/>
                  </a:lnTo>
                  <a:lnTo>
                    <a:pt x="624" y="15"/>
                  </a:lnTo>
                  <a:lnTo>
                    <a:pt x="628" y="14"/>
                  </a:lnTo>
                  <a:lnTo>
                    <a:pt x="631" y="13"/>
                  </a:lnTo>
                  <a:lnTo>
                    <a:pt x="635" y="13"/>
                  </a:lnTo>
                  <a:lnTo>
                    <a:pt x="639" y="12"/>
                  </a:lnTo>
                  <a:lnTo>
                    <a:pt x="642" y="12"/>
                  </a:lnTo>
                  <a:lnTo>
                    <a:pt x="646" y="11"/>
                  </a:lnTo>
                  <a:lnTo>
                    <a:pt x="649" y="11"/>
                  </a:lnTo>
                  <a:lnTo>
                    <a:pt x="653" y="10"/>
                  </a:lnTo>
                  <a:lnTo>
                    <a:pt x="657" y="10"/>
                  </a:lnTo>
                  <a:lnTo>
                    <a:pt x="660" y="9"/>
                  </a:lnTo>
                  <a:lnTo>
                    <a:pt x="664" y="9"/>
                  </a:lnTo>
                  <a:lnTo>
                    <a:pt x="667" y="8"/>
                  </a:lnTo>
                  <a:lnTo>
                    <a:pt x="671" y="8"/>
                  </a:lnTo>
                  <a:lnTo>
                    <a:pt x="675" y="8"/>
                  </a:lnTo>
                  <a:lnTo>
                    <a:pt x="678" y="7"/>
                  </a:lnTo>
                  <a:lnTo>
                    <a:pt x="682" y="7"/>
                  </a:lnTo>
                  <a:lnTo>
                    <a:pt x="685" y="7"/>
                  </a:lnTo>
                  <a:lnTo>
                    <a:pt x="689" y="6"/>
                  </a:lnTo>
                  <a:lnTo>
                    <a:pt x="693" y="6"/>
                  </a:lnTo>
                  <a:lnTo>
                    <a:pt x="696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7" y="4"/>
                  </a:lnTo>
                  <a:lnTo>
                    <a:pt x="711" y="4"/>
                  </a:lnTo>
                  <a:lnTo>
                    <a:pt x="714" y="4"/>
                  </a:lnTo>
                  <a:lnTo>
                    <a:pt x="718" y="4"/>
                  </a:lnTo>
                  <a:lnTo>
                    <a:pt x="722" y="3"/>
                  </a:lnTo>
                  <a:lnTo>
                    <a:pt x="725" y="3"/>
                  </a:lnTo>
                  <a:lnTo>
                    <a:pt x="729" y="3"/>
                  </a:lnTo>
                  <a:lnTo>
                    <a:pt x="733" y="3"/>
                  </a:lnTo>
                  <a:lnTo>
                    <a:pt x="736" y="2"/>
                  </a:lnTo>
                  <a:lnTo>
                    <a:pt x="740" y="2"/>
                  </a:lnTo>
                  <a:lnTo>
                    <a:pt x="743" y="2"/>
                  </a:lnTo>
                  <a:lnTo>
                    <a:pt x="747" y="2"/>
                  </a:lnTo>
                  <a:lnTo>
                    <a:pt x="751" y="1"/>
                  </a:lnTo>
                  <a:lnTo>
                    <a:pt x="754" y="1"/>
                  </a:lnTo>
                  <a:lnTo>
                    <a:pt x="758" y="1"/>
                  </a:lnTo>
                  <a:lnTo>
                    <a:pt x="762" y="1"/>
                  </a:lnTo>
                  <a:lnTo>
                    <a:pt x="765" y="1"/>
                  </a:lnTo>
                  <a:lnTo>
                    <a:pt x="769" y="1"/>
                  </a:lnTo>
                  <a:lnTo>
                    <a:pt x="772" y="1"/>
                  </a:lnTo>
                  <a:lnTo>
                    <a:pt x="776" y="1"/>
                  </a:lnTo>
                  <a:lnTo>
                    <a:pt x="780" y="0"/>
                  </a:lnTo>
                  <a:lnTo>
                    <a:pt x="783" y="0"/>
                  </a:lnTo>
                  <a:lnTo>
                    <a:pt x="787" y="0"/>
                  </a:lnTo>
                  <a:lnTo>
                    <a:pt x="791" y="0"/>
                  </a:lnTo>
                  <a:lnTo>
                    <a:pt x="794" y="0"/>
                  </a:lnTo>
                  <a:lnTo>
                    <a:pt x="798" y="0"/>
                  </a:lnTo>
                  <a:lnTo>
                    <a:pt x="801" y="0"/>
                  </a:lnTo>
                  <a:lnTo>
                    <a:pt x="805" y="0"/>
                  </a:lnTo>
                  <a:lnTo>
                    <a:pt x="809" y="0"/>
                  </a:lnTo>
                  <a:lnTo>
                    <a:pt x="812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0"/>
                  </a:lnTo>
                  <a:lnTo>
                    <a:pt x="827" y="0"/>
                  </a:lnTo>
                  <a:lnTo>
                    <a:pt x="830" y="0"/>
                  </a:lnTo>
                  <a:lnTo>
                    <a:pt x="834" y="1"/>
                  </a:lnTo>
                  <a:lnTo>
                    <a:pt x="838" y="1"/>
                  </a:lnTo>
                  <a:lnTo>
                    <a:pt x="841" y="1"/>
                  </a:lnTo>
                  <a:lnTo>
                    <a:pt x="845" y="1"/>
                  </a:lnTo>
                  <a:lnTo>
                    <a:pt x="849" y="1"/>
                  </a:lnTo>
                  <a:lnTo>
                    <a:pt x="852" y="1"/>
                  </a:lnTo>
                  <a:lnTo>
                    <a:pt x="856" y="1"/>
                  </a:lnTo>
                  <a:lnTo>
                    <a:pt x="860" y="1"/>
                  </a:lnTo>
                  <a:lnTo>
                    <a:pt x="863" y="2"/>
                  </a:lnTo>
                  <a:lnTo>
                    <a:pt x="867" y="2"/>
                  </a:lnTo>
                  <a:lnTo>
                    <a:pt x="871" y="2"/>
                  </a:lnTo>
                  <a:lnTo>
                    <a:pt x="874" y="2"/>
                  </a:lnTo>
                  <a:lnTo>
                    <a:pt x="878" y="3"/>
                  </a:lnTo>
                  <a:lnTo>
                    <a:pt x="881" y="3"/>
                  </a:lnTo>
                  <a:lnTo>
                    <a:pt x="885" y="3"/>
                  </a:lnTo>
                  <a:lnTo>
                    <a:pt x="889" y="3"/>
                  </a:lnTo>
                  <a:lnTo>
                    <a:pt x="892" y="4"/>
                  </a:lnTo>
                  <a:lnTo>
                    <a:pt x="896" y="4"/>
                  </a:lnTo>
                  <a:lnTo>
                    <a:pt x="900" y="4"/>
                  </a:lnTo>
                  <a:lnTo>
                    <a:pt x="903" y="4"/>
                  </a:lnTo>
                  <a:lnTo>
                    <a:pt x="907" y="5"/>
                  </a:lnTo>
                  <a:lnTo>
                    <a:pt x="910" y="5"/>
                  </a:lnTo>
                  <a:lnTo>
                    <a:pt x="914" y="5"/>
                  </a:lnTo>
                  <a:lnTo>
                    <a:pt x="917" y="6"/>
                  </a:lnTo>
                  <a:lnTo>
                    <a:pt x="921" y="6"/>
                  </a:lnTo>
                  <a:lnTo>
                    <a:pt x="925" y="7"/>
                  </a:lnTo>
                  <a:lnTo>
                    <a:pt x="928" y="7"/>
                  </a:lnTo>
                  <a:lnTo>
                    <a:pt x="932" y="7"/>
                  </a:lnTo>
                  <a:lnTo>
                    <a:pt x="936" y="8"/>
                  </a:lnTo>
                  <a:lnTo>
                    <a:pt x="939" y="8"/>
                  </a:lnTo>
                  <a:lnTo>
                    <a:pt x="943" y="8"/>
                  </a:lnTo>
                  <a:lnTo>
                    <a:pt x="946" y="9"/>
                  </a:lnTo>
                  <a:lnTo>
                    <a:pt x="950" y="9"/>
                  </a:lnTo>
                  <a:lnTo>
                    <a:pt x="954" y="10"/>
                  </a:lnTo>
                  <a:lnTo>
                    <a:pt x="957" y="10"/>
                  </a:lnTo>
                  <a:lnTo>
                    <a:pt x="961" y="11"/>
                  </a:lnTo>
                  <a:lnTo>
                    <a:pt x="964" y="11"/>
                  </a:lnTo>
                  <a:lnTo>
                    <a:pt x="968" y="12"/>
                  </a:lnTo>
                  <a:lnTo>
                    <a:pt x="972" y="12"/>
                  </a:lnTo>
                  <a:lnTo>
                    <a:pt x="975" y="13"/>
                  </a:lnTo>
                  <a:lnTo>
                    <a:pt x="979" y="13"/>
                  </a:lnTo>
                  <a:lnTo>
                    <a:pt x="983" y="14"/>
                  </a:lnTo>
                  <a:lnTo>
                    <a:pt x="986" y="15"/>
                  </a:lnTo>
                  <a:lnTo>
                    <a:pt x="990" y="15"/>
                  </a:lnTo>
                  <a:lnTo>
                    <a:pt x="993" y="16"/>
                  </a:lnTo>
                  <a:lnTo>
                    <a:pt x="997" y="16"/>
                  </a:lnTo>
                  <a:lnTo>
                    <a:pt x="1000" y="17"/>
                  </a:lnTo>
                  <a:lnTo>
                    <a:pt x="1004" y="18"/>
                  </a:lnTo>
                  <a:lnTo>
                    <a:pt x="1007" y="18"/>
                  </a:lnTo>
                  <a:lnTo>
                    <a:pt x="1011" y="19"/>
                  </a:lnTo>
                  <a:lnTo>
                    <a:pt x="1015" y="20"/>
                  </a:lnTo>
                  <a:lnTo>
                    <a:pt x="1018" y="20"/>
                  </a:lnTo>
                  <a:lnTo>
                    <a:pt x="1022" y="21"/>
                  </a:lnTo>
                  <a:lnTo>
                    <a:pt x="1025" y="22"/>
                  </a:lnTo>
                  <a:lnTo>
                    <a:pt x="1029" y="22"/>
                  </a:lnTo>
                  <a:lnTo>
                    <a:pt x="1032" y="23"/>
                  </a:lnTo>
                  <a:lnTo>
                    <a:pt x="1036" y="24"/>
                  </a:lnTo>
                  <a:lnTo>
                    <a:pt x="1040" y="24"/>
                  </a:lnTo>
                  <a:lnTo>
                    <a:pt x="1043" y="25"/>
                  </a:lnTo>
                  <a:lnTo>
                    <a:pt x="1047" y="26"/>
                  </a:lnTo>
                  <a:lnTo>
                    <a:pt x="1050" y="27"/>
                  </a:lnTo>
                  <a:lnTo>
                    <a:pt x="1054" y="28"/>
                  </a:lnTo>
                  <a:lnTo>
                    <a:pt x="1057" y="28"/>
                  </a:lnTo>
                  <a:lnTo>
                    <a:pt x="1061" y="29"/>
                  </a:lnTo>
                  <a:lnTo>
                    <a:pt x="1064" y="30"/>
                  </a:lnTo>
                  <a:lnTo>
                    <a:pt x="1068" y="31"/>
                  </a:lnTo>
                  <a:lnTo>
                    <a:pt x="1071" y="32"/>
                  </a:lnTo>
                  <a:lnTo>
                    <a:pt x="1075" y="33"/>
                  </a:lnTo>
                  <a:lnTo>
                    <a:pt x="1079" y="33"/>
                  </a:lnTo>
                  <a:lnTo>
                    <a:pt x="1082" y="34"/>
                  </a:lnTo>
                  <a:lnTo>
                    <a:pt x="1086" y="35"/>
                  </a:lnTo>
                  <a:lnTo>
                    <a:pt x="1089" y="36"/>
                  </a:lnTo>
                  <a:lnTo>
                    <a:pt x="1093" y="37"/>
                  </a:lnTo>
                  <a:lnTo>
                    <a:pt x="1096" y="38"/>
                  </a:lnTo>
                  <a:lnTo>
                    <a:pt x="1100" y="39"/>
                  </a:lnTo>
                  <a:lnTo>
                    <a:pt x="1103" y="40"/>
                  </a:lnTo>
                  <a:lnTo>
                    <a:pt x="1107" y="41"/>
                  </a:lnTo>
                  <a:lnTo>
                    <a:pt x="1110" y="42"/>
                  </a:lnTo>
                  <a:lnTo>
                    <a:pt x="1114" y="43"/>
                  </a:lnTo>
                  <a:lnTo>
                    <a:pt x="1117" y="44"/>
                  </a:lnTo>
                  <a:lnTo>
                    <a:pt x="1121" y="45"/>
                  </a:lnTo>
                  <a:lnTo>
                    <a:pt x="1124" y="46"/>
                  </a:lnTo>
                  <a:lnTo>
                    <a:pt x="1128" y="47"/>
                  </a:lnTo>
                  <a:lnTo>
                    <a:pt x="1131" y="48"/>
                  </a:lnTo>
                  <a:lnTo>
                    <a:pt x="1135" y="49"/>
                  </a:lnTo>
                  <a:lnTo>
                    <a:pt x="1138" y="50"/>
                  </a:lnTo>
                  <a:lnTo>
                    <a:pt x="1142" y="51"/>
                  </a:lnTo>
                  <a:lnTo>
                    <a:pt x="1145" y="52"/>
                  </a:lnTo>
                  <a:lnTo>
                    <a:pt x="1149" y="53"/>
                  </a:lnTo>
                  <a:lnTo>
                    <a:pt x="1152" y="54"/>
                  </a:lnTo>
                  <a:lnTo>
                    <a:pt x="1155" y="55"/>
                  </a:lnTo>
                  <a:lnTo>
                    <a:pt x="1159" y="56"/>
                  </a:lnTo>
                  <a:lnTo>
                    <a:pt x="1162" y="58"/>
                  </a:lnTo>
                  <a:lnTo>
                    <a:pt x="1166" y="59"/>
                  </a:lnTo>
                  <a:lnTo>
                    <a:pt x="1169" y="60"/>
                  </a:lnTo>
                  <a:lnTo>
                    <a:pt x="1173" y="61"/>
                  </a:lnTo>
                  <a:lnTo>
                    <a:pt x="1176" y="62"/>
                  </a:lnTo>
                  <a:lnTo>
                    <a:pt x="1180" y="63"/>
                  </a:lnTo>
                  <a:lnTo>
                    <a:pt x="1183" y="65"/>
                  </a:lnTo>
                  <a:lnTo>
                    <a:pt x="1187" y="66"/>
                  </a:lnTo>
                  <a:lnTo>
                    <a:pt x="1190" y="67"/>
                  </a:lnTo>
                  <a:lnTo>
                    <a:pt x="1193" y="68"/>
                  </a:lnTo>
                  <a:lnTo>
                    <a:pt x="1197" y="69"/>
                  </a:lnTo>
                  <a:lnTo>
                    <a:pt x="1200" y="71"/>
                  </a:lnTo>
                  <a:lnTo>
                    <a:pt x="1204" y="72"/>
                  </a:lnTo>
                  <a:lnTo>
                    <a:pt x="1207" y="73"/>
                  </a:lnTo>
                  <a:lnTo>
                    <a:pt x="1210" y="74"/>
                  </a:lnTo>
                  <a:lnTo>
                    <a:pt x="1214" y="76"/>
                  </a:lnTo>
                  <a:lnTo>
                    <a:pt x="1217" y="77"/>
                  </a:lnTo>
                  <a:lnTo>
                    <a:pt x="1221" y="78"/>
                  </a:lnTo>
                  <a:lnTo>
                    <a:pt x="1224" y="80"/>
                  </a:lnTo>
                  <a:lnTo>
                    <a:pt x="1227" y="81"/>
                  </a:lnTo>
                  <a:lnTo>
                    <a:pt x="1231" y="83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729" y="3272"/>
              <a:ext cx="1937" cy="734"/>
            </a:xfrm>
            <a:custGeom>
              <a:avLst/>
              <a:gdLst>
                <a:gd name="T0" fmla="*/ 1923 w 1937"/>
                <a:gd name="T1" fmla="*/ 32 h 734"/>
                <a:gd name="T2" fmla="*/ 1907 w 1937"/>
                <a:gd name="T3" fmla="*/ 66 h 734"/>
                <a:gd name="T4" fmla="*/ 1889 w 1937"/>
                <a:gd name="T5" fmla="*/ 100 h 734"/>
                <a:gd name="T6" fmla="*/ 1870 w 1937"/>
                <a:gd name="T7" fmla="*/ 133 h 734"/>
                <a:gd name="T8" fmla="*/ 1851 w 1937"/>
                <a:gd name="T9" fmla="*/ 166 h 734"/>
                <a:gd name="T10" fmla="*/ 1830 w 1937"/>
                <a:gd name="T11" fmla="*/ 198 h 734"/>
                <a:gd name="T12" fmla="*/ 1809 w 1937"/>
                <a:gd name="T13" fmla="*/ 229 h 734"/>
                <a:gd name="T14" fmla="*/ 1786 w 1937"/>
                <a:gd name="T15" fmla="*/ 260 h 734"/>
                <a:gd name="T16" fmla="*/ 1763 w 1937"/>
                <a:gd name="T17" fmla="*/ 290 h 734"/>
                <a:gd name="T18" fmla="*/ 1738 w 1937"/>
                <a:gd name="T19" fmla="*/ 319 h 734"/>
                <a:gd name="T20" fmla="*/ 1713 w 1937"/>
                <a:gd name="T21" fmla="*/ 347 h 734"/>
                <a:gd name="T22" fmla="*/ 1687 w 1937"/>
                <a:gd name="T23" fmla="*/ 374 h 734"/>
                <a:gd name="T24" fmla="*/ 1660 w 1937"/>
                <a:gd name="T25" fmla="*/ 401 h 734"/>
                <a:gd name="T26" fmla="*/ 1632 w 1937"/>
                <a:gd name="T27" fmla="*/ 427 h 734"/>
                <a:gd name="T28" fmla="*/ 1603 w 1937"/>
                <a:gd name="T29" fmla="*/ 452 h 734"/>
                <a:gd name="T30" fmla="*/ 1574 w 1937"/>
                <a:gd name="T31" fmla="*/ 476 h 734"/>
                <a:gd name="T32" fmla="*/ 1544 w 1937"/>
                <a:gd name="T33" fmla="*/ 499 h 734"/>
                <a:gd name="T34" fmla="*/ 1513 w 1937"/>
                <a:gd name="T35" fmla="*/ 521 h 734"/>
                <a:gd name="T36" fmla="*/ 1482 w 1937"/>
                <a:gd name="T37" fmla="*/ 542 h 734"/>
                <a:gd name="T38" fmla="*/ 1450 w 1937"/>
                <a:gd name="T39" fmla="*/ 562 h 734"/>
                <a:gd name="T40" fmla="*/ 1417 w 1937"/>
                <a:gd name="T41" fmla="*/ 581 h 734"/>
                <a:gd name="T42" fmla="*/ 1383 w 1937"/>
                <a:gd name="T43" fmla="*/ 599 h 734"/>
                <a:gd name="T44" fmla="*/ 1350 w 1937"/>
                <a:gd name="T45" fmla="*/ 616 h 734"/>
                <a:gd name="T46" fmla="*/ 1315 w 1937"/>
                <a:gd name="T47" fmla="*/ 632 h 734"/>
                <a:gd name="T48" fmla="*/ 1281 w 1937"/>
                <a:gd name="T49" fmla="*/ 647 h 734"/>
                <a:gd name="T50" fmla="*/ 1245 w 1937"/>
                <a:gd name="T51" fmla="*/ 660 h 734"/>
                <a:gd name="T52" fmla="*/ 1210 w 1937"/>
                <a:gd name="T53" fmla="*/ 673 h 734"/>
                <a:gd name="T54" fmla="*/ 1174 w 1937"/>
                <a:gd name="T55" fmla="*/ 684 h 734"/>
                <a:gd name="T56" fmla="*/ 1137 w 1937"/>
                <a:gd name="T57" fmla="*/ 694 h 734"/>
                <a:gd name="T58" fmla="*/ 1101 w 1937"/>
                <a:gd name="T59" fmla="*/ 703 h 734"/>
                <a:gd name="T60" fmla="*/ 1064 w 1937"/>
                <a:gd name="T61" fmla="*/ 711 h 734"/>
                <a:gd name="T62" fmla="*/ 1027 w 1937"/>
                <a:gd name="T63" fmla="*/ 718 h 734"/>
                <a:gd name="T64" fmla="*/ 989 w 1937"/>
                <a:gd name="T65" fmla="*/ 723 h 734"/>
                <a:gd name="T66" fmla="*/ 952 w 1937"/>
                <a:gd name="T67" fmla="*/ 728 h 734"/>
                <a:gd name="T68" fmla="*/ 914 w 1937"/>
                <a:gd name="T69" fmla="*/ 731 h 734"/>
                <a:gd name="T70" fmla="*/ 877 w 1937"/>
                <a:gd name="T71" fmla="*/ 733 h 734"/>
                <a:gd name="T72" fmla="*/ 839 w 1937"/>
                <a:gd name="T73" fmla="*/ 734 h 734"/>
                <a:gd name="T74" fmla="*/ 801 w 1937"/>
                <a:gd name="T75" fmla="*/ 733 h 734"/>
                <a:gd name="T76" fmla="*/ 763 w 1937"/>
                <a:gd name="T77" fmla="*/ 731 h 734"/>
                <a:gd name="T78" fmla="*/ 726 w 1937"/>
                <a:gd name="T79" fmla="*/ 728 h 734"/>
                <a:gd name="T80" fmla="*/ 688 w 1937"/>
                <a:gd name="T81" fmla="*/ 724 h 734"/>
                <a:gd name="T82" fmla="*/ 651 w 1937"/>
                <a:gd name="T83" fmla="*/ 719 h 734"/>
                <a:gd name="T84" fmla="*/ 614 w 1937"/>
                <a:gd name="T85" fmla="*/ 713 h 734"/>
                <a:gd name="T86" fmla="*/ 577 w 1937"/>
                <a:gd name="T87" fmla="*/ 705 h 734"/>
                <a:gd name="T88" fmla="*/ 540 w 1937"/>
                <a:gd name="T89" fmla="*/ 696 h 734"/>
                <a:gd name="T90" fmla="*/ 504 w 1937"/>
                <a:gd name="T91" fmla="*/ 686 h 734"/>
                <a:gd name="T92" fmla="*/ 468 w 1937"/>
                <a:gd name="T93" fmla="*/ 675 h 734"/>
                <a:gd name="T94" fmla="*/ 432 w 1937"/>
                <a:gd name="T95" fmla="*/ 663 h 734"/>
                <a:gd name="T96" fmla="*/ 397 w 1937"/>
                <a:gd name="T97" fmla="*/ 649 h 734"/>
                <a:gd name="T98" fmla="*/ 362 w 1937"/>
                <a:gd name="T99" fmla="*/ 635 h 734"/>
                <a:gd name="T100" fmla="*/ 327 w 1937"/>
                <a:gd name="T101" fmla="*/ 619 h 734"/>
                <a:gd name="T102" fmla="*/ 293 w 1937"/>
                <a:gd name="T103" fmla="*/ 603 h 734"/>
                <a:gd name="T104" fmla="*/ 260 w 1937"/>
                <a:gd name="T105" fmla="*/ 585 h 734"/>
                <a:gd name="T106" fmla="*/ 227 w 1937"/>
                <a:gd name="T107" fmla="*/ 566 h 734"/>
                <a:gd name="T108" fmla="*/ 195 w 1937"/>
                <a:gd name="T109" fmla="*/ 546 h 734"/>
                <a:gd name="T110" fmla="*/ 163 w 1937"/>
                <a:gd name="T111" fmla="*/ 525 h 734"/>
                <a:gd name="T112" fmla="*/ 132 w 1937"/>
                <a:gd name="T113" fmla="*/ 503 h 734"/>
                <a:gd name="T114" fmla="*/ 102 w 1937"/>
                <a:gd name="T115" fmla="*/ 481 h 734"/>
                <a:gd name="T116" fmla="*/ 73 w 1937"/>
                <a:gd name="T117" fmla="*/ 457 h 734"/>
                <a:gd name="T118" fmla="*/ 44 w 1937"/>
                <a:gd name="T119" fmla="*/ 432 h 734"/>
                <a:gd name="T120" fmla="*/ 16 w 1937"/>
                <a:gd name="T121" fmla="*/ 406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7" h="734">
                  <a:moveTo>
                    <a:pt x="1937" y="0"/>
                  </a:moveTo>
                  <a:lnTo>
                    <a:pt x="1936" y="4"/>
                  </a:lnTo>
                  <a:lnTo>
                    <a:pt x="1934" y="7"/>
                  </a:lnTo>
                  <a:lnTo>
                    <a:pt x="1933" y="11"/>
                  </a:lnTo>
                  <a:lnTo>
                    <a:pt x="1931" y="14"/>
                  </a:lnTo>
                  <a:lnTo>
                    <a:pt x="1930" y="18"/>
                  </a:lnTo>
                  <a:lnTo>
                    <a:pt x="1928" y="21"/>
                  </a:lnTo>
                  <a:lnTo>
                    <a:pt x="1926" y="25"/>
                  </a:lnTo>
                  <a:lnTo>
                    <a:pt x="1925" y="28"/>
                  </a:lnTo>
                  <a:lnTo>
                    <a:pt x="1923" y="32"/>
                  </a:lnTo>
                  <a:lnTo>
                    <a:pt x="1922" y="35"/>
                  </a:lnTo>
                  <a:lnTo>
                    <a:pt x="1920" y="38"/>
                  </a:lnTo>
                  <a:lnTo>
                    <a:pt x="1918" y="42"/>
                  </a:lnTo>
                  <a:lnTo>
                    <a:pt x="1917" y="46"/>
                  </a:lnTo>
                  <a:lnTo>
                    <a:pt x="1915" y="49"/>
                  </a:lnTo>
                  <a:lnTo>
                    <a:pt x="1913" y="52"/>
                  </a:lnTo>
                  <a:lnTo>
                    <a:pt x="1912" y="56"/>
                  </a:lnTo>
                  <a:lnTo>
                    <a:pt x="1910" y="59"/>
                  </a:lnTo>
                  <a:lnTo>
                    <a:pt x="1908" y="63"/>
                  </a:lnTo>
                  <a:lnTo>
                    <a:pt x="1907" y="66"/>
                  </a:lnTo>
                  <a:lnTo>
                    <a:pt x="1905" y="69"/>
                  </a:lnTo>
                  <a:lnTo>
                    <a:pt x="1903" y="73"/>
                  </a:lnTo>
                  <a:lnTo>
                    <a:pt x="1902" y="76"/>
                  </a:lnTo>
                  <a:lnTo>
                    <a:pt x="1900" y="80"/>
                  </a:lnTo>
                  <a:lnTo>
                    <a:pt x="1898" y="83"/>
                  </a:lnTo>
                  <a:lnTo>
                    <a:pt x="1896" y="86"/>
                  </a:lnTo>
                  <a:lnTo>
                    <a:pt x="1895" y="90"/>
                  </a:lnTo>
                  <a:lnTo>
                    <a:pt x="1893" y="93"/>
                  </a:lnTo>
                  <a:lnTo>
                    <a:pt x="1891" y="97"/>
                  </a:lnTo>
                  <a:lnTo>
                    <a:pt x="1889" y="100"/>
                  </a:lnTo>
                  <a:lnTo>
                    <a:pt x="1887" y="103"/>
                  </a:lnTo>
                  <a:lnTo>
                    <a:pt x="1885" y="107"/>
                  </a:lnTo>
                  <a:lnTo>
                    <a:pt x="1884" y="110"/>
                  </a:lnTo>
                  <a:lnTo>
                    <a:pt x="1882" y="113"/>
                  </a:lnTo>
                  <a:lnTo>
                    <a:pt x="1880" y="117"/>
                  </a:lnTo>
                  <a:lnTo>
                    <a:pt x="1878" y="120"/>
                  </a:lnTo>
                  <a:lnTo>
                    <a:pt x="1876" y="123"/>
                  </a:lnTo>
                  <a:lnTo>
                    <a:pt x="1874" y="126"/>
                  </a:lnTo>
                  <a:lnTo>
                    <a:pt x="1872" y="130"/>
                  </a:lnTo>
                  <a:lnTo>
                    <a:pt x="1870" y="133"/>
                  </a:lnTo>
                  <a:lnTo>
                    <a:pt x="1869" y="136"/>
                  </a:lnTo>
                  <a:lnTo>
                    <a:pt x="1867" y="140"/>
                  </a:lnTo>
                  <a:lnTo>
                    <a:pt x="1865" y="143"/>
                  </a:lnTo>
                  <a:lnTo>
                    <a:pt x="1863" y="146"/>
                  </a:lnTo>
                  <a:lnTo>
                    <a:pt x="1861" y="149"/>
                  </a:lnTo>
                  <a:lnTo>
                    <a:pt x="1859" y="153"/>
                  </a:lnTo>
                  <a:lnTo>
                    <a:pt x="1857" y="156"/>
                  </a:lnTo>
                  <a:lnTo>
                    <a:pt x="1855" y="159"/>
                  </a:lnTo>
                  <a:lnTo>
                    <a:pt x="1853" y="162"/>
                  </a:lnTo>
                  <a:lnTo>
                    <a:pt x="1851" y="166"/>
                  </a:lnTo>
                  <a:lnTo>
                    <a:pt x="1849" y="169"/>
                  </a:lnTo>
                  <a:lnTo>
                    <a:pt x="1847" y="172"/>
                  </a:lnTo>
                  <a:lnTo>
                    <a:pt x="1845" y="175"/>
                  </a:lnTo>
                  <a:lnTo>
                    <a:pt x="1843" y="179"/>
                  </a:lnTo>
                  <a:lnTo>
                    <a:pt x="1841" y="182"/>
                  </a:lnTo>
                  <a:lnTo>
                    <a:pt x="1839" y="185"/>
                  </a:lnTo>
                  <a:lnTo>
                    <a:pt x="1837" y="188"/>
                  </a:lnTo>
                  <a:lnTo>
                    <a:pt x="1834" y="191"/>
                  </a:lnTo>
                  <a:lnTo>
                    <a:pt x="1833" y="194"/>
                  </a:lnTo>
                  <a:lnTo>
                    <a:pt x="1830" y="198"/>
                  </a:lnTo>
                  <a:lnTo>
                    <a:pt x="1828" y="201"/>
                  </a:lnTo>
                  <a:lnTo>
                    <a:pt x="1826" y="204"/>
                  </a:lnTo>
                  <a:lnTo>
                    <a:pt x="1824" y="207"/>
                  </a:lnTo>
                  <a:lnTo>
                    <a:pt x="1822" y="210"/>
                  </a:lnTo>
                  <a:lnTo>
                    <a:pt x="1820" y="213"/>
                  </a:lnTo>
                  <a:lnTo>
                    <a:pt x="1817" y="217"/>
                  </a:lnTo>
                  <a:lnTo>
                    <a:pt x="1815" y="220"/>
                  </a:lnTo>
                  <a:lnTo>
                    <a:pt x="1813" y="223"/>
                  </a:lnTo>
                  <a:lnTo>
                    <a:pt x="1811" y="226"/>
                  </a:lnTo>
                  <a:lnTo>
                    <a:pt x="1809" y="229"/>
                  </a:lnTo>
                  <a:lnTo>
                    <a:pt x="1807" y="232"/>
                  </a:lnTo>
                  <a:lnTo>
                    <a:pt x="1804" y="235"/>
                  </a:lnTo>
                  <a:lnTo>
                    <a:pt x="1802" y="238"/>
                  </a:lnTo>
                  <a:lnTo>
                    <a:pt x="1800" y="241"/>
                  </a:lnTo>
                  <a:lnTo>
                    <a:pt x="1798" y="244"/>
                  </a:lnTo>
                  <a:lnTo>
                    <a:pt x="1795" y="248"/>
                  </a:lnTo>
                  <a:lnTo>
                    <a:pt x="1793" y="251"/>
                  </a:lnTo>
                  <a:lnTo>
                    <a:pt x="1791" y="254"/>
                  </a:lnTo>
                  <a:lnTo>
                    <a:pt x="1788" y="257"/>
                  </a:lnTo>
                  <a:lnTo>
                    <a:pt x="1786" y="260"/>
                  </a:lnTo>
                  <a:lnTo>
                    <a:pt x="1784" y="263"/>
                  </a:lnTo>
                  <a:lnTo>
                    <a:pt x="1782" y="266"/>
                  </a:lnTo>
                  <a:lnTo>
                    <a:pt x="1779" y="269"/>
                  </a:lnTo>
                  <a:lnTo>
                    <a:pt x="1777" y="272"/>
                  </a:lnTo>
                  <a:lnTo>
                    <a:pt x="1775" y="275"/>
                  </a:lnTo>
                  <a:lnTo>
                    <a:pt x="1772" y="278"/>
                  </a:lnTo>
                  <a:lnTo>
                    <a:pt x="1770" y="281"/>
                  </a:lnTo>
                  <a:lnTo>
                    <a:pt x="1768" y="284"/>
                  </a:lnTo>
                  <a:lnTo>
                    <a:pt x="1765" y="287"/>
                  </a:lnTo>
                  <a:lnTo>
                    <a:pt x="1763" y="290"/>
                  </a:lnTo>
                  <a:lnTo>
                    <a:pt x="1760" y="293"/>
                  </a:lnTo>
                  <a:lnTo>
                    <a:pt x="1758" y="295"/>
                  </a:lnTo>
                  <a:lnTo>
                    <a:pt x="1756" y="298"/>
                  </a:lnTo>
                  <a:lnTo>
                    <a:pt x="1753" y="301"/>
                  </a:lnTo>
                  <a:lnTo>
                    <a:pt x="1751" y="304"/>
                  </a:lnTo>
                  <a:lnTo>
                    <a:pt x="1748" y="307"/>
                  </a:lnTo>
                  <a:lnTo>
                    <a:pt x="1746" y="310"/>
                  </a:lnTo>
                  <a:lnTo>
                    <a:pt x="1743" y="313"/>
                  </a:lnTo>
                  <a:lnTo>
                    <a:pt x="1741" y="316"/>
                  </a:lnTo>
                  <a:lnTo>
                    <a:pt x="1738" y="319"/>
                  </a:lnTo>
                  <a:lnTo>
                    <a:pt x="1736" y="322"/>
                  </a:lnTo>
                  <a:lnTo>
                    <a:pt x="1733" y="324"/>
                  </a:lnTo>
                  <a:lnTo>
                    <a:pt x="1731" y="327"/>
                  </a:lnTo>
                  <a:lnTo>
                    <a:pt x="1728" y="330"/>
                  </a:lnTo>
                  <a:lnTo>
                    <a:pt x="1726" y="333"/>
                  </a:lnTo>
                  <a:lnTo>
                    <a:pt x="1723" y="336"/>
                  </a:lnTo>
                  <a:lnTo>
                    <a:pt x="1721" y="339"/>
                  </a:lnTo>
                  <a:lnTo>
                    <a:pt x="1718" y="341"/>
                  </a:lnTo>
                  <a:lnTo>
                    <a:pt x="1715" y="344"/>
                  </a:lnTo>
                  <a:lnTo>
                    <a:pt x="1713" y="347"/>
                  </a:lnTo>
                  <a:lnTo>
                    <a:pt x="1710" y="350"/>
                  </a:lnTo>
                  <a:lnTo>
                    <a:pt x="1708" y="353"/>
                  </a:lnTo>
                  <a:lnTo>
                    <a:pt x="1705" y="355"/>
                  </a:lnTo>
                  <a:lnTo>
                    <a:pt x="1703" y="358"/>
                  </a:lnTo>
                  <a:lnTo>
                    <a:pt x="1700" y="361"/>
                  </a:lnTo>
                  <a:lnTo>
                    <a:pt x="1697" y="364"/>
                  </a:lnTo>
                  <a:lnTo>
                    <a:pt x="1695" y="366"/>
                  </a:lnTo>
                  <a:lnTo>
                    <a:pt x="1692" y="369"/>
                  </a:lnTo>
                  <a:lnTo>
                    <a:pt x="1689" y="372"/>
                  </a:lnTo>
                  <a:lnTo>
                    <a:pt x="1687" y="374"/>
                  </a:lnTo>
                  <a:lnTo>
                    <a:pt x="1684" y="377"/>
                  </a:lnTo>
                  <a:lnTo>
                    <a:pt x="1682" y="380"/>
                  </a:lnTo>
                  <a:lnTo>
                    <a:pt x="1679" y="383"/>
                  </a:lnTo>
                  <a:lnTo>
                    <a:pt x="1676" y="385"/>
                  </a:lnTo>
                  <a:lnTo>
                    <a:pt x="1673" y="388"/>
                  </a:lnTo>
                  <a:lnTo>
                    <a:pt x="1671" y="391"/>
                  </a:lnTo>
                  <a:lnTo>
                    <a:pt x="1668" y="393"/>
                  </a:lnTo>
                  <a:lnTo>
                    <a:pt x="1665" y="396"/>
                  </a:lnTo>
                  <a:lnTo>
                    <a:pt x="1663" y="399"/>
                  </a:lnTo>
                  <a:lnTo>
                    <a:pt x="1660" y="401"/>
                  </a:lnTo>
                  <a:lnTo>
                    <a:pt x="1657" y="404"/>
                  </a:lnTo>
                  <a:lnTo>
                    <a:pt x="1654" y="406"/>
                  </a:lnTo>
                  <a:lnTo>
                    <a:pt x="1652" y="409"/>
                  </a:lnTo>
                  <a:lnTo>
                    <a:pt x="1649" y="412"/>
                  </a:lnTo>
                  <a:lnTo>
                    <a:pt x="1646" y="414"/>
                  </a:lnTo>
                  <a:lnTo>
                    <a:pt x="1643" y="417"/>
                  </a:lnTo>
                  <a:lnTo>
                    <a:pt x="1640" y="419"/>
                  </a:lnTo>
                  <a:lnTo>
                    <a:pt x="1638" y="422"/>
                  </a:lnTo>
                  <a:lnTo>
                    <a:pt x="1635" y="424"/>
                  </a:lnTo>
                  <a:lnTo>
                    <a:pt x="1632" y="427"/>
                  </a:lnTo>
                  <a:lnTo>
                    <a:pt x="1629" y="430"/>
                  </a:lnTo>
                  <a:lnTo>
                    <a:pt x="1626" y="432"/>
                  </a:lnTo>
                  <a:lnTo>
                    <a:pt x="1624" y="435"/>
                  </a:lnTo>
                  <a:lnTo>
                    <a:pt x="1621" y="437"/>
                  </a:lnTo>
                  <a:lnTo>
                    <a:pt x="1618" y="440"/>
                  </a:lnTo>
                  <a:lnTo>
                    <a:pt x="1615" y="442"/>
                  </a:lnTo>
                  <a:lnTo>
                    <a:pt x="1612" y="444"/>
                  </a:lnTo>
                  <a:lnTo>
                    <a:pt x="1609" y="447"/>
                  </a:lnTo>
                  <a:lnTo>
                    <a:pt x="1606" y="449"/>
                  </a:lnTo>
                  <a:lnTo>
                    <a:pt x="1603" y="452"/>
                  </a:lnTo>
                  <a:lnTo>
                    <a:pt x="1601" y="454"/>
                  </a:lnTo>
                  <a:lnTo>
                    <a:pt x="1598" y="457"/>
                  </a:lnTo>
                  <a:lnTo>
                    <a:pt x="1595" y="459"/>
                  </a:lnTo>
                  <a:lnTo>
                    <a:pt x="1592" y="462"/>
                  </a:lnTo>
                  <a:lnTo>
                    <a:pt x="1589" y="464"/>
                  </a:lnTo>
                  <a:lnTo>
                    <a:pt x="1586" y="466"/>
                  </a:lnTo>
                  <a:lnTo>
                    <a:pt x="1583" y="469"/>
                  </a:lnTo>
                  <a:lnTo>
                    <a:pt x="1580" y="471"/>
                  </a:lnTo>
                  <a:lnTo>
                    <a:pt x="1577" y="473"/>
                  </a:lnTo>
                  <a:lnTo>
                    <a:pt x="1574" y="476"/>
                  </a:lnTo>
                  <a:lnTo>
                    <a:pt x="1571" y="478"/>
                  </a:lnTo>
                  <a:lnTo>
                    <a:pt x="1568" y="481"/>
                  </a:lnTo>
                  <a:lnTo>
                    <a:pt x="1565" y="483"/>
                  </a:lnTo>
                  <a:lnTo>
                    <a:pt x="1562" y="485"/>
                  </a:lnTo>
                  <a:lnTo>
                    <a:pt x="1559" y="488"/>
                  </a:lnTo>
                  <a:lnTo>
                    <a:pt x="1556" y="490"/>
                  </a:lnTo>
                  <a:lnTo>
                    <a:pt x="1553" y="492"/>
                  </a:lnTo>
                  <a:lnTo>
                    <a:pt x="1550" y="494"/>
                  </a:lnTo>
                  <a:lnTo>
                    <a:pt x="1547" y="497"/>
                  </a:lnTo>
                  <a:lnTo>
                    <a:pt x="1544" y="499"/>
                  </a:lnTo>
                  <a:lnTo>
                    <a:pt x="1541" y="501"/>
                  </a:lnTo>
                  <a:lnTo>
                    <a:pt x="1538" y="503"/>
                  </a:lnTo>
                  <a:lnTo>
                    <a:pt x="1535" y="506"/>
                  </a:lnTo>
                  <a:lnTo>
                    <a:pt x="1532" y="508"/>
                  </a:lnTo>
                  <a:lnTo>
                    <a:pt x="1529" y="510"/>
                  </a:lnTo>
                  <a:lnTo>
                    <a:pt x="1525" y="512"/>
                  </a:lnTo>
                  <a:lnTo>
                    <a:pt x="1523" y="514"/>
                  </a:lnTo>
                  <a:lnTo>
                    <a:pt x="1519" y="517"/>
                  </a:lnTo>
                  <a:lnTo>
                    <a:pt x="1516" y="519"/>
                  </a:lnTo>
                  <a:lnTo>
                    <a:pt x="1513" y="521"/>
                  </a:lnTo>
                  <a:lnTo>
                    <a:pt x="1510" y="523"/>
                  </a:lnTo>
                  <a:lnTo>
                    <a:pt x="1507" y="525"/>
                  </a:lnTo>
                  <a:lnTo>
                    <a:pt x="1504" y="527"/>
                  </a:lnTo>
                  <a:lnTo>
                    <a:pt x="1501" y="530"/>
                  </a:lnTo>
                  <a:lnTo>
                    <a:pt x="1498" y="532"/>
                  </a:lnTo>
                  <a:lnTo>
                    <a:pt x="1494" y="534"/>
                  </a:lnTo>
                  <a:lnTo>
                    <a:pt x="1491" y="536"/>
                  </a:lnTo>
                  <a:lnTo>
                    <a:pt x="1488" y="538"/>
                  </a:lnTo>
                  <a:lnTo>
                    <a:pt x="1485" y="540"/>
                  </a:lnTo>
                  <a:lnTo>
                    <a:pt x="1482" y="542"/>
                  </a:lnTo>
                  <a:lnTo>
                    <a:pt x="1479" y="544"/>
                  </a:lnTo>
                  <a:lnTo>
                    <a:pt x="1475" y="546"/>
                  </a:lnTo>
                  <a:lnTo>
                    <a:pt x="1472" y="548"/>
                  </a:lnTo>
                  <a:lnTo>
                    <a:pt x="1469" y="550"/>
                  </a:lnTo>
                  <a:lnTo>
                    <a:pt x="1466" y="552"/>
                  </a:lnTo>
                  <a:lnTo>
                    <a:pt x="1462" y="554"/>
                  </a:lnTo>
                  <a:lnTo>
                    <a:pt x="1459" y="556"/>
                  </a:lnTo>
                  <a:lnTo>
                    <a:pt x="1456" y="558"/>
                  </a:lnTo>
                  <a:lnTo>
                    <a:pt x="1453" y="560"/>
                  </a:lnTo>
                  <a:lnTo>
                    <a:pt x="1450" y="562"/>
                  </a:lnTo>
                  <a:lnTo>
                    <a:pt x="1446" y="564"/>
                  </a:lnTo>
                  <a:lnTo>
                    <a:pt x="1443" y="566"/>
                  </a:lnTo>
                  <a:lnTo>
                    <a:pt x="1440" y="568"/>
                  </a:lnTo>
                  <a:lnTo>
                    <a:pt x="1437" y="570"/>
                  </a:lnTo>
                  <a:lnTo>
                    <a:pt x="1433" y="572"/>
                  </a:lnTo>
                  <a:lnTo>
                    <a:pt x="1430" y="574"/>
                  </a:lnTo>
                  <a:lnTo>
                    <a:pt x="1427" y="576"/>
                  </a:lnTo>
                  <a:lnTo>
                    <a:pt x="1423" y="577"/>
                  </a:lnTo>
                  <a:lnTo>
                    <a:pt x="1420" y="579"/>
                  </a:lnTo>
                  <a:lnTo>
                    <a:pt x="1417" y="581"/>
                  </a:lnTo>
                  <a:lnTo>
                    <a:pt x="1414" y="583"/>
                  </a:lnTo>
                  <a:lnTo>
                    <a:pt x="1410" y="585"/>
                  </a:lnTo>
                  <a:lnTo>
                    <a:pt x="1407" y="587"/>
                  </a:lnTo>
                  <a:lnTo>
                    <a:pt x="1404" y="588"/>
                  </a:lnTo>
                  <a:lnTo>
                    <a:pt x="1400" y="590"/>
                  </a:lnTo>
                  <a:lnTo>
                    <a:pt x="1397" y="592"/>
                  </a:lnTo>
                  <a:lnTo>
                    <a:pt x="1394" y="594"/>
                  </a:lnTo>
                  <a:lnTo>
                    <a:pt x="1390" y="596"/>
                  </a:lnTo>
                  <a:lnTo>
                    <a:pt x="1387" y="597"/>
                  </a:lnTo>
                  <a:lnTo>
                    <a:pt x="1383" y="599"/>
                  </a:lnTo>
                  <a:lnTo>
                    <a:pt x="1380" y="601"/>
                  </a:lnTo>
                  <a:lnTo>
                    <a:pt x="1377" y="603"/>
                  </a:lnTo>
                  <a:lnTo>
                    <a:pt x="1373" y="604"/>
                  </a:lnTo>
                  <a:lnTo>
                    <a:pt x="1370" y="606"/>
                  </a:lnTo>
                  <a:lnTo>
                    <a:pt x="1367" y="608"/>
                  </a:lnTo>
                  <a:lnTo>
                    <a:pt x="1363" y="609"/>
                  </a:lnTo>
                  <a:lnTo>
                    <a:pt x="1360" y="611"/>
                  </a:lnTo>
                  <a:lnTo>
                    <a:pt x="1357" y="613"/>
                  </a:lnTo>
                  <a:lnTo>
                    <a:pt x="1353" y="614"/>
                  </a:lnTo>
                  <a:lnTo>
                    <a:pt x="1350" y="616"/>
                  </a:lnTo>
                  <a:lnTo>
                    <a:pt x="1346" y="618"/>
                  </a:lnTo>
                  <a:lnTo>
                    <a:pt x="1343" y="619"/>
                  </a:lnTo>
                  <a:lnTo>
                    <a:pt x="1340" y="621"/>
                  </a:lnTo>
                  <a:lnTo>
                    <a:pt x="1336" y="623"/>
                  </a:lnTo>
                  <a:lnTo>
                    <a:pt x="1333" y="624"/>
                  </a:lnTo>
                  <a:lnTo>
                    <a:pt x="1329" y="626"/>
                  </a:lnTo>
                  <a:lnTo>
                    <a:pt x="1326" y="627"/>
                  </a:lnTo>
                  <a:lnTo>
                    <a:pt x="1322" y="629"/>
                  </a:lnTo>
                  <a:lnTo>
                    <a:pt x="1319" y="630"/>
                  </a:lnTo>
                  <a:lnTo>
                    <a:pt x="1315" y="632"/>
                  </a:lnTo>
                  <a:lnTo>
                    <a:pt x="1312" y="633"/>
                  </a:lnTo>
                  <a:lnTo>
                    <a:pt x="1308" y="635"/>
                  </a:lnTo>
                  <a:lnTo>
                    <a:pt x="1305" y="636"/>
                  </a:lnTo>
                  <a:lnTo>
                    <a:pt x="1302" y="638"/>
                  </a:lnTo>
                  <a:lnTo>
                    <a:pt x="1298" y="639"/>
                  </a:lnTo>
                  <a:lnTo>
                    <a:pt x="1295" y="641"/>
                  </a:lnTo>
                  <a:lnTo>
                    <a:pt x="1291" y="642"/>
                  </a:lnTo>
                  <a:lnTo>
                    <a:pt x="1288" y="644"/>
                  </a:lnTo>
                  <a:lnTo>
                    <a:pt x="1284" y="645"/>
                  </a:lnTo>
                  <a:lnTo>
                    <a:pt x="1281" y="647"/>
                  </a:lnTo>
                  <a:lnTo>
                    <a:pt x="1277" y="648"/>
                  </a:lnTo>
                  <a:lnTo>
                    <a:pt x="1274" y="649"/>
                  </a:lnTo>
                  <a:lnTo>
                    <a:pt x="1270" y="651"/>
                  </a:lnTo>
                  <a:lnTo>
                    <a:pt x="1267" y="652"/>
                  </a:lnTo>
                  <a:lnTo>
                    <a:pt x="1263" y="654"/>
                  </a:lnTo>
                  <a:lnTo>
                    <a:pt x="1260" y="655"/>
                  </a:lnTo>
                  <a:lnTo>
                    <a:pt x="1256" y="656"/>
                  </a:lnTo>
                  <a:lnTo>
                    <a:pt x="1253" y="658"/>
                  </a:lnTo>
                  <a:lnTo>
                    <a:pt x="1249" y="659"/>
                  </a:lnTo>
                  <a:lnTo>
                    <a:pt x="1245" y="660"/>
                  </a:lnTo>
                  <a:lnTo>
                    <a:pt x="1242" y="662"/>
                  </a:lnTo>
                  <a:lnTo>
                    <a:pt x="1238" y="663"/>
                  </a:lnTo>
                  <a:lnTo>
                    <a:pt x="1235" y="664"/>
                  </a:lnTo>
                  <a:lnTo>
                    <a:pt x="1231" y="665"/>
                  </a:lnTo>
                  <a:lnTo>
                    <a:pt x="1228" y="667"/>
                  </a:lnTo>
                  <a:lnTo>
                    <a:pt x="1224" y="668"/>
                  </a:lnTo>
                  <a:lnTo>
                    <a:pt x="1220" y="669"/>
                  </a:lnTo>
                  <a:lnTo>
                    <a:pt x="1217" y="670"/>
                  </a:lnTo>
                  <a:lnTo>
                    <a:pt x="1213" y="671"/>
                  </a:lnTo>
                  <a:lnTo>
                    <a:pt x="1210" y="673"/>
                  </a:lnTo>
                  <a:lnTo>
                    <a:pt x="1206" y="674"/>
                  </a:lnTo>
                  <a:lnTo>
                    <a:pt x="1202" y="675"/>
                  </a:lnTo>
                  <a:lnTo>
                    <a:pt x="1199" y="676"/>
                  </a:lnTo>
                  <a:lnTo>
                    <a:pt x="1195" y="677"/>
                  </a:lnTo>
                  <a:lnTo>
                    <a:pt x="1192" y="678"/>
                  </a:lnTo>
                  <a:lnTo>
                    <a:pt x="1188" y="680"/>
                  </a:lnTo>
                  <a:lnTo>
                    <a:pt x="1185" y="681"/>
                  </a:lnTo>
                  <a:lnTo>
                    <a:pt x="1181" y="682"/>
                  </a:lnTo>
                  <a:lnTo>
                    <a:pt x="1177" y="683"/>
                  </a:lnTo>
                  <a:lnTo>
                    <a:pt x="1174" y="684"/>
                  </a:lnTo>
                  <a:lnTo>
                    <a:pt x="1170" y="685"/>
                  </a:lnTo>
                  <a:lnTo>
                    <a:pt x="1166" y="686"/>
                  </a:lnTo>
                  <a:lnTo>
                    <a:pt x="1163" y="687"/>
                  </a:lnTo>
                  <a:lnTo>
                    <a:pt x="1159" y="688"/>
                  </a:lnTo>
                  <a:lnTo>
                    <a:pt x="1156" y="689"/>
                  </a:lnTo>
                  <a:lnTo>
                    <a:pt x="1152" y="690"/>
                  </a:lnTo>
                  <a:lnTo>
                    <a:pt x="1148" y="691"/>
                  </a:lnTo>
                  <a:lnTo>
                    <a:pt x="1145" y="692"/>
                  </a:lnTo>
                  <a:lnTo>
                    <a:pt x="1141" y="693"/>
                  </a:lnTo>
                  <a:lnTo>
                    <a:pt x="1137" y="694"/>
                  </a:lnTo>
                  <a:lnTo>
                    <a:pt x="1134" y="695"/>
                  </a:lnTo>
                  <a:lnTo>
                    <a:pt x="1130" y="696"/>
                  </a:lnTo>
                  <a:lnTo>
                    <a:pt x="1126" y="697"/>
                  </a:lnTo>
                  <a:lnTo>
                    <a:pt x="1123" y="698"/>
                  </a:lnTo>
                  <a:lnTo>
                    <a:pt x="1119" y="699"/>
                  </a:lnTo>
                  <a:lnTo>
                    <a:pt x="1115" y="700"/>
                  </a:lnTo>
                  <a:lnTo>
                    <a:pt x="1112" y="701"/>
                  </a:lnTo>
                  <a:lnTo>
                    <a:pt x="1108" y="702"/>
                  </a:lnTo>
                  <a:lnTo>
                    <a:pt x="1104" y="702"/>
                  </a:lnTo>
                  <a:lnTo>
                    <a:pt x="1101" y="703"/>
                  </a:lnTo>
                  <a:lnTo>
                    <a:pt x="1097" y="704"/>
                  </a:lnTo>
                  <a:lnTo>
                    <a:pt x="1093" y="705"/>
                  </a:lnTo>
                  <a:lnTo>
                    <a:pt x="1090" y="706"/>
                  </a:lnTo>
                  <a:lnTo>
                    <a:pt x="1086" y="707"/>
                  </a:lnTo>
                  <a:lnTo>
                    <a:pt x="1082" y="707"/>
                  </a:lnTo>
                  <a:lnTo>
                    <a:pt x="1079" y="708"/>
                  </a:lnTo>
                  <a:lnTo>
                    <a:pt x="1075" y="709"/>
                  </a:lnTo>
                  <a:lnTo>
                    <a:pt x="1071" y="710"/>
                  </a:lnTo>
                  <a:lnTo>
                    <a:pt x="1068" y="710"/>
                  </a:lnTo>
                  <a:lnTo>
                    <a:pt x="1064" y="711"/>
                  </a:lnTo>
                  <a:lnTo>
                    <a:pt x="1060" y="712"/>
                  </a:lnTo>
                  <a:lnTo>
                    <a:pt x="1056" y="713"/>
                  </a:lnTo>
                  <a:lnTo>
                    <a:pt x="1053" y="713"/>
                  </a:lnTo>
                  <a:lnTo>
                    <a:pt x="1049" y="714"/>
                  </a:lnTo>
                  <a:lnTo>
                    <a:pt x="1045" y="715"/>
                  </a:lnTo>
                  <a:lnTo>
                    <a:pt x="1041" y="715"/>
                  </a:lnTo>
                  <a:lnTo>
                    <a:pt x="1038" y="716"/>
                  </a:lnTo>
                  <a:lnTo>
                    <a:pt x="1034" y="717"/>
                  </a:lnTo>
                  <a:lnTo>
                    <a:pt x="1030" y="717"/>
                  </a:lnTo>
                  <a:lnTo>
                    <a:pt x="1027" y="718"/>
                  </a:lnTo>
                  <a:lnTo>
                    <a:pt x="1023" y="718"/>
                  </a:lnTo>
                  <a:lnTo>
                    <a:pt x="1019" y="719"/>
                  </a:lnTo>
                  <a:lnTo>
                    <a:pt x="1015" y="720"/>
                  </a:lnTo>
                  <a:lnTo>
                    <a:pt x="1012" y="720"/>
                  </a:lnTo>
                  <a:lnTo>
                    <a:pt x="1008" y="721"/>
                  </a:lnTo>
                  <a:lnTo>
                    <a:pt x="1004" y="721"/>
                  </a:lnTo>
                  <a:lnTo>
                    <a:pt x="1001" y="722"/>
                  </a:lnTo>
                  <a:lnTo>
                    <a:pt x="997" y="722"/>
                  </a:lnTo>
                  <a:lnTo>
                    <a:pt x="993" y="723"/>
                  </a:lnTo>
                  <a:lnTo>
                    <a:pt x="989" y="723"/>
                  </a:lnTo>
                  <a:lnTo>
                    <a:pt x="986" y="724"/>
                  </a:lnTo>
                  <a:lnTo>
                    <a:pt x="982" y="724"/>
                  </a:lnTo>
                  <a:lnTo>
                    <a:pt x="978" y="725"/>
                  </a:lnTo>
                  <a:lnTo>
                    <a:pt x="974" y="725"/>
                  </a:lnTo>
                  <a:lnTo>
                    <a:pt x="971" y="726"/>
                  </a:lnTo>
                  <a:lnTo>
                    <a:pt x="967" y="726"/>
                  </a:lnTo>
                  <a:lnTo>
                    <a:pt x="963" y="726"/>
                  </a:lnTo>
                  <a:lnTo>
                    <a:pt x="959" y="727"/>
                  </a:lnTo>
                  <a:lnTo>
                    <a:pt x="956" y="727"/>
                  </a:lnTo>
                  <a:lnTo>
                    <a:pt x="952" y="728"/>
                  </a:lnTo>
                  <a:lnTo>
                    <a:pt x="948" y="728"/>
                  </a:lnTo>
                  <a:lnTo>
                    <a:pt x="944" y="728"/>
                  </a:lnTo>
                  <a:lnTo>
                    <a:pt x="941" y="729"/>
                  </a:lnTo>
                  <a:lnTo>
                    <a:pt x="937" y="729"/>
                  </a:lnTo>
                  <a:lnTo>
                    <a:pt x="933" y="729"/>
                  </a:lnTo>
                  <a:lnTo>
                    <a:pt x="929" y="730"/>
                  </a:lnTo>
                  <a:lnTo>
                    <a:pt x="926" y="730"/>
                  </a:lnTo>
                  <a:lnTo>
                    <a:pt x="922" y="730"/>
                  </a:lnTo>
                  <a:lnTo>
                    <a:pt x="918" y="731"/>
                  </a:lnTo>
                  <a:lnTo>
                    <a:pt x="914" y="731"/>
                  </a:lnTo>
                  <a:lnTo>
                    <a:pt x="911" y="731"/>
                  </a:lnTo>
                  <a:lnTo>
                    <a:pt x="907" y="731"/>
                  </a:lnTo>
                  <a:lnTo>
                    <a:pt x="903" y="732"/>
                  </a:lnTo>
                  <a:lnTo>
                    <a:pt x="899" y="732"/>
                  </a:lnTo>
                  <a:lnTo>
                    <a:pt x="895" y="732"/>
                  </a:lnTo>
                  <a:lnTo>
                    <a:pt x="892" y="732"/>
                  </a:lnTo>
                  <a:lnTo>
                    <a:pt x="888" y="732"/>
                  </a:lnTo>
                  <a:lnTo>
                    <a:pt x="884" y="732"/>
                  </a:lnTo>
                  <a:lnTo>
                    <a:pt x="880" y="733"/>
                  </a:lnTo>
                  <a:lnTo>
                    <a:pt x="877" y="733"/>
                  </a:lnTo>
                  <a:lnTo>
                    <a:pt x="873" y="733"/>
                  </a:lnTo>
                  <a:lnTo>
                    <a:pt x="869" y="733"/>
                  </a:lnTo>
                  <a:lnTo>
                    <a:pt x="865" y="733"/>
                  </a:lnTo>
                  <a:lnTo>
                    <a:pt x="862" y="733"/>
                  </a:lnTo>
                  <a:lnTo>
                    <a:pt x="858" y="733"/>
                  </a:lnTo>
                  <a:lnTo>
                    <a:pt x="854" y="733"/>
                  </a:lnTo>
                  <a:lnTo>
                    <a:pt x="850" y="733"/>
                  </a:lnTo>
                  <a:lnTo>
                    <a:pt x="846" y="733"/>
                  </a:lnTo>
                  <a:lnTo>
                    <a:pt x="843" y="734"/>
                  </a:lnTo>
                  <a:lnTo>
                    <a:pt x="839" y="734"/>
                  </a:lnTo>
                  <a:lnTo>
                    <a:pt x="835" y="734"/>
                  </a:lnTo>
                  <a:lnTo>
                    <a:pt x="831" y="734"/>
                  </a:lnTo>
                  <a:lnTo>
                    <a:pt x="828" y="734"/>
                  </a:lnTo>
                  <a:lnTo>
                    <a:pt x="824" y="733"/>
                  </a:lnTo>
                  <a:lnTo>
                    <a:pt x="820" y="733"/>
                  </a:lnTo>
                  <a:lnTo>
                    <a:pt x="816" y="733"/>
                  </a:lnTo>
                  <a:lnTo>
                    <a:pt x="813" y="733"/>
                  </a:lnTo>
                  <a:lnTo>
                    <a:pt x="809" y="733"/>
                  </a:lnTo>
                  <a:lnTo>
                    <a:pt x="805" y="733"/>
                  </a:lnTo>
                  <a:lnTo>
                    <a:pt x="801" y="733"/>
                  </a:lnTo>
                  <a:lnTo>
                    <a:pt x="797" y="733"/>
                  </a:lnTo>
                  <a:lnTo>
                    <a:pt x="794" y="733"/>
                  </a:lnTo>
                  <a:lnTo>
                    <a:pt x="790" y="733"/>
                  </a:lnTo>
                  <a:lnTo>
                    <a:pt x="786" y="732"/>
                  </a:lnTo>
                  <a:lnTo>
                    <a:pt x="782" y="732"/>
                  </a:lnTo>
                  <a:lnTo>
                    <a:pt x="779" y="732"/>
                  </a:lnTo>
                  <a:lnTo>
                    <a:pt x="775" y="732"/>
                  </a:lnTo>
                  <a:lnTo>
                    <a:pt x="771" y="732"/>
                  </a:lnTo>
                  <a:lnTo>
                    <a:pt x="767" y="732"/>
                  </a:lnTo>
                  <a:lnTo>
                    <a:pt x="763" y="731"/>
                  </a:lnTo>
                  <a:lnTo>
                    <a:pt x="760" y="731"/>
                  </a:lnTo>
                  <a:lnTo>
                    <a:pt x="756" y="731"/>
                  </a:lnTo>
                  <a:lnTo>
                    <a:pt x="752" y="731"/>
                  </a:lnTo>
                  <a:lnTo>
                    <a:pt x="749" y="730"/>
                  </a:lnTo>
                  <a:lnTo>
                    <a:pt x="745" y="730"/>
                  </a:lnTo>
                  <a:lnTo>
                    <a:pt x="741" y="730"/>
                  </a:lnTo>
                  <a:lnTo>
                    <a:pt x="737" y="729"/>
                  </a:lnTo>
                  <a:lnTo>
                    <a:pt x="733" y="729"/>
                  </a:lnTo>
                  <a:lnTo>
                    <a:pt x="730" y="729"/>
                  </a:lnTo>
                  <a:lnTo>
                    <a:pt x="726" y="728"/>
                  </a:lnTo>
                  <a:lnTo>
                    <a:pt x="722" y="728"/>
                  </a:lnTo>
                  <a:lnTo>
                    <a:pt x="718" y="728"/>
                  </a:lnTo>
                  <a:lnTo>
                    <a:pt x="715" y="727"/>
                  </a:lnTo>
                  <a:lnTo>
                    <a:pt x="711" y="727"/>
                  </a:lnTo>
                  <a:lnTo>
                    <a:pt x="707" y="726"/>
                  </a:lnTo>
                  <a:lnTo>
                    <a:pt x="703" y="726"/>
                  </a:lnTo>
                  <a:lnTo>
                    <a:pt x="700" y="726"/>
                  </a:lnTo>
                  <a:lnTo>
                    <a:pt x="696" y="725"/>
                  </a:lnTo>
                  <a:lnTo>
                    <a:pt x="692" y="725"/>
                  </a:lnTo>
                  <a:lnTo>
                    <a:pt x="688" y="724"/>
                  </a:lnTo>
                  <a:lnTo>
                    <a:pt x="685" y="724"/>
                  </a:lnTo>
                  <a:lnTo>
                    <a:pt x="681" y="723"/>
                  </a:lnTo>
                  <a:lnTo>
                    <a:pt x="677" y="723"/>
                  </a:lnTo>
                  <a:lnTo>
                    <a:pt x="673" y="722"/>
                  </a:lnTo>
                  <a:lnTo>
                    <a:pt x="670" y="722"/>
                  </a:lnTo>
                  <a:lnTo>
                    <a:pt x="666" y="721"/>
                  </a:lnTo>
                  <a:lnTo>
                    <a:pt x="662" y="721"/>
                  </a:lnTo>
                  <a:lnTo>
                    <a:pt x="659" y="720"/>
                  </a:lnTo>
                  <a:lnTo>
                    <a:pt x="655" y="720"/>
                  </a:lnTo>
                  <a:lnTo>
                    <a:pt x="651" y="719"/>
                  </a:lnTo>
                  <a:lnTo>
                    <a:pt x="647" y="718"/>
                  </a:lnTo>
                  <a:lnTo>
                    <a:pt x="644" y="718"/>
                  </a:lnTo>
                  <a:lnTo>
                    <a:pt x="640" y="717"/>
                  </a:lnTo>
                  <a:lnTo>
                    <a:pt x="636" y="717"/>
                  </a:lnTo>
                  <a:lnTo>
                    <a:pt x="632" y="716"/>
                  </a:lnTo>
                  <a:lnTo>
                    <a:pt x="629" y="715"/>
                  </a:lnTo>
                  <a:lnTo>
                    <a:pt x="625" y="715"/>
                  </a:lnTo>
                  <a:lnTo>
                    <a:pt x="621" y="714"/>
                  </a:lnTo>
                  <a:lnTo>
                    <a:pt x="618" y="713"/>
                  </a:lnTo>
                  <a:lnTo>
                    <a:pt x="614" y="713"/>
                  </a:lnTo>
                  <a:lnTo>
                    <a:pt x="610" y="712"/>
                  </a:lnTo>
                  <a:lnTo>
                    <a:pt x="606" y="711"/>
                  </a:lnTo>
                  <a:lnTo>
                    <a:pt x="603" y="710"/>
                  </a:lnTo>
                  <a:lnTo>
                    <a:pt x="599" y="710"/>
                  </a:lnTo>
                  <a:lnTo>
                    <a:pt x="595" y="709"/>
                  </a:lnTo>
                  <a:lnTo>
                    <a:pt x="592" y="708"/>
                  </a:lnTo>
                  <a:lnTo>
                    <a:pt x="588" y="707"/>
                  </a:lnTo>
                  <a:lnTo>
                    <a:pt x="584" y="707"/>
                  </a:lnTo>
                  <a:lnTo>
                    <a:pt x="581" y="706"/>
                  </a:lnTo>
                  <a:lnTo>
                    <a:pt x="577" y="705"/>
                  </a:lnTo>
                  <a:lnTo>
                    <a:pt x="573" y="704"/>
                  </a:lnTo>
                  <a:lnTo>
                    <a:pt x="569" y="703"/>
                  </a:lnTo>
                  <a:lnTo>
                    <a:pt x="566" y="702"/>
                  </a:lnTo>
                  <a:lnTo>
                    <a:pt x="562" y="702"/>
                  </a:lnTo>
                  <a:lnTo>
                    <a:pt x="559" y="701"/>
                  </a:lnTo>
                  <a:lnTo>
                    <a:pt x="555" y="700"/>
                  </a:lnTo>
                  <a:lnTo>
                    <a:pt x="551" y="699"/>
                  </a:lnTo>
                  <a:lnTo>
                    <a:pt x="547" y="698"/>
                  </a:lnTo>
                  <a:lnTo>
                    <a:pt x="544" y="697"/>
                  </a:lnTo>
                  <a:lnTo>
                    <a:pt x="540" y="696"/>
                  </a:lnTo>
                  <a:lnTo>
                    <a:pt x="537" y="695"/>
                  </a:lnTo>
                  <a:lnTo>
                    <a:pt x="533" y="694"/>
                  </a:lnTo>
                  <a:lnTo>
                    <a:pt x="529" y="693"/>
                  </a:lnTo>
                  <a:lnTo>
                    <a:pt x="526" y="692"/>
                  </a:lnTo>
                  <a:lnTo>
                    <a:pt x="522" y="691"/>
                  </a:lnTo>
                  <a:lnTo>
                    <a:pt x="518" y="690"/>
                  </a:lnTo>
                  <a:lnTo>
                    <a:pt x="515" y="689"/>
                  </a:lnTo>
                  <a:lnTo>
                    <a:pt x="511" y="688"/>
                  </a:lnTo>
                  <a:lnTo>
                    <a:pt x="507" y="687"/>
                  </a:lnTo>
                  <a:lnTo>
                    <a:pt x="504" y="686"/>
                  </a:lnTo>
                  <a:lnTo>
                    <a:pt x="500" y="685"/>
                  </a:lnTo>
                  <a:lnTo>
                    <a:pt x="497" y="684"/>
                  </a:lnTo>
                  <a:lnTo>
                    <a:pt x="493" y="683"/>
                  </a:lnTo>
                  <a:lnTo>
                    <a:pt x="489" y="682"/>
                  </a:lnTo>
                  <a:lnTo>
                    <a:pt x="486" y="681"/>
                  </a:lnTo>
                  <a:lnTo>
                    <a:pt x="482" y="680"/>
                  </a:lnTo>
                  <a:lnTo>
                    <a:pt x="478" y="678"/>
                  </a:lnTo>
                  <a:lnTo>
                    <a:pt x="475" y="677"/>
                  </a:lnTo>
                  <a:lnTo>
                    <a:pt x="471" y="676"/>
                  </a:lnTo>
                  <a:lnTo>
                    <a:pt x="468" y="675"/>
                  </a:lnTo>
                  <a:lnTo>
                    <a:pt x="464" y="674"/>
                  </a:lnTo>
                  <a:lnTo>
                    <a:pt x="460" y="673"/>
                  </a:lnTo>
                  <a:lnTo>
                    <a:pt x="457" y="671"/>
                  </a:lnTo>
                  <a:lnTo>
                    <a:pt x="453" y="670"/>
                  </a:lnTo>
                  <a:lnTo>
                    <a:pt x="450" y="669"/>
                  </a:lnTo>
                  <a:lnTo>
                    <a:pt x="446" y="668"/>
                  </a:lnTo>
                  <a:lnTo>
                    <a:pt x="443" y="667"/>
                  </a:lnTo>
                  <a:lnTo>
                    <a:pt x="439" y="665"/>
                  </a:lnTo>
                  <a:lnTo>
                    <a:pt x="436" y="664"/>
                  </a:lnTo>
                  <a:lnTo>
                    <a:pt x="432" y="663"/>
                  </a:lnTo>
                  <a:lnTo>
                    <a:pt x="428" y="662"/>
                  </a:lnTo>
                  <a:lnTo>
                    <a:pt x="425" y="660"/>
                  </a:lnTo>
                  <a:lnTo>
                    <a:pt x="421" y="659"/>
                  </a:lnTo>
                  <a:lnTo>
                    <a:pt x="418" y="658"/>
                  </a:lnTo>
                  <a:lnTo>
                    <a:pt x="414" y="656"/>
                  </a:lnTo>
                  <a:lnTo>
                    <a:pt x="411" y="655"/>
                  </a:lnTo>
                  <a:lnTo>
                    <a:pt x="407" y="654"/>
                  </a:lnTo>
                  <a:lnTo>
                    <a:pt x="404" y="652"/>
                  </a:lnTo>
                  <a:lnTo>
                    <a:pt x="400" y="651"/>
                  </a:lnTo>
                  <a:lnTo>
                    <a:pt x="397" y="649"/>
                  </a:lnTo>
                  <a:lnTo>
                    <a:pt x="393" y="648"/>
                  </a:lnTo>
                  <a:lnTo>
                    <a:pt x="390" y="647"/>
                  </a:lnTo>
                  <a:lnTo>
                    <a:pt x="386" y="645"/>
                  </a:lnTo>
                  <a:lnTo>
                    <a:pt x="383" y="644"/>
                  </a:lnTo>
                  <a:lnTo>
                    <a:pt x="379" y="642"/>
                  </a:lnTo>
                  <a:lnTo>
                    <a:pt x="376" y="641"/>
                  </a:lnTo>
                  <a:lnTo>
                    <a:pt x="372" y="639"/>
                  </a:lnTo>
                  <a:lnTo>
                    <a:pt x="369" y="638"/>
                  </a:lnTo>
                  <a:lnTo>
                    <a:pt x="365" y="636"/>
                  </a:lnTo>
                  <a:lnTo>
                    <a:pt x="362" y="635"/>
                  </a:lnTo>
                  <a:lnTo>
                    <a:pt x="358" y="633"/>
                  </a:lnTo>
                  <a:lnTo>
                    <a:pt x="355" y="632"/>
                  </a:lnTo>
                  <a:lnTo>
                    <a:pt x="351" y="630"/>
                  </a:lnTo>
                  <a:lnTo>
                    <a:pt x="348" y="629"/>
                  </a:lnTo>
                  <a:lnTo>
                    <a:pt x="344" y="627"/>
                  </a:lnTo>
                  <a:lnTo>
                    <a:pt x="341" y="626"/>
                  </a:lnTo>
                  <a:lnTo>
                    <a:pt x="338" y="624"/>
                  </a:lnTo>
                  <a:lnTo>
                    <a:pt x="334" y="623"/>
                  </a:lnTo>
                  <a:lnTo>
                    <a:pt x="331" y="621"/>
                  </a:lnTo>
                  <a:lnTo>
                    <a:pt x="327" y="619"/>
                  </a:lnTo>
                  <a:lnTo>
                    <a:pt x="324" y="618"/>
                  </a:lnTo>
                  <a:lnTo>
                    <a:pt x="320" y="616"/>
                  </a:lnTo>
                  <a:lnTo>
                    <a:pt x="317" y="614"/>
                  </a:lnTo>
                  <a:lnTo>
                    <a:pt x="314" y="613"/>
                  </a:lnTo>
                  <a:lnTo>
                    <a:pt x="310" y="611"/>
                  </a:lnTo>
                  <a:lnTo>
                    <a:pt x="307" y="609"/>
                  </a:lnTo>
                  <a:lnTo>
                    <a:pt x="304" y="608"/>
                  </a:lnTo>
                  <a:lnTo>
                    <a:pt x="300" y="606"/>
                  </a:lnTo>
                  <a:lnTo>
                    <a:pt x="297" y="604"/>
                  </a:lnTo>
                  <a:lnTo>
                    <a:pt x="293" y="603"/>
                  </a:lnTo>
                  <a:lnTo>
                    <a:pt x="290" y="601"/>
                  </a:lnTo>
                  <a:lnTo>
                    <a:pt x="287" y="599"/>
                  </a:lnTo>
                  <a:lnTo>
                    <a:pt x="283" y="597"/>
                  </a:lnTo>
                  <a:lnTo>
                    <a:pt x="280" y="596"/>
                  </a:lnTo>
                  <a:lnTo>
                    <a:pt x="277" y="594"/>
                  </a:lnTo>
                  <a:lnTo>
                    <a:pt x="273" y="592"/>
                  </a:lnTo>
                  <a:lnTo>
                    <a:pt x="270" y="590"/>
                  </a:lnTo>
                  <a:lnTo>
                    <a:pt x="267" y="588"/>
                  </a:lnTo>
                  <a:lnTo>
                    <a:pt x="263" y="587"/>
                  </a:lnTo>
                  <a:lnTo>
                    <a:pt x="260" y="585"/>
                  </a:lnTo>
                  <a:lnTo>
                    <a:pt x="257" y="583"/>
                  </a:lnTo>
                  <a:lnTo>
                    <a:pt x="253" y="581"/>
                  </a:lnTo>
                  <a:lnTo>
                    <a:pt x="250" y="579"/>
                  </a:lnTo>
                  <a:lnTo>
                    <a:pt x="247" y="577"/>
                  </a:lnTo>
                  <a:lnTo>
                    <a:pt x="243" y="576"/>
                  </a:lnTo>
                  <a:lnTo>
                    <a:pt x="240" y="574"/>
                  </a:lnTo>
                  <a:lnTo>
                    <a:pt x="237" y="572"/>
                  </a:lnTo>
                  <a:lnTo>
                    <a:pt x="234" y="570"/>
                  </a:lnTo>
                  <a:lnTo>
                    <a:pt x="230" y="568"/>
                  </a:lnTo>
                  <a:lnTo>
                    <a:pt x="227" y="566"/>
                  </a:lnTo>
                  <a:lnTo>
                    <a:pt x="224" y="564"/>
                  </a:lnTo>
                  <a:lnTo>
                    <a:pt x="221" y="562"/>
                  </a:lnTo>
                  <a:lnTo>
                    <a:pt x="217" y="560"/>
                  </a:lnTo>
                  <a:lnTo>
                    <a:pt x="214" y="558"/>
                  </a:lnTo>
                  <a:lnTo>
                    <a:pt x="211" y="556"/>
                  </a:lnTo>
                  <a:lnTo>
                    <a:pt x="208" y="554"/>
                  </a:lnTo>
                  <a:lnTo>
                    <a:pt x="205" y="552"/>
                  </a:lnTo>
                  <a:lnTo>
                    <a:pt x="201" y="550"/>
                  </a:lnTo>
                  <a:lnTo>
                    <a:pt x="198" y="548"/>
                  </a:lnTo>
                  <a:lnTo>
                    <a:pt x="195" y="546"/>
                  </a:lnTo>
                  <a:lnTo>
                    <a:pt x="192" y="544"/>
                  </a:lnTo>
                  <a:lnTo>
                    <a:pt x="189" y="542"/>
                  </a:lnTo>
                  <a:lnTo>
                    <a:pt x="185" y="540"/>
                  </a:lnTo>
                  <a:lnTo>
                    <a:pt x="182" y="538"/>
                  </a:lnTo>
                  <a:lnTo>
                    <a:pt x="179" y="536"/>
                  </a:lnTo>
                  <a:lnTo>
                    <a:pt x="176" y="534"/>
                  </a:lnTo>
                  <a:lnTo>
                    <a:pt x="173" y="532"/>
                  </a:lnTo>
                  <a:lnTo>
                    <a:pt x="170" y="530"/>
                  </a:lnTo>
                  <a:lnTo>
                    <a:pt x="166" y="527"/>
                  </a:lnTo>
                  <a:lnTo>
                    <a:pt x="163" y="525"/>
                  </a:lnTo>
                  <a:lnTo>
                    <a:pt x="160" y="523"/>
                  </a:lnTo>
                  <a:lnTo>
                    <a:pt x="157" y="521"/>
                  </a:lnTo>
                  <a:lnTo>
                    <a:pt x="154" y="519"/>
                  </a:lnTo>
                  <a:lnTo>
                    <a:pt x="151" y="517"/>
                  </a:lnTo>
                  <a:lnTo>
                    <a:pt x="148" y="514"/>
                  </a:lnTo>
                  <a:lnTo>
                    <a:pt x="145" y="512"/>
                  </a:lnTo>
                  <a:lnTo>
                    <a:pt x="142" y="510"/>
                  </a:lnTo>
                  <a:lnTo>
                    <a:pt x="139" y="508"/>
                  </a:lnTo>
                  <a:lnTo>
                    <a:pt x="136" y="506"/>
                  </a:lnTo>
                  <a:lnTo>
                    <a:pt x="132" y="503"/>
                  </a:lnTo>
                  <a:lnTo>
                    <a:pt x="129" y="501"/>
                  </a:lnTo>
                  <a:lnTo>
                    <a:pt x="126" y="499"/>
                  </a:lnTo>
                  <a:lnTo>
                    <a:pt x="123" y="497"/>
                  </a:lnTo>
                  <a:lnTo>
                    <a:pt x="120" y="494"/>
                  </a:lnTo>
                  <a:lnTo>
                    <a:pt x="117" y="492"/>
                  </a:lnTo>
                  <a:lnTo>
                    <a:pt x="114" y="490"/>
                  </a:lnTo>
                  <a:lnTo>
                    <a:pt x="111" y="488"/>
                  </a:lnTo>
                  <a:lnTo>
                    <a:pt x="108" y="485"/>
                  </a:lnTo>
                  <a:lnTo>
                    <a:pt x="105" y="483"/>
                  </a:lnTo>
                  <a:lnTo>
                    <a:pt x="102" y="481"/>
                  </a:lnTo>
                  <a:lnTo>
                    <a:pt x="99" y="478"/>
                  </a:lnTo>
                  <a:lnTo>
                    <a:pt x="96" y="476"/>
                  </a:lnTo>
                  <a:lnTo>
                    <a:pt x="93" y="473"/>
                  </a:lnTo>
                  <a:lnTo>
                    <a:pt x="90" y="471"/>
                  </a:lnTo>
                  <a:lnTo>
                    <a:pt x="87" y="469"/>
                  </a:lnTo>
                  <a:lnTo>
                    <a:pt x="84" y="466"/>
                  </a:lnTo>
                  <a:lnTo>
                    <a:pt x="81" y="464"/>
                  </a:lnTo>
                  <a:lnTo>
                    <a:pt x="79" y="462"/>
                  </a:lnTo>
                  <a:lnTo>
                    <a:pt x="76" y="459"/>
                  </a:lnTo>
                  <a:lnTo>
                    <a:pt x="73" y="457"/>
                  </a:lnTo>
                  <a:lnTo>
                    <a:pt x="70" y="454"/>
                  </a:lnTo>
                  <a:lnTo>
                    <a:pt x="67" y="452"/>
                  </a:lnTo>
                  <a:lnTo>
                    <a:pt x="64" y="449"/>
                  </a:lnTo>
                  <a:lnTo>
                    <a:pt x="61" y="447"/>
                  </a:lnTo>
                  <a:lnTo>
                    <a:pt x="58" y="444"/>
                  </a:lnTo>
                  <a:lnTo>
                    <a:pt x="55" y="442"/>
                  </a:lnTo>
                  <a:lnTo>
                    <a:pt x="52" y="440"/>
                  </a:lnTo>
                  <a:lnTo>
                    <a:pt x="50" y="437"/>
                  </a:lnTo>
                  <a:lnTo>
                    <a:pt x="47" y="435"/>
                  </a:lnTo>
                  <a:lnTo>
                    <a:pt x="44" y="432"/>
                  </a:lnTo>
                  <a:lnTo>
                    <a:pt x="41" y="430"/>
                  </a:lnTo>
                  <a:lnTo>
                    <a:pt x="38" y="427"/>
                  </a:lnTo>
                  <a:lnTo>
                    <a:pt x="35" y="424"/>
                  </a:lnTo>
                  <a:lnTo>
                    <a:pt x="33" y="422"/>
                  </a:lnTo>
                  <a:lnTo>
                    <a:pt x="30" y="419"/>
                  </a:lnTo>
                  <a:lnTo>
                    <a:pt x="27" y="417"/>
                  </a:lnTo>
                  <a:lnTo>
                    <a:pt x="24" y="414"/>
                  </a:lnTo>
                  <a:lnTo>
                    <a:pt x="21" y="412"/>
                  </a:lnTo>
                  <a:lnTo>
                    <a:pt x="19" y="409"/>
                  </a:lnTo>
                  <a:lnTo>
                    <a:pt x="16" y="406"/>
                  </a:lnTo>
                  <a:lnTo>
                    <a:pt x="13" y="404"/>
                  </a:lnTo>
                  <a:lnTo>
                    <a:pt x="10" y="401"/>
                  </a:lnTo>
                  <a:lnTo>
                    <a:pt x="8" y="399"/>
                  </a:lnTo>
                  <a:lnTo>
                    <a:pt x="5" y="396"/>
                  </a:lnTo>
                  <a:lnTo>
                    <a:pt x="2" y="393"/>
                  </a:lnTo>
                  <a:lnTo>
                    <a:pt x="0" y="391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462" y="1573"/>
              <a:ext cx="1938" cy="733"/>
            </a:xfrm>
            <a:custGeom>
              <a:avLst/>
              <a:gdLst>
                <a:gd name="T0" fmla="*/ 14 w 1938"/>
                <a:gd name="T1" fmla="*/ 702 h 733"/>
                <a:gd name="T2" fmla="*/ 30 w 1938"/>
                <a:gd name="T3" fmla="*/ 668 h 733"/>
                <a:gd name="T4" fmla="*/ 48 w 1938"/>
                <a:gd name="T5" fmla="*/ 634 h 733"/>
                <a:gd name="T6" fmla="*/ 67 w 1938"/>
                <a:gd name="T7" fmla="*/ 600 h 733"/>
                <a:gd name="T8" fmla="*/ 86 w 1938"/>
                <a:gd name="T9" fmla="*/ 568 h 733"/>
                <a:gd name="T10" fmla="*/ 107 w 1938"/>
                <a:gd name="T11" fmla="*/ 536 h 733"/>
                <a:gd name="T12" fmla="*/ 129 w 1938"/>
                <a:gd name="T13" fmla="*/ 504 h 733"/>
                <a:gd name="T14" fmla="*/ 151 w 1938"/>
                <a:gd name="T15" fmla="*/ 474 h 733"/>
                <a:gd name="T16" fmla="*/ 175 w 1938"/>
                <a:gd name="T17" fmla="*/ 444 h 733"/>
                <a:gd name="T18" fmla="*/ 199 w 1938"/>
                <a:gd name="T19" fmla="*/ 415 h 733"/>
                <a:gd name="T20" fmla="*/ 224 w 1938"/>
                <a:gd name="T21" fmla="*/ 386 h 733"/>
                <a:gd name="T22" fmla="*/ 251 w 1938"/>
                <a:gd name="T23" fmla="*/ 359 h 733"/>
                <a:gd name="T24" fmla="*/ 277 w 1938"/>
                <a:gd name="T25" fmla="*/ 332 h 733"/>
                <a:gd name="T26" fmla="*/ 305 w 1938"/>
                <a:gd name="T27" fmla="*/ 306 h 733"/>
                <a:gd name="T28" fmla="*/ 334 w 1938"/>
                <a:gd name="T29" fmla="*/ 282 h 733"/>
                <a:gd name="T30" fmla="*/ 363 w 1938"/>
                <a:gd name="T31" fmla="*/ 258 h 733"/>
                <a:gd name="T32" fmla="*/ 393 w 1938"/>
                <a:gd name="T33" fmla="*/ 235 h 733"/>
                <a:gd name="T34" fmla="*/ 424 w 1938"/>
                <a:gd name="T35" fmla="*/ 213 h 733"/>
                <a:gd name="T36" fmla="*/ 456 w 1938"/>
                <a:gd name="T37" fmla="*/ 192 h 733"/>
                <a:gd name="T38" fmla="*/ 488 w 1938"/>
                <a:gd name="T39" fmla="*/ 171 h 733"/>
                <a:gd name="T40" fmla="*/ 520 w 1938"/>
                <a:gd name="T41" fmla="*/ 152 h 733"/>
                <a:gd name="T42" fmla="*/ 554 w 1938"/>
                <a:gd name="T43" fmla="*/ 134 h 733"/>
                <a:gd name="T44" fmla="*/ 587 w 1938"/>
                <a:gd name="T45" fmla="*/ 117 h 733"/>
                <a:gd name="T46" fmla="*/ 622 w 1938"/>
                <a:gd name="T47" fmla="*/ 102 h 733"/>
                <a:gd name="T48" fmla="*/ 657 w 1938"/>
                <a:gd name="T49" fmla="*/ 87 h 733"/>
                <a:gd name="T50" fmla="*/ 692 w 1938"/>
                <a:gd name="T51" fmla="*/ 73 h 733"/>
                <a:gd name="T52" fmla="*/ 727 w 1938"/>
                <a:gd name="T53" fmla="*/ 61 h 733"/>
                <a:gd name="T54" fmla="*/ 764 w 1938"/>
                <a:gd name="T55" fmla="*/ 49 h 733"/>
                <a:gd name="T56" fmla="*/ 800 w 1938"/>
                <a:gd name="T57" fmla="*/ 39 h 733"/>
                <a:gd name="T58" fmla="*/ 836 w 1938"/>
                <a:gd name="T59" fmla="*/ 30 h 733"/>
                <a:gd name="T60" fmla="*/ 873 w 1938"/>
                <a:gd name="T61" fmla="*/ 22 h 733"/>
                <a:gd name="T62" fmla="*/ 911 w 1938"/>
                <a:gd name="T63" fmla="*/ 16 h 733"/>
                <a:gd name="T64" fmla="*/ 948 w 1938"/>
                <a:gd name="T65" fmla="*/ 10 h 733"/>
                <a:gd name="T66" fmla="*/ 985 w 1938"/>
                <a:gd name="T67" fmla="*/ 6 h 733"/>
                <a:gd name="T68" fmla="*/ 1023 w 1938"/>
                <a:gd name="T69" fmla="*/ 3 h 733"/>
                <a:gd name="T70" fmla="*/ 1061 w 1938"/>
                <a:gd name="T71" fmla="*/ 1 h 733"/>
                <a:gd name="T72" fmla="*/ 1098 w 1938"/>
                <a:gd name="T73" fmla="*/ 0 h 733"/>
                <a:gd name="T74" fmla="*/ 1136 w 1938"/>
                <a:gd name="T75" fmla="*/ 1 h 733"/>
                <a:gd name="T76" fmla="*/ 1174 w 1938"/>
                <a:gd name="T77" fmla="*/ 2 h 733"/>
                <a:gd name="T78" fmla="*/ 1211 w 1938"/>
                <a:gd name="T79" fmla="*/ 5 h 733"/>
                <a:gd name="T80" fmla="*/ 1249 w 1938"/>
                <a:gd name="T81" fmla="*/ 9 h 733"/>
                <a:gd name="T82" fmla="*/ 1286 w 1938"/>
                <a:gd name="T83" fmla="*/ 14 h 733"/>
                <a:gd name="T84" fmla="*/ 1323 w 1938"/>
                <a:gd name="T85" fmla="*/ 21 h 733"/>
                <a:gd name="T86" fmla="*/ 1360 w 1938"/>
                <a:gd name="T87" fmla="*/ 29 h 733"/>
                <a:gd name="T88" fmla="*/ 1397 w 1938"/>
                <a:gd name="T89" fmla="*/ 37 h 733"/>
                <a:gd name="T90" fmla="*/ 1433 w 1938"/>
                <a:gd name="T91" fmla="*/ 47 h 733"/>
                <a:gd name="T92" fmla="*/ 1469 w 1938"/>
                <a:gd name="T93" fmla="*/ 58 h 733"/>
                <a:gd name="T94" fmla="*/ 1505 w 1938"/>
                <a:gd name="T95" fmla="*/ 71 h 733"/>
                <a:gd name="T96" fmla="*/ 1541 w 1938"/>
                <a:gd name="T97" fmla="*/ 84 h 733"/>
                <a:gd name="T98" fmla="*/ 1575 w 1938"/>
                <a:gd name="T99" fmla="*/ 99 h 733"/>
                <a:gd name="T100" fmla="*/ 1610 w 1938"/>
                <a:gd name="T101" fmla="*/ 114 h 733"/>
                <a:gd name="T102" fmla="*/ 1644 w 1938"/>
                <a:gd name="T103" fmla="*/ 131 h 733"/>
                <a:gd name="T104" fmla="*/ 1677 w 1938"/>
                <a:gd name="T105" fmla="*/ 149 h 733"/>
                <a:gd name="T106" fmla="*/ 1710 w 1938"/>
                <a:gd name="T107" fmla="*/ 168 h 733"/>
                <a:gd name="T108" fmla="*/ 1742 w 1938"/>
                <a:gd name="T109" fmla="*/ 187 h 733"/>
                <a:gd name="T110" fmla="*/ 1774 w 1938"/>
                <a:gd name="T111" fmla="*/ 208 h 733"/>
                <a:gd name="T112" fmla="*/ 1805 w 1938"/>
                <a:gd name="T113" fmla="*/ 230 h 733"/>
                <a:gd name="T114" fmla="*/ 1835 w 1938"/>
                <a:gd name="T115" fmla="*/ 253 h 733"/>
                <a:gd name="T116" fmla="*/ 1865 w 1938"/>
                <a:gd name="T117" fmla="*/ 277 h 733"/>
                <a:gd name="T118" fmla="*/ 1893 w 1938"/>
                <a:gd name="T119" fmla="*/ 302 h 733"/>
                <a:gd name="T120" fmla="*/ 1921 w 1938"/>
                <a:gd name="T121" fmla="*/ 327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8" h="733">
                  <a:moveTo>
                    <a:pt x="0" y="733"/>
                  </a:moveTo>
                  <a:lnTo>
                    <a:pt x="2" y="730"/>
                  </a:lnTo>
                  <a:lnTo>
                    <a:pt x="3" y="726"/>
                  </a:lnTo>
                  <a:lnTo>
                    <a:pt x="5" y="723"/>
                  </a:lnTo>
                  <a:lnTo>
                    <a:pt x="6" y="719"/>
                  </a:lnTo>
                  <a:lnTo>
                    <a:pt x="8" y="716"/>
                  </a:lnTo>
                  <a:lnTo>
                    <a:pt x="9" y="712"/>
                  </a:lnTo>
                  <a:lnTo>
                    <a:pt x="11" y="709"/>
                  </a:lnTo>
                  <a:lnTo>
                    <a:pt x="13" y="705"/>
                  </a:lnTo>
                  <a:lnTo>
                    <a:pt x="14" y="702"/>
                  </a:lnTo>
                  <a:lnTo>
                    <a:pt x="16" y="698"/>
                  </a:lnTo>
                  <a:lnTo>
                    <a:pt x="17" y="695"/>
                  </a:lnTo>
                  <a:lnTo>
                    <a:pt x="19" y="692"/>
                  </a:lnTo>
                  <a:lnTo>
                    <a:pt x="20" y="688"/>
                  </a:lnTo>
                  <a:lnTo>
                    <a:pt x="22" y="685"/>
                  </a:lnTo>
                  <a:lnTo>
                    <a:pt x="24" y="681"/>
                  </a:lnTo>
                  <a:lnTo>
                    <a:pt x="26" y="678"/>
                  </a:lnTo>
                  <a:lnTo>
                    <a:pt x="27" y="674"/>
                  </a:lnTo>
                  <a:lnTo>
                    <a:pt x="29" y="671"/>
                  </a:lnTo>
                  <a:lnTo>
                    <a:pt x="30" y="668"/>
                  </a:lnTo>
                  <a:lnTo>
                    <a:pt x="32" y="664"/>
                  </a:lnTo>
                  <a:lnTo>
                    <a:pt x="34" y="661"/>
                  </a:lnTo>
                  <a:lnTo>
                    <a:pt x="36" y="657"/>
                  </a:lnTo>
                  <a:lnTo>
                    <a:pt x="38" y="654"/>
                  </a:lnTo>
                  <a:lnTo>
                    <a:pt x="39" y="651"/>
                  </a:lnTo>
                  <a:lnTo>
                    <a:pt x="41" y="647"/>
                  </a:lnTo>
                  <a:lnTo>
                    <a:pt x="43" y="644"/>
                  </a:lnTo>
                  <a:lnTo>
                    <a:pt x="45" y="641"/>
                  </a:lnTo>
                  <a:lnTo>
                    <a:pt x="46" y="637"/>
                  </a:lnTo>
                  <a:lnTo>
                    <a:pt x="48" y="634"/>
                  </a:lnTo>
                  <a:lnTo>
                    <a:pt x="50" y="630"/>
                  </a:lnTo>
                  <a:lnTo>
                    <a:pt x="52" y="627"/>
                  </a:lnTo>
                  <a:lnTo>
                    <a:pt x="54" y="624"/>
                  </a:lnTo>
                  <a:lnTo>
                    <a:pt x="55" y="620"/>
                  </a:lnTo>
                  <a:lnTo>
                    <a:pt x="57" y="617"/>
                  </a:lnTo>
                  <a:lnTo>
                    <a:pt x="59" y="614"/>
                  </a:lnTo>
                  <a:lnTo>
                    <a:pt x="61" y="610"/>
                  </a:lnTo>
                  <a:lnTo>
                    <a:pt x="63" y="607"/>
                  </a:lnTo>
                  <a:lnTo>
                    <a:pt x="65" y="604"/>
                  </a:lnTo>
                  <a:lnTo>
                    <a:pt x="67" y="600"/>
                  </a:lnTo>
                  <a:lnTo>
                    <a:pt x="69" y="597"/>
                  </a:lnTo>
                  <a:lnTo>
                    <a:pt x="71" y="594"/>
                  </a:lnTo>
                  <a:lnTo>
                    <a:pt x="72" y="591"/>
                  </a:lnTo>
                  <a:lnTo>
                    <a:pt x="74" y="587"/>
                  </a:lnTo>
                  <a:lnTo>
                    <a:pt x="76" y="584"/>
                  </a:lnTo>
                  <a:lnTo>
                    <a:pt x="78" y="581"/>
                  </a:lnTo>
                  <a:lnTo>
                    <a:pt x="80" y="578"/>
                  </a:lnTo>
                  <a:lnTo>
                    <a:pt x="82" y="574"/>
                  </a:lnTo>
                  <a:lnTo>
                    <a:pt x="84" y="571"/>
                  </a:lnTo>
                  <a:lnTo>
                    <a:pt x="86" y="568"/>
                  </a:lnTo>
                  <a:lnTo>
                    <a:pt x="88" y="565"/>
                  </a:lnTo>
                  <a:lnTo>
                    <a:pt x="90" y="561"/>
                  </a:lnTo>
                  <a:lnTo>
                    <a:pt x="92" y="558"/>
                  </a:lnTo>
                  <a:lnTo>
                    <a:pt x="94" y="555"/>
                  </a:lnTo>
                  <a:lnTo>
                    <a:pt x="97" y="552"/>
                  </a:lnTo>
                  <a:lnTo>
                    <a:pt x="98" y="549"/>
                  </a:lnTo>
                  <a:lnTo>
                    <a:pt x="101" y="545"/>
                  </a:lnTo>
                  <a:lnTo>
                    <a:pt x="103" y="542"/>
                  </a:lnTo>
                  <a:lnTo>
                    <a:pt x="105" y="539"/>
                  </a:lnTo>
                  <a:lnTo>
                    <a:pt x="107" y="536"/>
                  </a:lnTo>
                  <a:lnTo>
                    <a:pt x="109" y="533"/>
                  </a:lnTo>
                  <a:lnTo>
                    <a:pt x="111" y="530"/>
                  </a:lnTo>
                  <a:lnTo>
                    <a:pt x="113" y="526"/>
                  </a:lnTo>
                  <a:lnTo>
                    <a:pt x="115" y="523"/>
                  </a:lnTo>
                  <a:lnTo>
                    <a:pt x="118" y="520"/>
                  </a:lnTo>
                  <a:lnTo>
                    <a:pt x="120" y="517"/>
                  </a:lnTo>
                  <a:lnTo>
                    <a:pt x="122" y="514"/>
                  </a:lnTo>
                  <a:lnTo>
                    <a:pt x="124" y="511"/>
                  </a:lnTo>
                  <a:lnTo>
                    <a:pt x="126" y="508"/>
                  </a:lnTo>
                  <a:lnTo>
                    <a:pt x="129" y="504"/>
                  </a:lnTo>
                  <a:lnTo>
                    <a:pt x="131" y="501"/>
                  </a:lnTo>
                  <a:lnTo>
                    <a:pt x="133" y="498"/>
                  </a:lnTo>
                  <a:lnTo>
                    <a:pt x="135" y="495"/>
                  </a:lnTo>
                  <a:lnTo>
                    <a:pt x="138" y="492"/>
                  </a:lnTo>
                  <a:lnTo>
                    <a:pt x="140" y="489"/>
                  </a:lnTo>
                  <a:lnTo>
                    <a:pt x="142" y="486"/>
                  </a:lnTo>
                  <a:lnTo>
                    <a:pt x="144" y="483"/>
                  </a:lnTo>
                  <a:lnTo>
                    <a:pt x="146" y="480"/>
                  </a:lnTo>
                  <a:lnTo>
                    <a:pt x="149" y="477"/>
                  </a:lnTo>
                  <a:lnTo>
                    <a:pt x="151" y="474"/>
                  </a:lnTo>
                  <a:lnTo>
                    <a:pt x="153" y="471"/>
                  </a:lnTo>
                  <a:lnTo>
                    <a:pt x="156" y="468"/>
                  </a:lnTo>
                  <a:lnTo>
                    <a:pt x="158" y="465"/>
                  </a:lnTo>
                  <a:lnTo>
                    <a:pt x="160" y="462"/>
                  </a:lnTo>
                  <a:lnTo>
                    <a:pt x="163" y="459"/>
                  </a:lnTo>
                  <a:lnTo>
                    <a:pt x="165" y="456"/>
                  </a:lnTo>
                  <a:lnTo>
                    <a:pt x="167" y="453"/>
                  </a:lnTo>
                  <a:lnTo>
                    <a:pt x="170" y="450"/>
                  </a:lnTo>
                  <a:lnTo>
                    <a:pt x="172" y="447"/>
                  </a:lnTo>
                  <a:lnTo>
                    <a:pt x="175" y="444"/>
                  </a:lnTo>
                  <a:lnTo>
                    <a:pt x="177" y="441"/>
                  </a:lnTo>
                  <a:lnTo>
                    <a:pt x="179" y="438"/>
                  </a:lnTo>
                  <a:lnTo>
                    <a:pt x="182" y="435"/>
                  </a:lnTo>
                  <a:lnTo>
                    <a:pt x="184" y="432"/>
                  </a:lnTo>
                  <a:lnTo>
                    <a:pt x="187" y="429"/>
                  </a:lnTo>
                  <a:lnTo>
                    <a:pt x="189" y="426"/>
                  </a:lnTo>
                  <a:lnTo>
                    <a:pt x="191" y="424"/>
                  </a:lnTo>
                  <a:lnTo>
                    <a:pt x="194" y="421"/>
                  </a:lnTo>
                  <a:lnTo>
                    <a:pt x="197" y="418"/>
                  </a:lnTo>
                  <a:lnTo>
                    <a:pt x="199" y="415"/>
                  </a:lnTo>
                  <a:lnTo>
                    <a:pt x="201" y="412"/>
                  </a:lnTo>
                  <a:lnTo>
                    <a:pt x="204" y="409"/>
                  </a:lnTo>
                  <a:lnTo>
                    <a:pt x="206" y="406"/>
                  </a:lnTo>
                  <a:lnTo>
                    <a:pt x="209" y="404"/>
                  </a:lnTo>
                  <a:lnTo>
                    <a:pt x="211" y="401"/>
                  </a:lnTo>
                  <a:lnTo>
                    <a:pt x="214" y="398"/>
                  </a:lnTo>
                  <a:lnTo>
                    <a:pt x="217" y="395"/>
                  </a:lnTo>
                  <a:lnTo>
                    <a:pt x="219" y="392"/>
                  </a:lnTo>
                  <a:lnTo>
                    <a:pt x="222" y="389"/>
                  </a:lnTo>
                  <a:lnTo>
                    <a:pt x="224" y="386"/>
                  </a:lnTo>
                  <a:lnTo>
                    <a:pt x="227" y="384"/>
                  </a:lnTo>
                  <a:lnTo>
                    <a:pt x="229" y="381"/>
                  </a:lnTo>
                  <a:lnTo>
                    <a:pt x="232" y="378"/>
                  </a:lnTo>
                  <a:lnTo>
                    <a:pt x="235" y="375"/>
                  </a:lnTo>
                  <a:lnTo>
                    <a:pt x="237" y="373"/>
                  </a:lnTo>
                  <a:lnTo>
                    <a:pt x="240" y="370"/>
                  </a:lnTo>
                  <a:lnTo>
                    <a:pt x="242" y="367"/>
                  </a:lnTo>
                  <a:lnTo>
                    <a:pt x="245" y="365"/>
                  </a:lnTo>
                  <a:lnTo>
                    <a:pt x="248" y="362"/>
                  </a:lnTo>
                  <a:lnTo>
                    <a:pt x="251" y="359"/>
                  </a:lnTo>
                  <a:lnTo>
                    <a:pt x="253" y="356"/>
                  </a:lnTo>
                  <a:lnTo>
                    <a:pt x="256" y="354"/>
                  </a:lnTo>
                  <a:lnTo>
                    <a:pt x="258" y="351"/>
                  </a:lnTo>
                  <a:lnTo>
                    <a:pt x="261" y="348"/>
                  </a:lnTo>
                  <a:lnTo>
                    <a:pt x="264" y="346"/>
                  </a:lnTo>
                  <a:lnTo>
                    <a:pt x="267" y="343"/>
                  </a:lnTo>
                  <a:lnTo>
                    <a:pt x="269" y="340"/>
                  </a:lnTo>
                  <a:lnTo>
                    <a:pt x="272" y="338"/>
                  </a:lnTo>
                  <a:lnTo>
                    <a:pt x="275" y="335"/>
                  </a:lnTo>
                  <a:lnTo>
                    <a:pt x="277" y="332"/>
                  </a:lnTo>
                  <a:lnTo>
                    <a:pt x="280" y="330"/>
                  </a:lnTo>
                  <a:lnTo>
                    <a:pt x="283" y="327"/>
                  </a:lnTo>
                  <a:lnTo>
                    <a:pt x="286" y="325"/>
                  </a:lnTo>
                  <a:lnTo>
                    <a:pt x="288" y="322"/>
                  </a:lnTo>
                  <a:lnTo>
                    <a:pt x="291" y="319"/>
                  </a:lnTo>
                  <a:lnTo>
                    <a:pt x="294" y="317"/>
                  </a:lnTo>
                  <a:lnTo>
                    <a:pt x="297" y="314"/>
                  </a:lnTo>
                  <a:lnTo>
                    <a:pt x="300" y="312"/>
                  </a:lnTo>
                  <a:lnTo>
                    <a:pt x="302" y="309"/>
                  </a:lnTo>
                  <a:lnTo>
                    <a:pt x="305" y="306"/>
                  </a:lnTo>
                  <a:lnTo>
                    <a:pt x="308" y="304"/>
                  </a:lnTo>
                  <a:lnTo>
                    <a:pt x="311" y="302"/>
                  </a:lnTo>
                  <a:lnTo>
                    <a:pt x="314" y="299"/>
                  </a:lnTo>
                  <a:lnTo>
                    <a:pt x="317" y="296"/>
                  </a:lnTo>
                  <a:lnTo>
                    <a:pt x="319" y="294"/>
                  </a:lnTo>
                  <a:lnTo>
                    <a:pt x="322" y="292"/>
                  </a:lnTo>
                  <a:lnTo>
                    <a:pt x="325" y="289"/>
                  </a:lnTo>
                  <a:lnTo>
                    <a:pt x="328" y="287"/>
                  </a:lnTo>
                  <a:lnTo>
                    <a:pt x="331" y="284"/>
                  </a:lnTo>
                  <a:lnTo>
                    <a:pt x="334" y="282"/>
                  </a:lnTo>
                  <a:lnTo>
                    <a:pt x="337" y="279"/>
                  </a:lnTo>
                  <a:lnTo>
                    <a:pt x="340" y="277"/>
                  </a:lnTo>
                  <a:lnTo>
                    <a:pt x="343" y="274"/>
                  </a:lnTo>
                  <a:lnTo>
                    <a:pt x="346" y="272"/>
                  </a:lnTo>
                  <a:lnTo>
                    <a:pt x="348" y="270"/>
                  </a:lnTo>
                  <a:lnTo>
                    <a:pt x="351" y="267"/>
                  </a:lnTo>
                  <a:lnTo>
                    <a:pt x="354" y="265"/>
                  </a:lnTo>
                  <a:lnTo>
                    <a:pt x="357" y="262"/>
                  </a:lnTo>
                  <a:lnTo>
                    <a:pt x="360" y="260"/>
                  </a:lnTo>
                  <a:lnTo>
                    <a:pt x="363" y="258"/>
                  </a:lnTo>
                  <a:lnTo>
                    <a:pt x="366" y="255"/>
                  </a:lnTo>
                  <a:lnTo>
                    <a:pt x="369" y="253"/>
                  </a:lnTo>
                  <a:lnTo>
                    <a:pt x="372" y="251"/>
                  </a:lnTo>
                  <a:lnTo>
                    <a:pt x="375" y="248"/>
                  </a:lnTo>
                  <a:lnTo>
                    <a:pt x="378" y="246"/>
                  </a:lnTo>
                  <a:lnTo>
                    <a:pt x="381" y="244"/>
                  </a:lnTo>
                  <a:lnTo>
                    <a:pt x="384" y="241"/>
                  </a:lnTo>
                  <a:lnTo>
                    <a:pt x="387" y="239"/>
                  </a:lnTo>
                  <a:lnTo>
                    <a:pt x="390" y="237"/>
                  </a:lnTo>
                  <a:lnTo>
                    <a:pt x="393" y="235"/>
                  </a:lnTo>
                  <a:lnTo>
                    <a:pt x="396" y="232"/>
                  </a:lnTo>
                  <a:lnTo>
                    <a:pt x="399" y="230"/>
                  </a:lnTo>
                  <a:lnTo>
                    <a:pt x="403" y="228"/>
                  </a:lnTo>
                  <a:lnTo>
                    <a:pt x="406" y="226"/>
                  </a:lnTo>
                  <a:lnTo>
                    <a:pt x="409" y="224"/>
                  </a:lnTo>
                  <a:lnTo>
                    <a:pt x="412" y="221"/>
                  </a:lnTo>
                  <a:lnTo>
                    <a:pt x="415" y="219"/>
                  </a:lnTo>
                  <a:lnTo>
                    <a:pt x="418" y="217"/>
                  </a:lnTo>
                  <a:lnTo>
                    <a:pt x="421" y="215"/>
                  </a:lnTo>
                  <a:lnTo>
                    <a:pt x="424" y="213"/>
                  </a:lnTo>
                  <a:lnTo>
                    <a:pt x="427" y="210"/>
                  </a:lnTo>
                  <a:lnTo>
                    <a:pt x="430" y="208"/>
                  </a:lnTo>
                  <a:lnTo>
                    <a:pt x="433" y="206"/>
                  </a:lnTo>
                  <a:lnTo>
                    <a:pt x="437" y="204"/>
                  </a:lnTo>
                  <a:lnTo>
                    <a:pt x="440" y="202"/>
                  </a:lnTo>
                  <a:lnTo>
                    <a:pt x="443" y="200"/>
                  </a:lnTo>
                  <a:lnTo>
                    <a:pt x="446" y="198"/>
                  </a:lnTo>
                  <a:lnTo>
                    <a:pt x="449" y="196"/>
                  </a:lnTo>
                  <a:lnTo>
                    <a:pt x="452" y="194"/>
                  </a:lnTo>
                  <a:lnTo>
                    <a:pt x="456" y="192"/>
                  </a:lnTo>
                  <a:lnTo>
                    <a:pt x="459" y="189"/>
                  </a:lnTo>
                  <a:lnTo>
                    <a:pt x="462" y="187"/>
                  </a:lnTo>
                  <a:lnTo>
                    <a:pt x="465" y="185"/>
                  </a:lnTo>
                  <a:lnTo>
                    <a:pt x="468" y="183"/>
                  </a:lnTo>
                  <a:lnTo>
                    <a:pt x="472" y="181"/>
                  </a:lnTo>
                  <a:lnTo>
                    <a:pt x="475" y="179"/>
                  </a:lnTo>
                  <a:lnTo>
                    <a:pt x="478" y="177"/>
                  </a:lnTo>
                  <a:lnTo>
                    <a:pt x="481" y="175"/>
                  </a:lnTo>
                  <a:lnTo>
                    <a:pt x="484" y="173"/>
                  </a:lnTo>
                  <a:lnTo>
                    <a:pt x="488" y="171"/>
                  </a:lnTo>
                  <a:lnTo>
                    <a:pt x="491" y="170"/>
                  </a:lnTo>
                  <a:lnTo>
                    <a:pt x="494" y="168"/>
                  </a:lnTo>
                  <a:lnTo>
                    <a:pt x="497" y="166"/>
                  </a:lnTo>
                  <a:lnTo>
                    <a:pt x="501" y="164"/>
                  </a:lnTo>
                  <a:lnTo>
                    <a:pt x="504" y="162"/>
                  </a:lnTo>
                  <a:lnTo>
                    <a:pt x="507" y="160"/>
                  </a:lnTo>
                  <a:lnTo>
                    <a:pt x="510" y="158"/>
                  </a:lnTo>
                  <a:lnTo>
                    <a:pt x="514" y="156"/>
                  </a:lnTo>
                  <a:lnTo>
                    <a:pt x="517" y="154"/>
                  </a:lnTo>
                  <a:lnTo>
                    <a:pt x="520" y="152"/>
                  </a:lnTo>
                  <a:lnTo>
                    <a:pt x="524" y="151"/>
                  </a:lnTo>
                  <a:lnTo>
                    <a:pt x="527" y="149"/>
                  </a:lnTo>
                  <a:lnTo>
                    <a:pt x="530" y="147"/>
                  </a:lnTo>
                  <a:lnTo>
                    <a:pt x="534" y="145"/>
                  </a:lnTo>
                  <a:lnTo>
                    <a:pt x="537" y="143"/>
                  </a:lnTo>
                  <a:lnTo>
                    <a:pt x="540" y="142"/>
                  </a:lnTo>
                  <a:lnTo>
                    <a:pt x="544" y="140"/>
                  </a:lnTo>
                  <a:lnTo>
                    <a:pt x="547" y="138"/>
                  </a:lnTo>
                  <a:lnTo>
                    <a:pt x="550" y="136"/>
                  </a:lnTo>
                  <a:lnTo>
                    <a:pt x="554" y="134"/>
                  </a:lnTo>
                  <a:lnTo>
                    <a:pt x="557" y="133"/>
                  </a:lnTo>
                  <a:lnTo>
                    <a:pt x="560" y="131"/>
                  </a:lnTo>
                  <a:lnTo>
                    <a:pt x="564" y="129"/>
                  </a:lnTo>
                  <a:lnTo>
                    <a:pt x="567" y="128"/>
                  </a:lnTo>
                  <a:lnTo>
                    <a:pt x="571" y="126"/>
                  </a:lnTo>
                  <a:lnTo>
                    <a:pt x="574" y="124"/>
                  </a:lnTo>
                  <a:lnTo>
                    <a:pt x="577" y="122"/>
                  </a:lnTo>
                  <a:lnTo>
                    <a:pt x="581" y="121"/>
                  </a:lnTo>
                  <a:lnTo>
                    <a:pt x="584" y="119"/>
                  </a:lnTo>
                  <a:lnTo>
                    <a:pt x="587" y="117"/>
                  </a:lnTo>
                  <a:lnTo>
                    <a:pt x="591" y="116"/>
                  </a:lnTo>
                  <a:lnTo>
                    <a:pt x="594" y="114"/>
                  </a:lnTo>
                  <a:lnTo>
                    <a:pt x="598" y="113"/>
                  </a:lnTo>
                  <a:lnTo>
                    <a:pt x="601" y="111"/>
                  </a:lnTo>
                  <a:lnTo>
                    <a:pt x="605" y="109"/>
                  </a:lnTo>
                  <a:lnTo>
                    <a:pt x="608" y="108"/>
                  </a:lnTo>
                  <a:lnTo>
                    <a:pt x="611" y="106"/>
                  </a:lnTo>
                  <a:lnTo>
                    <a:pt x="615" y="105"/>
                  </a:lnTo>
                  <a:lnTo>
                    <a:pt x="618" y="103"/>
                  </a:lnTo>
                  <a:lnTo>
                    <a:pt x="622" y="102"/>
                  </a:lnTo>
                  <a:lnTo>
                    <a:pt x="625" y="100"/>
                  </a:lnTo>
                  <a:lnTo>
                    <a:pt x="629" y="99"/>
                  </a:lnTo>
                  <a:lnTo>
                    <a:pt x="632" y="97"/>
                  </a:lnTo>
                  <a:lnTo>
                    <a:pt x="636" y="96"/>
                  </a:lnTo>
                  <a:lnTo>
                    <a:pt x="639" y="94"/>
                  </a:lnTo>
                  <a:lnTo>
                    <a:pt x="643" y="93"/>
                  </a:lnTo>
                  <a:lnTo>
                    <a:pt x="646" y="91"/>
                  </a:lnTo>
                  <a:lnTo>
                    <a:pt x="650" y="90"/>
                  </a:lnTo>
                  <a:lnTo>
                    <a:pt x="653" y="88"/>
                  </a:lnTo>
                  <a:lnTo>
                    <a:pt x="657" y="87"/>
                  </a:lnTo>
                  <a:lnTo>
                    <a:pt x="660" y="85"/>
                  </a:lnTo>
                  <a:lnTo>
                    <a:pt x="664" y="84"/>
                  </a:lnTo>
                  <a:lnTo>
                    <a:pt x="667" y="83"/>
                  </a:lnTo>
                  <a:lnTo>
                    <a:pt x="671" y="81"/>
                  </a:lnTo>
                  <a:lnTo>
                    <a:pt x="674" y="80"/>
                  </a:lnTo>
                  <a:lnTo>
                    <a:pt x="678" y="79"/>
                  </a:lnTo>
                  <a:lnTo>
                    <a:pt x="681" y="77"/>
                  </a:lnTo>
                  <a:lnTo>
                    <a:pt x="685" y="76"/>
                  </a:lnTo>
                  <a:lnTo>
                    <a:pt x="688" y="75"/>
                  </a:lnTo>
                  <a:lnTo>
                    <a:pt x="692" y="73"/>
                  </a:lnTo>
                  <a:lnTo>
                    <a:pt x="695" y="72"/>
                  </a:lnTo>
                  <a:lnTo>
                    <a:pt x="699" y="71"/>
                  </a:lnTo>
                  <a:lnTo>
                    <a:pt x="703" y="69"/>
                  </a:lnTo>
                  <a:lnTo>
                    <a:pt x="706" y="68"/>
                  </a:lnTo>
                  <a:lnTo>
                    <a:pt x="710" y="67"/>
                  </a:lnTo>
                  <a:lnTo>
                    <a:pt x="713" y="66"/>
                  </a:lnTo>
                  <a:lnTo>
                    <a:pt x="717" y="65"/>
                  </a:lnTo>
                  <a:lnTo>
                    <a:pt x="720" y="63"/>
                  </a:lnTo>
                  <a:lnTo>
                    <a:pt x="724" y="62"/>
                  </a:lnTo>
                  <a:lnTo>
                    <a:pt x="727" y="61"/>
                  </a:lnTo>
                  <a:lnTo>
                    <a:pt x="731" y="60"/>
                  </a:lnTo>
                  <a:lnTo>
                    <a:pt x="735" y="58"/>
                  </a:lnTo>
                  <a:lnTo>
                    <a:pt x="738" y="57"/>
                  </a:lnTo>
                  <a:lnTo>
                    <a:pt x="742" y="56"/>
                  </a:lnTo>
                  <a:lnTo>
                    <a:pt x="745" y="55"/>
                  </a:lnTo>
                  <a:lnTo>
                    <a:pt x="749" y="54"/>
                  </a:lnTo>
                  <a:lnTo>
                    <a:pt x="753" y="53"/>
                  </a:lnTo>
                  <a:lnTo>
                    <a:pt x="756" y="52"/>
                  </a:lnTo>
                  <a:lnTo>
                    <a:pt x="760" y="50"/>
                  </a:lnTo>
                  <a:lnTo>
                    <a:pt x="764" y="49"/>
                  </a:lnTo>
                  <a:lnTo>
                    <a:pt x="767" y="48"/>
                  </a:lnTo>
                  <a:lnTo>
                    <a:pt x="771" y="47"/>
                  </a:lnTo>
                  <a:lnTo>
                    <a:pt x="774" y="46"/>
                  </a:lnTo>
                  <a:lnTo>
                    <a:pt x="778" y="45"/>
                  </a:lnTo>
                  <a:lnTo>
                    <a:pt x="782" y="44"/>
                  </a:lnTo>
                  <a:lnTo>
                    <a:pt x="785" y="43"/>
                  </a:lnTo>
                  <a:lnTo>
                    <a:pt x="789" y="42"/>
                  </a:lnTo>
                  <a:lnTo>
                    <a:pt x="793" y="41"/>
                  </a:lnTo>
                  <a:lnTo>
                    <a:pt x="796" y="40"/>
                  </a:lnTo>
                  <a:lnTo>
                    <a:pt x="800" y="39"/>
                  </a:lnTo>
                  <a:lnTo>
                    <a:pt x="804" y="38"/>
                  </a:lnTo>
                  <a:lnTo>
                    <a:pt x="807" y="37"/>
                  </a:lnTo>
                  <a:lnTo>
                    <a:pt x="811" y="36"/>
                  </a:lnTo>
                  <a:lnTo>
                    <a:pt x="814" y="36"/>
                  </a:lnTo>
                  <a:lnTo>
                    <a:pt x="818" y="35"/>
                  </a:lnTo>
                  <a:lnTo>
                    <a:pt x="822" y="34"/>
                  </a:lnTo>
                  <a:lnTo>
                    <a:pt x="826" y="33"/>
                  </a:lnTo>
                  <a:lnTo>
                    <a:pt x="829" y="32"/>
                  </a:lnTo>
                  <a:lnTo>
                    <a:pt x="833" y="31"/>
                  </a:lnTo>
                  <a:lnTo>
                    <a:pt x="836" y="30"/>
                  </a:lnTo>
                  <a:lnTo>
                    <a:pt x="840" y="29"/>
                  </a:lnTo>
                  <a:lnTo>
                    <a:pt x="844" y="29"/>
                  </a:lnTo>
                  <a:lnTo>
                    <a:pt x="848" y="28"/>
                  </a:lnTo>
                  <a:lnTo>
                    <a:pt x="851" y="27"/>
                  </a:lnTo>
                  <a:lnTo>
                    <a:pt x="855" y="26"/>
                  </a:lnTo>
                  <a:lnTo>
                    <a:pt x="859" y="25"/>
                  </a:lnTo>
                  <a:lnTo>
                    <a:pt x="862" y="25"/>
                  </a:lnTo>
                  <a:lnTo>
                    <a:pt x="866" y="24"/>
                  </a:lnTo>
                  <a:lnTo>
                    <a:pt x="870" y="23"/>
                  </a:lnTo>
                  <a:lnTo>
                    <a:pt x="873" y="22"/>
                  </a:lnTo>
                  <a:lnTo>
                    <a:pt x="877" y="22"/>
                  </a:lnTo>
                  <a:lnTo>
                    <a:pt x="881" y="21"/>
                  </a:lnTo>
                  <a:lnTo>
                    <a:pt x="885" y="20"/>
                  </a:lnTo>
                  <a:lnTo>
                    <a:pt x="888" y="20"/>
                  </a:lnTo>
                  <a:lnTo>
                    <a:pt x="892" y="19"/>
                  </a:lnTo>
                  <a:lnTo>
                    <a:pt x="896" y="18"/>
                  </a:lnTo>
                  <a:lnTo>
                    <a:pt x="899" y="18"/>
                  </a:lnTo>
                  <a:lnTo>
                    <a:pt x="903" y="17"/>
                  </a:lnTo>
                  <a:lnTo>
                    <a:pt x="907" y="16"/>
                  </a:lnTo>
                  <a:lnTo>
                    <a:pt x="911" y="16"/>
                  </a:lnTo>
                  <a:lnTo>
                    <a:pt x="914" y="15"/>
                  </a:lnTo>
                  <a:lnTo>
                    <a:pt x="918" y="14"/>
                  </a:lnTo>
                  <a:lnTo>
                    <a:pt x="922" y="14"/>
                  </a:lnTo>
                  <a:lnTo>
                    <a:pt x="926" y="13"/>
                  </a:lnTo>
                  <a:lnTo>
                    <a:pt x="929" y="13"/>
                  </a:lnTo>
                  <a:lnTo>
                    <a:pt x="933" y="12"/>
                  </a:lnTo>
                  <a:lnTo>
                    <a:pt x="937" y="12"/>
                  </a:lnTo>
                  <a:lnTo>
                    <a:pt x="940" y="11"/>
                  </a:lnTo>
                  <a:lnTo>
                    <a:pt x="944" y="11"/>
                  </a:lnTo>
                  <a:lnTo>
                    <a:pt x="948" y="10"/>
                  </a:lnTo>
                  <a:lnTo>
                    <a:pt x="952" y="10"/>
                  </a:lnTo>
                  <a:lnTo>
                    <a:pt x="955" y="9"/>
                  </a:lnTo>
                  <a:lnTo>
                    <a:pt x="959" y="9"/>
                  </a:lnTo>
                  <a:lnTo>
                    <a:pt x="963" y="8"/>
                  </a:lnTo>
                  <a:lnTo>
                    <a:pt x="967" y="8"/>
                  </a:lnTo>
                  <a:lnTo>
                    <a:pt x="970" y="7"/>
                  </a:lnTo>
                  <a:lnTo>
                    <a:pt x="974" y="7"/>
                  </a:lnTo>
                  <a:lnTo>
                    <a:pt x="978" y="7"/>
                  </a:lnTo>
                  <a:lnTo>
                    <a:pt x="982" y="6"/>
                  </a:lnTo>
                  <a:lnTo>
                    <a:pt x="985" y="6"/>
                  </a:lnTo>
                  <a:lnTo>
                    <a:pt x="989" y="5"/>
                  </a:lnTo>
                  <a:lnTo>
                    <a:pt x="993" y="5"/>
                  </a:lnTo>
                  <a:lnTo>
                    <a:pt x="997" y="5"/>
                  </a:lnTo>
                  <a:lnTo>
                    <a:pt x="1000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12" y="4"/>
                  </a:lnTo>
                  <a:lnTo>
                    <a:pt x="1016" y="3"/>
                  </a:lnTo>
                  <a:lnTo>
                    <a:pt x="1019" y="3"/>
                  </a:lnTo>
                  <a:lnTo>
                    <a:pt x="1023" y="3"/>
                  </a:lnTo>
                  <a:lnTo>
                    <a:pt x="1027" y="2"/>
                  </a:lnTo>
                  <a:lnTo>
                    <a:pt x="1030" y="2"/>
                  </a:lnTo>
                  <a:lnTo>
                    <a:pt x="1034" y="2"/>
                  </a:lnTo>
                  <a:lnTo>
                    <a:pt x="1038" y="2"/>
                  </a:lnTo>
                  <a:lnTo>
                    <a:pt x="1042" y="2"/>
                  </a:lnTo>
                  <a:lnTo>
                    <a:pt x="1046" y="1"/>
                  </a:lnTo>
                  <a:lnTo>
                    <a:pt x="1049" y="1"/>
                  </a:lnTo>
                  <a:lnTo>
                    <a:pt x="1053" y="1"/>
                  </a:lnTo>
                  <a:lnTo>
                    <a:pt x="1057" y="1"/>
                  </a:lnTo>
                  <a:lnTo>
                    <a:pt x="1061" y="1"/>
                  </a:lnTo>
                  <a:lnTo>
                    <a:pt x="1064" y="1"/>
                  </a:lnTo>
                  <a:lnTo>
                    <a:pt x="1068" y="1"/>
                  </a:lnTo>
                  <a:lnTo>
                    <a:pt x="1072" y="1"/>
                  </a:lnTo>
                  <a:lnTo>
                    <a:pt x="1076" y="0"/>
                  </a:lnTo>
                  <a:lnTo>
                    <a:pt x="1080" y="0"/>
                  </a:lnTo>
                  <a:lnTo>
                    <a:pt x="1083" y="0"/>
                  </a:lnTo>
                  <a:lnTo>
                    <a:pt x="1087" y="0"/>
                  </a:lnTo>
                  <a:lnTo>
                    <a:pt x="1091" y="0"/>
                  </a:lnTo>
                  <a:lnTo>
                    <a:pt x="1095" y="0"/>
                  </a:lnTo>
                  <a:lnTo>
                    <a:pt x="1098" y="0"/>
                  </a:lnTo>
                  <a:lnTo>
                    <a:pt x="1102" y="0"/>
                  </a:lnTo>
                  <a:lnTo>
                    <a:pt x="1106" y="0"/>
                  </a:lnTo>
                  <a:lnTo>
                    <a:pt x="1110" y="0"/>
                  </a:lnTo>
                  <a:lnTo>
                    <a:pt x="1113" y="0"/>
                  </a:lnTo>
                  <a:lnTo>
                    <a:pt x="1117" y="0"/>
                  </a:lnTo>
                  <a:lnTo>
                    <a:pt x="1121" y="0"/>
                  </a:lnTo>
                  <a:lnTo>
                    <a:pt x="1125" y="0"/>
                  </a:lnTo>
                  <a:lnTo>
                    <a:pt x="1129" y="0"/>
                  </a:lnTo>
                  <a:lnTo>
                    <a:pt x="1132" y="1"/>
                  </a:lnTo>
                  <a:lnTo>
                    <a:pt x="1136" y="1"/>
                  </a:lnTo>
                  <a:lnTo>
                    <a:pt x="1140" y="1"/>
                  </a:lnTo>
                  <a:lnTo>
                    <a:pt x="1144" y="1"/>
                  </a:lnTo>
                  <a:lnTo>
                    <a:pt x="1147" y="1"/>
                  </a:lnTo>
                  <a:lnTo>
                    <a:pt x="1151" y="1"/>
                  </a:lnTo>
                  <a:lnTo>
                    <a:pt x="1155" y="1"/>
                  </a:lnTo>
                  <a:lnTo>
                    <a:pt x="1159" y="1"/>
                  </a:lnTo>
                  <a:lnTo>
                    <a:pt x="1162" y="2"/>
                  </a:lnTo>
                  <a:lnTo>
                    <a:pt x="1166" y="2"/>
                  </a:lnTo>
                  <a:lnTo>
                    <a:pt x="1170" y="2"/>
                  </a:lnTo>
                  <a:lnTo>
                    <a:pt x="1174" y="2"/>
                  </a:lnTo>
                  <a:lnTo>
                    <a:pt x="1178" y="2"/>
                  </a:lnTo>
                  <a:lnTo>
                    <a:pt x="1181" y="3"/>
                  </a:lnTo>
                  <a:lnTo>
                    <a:pt x="1185" y="3"/>
                  </a:lnTo>
                  <a:lnTo>
                    <a:pt x="1189" y="3"/>
                  </a:lnTo>
                  <a:lnTo>
                    <a:pt x="1193" y="4"/>
                  </a:lnTo>
                  <a:lnTo>
                    <a:pt x="1196" y="4"/>
                  </a:lnTo>
                  <a:lnTo>
                    <a:pt x="1200" y="4"/>
                  </a:lnTo>
                  <a:lnTo>
                    <a:pt x="1204" y="4"/>
                  </a:lnTo>
                  <a:lnTo>
                    <a:pt x="1208" y="5"/>
                  </a:lnTo>
                  <a:lnTo>
                    <a:pt x="1211" y="5"/>
                  </a:lnTo>
                  <a:lnTo>
                    <a:pt x="1215" y="5"/>
                  </a:lnTo>
                  <a:lnTo>
                    <a:pt x="1219" y="6"/>
                  </a:lnTo>
                  <a:lnTo>
                    <a:pt x="1223" y="6"/>
                  </a:lnTo>
                  <a:lnTo>
                    <a:pt x="1226" y="7"/>
                  </a:lnTo>
                  <a:lnTo>
                    <a:pt x="1230" y="7"/>
                  </a:lnTo>
                  <a:lnTo>
                    <a:pt x="1234" y="7"/>
                  </a:lnTo>
                  <a:lnTo>
                    <a:pt x="1238" y="8"/>
                  </a:lnTo>
                  <a:lnTo>
                    <a:pt x="1241" y="8"/>
                  </a:lnTo>
                  <a:lnTo>
                    <a:pt x="1245" y="9"/>
                  </a:lnTo>
                  <a:lnTo>
                    <a:pt x="1249" y="9"/>
                  </a:lnTo>
                  <a:lnTo>
                    <a:pt x="1253" y="10"/>
                  </a:lnTo>
                  <a:lnTo>
                    <a:pt x="1256" y="10"/>
                  </a:lnTo>
                  <a:lnTo>
                    <a:pt x="1260" y="11"/>
                  </a:lnTo>
                  <a:lnTo>
                    <a:pt x="1264" y="11"/>
                  </a:lnTo>
                  <a:lnTo>
                    <a:pt x="1268" y="12"/>
                  </a:lnTo>
                  <a:lnTo>
                    <a:pt x="1271" y="12"/>
                  </a:lnTo>
                  <a:lnTo>
                    <a:pt x="1275" y="13"/>
                  </a:lnTo>
                  <a:lnTo>
                    <a:pt x="1279" y="13"/>
                  </a:lnTo>
                  <a:lnTo>
                    <a:pt x="1282" y="14"/>
                  </a:lnTo>
                  <a:lnTo>
                    <a:pt x="1286" y="14"/>
                  </a:lnTo>
                  <a:lnTo>
                    <a:pt x="1290" y="15"/>
                  </a:lnTo>
                  <a:lnTo>
                    <a:pt x="1294" y="16"/>
                  </a:lnTo>
                  <a:lnTo>
                    <a:pt x="1297" y="16"/>
                  </a:lnTo>
                  <a:lnTo>
                    <a:pt x="1301" y="17"/>
                  </a:lnTo>
                  <a:lnTo>
                    <a:pt x="1305" y="18"/>
                  </a:lnTo>
                  <a:lnTo>
                    <a:pt x="1308" y="18"/>
                  </a:lnTo>
                  <a:lnTo>
                    <a:pt x="1312" y="19"/>
                  </a:lnTo>
                  <a:lnTo>
                    <a:pt x="1316" y="20"/>
                  </a:lnTo>
                  <a:lnTo>
                    <a:pt x="1320" y="20"/>
                  </a:lnTo>
                  <a:lnTo>
                    <a:pt x="1323" y="21"/>
                  </a:lnTo>
                  <a:lnTo>
                    <a:pt x="1327" y="22"/>
                  </a:lnTo>
                  <a:lnTo>
                    <a:pt x="1331" y="22"/>
                  </a:lnTo>
                  <a:lnTo>
                    <a:pt x="1335" y="23"/>
                  </a:lnTo>
                  <a:lnTo>
                    <a:pt x="1338" y="24"/>
                  </a:lnTo>
                  <a:lnTo>
                    <a:pt x="1342" y="25"/>
                  </a:lnTo>
                  <a:lnTo>
                    <a:pt x="1346" y="25"/>
                  </a:lnTo>
                  <a:lnTo>
                    <a:pt x="1349" y="26"/>
                  </a:lnTo>
                  <a:lnTo>
                    <a:pt x="1353" y="27"/>
                  </a:lnTo>
                  <a:lnTo>
                    <a:pt x="1357" y="28"/>
                  </a:lnTo>
                  <a:lnTo>
                    <a:pt x="1360" y="29"/>
                  </a:lnTo>
                  <a:lnTo>
                    <a:pt x="1364" y="29"/>
                  </a:lnTo>
                  <a:lnTo>
                    <a:pt x="1368" y="30"/>
                  </a:lnTo>
                  <a:lnTo>
                    <a:pt x="1371" y="31"/>
                  </a:lnTo>
                  <a:lnTo>
                    <a:pt x="1375" y="32"/>
                  </a:lnTo>
                  <a:lnTo>
                    <a:pt x="1379" y="33"/>
                  </a:lnTo>
                  <a:lnTo>
                    <a:pt x="1382" y="34"/>
                  </a:lnTo>
                  <a:lnTo>
                    <a:pt x="1386" y="35"/>
                  </a:lnTo>
                  <a:lnTo>
                    <a:pt x="1390" y="36"/>
                  </a:lnTo>
                  <a:lnTo>
                    <a:pt x="1393" y="36"/>
                  </a:lnTo>
                  <a:lnTo>
                    <a:pt x="1397" y="37"/>
                  </a:lnTo>
                  <a:lnTo>
                    <a:pt x="1401" y="38"/>
                  </a:lnTo>
                  <a:lnTo>
                    <a:pt x="1404" y="39"/>
                  </a:lnTo>
                  <a:lnTo>
                    <a:pt x="1408" y="40"/>
                  </a:lnTo>
                  <a:lnTo>
                    <a:pt x="1412" y="41"/>
                  </a:lnTo>
                  <a:lnTo>
                    <a:pt x="1415" y="42"/>
                  </a:lnTo>
                  <a:lnTo>
                    <a:pt x="1419" y="43"/>
                  </a:lnTo>
                  <a:lnTo>
                    <a:pt x="1423" y="44"/>
                  </a:lnTo>
                  <a:lnTo>
                    <a:pt x="1426" y="45"/>
                  </a:lnTo>
                  <a:lnTo>
                    <a:pt x="1430" y="46"/>
                  </a:lnTo>
                  <a:lnTo>
                    <a:pt x="1433" y="47"/>
                  </a:lnTo>
                  <a:lnTo>
                    <a:pt x="1437" y="48"/>
                  </a:lnTo>
                  <a:lnTo>
                    <a:pt x="1441" y="49"/>
                  </a:lnTo>
                  <a:lnTo>
                    <a:pt x="1444" y="50"/>
                  </a:lnTo>
                  <a:lnTo>
                    <a:pt x="1448" y="52"/>
                  </a:lnTo>
                  <a:lnTo>
                    <a:pt x="1452" y="53"/>
                  </a:lnTo>
                  <a:lnTo>
                    <a:pt x="1455" y="54"/>
                  </a:lnTo>
                  <a:lnTo>
                    <a:pt x="1459" y="55"/>
                  </a:lnTo>
                  <a:lnTo>
                    <a:pt x="1462" y="56"/>
                  </a:lnTo>
                  <a:lnTo>
                    <a:pt x="1466" y="57"/>
                  </a:lnTo>
                  <a:lnTo>
                    <a:pt x="1469" y="58"/>
                  </a:lnTo>
                  <a:lnTo>
                    <a:pt x="1473" y="60"/>
                  </a:lnTo>
                  <a:lnTo>
                    <a:pt x="1477" y="61"/>
                  </a:lnTo>
                  <a:lnTo>
                    <a:pt x="1480" y="62"/>
                  </a:lnTo>
                  <a:lnTo>
                    <a:pt x="1484" y="63"/>
                  </a:lnTo>
                  <a:lnTo>
                    <a:pt x="1487" y="65"/>
                  </a:lnTo>
                  <a:lnTo>
                    <a:pt x="1491" y="66"/>
                  </a:lnTo>
                  <a:lnTo>
                    <a:pt x="1495" y="67"/>
                  </a:lnTo>
                  <a:lnTo>
                    <a:pt x="1498" y="68"/>
                  </a:lnTo>
                  <a:lnTo>
                    <a:pt x="1502" y="69"/>
                  </a:lnTo>
                  <a:lnTo>
                    <a:pt x="1505" y="71"/>
                  </a:lnTo>
                  <a:lnTo>
                    <a:pt x="1509" y="72"/>
                  </a:lnTo>
                  <a:lnTo>
                    <a:pt x="1512" y="73"/>
                  </a:lnTo>
                  <a:lnTo>
                    <a:pt x="1516" y="75"/>
                  </a:lnTo>
                  <a:lnTo>
                    <a:pt x="1520" y="76"/>
                  </a:lnTo>
                  <a:lnTo>
                    <a:pt x="1523" y="77"/>
                  </a:lnTo>
                  <a:lnTo>
                    <a:pt x="1527" y="79"/>
                  </a:lnTo>
                  <a:lnTo>
                    <a:pt x="1530" y="80"/>
                  </a:lnTo>
                  <a:lnTo>
                    <a:pt x="1534" y="81"/>
                  </a:lnTo>
                  <a:lnTo>
                    <a:pt x="1537" y="83"/>
                  </a:lnTo>
                  <a:lnTo>
                    <a:pt x="1541" y="84"/>
                  </a:lnTo>
                  <a:lnTo>
                    <a:pt x="1544" y="85"/>
                  </a:lnTo>
                  <a:lnTo>
                    <a:pt x="1548" y="87"/>
                  </a:lnTo>
                  <a:lnTo>
                    <a:pt x="1551" y="88"/>
                  </a:lnTo>
                  <a:lnTo>
                    <a:pt x="1555" y="90"/>
                  </a:lnTo>
                  <a:lnTo>
                    <a:pt x="1558" y="91"/>
                  </a:lnTo>
                  <a:lnTo>
                    <a:pt x="1562" y="93"/>
                  </a:lnTo>
                  <a:lnTo>
                    <a:pt x="1565" y="94"/>
                  </a:lnTo>
                  <a:lnTo>
                    <a:pt x="1569" y="96"/>
                  </a:lnTo>
                  <a:lnTo>
                    <a:pt x="1572" y="97"/>
                  </a:lnTo>
                  <a:lnTo>
                    <a:pt x="1575" y="99"/>
                  </a:lnTo>
                  <a:lnTo>
                    <a:pt x="1579" y="100"/>
                  </a:lnTo>
                  <a:lnTo>
                    <a:pt x="1582" y="102"/>
                  </a:lnTo>
                  <a:lnTo>
                    <a:pt x="1586" y="103"/>
                  </a:lnTo>
                  <a:lnTo>
                    <a:pt x="1589" y="105"/>
                  </a:lnTo>
                  <a:lnTo>
                    <a:pt x="1593" y="106"/>
                  </a:lnTo>
                  <a:lnTo>
                    <a:pt x="1596" y="108"/>
                  </a:lnTo>
                  <a:lnTo>
                    <a:pt x="1600" y="109"/>
                  </a:lnTo>
                  <a:lnTo>
                    <a:pt x="1603" y="111"/>
                  </a:lnTo>
                  <a:lnTo>
                    <a:pt x="1607" y="113"/>
                  </a:lnTo>
                  <a:lnTo>
                    <a:pt x="1610" y="114"/>
                  </a:lnTo>
                  <a:lnTo>
                    <a:pt x="1613" y="116"/>
                  </a:lnTo>
                  <a:lnTo>
                    <a:pt x="1617" y="117"/>
                  </a:lnTo>
                  <a:lnTo>
                    <a:pt x="1620" y="119"/>
                  </a:lnTo>
                  <a:lnTo>
                    <a:pt x="1624" y="121"/>
                  </a:lnTo>
                  <a:lnTo>
                    <a:pt x="1627" y="122"/>
                  </a:lnTo>
                  <a:lnTo>
                    <a:pt x="1630" y="124"/>
                  </a:lnTo>
                  <a:lnTo>
                    <a:pt x="1634" y="126"/>
                  </a:lnTo>
                  <a:lnTo>
                    <a:pt x="1637" y="128"/>
                  </a:lnTo>
                  <a:lnTo>
                    <a:pt x="1640" y="129"/>
                  </a:lnTo>
                  <a:lnTo>
                    <a:pt x="1644" y="131"/>
                  </a:lnTo>
                  <a:lnTo>
                    <a:pt x="1647" y="133"/>
                  </a:lnTo>
                  <a:lnTo>
                    <a:pt x="1650" y="134"/>
                  </a:lnTo>
                  <a:lnTo>
                    <a:pt x="1654" y="136"/>
                  </a:lnTo>
                  <a:lnTo>
                    <a:pt x="1657" y="138"/>
                  </a:lnTo>
                  <a:lnTo>
                    <a:pt x="1661" y="140"/>
                  </a:lnTo>
                  <a:lnTo>
                    <a:pt x="1664" y="142"/>
                  </a:lnTo>
                  <a:lnTo>
                    <a:pt x="1667" y="143"/>
                  </a:lnTo>
                  <a:lnTo>
                    <a:pt x="1671" y="145"/>
                  </a:lnTo>
                  <a:lnTo>
                    <a:pt x="1674" y="147"/>
                  </a:lnTo>
                  <a:lnTo>
                    <a:pt x="1677" y="149"/>
                  </a:lnTo>
                  <a:lnTo>
                    <a:pt x="1681" y="151"/>
                  </a:lnTo>
                  <a:lnTo>
                    <a:pt x="1684" y="152"/>
                  </a:lnTo>
                  <a:lnTo>
                    <a:pt x="1687" y="154"/>
                  </a:lnTo>
                  <a:lnTo>
                    <a:pt x="1690" y="156"/>
                  </a:lnTo>
                  <a:lnTo>
                    <a:pt x="1694" y="158"/>
                  </a:lnTo>
                  <a:lnTo>
                    <a:pt x="1697" y="160"/>
                  </a:lnTo>
                  <a:lnTo>
                    <a:pt x="1700" y="162"/>
                  </a:lnTo>
                  <a:lnTo>
                    <a:pt x="1704" y="164"/>
                  </a:lnTo>
                  <a:lnTo>
                    <a:pt x="1707" y="166"/>
                  </a:lnTo>
                  <a:lnTo>
                    <a:pt x="1710" y="168"/>
                  </a:lnTo>
                  <a:lnTo>
                    <a:pt x="1713" y="170"/>
                  </a:lnTo>
                  <a:lnTo>
                    <a:pt x="1717" y="171"/>
                  </a:lnTo>
                  <a:lnTo>
                    <a:pt x="1720" y="173"/>
                  </a:lnTo>
                  <a:lnTo>
                    <a:pt x="1723" y="175"/>
                  </a:lnTo>
                  <a:lnTo>
                    <a:pt x="1726" y="177"/>
                  </a:lnTo>
                  <a:lnTo>
                    <a:pt x="1729" y="179"/>
                  </a:lnTo>
                  <a:lnTo>
                    <a:pt x="1733" y="181"/>
                  </a:lnTo>
                  <a:lnTo>
                    <a:pt x="1736" y="183"/>
                  </a:lnTo>
                  <a:lnTo>
                    <a:pt x="1739" y="185"/>
                  </a:lnTo>
                  <a:lnTo>
                    <a:pt x="1742" y="187"/>
                  </a:lnTo>
                  <a:lnTo>
                    <a:pt x="1746" y="189"/>
                  </a:lnTo>
                  <a:lnTo>
                    <a:pt x="1749" y="192"/>
                  </a:lnTo>
                  <a:lnTo>
                    <a:pt x="1752" y="194"/>
                  </a:lnTo>
                  <a:lnTo>
                    <a:pt x="1755" y="196"/>
                  </a:lnTo>
                  <a:lnTo>
                    <a:pt x="1758" y="198"/>
                  </a:lnTo>
                  <a:lnTo>
                    <a:pt x="1761" y="200"/>
                  </a:lnTo>
                  <a:lnTo>
                    <a:pt x="1765" y="202"/>
                  </a:lnTo>
                  <a:lnTo>
                    <a:pt x="1768" y="204"/>
                  </a:lnTo>
                  <a:lnTo>
                    <a:pt x="1771" y="206"/>
                  </a:lnTo>
                  <a:lnTo>
                    <a:pt x="1774" y="208"/>
                  </a:lnTo>
                  <a:lnTo>
                    <a:pt x="1777" y="210"/>
                  </a:lnTo>
                  <a:lnTo>
                    <a:pt x="1780" y="213"/>
                  </a:lnTo>
                  <a:lnTo>
                    <a:pt x="1783" y="215"/>
                  </a:lnTo>
                  <a:lnTo>
                    <a:pt x="1786" y="217"/>
                  </a:lnTo>
                  <a:lnTo>
                    <a:pt x="1790" y="219"/>
                  </a:lnTo>
                  <a:lnTo>
                    <a:pt x="1792" y="221"/>
                  </a:lnTo>
                  <a:lnTo>
                    <a:pt x="1796" y="224"/>
                  </a:lnTo>
                  <a:lnTo>
                    <a:pt x="1799" y="226"/>
                  </a:lnTo>
                  <a:lnTo>
                    <a:pt x="1802" y="228"/>
                  </a:lnTo>
                  <a:lnTo>
                    <a:pt x="1805" y="230"/>
                  </a:lnTo>
                  <a:lnTo>
                    <a:pt x="1808" y="232"/>
                  </a:lnTo>
                  <a:lnTo>
                    <a:pt x="1811" y="235"/>
                  </a:lnTo>
                  <a:lnTo>
                    <a:pt x="1814" y="237"/>
                  </a:lnTo>
                  <a:lnTo>
                    <a:pt x="1817" y="239"/>
                  </a:lnTo>
                  <a:lnTo>
                    <a:pt x="1820" y="241"/>
                  </a:lnTo>
                  <a:lnTo>
                    <a:pt x="1823" y="244"/>
                  </a:lnTo>
                  <a:lnTo>
                    <a:pt x="1826" y="246"/>
                  </a:lnTo>
                  <a:lnTo>
                    <a:pt x="1829" y="248"/>
                  </a:lnTo>
                  <a:lnTo>
                    <a:pt x="1832" y="251"/>
                  </a:lnTo>
                  <a:lnTo>
                    <a:pt x="1835" y="253"/>
                  </a:lnTo>
                  <a:lnTo>
                    <a:pt x="1838" y="255"/>
                  </a:lnTo>
                  <a:lnTo>
                    <a:pt x="1841" y="258"/>
                  </a:lnTo>
                  <a:lnTo>
                    <a:pt x="1844" y="260"/>
                  </a:lnTo>
                  <a:lnTo>
                    <a:pt x="1847" y="262"/>
                  </a:lnTo>
                  <a:lnTo>
                    <a:pt x="1850" y="265"/>
                  </a:lnTo>
                  <a:lnTo>
                    <a:pt x="1853" y="267"/>
                  </a:lnTo>
                  <a:lnTo>
                    <a:pt x="1856" y="270"/>
                  </a:lnTo>
                  <a:lnTo>
                    <a:pt x="1859" y="272"/>
                  </a:lnTo>
                  <a:lnTo>
                    <a:pt x="1862" y="274"/>
                  </a:lnTo>
                  <a:lnTo>
                    <a:pt x="1865" y="277"/>
                  </a:lnTo>
                  <a:lnTo>
                    <a:pt x="1868" y="279"/>
                  </a:lnTo>
                  <a:lnTo>
                    <a:pt x="1870" y="282"/>
                  </a:lnTo>
                  <a:lnTo>
                    <a:pt x="1873" y="284"/>
                  </a:lnTo>
                  <a:lnTo>
                    <a:pt x="1876" y="287"/>
                  </a:lnTo>
                  <a:lnTo>
                    <a:pt x="1879" y="289"/>
                  </a:lnTo>
                  <a:lnTo>
                    <a:pt x="1882" y="292"/>
                  </a:lnTo>
                  <a:lnTo>
                    <a:pt x="1885" y="294"/>
                  </a:lnTo>
                  <a:lnTo>
                    <a:pt x="1888" y="296"/>
                  </a:lnTo>
                  <a:lnTo>
                    <a:pt x="1891" y="299"/>
                  </a:lnTo>
                  <a:lnTo>
                    <a:pt x="1893" y="302"/>
                  </a:lnTo>
                  <a:lnTo>
                    <a:pt x="1896" y="304"/>
                  </a:lnTo>
                  <a:lnTo>
                    <a:pt x="1899" y="306"/>
                  </a:lnTo>
                  <a:lnTo>
                    <a:pt x="1902" y="309"/>
                  </a:lnTo>
                  <a:lnTo>
                    <a:pt x="1905" y="312"/>
                  </a:lnTo>
                  <a:lnTo>
                    <a:pt x="1907" y="314"/>
                  </a:lnTo>
                  <a:lnTo>
                    <a:pt x="1910" y="317"/>
                  </a:lnTo>
                  <a:lnTo>
                    <a:pt x="1913" y="319"/>
                  </a:lnTo>
                  <a:lnTo>
                    <a:pt x="1916" y="322"/>
                  </a:lnTo>
                  <a:lnTo>
                    <a:pt x="1919" y="325"/>
                  </a:lnTo>
                  <a:lnTo>
                    <a:pt x="1921" y="327"/>
                  </a:lnTo>
                  <a:lnTo>
                    <a:pt x="1924" y="330"/>
                  </a:lnTo>
                  <a:lnTo>
                    <a:pt x="1927" y="332"/>
                  </a:lnTo>
                  <a:lnTo>
                    <a:pt x="1930" y="335"/>
                  </a:lnTo>
                  <a:lnTo>
                    <a:pt x="1932" y="338"/>
                  </a:lnTo>
                  <a:lnTo>
                    <a:pt x="1935" y="340"/>
                  </a:lnTo>
                  <a:lnTo>
                    <a:pt x="1938" y="343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421" y="2809"/>
              <a:ext cx="2388" cy="1242"/>
            </a:xfrm>
            <a:custGeom>
              <a:avLst/>
              <a:gdLst>
                <a:gd name="T0" fmla="*/ 2386 w 2388"/>
                <a:gd name="T1" fmla="*/ 52 h 1242"/>
                <a:gd name="T2" fmla="*/ 2382 w 2388"/>
                <a:gd name="T3" fmla="*/ 107 h 1242"/>
                <a:gd name="T4" fmla="*/ 2375 w 2388"/>
                <a:gd name="T5" fmla="*/ 162 h 1242"/>
                <a:gd name="T6" fmla="*/ 2366 w 2388"/>
                <a:gd name="T7" fmla="*/ 217 h 1242"/>
                <a:gd name="T8" fmla="*/ 2355 w 2388"/>
                <a:gd name="T9" fmla="*/ 271 h 1242"/>
                <a:gd name="T10" fmla="*/ 2341 w 2388"/>
                <a:gd name="T11" fmla="*/ 324 h 1242"/>
                <a:gd name="T12" fmla="*/ 2325 w 2388"/>
                <a:gd name="T13" fmla="*/ 378 h 1242"/>
                <a:gd name="T14" fmla="*/ 2307 w 2388"/>
                <a:gd name="T15" fmla="*/ 430 h 1242"/>
                <a:gd name="T16" fmla="*/ 2286 w 2388"/>
                <a:gd name="T17" fmla="*/ 481 h 1242"/>
                <a:gd name="T18" fmla="*/ 2263 w 2388"/>
                <a:gd name="T19" fmla="*/ 532 h 1242"/>
                <a:gd name="T20" fmla="*/ 2238 w 2388"/>
                <a:gd name="T21" fmla="*/ 581 h 1242"/>
                <a:gd name="T22" fmla="*/ 2211 w 2388"/>
                <a:gd name="T23" fmla="*/ 629 h 1242"/>
                <a:gd name="T24" fmla="*/ 2182 w 2388"/>
                <a:gd name="T25" fmla="*/ 676 h 1242"/>
                <a:gd name="T26" fmla="*/ 2151 w 2388"/>
                <a:gd name="T27" fmla="*/ 722 h 1242"/>
                <a:gd name="T28" fmla="*/ 2117 w 2388"/>
                <a:gd name="T29" fmla="*/ 766 h 1242"/>
                <a:gd name="T30" fmla="*/ 2082 w 2388"/>
                <a:gd name="T31" fmla="*/ 808 h 1242"/>
                <a:gd name="T32" fmla="*/ 2045 w 2388"/>
                <a:gd name="T33" fmla="*/ 849 h 1242"/>
                <a:gd name="T34" fmla="*/ 2007 w 2388"/>
                <a:gd name="T35" fmla="*/ 889 h 1242"/>
                <a:gd name="T36" fmla="*/ 1967 w 2388"/>
                <a:gd name="T37" fmla="*/ 926 h 1242"/>
                <a:gd name="T38" fmla="*/ 1925 w 2388"/>
                <a:gd name="T39" fmla="*/ 962 h 1242"/>
                <a:gd name="T40" fmla="*/ 1881 w 2388"/>
                <a:gd name="T41" fmla="*/ 996 h 1242"/>
                <a:gd name="T42" fmla="*/ 1836 w 2388"/>
                <a:gd name="T43" fmla="*/ 1028 h 1242"/>
                <a:gd name="T44" fmla="*/ 1790 w 2388"/>
                <a:gd name="T45" fmla="*/ 1058 h 1242"/>
                <a:gd name="T46" fmla="*/ 1743 w 2388"/>
                <a:gd name="T47" fmla="*/ 1086 h 1242"/>
                <a:gd name="T48" fmla="*/ 1694 w 2388"/>
                <a:gd name="T49" fmla="*/ 1111 h 1242"/>
                <a:gd name="T50" fmla="*/ 1645 w 2388"/>
                <a:gd name="T51" fmla="*/ 1135 h 1242"/>
                <a:gd name="T52" fmla="*/ 1594 w 2388"/>
                <a:gd name="T53" fmla="*/ 1156 h 1242"/>
                <a:gd name="T54" fmla="*/ 1543 w 2388"/>
                <a:gd name="T55" fmla="*/ 1175 h 1242"/>
                <a:gd name="T56" fmla="*/ 1490 w 2388"/>
                <a:gd name="T57" fmla="*/ 1191 h 1242"/>
                <a:gd name="T58" fmla="*/ 1438 w 2388"/>
                <a:gd name="T59" fmla="*/ 1206 h 1242"/>
                <a:gd name="T60" fmla="*/ 1384 w 2388"/>
                <a:gd name="T61" fmla="*/ 1218 h 1242"/>
                <a:gd name="T62" fmla="*/ 1330 w 2388"/>
                <a:gd name="T63" fmla="*/ 1227 h 1242"/>
                <a:gd name="T64" fmla="*/ 1276 w 2388"/>
                <a:gd name="T65" fmla="*/ 1234 h 1242"/>
                <a:gd name="T66" fmla="*/ 1221 w 2388"/>
                <a:gd name="T67" fmla="*/ 1239 h 1242"/>
                <a:gd name="T68" fmla="*/ 1167 w 2388"/>
                <a:gd name="T69" fmla="*/ 1241 h 1242"/>
                <a:gd name="T70" fmla="*/ 1112 w 2388"/>
                <a:gd name="T71" fmla="*/ 1241 h 1242"/>
                <a:gd name="T72" fmla="*/ 1057 w 2388"/>
                <a:gd name="T73" fmla="*/ 1239 h 1242"/>
                <a:gd name="T74" fmla="*/ 1003 w 2388"/>
                <a:gd name="T75" fmla="*/ 1233 h 1242"/>
                <a:gd name="T76" fmla="*/ 948 w 2388"/>
                <a:gd name="T77" fmla="*/ 1226 h 1242"/>
                <a:gd name="T78" fmla="*/ 894 w 2388"/>
                <a:gd name="T79" fmla="*/ 1216 h 1242"/>
                <a:gd name="T80" fmla="*/ 841 w 2388"/>
                <a:gd name="T81" fmla="*/ 1204 h 1242"/>
                <a:gd name="T82" fmla="*/ 788 w 2388"/>
                <a:gd name="T83" fmla="*/ 1189 h 1242"/>
                <a:gd name="T84" fmla="*/ 736 w 2388"/>
                <a:gd name="T85" fmla="*/ 1172 h 1242"/>
                <a:gd name="T86" fmla="*/ 685 w 2388"/>
                <a:gd name="T87" fmla="*/ 1153 h 1242"/>
                <a:gd name="T88" fmla="*/ 634 w 2388"/>
                <a:gd name="T89" fmla="*/ 1131 h 1242"/>
                <a:gd name="T90" fmla="*/ 585 w 2388"/>
                <a:gd name="T91" fmla="*/ 1108 h 1242"/>
                <a:gd name="T92" fmla="*/ 537 w 2388"/>
                <a:gd name="T93" fmla="*/ 1082 h 1242"/>
                <a:gd name="T94" fmla="*/ 489 w 2388"/>
                <a:gd name="T95" fmla="*/ 1054 h 1242"/>
                <a:gd name="T96" fmla="*/ 443 w 2388"/>
                <a:gd name="T97" fmla="*/ 1024 h 1242"/>
                <a:gd name="T98" fmla="*/ 399 w 2388"/>
                <a:gd name="T99" fmla="*/ 991 h 1242"/>
                <a:gd name="T100" fmla="*/ 355 w 2388"/>
                <a:gd name="T101" fmla="*/ 957 h 1242"/>
                <a:gd name="T102" fmla="*/ 314 w 2388"/>
                <a:gd name="T103" fmla="*/ 921 h 1242"/>
                <a:gd name="T104" fmla="*/ 274 w 2388"/>
                <a:gd name="T105" fmla="*/ 883 h 1242"/>
                <a:gd name="T106" fmla="*/ 235 w 2388"/>
                <a:gd name="T107" fmla="*/ 844 h 1242"/>
                <a:gd name="T108" fmla="*/ 199 w 2388"/>
                <a:gd name="T109" fmla="*/ 802 h 1242"/>
                <a:gd name="T110" fmla="*/ 164 w 2388"/>
                <a:gd name="T111" fmla="*/ 760 h 1242"/>
                <a:gd name="T112" fmla="*/ 131 w 2388"/>
                <a:gd name="T113" fmla="*/ 715 h 1242"/>
                <a:gd name="T114" fmla="*/ 100 w 2388"/>
                <a:gd name="T115" fmla="*/ 669 h 1242"/>
                <a:gd name="T116" fmla="*/ 71 w 2388"/>
                <a:gd name="T117" fmla="*/ 622 h 1242"/>
                <a:gd name="T118" fmla="*/ 44 w 2388"/>
                <a:gd name="T119" fmla="*/ 574 h 1242"/>
                <a:gd name="T120" fmla="*/ 20 w 2388"/>
                <a:gd name="T121" fmla="*/ 525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88" h="1242">
                  <a:moveTo>
                    <a:pt x="2388" y="0"/>
                  </a:moveTo>
                  <a:lnTo>
                    <a:pt x="2388" y="4"/>
                  </a:lnTo>
                  <a:lnTo>
                    <a:pt x="2388" y="8"/>
                  </a:lnTo>
                  <a:lnTo>
                    <a:pt x="2388" y="12"/>
                  </a:lnTo>
                  <a:lnTo>
                    <a:pt x="2388" y="16"/>
                  </a:lnTo>
                  <a:lnTo>
                    <a:pt x="2388" y="20"/>
                  </a:lnTo>
                  <a:lnTo>
                    <a:pt x="2388" y="24"/>
                  </a:lnTo>
                  <a:lnTo>
                    <a:pt x="2387" y="28"/>
                  </a:lnTo>
                  <a:lnTo>
                    <a:pt x="2387" y="32"/>
                  </a:lnTo>
                  <a:lnTo>
                    <a:pt x="2387" y="36"/>
                  </a:lnTo>
                  <a:lnTo>
                    <a:pt x="2387" y="40"/>
                  </a:lnTo>
                  <a:lnTo>
                    <a:pt x="2387" y="44"/>
                  </a:lnTo>
                  <a:lnTo>
                    <a:pt x="2387" y="48"/>
                  </a:lnTo>
                  <a:lnTo>
                    <a:pt x="2386" y="52"/>
                  </a:lnTo>
                  <a:lnTo>
                    <a:pt x="2386" y="55"/>
                  </a:lnTo>
                  <a:lnTo>
                    <a:pt x="2386" y="59"/>
                  </a:lnTo>
                  <a:lnTo>
                    <a:pt x="2386" y="64"/>
                  </a:lnTo>
                  <a:lnTo>
                    <a:pt x="2385" y="67"/>
                  </a:lnTo>
                  <a:lnTo>
                    <a:pt x="2385" y="71"/>
                  </a:lnTo>
                  <a:lnTo>
                    <a:pt x="2385" y="75"/>
                  </a:lnTo>
                  <a:lnTo>
                    <a:pt x="2384" y="79"/>
                  </a:lnTo>
                  <a:lnTo>
                    <a:pt x="2384" y="83"/>
                  </a:lnTo>
                  <a:lnTo>
                    <a:pt x="2384" y="87"/>
                  </a:lnTo>
                  <a:lnTo>
                    <a:pt x="2383" y="91"/>
                  </a:lnTo>
                  <a:lnTo>
                    <a:pt x="2383" y="95"/>
                  </a:lnTo>
                  <a:lnTo>
                    <a:pt x="2383" y="99"/>
                  </a:lnTo>
                  <a:lnTo>
                    <a:pt x="2382" y="103"/>
                  </a:lnTo>
                  <a:lnTo>
                    <a:pt x="2382" y="107"/>
                  </a:lnTo>
                  <a:lnTo>
                    <a:pt x="2382" y="111"/>
                  </a:lnTo>
                  <a:lnTo>
                    <a:pt x="2381" y="115"/>
                  </a:lnTo>
                  <a:lnTo>
                    <a:pt x="2381" y="119"/>
                  </a:lnTo>
                  <a:lnTo>
                    <a:pt x="2380" y="123"/>
                  </a:lnTo>
                  <a:lnTo>
                    <a:pt x="2380" y="126"/>
                  </a:lnTo>
                  <a:lnTo>
                    <a:pt x="2380" y="131"/>
                  </a:lnTo>
                  <a:lnTo>
                    <a:pt x="2379" y="134"/>
                  </a:lnTo>
                  <a:lnTo>
                    <a:pt x="2378" y="138"/>
                  </a:lnTo>
                  <a:lnTo>
                    <a:pt x="2378" y="142"/>
                  </a:lnTo>
                  <a:lnTo>
                    <a:pt x="2377" y="146"/>
                  </a:lnTo>
                  <a:lnTo>
                    <a:pt x="2377" y="150"/>
                  </a:lnTo>
                  <a:lnTo>
                    <a:pt x="2376" y="154"/>
                  </a:lnTo>
                  <a:lnTo>
                    <a:pt x="2376" y="158"/>
                  </a:lnTo>
                  <a:lnTo>
                    <a:pt x="2375" y="162"/>
                  </a:lnTo>
                  <a:lnTo>
                    <a:pt x="2375" y="166"/>
                  </a:lnTo>
                  <a:lnTo>
                    <a:pt x="2374" y="170"/>
                  </a:lnTo>
                  <a:lnTo>
                    <a:pt x="2374" y="174"/>
                  </a:lnTo>
                  <a:lnTo>
                    <a:pt x="2373" y="178"/>
                  </a:lnTo>
                  <a:lnTo>
                    <a:pt x="2372" y="181"/>
                  </a:lnTo>
                  <a:lnTo>
                    <a:pt x="2372" y="185"/>
                  </a:lnTo>
                  <a:lnTo>
                    <a:pt x="2371" y="189"/>
                  </a:lnTo>
                  <a:lnTo>
                    <a:pt x="2370" y="193"/>
                  </a:lnTo>
                  <a:lnTo>
                    <a:pt x="2370" y="197"/>
                  </a:lnTo>
                  <a:lnTo>
                    <a:pt x="2369" y="201"/>
                  </a:lnTo>
                  <a:lnTo>
                    <a:pt x="2368" y="205"/>
                  </a:lnTo>
                  <a:lnTo>
                    <a:pt x="2368" y="209"/>
                  </a:lnTo>
                  <a:lnTo>
                    <a:pt x="2367" y="213"/>
                  </a:lnTo>
                  <a:lnTo>
                    <a:pt x="2366" y="217"/>
                  </a:lnTo>
                  <a:lnTo>
                    <a:pt x="2365" y="221"/>
                  </a:lnTo>
                  <a:lnTo>
                    <a:pt x="2365" y="224"/>
                  </a:lnTo>
                  <a:lnTo>
                    <a:pt x="2364" y="228"/>
                  </a:lnTo>
                  <a:lnTo>
                    <a:pt x="2363" y="232"/>
                  </a:lnTo>
                  <a:lnTo>
                    <a:pt x="2362" y="236"/>
                  </a:lnTo>
                  <a:lnTo>
                    <a:pt x="2362" y="240"/>
                  </a:lnTo>
                  <a:lnTo>
                    <a:pt x="2361" y="244"/>
                  </a:lnTo>
                  <a:lnTo>
                    <a:pt x="2360" y="248"/>
                  </a:lnTo>
                  <a:lnTo>
                    <a:pt x="2359" y="251"/>
                  </a:lnTo>
                  <a:lnTo>
                    <a:pt x="2358" y="255"/>
                  </a:lnTo>
                  <a:lnTo>
                    <a:pt x="2357" y="259"/>
                  </a:lnTo>
                  <a:lnTo>
                    <a:pt x="2357" y="263"/>
                  </a:lnTo>
                  <a:lnTo>
                    <a:pt x="2356" y="267"/>
                  </a:lnTo>
                  <a:lnTo>
                    <a:pt x="2355" y="271"/>
                  </a:lnTo>
                  <a:lnTo>
                    <a:pt x="2354" y="275"/>
                  </a:lnTo>
                  <a:lnTo>
                    <a:pt x="2353" y="279"/>
                  </a:lnTo>
                  <a:lnTo>
                    <a:pt x="2352" y="282"/>
                  </a:lnTo>
                  <a:lnTo>
                    <a:pt x="2351" y="286"/>
                  </a:lnTo>
                  <a:lnTo>
                    <a:pt x="2350" y="290"/>
                  </a:lnTo>
                  <a:lnTo>
                    <a:pt x="2349" y="294"/>
                  </a:lnTo>
                  <a:lnTo>
                    <a:pt x="2348" y="298"/>
                  </a:lnTo>
                  <a:lnTo>
                    <a:pt x="2347" y="302"/>
                  </a:lnTo>
                  <a:lnTo>
                    <a:pt x="2346" y="305"/>
                  </a:lnTo>
                  <a:lnTo>
                    <a:pt x="2345" y="309"/>
                  </a:lnTo>
                  <a:lnTo>
                    <a:pt x="2344" y="313"/>
                  </a:lnTo>
                  <a:lnTo>
                    <a:pt x="2343" y="317"/>
                  </a:lnTo>
                  <a:lnTo>
                    <a:pt x="2342" y="321"/>
                  </a:lnTo>
                  <a:lnTo>
                    <a:pt x="2341" y="324"/>
                  </a:lnTo>
                  <a:lnTo>
                    <a:pt x="2340" y="328"/>
                  </a:lnTo>
                  <a:lnTo>
                    <a:pt x="2339" y="332"/>
                  </a:lnTo>
                  <a:lnTo>
                    <a:pt x="2338" y="336"/>
                  </a:lnTo>
                  <a:lnTo>
                    <a:pt x="2337" y="340"/>
                  </a:lnTo>
                  <a:lnTo>
                    <a:pt x="2336" y="344"/>
                  </a:lnTo>
                  <a:lnTo>
                    <a:pt x="2334" y="347"/>
                  </a:lnTo>
                  <a:lnTo>
                    <a:pt x="2333" y="351"/>
                  </a:lnTo>
                  <a:lnTo>
                    <a:pt x="2332" y="355"/>
                  </a:lnTo>
                  <a:lnTo>
                    <a:pt x="2331" y="359"/>
                  </a:lnTo>
                  <a:lnTo>
                    <a:pt x="2330" y="362"/>
                  </a:lnTo>
                  <a:lnTo>
                    <a:pt x="2329" y="366"/>
                  </a:lnTo>
                  <a:lnTo>
                    <a:pt x="2327" y="370"/>
                  </a:lnTo>
                  <a:lnTo>
                    <a:pt x="2326" y="374"/>
                  </a:lnTo>
                  <a:lnTo>
                    <a:pt x="2325" y="378"/>
                  </a:lnTo>
                  <a:lnTo>
                    <a:pt x="2324" y="381"/>
                  </a:lnTo>
                  <a:lnTo>
                    <a:pt x="2322" y="385"/>
                  </a:lnTo>
                  <a:lnTo>
                    <a:pt x="2321" y="389"/>
                  </a:lnTo>
                  <a:lnTo>
                    <a:pt x="2320" y="392"/>
                  </a:lnTo>
                  <a:lnTo>
                    <a:pt x="2319" y="396"/>
                  </a:lnTo>
                  <a:lnTo>
                    <a:pt x="2317" y="400"/>
                  </a:lnTo>
                  <a:lnTo>
                    <a:pt x="2316" y="404"/>
                  </a:lnTo>
                  <a:lnTo>
                    <a:pt x="2315" y="407"/>
                  </a:lnTo>
                  <a:lnTo>
                    <a:pt x="2313" y="411"/>
                  </a:lnTo>
                  <a:lnTo>
                    <a:pt x="2312" y="415"/>
                  </a:lnTo>
                  <a:lnTo>
                    <a:pt x="2311" y="419"/>
                  </a:lnTo>
                  <a:lnTo>
                    <a:pt x="2309" y="422"/>
                  </a:lnTo>
                  <a:lnTo>
                    <a:pt x="2308" y="426"/>
                  </a:lnTo>
                  <a:lnTo>
                    <a:pt x="2307" y="430"/>
                  </a:lnTo>
                  <a:lnTo>
                    <a:pt x="2305" y="433"/>
                  </a:lnTo>
                  <a:lnTo>
                    <a:pt x="2304" y="437"/>
                  </a:lnTo>
                  <a:lnTo>
                    <a:pt x="2302" y="441"/>
                  </a:lnTo>
                  <a:lnTo>
                    <a:pt x="2301" y="445"/>
                  </a:lnTo>
                  <a:lnTo>
                    <a:pt x="2299" y="448"/>
                  </a:lnTo>
                  <a:lnTo>
                    <a:pt x="2298" y="452"/>
                  </a:lnTo>
                  <a:lnTo>
                    <a:pt x="2296" y="456"/>
                  </a:lnTo>
                  <a:lnTo>
                    <a:pt x="2295" y="459"/>
                  </a:lnTo>
                  <a:lnTo>
                    <a:pt x="2294" y="463"/>
                  </a:lnTo>
                  <a:lnTo>
                    <a:pt x="2292" y="467"/>
                  </a:lnTo>
                  <a:lnTo>
                    <a:pt x="2290" y="470"/>
                  </a:lnTo>
                  <a:lnTo>
                    <a:pt x="2289" y="474"/>
                  </a:lnTo>
                  <a:lnTo>
                    <a:pt x="2287" y="478"/>
                  </a:lnTo>
                  <a:lnTo>
                    <a:pt x="2286" y="481"/>
                  </a:lnTo>
                  <a:lnTo>
                    <a:pt x="2284" y="485"/>
                  </a:lnTo>
                  <a:lnTo>
                    <a:pt x="2283" y="488"/>
                  </a:lnTo>
                  <a:lnTo>
                    <a:pt x="2281" y="492"/>
                  </a:lnTo>
                  <a:lnTo>
                    <a:pt x="2280" y="496"/>
                  </a:lnTo>
                  <a:lnTo>
                    <a:pt x="2278" y="499"/>
                  </a:lnTo>
                  <a:lnTo>
                    <a:pt x="2276" y="503"/>
                  </a:lnTo>
                  <a:lnTo>
                    <a:pt x="2275" y="506"/>
                  </a:lnTo>
                  <a:lnTo>
                    <a:pt x="2273" y="510"/>
                  </a:lnTo>
                  <a:lnTo>
                    <a:pt x="2271" y="514"/>
                  </a:lnTo>
                  <a:lnTo>
                    <a:pt x="2270" y="517"/>
                  </a:lnTo>
                  <a:lnTo>
                    <a:pt x="2268" y="521"/>
                  </a:lnTo>
                  <a:lnTo>
                    <a:pt x="2267" y="525"/>
                  </a:lnTo>
                  <a:lnTo>
                    <a:pt x="2265" y="528"/>
                  </a:lnTo>
                  <a:lnTo>
                    <a:pt x="2263" y="532"/>
                  </a:lnTo>
                  <a:lnTo>
                    <a:pt x="2261" y="535"/>
                  </a:lnTo>
                  <a:lnTo>
                    <a:pt x="2260" y="539"/>
                  </a:lnTo>
                  <a:lnTo>
                    <a:pt x="2258" y="542"/>
                  </a:lnTo>
                  <a:lnTo>
                    <a:pt x="2256" y="546"/>
                  </a:lnTo>
                  <a:lnTo>
                    <a:pt x="2254" y="549"/>
                  </a:lnTo>
                  <a:lnTo>
                    <a:pt x="2253" y="553"/>
                  </a:lnTo>
                  <a:lnTo>
                    <a:pt x="2251" y="556"/>
                  </a:lnTo>
                  <a:lnTo>
                    <a:pt x="2249" y="560"/>
                  </a:lnTo>
                  <a:lnTo>
                    <a:pt x="2247" y="563"/>
                  </a:lnTo>
                  <a:lnTo>
                    <a:pt x="2245" y="567"/>
                  </a:lnTo>
                  <a:lnTo>
                    <a:pt x="2244" y="570"/>
                  </a:lnTo>
                  <a:lnTo>
                    <a:pt x="2242" y="574"/>
                  </a:lnTo>
                  <a:lnTo>
                    <a:pt x="2240" y="577"/>
                  </a:lnTo>
                  <a:lnTo>
                    <a:pt x="2238" y="581"/>
                  </a:lnTo>
                  <a:lnTo>
                    <a:pt x="2236" y="584"/>
                  </a:lnTo>
                  <a:lnTo>
                    <a:pt x="2234" y="588"/>
                  </a:lnTo>
                  <a:lnTo>
                    <a:pt x="2232" y="591"/>
                  </a:lnTo>
                  <a:lnTo>
                    <a:pt x="2231" y="595"/>
                  </a:lnTo>
                  <a:lnTo>
                    <a:pt x="2229" y="598"/>
                  </a:lnTo>
                  <a:lnTo>
                    <a:pt x="2227" y="602"/>
                  </a:lnTo>
                  <a:lnTo>
                    <a:pt x="2225" y="605"/>
                  </a:lnTo>
                  <a:lnTo>
                    <a:pt x="2223" y="609"/>
                  </a:lnTo>
                  <a:lnTo>
                    <a:pt x="2221" y="612"/>
                  </a:lnTo>
                  <a:lnTo>
                    <a:pt x="2219" y="615"/>
                  </a:lnTo>
                  <a:lnTo>
                    <a:pt x="2217" y="619"/>
                  </a:lnTo>
                  <a:lnTo>
                    <a:pt x="2215" y="622"/>
                  </a:lnTo>
                  <a:lnTo>
                    <a:pt x="2213" y="626"/>
                  </a:lnTo>
                  <a:lnTo>
                    <a:pt x="2211" y="629"/>
                  </a:lnTo>
                  <a:lnTo>
                    <a:pt x="2209" y="632"/>
                  </a:lnTo>
                  <a:lnTo>
                    <a:pt x="2207" y="636"/>
                  </a:lnTo>
                  <a:lnTo>
                    <a:pt x="2205" y="639"/>
                  </a:lnTo>
                  <a:lnTo>
                    <a:pt x="2203" y="643"/>
                  </a:lnTo>
                  <a:lnTo>
                    <a:pt x="2201" y="646"/>
                  </a:lnTo>
                  <a:lnTo>
                    <a:pt x="2199" y="649"/>
                  </a:lnTo>
                  <a:lnTo>
                    <a:pt x="2197" y="653"/>
                  </a:lnTo>
                  <a:lnTo>
                    <a:pt x="2194" y="656"/>
                  </a:lnTo>
                  <a:lnTo>
                    <a:pt x="2192" y="659"/>
                  </a:lnTo>
                  <a:lnTo>
                    <a:pt x="2190" y="663"/>
                  </a:lnTo>
                  <a:lnTo>
                    <a:pt x="2188" y="666"/>
                  </a:lnTo>
                  <a:lnTo>
                    <a:pt x="2186" y="669"/>
                  </a:lnTo>
                  <a:lnTo>
                    <a:pt x="2184" y="673"/>
                  </a:lnTo>
                  <a:lnTo>
                    <a:pt x="2182" y="676"/>
                  </a:lnTo>
                  <a:lnTo>
                    <a:pt x="2180" y="679"/>
                  </a:lnTo>
                  <a:lnTo>
                    <a:pt x="2177" y="683"/>
                  </a:lnTo>
                  <a:lnTo>
                    <a:pt x="2175" y="686"/>
                  </a:lnTo>
                  <a:lnTo>
                    <a:pt x="2173" y="689"/>
                  </a:lnTo>
                  <a:lnTo>
                    <a:pt x="2171" y="692"/>
                  </a:lnTo>
                  <a:lnTo>
                    <a:pt x="2169" y="696"/>
                  </a:lnTo>
                  <a:lnTo>
                    <a:pt x="2166" y="699"/>
                  </a:lnTo>
                  <a:lnTo>
                    <a:pt x="2164" y="702"/>
                  </a:lnTo>
                  <a:lnTo>
                    <a:pt x="2162" y="705"/>
                  </a:lnTo>
                  <a:lnTo>
                    <a:pt x="2160" y="709"/>
                  </a:lnTo>
                  <a:lnTo>
                    <a:pt x="2157" y="712"/>
                  </a:lnTo>
                  <a:lnTo>
                    <a:pt x="2155" y="715"/>
                  </a:lnTo>
                  <a:lnTo>
                    <a:pt x="2153" y="718"/>
                  </a:lnTo>
                  <a:lnTo>
                    <a:pt x="2151" y="722"/>
                  </a:lnTo>
                  <a:lnTo>
                    <a:pt x="2148" y="725"/>
                  </a:lnTo>
                  <a:lnTo>
                    <a:pt x="2146" y="728"/>
                  </a:lnTo>
                  <a:lnTo>
                    <a:pt x="2144" y="731"/>
                  </a:lnTo>
                  <a:lnTo>
                    <a:pt x="2141" y="734"/>
                  </a:lnTo>
                  <a:lnTo>
                    <a:pt x="2139" y="737"/>
                  </a:lnTo>
                  <a:lnTo>
                    <a:pt x="2136" y="741"/>
                  </a:lnTo>
                  <a:lnTo>
                    <a:pt x="2134" y="744"/>
                  </a:lnTo>
                  <a:lnTo>
                    <a:pt x="2132" y="747"/>
                  </a:lnTo>
                  <a:lnTo>
                    <a:pt x="2129" y="750"/>
                  </a:lnTo>
                  <a:lnTo>
                    <a:pt x="2127" y="753"/>
                  </a:lnTo>
                  <a:lnTo>
                    <a:pt x="2125" y="756"/>
                  </a:lnTo>
                  <a:lnTo>
                    <a:pt x="2122" y="760"/>
                  </a:lnTo>
                  <a:lnTo>
                    <a:pt x="2120" y="763"/>
                  </a:lnTo>
                  <a:lnTo>
                    <a:pt x="2117" y="766"/>
                  </a:lnTo>
                  <a:lnTo>
                    <a:pt x="2115" y="769"/>
                  </a:lnTo>
                  <a:lnTo>
                    <a:pt x="2112" y="772"/>
                  </a:lnTo>
                  <a:lnTo>
                    <a:pt x="2110" y="775"/>
                  </a:lnTo>
                  <a:lnTo>
                    <a:pt x="2107" y="778"/>
                  </a:lnTo>
                  <a:lnTo>
                    <a:pt x="2105" y="781"/>
                  </a:lnTo>
                  <a:lnTo>
                    <a:pt x="2103" y="784"/>
                  </a:lnTo>
                  <a:lnTo>
                    <a:pt x="2100" y="787"/>
                  </a:lnTo>
                  <a:lnTo>
                    <a:pt x="2097" y="790"/>
                  </a:lnTo>
                  <a:lnTo>
                    <a:pt x="2095" y="793"/>
                  </a:lnTo>
                  <a:lnTo>
                    <a:pt x="2093" y="796"/>
                  </a:lnTo>
                  <a:lnTo>
                    <a:pt x="2090" y="799"/>
                  </a:lnTo>
                  <a:lnTo>
                    <a:pt x="2087" y="802"/>
                  </a:lnTo>
                  <a:lnTo>
                    <a:pt x="2085" y="805"/>
                  </a:lnTo>
                  <a:lnTo>
                    <a:pt x="2082" y="808"/>
                  </a:lnTo>
                  <a:lnTo>
                    <a:pt x="2080" y="811"/>
                  </a:lnTo>
                  <a:lnTo>
                    <a:pt x="2077" y="814"/>
                  </a:lnTo>
                  <a:lnTo>
                    <a:pt x="2075" y="817"/>
                  </a:lnTo>
                  <a:lnTo>
                    <a:pt x="2072" y="820"/>
                  </a:lnTo>
                  <a:lnTo>
                    <a:pt x="2069" y="823"/>
                  </a:lnTo>
                  <a:lnTo>
                    <a:pt x="2067" y="826"/>
                  </a:lnTo>
                  <a:lnTo>
                    <a:pt x="2064" y="829"/>
                  </a:lnTo>
                  <a:lnTo>
                    <a:pt x="2061" y="832"/>
                  </a:lnTo>
                  <a:lnTo>
                    <a:pt x="2059" y="835"/>
                  </a:lnTo>
                  <a:lnTo>
                    <a:pt x="2056" y="838"/>
                  </a:lnTo>
                  <a:lnTo>
                    <a:pt x="2054" y="841"/>
                  </a:lnTo>
                  <a:lnTo>
                    <a:pt x="2051" y="844"/>
                  </a:lnTo>
                  <a:lnTo>
                    <a:pt x="2048" y="846"/>
                  </a:lnTo>
                  <a:lnTo>
                    <a:pt x="2045" y="849"/>
                  </a:lnTo>
                  <a:lnTo>
                    <a:pt x="2043" y="852"/>
                  </a:lnTo>
                  <a:lnTo>
                    <a:pt x="2040" y="855"/>
                  </a:lnTo>
                  <a:lnTo>
                    <a:pt x="2037" y="858"/>
                  </a:lnTo>
                  <a:lnTo>
                    <a:pt x="2035" y="861"/>
                  </a:lnTo>
                  <a:lnTo>
                    <a:pt x="2032" y="864"/>
                  </a:lnTo>
                  <a:lnTo>
                    <a:pt x="2029" y="866"/>
                  </a:lnTo>
                  <a:lnTo>
                    <a:pt x="2026" y="869"/>
                  </a:lnTo>
                  <a:lnTo>
                    <a:pt x="2024" y="872"/>
                  </a:lnTo>
                  <a:lnTo>
                    <a:pt x="2021" y="875"/>
                  </a:lnTo>
                  <a:lnTo>
                    <a:pt x="2018" y="878"/>
                  </a:lnTo>
                  <a:lnTo>
                    <a:pt x="2015" y="880"/>
                  </a:lnTo>
                  <a:lnTo>
                    <a:pt x="2012" y="883"/>
                  </a:lnTo>
                  <a:lnTo>
                    <a:pt x="2010" y="886"/>
                  </a:lnTo>
                  <a:lnTo>
                    <a:pt x="2007" y="889"/>
                  </a:lnTo>
                  <a:lnTo>
                    <a:pt x="2004" y="891"/>
                  </a:lnTo>
                  <a:lnTo>
                    <a:pt x="2001" y="894"/>
                  </a:lnTo>
                  <a:lnTo>
                    <a:pt x="1998" y="897"/>
                  </a:lnTo>
                  <a:lnTo>
                    <a:pt x="1996" y="900"/>
                  </a:lnTo>
                  <a:lnTo>
                    <a:pt x="1993" y="902"/>
                  </a:lnTo>
                  <a:lnTo>
                    <a:pt x="1990" y="905"/>
                  </a:lnTo>
                  <a:lnTo>
                    <a:pt x="1987" y="908"/>
                  </a:lnTo>
                  <a:lnTo>
                    <a:pt x="1984" y="910"/>
                  </a:lnTo>
                  <a:lnTo>
                    <a:pt x="1981" y="913"/>
                  </a:lnTo>
                  <a:lnTo>
                    <a:pt x="1978" y="916"/>
                  </a:lnTo>
                  <a:lnTo>
                    <a:pt x="1975" y="918"/>
                  </a:lnTo>
                  <a:lnTo>
                    <a:pt x="1973" y="921"/>
                  </a:lnTo>
                  <a:lnTo>
                    <a:pt x="1970" y="924"/>
                  </a:lnTo>
                  <a:lnTo>
                    <a:pt x="1967" y="926"/>
                  </a:lnTo>
                  <a:lnTo>
                    <a:pt x="1964" y="929"/>
                  </a:lnTo>
                  <a:lnTo>
                    <a:pt x="1961" y="932"/>
                  </a:lnTo>
                  <a:lnTo>
                    <a:pt x="1958" y="934"/>
                  </a:lnTo>
                  <a:lnTo>
                    <a:pt x="1955" y="937"/>
                  </a:lnTo>
                  <a:lnTo>
                    <a:pt x="1952" y="939"/>
                  </a:lnTo>
                  <a:lnTo>
                    <a:pt x="1949" y="942"/>
                  </a:lnTo>
                  <a:lnTo>
                    <a:pt x="1946" y="944"/>
                  </a:lnTo>
                  <a:lnTo>
                    <a:pt x="1943" y="947"/>
                  </a:lnTo>
                  <a:lnTo>
                    <a:pt x="1940" y="949"/>
                  </a:lnTo>
                  <a:lnTo>
                    <a:pt x="1937" y="952"/>
                  </a:lnTo>
                  <a:lnTo>
                    <a:pt x="1934" y="955"/>
                  </a:lnTo>
                  <a:lnTo>
                    <a:pt x="1931" y="957"/>
                  </a:lnTo>
                  <a:lnTo>
                    <a:pt x="1928" y="960"/>
                  </a:lnTo>
                  <a:lnTo>
                    <a:pt x="1925" y="962"/>
                  </a:lnTo>
                  <a:lnTo>
                    <a:pt x="1922" y="965"/>
                  </a:lnTo>
                  <a:lnTo>
                    <a:pt x="1919" y="967"/>
                  </a:lnTo>
                  <a:lnTo>
                    <a:pt x="1916" y="970"/>
                  </a:lnTo>
                  <a:lnTo>
                    <a:pt x="1912" y="972"/>
                  </a:lnTo>
                  <a:lnTo>
                    <a:pt x="1909" y="974"/>
                  </a:lnTo>
                  <a:lnTo>
                    <a:pt x="1906" y="977"/>
                  </a:lnTo>
                  <a:lnTo>
                    <a:pt x="1903" y="979"/>
                  </a:lnTo>
                  <a:lnTo>
                    <a:pt x="1900" y="982"/>
                  </a:lnTo>
                  <a:lnTo>
                    <a:pt x="1897" y="984"/>
                  </a:lnTo>
                  <a:lnTo>
                    <a:pt x="1894" y="986"/>
                  </a:lnTo>
                  <a:lnTo>
                    <a:pt x="1891" y="989"/>
                  </a:lnTo>
                  <a:lnTo>
                    <a:pt x="1888" y="991"/>
                  </a:lnTo>
                  <a:lnTo>
                    <a:pt x="1884" y="994"/>
                  </a:lnTo>
                  <a:lnTo>
                    <a:pt x="1881" y="996"/>
                  </a:lnTo>
                  <a:lnTo>
                    <a:pt x="1878" y="998"/>
                  </a:lnTo>
                  <a:lnTo>
                    <a:pt x="1875" y="1001"/>
                  </a:lnTo>
                  <a:lnTo>
                    <a:pt x="1872" y="1003"/>
                  </a:lnTo>
                  <a:lnTo>
                    <a:pt x="1869" y="1005"/>
                  </a:lnTo>
                  <a:lnTo>
                    <a:pt x="1865" y="1008"/>
                  </a:lnTo>
                  <a:lnTo>
                    <a:pt x="1862" y="1010"/>
                  </a:lnTo>
                  <a:lnTo>
                    <a:pt x="1859" y="1012"/>
                  </a:lnTo>
                  <a:lnTo>
                    <a:pt x="1856" y="1014"/>
                  </a:lnTo>
                  <a:lnTo>
                    <a:pt x="1853" y="1017"/>
                  </a:lnTo>
                  <a:lnTo>
                    <a:pt x="1849" y="1019"/>
                  </a:lnTo>
                  <a:lnTo>
                    <a:pt x="1846" y="1021"/>
                  </a:lnTo>
                  <a:lnTo>
                    <a:pt x="1843" y="1024"/>
                  </a:lnTo>
                  <a:lnTo>
                    <a:pt x="1840" y="1026"/>
                  </a:lnTo>
                  <a:lnTo>
                    <a:pt x="1836" y="1028"/>
                  </a:lnTo>
                  <a:lnTo>
                    <a:pt x="1833" y="1030"/>
                  </a:lnTo>
                  <a:lnTo>
                    <a:pt x="1830" y="1032"/>
                  </a:lnTo>
                  <a:lnTo>
                    <a:pt x="1827" y="1034"/>
                  </a:lnTo>
                  <a:lnTo>
                    <a:pt x="1823" y="1037"/>
                  </a:lnTo>
                  <a:lnTo>
                    <a:pt x="1820" y="1039"/>
                  </a:lnTo>
                  <a:lnTo>
                    <a:pt x="1817" y="1041"/>
                  </a:lnTo>
                  <a:lnTo>
                    <a:pt x="1814" y="1043"/>
                  </a:lnTo>
                  <a:lnTo>
                    <a:pt x="1810" y="1045"/>
                  </a:lnTo>
                  <a:lnTo>
                    <a:pt x="1807" y="1047"/>
                  </a:lnTo>
                  <a:lnTo>
                    <a:pt x="1804" y="1049"/>
                  </a:lnTo>
                  <a:lnTo>
                    <a:pt x="1800" y="1051"/>
                  </a:lnTo>
                  <a:lnTo>
                    <a:pt x="1797" y="1054"/>
                  </a:lnTo>
                  <a:lnTo>
                    <a:pt x="1794" y="1056"/>
                  </a:lnTo>
                  <a:lnTo>
                    <a:pt x="1790" y="1058"/>
                  </a:lnTo>
                  <a:lnTo>
                    <a:pt x="1787" y="1060"/>
                  </a:lnTo>
                  <a:lnTo>
                    <a:pt x="1784" y="1062"/>
                  </a:lnTo>
                  <a:lnTo>
                    <a:pt x="1780" y="1064"/>
                  </a:lnTo>
                  <a:lnTo>
                    <a:pt x="1777" y="1066"/>
                  </a:lnTo>
                  <a:lnTo>
                    <a:pt x="1774" y="1068"/>
                  </a:lnTo>
                  <a:lnTo>
                    <a:pt x="1770" y="1070"/>
                  </a:lnTo>
                  <a:lnTo>
                    <a:pt x="1767" y="1072"/>
                  </a:lnTo>
                  <a:lnTo>
                    <a:pt x="1763" y="1074"/>
                  </a:lnTo>
                  <a:lnTo>
                    <a:pt x="1760" y="1076"/>
                  </a:lnTo>
                  <a:lnTo>
                    <a:pt x="1757" y="1078"/>
                  </a:lnTo>
                  <a:lnTo>
                    <a:pt x="1753" y="1080"/>
                  </a:lnTo>
                  <a:lnTo>
                    <a:pt x="1750" y="1082"/>
                  </a:lnTo>
                  <a:lnTo>
                    <a:pt x="1747" y="1084"/>
                  </a:lnTo>
                  <a:lnTo>
                    <a:pt x="1743" y="1086"/>
                  </a:lnTo>
                  <a:lnTo>
                    <a:pt x="1739" y="1087"/>
                  </a:lnTo>
                  <a:lnTo>
                    <a:pt x="1736" y="1089"/>
                  </a:lnTo>
                  <a:lnTo>
                    <a:pt x="1733" y="1091"/>
                  </a:lnTo>
                  <a:lnTo>
                    <a:pt x="1729" y="1093"/>
                  </a:lnTo>
                  <a:lnTo>
                    <a:pt x="1726" y="1095"/>
                  </a:lnTo>
                  <a:lnTo>
                    <a:pt x="1722" y="1097"/>
                  </a:lnTo>
                  <a:lnTo>
                    <a:pt x="1719" y="1099"/>
                  </a:lnTo>
                  <a:lnTo>
                    <a:pt x="1715" y="1100"/>
                  </a:lnTo>
                  <a:lnTo>
                    <a:pt x="1712" y="1102"/>
                  </a:lnTo>
                  <a:lnTo>
                    <a:pt x="1708" y="1104"/>
                  </a:lnTo>
                  <a:lnTo>
                    <a:pt x="1705" y="1106"/>
                  </a:lnTo>
                  <a:lnTo>
                    <a:pt x="1702" y="1108"/>
                  </a:lnTo>
                  <a:lnTo>
                    <a:pt x="1698" y="1109"/>
                  </a:lnTo>
                  <a:lnTo>
                    <a:pt x="1694" y="1111"/>
                  </a:lnTo>
                  <a:lnTo>
                    <a:pt x="1691" y="1113"/>
                  </a:lnTo>
                  <a:lnTo>
                    <a:pt x="1687" y="1115"/>
                  </a:lnTo>
                  <a:lnTo>
                    <a:pt x="1684" y="1116"/>
                  </a:lnTo>
                  <a:lnTo>
                    <a:pt x="1680" y="1118"/>
                  </a:lnTo>
                  <a:lnTo>
                    <a:pt x="1677" y="1120"/>
                  </a:lnTo>
                  <a:lnTo>
                    <a:pt x="1673" y="1121"/>
                  </a:lnTo>
                  <a:lnTo>
                    <a:pt x="1670" y="1123"/>
                  </a:lnTo>
                  <a:lnTo>
                    <a:pt x="1666" y="1125"/>
                  </a:lnTo>
                  <a:lnTo>
                    <a:pt x="1663" y="1127"/>
                  </a:lnTo>
                  <a:lnTo>
                    <a:pt x="1659" y="1128"/>
                  </a:lnTo>
                  <a:lnTo>
                    <a:pt x="1655" y="1130"/>
                  </a:lnTo>
                  <a:lnTo>
                    <a:pt x="1652" y="1131"/>
                  </a:lnTo>
                  <a:lnTo>
                    <a:pt x="1648" y="1133"/>
                  </a:lnTo>
                  <a:lnTo>
                    <a:pt x="1645" y="1135"/>
                  </a:lnTo>
                  <a:lnTo>
                    <a:pt x="1641" y="1136"/>
                  </a:lnTo>
                  <a:lnTo>
                    <a:pt x="1638" y="1138"/>
                  </a:lnTo>
                  <a:lnTo>
                    <a:pt x="1634" y="1139"/>
                  </a:lnTo>
                  <a:lnTo>
                    <a:pt x="1631" y="1141"/>
                  </a:lnTo>
                  <a:lnTo>
                    <a:pt x="1627" y="1142"/>
                  </a:lnTo>
                  <a:lnTo>
                    <a:pt x="1623" y="1144"/>
                  </a:lnTo>
                  <a:lnTo>
                    <a:pt x="1620" y="1146"/>
                  </a:lnTo>
                  <a:lnTo>
                    <a:pt x="1616" y="1147"/>
                  </a:lnTo>
                  <a:lnTo>
                    <a:pt x="1612" y="1149"/>
                  </a:lnTo>
                  <a:lnTo>
                    <a:pt x="1609" y="1150"/>
                  </a:lnTo>
                  <a:lnTo>
                    <a:pt x="1605" y="1151"/>
                  </a:lnTo>
                  <a:lnTo>
                    <a:pt x="1602" y="1153"/>
                  </a:lnTo>
                  <a:lnTo>
                    <a:pt x="1598" y="1154"/>
                  </a:lnTo>
                  <a:lnTo>
                    <a:pt x="1594" y="1156"/>
                  </a:lnTo>
                  <a:lnTo>
                    <a:pt x="1591" y="1157"/>
                  </a:lnTo>
                  <a:lnTo>
                    <a:pt x="1587" y="1159"/>
                  </a:lnTo>
                  <a:lnTo>
                    <a:pt x="1583" y="1160"/>
                  </a:lnTo>
                  <a:lnTo>
                    <a:pt x="1580" y="1162"/>
                  </a:lnTo>
                  <a:lnTo>
                    <a:pt x="1576" y="1163"/>
                  </a:lnTo>
                  <a:lnTo>
                    <a:pt x="1572" y="1164"/>
                  </a:lnTo>
                  <a:lnTo>
                    <a:pt x="1569" y="1166"/>
                  </a:lnTo>
                  <a:lnTo>
                    <a:pt x="1565" y="1167"/>
                  </a:lnTo>
                  <a:lnTo>
                    <a:pt x="1561" y="1168"/>
                  </a:lnTo>
                  <a:lnTo>
                    <a:pt x="1558" y="1170"/>
                  </a:lnTo>
                  <a:lnTo>
                    <a:pt x="1554" y="1171"/>
                  </a:lnTo>
                  <a:lnTo>
                    <a:pt x="1550" y="1172"/>
                  </a:lnTo>
                  <a:lnTo>
                    <a:pt x="1547" y="1173"/>
                  </a:lnTo>
                  <a:lnTo>
                    <a:pt x="1543" y="1175"/>
                  </a:lnTo>
                  <a:lnTo>
                    <a:pt x="1539" y="1176"/>
                  </a:lnTo>
                  <a:lnTo>
                    <a:pt x="1535" y="1177"/>
                  </a:lnTo>
                  <a:lnTo>
                    <a:pt x="1532" y="1179"/>
                  </a:lnTo>
                  <a:lnTo>
                    <a:pt x="1528" y="1180"/>
                  </a:lnTo>
                  <a:lnTo>
                    <a:pt x="1524" y="1181"/>
                  </a:lnTo>
                  <a:lnTo>
                    <a:pt x="1520" y="1182"/>
                  </a:lnTo>
                  <a:lnTo>
                    <a:pt x="1517" y="1183"/>
                  </a:lnTo>
                  <a:lnTo>
                    <a:pt x="1513" y="1185"/>
                  </a:lnTo>
                  <a:lnTo>
                    <a:pt x="1509" y="1186"/>
                  </a:lnTo>
                  <a:lnTo>
                    <a:pt x="1506" y="1187"/>
                  </a:lnTo>
                  <a:lnTo>
                    <a:pt x="1502" y="1188"/>
                  </a:lnTo>
                  <a:lnTo>
                    <a:pt x="1498" y="1189"/>
                  </a:lnTo>
                  <a:lnTo>
                    <a:pt x="1494" y="1190"/>
                  </a:lnTo>
                  <a:lnTo>
                    <a:pt x="1490" y="1191"/>
                  </a:lnTo>
                  <a:lnTo>
                    <a:pt x="1487" y="1192"/>
                  </a:lnTo>
                  <a:lnTo>
                    <a:pt x="1483" y="1194"/>
                  </a:lnTo>
                  <a:lnTo>
                    <a:pt x="1479" y="1195"/>
                  </a:lnTo>
                  <a:lnTo>
                    <a:pt x="1476" y="1196"/>
                  </a:lnTo>
                  <a:lnTo>
                    <a:pt x="1472" y="1197"/>
                  </a:lnTo>
                  <a:lnTo>
                    <a:pt x="1468" y="1198"/>
                  </a:lnTo>
                  <a:lnTo>
                    <a:pt x="1464" y="1199"/>
                  </a:lnTo>
                  <a:lnTo>
                    <a:pt x="1460" y="1200"/>
                  </a:lnTo>
                  <a:lnTo>
                    <a:pt x="1457" y="1201"/>
                  </a:lnTo>
                  <a:lnTo>
                    <a:pt x="1453" y="1202"/>
                  </a:lnTo>
                  <a:lnTo>
                    <a:pt x="1449" y="1203"/>
                  </a:lnTo>
                  <a:lnTo>
                    <a:pt x="1445" y="1204"/>
                  </a:lnTo>
                  <a:lnTo>
                    <a:pt x="1441" y="1205"/>
                  </a:lnTo>
                  <a:lnTo>
                    <a:pt x="1438" y="1206"/>
                  </a:lnTo>
                  <a:lnTo>
                    <a:pt x="1434" y="1207"/>
                  </a:lnTo>
                  <a:lnTo>
                    <a:pt x="1430" y="1208"/>
                  </a:lnTo>
                  <a:lnTo>
                    <a:pt x="1426" y="1208"/>
                  </a:lnTo>
                  <a:lnTo>
                    <a:pt x="1422" y="1209"/>
                  </a:lnTo>
                  <a:lnTo>
                    <a:pt x="1419" y="1210"/>
                  </a:lnTo>
                  <a:lnTo>
                    <a:pt x="1415" y="1211"/>
                  </a:lnTo>
                  <a:lnTo>
                    <a:pt x="1411" y="1212"/>
                  </a:lnTo>
                  <a:lnTo>
                    <a:pt x="1407" y="1213"/>
                  </a:lnTo>
                  <a:lnTo>
                    <a:pt x="1403" y="1214"/>
                  </a:lnTo>
                  <a:lnTo>
                    <a:pt x="1399" y="1214"/>
                  </a:lnTo>
                  <a:lnTo>
                    <a:pt x="1396" y="1215"/>
                  </a:lnTo>
                  <a:lnTo>
                    <a:pt x="1392" y="1216"/>
                  </a:lnTo>
                  <a:lnTo>
                    <a:pt x="1388" y="1217"/>
                  </a:lnTo>
                  <a:lnTo>
                    <a:pt x="1384" y="1218"/>
                  </a:lnTo>
                  <a:lnTo>
                    <a:pt x="1380" y="1218"/>
                  </a:lnTo>
                  <a:lnTo>
                    <a:pt x="1376" y="1219"/>
                  </a:lnTo>
                  <a:lnTo>
                    <a:pt x="1373" y="1220"/>
                  </a:lnTo>
                  <a:lnTo>
                    <a:pt x="1369" y="1221"/>
                  </a:lnTo>
                  <a:lnTo>
                    <a:pt x="1365" y="1221"/>
                  </a:lnTo>
                  <a:lnTo>
                    <a:pt x="1361" y="1222"/>
                  </a:lnTo>
                  <a:lnTo>
                    <a:pt x="1357" y="1223"/>
                  </a:lnTo>
                  <a:lnTo>
                    <a:pt x="1353" y="1223"/>
                  </a:lnTo>
                  <a:lnTo>
                    <a:pt x="1349" y="1224"/>
                  </a:lnTo>
                  <a:lnTo>
                    <a:pt x="1346" y="1225"/>
                  </a:lnTo>
                  <a:lnTo>
                    <a:pt x="1342" y="1225"/>
                  </a:lnTo>
                  <a:lnTo>
                    <a:pt x="1338" y="1226"/>
                  </a:lnTo>
                  <a:lnTo>
                    <a:pt x="1334" y="1227"/>
                  </a:lnTo>
                  <a:lnTo>
                    <a:pt x="1330" y="1227"/>
                  </a:lnTo>
                  <a:lnTo>
                    <a:pt x="1326" y="1228"/>
                  </a:lnTo>
                  <a:lnTo>
                    <a:pt x="1322" y="1228"/>
                  </a:lnTo>
                  <a:lnTo>
                    <a:pt x="1319" y="1229"/>
                  </a:lnTo>
                  <a:lnTo>
                    <a:pt x="1315" y="1229"/>
                  </a:lnTo>
                  <a:lnTo>
                    <a:pt x="1311" y="1230"/>
                  </a:lnTo>
                  <a:lnTo>
                    <a:pt x="1307" y="1230"/>
                  </a:lnTo>
                  <a:lnTo>
                    <a:pt x="1303" y="1231"/>
                  </a:lnTo>
                  <a:lnTo>
                    <a:pt x="1299" y="1231"/>
                  </a:lnTo>
                  <a:lnTo>
                    <a:pt x="1295" y="1232"/>
                  </a:lnTo>
                  <a:lnTo>
                    <a:pt x="1292" y="1233"/>
                  </a:lnTo>
                  <a:lnTo>
                    <a:pt x="1287" y="1233"/>
                  </a:lnTo>
                  <a:lnTo>
                    <a:pt x="1284" y="1233"/>
                  </a:lnTo>
                  <a:lnTo>
                    <a:pt x="1280" y="1234"/>
                  </a:lnTo>
                  <a:lnTo>
                    <a:pt x="1276" y="1234"/>
                  </a:lnTo>
                  <a:lnTo>
                    <a:pt x="1272" y="1235"/>
                  </a:lnTo>
                  <a:lnTo>
                    <a:pt x="1268" y="1235"/>
                  </a:lnTo>
                  <a:lnTo>
                    <a:pt x="1264" y="1236"/>
                  </a:lnTo>
                  <a:lnTo>
                    <a:pt x="1260" y="1236"/>
                  </a:lnTo>
                  <a:lnTo>
                    <a:pt x="1256" y="1236"/>
                  </a:lnTo>
                  <a:lnTo>
                    <a:pt x="1252" y="1237"/>
                  </a:lnTo>
                  <a:lnTo>
                    <a:pt x="1249" y="1237"/>
                  </a:lnTo>
                  <a:lnTo>
                    <a:pt x="1245" y="1237"/>
                  </a:lnTo>
                  <a:lnTo>
                    <a:pt x="1241" y="1238"/>
                  </a:lnTo>
                  <a:lnTo>
                    <a:pt x="1237" y="1238"/>
                  </a:lnTo>
                  <a:lnTo>
                    <a:pt x="1233" y="1238"/>
                  </a:lnTo>
                  <a:lnTo>
                    <a:pt x="1229" y="1239"/>
                  </a:lnTo>
                  <a:lnTo>
                    <a:pt x="1225" y="1239"/>
                  </a:lnTo>
                  <a:lnTo>
                    <a:pt x="1221" y="1239"/>
                  </a:lnTo>
                  <a:lnTo>
                    <a:pt x="1217" y="1239"/>
                  </a:lnTo>
                  <a:lnTo>
                    <a:pt x="1213" y="1239"/>
                  </a:lnTo>
                  <a:lnTo>
                    <a:pt x="1210" y="1240"/>
                  </a:lnTo>
                  <a:lnTo>
                    <a:pt x="1206" y="1240"/>
                  </a:lnTo>
                  <a:lnTo>
                    <a:pt x="1202" y="1240"/>
                  </a:lnTo>
                  <a:lnTo>
                    <a:pt x="1198" y="1240"/>
                  </a:lnTo>
                  <a:lnTo>
                    <a:pt x="1194" y="1240"/>
                  </a:lnTo>
                  <a:lnTo>
                    <a:pt x="1190" y="1241"/>
                  </a:lnTo>
                  <a:lnTo>
                    <a:pt x="1186" y="1241"/>
                  </a:lnTo>
                  <a:lnTo>
                    <a:pt x="1182" y="1241"/>
                  </a:lnTo>
                  <a:lnTo>
                    <a:pt x="1178" y="1241"/>
                  </a:lnTo>
                  <a:lnTo>
                    <a:pt x="1174" y="1241"/>
                  </a:lnTo>
                  <a:lnTo>
                    <a:pt x="1170" y="1241"/>
                  </a:lnTo>
                  <a:lnTo>
                    <a:pt x="1167" y="1241"/>
                  </a:lnTo>
                  <a:lnTo>
                    <a:pt x="1163" y="1241"/>
                  </a:lnTo>
                  <a:lnTo>
                    <a:pt x="1159" y="1241"/>
                  </a:lnTo>
                  <a:lnTo>
                    <a:pt x="1155" y="1242"/>
                  </a:lnTo>
                  <a:lnTo>
                    <a:pt x="1151" y="1242"/>
                  </a:lnTo>
                  <a:lnTo>
                    <a:pt x="1147" y="1242"/>
                  </a:lnTo>
                  <a:lnTo>
                    <a:pt x="1143" y="1242"/>
                  </a:lnTo>
                  <a:lnTo>
                    <a:pt x="1139" y="1242"/>
                  </a:lnTo>
                  <a:lnTo>
                    <a:pt x="1135" y="1242"/>
                  </a:lnTo>
                  <a:lnTo>
                    <a:pt x="1131" y="1242"/>
                  </a:lnTo>
                  <a:lnTo>
                    <a:pt x="1128" y="1241"/>
                  </a:lnTo>
                  <a:lnTo>
                    <a:pt x="1123" y="1241"/>
                  </a:lnTo>
                  <a:lnTo>
                    <a:pt x="1120" y="1241"/>
                  </a:lnTo>
                  <a:lnTo>
                    <a:pt x="1116" y="1241"/>
                  </a:lnTo>
                  <a:lnTo>
                    <a:pt x="1112" y="1241"/>
                  </a:lnTo>
                  <a:lnTo>
                    <a:pt x="1108" y="1241"/>
                  </a:lnTo>
                  <a:lnTo>
                    <a:pt x="1104" y="1241"/>
                  </a:lnTo>
                  <a:lnTo>
                    <a:pt x="1100" y="1241"/>
                  </a:lnTo>
                  <a:lnTo>
                    <a:pt x="1096" y="1241"/>
                  </a:lnTo>
                  <a:lnTo>
                    <a:pt x="1092" y="1240"/>
                  </a:lnTo>
                  <a:lnTo>
                    <a:pt x="1088" y="1240"/>
                  </a:lnTo>
                  <a:lnTo>
                    <a:pt x="1084" y="1240"/>
                  </a:lnTo>
                  <a:lnTo>
                    <a:pt x="1081" y="1240"/>
                  </a:lnTo>
                  <a:lnTo>
                    <a:pt x="1077" y="1240"/>
                  </a:lnTo>
                  <a:lnTo>
                    <a:pt x="1073" y="1239"/>
                  </a:lnTo>
                  <a:lnTo>
                    <a:pt x="1069" y="1239"/>
                  </a:lnTo>
                  <a:lnTo>
                    <a:pt x="1065" y="1239"/>
                  </a:lnTo>
                  <a:lnTo>
                    <a:pt x="1061" y="1239"/>
                  </a:lnTo>
                  <a:lnTo>
                    <a:pt x="1057" y="1239"/>
                  </a:lnTo>
                  <a:lnTo>
                    <a:pt x="1053" y="1238"/>
                  </a:lnTo>
                  <a:lnTo>
                    <a:pt x="1049" y="1238"/>
                  </a:lnTo>
                  <a:lnTo>
                    <a:pt x="1045" y="1238"/>
                  </a:lnTo>
                  <a:lnTo>
                    <a:pt x="1042" y="1237"/>
                  </a:lnTo>
                  <a:lnTo>
                    <a:pt x="1038" y="1237"/>
                  </a:lnTo>
                  <a:lnTo>
                    <a:pt x="1034" y="1237"/>
                  </a:lnTo>
                  <a:lnTo>
                    <a:pt x="1030" y="1236"/>
                  </a:lnTo>
                  <a:lnTo>
                    <a:pt x="1026" y="1236"/>
                  </a:lnTo>
                  <a:lnTo>
                    <a:pt x="1022" y="1236"/>
                  </a:lnTo>
                  <a:lnTo>
                    <a:pt x="1018" y="1235"/>
                  </a:lnTo>
                  <a:lnTo>
                    <a:pt x="1014" y="1235"/>
                  </a:lnTo>
                  <a:lnTo>
                    <a:pt x="1010" y="1234"/>
                  </a:lnTo>
                  <a:lnTo>
                    <a:pt x="1006" y="1234"/>
                  </a:lnTo>
                  <a:lnTo>
                    <a:pt x="1003" y="1233"/>
                  </a:lnTo>
                  <a:lnTo>
                    <a:pt x="999" y="1233"/>
                  </a:lnTo>
                  <a:lnTo>
                    <a:pt x="995" y="1233"/>
                  </a:lnTo>
                  <a:lnTo>
                    <a:pt x="991" y="1232"/>
                  </a:lnTo>
                  <a:lnTo>
                    <a:pt x="987" y="1231"/>
                  </a:lnTo>
                  <a:lnTo>
                    <a:pt x="983" y="1231"/>
                  </a:lnTo>
                  <a:lnTo>
                    <a:pt x="979" y="1230"/>
                  </a:lnTo>
                  <a:lnTo>
                    <a:pt x="976" y="1230"/>
                  </a:lnTo>
                  <a:lnTo>
                    <a:pt x="971" y="1229"/>
                  </a:lnTo>
                  <a:lnTo>
                    <a:pt x="968" y="1229"/>
                  </a:lnTo>
                  <a:lnTo>
                    <a:pt x="964" y="1228"/>
                  </a:lnTo>
                  <a:lnTo>
                    <a:pt x="960" y="1228"/>
                  </a:lnTo>
                  <a:lnTo>
                    <a:pt x="956" y="1227"/>
                  </a:lnTo>
                  <a:lnTo>
                    <a:pt x="952" y="1227"/>
                  </a:lnTo>
                  <a:lnTo>
                    <a:pt x="948" y="1226"/>
                  </a:lnTo>
                  <a:lnTo>
                    <a:pt x="944" y="1225"/>
                  </a:lnTo>
                  <a:lnTo>
                    <a:pt x="941" y="1225"/>
                  </a:lnTo>
                  <a:lnTo>
                    <a:pt x="937" y="1224"/>
                  </a:lnTo>
                  <a:lnTo>
                    <a:pt x="933" y="1223"/>
                  </a:lnTo>
                  <a:lnTo>
                    <a:pt x="929" y="1223"/>
                  </a:lnTo>
                  <a:lnTo>
                    <a:pt x="925" y="1222"/>
                  </a:lnTo>
                  <a:lnTo>
                    <a:pt x="921" y="1221"/>
                  </a:lnTo>
                  <a:lnTo>
                    <a:pt x="918" y="1221"/>
                  </a:lnTo>
                  <a:lnTo>
                    <a:pt x="914" y="1220"/>
                  </a:lnTo>
                  <a:lnTo>
                    <a:pt x="910" y="1219"/>
                  </a:lnTo>
                  <a:lnTo>
                    <a:pt x="906" y="1218"/>
                  </a:lnTo>
                  <a:lnTo>
                    <a:pt x="902" y="1218"/>
                  </a:lnTo>
                  <a:lnTo>
                    <a:pt x="898" y="1217"/>
                  </a:lnTo>
                  <a:lnTo>
                    <a:pt x="894" y="1216"/>
                  </a:lnTo>
                  <a:lnTo>
                    <a:pt x="891" y="1215"/>
                  </a:lnTo>
                  <a:lnTo>
                    <a:pt x="887" y="1214"/>
                  </a:lnTo>
                  <a:lnTo>
                    <a:pt x="883" y="1214"/>
                  </a:lnTo>
                  <a:lnTo>
                    <a:pt x="879" y="1213"/>
                  </a:lnTo>
                  <a:lnTo>
                    <a:pt x="875" y="1212"/>
                  </a:lnTo>
                  <a:lnTo>
                    <a:pt x="871" y="1211"/>
                  </a:lnTo>
                  <a:lnTo>
                    <a:pt x="868" y="1210"/>
                  </a:lnTo>
                  <a:lnTo>
                    <a:pt x="864" y="1209"/>
                  </a:lnTo>
                  <a:lnTo>
                    <a:pt x="860" y="1208"/>
                  </a:lnTo>
                  <a:lnTo>
                    <a:pt x="856" y="1208"/>
                  </a:lnTo>
                  <a:lnTo>
                    <a:pt x="852" y="1207"/>
                  </a:lnTo>
                  <a:lnTo>
                    <a:pt x="849" y="1206"/>
                  </a:lnTo>
                  <a:lnTo>
                    <a:pt x="845" y="1205"/>
                  </a:lnTo>
                  <a:lnTo>
                    <a:pt x="841" y="1204"/>
                  </a:lnTo>
                  <a:lnTo>
                    <a:pt x="837" y="1203"/>
                  </a:lnTo>
                  <a:lnTo>
                    <a:pt x="834" y="1202"/>
                  </a:lnTo>
                  <a:lnTo>
                    <a:pt x="830" y="1201"/>
                  </a:lnTo>
                  <a:lnTo>
                    <a:pt x="826" y="1200"/>
                  </a:lnTo>
                  <a:lnTo>
                    <a:pt x="822" y="1199"/>
                  </a:lnTo>
                  <a:lnTo>
                    <a:pt x="818" y="1198"/>
                  </a:lnTo>
                  <a:lnTo>
                    <a:pt x="815" y="1197"/>
                  </a:lnTo>
                  <a:lnTo>
                    <a:pt x="811" y="1196"/>
                  </a:lnTo>
                  <a:lnTo>
                    <a:pt x="807" y="1195"/>
                  </a:lnTo>
                  <a:lnTo>
                    <a:pt x="803" y="1194"/>
                  </a:lnTo>
                  <a:lnTo>
                    <a:pt x="799" y="1192"/>
                  </a:lnTo>
                  <a:lnTo>
                    <a:pt x="796" y="1191"/>
                  </a:lnTo>
                  <a:lnTo>
                    <a:pt x="792" y="1190"/>
                  </a:lnTo>
                  <a:lnTo>
                    <a:pt x="788" y="1189"/>
                  </a:lnTo>
                  <a:lnTo>
                    <a:pt x="784" y="1188"/>
                  </a:lnTo>
                  <a:lnTo>
                    <a:pt x="781" y="1187"/>
                  </a:lnTo>
                  <a:lnTo>
                    <a:pt x="777" y="1186"/>
                  </a:lnTo>
                  <a:lnTo>
                    <a:pt x="773" y="1185"/>
                  </a:lnTo>
                  <a:lnTo>
                    <a:pt x="770" y="1183"/>
                  </a:lnTo>
                  <a:lnTo>
                    <a:pt x="766" y="1182"/>
                  </a:lnTo>
                  <a:lnTo>
                    <a:pt x="762" y="1181"/>
                  </a:lnTo>
                  <a:lnTo>
                    <a:pt x="758" y="1180"/>
                  </a:lnTo>
                  <a:lnTo>
                    <a:pt x="755" y="1179"/>
                  </a:lnTo>
                  <a:lnTo>
                    <a:pt x="751" y="1177"/>
                  </a:lnTo>
                  <a:lnTo>
                    <a:pt x="747" y="1176"/>
                  </a:lnTo>
                  <a:lnTo>
                    <a:pt x="744" y="1175"/>
                  </a:lnTo>
                  <a:lnTo>
                    <a:pt x="740" y="1173"/>
                  </a:lnTo>
                  <a:lnTo>
                    <a:pt x="736" y="1172"/>
                  </a:lnTo>
                  <a:lnTo>
                    <a:pt x="732" y="1171"/>
                  </a:lnTo>
                  <a:lnTo>
                    <a:pt x="729" y="1170"/>
                  </a:lnTo>
                  <a:lnTo>
                    <a:pt x="725" y="1168"/>
                  </a:lnTo>
                  <a:lnTo>
                    <a:pt x="721" y="1167"/>
                  </a:lnTo>
                  <a:lnTo>
                    <a:pt x="718" y="1166"/>
                  </a:lnTo>
                  <a:lnTo>
                    <a:pt x="714" y="1164"/>
                  </a:lnTo>
                  <a:lnTo>
                    <a:pt x="710" y="1163"/>
                  </a:lnTo>
                  <a:lnTo>
                    <a:pt x="707" y="1162"/>
                  </a:lnTo>
                  <a:lnTo>
                    <a:pt x="703" y="1160"/>
                  </a:lnTo>
                  <a:lnTo>
                    <a:pt x="699" y="1159"/>
                  </a:lnTo>
                  <a:lnTo>
                    <a:pt x="696" y="1157"/>
                  </a:lnTo>
                  <a:lnTo>
                    <a:pt x="692" y="1156"/>
                  </a:lnTo>
                  <a:lnTo>
                    <a:pt x="688" y="1154"/>
                  </a:lnTo>
                  <a:lnTo>
                    <a:pt x="685" y="1153"/>
                  </a:lnTo>
                  <a:lnTo>
                    <a:pt x="681" y="1151"/>
                  </a:lnTo>
                  <a:lnTo>
                    <a:pt x="677" y="1150"/>
                  </a:lnTo>
                  <a:lnTo>
                    <a:pt x="674" y="1149"/>
                  </a:lnTo>
                  <a:lnTo>
                    <a:pt x="670" y="1147"/>
                  </a:lnTo>
                  <a:lnTo>
                    <a:pt x="667" y="1146"/>
                  </a:lnTo>
                  <a:lnTo>
                    <a:pt x="663" y="1144"/>
                  </a:lnTo>
                  <a:lnTo>
                    <a:pt x="659" y="1142"/>
                  </a:lnTo>
                  <a:lnTo>
                    <a:pt x="656" y="1141"/>
                  </a:lnTo>
                  <a:lnTo>
                    <a:pt x="652" y="1139"/>
                  </a:lnTo>
                  <a:lnTo>
                    <a:pt x="649" y="1138"/>
                  </a:lnTo>
                  <a:lnTo>
                    <a:pt x="645" y="1136"/>
                  </a:lnTo>
                  <a:lnTo>
                    <a:pt x="641" y="1135"/>
                  </a:lnTo>
                  <a:lnTo>
                    <a:pt x="638" y="1133"/>
                  </a:lnTo>
                  <a:lnTo>
                    <a:pt x="634" y="1131"/>
                  </a:lnTo>
                  <a:lnTo>
                    <a:pt x="631" y="1130"/>
                  </a:lnTo>
                  <a:lnTo>
                    <a:pt x="627" y="1128"/>
                  </a:lnTo>
                  <a:lnTo>
                    <a:pt x="623" y="1127"/>
                  </a:lnTo>
                  <a:lnTo>
                    <a:pt x="620" y="1125"/>
                  </a:lnTo>
                  <a:lnTo>
                    <a:pt x="616" y="1123"/>
                  </a:lnTo>
                  <a:lnTo>
                    <a:pt x="613" y="1121"/>
                  </a:lnTo>
                  <a:lnTo>
                    <a:pt x="609" y="1120"/>
                  </a:lnTo>
                  <a:lnTo>
                    <a:pt x="606" y="1118"/>
                  </a:lnTo>
                  <a:lnTo>
                    <a:pt x="602" y="1116"/>
                  </a:lnTo>
                  <a:lnTo>
                    <a:pt x="599" y="1115"/>
                  </a:lnTo>
                  <a:lnTo>
                    <a:pt x="595" y="1113"/>
                  </a:lnTo>
                  <a:lnTo>
                    <a:pt x="592" y="1111"/>
                  </a:lnTo>
                  <a:lnTo>
                    <a:pt x="588" y="1109"/>
                  </a:lnTo>
                  <a:lnTo>
                    <a:pt x="585" y="1108"/>
                  </a:lnTo>
                  <a:lnTo>
                    <a:pt x="581" y="1106"/>
                  </a:lnTo>
                  <a:lnTo>
                    <a:pt x="578" y="1104"/>
                  </a:lnTo>
                  <a:lnTo>
                    <a:pt x="574" y="1102"/>
                  </a:lnTo>
                  <a:lnTo>
                    <a:pt x="571" y="1100"/>
                  </a:lnTo>
                  <a:lnTo>
                    <a:pt x="567" y="1099"/>
                  </a:lnTo>
                  <a:lnTo>
                    <a:pt x="564" y="1097"/>
                  </a:lnTo>
                  <a:lnTo>
                    <a:pt x="560" y="1095"/>
                  </a:lnTo>
                  <a:lnTo>
                    <a:pt x="557" y="1093"/>
                  </a:lnTo>
                  <a:lnTo>
                    <a:pt x="554" y="1091"/>
                  </a:lnTo>
                  <a:lnTo>
                    <a:pt x="550" y="1089"/>
                  </a:lnTo>
                  <a:lnTo>
                    <a:pt x="547" y="1087"/>
                  </a:lnTo>
                  <a:lnTo>
                    <a:pt x="543" y="1086"/>
                  </a:lnTo>
                  <a:lnTo>
                    <a:pt x="540" y="1084"/>
                  </a:lnTo>
                  <a:lnTo>
                    <a:pt x="537" y="1082"/>
                  </a:lnTo>
                  <a:lnTo>
                    <a:pt x="533" y="1080"/>
                  </a:lnTo>
                  <a:lnTo>
                    <a:pt x="530" y="1078"/>
                  </a:lnTo>
                  <a:lnTo>
                    <a:pt x="526" y="1076"/>
                  </a:lnTo>
                  <a:lnTo>
                    <a:pt x="523" y="1074"/>
                  </a:lnTo>
                  <a:lnTo>
                    <a:pt x="519" y="1072"/>
                  </a:lnTo>
                  <a:lnTo>
                    <a:pt x="516" y="1070"/>
                  </a:lnTo>
                  <a:lnTo>
                    <a:pt x="513" y="1068"/>
                  </a:lnTo>
                  <a:lnTo>
                    <a:pt x="509" y="1066"/>
                  </a:lnTo>
                  <a:lnTo>
                    <a:pt x="506" y="1064"/>
                  </a:lnTo>
                  <a:lnTo>
                    <a:pt x="503" y="1062"/>
                  </a:lnTo>
                  <a:lnTo>
                    <a:pt x="499" y="1060"/>
                  </a:lnTo>
                  <a:lnTo>
                    <a:pt x="496" y="1058"/>
                  </a:lnTo>
                  <a:lnTo>
                    <a:pt x="493" y="1056"/>
                  </a:lnTo>
                  <a:lnTo>
                    <a:pt x="489" y="1054"/>
                  </a:lnTo>
                  <a:lnTo>
                    <a:pt x="486" y="1051"/>
                  </a:lnTo>
                  <a:lnTo>
                    <a:pt x="483" y="1049"/>
                  </a:lnTo>
                  <a:lnTo>
                    <a:pt x="479" y="1047"/>
                  </a:lnTo>
                  <a:lnTo>
                    <a:pt x="476" y="1045"/>
                  </a:lnTo>
                  <a:lnTo>
                    <a:pt x="473" y="1043"/>
                  </a:lnTo>
                  <a:lnTo>
                    <a:pt x="469" y="1041"/>
                  </a:lnTo>
                  <a:lnTo>
                    <a:pt x="466" y="1039"/>
                  </a:lnTo>
                  <a:lnTo>
                    <a:pt x="463" y="1037"/>
                  </a:lnTo>
                  <a:lnTo>
                    <a:pt x="460" y="1034"/>
                  </a:lnTo>
                  <a:lnTo>
                    <a:pt x="456" y="1032"/>
                  </a:lnTo>
                  <a:lnTo>
                    <a:pt x="453" y="1030"/>
                  </a:lnTo>
                  <a:lnTo>
                    <a:pt x="450" y="1028"/>
                  </a:lnTo>
                  <a:lnTo>
                    <a:pt x="447" y="1026"/>
                  </a:lnTo>
                  <a:lnTo>
                    <a:pt x="443" y="1024"/>
                  </a:lnTo>
                  <a:lnTo>
                    <a:pt x="440" y="1021"/>
                  </a:lnTo>
                  <a:lnTo>
                    <a:pt x="437" y="1019"/>
                  </a:lnTo>
                  <a:lnTo>
                    <a:pt x="434" y="1017"/>
                  </a:lnTo>
                  <a:lnTo>
                    <a:pt x="430" y="1014"/>
                  </a:lnTo>
                  <a:lnTo>
                    <a:pt x="427" y="1012"/>
                  </a:lnTo>
                  <a:lnTo>
                    <a:pt x="424" y="1010"/>
                  </a:lnTo>
                  <a:lnTo>
                    <a:pt x="421" y="1008"/>
                  </a:lnTo>
                  <a:lnTo>
                    <a:pt x="418" y="1005"/>
                  </a:lnTo>
                  <a:lnTo>
                    <a:pt x="414" y="1003"/>
                  </a:lnTo>
                  <a:lnTo>
                    <a:pt x="411" y="1001"/>
                  </a:lnTo>
                  <a:lnTo>
                    <a:pt x="408" y="998"/>
                  </a:lnTo>
                  <a:lnTo>
                    <a:pt x="405" y="996"/>
                  </a:lnTo>
                  <a:lnTo>
                    <a:pt x="402" y="994"/>
                  </a:lnTo>
                  <a:lnTo>
                    <a:pt x="399" y="991"/>
                  </a:lnTo>
                  <a:lnTo>
                    <a:pt x="396" y="989"/>
                  </a:lnTo>
                  <a:lnTo>
                    <a:pt x="392" y="986"/>
                  </a:lnTo>
                  <a:lnTo>
                    <a:pt x="389" y="984"/>
                  </a:lnTo>
                  <a:lnTo>
                    <a:pt x="386" y="982"/>
                  </a:lnTo>
                  <a:lnTo>
                    <a:pt x="383" y="979"/>
                  </a:lnTo>
                  <a:lnTo>
                    <a:pt x="380" y="977"/>
                  </a:lnTo>
                  <a:lnTo>
                    <a:pt x="377" y="974"/>
                  </a:lnTo>
                  <a:lnTo>
                    <a:pt x="374" y="972"/>
                  </a:lnTo>
                  <a:lnTo>
                    <a:pt x="371" y="970"/>
                  </a:lnTo>
                  <a:lnTo>
                    <a:pt x="368" y="967"/>
                  </a:lnTo>
                  <a:lnTo>
                    <a:pt x="365" y="965"/>
                  </a:lnTo>
                  <a:lnTo>
                    <a:pt x="361" y="962"/>
                  </a:lnTo>
                  <a:lnTo>
                    <a:pt x="358" y="960"/>
                  </a:lnTo>
                  <a:lnTo>
                    <a:pt x="355" y="957"/>
                  </a:lnTo>
                  <a:lnTo>
                    <a:pt x="352" y="955"/>
                  </a:lnTo>
                  <a:lnTo>
                    <a:pt x="350" y="952"/>
                  </a:lnTo>
                  <a:lnTo>
                    <a:pt x="346" y="949"/>
                  </a:lnTo>
                  <a:lnTo>
                    <a:pt x="343" y="947"/>
                  </a:lnTo>
                  <a:lnTo>
                    <a:pt x="340" y="944"/>
                  </a:lnTo>
                  <a:lnTo>
                    <a:pt x="337" y="942"/>
                  </a:lnTo>
                  <a:lnTo>
                    <a:pt x="334" y="939"/>
                  </a:lnTo>
                  <a:lnTo>
                    <a:pt x="331" y="937"/>
                  </a:lnTo>
                  <a:lnTo>
                    <a:pt x="328" y="934"/>
                  </a:lnTo>
                  <a:lnTo>
                    <a:pt x="326" y="932"/>
                  </a:lnTo>
                  <a:lnTo>
                    <a:pt x="323" y="929"/>
                  </a:lnTo>
                  <a:lnTo>
                    <a:pt x="320" y="926"/>
                  </a:lnTo>
                  <a:lnTo>
                    <a:pt x="317" y="924"/>
                  </a:lnTo>
                  <a:lnTo>
                    <a:pt x="314" y="921"/>
                  </a:lnTo>
                  <a:lnTo>
                    <a:pt x="311" y="918"/>
                  </a:lnTo>
                  <a:lnTo>
                    <a:pt x="308" y="916"/>
                  </a:lnTo>
                  <a:lnTo>
                    <a:pt x="305" y="913"/>
                  </a:lnTo>
                  <a:lnTo>
                    <a:pt x="302" y="910"/>
                  </a:lnTo>
                  <a:lnTo>
                    <a:pt x="299" y="908"/>
                  </a:lnTo>
                  <a:lnTo>
                    <a:pt x="296" y="905"/>
                  </a:lnTo>
                  <a:lnTo>
                    <a:pt x="294" y="902"/>
                  </a:lnTo>
                  <a:lnTo>
                    <a:pt x="291" y="900"/>
                  </a:lnTo>
                  <a:lnTo>
                    <a:pt x="288" y="897"/>
                  </a:lnTo>
                  <a:lnTo>
                    <a:pt x="285" y="894"/>
                  </a:lnTo>
                  <a:lnTo>
                    <a:pt x="282" y="891"/>
                  </a:lnTo>
                  <a:lnTo>
                    <a:pt x="279" y="889"/>
                  </a:lnTo>
                  <a:lnTo>
                    <a:pt x="277" y="886"/>
                  </a:lnTo>
                  <a:lnTo>
                    <a:pt x="274" y="883"/>
                  </a:lnTo>
                  <a:lnTo>
                    <a:pt x="271" y="880"/>
                  </a:lnTo>
                  <a:lnTo>
                    <a:pt x="268" y="878"/>
                  </a:lnTo>
                  <a:lnTo>
                    <a:pt x="266" y="875"/>
                  </a:lnTo>
                  <a:lnTo>
                    <a:pt x="263" y="872"/>
                  </a:lnTo>
                  <a:lnTo>
                    <a:pt x="260" y="869"/>
                  </a:lnTo>
                  <a:lnTo>
                    <a:pt x="257" y="866"/>
                  </a:lnTo>
                  <a:lnTo>
                    <a:pt x="254" y="864"/>
                  </a:lnTo>
                  <a:lnTo>
                    <a:pt x="252" y="861"/>
                  </a:lnTo>
                  <a:lnTo>
                    <a:pt x="249" y="858"/>
                  </a:lnTo>
                  <a:lnTo>
                    <a:pt x="246" y="855"/>
                  </a:lnTo>
                  <a:lnTo>
                    <a:pt x="244" y="852"/>
                  </a:lnTo>
                  <a:lnTo>
                    <a:pt x="241" y="849"/>
                  </a:lnTo>
                  <a:lnTo>
                    <a:pt x="238" y="846"/>
                  </a:lnTo>
                  <a:lnTo>
                    <a:pt x="235" y="844"/>
                  </a:lnTo>
                  <a:lnTo>
                    <a:pt x="233" y="841"/>
                  </a:lnTo>
                  <a:lnTo>
                    <a:pt x="230" y="838"/>
                  </a:lnTo>
                  <a:lnTo>
                    <a:pt x="227" y="835"/>
                  </a:lnTo>
                  <a:lnTo>
                    <a:pt x="225" y="832"/>
                  </a:lnTo>
                  <a:lnTo>
                    <a:pt x="222" y="829"/>
                  </a:lnTo>
                  <a:lnTo>
                    <a:pt x="219" y="826"/>
                  </a:lnTo>
                  <a:lnTo>
                    <a:pt x="217" y="823"/>
                  </a:lnTo>
                  <a:lnTo>
                    <a:pt x="214" y="820"/>
                  </a:lnTo>
                  <a:lnTo>
                    <a:pt x="212" y="817"/>
                  </a:lnTo>
                  <a:lnTo>
                    <a:pt x="209" y="814"/>
                  </a:lnTo>
                  <a:lnTo>
                    <a:pt x="206" y="811"/>
                  </a:lnTo>
                  <a:lnTo>
                    <a:pt x="204" y="808"/>
                  </a:lnTo>
                  <a:lnTo>
                    <a:pt x="201" y="805"/>
                  </a:lnTo>
                  <a:lnTo>
                    <a:pt x="199" y="802"/>
                  </a:lnTo>
                  <a:lnTo>
                    <a:pt x="196" y="799"/>
                  </a:lnTo>
                  <a:lnTo>
                    <a:pt x="194" y="796"/>
                  </a:lnTo>
                  <a:lnTo>
                    <a:pt x="191" y="793"/>
                  </a:lnTo>
                  <a:lnTo>
                    <a:pt x="189" y="790"/>
                  </a:lnTo>
                  <a:lnTo>
                    <a:pt x="186" y="787"/>
                  </a:lnTo>
                  <a:lnTo>
                    <a:pt x="184" y="784"/>
                  </a:lnTo>
                  <a:lnTo>
                    <a:pt x="181" y="781"/>
                  </a:lnTo>
                  <a:lnTo>
                    <a:pt x="179" y="778"/>
                  </a:lnTo>
                  <a:lnTo>
                    <a:pt x="176" y="775"/>
                  </a:lnTo>
                  <a:lnTo>
                    <a:pt x="174" y="772"/>
                  </a:lnTo>
                  <a:lnTo>
                    <a:pt x="171" y="769"/>
                  </a:lnTo>
                  <a:lnTo>
                    <a:pt x="169" y="766"/>
                  </a:lnTo>
                  <a:lnTo>
                    <a:pt x="167" y="763"/>
                  </a:lnTo>
                  <a:lnTo>
                    <a:pt x="164" y="760"/>
                  </a:lnTo>
                  <a:lnTo>
                    <a:pt x="162" y="756"/>
                  </a:lnTo>
                  <a:lnTo>
                    <a:pt x="159" y="753"/>
                  </a:lnTo>
                  <a:lnTo>
                    <a:pt x="157" y="750"/>
                  </a:lnTo>
                  <a:lnTo>
                    <a:pt x="154" y="747"/>
                  </a:lnTo>
                  <a:lnTo>
                    <a:pt x="152" y="744"/>
                  </a:lnTo>
                  <a:lnTo>
                    <a:pt x="150" y="741"/>
                  </a:lnTo>
                  <a:lnTo>
                    <a:pt x="147" y="737"/>
                  </a:lnTo>
                  <a:lnTo>
                    <a:pt x="145" y="734"/>
                  </a:lnTo>
                  <a:lnTo>
                    <a:pt x="143" y="731"/>
                  </a:lnTo>
                  <a:lnTo>
                    <a:pt x="140" y="728"/>
                  </a:lnTo>
                  <a:lnTo>
                    <a:pt x="138" y="725"/>
                  </a:lnTo>
                  <a:lnTo>
                    <a:pt x="136" y="722"/>
                  </a:lnTo>
                  <a:lnTo>
                    <a:pt x="134" y="718"/>
                  </a:lnTo>
                  <a:lnTo>
                    <a:pt x="131" y="715"/>
                  </a:lnTo>
                  <a:lnTo>
                    <a:pt x="129" y="712"/>
                  </a:lnTo>
                  <a:lnTo>
                    <a:pt x="127" y="709"/>
                  </a:lnTo>
                  <a:lnTo>
                    <a:pt x="124" y="705"/>
                  </a:lnTo>
                  <a:lnTo>
                    <a:pt x="122" y="702"/>
                  </a:lnTo>
                  <a:lnTo>
                    <a:pt x="120" y="699"/>
                  </a:lnTo>
                  <a:lnTo>
                    <a:pt x="118" y="696"/>
                  </a:lnTo>
                  <a:lnTo>
                    <a:pt x="115" y="692"/>
                  </a:lnTo>
                  <a:lnTo>
                    <a:pt x="113" y="689"/>
                  </a:lnTo>
                  <a:lnTo>
                    <a:pt x="111" y="686"/>
                  </a:lnTo>
                  <a:lnTo>
                    <a:pt x="109" y="683"/>
                  </a:lnTo>
                  <a:lnTo>
                    <a:pt x="107" y="679"/>
                  </a:lnTo>
                  <a:lnTo>
                    <a:pt x="105" y="676"/>
                  </a:lnTo>
                  <a:lnTo>
                    <a:pt x="102" y="673"/>
                  </a:lnTo>
                  <a:lnTo>
                    <a:pt x="100" y="669"/>
                  </a:lnTo>
                  <a:lnTo>
                    <a:pt x="98" y="666"/>
                  </a:lnTo>
                  <a:lnTo>
                    <a:pt x="96" y="663"/>
                  </a:lnTo>
                  <a:lnTo>
                    <a:pt x="94" y="659"/>
                  </a:lnTo>
                  <a:lnTo>
                    <a:pt x="92" y="656"/>
                  </a:lnTo>
                  <a:lnTo>
                    <a:pt x="90" y="653"/>
                  </a:lnTo>
                  <a:lnTo>
                    <a:pt x="88" y="649"/>
                  </a:lnTo>
                  <a:lnTo>
                    <a:pt x="86" y="646"/>
                  </a:lnTo>
                  <a:lnTo>
                    <a:pt x="83" y="643"/>
                  </a:lnTo>
                  <a:lnTo>
                    <a:pt x="81" y="639"/>
                  </a:lnTo>
                  <a:lnTo>
                    <a:pt x="79" y="636"/>
                  </a:lnTo>
                  <a:lnTo>
                    <a:pt x="77" y="632"/>
                  </a:lnTo>
                  <a:lnTo>
                    <a:pt x="75" y="629"/>
                  </a:lnTo>
                  <a:lnTo>
                    <a:pt x="73" y="626"/>
                  </a:lnTo>
                  <a:lnTo>
                    <a:pt x="71" y="622"/>
                  </a:lnTo>
                  <a:lnTo>
                    <a:pt x="69" y="619"/>
                  </a:lnTo>
                  <a:lnTo>
                    <a:pt x="67" y="615"/>
                  </a:lnTo>
                  <a:lnTo>
                    <a:pt x="66" y="612"/>
                  </a:lnTo>
                  <a:lnTo>
                    <a:pt x="63" y="609"/>
                  </a:lnTo>
                  <a:lnTo>
                    <a:pt x="61" y="605"/>
                  </a:lnTo>
                  <a:lnTo>
                    <a:pt x="60" y="602"/>
                  </a:lnTo>
                  <a:lnTo>
                    <a:pt x="58" y="598"/>
                  </a:lnTo>
                  <a:lnTo>
                    <a:pt x="56" y="595"/>
                  </a:lnTo>
                  <a:lnTo>
                    <a:pt x="54" y="591"/>
                  </a:lnTo>
                  <a:lnTo>
                    <a:pt x="52" y="588"/>
                  </a:lnTo>
                  <a:lnTo>
                    <a:pt x="50" y="584"/>
                  </a:lnTo>
                  <a:lnTo>
                    <a:pt x="48" y="581"/>
                  </a:lnTo>
                  <a:lnTo>
                    <a:pt x="46" y="577"/>
                  </a:lnTo>
                  <a:lnTo>
                    <a:pt x="44" y="574"/>
                  </a:lnTo>
                  <a:lnTo>
                    <a:pt x="43" y="570"/>
                  </a:lnTo>
                  <a:lnTo>
                    <a:pt x="41" y="567"/>
                  </a:lnTo>
                  <a:lnTo>
                    <a:pt x="39" y="563"/>
                  </a:lnTo>
                  <a:lnTo>
                    <a:pt x="37" y="560"/>
                  </a:lnTo>
                  <a:lnTo>
                    <a:pt x="35" y="556"/>
                  </a:lnTo>
                  <a:lnTo>
                    <a:pt x="34" y="553"/>
                  </a:lnTo>
                  <a:lnTo>
                    <a:pt x="32" y="549"/>
                  </a:lnTo>
                  <a:lnTo>
                    <a:pt x="30" y="546"/>
                  </a:lnTo>
                  <a:lnTo>
                    <a:pt x="28" y="542"/>
                  </a:lnTo>
                  <a:lnTo>
                    <a:pt x="27" y="539"/>
                  </a:lnTo>
                  <a:lnTo>
                    <a:pt x="25" y="535"/>
                  </a:lnTo>
                  <a:lnTo>
                    <a:pt x="23" y="532"/>
                  </a:lnTo>
                  <a:lnTo>
                    <a:pt x="22" y="528"/>
                  </a:lnTo>
                  <a:lnTo>
                    <a:pt x="20" y="525"/>
                  </a:lnTo>
                  <a:lnTo>
                    <a:pt x="18" y="521"/>
                  </a:lnTo>
                  <a:lnTo>
                    <a:pt x="16" y="517"/>
                  </a:lnTo>
                  <a:lnTo>
                    <a:pt x="15" y="514"/>
                  </a:lnTo>
                  <a:lnTo>
                    <a:pt x="13" y="510"/>
                  </a:lnTo>
                  <a:lnTo>
                    <a:pt x="12" y="506"/>
                  </a:lnTo>
                  <a:lnTo>
                    <a:pt x="10" y="503"/>
                  </a:lnTo>
                  <a:lnTo>
                    <a:pt x="8" y="499"/>
                  </a:lnTo>
                  <a:lnTo>
                    <a:pt x="7" y="496"/>
                  </a:lnTo>
                  <a:lnTo>
                    <a:pt x="5" y="492"/>
                  </a:lnTo>
                  <a:lnTo>
                    <a:pt x="3" y="488"/>
                  </a:lnTo>
                  <a:lnTo>
                    <a:pt x="2" y="485"/>
                  </a:lnTo>
                  <a:lnTo>
                    <a:pt x="0" y="481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319" y="1528"/>
              <a:ext cx="2388" cy="1241"/>
            </a:xfrm>
            <a:custGeom>
              <a:avLst/>
              <a:gdLst>
                <a:gd name="T0" fmla="*/ 2 w 2388"/>
                <a:gd name="T1" fmla="*/ 1190 h 1241"/>
                <a:gd name="T2" fmla="*/ 6 w 2388"/>
                <a:gd name="T3" fmla="*/ 1135 h 1241"/>
                <a:gd name="T4" fmla="*/ 13 w 2388"/>
                <a:gd name="T5" fmla="*/ 1080 h 1241"/>
                <a:gd name="T6" fmla="*/ 22 w 2388"/>
                <a:gd name="T7" fmla="*/ 1025 h 1241"/>
                <a:gd name="T8" fmla="*/ 33 w 2388"/>
                <a:gd name="T9" fmla="*/ 971 h 1241"/>
                <a:gd name="T10" fmla="*/ 47 w 2388"/>
                <a:gd name="T11" fmla="*/ 917 h 1241"/>
                <a:gd name="T12" fmla="*/ 63 w 2388"/>
                <a:gd name="T13" fmla="*/ 864 h 1241"/>
                <a:gd name="T14" fmla="*/ 82 w 2388"/>
                <a:gd name="T15" fmla="*/ 812 h 1241"/>
                <a:gd name="T16" fmla="*/ 102 w 2388"/>
                <a:gd name="T17" fmla="*/ 760 h 1241"/>
                <a:gd name="T18" fmla="*/ 125 w 2388"/>
                <a:gd name="T19" fmla="*/ 710 h 1241"/>
                <a:gd name="T20" fmla="*/ 150 w 2388"/>
                <a:gd name="T21" fmla="*/ 661 h 1241"/>
                <a:gd name="T22" fmla="*/ 177 w 2388"/>
                <a:gd name="T23" fmla="*/ 612 h 1241"/>
                <a:gd name="T24" fmla="*/ 207 w 2388"/>
                <a:gd name="T25" fmla="*/ 565 h 1241"/>
                <a:gd name="T26" fmla="*/ 238 w 2388"/>
                <a:gd name="T27" fmla="*/ 520 h 1241"/>
                <a:gd name="T28" fmla="*/ 271 w 2388"/>
                <a:gd name="T29" fmla="*/ 476 h 1241"/>
                <a:gd name="T30" fmla="*/ 306 w 2388"/>
                <a:gd name="T31" fmla="*/ 433 h 1241"/>
                <a:gd name="T32" fmla="*/ 343 w 2388"/>
                <a:gd name="T33" fmla="*/ 392 h 1241"/>
                <a:gd name="T34" fmla="*/ 381 w 2388"/>
                <a:gd name="T35" fmla="*/ 353 h 1241"/>
                <a:gd name="T36" fmla="*/ 422 w 2388"/>
                <a:gd name="T37" fmla="*/ 315 h 1241"/>
                <a:gd name="T38" fmla="*/ 463 w 2388"/>
                <a:gd name="T39" fmla="*/ 280 h 1241"/>
                <a:gd name="T40" fmla="*/ 507 w 2388"/>
                <a:gd name="T41" fmla="*/ 246 h 1241"/>
                <a:gd name="T42" fmla="*/ 552 w 2388"/>
                <a:gd name="T43" fmla="*/ 214 h 1241"/>
                <a:gd name="T44" fmla="*/ 598 w 2388"/>
                <a:gd name="T45" fmla="*/ 184 h 1241"/>
                <a:gd name="T46" fmla="*/ 645 w 2388"/>
                <a:gd name="T47" fmla="*/ 156 h 1241"/>
                <a:gd name="T48" fmla="*/ 694 w 2388"/>
                <a:gd name="T49" fmla="*/ 130 h 1241"/>
                <a:gd name="T50" fmla="*/ 743 w 2388"/>
                <a:gd name="T51" fmla="*/ 107 h 1241"/>
                <a:gd name="T52" fmla="*/ 794 w 2388"/>
                <a:gd name="T53" fmla="*/ 86 h 1241"/>
                <a:gd name="T54" fmla="*/ 846 w 2388"/>
                <a:gd name="T55" fmla="*/ 67 h 1241"/>
                <a:gd name="T56" fmla="*/ 898 w 2388"/>
                <a:gd name="T57" fmla="*/ 50 h 1241"/>
                <a:gd name="T58" fmla="*/ 951 w 2388"/>
                <a:gd name="T59" fmla="*/ 36 h 1241"/>
                <a:gd name="T60" fmla="*/ 1004 w 2388"/>
                <a:gd name="T61" fmla="*/ 24 h 1241"/>
                <a:gd name="T62" fmla="*/ 1058 w 2388"/>
                <a:gd name="T63" fmla="*/ 14 h 1241"/>
                <a:gd name="T64" fmla="*/ 1112 w 2388"/>
                <a:gd name="T65" fmla="*/ 7 h 1241"/>
                <a:gd name="T66" fmla="*/ 1167 w 2388"/>
                <a:gd name="T67" fmla="*/ 2 h 1241"/>
                <a:gd name="T68" fmla="*/ 1222 w 2388"/>
                <a:gd name="T69" fmla="*/ 0 h 1241"/>
                <a:gd name="T70" fmla="*/ 1276 w 2388"/>
                <a:gd name="T71" fmla="*/ 1 h 1241"/>
                <a:gd name="T72" fmla="*/ 1331 w 2388"/>
                <a:gd name="T73" fmla="*/ 3 h 1241"/>
                <a:gd name="T74" fmla="*/ 1386 w 2388"/>
                <a:gd name="T75" fmla="*/ 8 h 1241"/>
                <a:gd name="T76" fmla="*/ 1440 w 2388"/>
                <a:gd name="T77" fmla="*/ 16 h 1241"/>
                <a:gd name="T78" fmla="*/ 1494 w 2388"/>
                <a:gd name="T79" fmla="*/ 26 h 1241"/>
                <a:gd name="T80" fmla="*/ 1547 w 2388"/>
                <a:gd name="T81" fmla="*/ 38 h 1241"/>
                <a:gd name="T82" fmla="*/ 1600 w 2388"/>
                <a:gd name="T83" fmla="*/ 52 h 1241"/>
                <a:gd name="T84" fmla="*/ 1652 w 2388"/>
                <a:gd name="T85" fmla="*/ 69 h 1241"/>
                <a:gd name="T86" fmla="*/ 1704 w 2388"/>
                <a:gd name="T87" fmla="*/ 89 h 1241"/>
                <a:gd name="T88" fmla="*/ 1754 w 2388"/>
                <a:gd name="T89" fmla="*/ 110 h 1241"/>
                <a:gd name="T90" fmla="*/ 1804 w 2388"/>
                <a:gd name="T91" fmla="*/ 134 h 1241"/>
                <a:gd name="T92" fmla="*/ 1852 w 2388"/>
                <a:gd name="T93" fmla="*/ 160 h 1241"/>
                <a:gd name="T94" fmla="*/ 1899 w 2388"/>
                <a:gd name="T95" fmla="*/ 188 h 1241"/>
                <a:gd name="T96" fmla="*/ 1945 w 2388"/>
                <a:gd name="T97" fmla="*/ 218 h 1241"/>
                <a:gd name="T98" fmla="*/ 1990 w 2388"/>
                <a:gd name="T99" fmla="*/ 250 h 1241"/>
                <a:gd name="T100" fmla="*/ 2033 w 2388"/>
                <a:gd name="T101" fmla="*/ 285 h 1241"/>
                <a:gd name="T102" fmla="*/ 2075 w 2388"/>
                <a:gd name="T103" fmla="*/ 321 h 1241"/>
                <a:gd name="T104" fmla="*/ 2114 w 2388"/>
                <a:gd name="T105" fmla="*/ 358 h 1241"/>
                <a:gd name="T106" fmla="*/ 2153 w 2388"/>
                <a:gd name="T107" fmla="*/ 398 h 1241"/>
                <a:gd name="T108" fmla="*/ 2189 w 2388"/>
                <a:gd name="T109" fmla="*/ 439 h 1241"/>
                <a:gd name="T110" fmla="*/ 2224 w 2388"/>
                <a:gd name="T111" fmla="*/ 482 h 1241"/>
                <a:gd name="T112" fmla="*/ 2257 w 2388"/>
                <a:gd name="T113" fmla="*/ 526 h 1241"/>
                <a:gd name="T114" fmla="*/ 2288 w 2388"/>
                <a:gd name="T115" fmla="*/ 572 h 1241"/>
                <a:gd name="T116" fmla="*/ 2317 w 2388"/>
                <a:gd name="T117" fmla="*/ 619 h 1241"/>
                <a:gd name="T118" fmla="*/ 2344 w 2388"/>
                <a:gd name="T119" fmla="*/ 668 h 1241"/>
                <a:gd name="T120" fmla="*/ 2369 w 2388"/>
                <a:gd name="T121" fmla="*/ 717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88" h="1241">
                  <a:moveTo>
                    <a:pt x="0" y="1241"/>
                  </a:moveTo>
                  <a:lnTo>
                    <a:pt x="0" y="1237"/>
                  </a:lnTo>
                  <a:lnTo>
                    <a:pt x="0" y="1234"/>
                  </a:lnTo>
                  <a:lnTo>
                    <a:pt x="0" y="1230"/>
                  </a:lnTo>
                  <a:lnTo>
                    <a:pt x="0" y="1226"/>
                  </a:lnTo>
                  <a:lnTo>
                    <a:pt x="1" y="1222"/>
                  </a:lnTo>
                  <a:lnTo>
                    <a:pt x="1" y="1218"/>
                  </a:lnTo>
                  <a:lnTo>
                    <a:pt x="1" y="1214"/>
                  </a:lnTo>
                  <a:lnTo>
                    <a:pt x="1" y="1210"/>
                  </a:lnTo>
                  <a:lnTo>
                    <a:pt x="1" y="1206"/>
                  </a:lnTo>
                  <a:lnTo>
                    <a:pt x="1" y="1202"/>
                  </a:lnTo>
                  <a:lnTo>
                    <a:pt x="1" y="1198"/>
                  </a:lnTo>
                  <a:lnTo>
                    <a:pt x="2" y="1194"/>
                  </a:lnTo>
                  <a:lnTo>
                    <a:pt x="2" y="1190"/>
                  </a:lnTo>
                  <a:lnTo>
                    <a:pt x="2" y="1186"/>
                  </a:lnTo>
                  <a:lnTo>
                    <a:pt x="2" y="1182"/>
                  </a:lnTo>
                  <a:lnTo>
                    <a:pt x="3" y="1178"/>
                  </a:lnTo>
                  <a:lnTo>
                    <a:pt x="3" y="1174"/>
                  </a:lnTo>
                  <a:lnTo>
                    <a:pt x="3" y="1170"/>
                  </a:lnTo>
                  <a:lnTo>
                    <a:pt x="4" y="1166"/>
                  </a:lnTo>
                  <a:lnTo>
                    <a:pt x="4" y="1162"/>
                  </a:lnTo>
                  <a:lnTo>
                    <a:pt x="4" y="1158"/>
                  </a:lnTo>
                  <a:lnTo>
                    <a:pt x="4" y="1154"/>
                  </a:lnTo>
                  <a:lnTo>
                    <a:pt x="5" y="1150"/>
                  </a:lnTo>
                  <a:lnTo>
                    <a:pt x="5" y="1147"/>
                  </a:lnTo>
                  <a:lnTo>
                    <a:pt x="5" y="1143"/>
                  </a:lnTo>
                  <a:lnTo>
                    <a:pt x="6" y="1139"/>
                  </a:lnTo>
                  <a:lnTo>
                    <a:pt x="6" y="1135"/>
                  </a:lnTo>
                  <a:lnTo>
                    <a:pt x="7" y="1131"/>
                  </a:lnTo>
                  <a:lnTo>
                    <a:pt x="7" y="1127"/>
                  </a:lnTo>
                  <a:lnTo>
                    <a:pt x="7" y="1123"/>
                  </a:lnTo>
                  <a:lnTo>
                    <a:pt x="8" y="1119"/>
                  </a:lnTo>
                  <a:lnTo>
                    <a:pt x="8" y="1115"/>
                  </a:lnTo>
                  <a:lnTo>
                    <a:pt x="9" y="1111"/>
                  </a:lnTo>
                  <a:lnTo>
                    <a:pt x="9" y="1107"/>
                  </a:lnTo>
                  <a:lnTo>
                    <a:pt x="10" y="1103"/>
                  </a:lnTo>
                  <a:lnTo>
                    <a:pt x="10" y="1099"/>
                  </a:lnTo>
                  <a:lnTo>
                    <a:pt x="11" y="1095"/>
                  </a:lnTo>
                  <a:lnTo>
                    <a:pt x="11" y="1092"/>
                  </a:lnTo>
                  <a:lnTo>
                    <a:pt x="12" y="1087"/>
                  </a:lnTo>
                  <a:lnTo>
                    <a:pt x="12" y="1084"/>
                  </a:lnTo>
                  <a:lnTo>
                    <a:pt x="13" y="1080"/>
                  </a:lnTo>
                  <a:lnTo>
                    <a:pt x="14" y="1076"/>
                  </a:lnTo>
                  <a:lnTo>
                    <a:pt x="14" y="1072"/>
                  </a:lnTo>
                  <a:lnTo>
                    <a:pt x="15" y="1068"/>
                  </a:lnTo>
                  <a:lnTo>
                    <a:pt x="15" y="1064"/>
                  </a:lnTo>
                  <a:lnTo>
                    <a:pt x="16" y="1060"/>
                  </a:lnTo>
                  <a:lnTo>
                    <a:pt x="17" y="1056"/>
                  </a:lnTo>
                  <a:lnTo>
                    <a:pt x="17" y="1052"/>
                  </a:lnTo>
                  <a:lnTo>
                    <a:pt x="18" y="1048"/>
                  </a:lnTo>
                  <a:lnTo>
                    <a:pt x="18" y="1044"/>
                  </a:lnTo>
                  <a:lnTo>
                    <a:pt x="19" y="1041"/>
                  </a:lnTo>
                  <a:lnTo>
                    <a:pt x="20" y="1037"/>
                  </a:lnTo>
                  <a:lnTo>
                    <a:pt x="21" y="1033"/>
                  </a:lnTo>
                  <a:lnTo>
                    <a:pt x="21" y="1029"/>
                  </a:lnTo>
                  <a:lnTo>
                    <a:pt x="22" y="1025"/>
                  </a:lnTo>
                  <a:lnTo>
                    <a:pt x="23" y="1021"/>
                  </a:lnTo>
                  <a:lnTo>
                    <a:pt x="24" y="1017"/>
                  </a:lnTo>
                  <a:lnTo>
                    <a:pt x="24" y="1013"/>
                  </a:lnTo>
                  <a:lnTo>
                    <a:pt x="25" y="1009"/>
                  </a:lnTo>
                  <a:lnTo>
                    <a:pt x="26" y="1006"/>
                  </a:lnTo>
                  <a:lnTo>
                    <a:pt x="27" y="1002"/>
                  </a:lnTo>
                  <a:lnTo>
                    <a:pt x="27" y="998"/>
                  </a:lnTo>
                  <a:lnTo>
                    <a:pt x="28" y="994"/>
                  </a:lnTo>
                  <a:lnTo>
                    <a:pt x="29" y="990"/>
                  </a:lnTo>
                  <a:lnTo>
                    <a:pt x="30" y="986"/>
                  </a:lnTo>
                  <a:lnTo>
                    <a:pt x="31" y="982"/>
                  </a:lnTo>
                  <a:lnTo>
                    <a:pt x="32" y="978"/>
                  </a:lnTo>
                  <a:lnTo>
                    <a:pt x="33" y="975"/>
                  </a:lnTo>
                  <a:lnTo>
                    <a:pt x="33" y="971"/>
                  </a:lnTo>
                  <a:lnTo>
                    <a:pt x="34" y="967"/>
                  </a:lnTo>
                  <a:lnTo>
                    <a:pt x="35" y="963"/>
                  </a:lnTo>
                  <a:lnTo>
                    <a:pt x="36" y="959"/>
                  </a:lnTo>
                  <a:lnTo>
                    <a:pt x="37" y="955"/>
                  </a:lnTo>
                  <a:lnTo>
                    <a:pt x="38" y="952"/>
                  </a:lnTo>
                  <a:lnTo>
                    <a:pt x="39" y="948"/>
                  </a:lnTo>
                  <a:lnTo>
                    <a:pt x="40" y="944"/>
                  </a:lnTo>
                  <a:lnTo>
                    <a:pt x="41" y="940"/>
                  </a:lnTo>
                  <a:lnTo>
                    <a:pt x="42" y="936"/>
                  </a:lnTo>
                  <a:lnTo>
                    <a:pt x="43" y="932"/>
                  </a:lnTo>
                  <a:lnTo>
                    <a:pt x="44" y="929"/>
                  </a:lnTo>
                  <a:lnTo>
                    <a:pt x="45" y="925"/>
                  </a:lnTo>
                  <a:lnTo>
                    <a:pt x="46" y="921"/>
                  </a:lnTo>
                  <a:lnTo>
                    <a:pt x="47" y="917"/>
                  </a:lnTo>
                  <a:lnTo>
                    <a:pt x="48" y="913"/>
                  </a:lnTo>
                  <a:lnTo>
                    <a:pt x="49" y="909"/>
                  </a:lnTo>
                  <a:lnTo>
                    <a:pt x="50" y="906"/>
                  </a:lnTo>
                  <a:lnTo>
                    <a:pt x="52" y="902"/>
                  </a:lnTo>
                  <a:lnTo>
                    <a:pt x="53" y="898"/>
                  </a:lnTo>
                  <a:lnTo>
                    <a:pt x="54" y="894"/>
                  </a:lnTo>
                  <a:lnTo>
                    <a:pt x="55" y="890"/>
                  </a:lnTo>
                  <a:lnTo>
                    <a:pt x="56" y="887"/>
                  </a:lnTo>
                  <a:lnTo>
                    <a:pt x="57" y="883"/>
                  </a:lnTo>
                  <a:lnTo>
                    <a:pt x="59" y="879"/>
                  </a:lnTo>
                  <a:lnTo>
                    <a:pt x="60" y="875"/>
                  </a:lnTo>
                  <a:lnTo>
                    <a:pt x="61" y="872"/>
                  </a:lnTo>
                  <a:lnTo>
                    <a:pt x="62" y="868"/>
                  </a:lnTo>
                  <a:lnTo>
                    <a:pt x="63" y="864"/>
                  </a:lnTo>
                  <a:lnTo>
                    <a:pt x="65" y="860"/>
                  </a:lnTo>
                  <a:lnTo>
                    <a:pt x="66" y="856"/>
                  </a:lnTo>
                  <a:lnTo>
                    <a:pt x="67" y="853"/>
                  </a:lnTo>
                  <a:lnTo>
                    <a:pt x="68" y="849"/>
                  </a:lnTo>
                  <a:lnTo>
                    <a:pt x="70" y="845"/>
                  </a:lnTo>
                  <a:lnTo>
                    <a:pt x="71" y="842"/>
                  </a:lnTo>
                  <a:lnTo>
                    <a:pt x="72" y="838"/>
                  </a:lnTo>
                  <a:lnTo>
                    <a:pt x="73" y="834"/>
                  </a:lnTo>
                  <a:lnTo>
                    <a:pt x="75" y="830"/>
                  </a:lnTo>
                  <a:lnTo>
                    <a:pt x="76" y="827"/>
                  </a:lnTo>
                  <a:lnTo>
                    <a:pt x="78" y="823"/>
                  </a:lnTo>
                  <a:lnTo>
                    <a:pt x="79" y="819"/>
                  </a:lnTo>
                  <a:lnTo>
                    <a:pt x="80" y="815"/>
                  </a:lnTo>
                  <a:lnTo>
                    <a:pt x="82" y="812"/>
                  </a:lnTo>
                  <a:lnTo>
                    <a:pt x="83" y="808"/>
                  </a:lnTo>
                  <a:lnTo>
                    <a:pt x="85" y="804"/>
                  </a:lnTo>
                  <a:lnTo>
                    <a:pt x="86" y="801"/>
                  </a:lnTo>
                  <a:lnTo>
                    <a:pt x="87" y="797"/>
                  </a:lnTo>
                  <a:lnTo>
                    <a:pt x="89" y="793"/>
                  </a:lnTo>
                  <a:lnTo>
                    <a:pt x="90" y="790"/>
                  </a:lnTo>
                  <a:lnTo>
                    <a:pt x="92" y="786"/>
                  </a:lnTo>
                  <a:lnTo>
                    <a:pt x="93" y="782"/>
                  </a:lnTo>
                  <a:lnTo>
                    <a:pt x="95" y="779"/>
                  </a:lnTo>
                  <a:lnTo>
                    <a:pt x="96" y="775"/>
                  </a:lnTo>
                  <a:lnTo>
                    <a:pt x="98" y="771"/>
                  </a:lnTo>
                  <a:lnTo>
                    <a:pt x="99" y="768"/>
                  </a:lnTo>
                  <a:lnTo>
                    <a:pt x="101" y="764"/>
                  </a:lnTo>
                  <a:lnTo>
                    <a:pt x="102" y="760"/>
                  </a:lnTo>
                  <a:lnTo>
                    <a:pt x="104" y="757"/>
                  </a:lnTo>
                  <a:lnTo>
                    <a:pt x="105" y="753"/>
                  </a:lnTo>
                  <a:lnTo>
                    <a:pt x="107" y="750"/>
                  </a:lnTo>
                  <a:lnTo>
                    <a:pt x="109" y="746"/>
                  </a:lnTo>
                  <a:lnTo>
                    <a:pt x="110" y="742"/>
                  </a:lnTo>
                  <a:lnTo>
                    <a:pt x="112" y="739"/>
                  </a:lnTo>
                  <a:lnTo>
                    <a:pt x="114" y="735"/>
                  </a:lnTo>
                  <a:lnTo>
                    <a:pt x="115" y="731"/>
                  </a:lnTo>
                  <a:lnTo>
                    <a:pt x="117" y="728"/>
                  </a:lnTo>
                  <a:lnTo>
                    <a:pt x="118" y="724"/>
                  </a:lnTo>
                  <a:lnTo>
                    <a:pt x="120" y="721"/>
                  </a:lnTo>
                  <a:lnTo>
                    <a:pt x="122" y="717"/>
                  </a:lnTo>
                  <a:lnTo>
                    <a:pt x="124" y="714"/>
                  </a:lnTo>
                  <a:lnTo>
                    <a:pt x="125" y="710"/>
                  </a:lnTo>
                  <a:lnTo>
                    <a:pt x="127" y="706"/>
                  </a:lnTo>
                  <a:lnTo>
                    <a:pt x="129" y="703"/>
                  </a:lnTo>
                  <a:lnTo>
                    <a:pt x="130" y="699"/>
                  </a:lnTo>
                  <a:lnTo>
                    <a:pt x="132" y="696"/>
                  </a:lnTo>
                  <a:lnTo>
                    <a:pt x="134" y="692"/>
                  </a:lnTo>
                  <a:lnTo>
                    <a:pt x="136" y="689"/>
                  </a:lnTo>
                  <a:lnTo>
                    <a:pt x="137" y="685"/>
                  </a:lnTo>
                  <a:lnTo>
                    <a:pt x="139" y="682"/>
                  </a:lnTo>
                  <a:lnTo>
                    <a:pt x="141" y="678"/>
                  </a:lnTo>
                  <a:lnTo>
                    <a:pt x="143" y="675"/>
                  </a:lnTo>
                  <a:lnTo>
                    <a:pt x="145" y="671"/>
                  </a:lnTo>
                  <a:lnTo>
                    <a:pt x="146" y="668"/>
                  </a:lnTo>
                  <a:lnTo>
                    <a:pt x="148" y="664"/>
                  </a:lnTo>
                  <a:lnTo>
                    <a:pt x="150" y="661"/>
                  </a:lnTo>
                  <a:lnTo>
                    <a:pt x="152" y="657"/>
                  </a:lnTo>
                  <a:lnTo>
                    <a:pt x="154" y="654"/>
                  </a:lnTo>
                  <a:lnTo>
                    <a:pt x="156" y="650"/>
                  </a:lnTo>
                  <a:lnTo>
                    <a:pt x="158" y="647"/>
                  </a:lnTo>
                  <a:lnTo>
                    <a:pt x="160" y="643"/>
                  </a:lnTo>
                  <a:lnTo>
                    <a:pt x="162" y="640"/>
                  </a:lnTo>
                  <a:lnTo>
                    <a:pt x="163" y="636"/>
                  </a:lnTo>
                  <a:lnTo>
                    <a:pt x="165" y="633"/>
                  </a:lnTo>
                  <a:lnTo>
                    <a:pt x="168" y="629"/>
                  </a:lnTo>
                  <a:lnTo>
                    <a:pt x="169" y="626"/>
                  </a:lnTo>
                  <a:lnTo>
                    <a:pt x="171" y="623"/>
                  </a:lnTo>
                  <a:lnTo>
                    <a:pt x="173" y="619"/>
                  </a:lnTo>
                  <a:lnTo>
                    <a:pt x="175" y="616"/>
                  </a:lnTo>
                  <a:lnTo>
                    <a:pt x="177" y="612"/>
                  </a:lnTo>
                  <a:lnTo>
                    <a:pt x="179" y="609"/>
                  </a:lnTo>
                  <a:lnTo>
                    <a:pt x="181" y="606"/>
                  </a:lnTo>
                  <a:lnTo>
                    <a:pt x="183" y="602"/>
                  </a:lnTo>
                  <a:lnTo>
                    <a:pt x="185" y="599"/>
                  </a:lnTo>
                  <a:lnTo>
                    <a:pt x="188" y="596"/>
                  </a:lnTo>
                  <a:lnTo>
                    <a:pt x="190" y="592"/>
                  </a:lnTo>
                  <a:lnTo>
                    <a:pt x="192" y="589"/>
                  </a:lnTo>
                  <a:lnTo>
                    <a:pt x="194" y="586"/>
                  </a:lnTo>
                  <a:lnTo>
                    <a:pt x="196" y="582"/>
                  </a:lnTo>
                  <a:lnTo>
                    <a:pt x="198" y="579"/>
                  </a:lnTo>
                  <a:lnTo>
                    <a:pt x="200" y="575"/>
                  </a:lnTo>
                  <a:lnTo>
                    <a:pt x="202" y="572"/>
                  </a:lnTo>
                  <a:lnTo>
                    <a:pt x="204" y="569"/>
                  </a:lnTo>
                  <a:lnTo>
                    <a:pt x="207" y="565"/>
                  </a:lnTo>
                  <a:lnTo>
                    <a:pt x="209" y="562"/>
                  </a:lnTo>
                  <a:lnTo>
                    <a:pt x="211" y="559"/>
                  </a:lnTo>
                  <a:lnTo>
                    <a:pt x="213" y="556"/>
                  </a:lnTo>
                  <a:lnTo>
                    <a:pt x="215" y="552"/>
                  </a:lnTo>
                  <a:lnTo>
                    <a:pt x="217" y="549"/>
                  </a:lnTo>
                  <a:lnTo>
                    <a:pt x="220" y="546"/>
                  </a:lnTo>
                  <a:lnTo>
                    <a:pt x="222" y="543"/>
                  </a:lnTo>
                  <a:lnTo>
                    <a:pt x="224" y="539"/>
                  </a:lnTo>
                  <a:lnTo>
                    <a:pt x="226" y="536"/>
                  </a:lnTo>
                  <a:lnTo>
                    <a:pt x="229" y="533"/>
                  </a:lnTo>
                  <a:lnTo>
                    <a:pt x="231" y="530"/>
                  </a:lnTo>
                  <a:lnTo>
                    <a:pt x="233" y="526"/>
                  </a:lnTo>
                  <a:lnTo>
                    <a:pt x="236" y="523"/>
                  </a:lnTo>
                  <a:lnTo>
                    <a:pt x="238" y="520"/>
                  </a:lnTo>
                  <a:lnTo>
                    <a:pt x="240" y="517"/>
                  </a:lnTo>
                  <a:lnTo>
                    <a:pt x="242" y="514"/>
                  </a:lnTo>
                  <a:lnTo>
                    <a:pt x="245" y="510"/>
                  </a:lnTo>
                  <a:lnTo>
                    <a:pt x="247" y="507"/>
                  </a:lnTo>
                  <a:lnTo>
                    <a:pt x="249" y="504"/>
                  </a:lnTo>
                  <a:lnTo>
                    <a:pt x="252" y="501"/>
                  </a:lnTo>
                  <a:lnTo>
                    <a:pt x="254" y="498"/>
                  </a:lnTo>
                  <a:lnTo>
                    <a:pt x="256" y="495"/>
                  </a:lnTo>
                  <a:lnTo>
                    <a:pt x="259" y="491"/>
                  </a:lnTo>
                  <a:lnTo>
                    <a:pt x="261" y="488"/>
                  </a:lnTo>
                  <a:lnTo>
                    <a:pt x="264" y="485"/>
                  </a:lnTo>
                  <a:lnTo>
                    <a:pt x="266" y="482"/>
                  </a:lnTo>
                  <a:lnTo>
                    <a:pt x="269" y="479"/>
                  </a:lnTo>
                  <a:lnTo>
                    <a:pt x="271" y="476"/>
                  </a:lnTo>
                  <a:lnTo>
                    <a:pt x="273" y="473"/>
                  </a:lnTo>
                  <a:lnTo>
                    <a:pt x="276" y="470"/>
                  </a:lnTo>
                  <a:lnTo>
                    <a:pt x="278" y="466"/>
                  </a:lnTo>
                  <a:lnTo>
                    <a:pt x="281" y="463"/>
                  </a:lnTo>
                  <a:lnTo>
                    <a:pt x="283" y="460"/>
                  </a:lnTo>
                  <a:lnTo>
                    <a:pt x="286" y="457"/>
                  </a:lnTo>
                  <a:lnTo>
                    <a:pt x="288" y="454"/>
                  </a:lnTo>
                  <a:lnTo>
                    <a:pt x="291" y="451"/>
                  </a:lnTo>
                  <a:lnTo>
                    <a:pt x="293" y="448"/>
                  </a:lnTo>
                  <a:lnTo>
                    <a:pt x="296" y="445"/>
                  </a:lnTo>
                  <a:lnTo>
                    <a:pt x="298" y="442"/>
                  </a:lnTo>
                  <a:lnTo>
                    <a:pt x="301" y="439"/>
                  </a:lnTo>
                  <a:lnTo>
                    <a:pt x="303" y="436"/>
                  </a:lnTo>
                  <a:lnTo>
                    <a:pt x="306" y="433"/>
                  </a:lnTo>
                  <a:lnTo>
                    <a:pt x="308" y="430"/>
                  </a:lnTo>
                  <a:lnTo>
                    <a:pt x="311" y="427"/>
                  </a:lnTo>
                  <a:lnTo>
                    <a:pt x="314" y="424"/>
                  </a:lnTo>
                  <a:lnTo>
                    <a:pt x="316" y="421"/>
                  </a:lnTo>
                  <a:lnTo>
                    <a:pt x="319" y="418"/>
                  </a:lnTo>
                  <a:lnTo>
                    <a:pt x="321" y="415"/>
                  </a:lnTo>
                  <a:lnTo>
                    <a:pt x="324" y="412"/>
                  </a:lnTo>
                  <a:lnTo>
                    <a:pt x="327" y="410"/>
                  </a:lnTo>
                  <a:lnTo>
                    <a:pt x="329" y="407"/>
                  </a:lnTo>
                  <a:lnTo>
                    <a:pt x="332" y="404"/>
                  </a:lnTo>
                  <a:lnTo>
                    <a:pt x="335" y="401"/>
                  </a:lnTo>
                  <a:lnTo>
                    <a:pt x="337" y="398"/>
                  </a:lnTo>
                  <a:lnTo>
                    <a:pt x="340" y="395"/>
                  </a:lnTo>
                  <a:lnTo>
                    <a:pt x="343" y="392"/>
                  </a:lnTo>
                  <a:lnTo>
                    <a:pt x="346" y="389"/>
                  </a:lnTo>
                  <a:lnTo>
                    <a:pt x="348" y="386"/>
                  </a:lnTo>
                  <a:lnTo>
                    <a:pt x="351" y="384"/>
                  </a:lnTo>
                  <a:lnTo>
                    <a:pt x="354" y="381"/>
                  </a:lnTo>
                  <a:lnTo>
                    <a:pt x="356" y="378"/>
                  </a:lnTo>
                  <a:lnTo>
                    <a:pt x="359" y="375"/>
                  </a:lnTo>
                  <a:lnTo>
                    <a:pt x="362" y="372"/>
                  </a:lnTo>
                  <a:lnTo>
                    <a:pt x="365" y="369"/>
                  </a:lnTo>
                  <a:lnTo>
                    <a:pt x="368" y="367"/>
                  </a:lnTo>
                  <a:lnTo>
                    <a:pt x="370" y="364"/>
                  </a:lnTo>
                  <a:lnTo>
                    <a:pt x="373" y="361"/>
                  </a:lnTo>
                  <a:lnTo>
                    <a:pt x="376" y="358"/>
                  </a:lnTo>
                  <a:lnTo>
                    <a:pt x="379" y="356"/>
                  </a:lnTo>
                  <a:lnTo>
                    <a:pt x="381" y="353"/>
                  </a:lnTo>
                  <a:lnTo>
                    <a:pt x="384" y="350"/>
                  </a:lnTo>
                  <a:lnTo>
                    <a:pt x="387" y="347"/>
                  </a:lnTo>
                  <a:lnTo>
                    <a:pt x="390" y="345"/>
                  </a:lnTo>
                  <a:lnTo>
                    <a:pt x="393" y="342"/>
                  </a:lnTo>
                  <a:lnTo>
                    <a:pt x="396" y="339"/>
                  </a:lnTo>
                  <a:lnTo>
                    <a:pt x="398" y="337"/>
                  </a:lnTo>
                  <a:lnTo>
                    <a:pt x="401" y="334"/>
                  </a:lnTo>
                  <a:lnTo>
                    <a:pt x="404" y="331"/>
                  </a:lnTo>
                  <a:lnTo>
                    <a:pt x="407" y="328"/>
                  </a:lnTo>
                  <a:lnTo>
                    <a:pt x="410" y="326"/>
                  </a:lnTo>
                  <a:lnTo>
                    <a:pt x="413" y="323"/>
                  </a:lnTo>
                  <a:lnTo>
                    <a:pt x="416" y="321"/>
                  </a:lnTo>
                  <a:lnTo>
                    <a:pt x="419" y="318"/>
                  </a:lnTo>
                  <a:lnTo>
                    <a:pt x="422" y="315"/>
                  </a:lnTo>
                  <a:lnTo>
                    <a:pt x="425" y="313"/>
                  </a:lnTo>
                  <a:lnTo>
                    <a:pt x="428" y="310"/>
                  </a:lnTo>
                  <a:lnTo>
                    <a:pt x="430" y="307"/>
                  </a:lnTo>
                  <a:lnTo>
                    <a:pt x="433" y="305"/>
                  </a:lnTo>
                  <a:lnTo>
                    <a:pt x="436" y="302"/>
                  </a:lnTo>
                  <a:lnTo>
                    <a:pt x="439" y="300"/>
                  </a:lnTo>
                  <a:lnTo>
                    <a:pt x="442" y="297"/>
                  </a:lnTo>
                  <a:lnTo>
                    <a:pt x="445" y="295"/>
                  </a:lnTo>
                  <a:lnTo>
                    <a:pt x="448" y="292"/>
                  </a:lnTo>
                  <a:lnTo>
                    <a:pt x="452" y="290"/>
                  </a:lnTo>
                  <a:lnTo>
                    <a:pt x="454" y="287"/>
                  </a:lnTo>
                  <a:lnTo>
                    <a:pt x="457" y="285"/>
                  </a:lnTo>
                  <a:lnTo>
                    <a:pt x="460" y="282"/>
                  </a:lnTo>
                  <a:lnTo>
                    <a:pt x="463" y="280"/>
                  </a:lnTo>
                  <a:lnTo>
                    <a:pt x="467" y="277"/>
                  </a:lnTo>
                  <a:lnTo>
                    <a:pt x="470" y="274"/>
                  </a:lnTo>
                  <a:lnTo>
                    <a:pt x="473" y="272"/>
                  </a:lnTo>
                  <a:lnTo>
                    <a:pt x="476" y="270"/>
                  </a:lnTo>
                  <a:lnTo>
                    <a:pt x="479" y="267"/>
                  </a:lnTo>
                  <a:lnTo>
                    <a:pt x="482" y="265"/>
                  </a:lnTo>
                  <a:lnTo>
                    <a:pt x="485" y="262"/>
                  </a:lnTo>
                  <a:lnTo>
                    <a:pt x="488" y="260"/>
                  </a:lnTo>
                  <a:lnTo>
                    <a:pt x="491" y="257"/>
                  </a:lnTo>
                  <a:lnTo>
                    <a:pt x="494" y="255"/>
                  </a:lnTo>
                  <a:lnTo>
                    <a:pt x="498" y="253"/>
                  </a:lnTo>
                  <a:lnTo>
                    <a:pt x="501" y="250"/>
                  </a:lnTo>
                  <a:lnTo>
                    <a:pt x="504" y="248"/>
                  </a:lnTo>
                  <a:lnTo>
                    <a:pt x="507" y="246"/>
                  </a:lnTo>
                  <a:lnTo>
                    <a:pt x="510" y="243"/>
                  </a:lnTo>
                  <a:lnTo>
                    <a:pt x="513" y="241"/>
                  </a:lnTo>
                  <a:lnTo>
                    <a:pt x="516" y="239"/>
                  </a:lnTo>
                  <a:lnTo>
                    <a:pt x="520" y="236"/>
                  </a:lnTo>
                  <a:lnTo>
                    <a:pt x="523" y="234"/>
                  </a:lnTo>
                  <a:lnTo>
                    <a:pt x="526" y="232"/>
                  </a:lnTo>
                  <a:lnTo>
                    <a:pt x="529" y="229"/>
                  </a:lnTo>
                  <a:lnTo>
                    <a:pt x="532" y="227"/>
                  </a:lnTo>
                  <a:lnTo>
                    <a:pt x="536" y="225"/>
                  </a:lnTo>
                  <a:lnTo>
                    <a:pt x="539" y="223"/>
                  </a:lnTo>
                  <a:lnTo>
                    <a:pt x="542" y="221"/>
                  </a:lnTo>
                  <a:lnTo>
                    <a:pt x="545" y="218"/>
                  </a:lnTo>
                  <a:lnTo>
                    <a:pt x="549" y="216"/>
                  </a:lnTo>
                  <a:lnTo>
                    <a:pt x="552" y="214"/>
                  </a:lnTo>
                  <a:lnTo>
                    <a:pt x="555" y="212"/>
                  </a:lnTo>
                  <a:lnTo>
                    <a:pt x="558" y="209"/>
                  </a:lnTo>
                  <a:lnTo>
                    <a:pt x="562" y="207"/>
                  </a:lnTo>
                  <a:lnTo>
                    <a:pt x="565" y="205"/>
                  </a:lnTo>
                  <a:lnTo>
                    <a:pt x="568" y="203"/>
                  </a:lnTo>
                  <a:lnTo>
                    <a:pt x="571" y="201"/>
                  </a:lnTo>
                  <a:lnTo>
                    <a:pt x="575" y="199"/>
                  </a:lnTo>
                  <a:lnTo>
                    <a:pt x="578" y="196"/>
                  </a:lnTo>
                  <a:lnTo>
                    <a:pt x="581" y="194"/>
                  </a:lnTo>
                  <a:lnTo>
                    <a:pt x="585" y="192"/>
                  </a:lnTo>
                  <a:lnTo>
                    <a:pt x="588" y="190"/>
                  </a:lnTo>
                  <a:lnTo>
                    <a:pt x="591" y="188"/>
                  </a:lnTo>
                  <a:lnTo>
                    <a:pt x="595" y="186"/>
                  </a:lnTo>
                  <a:lnTo>
                    <a:pt x="598" y="184"/>
                  </a:lnTo>
                  <a:lnTo>
                    <a:pt x="601" y="182"/>
                  </a:lnTo>
                  <a:lnTo>
                    <a:pt x="605" y="180"/>
                  </a:lnTo>
                  <a:lnTo>
                    <a:pt x="608" y="178"/>
                  </a:lnTo>
                  <a:lnTo>
                    <a:pt x="611" y="176"/>
                  </a:lnTo>
                  <a:lnTo>
                    <a:pt x="615" y="174"/>
                  </a:lnTo>
                  <a:lnTo>
                    <a:pt x="618" y="172"/>
                  </a:lnTo>
                  <a:lnTo>
                    <a:pt x="621" y="170"/>
                  </a:lnTo>
                  <a:lnTo>
                    <a:pt x="625" y="168"/>
                  </a:lnTo>
                  <a:lnTo>
                    <a:pt x="628" y="166"/>
                  </a:lnTo>
                  <a:lnTo>
                    <a:pt x="632" y="164"/>
                  </a:lnTo>
                  <a:lnTo>
                    <a:pt x="635" y="162"/>
                  </a:lnTo>
                  <a:lnTo>
                    <a:pt x="639" y="160"/>
                  </a:lnTo>
                  <a:lnTo>
                    <a:pt x="642" y="158"/>
                  </a:lnTo>
                  <a:lnTo>
                    <a:pt x="645" y="156"/>
                  </a:lnTo>
                  <a:lnTo>
                    <a:pt x="649" y="154"/>
                  </a:lnTo>
                  <a:lnTo>
                    <a:pt x="652" y="152"/>
                  </a:lnTo>
                  <a:lnTo>
                    <a:pt x="656" y="150"/>
                  </a:lnTo>
                  <a:lnTo>
                    <a:pt x="659" y="149"/>
                  </a:lnTo>
                  <a:lnTo>
                    <a:pt x="662" y="147"/>
                  </a:lnTo>
                  <a:lnTo>
                    <a:pt x="666" y="145"/>
                  </a:lnTo>
                  <a:lnTo>
                    <a:pt x="669" y="143"/>
                  </a:lnTo>
                  <a:lnTo>
                    <a:pt x="673" y="141"/>
                  </a:lnTo>
                  <a:lnTo>
                    <a:pt x="676" y="139"/>
                  </a:lnTo>
                  <a:lnTo>
                    <a:pt x="680" y="138"/>
                  </a:lnTo>
                  <a:lnTo>
                    <a:pt x="683" y="136"/>
                  </a:lnTo>
                  <a:lnTo>
                    <a:pt x="687" y="134"/>
                  </a:lnTo>
                  <a:lnTo>
                    <a:pt x="690" y="132"/>
                  </a:lnTo>
                  <a:lnTo>
                    <a:pt x="694" y="130"/>
                  </a:lnTo>
                  <a:lnTo>
                    <a:pt x="697" y="129"/>
                  </a:lnTo>
                  <a:lnTo>
                    <a:pt x="701" y="127"/>
                  </a:lnTo>
                  <a:lnTo>
                    <a:pt x="704" y="125"/>
                  </a:lnTo>
                  <a:lnTo>
                    <a:pt x="708" y="123"/>
                  </a:lnTo>
                  <a:lnTo>
                    <a:pt x="711" y="122"/>
                  </a:lnTo>
                  <a:lnTo>
                    <a:pt x="715" y="120"/>
                  </a:lnTo>
                  <a:lnTo>
                    <a:pt x="718" y="119"/>
                  </a:lnTo>
                  <a:lnTo>
                    <a:pt x="722" y="117"/>
                  </a:lnTo>
                  <a:lnTo>
                    <a:pt x="725" y="115"/>
                  </a:lnTo>
                  <a:lnTo>
                    <a:pt x="729" y="113"/>
                  </a:lnTo>
                  <a:lnTo>
                    <a:pt x="733" y="112"/>
                  </a:lnTo>
                  <a:lnTo>
                    <a:pt x="736" y="110"/>
                  </a:lnTo>
                  <a:lnTo>
                    <a:pt x="740" y="109"/>
                  </a:lnTo>
                  <a:lnTo>
                    <a:pt x="743" y="107"/>
                  </a:lnTo>
                  <a:lnTo>
                    <a:pt x="747" y="105"/>
                  </a:lnTo>
                  <a:lnTo>
                    <a:pt x="751" y="104"/>
                  </a:lnTo>
                  <a:lnTo>
                    <a:pt x="754" y="102"/>
                  </a:lnTo>
                  <a:lnTo>
                    <a:pt x="758" y="101"/>
                  </a:lnTo>
                  <a:lnTo>
                    <a:pt x="761" y="99"/>
                  </a:lnTo>
                  <a:lnTo>
                    <a:pt x="765" y="98"/>
                  </a:lnTo>
                  <a:lnTo>
                    <a:pt x="769" y="96"/>
                  </a:lnTo>
                  <a:lnTo>
                    <a:pt x="772" y="95"/>
                  </a:lnTo>
                  <a:lnTo>
                    <a:pt x="776" y="93"/>
                  </a:lnTo>
                  <a:lnTo>
                    <a:pt x="779" y="92"/>
                  </a:lnTo>
                  <a:lnTo>
                    <a:pt x="783" y="90"/>
                  </a:lnTo>
                  <a:lnTo>
                    <a:pt x="787" y="89"/>
                  </a:lnTo>
                  <a:lnTo>
                    <a:pt x="790" y="87"/>
                  </a:lnTo>
                  <a:lnTo>
                    <a:pt x="794" y="86"/>
                  </a:lnTo>
                  <a:lnTo>
                    <a:pt x="798" y="84"/>
                  </a:lnTo>
                  <a:lnTo>
                    <a:pt x="801" y="83"/>
                  </a:lnTo>
                  <a:lnTo>
                    <a:pt x="805" y="81"/>
                  </a:lnTo>
                  <a:lnTo>
                    <a:pt x="809" y="80"/>
                  </a:lnTo>
                  <a:lnTo>
                    <a:pt x="812" y="79"/>
                  </a:lnTo>
                  <a:lnTo>
                    <a:pt x="816" y="77"/>
                  </a:lnTo>
                  <a:lnTo>
                    <a:pt x="820" y="76"/>
                  </a:lnTo>
                  <a:lnTo>
                    <a:pt x="823" y="75"/>
                  </a:lnTo>
                  <a:lnTo>
                    <a:pt x="827" y="73"/>
                  </a:lnTo>
                  <a:lnTo>
                    <a:pt x="831" y="72"/>
                  </a:lnTo>
                  <a:lnTo>
                    <a:pt x="834" y="71"/>
                  </a:lnTo>
                  <a:lnTo>
                    <a:pt x="838" y="69"/>
                  </a:lnTo>
                  <a:lnTo>
                    <a:pt x="842" y="68"/>
                  </a:lnTo>
                  <a:lnTo>
                    <a:pt x="846" y="67"/>
                  </a:lnTo>
                  <a:lnTo>
                    <a:pt x="849" y="66"/>
                  </a:lnTo>
                  <a:lnTo>
                    <a:pt x="853" y="64"/>
                  </a:lnTo>
                  <a:lnTo>
                    <a:pt x="857" y="63"/>
                  </a:lnTo>
                  <a:lnTo>
                    <a:pt x="860" y="62"/>
                  </a:lnTo>
                  <a:lnTo>
                    <a:pt x="864" y="61"/>
                  </a:lnTo>
                  <a:lnTo>
                    <a:pt x="868" y="59"/>
                  </a:lnTo>
                  <a:lnTo>
                    <a:pt x="872" y="58"/>
                  </a:lnTo>
                  <a:lnTo>
                    <a:pt x="875" y="57"/>
                  </a:lnTo>
                  <a:lnTo>
                    <a:pt x="879" y="56"/>
                  </a:lnTo>
                  <a:lnTo>
                    <a:pt x="883" y="55"/>
                  </a:lnTo>
                  <a:lnTo>
                    <a:pt x="886" y="53"/>
                  </a:lnTo>
                  <a:lnTo>
                    <a:pt x="890" y="52"/>
                  </a:lnTo>
                  <a:lnTo>
                    <a:pt x="894" y="51"/>
                  </a:lnTo>
                  <a:lnTo>
                    <a:pt x="898" y="50"/>
                  </a:lnTo>
                  <a:lnTo>
                    <a:pt x="901" y="49"/>
                  </a:lnTo>
                  <a:lnTo>
                    <a:pt x="905" y="48"/>
                  </a:lnTo>
                  <a:lnTo>
                    <a:pt x="909" y="47"/>
                  </a:lnTo>
                  <a:lnTo>
                    <a:pt x="913" y="46"/>
                  </a:lnTo>
                  <a:lnTo>
                    <a:pt x="917" y="45"/>
                  </a:lnTo>
                  <a:lnTo>
                    <a:pt x="920" y="44"/>
                  </a:lnTo>
                  <a:lnTo>
                    <a:pt x="924" y="43"/>
                  </a:lnTo>
                  <a:lnTo>
                    <a:pt x="928" y="42"/>
                  </a:lnTo>
                  <a:lnTo>
                    <a:pt x="932" y="41"/>
                  </a:lnTo>
                  <a:lnTo>
                    <a:pt x="936" y="40"/>
                  </a:lnTo>
                  <a:lnTo>
                    <a:pt x="939" y="39"/>
                  </a:lnTo>
                  <a:lnTo>
                    <a:pt x="943" y="38"/>
                  </a:lnTo>
                  <a:lnTo>
                    <a:pt x="947" y="37"/>
                  </a:lnTo>
                  <a:lnTo>
                    <a:pt x="951" y="36"/>
                  </a:lnTo>
                  <a:lnTo>
                    <a:pt x="954" y="35"/>
                  </a:lnTo>
                  <a:lnTo>
                    <a:pt x="958" y="34"/>
                  </a:lnTo>
                  <a:lnTo>
                    <a:pt x="962" y="33"/>
                  </a:lnTo>
                  <a:lnTo>
                    <a:pt x="966" y="32"/>
                  </a:lnTo>
                  <a:lnTo>
                    <a:pt x="970" y="31"/>
                  </a:lnTo>
                  <a:lnTo>
                    <a:pt x="973" y="30"/>
                  </a:lnTo>
                  <a:lnTo>
                    <a:pt x="977" y="30"/>
                  </a:lnTo>
                  <a:lnTo>
                    <a:pt x="981" y="29"/>
                  </a:lnTo>
                  <a:lnTo>
                    <a:pt x="985" y="28"/>
                  </a:lnTo>
                  <a:lnTo>
                    <a:pt x="989" y="27"/>
                  </a:lnTo>
                  <a:lnTo>
                    <a:pt x="993" y="26"/>
                  </a:lnTo>
                  <a:lnTo>
                    <a:pt x="996" y="26"/>
                  </a:lnTo>
                  <a:lnTo>
                    <a:pt x="1000" y="25"/>
                  </a:lnTo>
                  <a:lnTo>
                    <a:pt x="1004" y="24"/>
                  </a:lnTo>
                  <a:lnTo>
                    <a:pt x="1008" y="23"/>
                  </a:lnTo>
                  <a:lnTo>
                    <a:pt x="1012" y="23"/>
                  </a:lnTo>
                  <a:lnTo>
                    <a:pt x="1016" y="22"/>
                  </a:lnTo>
                  <a:lnTo>
                    <a:pt x="1020" y="21"/>
                  </a:lnTo>
                  <a:lnTo>
                    <a:pt x="1023" y="20"/>
                  </a:lnTo>
                  <a:lnTo>
                    <a:pt x="1027" y="20"/>
                  </a:lnTo>
                  <a:lnTo>
                    <a:pt x="1031" y="19"/>
                  </a:lnTo>
                  <a:lnTo>
                    <a:pt x="1035" y="18"/>
                  </a:lnTo>
                  <a:lnTo>
                    <a:pt x="1039" y="18"/>
                  </a:lnTo>
                  <a:lnTo>
                    <a:pt x="1043" y="17"/>
                  </a:lnTo>
                  <a:lnTo>
                    <a:pt x="1046" y="16"/>
                  </a:lnTo>
                  <a:lnTo>
                    <a:pt x="1050" y="16"/>
                  </a:lnTo>
                  <a:lnTo>
                    <a:pt x="1054" y="15"/>
                  </a:lnTo>
                  <a:lnTo>
                    <a:pt x="1058" y="14"/>
                  </a:lnTo>
                  <a:lnTo>
                    <a:pt x="1062" y="14"/>
                  </a:lnTo>
                  <a:lnTo>
                    <a:pt x="1066" y="13"/>
                  </a:lnTo>
                  <a:lnTo>
                    <a:pt x="1070" y="13"/>
                  </a:lnTo>
                  <a:lnTo>
                    <a:pt x="1073" y="12"/>
                  </a:lnTo>
                  <a:lnTo>
                    <a:pt x="1078" y="12"/>
                  </a:lnTo>
                  <a:lnTo>
                    <a:pt x="1081" y="11"/>
                  </a:lnTo>
                  <a:lnTo>
                    <a:pt x="1085" y="11"/>
                  </a:lnTo>
                  <a:lnTo>
                    <a:pt x="1089" y="10"/>
                  </a:lnTo>
                  <a:lnTo>
                    <a:pt x="1093" y="10"/>
                  </a:lnTo>
                  <a:lnTo>
                    <a:pt x="1097" y="9"/>
                  </a:lnTo>
                  <a:lnTo>
                    <a:pt x="1101" y="9"/>
                  </a:lnTo>
                  <a:lnTo>
                    <a:pt x="1105" y="8"/>
                  </a:lnTo>
                  <a:lnTo>
                    <a:pt x="1108" y="8"/>
                  </a:lnTo>
                  <a:lnTo>
                    <a:pt x="1112" y="7"/>
                  </a:lnTo>
                  <a:lnTo>
                    <a:pt x="1116" y="7"/>
                  </a:lnTo>
                  <a:lnTo>
                    <a:pt x="1120" y="7"/>
                  </a:lnTo>
                  <a:lnTo>
                    <a:pt x="1124" y="6"/>
                  </a:lnTo>
                  <a:lnTo>
                    <a:pt x="1128" y="6"/>
                  </a:lnTo>
                  <a:lnTo>
                    <a:pt x="1132" y="5"/>
                  </a:lnTo>
                  <a:lnTo>
                    <a:pt x="1136" y="5"/>
                  </a:lnTo>
                  <a:lnTo>
                    <a:pt x="1140" y="5"/>
                  </a:lnTo>
                  <a:lnTo>
                    <a:pt x="1144" y="4"/>
                  </a:lnTo>
                  <a:lnTo>
                    <a:pt x="1147" y="4"/>
                  </a:lnTo>
                  <a:lnTo>
                    <a:pt x="1151" y="4"/>
                  </a:lnTo>
                  <a:lnTo>
                    <a:pt x="1155" y="3"/>
                  </a:lnTo>
                  <a:lnTo>
                    <a:pt x="1159" y="3"/>
                  </a:lnTo>
                  <a:lnTo>
                    <a:pt x="1163" y="3"/>
                  </a:lnTo>
                  <a:lnTo>
                    <a:pt x="1167" y="2"/>
                  </a:lnTo>
                  <a:lnTo>
                    <a:pt x="1171" y="2"/>
                  </a:lnTo>
                  <a:lnTo>
                    <a:pt x="1175" y="2"/>
                  </a:lnTo>
                  <a:lnTo>
                    <a:pt x="1179" y="2"/>
                  </a:lnTo>
                  <a:lnTo>
                    <a:pt x="1183" y="2"/>
                  </a:lnTo>
                  <a:lnTo>
                    <a:pt x="1186" y="1"/>
                  </a:lnTo>
                  <a:lnTo>
                    <a:pt x="1190" y="1"/>
                  </a:lnTo>
                  <a:lnTo>
                    <a:pt x="1194" y="1"/>
                  </a:lnTo>
                  <a:lnTo>
                    <a:pt x="1198" y="1"/>
                  </a:lnTo>
                  <a:lnTo>
                    <a:pt x="1202" y="1"/>
                  </a:lnTo>
                  <a:lnTo>
                    <a:pt x="1206" y="1"/>
                  </a:lnTo>
                  <a:lnTo>
                    <a:pt x="1210" y="1"/>
                  </a:lnTo>
                  <a:lnTo>
                    <a:pt x="1214" y="1"/>
                  </a:lnTo>
                  <a:lnTo>
                    <a:pt x="1218" y="0"/>
                  </a:lnTo>
                  <a:lnTo>
                    <a:pt x="1222" y="0"/>
                  </a:lnTo>
                  <a:lnTo>
                    <a:pt x="1225" y="0"/>
                  </a:lnTo>
                  <a:lnTo>
                    <a:pt x="1230" y="0"/>
                  </a:lnTo>
                  <a:lnTo>
                    <a:pt x="1233" y="0"/>
                  </a:lnTo>
                  <a:lnTo>
                    <a:pt x="1237" y="0"/>
                  </a:lnTo>
                  <a:lnTo>
                    <a:pt x="1241" y="0"/>
                  </a:lnTo>
                  <a:lnTo>
                    <a:pt x="1245" y="0"/>
                  </a:lnTo>
                  <a:lnTo>
                    <a:pt x="1249" y="0"/>
                  </a:lnTo>
                  <a:lnTo>
                    <a:pt x="1253" y="0"/>
                  </a:lnTo>
                  <a:lnTo>
                    <a:pt x="1257" y="0"/>
                  </a:lnTo>
                  <a:lnTo>
                    <a:pt x="1261" y="0"/>
                  </a:lnTo>
                  <a:lnTo>
                    <a:pt x="1265" y="0"/>
                  </a:lnTo>
                  <a:lnTo>
                    <a:pt x="1269" y="0"/>
                  </a:lnTo>
                  <a:lnTo>
                    <a:pt x="1272" y="0"/>
                  </a:lnTo>
                  <a:lnTo>
                    <a:pt x="1276" y="1"/>
                  </a:lnTo>
                  <a:lnTo>
                    <a:pt x="1280" y="1"/>
                  </a:lnTo>
                  <a:lnTo>
                    <a:pt x="1284" y="1"/>
                  </a:lnTo>
                  <a:lnTo>
                    <a:pt x="1288" y="1"/>
                  </a:lnTo>
                  <a:lnTo>
                    <a:pt x="1292" y="1"/>
                  </a:lnTo>
                  <a:lnTo>
                    <a:pt x="1296" y="1"/>
                  </a:lnTo>
                  <a:lnTo>
                    <a:pt x="1300" y="1"/>
                  </a:lnTo>
                  <a:lnTo>
                    <a:pt x="1304" y="1"/>
                  </a:lnTo>
                  <a:lnTo>
                    <a:pt x="1308" y="2"/>
                  </a:lnTo>
                  <a:lnTo>
                    <a:pt x="1312" y="2"/>
                  </a:lnTo>
                  <a:lnTo>
                    <a:pt x="1315" y="2"/>
                  </a:lnTo>
                  <a:lnTo>
                    <a:pt x="1319" y="2"/>
                  </a:lnTo>
                  <a:lnTo>
                    <a:pt x="1323" y="2"/>
                  </a:lnTo>
                  <a:lnTo>
                    <a:pt x="1327" y="3"/>
                  </a:lnTo>
                  <a:lnTo>
                    <a:pt x="1331" y="3"/>
                  </a:lnTo>
                  <a:lnTo>
                    <a:pt x="1335" y="3"/>
                  </a:lnTo>
                  <a:lnTo>
                    <a:pt x="1339" y="4"/>
                  </a:lnTo>
                  <a:lnTo>
                    <a:pt x="1343" y="4"/>
                  </a:lnTo>
                  <a:lnTo>
                    <a:pt x="1347" y="4"/>
                  </a:lnTo>
                  <a:lnTo>
                    <a:pt x="1351" y="5"/>
                  </a:lnTo>
                  <a:lnTo>
                    <a:pt x="1354" y="5"/>
                  </a:lnTo>
                  <a:lnTo>
                    <a:pt x="1358" y="5"/>
                  </a:lnTo>
                  <a:lnTo>
                    <a:pt x="1362" y="6"/>
                  </a:lnTo>
                  <a:lnTo>
                    <a:pt x="1366" y="6"/>
                  </a:lnTo>
                  <a:lnTo>
                    <a:pt x="1370" y="7"/>
                  </a:lnTo>
                  <a:lnTo>
                    <a:pt x="1374" y="7"/>
                  </a:lnTo>
                  <a:lnTo>
                    <a:pt x="1378" y="7"/>
                  </a:lnTo>
                  <a:lnTo>
                    <a:pt x="1382" y="8"/>
                  </a:lnTo>
                  <a:lnTo>
                    <a:pt x="1386" y="8"/>
                  </a:lnTo>
                  <a:lnTo>
                    <a:pt x="1389" y="9"/>
                  </a:lnTo>
                  <a:lnTo>
                    <a:pt x="1394" y="9"/>
                  </a:lnTo>
                  <a:lnTo>
                    <a:pt x="1397" y="10"/>
                  </a:lnTo>
                  <a:lnTo>
                    <a:pt x="1401" y="10"/>
                  </a:lnTo>
                  <a:lnTo>
                    <a:pt x="1405" y="11"/>
                  </a:lnTo>
                  <a:lnTo>
                    <a:pt x="1409" y="11"/>
                  </a:lnTo>
                  <a:lnTo>
                    <a:pt x="1413" y="12"/>
                  </a:lnTo>
                  <a:lnTo>
                    <a:pt x="1417" y="12"/>
                  </a:lnTo>
                  <a:lnTo>
                    <a:pt x="1421" y="13"/>
                  </a:lnTo>
                  <a:lnTo>
                    <a:pt x="1424" y="13"/>
                  </a:lnTo>
                  <a:lnTo>
                    <a:pt x="1428" y="14"/>
                  </a:lnTo>
                  <a:lnTo>
                    <a:pt x="1432" y="14"/>
                  </a:lnTo>
                  <a:lnTo>
                    <a:pt x="1436" y="15"/>
                  </a:lnTo>
                  <a:lnTo>
                    <a:pt x="1440" y="16"/>
                  </a:lnTo>
                  <a:lnTo>
                    <a:pt x="1444" y="16"/>
                  </a:lnTo>
                  <a:lnTo>
                    <a:pt x="1448" y="17"/>
                  </a:lnTo>
                  <a:lnTo>
                    <a:pt x="1451" y="18"/>
                  </a:lnTo>
                  <a:lnTo>
                    <a:pt x="1455" y="18"/>
                  </a:lnTo>
                  <a:lnTo>
                    <a:pt x="1459" y="19"/>
                  </a:lnTo>
                  <a:lnTo>
                    <a:pt x="1463" y="20"/>
                  </a:lnTo>
                  <a:lnTo>
                    <a:pt x="1467" y="20"/>
                  </a:lnTo>
                  <a:lnTo>
                    <a:pt x="1471" y="21"/>
                  </a:lnTo>
                  <a:lnTo>
                    <a:pt x="1475" y="22"/>
                  </a:lnTo>
                  <a:lnTo>
                    <a:pt x="1478" y="23"/>
                  </a:lnTo>
                  <a:lnTo>
                    <a:pt x="1482" y="23"/>
                  </a:lnTo>
                  <a:lnTo>
                    <a:pt x="1486" y="24"/>
                  </a:lnTo>
                  <a:lnTo>
                    <a:pt x="1490" y="25"/>
                  </a:lnTo>
                  <a:lnTo>
                    <a:pt x="1494" y="26"/>
                  </a:lnTo>
                  <a:lnTo>
                    <a:pt x="1498" y="26"/>
                  </a:lnTo>
                  <a:lnTo>
                    <a:pt x="1501" y="27"/>
                  </a:lnTo>
                  <a:lnTo>
                    <a:pt x="1505" y="28"/>
                  </a:lnTo>
                  <a:lnTo>
                    <a:pt x="1509" y="29"/>
                  </a:lnTo>
                  <a:lnTo>
                    <a:pt x="1513" y="30"/>
                  </a:lnTo>
                  <a:lnTo>
                    <a:pt x="1517" y="30"/>
                  </a:lnTo>
                  <a:lnTo>
                    <a:pt x="1521" y="31"/>
                  </a:lnTo>
                  <a:lnTo>
                    <a:pt x="1524" y="32"/>
                  </a:lnTo>
                  <a:lnTo>
                    <a:pt x="1528" y="33"/>
                  </a:lnTo>
                  <a:lnTo>
                    <a:pt x="1532" y="34"/>
                  </a:lnTo>
                  <a:lnTo>
                    <a:pt x="1536" y="35"/>
                  </a:lnTo>
                  <a:lnTo>
                    <a:pt x="1540" y="36"/>
                  </a:lnTo>
                  <a:lnTo>
                    <a:pt x="1543" y="37"/>
                  </a:lnTo>
                  <a:lnTo>
                    <a:pt x="1547" y="38"/>
                  </a:lnTo>
                  <a:lnTo>
                    <a:pt x="1551" y="39"/>
                  </a:lnTo>
                  <a:lnTo>
                    <a:pt x="1555" y="40"/>
                  </a:lnTo>
                  <a:lnTo>
                    <a:pt x="1559" y="41"/>
                  </a:lnTo>
                  <a:lnTo>
                    <a:pt x="1562" y="42"/>
                  </a:lnTo>
                  <a:lnTo>
                    <a:pt x="1566" y="43"/>
                  </a:lnTo>
                  <a:lnTo>
                    <a:pt x="1570" y="44"/>
                  </a:lnTo>
                  <a:lnTo>
                    <a:pt x="1574" y="45"/>
                  </a:lnTo>
                  <a:lnTo>
                    <a:pt x="1578" y="46"/>
                  </a:lnTo>
                  <a:lnTo>
                    <a:pt x="1581" y="47"/>
                  </a:lnTo>
                  <a:lnTo>
                    <a:pt x="1585" y="48"/>
                  </a:lnTo>
                  <a:lnTo>
                    <a:pt x="1589" y="49"/>
                  </a:lnTo>
                  <a:lnTo>
                    <a:pt x="1592" y="50"/>
                  </a:lnTo>
                  <a:lnTo>
                    <a:pt x="1596" y="51"/>
                  </a:lnTo>
                  <a:lnTo>
                    <a:pt x="1600" y="52"/>
                  </a:lnTo>
                  <a:lnTo>
                    <a:pt x="1604" y="53"/>
                  </a:lnTo>
                  <a:lnTo>
                    <a:pt x="1608" y="55"/>
                  </a:lnTo>
                  <a:lnTo>
                    <a:pt x="1611" y="56"/>
                  </a:lnTo>
                  <a:lnTo>
                    <a:pt x="1615" y="57"/>
                  </a:lnTo>
                  <a:lnTo>
                    <a:pt x="1619" y="58"/>
                  </a:lnTo>
                  <a:lnTo>
                    <a:pt x="1622" y="59"/>
                  </a:lnTo>
                  <a:lnTo>
                    <a:pt x="1626" y="61"/>
                  </a:lnTo>
                  <a:lnTo>
                    <a:pt x="1630" y="62"/>
                  </a:lnTo>
                  <a:lnTo>
                    <a:pt x="1634" y="63"/>
                  </a:lnTo>
                  <a:lnTo>
                    <a:pt x="1637" y="64"/>
                  </a:lnTo>
                  <a:lnTo>
                    <a:pt x="1641" y="66"/>
                  </a:lnTo>
                  <a:lnTo>
                    <a:pt x="1645" y="67"/>
                  </a:lnTo>
                  <a:lnTo>
                    <a:pt x="1649" y="68"/>
                  </a:lnTo>
                  <a:lnTo>
                    <a:pt x="1652" y="69"/>
                  </a:lnTo>
                  <a:lnTo>
                    <a:pt x="1656" y="71"/>
                  </a:lnTo>
                  <a:lnTo>
                    <a:pt x="1660" y="72"/>
                  </a:lnTo>
                  <a:lnTo>
                    <a:pt x="1663" y="73"/>
                  </a:lnTo>
                  <a:lnTo>
                    <a:pt x="1667" y="75"/>
                  </a:lnTo>
                  <a:lnTo>
                    <a:pt x="1671" y="76"/>
                  </a:lnTo>
                  <a:lnTo>
                    <a:pt x="1674" y="77"/>
                  </a:lnTo>
                  <a:lnTo>
                    <a:pt x="1678" y="79"/>
                  </a:lnTo>
                  <a:lnTo>
                    <a:pt x="1682" y="80"/>
                  </a:lnTo>
                  <a:lnTo>
                    <a:pt x="1685" y="81"/>
                  </a:lnTo>
                  <a:lnTo>
                    <a:pt x="1689" y="83"/>
                  </a:lnTo>
                  <a:lnTo>
                    <a:pt x="1693" y="84"/>
                  </a:lnTo>
                  <a:lnTo>
                    <a:pt x="1696" y="86"/>
                  </a:lnTo>
                  <a:lnTo>
                    <a:pt x="1700" y="87"/>
                  </a:lnTo>
                  <a:lnTo>
                    <a:pt x="1704" y="89"/>
                  </a:lnTo>
                  <a:lnTo>
                    <a:pt x="1707" y="90"/>
                  </a:lnTo>
                  <a:lnTo>
                    <a:pt x="1711" y="92"/>
                  </a:lnTo>
                  <a:lnTo>
                    <a:pt x="1714" y="93"/>
                  </a:lnTo>
                  <a:lnTo>
                    <a:pt x="1718" y="95"/>
                  </a:lnTo>
                  <a:lnTo>
                    <a:pt x="1722" y="96"/>
                  </a:lnTo>
                  <a:lnTo>
                    <a:pt x="1725" y="98"/>
                  </a:lnTo>
                  <a:lnTo>
                    <a:pt x="1729" y="99"/>
                  </a:lnTo>
                  <a:lnTo>
                    <a:pt x="1733" y="101"/>
                  </a:lnTo>
                  <a:lnTo>
                    <a:pt x="1736" y="102"/>
                  </a:lnTo>
                  <a:lnTo>
                    <a:pt x="1740" y="104"/>
                  </a:lnTo>
                  <a:lnTo>
                    <a:pt x="1743" y="105"/>
                  </a:lnTo>
                  <a:lnTo>
                    <a:pt x="1747" y="107"/>
                  </a:lnTo>
                  <a:lnTo>
                    <a:pt x="1750" y="109"/>
                  </a:lnTo>
                  <a:lnTo>
                    <a:pt x="1754" y="110"/>
                  </a:lnTo>
                  <a:lnTo>
                    <a:pt x="1757" y="112"/>
                  </a:lnTo>
                  <a:lnTo>
                    <a:pt x="1761" y="113"/>
                  </a:lnTo>
                  <a:lnTo>
                    <a:pt x="1765" y="115"/>
                  </a:lnTo>
                  <a:lnTo>
                    <a:pt x="1768" y="117"/>
                  </a:lnTo>
                  <a:lnTo>
                    <a:pt x="1772" y="119"/>
                  </a:lnTo>
                  <a:lnTo>
                    <a:pt x="1775" y="120"/>
                  </a:lnTo>
                  <a:lnTo>
                    <a:pt x="1779" y="122"/>
                  </a:lnTo>
                  <a:lnTo>
                    <a:pt x="1782" y="123"/>
                  </a:lnTo>
                  <a:lnTo>
                    <a:pt x="1786" y="125"/>
                  </a:lnTo>
                  <a:lnTo>
                    <a:pt x="1789" y="127"/>
                  </a:lnTo>
                  <a:lnTo>
                    <a:pt x="1793" y="129"/>
                  </a:lnTo>
                  <a:lnTo>
                    <a:pt x="1796" y="130"/>
                  </a:lnTo>
                  <a:lnTo>
                    <a:pt x="1800" y="132"/>
                  </a:lnTo>
                  <a:lnTo>
                    <a:pt x="1804" y="134"/>
                  </a:lnTo>
                  <a:lnTo>
                    <a:pt x="1807" y="136"/>
                  </a:lnTo>
                  <a:lnTo>
                    <a:pt x="1810" y="138"/>
                  </a:lnTo>
                  <a:lnTo>
                    <a:pt x="1814" y="139"/>
                  </a:lnTo>
                  <a:lnTo>
                    <a:pt x="1817" y="141"/>
                  </a:lnTo>
                  <a:lnTo>
                    <a:pt x="1821" y="143"/>
                  </a:lnTo>
                  <a:lnTo>
                    <a:pt x="1824" y="145"/>
                  </a:lnTo>
                  <a:lnTo>
                    <a:pt x="1828" y="147"/>
                  </a:lnTo>
                  <a:lnTo>
                    <a:pt x="1831" y="149"/>
                  </a:lnTo>
                  <a:lnTo>
                    <a:pt x="1835" y="150"/>
                  </a:lnTo>
                  <a:lnTo>
                    <a:pt x="1838" y="152"/>
                  </a:lnTo>
                  <a:lnTo>
                    <a:pt x="1841" y="154"/>
                  </a:lnTo>
                  <a:lnTo>
                    <a:pt x="1845" y="156"/>
                  </a:lnTo>
                  <a:lnTo>
                    <a:pt x="1849" y="158"/>
                  </a:lnTo>
                  <a:lnTo>
                    <a:pt x="1852" y="160"/>
                  </a:lnTo>
                  <a:lnTo>
                    <a:pt x="1855" y="162"/>
                  </a:lnTo>
                  <a:lnTo>
                    <a:pt x="1859" y="164"/>
                  </a:lnTo>
                  <a:lnTo>
                    <a:pt x="1862" y="166"/>
                  </a:lnTo>
                  <a:lnTo>
                    <a:pt x="1865" y="168"/>
                  </a:lnTo>
                  <a:lnTo>
                    <a:pt x="1869" y="170"/>
                  </a:lnTo>
                  <a:lnTo>
                    <a:pt x="1872" y="172"/>
                  </a:lnTo>
                  <a:lnTo>
                    <a:pt x="1876" y="174"/>
                  </a:lnTo>
                  <a:lnTo>
                    <a:pt x="1879" y="176"/>
                  </a:lnTo>
                  <a:lnTo>
                    <a:pt x="1882" y="178"/>
                  </a:lnTo>
                  <a:lnTo>
                    <a:pt x="1886" y="180"/>
                  </a:lnTo>
                  <a:lnTo>
                    <a:pt x="1889" y="182"/>
                  </a:lnTo>
                  <a:lnTo>
                    <a:pt x="1892" y="184"/>
                  </a:lnTo>
                  <a:lnTo>
                    <a:pt x="1896" y="186"/>
                  </a:lnTo>
                  <a:lnTo>
                    <a:pt x="1899" y="188"/>
                  </a:lnTo>
                  <a:lnTo>
                    <a:pt x="1902" y="190"/>
                  </a:lnTo>
                  <a:lnTo>
                    <a:pt x="1906" y="192"/>
                  </a:lnTo>
                  <a:lnTo>
                    <a:pt x="1909" y="194"/>
                  </a:lnTo>
                  <a:lnTo>
                    <a:pt x="1912" y="196"/>
                  </a:lnTo>
                  <a:lnTo>
                    <a:pt x="1916" y="199"/>
                  </a:lnTo>
                  <a:lnTo>
                    <a:pt x="1919" y="201"/>
                  </a:lnTo>
                  <a:lnTo>
                    <a:pt x="1922" y="203"/>
                  </a:lnTo>
                  <a:lnTo>
                    <a:pt x="1925" y="205"/>
                  </a:lnTo>
                  <a:lnTo>
                    <a:pt x="1929" y="207"/>
                  </a:lnTo>
                  <a:lnTo>
                    <a:pt x="1932" y="209"/>
                  </a:lnTo>
                  <a:lnTo>
                    <a:pt x="1935" y="212"/>
                  </a:lnTo>
                  <a:lnTo>
                    <a:pt x="1938" y="214"/>
                  </a:lnTo>
                  <a:lnTo>
                    <a:pt x="1942" y="216"/>
                  </a:lnTo>
                  <a:lnTo>
                    <a:pt x="1945" y="218"/>
                  </a:lnTo>
                  <a:lnTo>
                    <a:pt x="1948" y="221"/>
                  </a:lnTo>
                  <a:lnTo>
                    <a:pt x="1951" y="223"/>
                  </a:lnTo>
                  <a:lnTo>
                    <a:pt x="1955" y="225"/>
                  </a:lnTo>
                  <a:lnTo>
                    <a:pt x="1958" y="227"/>
                  </a:lnTo>
                  <a:lnTo>
                    <a:pt x="1961" y="229"/>
                  </a:lnTo>
                  <a:lnTo>
                    <a:pt x="1964" y="232"/>
                  </a:lnTo>
                  <a:lnTo>
                    <a:pt x="1967" y="234"/>
                  </a:lnTo>
                  <a:lnTo>
                    <a:pt x="1971" y="236"/>
                  </a:lnTo>
                  <a:lnTo>
                    <a:pt x="1974" y="239"/>
                  </a:lnTo>
                  <a:lnTo>
                    <a:pt x="1977" y="241"/>
                  </a:lnTo>
                  <a:lnTo>
                    <a:pt x="1980" y="243"/>
                  </a:lnTo>
                  <a:lnTo>
                    <a:pt x="1983" y="246"/>
                  </a:lnTo>
                  <a:lnTo>
                    <a:pt x="1986" y="248"/>
                  </a:lnTo>
                  <a:lnTo>
                    <a:pt x="1990" y="250"/>
                  </a:lnTo>
                  <a:lnTo>
                    <a:pt x="1993" y="253"/>
                  </a:lnTo>
                  <a:lnTo>
                    <a:pt x="1996" y="255"/>
                  </a:lnTo>
                  <a:lnTo>
                    <a:pt x="1999" y="257"/>
                  </a:lnTo>
                  <a:lnTo>
                    <a:pt x="2002" y="260"/>
                  </a:lnTo>
                  <a:lnTo>
                    <a:pt x="2005" y="262"/>
                  </a:lnTo>
                  <a:lnTo>
                    <a:pt x="2008" y="265"/>
                  </a:lnTo>
                  <a:lnTo>
                    <a:pt x="2011" y="267"/>
                  </a:lnTo>
                  <a:lnTo>
                    <a:pt x="2014" y="270"/>
                  </a:lnTo>
                  <a:lnTo>
                    <a:pt x="2018" y="272"/>
                  </a:lnTo>
                  <a:lnTo>
                    <a:pt x="2021" y="274"/>
                  </a:lnTo>
                  <a:lnTo>
                    <a:pt x="2024" y="277"/>
                  </a:lnTo>
                  <a:lnTo>
                    <a:pt x="2027" y="280"/>
                  </a:lnTo>
                  <a:lnTo>
                    <a:pt x="2030" y="282"/>
                  </a:lnTo>
                  <a:lnTo>
                    <a:pt x="2033" y="285"/>
                  </a:lnTo>
                  <a:lnTo>
                    <a:pt x="2036" y="287"/>
                  </a:lnTo>
                  <a:lnTo>
                    <a:pt x="2039" y="290"/>
                  </a:lnTo>
                  <a:lnTo>
                    <a:pt x="2042" y="292"/>
                  </a:lnTo>
                  <a:lnTo>
                    <a:pt x="2045" y="295"/>
                  </a:lnTo>
                  <a:lnTo>
                    <a:pt x="2048" y="297"/>
                  </a:lnTo>
                  <a:lnTo>
                    <a:pt x="2051" y="300"/>
                  </a:lnTo>
                  <a:lnTo>
                    <a:pt x="2054" y="302"/>
                  </a:lnTo>
                  <a:lnTo>
                    <a:pt x="2057" y="305"/>
                  </a:lnTo>
                  <a:lnTo>
                    <a:pt x="2060" y="307"/>
                  </a:lnTo>
                  <a:lnTo>
                    <a:pt x="2063" y="310"/>
                  </a:lnTo>
                  <a:lnTo>
                    <a:pt x="2066" y="313"/>
                  </a:lnTo>
                  <a:lnTo>
                    <a:pt x="2069" y="315"/>
                  </a:lnTo>
                  <a:lnTo>
                    <a:pt x="2072" y="318"/>
                  </a:lnTo>
                  <a:lnTo>
                    <a:pt x="2075" y="321"/>
                  </a:lnTo>
                  <a:lnTo>
                    <a:pt x="2077" y="323"/>
                  </a:lnTo>
                  <a:lnTo>
                    <a:pt x="2080" y="326"/>
                  </a:lnTo>
                  <a:lnTo>
                    <a:pt x="2083" y="328"/>
                  </a:lnTo>
                  <a:lnTo>
                    <a:pt x="2086" y="331"/>
                  </a:lnTo>
                  <a:lnTo>
                    <a:pt x="2089" y="334"/>
                  </a:lnTo>
                  <a:lnTo>
                    <a:pt x="2092" y="337"/>
                  </a:lnTo>
                  <a:lnTo>
                    <a:pt x="2095" y="339"/>
                  </a:lnTo>
                  <a:lnTo>
                    <a:pt x="2098" y="342"/>
                  </a:lnTo>
                  <a:lnTo>
                    <a:pt x="2100" y="345"/>
                  </a:lnTo>
                  <a:lnTo>
                    <a:pt x="2103" y="347"/>
                  </a:lnTo>
                  <a:lnTo>
                    <a:pt x="2106" y="350"/>
                  </a:lnTo>
                  <a:lnTo>
                    <a:pt x="2109" y="353"/>
                  </a:lnTo>
                  <a:lnTo>
                    <a:pt x="2112" y="356"/>
                  </a:lnTo>
                  <a:lnTo>
                    <a:pt x="2114" y="358"/>
                  </a:lnTo>
                  <a:lnTo>
                    <a:pt x="2117" y="361"/>
                  </a:lnTo>
                  <a:lnTo>
                    <a:pt x="2120" y="364"/>
                  </a:lnTo>
                  <a:lnTo>
                    <a:pt x="2123" y="367"/>
                  </a:lnTo>
                  <a:lnTo>
                    <a:pt x="2126" y="369"/>
                  </a:lnTo>
                  <a:lnTo>
                    <a:pt x="2128" y="372"/>
                  </a:lnTo>
                  <a:lnTo>
                    <a:pt x="2131" y="375"/>
                  </a:lnTo>
                  <a:lnTo>
                    <a:pt x="2134" y="378"/>
                  </a:lnTo>
                  <a:lnTo>
                    <a:pt x="2137" y="381"/>
                  </a:lnTo>
                  <a:lnTo>
                    <a:pt x="2139" y="384"/>
                  </a:lnTo>
                  <a:lnTo>
                    <a:pt x="2142" y="386"/>
                  </a:lnTo>
                  <a:lnTo>
                    <a:pt x="2145" y="389"/>
                  </a:lnTo>
                  <a:lnTo>
                    <a:pt x="2147" y="392"/>
                  </a:lnTo>
                  <a:lnTo>
                    <a:pt x="2150" y="395"/>
                  </a:lnTo>
                  <a:lnTo>
                    <a:pt x="2153" y="398"/>
                  </a:lnTo>
                  <a:lnTo>
                    <a:pt x="2156" y="401"/>
                  </a:lnTo>
                  <a:lnTo>
                    <a:pt x="2158" y="404"/>
                  </a:lnTo>
                  <a:lnTo>
                    <a:pt x="2161" y="407"/>
                  </a:lnTo>
                  <a:lnTo>
                    <a:pt x="2163" y="410"/>
                  </a:lnTo>
                  <a:lnTo>
                    <a:pt x="2166" y="412"/>
                  </a:lnTo>
                  <a:lnTo>
                    <a:pt x="2169" y="415"/>
                  </a:lnTo>
                  <a:lnTo>
                    <a:pt x="2171" y="418"/>
                  </a:lnTo>
                  <a:lnTo>
                    <a:pt x="2174" y="421"/>
                  </a:lnTo>
                  <a:lnTo>
                    <a:pt x="2177" y="424"/>
                  </a:lnTo>
                  <a:lnTo>
                    <a:pt x="2179" y="427"/>
                  </a:lnTo>
                  <a:lnTo>
                    <a:pt x="2182" y="430"/>
                  </a:lnTo>
                  <a:lnTo>
                    <a:pt x="2184" y="433"/>
                  </a:lnTo>
                  <a:lnTo>
                    <a:pt x="2187" y="436"/>
                  </a:lnTo>
                  <a:lnTo>
                    <a:pt x="2189" y="439"/>
                  </a:lnTo>
                  <a:lnTo>
                    <a:pt x="2192" y="442"/>
                  </a:lnTo>
                  <a:lnTo>
                    <a:pt x="2195" y="445"/>
                  </a:lnTo>
                  <a:lnTo>
                    <a:pt x="2197" y="448"/>
                  </a:lnTo>
                  <a:lnTo>
                    <a:pt x="2199" y="451"/>
                  </a:lnTo>
                  <a:lnTo>
                    <a:pt x="2202" y="454"/>
                  </a:lnTo>
                  <a:lnTo>
                    <a:pt x="2205" y="457"/>
                  </a:lnTo>
                  <a:lnTo>
                    <a:pt x="2207" y="460"/>
                  </a:lnTo>
                  <a:lnTo>
                    <a:pt x="2209" y="463"/>
                  </a:lnTo>
                  <a:lnTo>
                    <a:pt x="2212" y="466"/>
                  </a:lnTo>
                  <a:lnTo>
                    <a:pt x="2214" y="470"/>
                  </a:lnTo>
                  <a:lnTo>
                    <a:pt x="2217" y="473"/>
                  </a:lnTo>
                  <a:lnTo>
                    <a:pt x="2219" y="476"/>
                  </a:lnTo>
                  <a:lnTo>
                    <a:pt x="2222" y="479"/>
                  </a:lnTo>
                  <a:lnTo>
                    <a:pt x="2224" y="482"/>
                  </a:lnTo>
                  <a:lnTo>
                    <a:pt x="2227" y="485"/>
                  </a:lnTo>
                  <a:lnTo>
                    <a:pt x="2229" y="488"/>
                  </a:lnTo>
                  <a:lnTo>
                    <a:pt x="2231" y="491"/>
                  </a:lnTo>
                  <a:lnTo>
                    <a:pt x="2234" y="495"/>
                  </a:lnTo>
                  <a:lnTo>
                    <a:pt x="2236" y="498"/>
                  </a:lnTo>
                  <a:lnTo>
                    <a:pt x="2238" y="501"/>
                  </a:lnTo>
                  <a:lnTo>
                    <a:pt x="2241" y="504"/>
                  </a:lnTo>
                  <a:lnTo>
                    <a:pt x="2243" y="507"/>
                  </a:lnTo>
                  <a:lnTo>
                    <a:pt x="2246" y="510"/>
                  </a:lnTo>
                  <a:lnTo>
                    <a:pt x="2248" y="514"/>
                  </a:lnTo>
                  <a:lnTo>
                    <a:pt x="2250" y="517"/>
                  </a:lnTo>
                  <a:lnTo>
                    <a:pt x="2253" y="520"/>
                  </a:lnTo>
                  <a:lnTo>
                    <a:pt x="2255" y="523"/>
                  </a:lnTo>
                  <a:lnTo>
                    <a:pt x="2257" y="526"/>
                  </a:lnTo>
                  <a:lnTo>
                    <a:pt x="2259" y="530"/>
                  </a:lnTo>
                  <a:lnTo>
                    <a:pt x="2262" y="533"/>
                  </a:lnTo>
                  <a:lnTo>
                    <a:pt x="2264" y="536"/>
                  </a:lnTo>
                  <a:lnTo>
                    <a:pt x="2266" y="539"/>
                  </a:lnTo>
                  <a:lnTo>
                    <a:pt x="2268" y="543"/>
                  </a:lnTo>
                  <a:lnTo>
                    <a:pt x="2271" y="546"/>
                  </a:lnTo>
                  <a:lnTo>
                    <a:pt x="2273" y="549"/>
                  </a:lnTo>
                  <a:lnTo>
                    <a:pt x="2275" y="552"/>
                  </a:lnTo>
                  <a:lnTo>
                    <a:pt x="2277" y="556"/>
                  </a:lnTo>
                  <a:lnTo>
                    <a:pt x="2279" y="559"/>
                  </a:lnTo>
                  <a:lnTo>
                    <a:pt x="2282" y="562"/>
                  </a:lnTo>
                  <a:lnTo>
                    <a:pt x="2284" y="565"/>
                  </a:lnTo>
                  <a:lnTo>
                    <a:pt x="2286" y="569"/>
                  </a:lnTo>
                  <a:lnTo>
                    <a:pt x="2288" y="572"/>
                  </a:lnTo>
                  <a:lnTo>
                    <a:pt x="2290" y="575"/>
                  </a:lnTo>
                  <a:lnTo>
                    <a:pt x="2292" y="579"/>
                  </a:lnTo>
                  <a:lnTo>
                    <a:pt x="2294" y="582"/>
                  </a:lnTo>
                  <a:lnTo>
                    <a:pt x="2296" y="586"/>
                  </a:lnTo>
                  <a:lnTo>
                    <a:pt x="2299" y="589"/>
                  </a:lnTo>
                  <a:lnTo>
                    <a:pt x="2301" y="592"/>
                  </a:lnTo>
                  <a:lnTo>
                    <a:pt x="2303" y="596"/>
                  </a:lnTo>
                  <a:lnTo>
                    <a:pt x="2305" y="599"/>
                  </a:lnTo>
                  <a:lnTo>
                    <a:pt x="2307" y="602"/>
                  </a:lnTo>
                  <a:lnTo>
                    <a:pt x="2309" y="606"/>
                  </a:lnTo>
                  <a:lnTo>
                    <a:pt x="2311" y="609"/>
                  </a:lnTo>
                  <a:lnTo>
                    <a:pt x="2313" y="612"/>
                  </a:lnTo>
                  <a:lnTo>
                    <a:pt x="2315" y="616"/>
                  </a:lnTo>
                  <a:lnTo>
                    <a:pt x="2317" y="619"/>
                  </a:lnTo>
                  <a:lnTo>
                    <a:pt x="2319" y="623"/>
                  </a:lnTo>
                  <a:lnTo>
                    <a:pt x="2321" y="626"/>
                  </a:lnTo>
                  <a:lnTo>
                    <a:pt x="2323" y="629"/>
                  </a:lnTo>
                  <a:lnTo>
                    <a:pt x="2325" y="633"/>
                  </a:lnTo>
                  <a:lnTo>
                    <a:pt x="2327" y="636"/>
                  </a:lnTo>
                  <a:lnTo>
                    <a:pt x="2329" y="640"/>
                  </a:lnTo>
                  <a:lnTo>
                    <a:pt x="2331" y="643"/>
                  </a:lnTo>
                  <a:lnTo>
                    <a:pt x="2333" y="647"/>
                  </a:lnTo>
                  <a:lnTo>
                    <a:pt x="2334" y="650"/>
                  </a:lnTo>
                  <a:lnTo>
                    <a:pt x="2336" y="654"/>
                  </a:lnTo>
                  <a:lnTo>
                    <a:pt x="2338" y="657"/>
                  </a:lnTo>
                  <a:lnTo>
                    <a:pt x="2340" y="661"/>
                  </a:lnTo>
                  <a:lnTo>
                    <a:pt x="2342" y="664"/>
                  </a:lnTo>
                  <a:lnTo>
                    <a:pt x="2344" y="668"/>
                  </a:lnTo>
                  <a:lnTo>
                    <a:pt x="2346" y="671"/>
                  </a:lnTo>
                  <a:lnTo>
                    <a:pt x="2347" y="675"/>
                  </a:lnTo>
                  <a:lnTo>
                    <a:pt x="2349" y="678"/>
                  </a:lnTo>
                  <a:lnTo>
                    <a:pt x="2351" y="682"/>
                  </a:lnTo>
                  <a:lnTo>
                    <a:pt x="2353" y="685"/>
                  </a:lnTo>
                  <a:lnTo>
                    <a:pt x="2355" y="689"/>
                  </a:lnTo>
                  <a:lnTo>
                    <a:pt x="2356" y="692"/>
                  </a:lnTo>
                  <a:lnTo>
                    <a:pt x="2358" y="696"/>
                  </a:lnTo>
                  <a:lnTo>
                    <a:pt x="2360" y="699"/>
                  </a:lnTo>
                  <a:lnTo>
                    <a:pt x="2362" y="703"/>
                  </a:lnTo>
                  <a:lnTo>
                    <a:pt x="2363" y="706"/>
                  </a:lnTo>
                  <a:lnTo>
                    <a:pt x="2365" y="710"/>
                  </a:lnTo>
                  <a:lnTo>
                    <a:pt x="2367" y="714"/>
                  </a:lnTo>
                  <a:lnTo>
                    <a:pt x="2369" y="717"/>
                  </a:lnTo>
                  <a:lnTo>
                    <a:pt x="2370" y="721"/>
                  </a:lnTo>
                  <a:lnTo>
                    <a:pt x="2372" y="724"/>
                  </a:lnTo>
                  <a:lnTo>
                    <a:pt x="2373" y="728"/>
                  </a:lnTo>
                  <a:lnTo>
                    <a:pt x="2375" y="731"/>
                  </a:lnTo>
                  <a:lnTo>
                    <a:pt x="2377" y="735"/>
                  </a:lnTo>
                  <a:lnTo>
                    <a:pt x="2378" y="739"/>
                  </a:lnTo>
                  <a:lnTo>
                    <a:pt x="2380" y="742"/>
                  </a:lnTo>
                  <a:lnTo>
                    <a:pt x="2382" y="746"/>
                  </a:lnTo>
                  <a:lnTo>
                    <a:pt x="2383" y="750"/>
                  </a:lnTo>
                  <a:lnTo>
                    <a:pt x="2385" y="753"/>
                  </a:lnTo>
                  <a:lnTo>
                    <a:pt x="2386" y="757"/>
                  </a:lnTo>
                  <a:lnTo>
                    <a:pt x="2388" y="76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grpSp>
        <p:nvGrpSpPr>
          <p:cNvPr id="74" name="Group 72"/>
          <p:cNvGrpSpPr>
            <a:grpSpLocks noChangeAspect="1"/>
          </p:cNvGrpSpPr>
          <p:nvPr/>
        </p:nvGrpSpPr>
        <p:grpSpPr bwMode="auto">
          <a:xfrm>
            <a:off x="7157919" y="2374900"/>
            <a:ext cx="4171950" cy="4025900"/>
            <a:chOff x="2855" y="1520"/>
            <a:chExt cx="2628" cy="2536"/>
          </a:xfrm>
        </p:grpSpPr>
        <p:sp>
          <p:nvSpPr>
            <p:cNvPr id="75" name="AutoShape 71"/>
            <p:cNvSpPr>
              <a:spLocks noChangeAspect="1" noChangeArrowheads="1" noTextEdit="1"/>
            </p:cNvSpPr>
            <p:nvPr/>
          </p:nvSpPr>
          <p:spPr bwMode="auto">
            <a:xfrm>
              <a:off x="2855" y="1520"/>
              <a:ext cx="2628" cy="2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3343" y="1919"/>
              <a:ext cx="1742" cy="1739"/>
            </a:xfrm>
            <a:custGeom>
              <a:avLst/>
              <a:gdLst>
                <a:gd name="T0" fmla="*/ 956 w 1742"/>
                <a:gd name="T1" fmla="*/ 5 h 1739"/>
                <a:gd name="T2" fmla="*/ 1045 w 1742"/>
                <a:gd name="T3" fmla="*/ 18 h 1739"/>
                <a:gd name="T4" fmla="*/ 1130 w 1742"/>
                <a:gd name="T5" fmla="*/ 40 h 1739"/>
                <a:gd name="T6" fmla="*/ 1216 w 1742"/>
                <a:gd name="T7" fmla="*/ 71 h 1739"/>
                <a:gd name="T8" fmla="*/ 1299 w 1742"/>
                <a:gd name="T9" fmla="*/ 113 h 1739"/>
                <a:gd name="T10" fmla="*/ 1370 w 1742"/>
                <a:gd name="T11" fmla="*/ 157 h 1739"/>
                <a:gd name="T12" fmla="*/ 1438 w 1742"/>
                <a:gd name="T13" fmla="*/ 210 h 1739"/>
                <a:gd name="T14" fmla="*/ 1500 w 1742"/>
                <a:gd name="T15" fmla="*/ 269 h 1739"/>
                <a:gd name="T16" fmla="*/ 1555 w 1742"/>
                <a:gd name="T17" fmla="*/ 331 h 1739"/>
                <a:gd name="T18" fmla="*/ 1604 w 1742"/>
                <a:gd name="T19" fmla="*/ 400 h 1739"/>
                <a:gd name="T20" fmla="*/ 1647 w 1742"/>
                <a:gd name="T21" fmla="*/ 475 h 1739"/>
                <a:gd name="T22" fmla="*/ 1682 w 1742"/>
                <a:gd name="T23" fmla="*/ 552 h 1739"/>
                <a:gd name="T24" fmla="*/ 1709 w 1742"/>
                <a:gd name="T25" fmla="*/ 634 h 1739"/>
                <a:gd name="T26" fmla="*/ 1728 w 1742"/>
                <a:gd name="T27" fmla="*/ 712 h 1739"/>
                <a:gd name="T28" fmla="*/ 1739 w 1742"/>
                <a:gd name="T29" fmla="*/ 794 h 1739"/>
                <a:gd name="T30" fmla="*/ 1742 w 1742"/>
                <a:gd name="T31" fmla="*/ 868 h 1739"/>
                <a:gd name="T32" fmla="*/ 1739 w 1742"/>
                <a:gd name="T33" fmla="*/ 944 h 1739"/>
                <a:gd name="T34" fmla="*/ 1729 w 1742"/>
                <a:gd name="T35" fmla="*/ 1023 h 1739"/>
                <a:gd name="T36" fmla="*/ 1711 w 1742"/>
                <a:gd name="T37" fmla="*/ 1101 h 1739"/>
                <a:gd name="T38" fmla="*/ 1683 w 1742"/>
                <a:gd name="T39" fmla="*/ 1184 h 1739"/>
                <a:gd name="T40" fmla="*/ 1650 w 1742"/>
                <a:gd name="T41" fmla="*/ 1260 h 1739"/>
                <a:gd name="T42" fmla="*/ 1605 w 1742"/>
                <a:gd name="T43" fmla="*/ 1338 h 1739"/>
                <a:gd name="T44" fmla="*/ 1555 w 1742"/>
                <a:gd name="T45" fmla="*/ 1408 h 1739"/>
                <a:gd name="T46" fmla="*/ 1501 w 1742"/>
                <a:gd name="T47" fmla="*/ 1470 h 1739"/>
                <a:gd name="T48" fmla="*/ 1442 w 1742"/>
                <a:gd name="T49" fmla="*/ 1526 h 1739"/>
                <a:gd name="T50" fmla="*/ 1376 w 1742"/>
                <a:gd name="T51" fmla="*/ 1578 h 1739"/>
                <a:gd name="T52" fmla="*/ 1304 w 1742"/>
                <a:gd name="T53" fmla="*/ 1624 h 1739"/>
                <a:gd name="T54" fmla="*/ 1229 w 1742"/>
                <a:gd name="T55" fmla="*/ 1662 h 1739"/>
                <a:gd name="T56" fmla="*/ 1151 w 1742"/>
                <a:gd name="T57" fmla="*/ 1693 h 1739"/>
                <a:gd name="T58" fmla="*/ 1071 w 1742"/>
                <a:gd name="T59" fmla="*/ 1716 h 1739"/>
                <a:gd name="T60" fmla="*/ 988 w 1742"/>
                <a:gd name="T61" fmla="*/ 1731 h 1739"/>
                <a:gd name="T62" fmla="*/ 911 w 1742"/>
                <a:gd name="T63" fmla="*/ 1738 h 1739"/>
                <a:gd name="T64" fmla="*/ 833 w 1742"/>
                <a:gd name="T65" fmla="*/ 1738 h 1739"/>
                <a:gd name="T66" fmla="*/ 755 w 1742"/>
                <a:gd name="T67" fmla="*/ 1731 h 1739"/>
                <a:gd name="T68" fmla="*/ 670 w 1742"/>
                <a:gd name="T69" fmla="*/ 1715 h 1739"/>
                <a:gd name="T70" fmla="*/ 591 w 1742"/>
                <a:gd name="T71" fmla="*/ 1693 h 1739"/>
                <a:gd name="T72" fmla="*/ 510 w 1742"/>
                <a:gd name="T73" fmla="*/ 1661 h 1739"/>
                <a:gd name="T74" fmla="*/ 430 w 1742"/>
                <a:gd name="T75" fmla="*/ 1619 h 1739"/>
                <a:gd name="T76" fmla="*/ 356 w 1742"/>
                <a:gd name="T77" fmla="*/ 1571 h 1739"/>
                <a:gd name="T78" fmla="*/ 295 w 1742"/>
                <a:gd name="T79" fmla="*/ 1522 h 1739"/>
                <a:gd name="T80" fmla="*/ 239 w 1742"/>
                <a:gd name="T81" fmla="*/ 1468 h 1739"/>
                <a:gd name="T82" fmla="*/ 182 w 1742"/>
                <a:gd name="T83" fmla="*/ 1402 h 1739"/>
                <a:gd name="T84" fmla="*/ 133 w 1742"/>
                <a:gd name="T85" fmla="*/ 1332 h 1739"/>
                <a:gd name="T86" fmla="*/ 88 w 1742"/>
                <a:gd name="T87" fmla="*/ 1251 h 1739"/>
                <a:gd name="T88" fmla="*/ 54 w 1742"/>
                <a:gd name="T89" fmla="*/ 1171 h 1739"/>
                <a:gd name="T90" fmla="*/ 26 w 1742"/>
                <a:gd name="T91" fmla="*/ 1083 h 1739"/>
                <a:gd name="T92" fmla="*/ 8 w 1742"/>
                <a:gd name="T93" fmla="*/ 993 h 1739"/>
                <a:gd name="T94" fmla="*/ 0 w 1742"/>
                <a:gd name="T95" fmla="*/ 903 h 1739"/>
                <a:gd name="T96" fmla="*/ 1 w 1742"/>
                <a:gd name="T97" fmla="*/ 816 h 1739"/>
                <a:gd name="T98" fmla="*/ 12 w 1742"/>
                <a:gd name="T99" fmla="*/ 724 h 1739"/>
                <a:gd name="T100" fmla="*/ 31 w 1742"/>
                <a:gd name="T101" fmla="*/ 638 h 1739"/>
                <a:gd name="T102" fmla="*/ 62 w 1742"/>
                <a:gd name="T103" fmla="*/ 547 h 1739"/>
                <a:gd name="T104" fmla="*/ 99 w 1742"/>
                <a:gd name="T105" fmla="*/ 466 h 1739"/>
                <a:gd name="T106" fmla="*/ 146 w 1742"/>
                <a:gd name="T107" fmla="*/ 388 h 1739"/>
                <a:gd name="T108" fmla="*/ 197 w 1742"/>
                <a:gd name="T109" fmla="*/ 319 h 1739"/>
                <a:gd name="T110" fmla="*/ 255 w 1742"/>
                <a:gd name="T111" fmla="*/ 255 h 1739"/>
                <a:gd name="T112" fmla="*/ 318 w 1742"/>
                <a:gd name="T113" fmla="*/ 198 h 1739"/>
                <a:gd name="T114" fmla="*/ 385 w 1742"/>
                <a:gd name="T115" fmla="*/ 148 h 1739"/>
                <a:gd name="T116" fmla="*/ 464 w 1742"/>
                <a:gd name="T117" fmla="*/ 101 h 1739"/>
                <a:gd name="T118" fmla="*/ 550 w 1742"/>
                <a:gd name="T119" fmla="*/ 62 h 1739"/>
                <a:gd name="T120" fmla="*/ 641 w 1742"/>
                <a:gd name="T121" fmla="*/ 32 h 1739"/>
                <a:gd name="T122" fmla="*/ 726 w 1742"/>
                <a:gd name="T123" fmla="*/ 12 h 1739"/>
                <a:gd name="T124" fmla="*/ 815 w 1742"/>
                <a:gd name="T125" fmla="*/ 2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2" h="1739">
                  <a:moveTo>
                    <a:pt x="871" y="0"/>
                  </a:moveTo>
                  <a:lnTo>
                    <a:pt x="872" y="0"/>
                  </a:lnTo>
                  <a:lnTo>
                    <a:pt x="873" y="0"/>
                  </a:lnTo>
                  <a:lnTo>
                    <a:pt x="874" y="0"/>
                  </a:lnTo>
                  <a:lnTo>
                    <a:pt x="875" y="0"/>
                  </a:lnTo>
                  <a:lnTo>
                    <a:pt x="876" y="0"/>
                  </a:lnTo>
                  <a:lnTo>
                    <a:pt x="878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81" y="1"/>
                  </a:lnTo>
                  <a:lnTo>
                    <a:pt x="882" y="1"/>
                  </a:lnTo>
                  <a:lnTo>
                    <a:pt x="882" y="1"/>
                  </a:lnTo>
                  <a:lnTo>
                    <a:pt x="883" y="1"/>
                  </a:lnTo>
                  <a:lnTo>
                    <a:pt x="884" y="1"/>
                  </a:lnTo>
                  <a:lnTo>
                    <a:pt x="885" y="1"/>
                  </a:lnTo>
                  <a:lnTo>
                    <a:pt x="886" y="1"/>
                  </a:lnTo>
                  <a:lnTo>
                    <a:pt x="887" y="1"/>
                  </a:lnTo>
                  <a:lnTo>
                    <a:pt x="889" y="1"/>
                  </a:lnTo>
                  <a:lnTo>
                    <a:pt x="890" y="1"/>
                  </a:lnTo>
                  <a:lnTo>
                    <a:pt x="891" y="1"/>
                  </a:lnTo>
                  <a:lnTo>
                    <a:pt x="892" y="1"/>
                  </a:lnTo>
                  <a:lnTo>
                    <a:pt x="893" y="1"/>
                  </a:lnTo>
                  <a:lnTo>
                    <a:pt x="894" y="1"/>
                  </a:lnTo>
                  <a:lnTo>
                    <a:pt x="896" y="1"/>
                  </a:lnTo>
                  <a:lnTo>
                    <a:pt x="897" y="1"/>
                  </a:lnTo>
                  <a:lnTo>
                    <a:pt x="898" y="1"/>
                  </a:lnTo>
                  <a:lnTo>
                    <a:pt x="899" y="1"/>
                  </a:lnTo>
                  <a:lnTo>
                    <a:pt x="900" y="1"/>
                  </a:lnTo>
                  <a:lnTo>
                    <a:pt x="901" y="1"/>
                  </a:lnTo>
                  <a:lnTo>
                    <a:pt x="902" y="1"/>
                  </a:lnTo>
                  <a:lnTo>
                    <a:pt x="903" y="1"/>
                  </a:lnTo>
                  <a:lnTo>
                    <a:pt x="903" y="1"/>
                  </a:lnTo>
                  <a:lnTo>
                    <a:pt x="904" y="1"/>
                  </a:lnTo>
                  <a:lnTo>
                    <a:pt x="904" y="1"/>
                  </a:lnTo>
                  <a:lnTo>
                    <a:pt x="905" y="1"/>
                  </a:lnTo>
                  <a:lnTo>
                    <a:pt x="906" y="1"/>
                  </a:lnTo>
                  <a:lnTo>
                    <a:pt x="907" y="1"/>
                  </a:lnTo>
                  <a:lnTo>
                    <a:pt x="908" y="1"/>
                  </a:lnTo>
                  <a:lnTo>
                    <a:pt x="909" y="1"/>
                  </a:lnTo>
                  <a:lnTo>
                    <a:pt x="909" y="1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2" y="2"/>
                  </a:lnTo>
                  <a:lnTo>
                    <a:pt x="913" y="2"/>
                  </a:lnTo>
                  <a:lnTo>
                    <a:pt x="914" y="2"/>
                  </a:lnTo>
                  <a:lnTo>
                    <a:pt x="915" y="2"/>
                  </a:lnTo>
                  <a:lnTo>
                    <a:pt x="916" y="2"/>
                  </a:lnTo>
                  <a:lnTo>
                    <a:pt x="917" y="2"/>
                  </a:lnTo>
                  <a:lnTo>
                    <a:pt x="918" y="2"/>
                  </a:lnTo>
                  <a:lnTo>
                    <a:pt x="920" y="2"/>
                  </a:lnTo>
                  <a:lnTo>
                    <a:pt x="920" y="2"/>
                  </a:lnTo>
                  <a:lnTo>
                    <a:pt x="921" y="2"/>
                  </a:lnTo>
                  <a:lnTo>
                    <a:pt x="922" y="2"/>
                  </a:lnTo>
                  <a:lnTo>
                    <a:pt x="923" y="2"/>
                  </a:lnTo>
                  <a:lnTo>
                    <a:pt x="924" y="2"/>
                  </a:lnTo>
                  <a:lnTo>
                    <a:pt x="924" y="2"/>
                  </a:lnTo>
                  <a:lnTo>
                    <a:pt x="925" y="2"/>
                  </a:lnTo>
                  <a:lnTo>
                    <a:pt x="927" y="2"/>
                  </a:lnTo>
                  <a:lnTo>
                    <a:pt x="928" y="2"/>
                  </a:lnTo>
                  <a:lnTo>
                    <a:pt x="929" y="2"/>
                  </a:lnTo>
                  <a:lnTo>
                    <a:pt x="930" y="2"/>
                  </a:lnTo>
                  <a:lnTo>
                    <a:pt x="931" y="2"/>
                  </a:lnTo>
                  <a:lnTo>
                    <a:pt x="932" y="3"/>
                  </a:lnTo>
                  <a:lnTo>
                    <a:pt x="933" y="3"/>
                  </a:lnTo>
                  <a:lnTo>
                    <a:pt x="934" y="3"/>
                  </a:lnTo>
                  <a:lnTo>
                    <a:pt x="935" y="3"/>
                  </a:lnTo>
                  <a:lnTo>
                    <a:pt x="935" y="3"/>
                  </a:lnTo>
                  <a:lnTo>
                    <a:pt x="936" y="3"/>
                  </a:lnTo>
                  <a:lnTo>
                    <a:pt x="937" y="3"/>
                  </a:lnTo>
                  <a:lnTo>
                    <a:pt x="938" y="3"/>
                  </a:lnTo>
                  <a:lnTo>
                    <a:pt x="939" y="3"/>
                  </a:lnTo>
                  <a:lnTo>
                    <a:pt x="940" y="3"/>
                  </a:lnTo>
                  <a:lnTo>
                    <a:pt x="942" y="3"/>
                  </a:lnTo>
                  <a:lnTo>
                    <a:pt x="942" y="3"/>
                  </a:lnTo>
                  <a:lnTo>
                    <a:pt x="944" y="4"/>
                  </a:lnTo>
                  <a:lnTo>
                    <a:pt x="945" y="4"/>
                  </a:lnTo>
                  <a:lnTo>
                    <a:pt x="946" y="4"/>
                  </a:lnTo>
                  <a:lnTo>
                    <a:pt x="947" y="4"/>
                  </a:lnTo>
                  <a:lnTo>
                    <a:pt x="948" y="4"/>
                  </a:lnTo>
                  <a:lnTo>
                    <a:pt x="949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3" y="4"/>
                  </a:lnTo>
                  <a:lnTo>
                    <a:pt x="954" y="4"/>
                  </a:lnTo>
                  <a:lnTo>
                    <a:pt x="955" y="5"/>
                  </a:lnTo>
                  <a:lnTo>
                    <a:pt x="956" y="5"/>
                  </a:lnTo>
                  <a:lnTo>
                    <a:pt x="957" y="5"/>
                  </a:lnTo>
                  <a:lnTo>
                    <a:pt x="958" y="5"/>
                  </a:lnTo>
                  <a:lnTo>
                    <a:pt x="960" y="5"/>
                  </a:lnTo>
                  <a:lnTo>
                    <a:pt x="960" y="5"/>
                  </a:lnTo>
                  <a:lnTo>
                    <a:pt x="961" y="5"/>
                  </a:lnTo>
                  <a:lnTo>
                    <a:pt x="962" y="5"/>
                  </a:lnTo>
                  <a:lnTo>
                    <a:pt x="963" y="5"/>
                  </a:lnTo>
                  <a:lnTo>
                    <a:pt x="964" y="5"/>
                  </a:lnTo>
                  <a:lnTo>
                    <a:pt x="965" y="6"/>
                  </a:lnTo>
                  <a:lnTo>
                    <a:pt x="965" y="6"/>
                  </a:lnTo>
                  <a:lnTo>
                    <a:pt x="965" y="6"/>
                  </a:lnTo>
                  <a:lnTo>
                    <a:pt x="967" y="6"/>
                  </a:lnTo>
                  <a:lnTo>
                    <a:pt x="968" y="6"/>
                  </a:lnTo>
                  <a:lnTo>
                    <a:pt x="968" y="6"/>
                  </a:lnTo>
                  <a:lnTo>
                    <a:pt x="970" y="6"/>
                  </a:lnTo>
                  <a:lnTo>
                    <a:pt x="971" y="6"/>
                  </a:lnTo>
                  <a:lnTo>
                    <a:pt x="972" y="6"/>
                  </a:lnTo>
                  <a:lnTo>
                    <a:pt x="972" y="6"/>
                  </a:lnTo>
                  <a:lnTo>
                    <a:pt x="973" y="6"/>
                  </a:lnTo>
                  <a:lnTo>
                    <a:pt x="974" y="7"/>
                  </a:lnTo>
                  <a:lnTo>
                    <a:pt x="976" y="7"/>
                  </a:lnTo>
                  <a:lnTo>
                    <a:pt x="977" y="7"/>
                  </a:lnTo>
                  <a:lnTo>
                    <a:pt x="978" y="7"/>
                  </a:lnTo>
                  <a:lnTo>
                    <a:pt x="979" y="7"/>
                  </a:lnTo>
                  <a:lnTo>
                    <a:pt x="980" y="7"/>
                  </a:lnTo>
                  <a:lnTo>
                    <a:pt x="981" y="8"/>
                  </a:lnTo>
                  <a:lnTo>
                    <a:pt x="982" y="8"/>
                  </a:lnTo>
                  <a:lnTo>
                    <a:pt x="984" y="8"/>
                  </a:lnTo>
                  <a:lnTo>
                    <a:pt x="985" y="8"/>
                  </a:lnTo>
                  <a:lnTo>
                    <a:pt x="986" y="8"/>
                  </a:lnTo>
                  <a:lnTo>
                    <a:pt x="987" y="8"/>
                  </a:lnTo>
                  <a:lnTo>
                    <a:pt x="988" y="8"/>
                  </a:lnTo>
                  <a:lnTo>
                    <a:pt x="989" y="8"/>
                  </a:lnTo>
                  <a:lnTo>
                    <a:pt x="991" y="9"/>
                  </a:lnTo>
                  <a:lnTo>
                    <a:pt x="991" y="9"/>
                  </a:lnTo>
                  <a:lnTo>
                    <a:pt x="992" y="9"/>
                  </a:lnTo>
                  <a:lnTo>
                    <a:pt x="993" y="9"/>
                  </a:lnTo>
                  <a:lnTo>
                    <a:pt x="994" y="9"/>
                  </a:lnTo>
                  <a:lnTo>
                    <a:pt x="995" y="9"/>
                  </a:lnTo>
                  <a:lnTo>
                    <a:pt x="996" y="10"/>
                  </a:lnTo>
                  <a:lnTo>
                    <a:pt x="998" y="10"/>
                  </a:lnTo>
                  <a:lnTo>
                    <a:pt x="998" y="10"/>
                  </a:lnTo>
                  <a:lnTo>
                    <a:pt x="999" y="10"/>
                  </a:lnTo>
                  <a:lnTo>
                    <a:pt x="1000" y="10"/>
                  </a:lnTo>
                  <a:lnTo>
                    <a:pt x="1001" y="10"/>
                  </a:lnTo>
                  <a:lnTo>
                    <a:pt x="1002" y="10"/>
                  </a:lnTo>
                  <a:lnTo>
                    <a:pt x="1003" y="10"/>
                  </a:lnTo>
                  <a:lnTo>
                    <a:pt x="1004" y="11"/>
                  </a:lnTo>
                  <a:lnTo>
                    <a:pt x="1006" y="11"/>
                  </a:lnTo>
                  <a:lnTo>
                    <a:pt x="1006" y="11"/>
                  </a:lnTo>
                  <a:lnTo>
                    <a:pt x="1008" y="11"/>
                  </a:lnTo>
                  <a:lnTo>
                    <a:pt x="1009" y="11"/>
                  </a:lnTo>
                  <a:lnTo>
                    <a:pt x="1010" y="12"/>
                  </a:lnTo>
                  <a:lnTo>
                    <a:pt x="1011" y="12"/>
                  </a:lnTo>
                  <a:lnTo>
                    <a:pt x="1012" y="12"/>
                  </a:lnTo>
                  <a:lnTo>
                    <a:pt x="1013" y="12"/>
                  </a:lnTo>
                  <a:lnTo>
                    <a:pt x="1014" y="12"/>
                  </a:lnTo>
                  <a:lnTo>
                    <a:pt x="1016" y="12"/>
                  </a:lnTo>
                  <a:lnTo>
                    <a:pt x="1017" y="13"/>
                  </a:lnTo>
                  <a:lnTo>
                    <a:pt x="1018" y="13"/>
                  </a:lnTo>
                  <a:lnTo>
                    <a:pt x="1019" y="13"/>
                  </a:lnTo>
                  <a:lnTo>
                    <a:pt x="1020" y="13"/>
                  </a:lnTo>
                  <a:lnTo>
                    <a:pt x="1021" y="14"/>
                  </a:lnTo>
                  <a:lnTo>
                    <a:pt x="1023" y="14"/>
                  </a:lnTo>
                  <a:lnTo>
                    <a:pt x="1023" y="14"/>
                  </a:lnTo>
                  <a:lnTo>
                    <a:pt x="1025" y="14"/>
                  </a:lnTo>
                  <a:lnTo>
                    <a:pt x="1026" y="14"/>
                  </a:lnTo>
                  <a:lnTo>
                    <a:pt x="1027" y="15"/>
                  </a:lnTo>
                  <a:lnTo>
                    <a:pt x="1028" y="15"/>
                  </a:lnTo>
                  <a:lnTo>
                    <a:pt x="1028" y="15"/>
                  </a:lnTo>
                  <a:lnTo>
                    <a:pt x="1029" y="15"/>
                  </a:lnTo>
                  <a:lnTo>
                    <a:pt x="1030" y="15"/>
                  </a:lnTo>
                  <a:lnTo>
                    <a:pt x="1032" y="15"/>
                  </a:lnTo>
                  <a:lnTo>
                    <a:pt x="1033" y="16"/>
                  </a:lnTo>
                  <a:lnTo>
                    <a:pt x="1034" y="16"/>
                  </a:lnTo>
                  <a:lnTo>
                    <a:pt x="1035" y="16"/>
                  </a:lnTo>
                  <a:lnTo>
                    <a:pt x="1035" y="16"/>
                  </a:lnTo>
                  <a:lnTo>
                    <a:pt x="1037" y="16"/>
                  </a:lnTo>
                  <a:lnTo>
                    <a:pt x="1037" y="17"/>
                  </a:lnTo>
                  <a:lnTo>
                    <a:pt x="1038" y="17"/>
                  </a:lnTo>
                  <a:lnTo>
                    <a:pt x="1040" y="17"/>
                  </a:lnTo>
                  <a:lnTo>
                    <a:pt x="1041" y="17"/>
                  </a:lnTo>
                  <a:lnTo>
                    <a:pt x="1042" y="17"/>
                  </a:lnTo>
                  <a:lnTo>
                    <a:pt x="1043" y="18"/>
                  </a:lnTo>
                  <a:lnTo>
                    <a:pt x="1044" y="18"/>
                  </a:lnTo>
                  <a:lnTo>
                    <a:pt x="1045" y="18"/>
                  </a:lnTo>
                  <a:lnTo>
                    <a:pt x="1046" y="18"/>
                  </a:lnTo>
                  <a:lnTo>
                    <a:pt x="1048" y="19"/>
                  </a:lnTo>
                  <a:lnTo>
                    <a:pt x="1048" y="19"/>
                  </a:lnTo>
                  <a:lnTo>
                    <a:pt x="1049" y="19"/>
                  </a:lnTo>
                  <a:lnTo>
                    <a:pt x="1050" y="19"/>
                  </a:lnTo>
                  <a:lnTo>
                    <a:pt x="1051" y="19"/>
                  </a:lnTo>
                  <a:lnTo>
                    <a:pt x="1052" y="19"/>
                  </a:lnTo>
                  <a:lnTo>
                    <a:pt x="1053" y="20"/>
                  </a:lnTo>
                  <a:lnTo>
                    <a:pt x="1054" y="20"/>
                  </a:lnTo>
                  <a:lnTo>
                    <a:pt x="1054" y="20"/>
                  </a:lnTo>
                  <a:lnTo>
                    <a:pt x="1055" y="20"/>
                  </a:lnTo>
                  <a:lnTo>
                    <a:pt x="1056" y="20"/>
                  </a:lnTo>
                  <a:lnTo>
                    <a:pt x="1057" y="21"/>
                  </a:lnTo>
                  <a:lnTo>
                    <a:pt x="1058" y="21"/>
                  </a:lnTo>
                  <a:lnTo>
                    <a:pt x="1059" y="21"/>
                  </a:lnTo>
                  <a:lnTo>
                    <a:pt x="1060" y="21"/>
                  </a:lnTo>
                  <a:lnTo>
                    <a:pt x="1061" y="21"/>
                  </a:lnTo>
                  <a:lnTo>
                    <a:pt x="1063" y="22"/>
                  </a:lnTo>
                  <a:lnTo>
                    <a:pt x="1064" y="22"/>
                  </a:lnTo>
                  <a:lnTo>
                    <a:pt x="1065" y="22"/>
                  </a:lnTo>
                  <a:lnTo>
                    <a:pt x="1066" y="23"/>
                  </a:lnTo>
                  <a:lnTo>
                    <a:pt x="1067" y="23"/>
                  </a:lnTo>
                  <a:lnTo>
                    <a:pt x="1068" y="23"/>
                  </a:lnTo>
                  <a:lnTo>
                    <a:pt x="1069" y="23"/>
                  </a:lnTo>
                  <a:lnTo>
                    <a:pt x="1070" y="23"/>
                  </a:lnTo>
                  <a:lnTo>
                    <a:pt x="1070" y="23"/>
                  </a:lnTo>
                  <a:lnTo>
                    <a:pt x="1071" y="24"/>
                  </a:lnTo>
                  <a:lnTo>
                    <a:pt x="1071" y="24"/>
                  </a:lnTo>
                  <a:lnTo>
                    <a:pt x="1072" y="24"/>
                  </a:lnTo>
                  <a:lnTo>
                    <a:pt x="1073" y="24"/>
                  </a:lnTo>
                  <a:lnTo>
                    <a:pt x="1074" y="24"/>
                  </a:lnTo>
                  <a:lnTo>
                    <a:pt x="1075" y="25"/>
                  </a:lnTo>
                  <a:lnTo>
                    <a:pt x="1076" y="25"/>
                  </a:lnTo>
                  <a:lnTo>
                    <a:pt x="1077" y="25"/>
                  </a:lnTo>
                  <a:lnTo>
                    <a:pt x="1079" y="25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3" y="27"/>
                  </a:lnTo>
                  <a:lnTo>
                    <a:pt x="1084" y="27"/>
                  </a:lnTo>
                  <a:lnTo>
                    <a:pt x="1085" y="27"/>
                  </a:lnTo>
                  <a:lnTo>
                    <a:pt x="1086" y="27"/>
                  </a:lnTo>
                  <a:lnTo>
                    <a:pt x="1088" y="28"/>
                  </a:lnTo>
                  <a:lnTo>
                    <a:pt x="1089" y="28"/>
                  </a:lnTo>
                  <a:lnTo>
                    <a:pt x="1090" y="28"/>
                  </a:lnTo>
                  <a:lnTo>
                    <a:pt x="1091" y="29"/>
                  </a:lnTo>
                  <a:lnTo>
                    <a:pt x="1091" y="29"/>
                  </a:lnTo>
                  <a:lnTo>
                    <a:pt x="1092" y="29"/>
                  </a:lnTo>
                  <a:lnTo>
                    <a:pt x="1093" y="29"/>
                  </a:lnTo>
                  <a:lnTo>
                    <a:pt x="1094" y="30"/>
                  </a:lnTo>
                  <a:lnTo>
                    <a:pt x="1094" y="30"/>
                  </a:lnTo>
                  <a:lnTo>
                    <a:pt x="1095" y="30"/>
                  </a:lnTo>
                  <a:lnTo>
                    <a:pt x="1097" y="30"/>
                  </a:lnTo>
                  <a:lnTo>
                    <a:pt x="1098" y="30"/>
                  </a:lnTo>
                  <a:lnTo>
                    <a:pt x="1099" y="31"/>
                  </a:lnTo>
                  <a:lnTo>
                    <a:pt x="1100" y="31"/>
                  </a:lnTo>
                  <a:lnTo>
                    <a:pt x="1101" y="32"/>
                  </a:lnTo>
                  <a:lnTo>
                    <a:pt x="1102" y="32"/>
                  </a:lnTo>
                  <a:lnTo>
                    <a:pt x="1103" y="32"/>
                  </a:lnTo>
                  <a:lnTo>
                    <a:pt x="1104" y="32"/>
                  </a:lnTo>
                  <a:lnTo>
                    <a:pt x="1105" y="32"/>
                  </a:lnTo>
                  <a:lnTo>
                    <a:pt x="1106" y="33"/>
                  </a:lnTo>
                  <a:lnTo>
                    <a:pt x="1107" y="33"/>
                  </a:lnTo>
                  <a:lnTo>
                    <a:pt x="1108" y="33"/>
                  </a:lnTo>
                  <a:lnTo>
                    <a:pt x="1109" y="34"/>
                  </a:lnTo>
                  <a:lnTo>
                    <a:pt x="1110" y="34"/>
                  </a:lnTo>
                  <a:lnTo>
                    <a:pt x="1112" y="34"/>
                  </a:lnTo>
                  <a:lnTo>
                    <a:pt x="1113" y="35"/>
                  </a:lnTo>
                  <a:lnTo>
                    <a:pt x="1114" y="35"/>
                  </a:lnTo>
                  <a:lnTo>
                    <a:pt x="1115" y="35"/>
                  </a:lnTo>
                  <a:lnTo>
                    <a:pt x="1116" y="36"/>
                  </a:lnTo>
                  <a:lnTo>
                    <a:pt x="1116" y="36"/>
                  </a:lnTo>
                  <a:lnTo>
                    <a:pt x="1118" y="36"/>
                  </a:lnTo>
                  <a:lnTo>
                    <a:pt x="1119" y="36"/>
                  </a:lnTo>
                  <a:lnTo>
                    <a:pt x="1120" y="37"/>
                  </a:lnTo>
                  <a:lnTo>
                    <a:pt x="1121" y="37"/>
                  </a:lnTo>
                  <a:lnTo>
                    <a:pt x="1122" y="37"/>
                  </a:lnTo>
                  <a:lnTo>
                    <a:pt x="1123" y="38"/>
                  </a:lnTo>
                  <a:lnTo>
                    <a:pt x="1124" y="38"/>
                  </a:lnTo>
                  <a:lnTo>
                    <a:pt x="1125" y="38"/>
                  </a:lnTo>
                  <a:lnTo>
                    <a:pt x="1126" y="39"/>
                  </a:lnTo>
                  <a:lnTo>
                    <a:pt x="1127" y="39"/>
                  </a:lnTo>
                  <a:lnTo>
                    <a:pt x="1128" y="39"/>
                  </a:lnTo>
                  <a:lnTo>
                    <a:pt x="1129" y="39"/>
                  </a:lnTo>
                  <a:lnTo>
                    <a:pt x="1130" y="40"/>
                  </a:lnTo>
                  <a:lnTo>
                    <a:pt x="1131" y="40"/>
                  </a:lnTo>
                  <a:lnTo>
                    <a:pt x="1132" y="40"/>
                  </a:lnTo>
                  <a:lnTo>
                    <a:pt x="1134" y="41"/>
                  </a:lnTo>
                  <a:lnTo>
                    <a:pt x="1134" y="41"/>
                  </a:lnTo>
                  <a:lnTo>
                    <a:pt x="1136" y="42"/>
                  </a:lnTo>
                  <a:lnTo>
                    <a:pt x="1136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9" y="43"/>
                  </a:lnTo>
                  <a:lnTo>
                    <a:pt x="1141" y="43"/>
                  </a:lnTo>
                  <a:lnTo>
                    <a:pt x="1142" y="44"/>
                  </a:lnTo>
                  <a:lnTo>
                    <a:pt x="1143" y="44"/>
                  </a:lnTo>
                  <a:lnTo>
                    <a:pt x="1144" y="44"/>
                  </a:lnTo>
                  <a:lnTo>
                    <a:pt x="1145" y="45"/>
                  </a:lnTo>
                  <a:lnTo>
                    <a:pt x="1146" y="45"/>
                  </a:lnTo>
                  <a:lnTo>
                    <a:pt x="1147" y="45"/>
                  </a:lnTo>
                  <a:lnTo>
                    <a:pt x="1148" y="46"/>
                  </a:lnTo>
                  <a:lnTo>
                    <a:pt x="1149" y="46"/>
                  </a:lnTo>
                  <a:lnTo>
                    <a:pt x="1150" y="46"/>
                  </a:lnTo>
                  <a:lnTo>
                    <a:pt x="1151" y="47"/>
                  </a:lnTo>
                  <a:lnTo>
                    <a:pt x="1152" y="47"/>
                  </a:lnTo>
                  <a:lnTo>
                    <a:pt x="1153" y="47"/>
                  </a:lnTo>
                  <a:lnTo>
                    <a:pt x="1154" y="47"/>
                  </a:lnTo>
                  <a:lnTo>
                    <a:pt x="1155" y="48"/>
                  </a:lnTo>
                  <a:lnTo>
                    <a:pt x="1155" y="48"/>
                  </a:lnTo>
                  <a:lnTo>
                    <a:pt x="1157" y="49"/>
                  </a:lnTo>
                  <a:lnTo>
                    <a:pt x="1157" y="49"/>
                  </a:lnTo>
                  <a:lnTo>
                    <a:pt x="1158" y="49"/>
                  </a:lnTo>
                  <a:lnTo>
                    <a:pt x="1159" y="49"/>
                  </a:lnTo>
                  <a:lnTo>
                    <a:pt x="1160" y="50"/>
                  </a:lnTo>
                  <a:lnTo>
                    <a:pt x="1161" y="50"/>
                  </a:lnTo>
                  <a:lnTo>
                    <a:pt x="1162" y="50"/>
                  </a:lnTo>
                  <a:lnTo>
                    <a:pt x="1163" y="51"/>
                  </a:lnTo>
                  <a:lnTo>
                    <a:pt x="1164" y="51"/>
                  </a:lnTo>
                  <a:lnTo>
                    <a:pt x="1165" y="52"/>
                  </a:lnTo>
                  <a:lnTo>
                    <a:pt x="1166" y="52"/>
                  </a:lnTo>
                  <a:lnTo>
                    <a:pt x="1168" y="52"/>
                  </a:lnTo>
                  <a:lnTo>
                    <a:pt x="1169" y="53"/>
                  </a:lnTo>
                  <a:lnTo>
                    <a:pt x="1170" y="53"/>
                  </a:lnTo>
                  <a:lnTo>
                    <a:pt x="1171" y="54"/>
                  </a:lnTo>
                  <a:lnTo>
                    <a:pt x="1172" y="54"/>
                  </a:lnTo>
                  <a:lnTo>
                    <a:pt x="1174" y="55"/>
                  </a:lnTo>
                  <a:lnTo>
                    <a:pt x="1174" y="55"/>
                  </a:lnTo>
                  <a:lnTo>
                    <a:pt x="1175" y="55"/>
                  </a:lnTo>
                  <a:lnTo>
                    <a:pt x="1176" y="55"/>
                  </a:lnTo>
                  <a:lnTo>
                    <a:pt x="1176" y="56"/>
                  </a:lnTo>
                  <a:lnTo>
                    <a:pt x="1177" y="56"/>
                  </a:lnTo>
                  <a:lnTo>
                    <a:pt x="1178" y="56"/>
                  </a:lnTo>
                  <a:lnTo>
                    <a:pt x="1179" y="57"/>
                  </a:lnTo>
                  <a:lnTo>
                    <a:pt x="1180" y="57"/>
                  </a:lnTo>
                  <a:lnTo>
                    <a:pt x="1181" y="57"/>
                  </a:lnTo>
                  <a:lnTo>
                    <a:pt x="1182" y="58"/>
                  </a:lnTo>
                  <a:lnTo>
                    <a:pt x="1184" y="59"/>
                  </a:lnTo>
                  <a:lnTo>
                    <a:pt x="1185" y="59"/>
                  </a:lnTo>
                  <a:lnTo>
                    <a:pt x="1186" y="59"/>
                  </a:lnTo>
                  <a:lnTo>
                    <a:pt x="1187" y="60"/>
                  </a:lnTo>
                  <a:lnTo>
                    <a:pt x="1188" y="60"/>
                  </a:lnTo>
                  <a:lnTo>
                    <a:pt x="1190" y="61"/>
                  </a:lnTo>
                  <a:lnTo>
                    <a:pt x="1190" y="61"/>
                  </a:lnTo>
                  <a:lnTo>
                    <a:pt x="1191" y="61"/>
                  </a:lnTo>
                  <a:lnTo>
                    <a:pt x="1192" y="62"/>
                  </a:lnTo>
                  <a:lnTo>
                    <a:pt x="1192" y="62"/>
                  </a:lnTo>
                  <a:lnTo>
                    <a:pt x="1193" y="62"/>
                  </a:lnTo>
                  <a:lnTo>
                    <a:pt x="1194" y="62"/>
                  </a:lnTo>
                  <a:lnTo>
                    <a:pt x="1195" y="63"/>
                  </a:lnTo>
                  <a:lnTo>
                    <a:pt x="1196" y="63"/>
                  </a:lnTo>
                  <a:lnTo>
                    <a:pt x="1197" y="64"/>
                  </a:lnTo>
                  <a:lnTo>
                    <a:pt x="1198" y="64"/>
                  </a:lnTo>
                  <a:lnTo>
                    <a:pt x="1200" y="65"/>
                  </a:lnTo>
                  <a:lnTo>
                    <a:pt x="1201" y="65"/>
                  </a:lnTo>
                  <a:lnTo>
                    <a:pt x="1202" y="66"/>
                  </a:lnTo>
                  <a:lnTo>
                    <a:pt x="1203" y="66"/>
                  </a:lnTo>
                  <a:lnTo>
                    <a:pt x="1204" y="66"/>
                  </a:lnTo>
                  <a:lnTo>
                    <a:pt x="1205" y="67"/>
                  </a:lnTo>
                  <a:lnTo>
                    <a:pt x="1205" y="67"/>
                  </a:lnTo>
                  <a:lnTo>
                    <a:pt x="1206" y="68"/>
                  </a:lnTo>
                  <a:lnTo>
                    <a:pt x="1207" y="68"/>
                  </a:lnTo>
                  <a:lnTo>
                    <a:pt x="1208" y="68"/>
                  </a:lnTo>
                  <a:lnTo>
                    <a:pt x="1209" y="68"/>
                  </a:lnTo>
                  <a:lnTo>
                    <a:pt x="1210" y="69"/>
                  </a:lnTo>
                  <a:lnTo>
                    <a:pt x="1211" y="69"/>
                  </a:lnTo>
                  <a:lnTo>
                    <a:pt x="1212" y="70"/>
                  </a:lnTo>
                  <a:lnTo>
                    <a:pt x="1213" y="70"/>
                  </a:lnTo>
                  <a:lnTo>
                    <a:pt x="1213" y="70"/>
                  </a:lnTo>
                  <a:lnTo>
                    <a:pt x="1215" y="71"/>
                  </a:lnTo>
                  <a:lnTo>
                    <a:pt x="1216" y="71"/>
                  </a:lnTo>
                  <a:lnTo>
                    <a:pt x="1217" y="72"/>
                  </a:lnTo>
                  <a:lnTo>
                    <a:pt x="1218" y="72"/>
                  </a:lnTo>
                  <a:lnTo>
                    <a:pt x="1219" y="73"/>
                  </a:lnTo>
                  <a:lnTo>
                    <a:pt x="1219" y="73"/>
                  </a:lnTo>
                  <a:lnTo>
                    <a:pt x="1220" y="73"/>
                  </a:lnTo>
                  <a:lnTo>
                    <a:pt x="1221" y="74"/>
                  </a:lnTo>
                  <a:lnTo>
                    <a:pt x="1223" y="75"/>
                  </a:lnTo>
                  <a:lnTo>
                    <a:pt x="1224" y="75"/>
                  </a:lnTo>
                  <a:lnTo>
                    <a:pt x="1224" y="75"/>
                  </a:lnTo>
                  <a:lnTo>
                    <a:pt x="1225" y="76"/>
                  </a:lnTo>
                  <a:lnTo>
                    <a:pt x="1226" y="76"/>
                  </a:lnTo>
                  <a:lnTo>
                    <a:pt x="1227" y="76"/>
                  </a:lnTo>
                  <a:lnTo>
                    <a:pt x="1227" y="77"/>
                  </a:lnTo>
                  <a:lnTo>
                    <a:pt x="1228" y="77"/>
                  </a:lnTo>
                  <a:lnTo>
                    <a:pt x="1229" y="77"/>
                  </a:lnTo>
                  <a:lnTo>
                    <a:pt x="1231" y="78"/>
                  </a:lnTo>
                  <a:lnTo>
                    <a:pt x="1232" y="79"/>
                  </a:lnTo>
                  <a:lnTo>
                    <a:pt x="1232" y="79"/>
                  </a:lnTo>
                  <a:lnTo>
                    <a:pt x="1233" y="79"/>
                  </a:lnTo>
                  <a:lnTo>
                    <a:pt x="1234" y="79"/>
                  </a:lnTo>
                  <a:lnTo>
                    <a:pt x="1235" y="80"/>
                  </a:lnTo>
                  <a:lnTo>
                    <a:pt x="1236" y="81"/>
                  </a:lnTo>
                  <a:lnTo>
                    <a:pt x="1237" y="81"/>
                  </a:lnTo>
                  <a:lnTo>
                    <a:pt x="1238" y="81"/>
                  </a:lnTo>
                  <a:lnTo>
                    <a:pt x="1238" y="82"/>
                  </a:lnTo>
                  <a:lnTo>
                    <a:pt x="1239" y="82"/>
                  </a:lnTo>
                  <a:lnTo>
                    <a:pt x="1240" y="83"/>
                  </a:lnTo>
                  <a:lnTo>
                    <a:pt x="1241" y="83"/>
                  </a:lnTo>
                  <a:lnTo>
                    <a:pt x="1242" y="83"/>
                  </a:lnTo>
                  <a:lnTo>
                    <a:pt x="1243" y="84"/>
                  </a:lnTo>
                  <a:lnTo>
                    <a:pt x="1244" y="84"/>
                  </a:lnTo>
                  <a:lnTo>
                    <a:pt x="1245" y="85"/>
                  </a:lnTo>
                  <a:lnTo>
                    <a:pt x="1246" y="85"/>
                  </a:lnTo>
                  <a:lnTo>
                    <a:pt x="1248" y="86"/>
                  </a:lnTo>
                  <a:lnTo>
                    <a:pt x="1249" y="86"/>
                  </a:lnTo>
                  <a:lnTo>
                    <a:pt x="1250" y="87"/>
                  </a:lnTo>
                  <a:lnTo>
                    <a:pt x="1251" y="88"/>
                  </a:lnTo>
                  <a:lnTo>
                    <a:pt x="1252" y="88"/>
                  </a:lnTo>
                  <a:lnTo>
                    <a:pt x="1253" y="88"/>
                  </a:lnTo>
                  <a:lnTo>
                    <a:pt x="1253" y="89"/>
                  </a:lnTo>
                  <a:lnTo>
                    <a:pt x="1254" y="89"/>
                  </a:lnTo>
                  <a:lnTo>
                    <a:pt x="1256" y="90"/>
                  </a:lnTo>
                  <a:lnTo>
                    <a:pt x="1257" y="90"/>
                  </a:lnTo>
                  <a:lnTo>
                    <a:pt x="1258" y="91"/>
                  </a:lnTo>
                  <a:lnTo>
                    <a:pt x="1259" y="92"/>
                  </a:lnTo>
                  <a:lnTo>
                    <a:pt x="1259" y="92"/>
                  </a:lnTo>
                  <a:lnTo>
                    <a:pt x="1260" y="92"/>
                  </a:lnTo>
                  <a:lnTo>
                    <a:pt x="1261" y="93"/>
                  </a:lnTo>
                  <a:lnTo>
                    <a:pt x="1262" y="93"/>
                  </a:lnTo>
                  <a:lnTo>
                    <a:pt x="1264" y="94"/>
                  </a:lnTo>
                  <a:lnTo>
                    <a:pt x="1265" y="94"/>
                  </a:lnTo>
                  <a:lnTo>
                    <a:pt x="1266" y="95"/>
                  </a:lnTo>
                  <a:lnTo>
                    <a:pt x="1267" y="96"/>
                  </a:lnTo>
                  <a:lnTo>
                    <a:pt x="1268" y="96"/>
                  </a:lnTo>
                  <a:lnTo>
                    <a:pt x="1269" y="97"/>
                  </a:lnTo>
                  <a:lnTo>
                    <a:pt x="1270" y="97"/>
                  </a:lnTo>
                  <a:lnTo>
                    <a:pt x="1272" y="98"/>
                  </a:lnTo>
                  <a:lnTo>
                    <a:pt x="1272" y="98"/>
                  </a:lnTo>
                  <a:lnTo>
                    <a:pt x="1273" y="99"/>
                  </a:lnTo>
                  <a:lnTo>
                    <a:pt x="1274" y="99"/>
                  </a:lnTo>
                  <a:lnTo>
                    <a:pt x="1275" y="100"/>
                  </a:lnTo>
                  <a:lnTo>
                    <a:pt x="1276" y="100"/>
                  </a:lnTo>
                  <a:lnTo>
                    <a:pt x="1277" y="101"/>
                  </a:lnTo>
                  <a:lnTo>
                    <a:pt x="1278" y="101"/>
                  </a:lnTo>
                  <a:lnTo>
                    <a:pt x="1279" y="102"/>
                  </a:lnTo>
                  <a:lnTo>
                    <a:pt x="1279" y="102"/>
                  </a:lnTo>
                  <a:lnTo>
                    <a:pt x="1280" y="102"/>
                  </a:lnTo>
                  <a:lnTo>
                    <a:pt x="1281" y="103"/>
                  </a:lnTo>
                  <a:lnTo>
                    <a:pt x="1282" y="103"/>
                  </a:lnTo>
                  <a:lnTo>
                    <a:pt x="1283" y="104"/>
                  </a:lnTo>
                  <a:lnTo>
                    <a:pt x="1284" y="105"/>
                  </a:lnTo>
                  <a:lnTo>
                    <a:pt x="1286" y="105"/>
                  </a:lnTo>
                  <a:lnTo>
                    <a:pt x="1287" y="106"/>
                  </a:lnTo>
                  <a:lnTo>
                    <a:pt x="1287" y="106"/>
                  </a:lnTo>
                  <a:lnTo>
                    <a:pt x="1289" y="107"/>
                  </a:lnTo>
                  <a:lnTo>
                    <a:pt x="1290" y="107"/>
                  </a:lnTo>
                  <a:lnTo>
                    <a:pt x="1291" y="108"/>
                  </a:lnTo>
                  <a:lnTo>
                    <a:pt x="1292" y="109"/>
                  </a:lnTo>
                  <a:lnTo>
                    <a:pt x="1293" y="109"/>
                  </a:lnTo>
                  <a:lnTo>
                    <a:pt x="1294" y="110"/>
                  </a:lnTo>
                  <a:lnTo>
                    <a:pt x="1295" y="110"/>
                  </a:lnTo>
                  <a:lnTo>
                    <a:pt x="1296" y="111"/>
                  </a:lnTo>
                  <a:lnTo>
                    <a:pt x="1297" y="112"/>
                  </a:lnTo>
                  <a:lnTo>
                    <a:pt x="1297" y="112"/>
                  </a:lnTo>
                  <a:lnTo>
                    <a:pt x="1298" y="112"/>
                  </a:lnTo>
                  <a:lnTo>
                    <a:pt x="1299" y="113"/>
                  </a:lnTo>
                  <a:lnTo>
                    <a:pt x="1300" y="113"/>
                  </a:lnTo>
                  <a:lnTo>
                    <a:pt x="1301" y="114"/>
                  </a:lnTo>
                  <a:lnTo>
                    <a:pt x="1302" y="115"/>
                  </a:lnTo>
                  <a:lnTo>
                    <a:pt x="1304" y="115"/>
                  </a:lnTo>
                  <a:lnTo>
                    <a:pt x="1304" y="115"/>
                  </a:lnTo>
                  <a:lnTo>
                    <a:pt x="1305" y="116"/>
                  </a:lnTo>
                  <a:lnTo>
                    <a:pt x="1306" y="117"/>
                  </a:lnTo>
                  <a:lnTo>
                    <a:pt x="1307" y="117"/>
                  </a:lnTo>
                  <a:lnTo>
                    <a:pt x="1308" y="118"/>
                  </a:lnTo>
                  <a:lnTo>
                    <a:pt x="1309" y="118"/>
                  </a:lnTo>
                  <a:lnTo>
                    <a:pt x="1310" y="119"/>
                  </a:lnTo>
                  <a:lnTo>
                    <a:pt x="1311" y="119"/>
                  </a:lnTo>
                  <a:lnTo>
                    <a:pt x="1311" y="120"/>
                  </a:lnTo>
                  <a:lnTo>
                    <a:pt x="1312" y="120"/>
                  </a:lnTo>
                  <a:lnTo>
                    <a:pt x="1313" y="121"/>
                  </a:lnTo>
                  <a:lnTo>
                    <a:pt x="1314" y="121"/>
                  </a:lnTo>
                  <a:lnTo>
                    <a:pt x="1315" y="122"/>
                  </a:lnTo>
                  <a:lnTo>
                    <a:pt x="1316" y="123"/>
                  </a:lnTo>
                  <a:lnTo>
                    <a:pt x="1317" y="123"/>
                  </a:lnTo>
                  <a:lnTo>
                    <a:pt x="1319" y="124"/>
                  </a:lnTo>
                  <a:lnTo>
                    <a:pt x="1319" y="124"/>
                  </a:lnTo>
                  <a:lnTo>
                    <a:pt x="1320" y="125"/>
                  </a:lnTo>
                  <a:lnTo>
                    <a:pt x="1321" y="125"/>
                  </a:lnTo>
                  <a:lnTo>
                    <a:pt x="1321" y="126"/>
                  </a:lnTo>
                  <a:lnTo>
                    <a:pt x="1322" y="126"/>
                  </a:lnTo>
                  <a:lnTo>
                    <a:pt x="1323" y="127"/>
                  </a:lnTo>
                  <a:lnTo>
                    <a:pt x="1324" y="127"/>
                  </a:lnTo>
                  <a:lnTo>
                    <a:pt x="1325" y="128"/>
                  </a:lnTo>
                  <a:lnTo>
                    <a:pt x="1326" y="128"/>
                  </a:lnTo>
                  <a:lnTo>
                    <a:pt x="1326" y="129"/>
                  </a:lnTo>
                  <a:lnTo>
                    <a:pt x="1327" y="129"/>
                  </a:lnTo>
                  <a:lnTo>
                    <a:pt x="1328" y="129"/>
                  </a:lnTo>
                  <a:lnTo>
                    <a:pt x="1328" y="130"/>
                  </a:lnTo>
                  <a:lnTo>
                    <a:pt x="1329" y="130"/>
                  </a:lnTo>
                  <a:lnTo>
                    <a:pt x="1330" y="131"/>
                  </a:lnTo>
                  <a:lnTo>
                    <a:pt x="1331" y="132"/>
                  </a:lnTo>
                  <a:lnTo>
                    <a:pt x="1332" y="132"/>
                  </a:lnTo>
                  <a:lnTo>
                    <a:pt x="1333" y="133"/>
                  </a:lnTo>
                  <a:lnTo>
                    <a:pt x="1334" y="133"/>
                  </a:lnTo>
                  <a:lnTo>
                    <a:pt x="1334" y="133"/>
                  </a:lnTo>
                  <a:lnTo>
                    <a:pt x="1334" y="134"/>
                  </a:lnTo>
                  <a:lnTo>
                    <a:pt x="1335" y="134"/>
                  </a:lnTo>
                  <a:lnTo>
                    <a:pt x="1336" y="135"/>
                  </a:lnTo>
                  <a:lnTo>
                    <a:pt x="1336" y="135"/>
                  </a:lnTo>
                  <a:lnTo>
                    <a:pt x="1337" y="135"/>
                  </a:lnTo>
                  <a:lnTo>
                    <a:pt x="1338" y="136"/>
                  </a:lnTo>
                  <a:lnTo>
                    <a:pt x="1339" y="136"/>
                  </a:lnTo>
                  <a:lnTo>
                    <a:pt x="1339" y="137"/>
                  </a:lnTo>
                  <a:lnTo>
                    <a:pt x="1340" y="137"/>
                  </a:lnTo>
                  <a:lnTo>
                    <a:pt x="1341" y="138"/>
                  </a:lnTo>
                  <a:lnTo>
                    <a:pt x="1343" y="139"/>
                  </a:lnTo>
                  <a:lnTo>
                    <a:pt x="1344" y="140"/>
                  </a:lnTo>
                  <a:lnTo>
                    <a:pt x="1345" y="140"/>
                  </a:lnTo>
                  <a:lnTo>
                    <a:pt x="1346" y="141"/>
                  </a:lnTo>
                  <a:lnTo>
                    <a:pt x="1347" y="141"/>
                  </a:lnTo>
                  <a:lnTo>
                    <a:pt x="1347" y="142"/>
                  </a:lnTo>
                  <a:lnTo>
                    <a:pt x="1349" y="143"/>
                  </a:lnTo>
                  <a:lnTo>
                    <a:pt x="1349" y="143"/>
                  </a:lnTo>
                  <a:lnTo>
                    <a:pt x="1350" y="144"/>
                  </a:lnTo>
                  <a:lnTo>
                    <a:pt x="1351" y="145"/>
                  </a:lnTo>
                  <a:lnTo>
                    <a:pt x="1352" y="145"/>
                  </a:lnTo>
                  <a:lnTo>
                    <a:pt x="1353" y="146"/>
                  </a:lnTo>
                  <a:lnTo>
                    <a:pt x="1354" y="146"/>
                  </a:lnTo>
                  <a:lnTo>
                    <a:pt x="1355" y="147"/>
                  </a:lnTo>
                  <a:lnTo>
                    <a:pt x="1356" y="147"/>
                  </a:lnTo>
                  <a:lnTo>
                    <a:pt x="1356" y="148"/>
                  </a:lnTo>
                  <a:lnTo>
                    <a:pt x="1357" y="148"/>
                  </a:lnTo>
                  <a:lnTo>
                    <a:pt x="1358" y="149"/>
                  </a:lnTo>
                  <a:lnTo>
                    <a:pt x="1358" y="149"/>
                  </a:lnTo>
                  <a:lnTo>
                    <a:pt x="1359" y="150"/>
                  </a:lnTo>
                  <a:lnTo>
                    <a:pt x="1360" y="150"/>
                  </a:lnTo>
                  <a:lnTo>
                    <a:pt x="1360" y="150"/>
                  </a:lnTo>
                  <a:lnTo>
                    <a:pt x="1361" y="151"/>
                  </a:lnTo>
                  <a:lnTo>
                    <a:pt x="1362" y="151"/>
                  </a:lnTo>
                  <a:lnTo>
                    <a:pt x="1362" y="152"/>
                  </a:lnTo>
                  <a:lnTo>
                    <a:pt x="1363" y="152"/>
                  </a:lnTo>
                  <a:lnTo>
                    <a:pt x="1363" y="153"/>
                  </a:lnTo>
                  <a:lnTo>
                    <a:pt x="1364" y="153"/>
                  </a:lnTo>
                  <a:lnTo>
                    <a:pt x="1364" y="153"/>
                  </a:lnTo>
                  <a:lnTo>
                    <a:pt x="1365" y="154"/>
                  </a:lnTo>
                  <a:lnTo>
                    <a:pt x="1366" y="154"/>
                  </a:lnTo>
                  <a:lnTo>
                    <a:pt x="1366" y="155"/>
                  </a:lnTo>
                  <a:lnTo>
                    <a:pt x="1367" y="155"/>
                  </a:lnTo>
                  <a:lnTo>
                    <a:pt x="1368" y="156"/>
                  </a:lnTo>
                  <a:lnTo>
                    <a:pt x="1369" y="156"/>
                  </a:lnTo>
                  <a:lnTo>
                    <a:pt x="1370" y="157"/>
                  </a:lnTo>
                  <a:lnTo>
                    <a:pt x="1371" y="158"/>
                  </a:lnTo>
                  <a:lnTo>
                    <a:pt x="1372" y="158"/>
                  </a:lnTo>
                  <a:lnTo>
                    <a:pt x="1372" y="159"/>
                  </a:lnTo>
                  <a:lnTo>
                    <a:pt x="1373" y="160"/>
                  </a:lnTo>
                  <a:lnTo>
                    <a:pt x="1374" y="160"/>
                  </a:lnTo>
                  <a:lnTo>
                    <a:pt x="1375" y="161"/>
                  </a:lnTo>
                  <a:lnTo>
                    <a:pt x="1376" y="161"/>
                  </a:lnTo>
                  <a:lnTo>
                    <a:pt x="1377" y="162"/>
                  </a:lnTo>
                  <a:lnTo>
                    <a:pt x="1378" y="163"/>
                  </a:lnTo>
                  <a:lnTo>
                    <a:pt x="1379" y="163"/>
                  </a:lnTo>
                  <a:lnTo>
                    <a:pt x="1380" y="164"/>
                  </a:lnTo>
                  <a:lnTo>
                    <a:pt x="1381" y="165"/>
                  </a:lnTo>
                  <a:lnTo>
                    <a:pt x="1382" y="166"/>
                  </a:lnTo>
                  <a:lnTo>
                    <a:pt x="1383" y="166"/>
                  </a:lnTo>
                  <a:lnTo>
                    <a:pt x="1383" y="167"/>
                  </a:lnTo>
                  <a:lnTo>
                    <a:pt x="1384" y="167"/>
                  </a:lnTo>
                  <a:lnTo>
                    <a:pt x="1384" y="167"/>
                  </a:lnTo>
                  <a:lnTo>
                    <a:pt x="1385" y="168"/>
                  </a:lnTo>
                  <a:lnTo>
                    <a:pt x="1386" y="169"/>
                  </a:lnTo>
                  <a:lnTo>
                    <a:pt x="1387" y="169"/>
                  </a:lnTo>
                  <a:lnTo>
                    <a:pt x="1388" y="170"/>
                  </a:lnTo>
                  <a:lnTo>
                    <a:pt x="1389" y="171"/>
                  </a:lnTo>
                  <a:lnTo>
                    <a:pt x="1390" y="171"/>
                  </a:lnTo>
                  <a:lnTo>
                    <a:pt x="1390" y="172"/>
                  </a:lnTo>
                  <a:lnTo>
                    <a:pt x="1391" y="172"/>
                  </a:lnTo>
                  <a:lnTo>
                    <a:pt x="1392" y="173"/>
                  </a:lnTo>
                  <a:lnTo>
                    <a:pt x="1393" y="174"/>
                  </a:lnTo>
                  <a:lnTo>
                    <a:pt x="1394" y="174"/>
                  </a:lnTo>
                  <a:lnTo>
                    <a:pt x="1395" y="175"/>
                  </a:lnTo>
                  <a:lnTo>
                    <a:pt x="1396" y="176"/>
                  </a:lnTo>
                  <a:lnTo>
                    <a:pt x="1397" y="177"/>
                  </a:lnTo>
                  <a:lnTo>
                    <a:pt x="1398" y="178"/>
                  </a:lnTo>
                  <a:lnTo>
                    <a:pt x="1399" y="178"/>
                  </a:lnTo>
                  <a:lnTo>
                    <a:pt x="1399" y="179"/>
                  </a:lnTo>
                  <a:lnTo>
                    <a:pt x="1400" y="179"/>
                  </a:lnTo>
                  <a:lnTo>
                    <a:pt x="1401" y="180"/>
                  </a:lnTo>
                  <a:lnTo>
                    <a:pt x="1401" y="180"/>
                  </a:lnTo>
                  <a:lnTo>
                    <a:pt x="1402" y="181"/>
                  </a:lnTo>
                  <a:lnTo>
                    <a:pt x="1403" y="182"/>
                  </a:lnTo>
                  <a:lnTo>
                    <a:pt x="1404" y="182"/>
                  </a:lnTo>
                  <a:lnTo>
                    <a:pt x="1405" y="183"/>
                  </a:lnTo>
                  <a:lnTo>
                    <a:pt x="1405" y="183"/>
                  </a:lnTo>
                  <a:lnTo>
                    <a:pt x="1406" y="184"/>
                  </a:lnTo>
                  <a:lnTo>
                    <a:pt x="1407" y="184"/>
                  </a:lnTo>
                  <a:lnTo>
                    <a:pt x="1407" y="185"/>
                  </a:lnTo>
                  <a:lnTo>
                    <a:pt x="1408" y="185"/>
                  </a:lnTo>
                  <a:lnTo>
                    <a:pt x="1409" y="186"/>
                  </a:lnTo>
                  <a:lnTo>
                    <a:pt x="1409" y="186"/>
                  </a:lnTo>
                  <a:lnTo>
                    <a:pt x="1410" y="187"/>
                  </a:lnTo>
                  <a:lnTo>
                    <a:pt x="1411" y="188"/>
                  </a:lnTo>
                  <a:lnTo>
                    <a:pt x="1412" y="188"/>
                  </a:lnTo>
                  <a:lnTo>
                    <a:pt x="1412" y="189"/>
                  </a:lnTo>
                  <a:lnTo>
                    <a:pt x="1413" y="189"/>
                  </a:lnTo>
                  <a:lnTo>
                    <a:pt x="1414" y="190"/>
                  </a:lnTo>
                  <a:lnTo>
                    <a:pt x="1415" y="191"/>
                  </a:lnTo>
                  <a:lnTo>
                    <a:pt x="1416" y="192"/>
                  </a:lnTo>
                  <a:lnTo>
                    <a:pt x="1416" y="192"/>
                  </a:lnTo>
                  <a:lnTo>
                    <a:pt x="1417" y="192"/>
                  </a:lnTo>
                  <a:lnTo>
                    <a:pt x="1417" y="192"/>
                  </a:lnTo>
                  <a:lnTo>
                    <a:pt x="1417" y="193"/>
                  </a:lnTo>
                  <a:lnTo>
                    <a:pt x="1418" y="193"/>
                  </a:lnTo>
                  <a:lnTo>
                    <a:pt x="1419" y="194"/>
                  </a:lnTo>
                  <a:lnTo>
                    <a:pt x="1420" y="195"/>
                  </a:lnTo>
                  <a:lnTo>
                    <a:pt x="1421" y="195"/>
                  </a:lnTo>
                  <a:lnTo>
                    <a:pt x="1421" y="196"/>
                  </a:lnTo>
                  <a:lnTo>
                    <a:pt x="1423" y="197"/>
                  </a:lnTo>
                  <a:lnTo>
                    <a:pt x="1424" y="198"/>
                  </a:lnTo>
                  <a:lnTo>
                    <a:pt x="1425" y="199"/>
                  </a:lnTo>
                  <a:lnTo>
                    <a:pt x="1426" y="199"/>
                  </a:lnTo>
                  <a:lnTo>
                    <a:pt x="1426" y="200"/>
                  </a:lnTo>
                  <a:lnTo>
                    <a:pt x="1427" y="200"/>
                  </a:lnTo>
                  <a:lnTo>
                    <a:pt x="1427" y="201"/>
                  </a:lnTo>
                  <a:lnTo>
                    <a:pt x="1428" y="202"/>
                  </a:lnTo>
                  <a:lnTo>
                    <a:pt x="1429" y="203"/>
                  </a:lnTo>
                  <a:lnTo>
                    <a:pt x="1430" y="203"/>
                  </a:lnTo>
                  <a:lnTo>
                    <a:pt x="1432" y="204"/>
                  </a:lnTo>
                  <a:lnTo>
                    <a:pt x="1432" y="205"/>
                  </a:lnTo>
                  <a:lnTo>
                    <a:pt x="1433" y="206"/>
                  </a:lnTo>
                  <a:lnTo>
                    <a:pt x="1434" y="206"/>
                  </a:lnTo>
                  <a:lnTo>
                    <a:pt x="1434" y="207"/>
                  </a:lnTo>
                  <a:lnTo>
                    <a:pt x="1435" y="207"/>
                  </a:lnTo>
                  <a:lnTo>
                    <a:pt x="1436" y="208"/>
                  </a:lnTo>
                  <a:lnTo>
                    <a:pt x="1436" y="209"/>
                  </a:lnTo>
                  <a:lnTo>
                    <a:pt x="1437" y="209"/>
                  </a:lnTo>
                  <a:lnTo>
                    <a:pt x="1437" y="209"/>
                  </a:lnTo>
                  <a:lnTo>
                    <a:pt x="1438" y="210"/>
                  </a:lnTo>
                  <a:lnTo>
                    <a:pt x="1438" y="210"/>
                  </a:lnTo>
                  <a:lnTo>
                    <a:pt x="1439" y="211"/>
                  </a:lnTo>
                  <a:lnTo>
                    <a:pt x="1440" y="211"/>
                  </a:lnTo>
                  <a:lnTo>
                    <a:pt x="1441" y="212"/>
                  </a:lnTo>
                  <a:lnTo>
                    <a:pt x="1442" y="213"/>
                  </a:lnTo>
                  <a:lnTo>
                    <a:pt x="1442" y="213"/>
                  </a:lnTo>
                  <a:lnTo>
                    <a:pt x="1443" y="214"/>
                  </a:lnTo>
                  <a:lnTo>
                    <a:pt x="1444" y="215"/>
                  </a:lnTo>
                  <a:lnTo>
                    <a:pt x="1445" y="216"/>
                  </a:lnTo>
                  <a:lnTo>
                    <a:pt x="1445" y="216"/>
                  </a:lnTo>
                  <a:lnTo>
                    <a:pt x="1446" y="217"/>
                  </a:lnTo>
                  <a:lnTo>
                    <a:pt x="1447" y="218"/>
                  </a:lnTo>
                  <a:lnTo>
                    <a:pt x="1449" y="219"/>
                  </a:lnTo>
                  <a:lnTo>
                    <a:pt x="1449" y="219"/>
                  </a:lnTo>
                  <a:lnTo>
                    <a:pt x="1449" y="220"/>
                  </a:lnTo>
                  <a:lnTo>
                    <a:pt x="1450" y="220"/>
                  </a:lnTo>
                  <a:lnTo>
                    <a:pt x="1451" y="221"/>
                  </a:lnTo>
                  <a:lnTo>
                    <a:pt x="1452" y="222"/>
                  </a:lnTo>
                  <a:lnTo>
                    <a:pt x="1453" y="223"/>
                  </a:lnTo>
                  <a:lnTo>
                    <a:pt x="1454" y="223"/>
                  </a:lnTo>
                  <a:lnTo>
                    <a:pt x="1455" y="225"/>
                  </a:lnTo>
                  <a:lnTo>
                    <a:pt x="1456" y="225"/>
                  </a:lnTo>
                  <a:lnTo>
                    <a:pt x="1457" y="226"/>
                  </a:lnTo>
                  <a:lnTo>
                    <a:pt x="1458" y="227"/>
                  </a:lnTo>
                  <a:lnTo>
                    <a:pt x="1459" y="228"/>
                  </a:lnTo>
                  <a:lnTo>
                    <a:pt x="1460" y="229"/>
                  </a:lnTo>
                  <a:lnTo>
                    <a:pt x="1460" y="230"/>
                  </a:lnTo>
                  <a:lnTo>
                    <a:pt x="1461" y="230"/>
                  </a:lnTo>
                  <a:lnTo>
                    <a:pt x="1462" y="231"/>
                  </a:lnTo>
                  <a:lnTo>
                    <a:pt x="1462" y="231"/>
                  </a:lnTo>
                  <a:lnTo>
                    <a:pt x="1463" y="232"/>
                  </a:lnTo>
                  <a:lnTo>
                    <a:pt x="1464" y="233"/>
                  </a:lnTo>
                  <a:lnTo>
                    <a:pt x="1465" y="234"/>
                  </a:lnTo>
                  <a:lnTo>
                    <a:pt x="1466" y="234"/>
                  </a:lnTo>
                  <a:lnTo>
                    <a:pt x="1466" y="235"/>
                  </a:lnTo>
                  <a:lnTo>
                    <a:pt x="1467" y="236"/>
                  </a:lnTo>
                  <a:lnTo>
                    <a:pt x="1468" y="237"/>
                  </a:lnTo>
                  <a:lnTo>
                    <a:pt x="1468" y="237"/>
                  </a:lnTo>
                  <a:lnTo>
                    <a:pt x="1469" y="238"/>
                  </a:lnTo>
                  <a:lnTo>
                    <a:pt x="1470" y="239"/>
                  </a:lnTo>
                  <a:lnTo>
                    <a:pt x="1471" y="239"/>
                  </a:lnTo>
                  <a:lnTo>
                    <a:pt x="1472" y="240"/>
                  </a:lnTo>
                  <a:lnTo>
                    <a:pt x="1473" y="241"/>
                  </a:lnTo>
                  <a:lnTo>
                    <a:pt x="1474" y="242"/>
                  </a:lnTo>
                  <a:lnTo>
                    <a:pt x="1475" y="243"/>
                  </a:lnTo>
                  <a:lnTo>
                    <a:pt x="1475" y="243"/>
                  </a:lnTo>
                  <a:lnTo>
                    <a:pt x="1476" y="244"/>
                  </a:lnTo>
                  <a:lnTo>
                    <a:pt x="1476" y="244"/>
                  </a:lnTo>
                  <a:lnTo>
                    <a:pt x="1477" y="245"/>
                  </a:lnTo>
                  <a:lnTo>
                    <a:pt x="1477" y="246"/>
                  </a:lnTo>
                  <a:lnTo>
                    <a:pt x="1478" y="246"/>
                  </a:lnTo>
                  <a:lnTo>
                    <a:pt x="1478" y="247"/>
                  </a:lnTo>
                  <a:lnTo>
                    <a:pt x="1479" y="247"/>
                  </a:lnTo>
                  <a:lnTo>
                    <a:pt x="1480" y="248"/>
                  </a:lnTo>
                  <a:lnTo>
                    <a:pt x="1480" y="248"/>
                  </a:lnTo>
                  <a:lnTo>
                    <a:pt x="1481" y="249"/>
                  </a:lnTo>
                  <a:lnTo>
                    <a:pt x="1481" y="250"/>
                  </a:lnTo>
                  <a:lnTo>
                    <a:pt x="1482" y="250"/>
                  </a:lnTo>
                  <a:lnTo>
                    <a:pt x="1483" y="251"/>
                  </a:lnTo>
                  <a:lnTo>
                    <a:pt x="1483" y="252"/>
                  </a:lnTo>
                  <a:lnTo>
                    <a:pt x="1484" y="252"/>
                  </a:lnTo>
                  <a:lnTo>
                    <a:pt x="1485" y="253"/>
                  </a:lnTo>
                  <a:lnTo>
                    <a:pt x="1486" y="254"/>
                  </a:lnTo>
                  <a:lnTo>
                    <a:pt x="1486" y="254"/>
                  </a:lnTo>
                  <a:lnTo>
                    <a:pt x="1486" y="254"/>
                  </a:lnTo>
                  <a:lnTo>
                    <a:pt x="1486" y="254"/>
                  </a:lnTo>
                  <a:lnTo>
                    <a:pt x="1487" y="255"/>
                  </a:lnTo>
                  <a:lnTo>
                    <a:pt x="1488" y="256"/>
                  </a:lnTo>
                  <a:lnTo>
                    <a:pt x="1488" y="257"/>
                  </a:lnTo>
                  <a:lnTo>
                    <a:pt x="1489" y="257"/>
                  </a:lnTo>
                  <a:lnTo>
                    <a:pt x="1490" y="258"/>
                  </a:lnTo>
                  <a:lnTo>
                    <a:pt x="1491" y="259"/>
                  </a:lnTo>
                  <a:lnTo>
                    <a:pt x="1491" y="259"/>
                  </a:lnTo>
                  <a:lnTo>
                    <a:pt x="1492" y="260"/>
                  </a:lnTo>
                  <a:lnTo>
                    <a:pt x="1493" y="261"/>
                  </a:lnTo>
                  <a:lnTo>
                    <a:pt x="1493" y="261"/>
                  </a:lnTo>
                  <a:lnTo>
                    <a:pt x="1494" y="262"/>
                  </a:lnTo>
                  <a:lnTo>
                    <a:pt x="1495" y="263"/>
                  </a:lnTo>
                  <a:lnTo>
                    <a:pt x="1495" y="263"/>
                  </a:lnTo>
                  <a:lnTo>
                    <a:pt x="1496" y="264"/>
                  </a:lnTo>
                  <a:lnTo>
                    <a:pt x="1496" y="265"/>
                  </a:lnTo>
                  <a:lnTo>
                    <a:pt x="1497" y="265"/>
                  </a:lnTo>
                  <a:lnTo>
                    <a:pt x="1498" y="266"/>
                  </a:lnTo>
                  <a:lnTo>
                    <a:pt x="1499" y="267"/>
                  </a:lnTo>
                  <a:lnTo>
                    <a:pt x="1500" y="268"/>
                  </a:lnTo>
                  <a:lnTo>
                    <a:pt x="1500" y="269"/>
                  </a:lnTo>
                  <a:lnTo>
                    <a:pt x="1501" y="269"/>
                  </a:lnTo>
                  <a:lnTo>
                    <a:pt x="1502" y="270"/>
                  </a:lnTo>
                  <a:lnTo>
                    <a:pt x="1503" y="271"/>
                  </a:lnTo>
                  <a:lnTo>
                    <a:pt x="1503" y="271"/>
                  </a:lnTo>
                  <a:lnTo>
                    <a:pt x="1504" y="272"/>
                  </a:lnTo>
                  <a:lnTo>
                    <a:pt x="1504" y="272"/>
                  </a:lnTo>
                  <a:lnTo>
                    <a:pt x="1505" y="273"/>
                  </a:lnTo>
                  <a:lnTo>
                    <a:pt x="1505" y="274"/>
                  </a:lnTo>
                  <a:lnTo>
                    <a:pt x="1506" y="275"/>
                  </a:lnTo>
                  <a:lnTo>
                    <a:pt x="1507" y="276"/>
                  </a:lnTo>
                  <a:lnTo>
                    <a:pt x="1507" y="276"/>
                  </a:lnTo>
                  <a:lnTo>
                    <a:pt x="1508" y="277"/>
                  </a:lnTo>
                  <a:lnTo>
                    <a:pt x="1509" y="278"/>
                  </a:lnTo>
                  <a:lnTo>
                    <a:pt x="1510" y="279"/>
                  </a:lnTo>
                  <a:lnTo>
                    <a:pt x="1511" y="280"/>
                  </a:lnTo>
                  <a:lnTo>
                    <a:pt x="1511" y="280"/>
                  </a:lnTo>
                  <a:lnTo>
                    <a:pt x="1512" y="281"/>
                  </a:lnTo>
                  <a:lnTo>
                    <a:pt x="1512" y="281"/>
                  </a:lnTo>
                  <a:lnTo>
                    <a:pt x="1513" y="282"/>
                  </a:lnTo>
                  <a:lnTo>
                    <a:pt x="1513" y="283"/>
                  </a:lnTo>
                  <a:lnTo>
                    <a:pt x="1514" y="283"/>
                  </a:lnTo>
                  <a:lnTo>
                    <a:pt x="1514" y="284"/>
                  </a:lnTo>
                  <a:lnTo>
                    <a:pt x="1515" y="284"/>
                  </a:lnTo>
                  <a:lnTo>
                    <a:pt x="1516" y="285"/>
                  </a:lnTo>
                  <a:lnTo>
                    <a:pt x="1516" y="285"/>
                  </a:lnTo>
                  <a:lnTo>
                    <a:pt x="1516" y="286"/>
                  </a:lnTo>
                  <a:lnTo>
                    <a:pt x="1517" y="287"/>
                  </a:lnTo>
                  <a:lnTo>
                    <a:pt x="1518" y="287"/>
                  </a:lnTo>
                  <a:lnTo>
                    <a:pt x="1518" y="288"/>
                  </a:lnTo>
                  <a:lnTo>
                    <a:pt x="1519" y="289"/>
                  </a:lnTo>
                  <a:lnTo>
                    <a:pt x="1520" y="289"/>
                  </a:lnTo>
                  <a:lnTo>
                    <a:pt x="1520" y="290"/>
                  </a:lnTo>
                  <a:lnTo>
                    <a:pt x="1521" y="291"/>
                  </a:lnTo>
                  <a:lnTo>
                    <a:pt x="1521" y="291"/>
                  </a:lnTo>
                  <a:lnTo>
                    <a:pt x="1522" y="292"/>
                  </a:lnTo>
                  <a:lnTo>
                    <a:pt x="1523" y="293"/>
                  </a:lnTo>
                  <a:lnTo>
                    <a:pt x="1523" y="293"/>
                  </a:lnTo>
                  <a:lnTo>
                    <a:pt x="1524" y="294"/>
                  </a:lnTo>
                  <a:lnTo>
                    <a:pt x="1525" y="295"/>
                  </a:lnTo>
                  <a:lnTo>
                    <a:pt x="1525" y="296"/>
                  </a:lnTo>
                  <a:lnTo>
                    <a:pt x="1526" y="296"/>
                  </a:lnTo>
                  <a:lnTo>
                    <a:pt x="1527" y="297"/>
                  </a:lnTo>
                  <a:lnTo>
                    <a:pt x="1528" y="299"/>
                  </a:lnTo>
                  <a:lnTo>
                    <a:pt x="1528" y="299"/>
                  </a:lnTo>
                  <a:lnTo>
                    <a:pt x="1528" y="299"/>
                  </a:lnTo>
                  <a:lnTo>
                    <a:pt x="1529" y="300"/>
                  </a:lnTo>
                  <a:lnTo>
                    <a:pt x="1530" y="301"/>
                  </a:lnTo>
                  <a:lnTo>
                    <a:pt x="1531" y="302"/>
                  </a:lnTo>
                  <a:lnTo>
                    <a:pt x="1531" y="303"/>
                  </a:lnTo>
                  <a:lnTo>
                    <a:pt x="1532" y="304"/>
                  </a:lnTo>
                  <a:lnTo>
                    <a:pt x="1532" y="304"/>
                  </a:lnTo>
                  <a:lnTo>
                    <a:pt x="1533" y="305"/>
                  </a:lnTo>
                  <a:lnTo>
                    <a:pt x="1534" y="306"/>
                  </a:lnTo>
                  <a:lnTo>
                    <a:pt x="1535" y="307"/>
                  </a:lnTo>
                  <a:lnTo>
                    <a:pt x="1536" y="308"/>
                  </a:lnTo>
                  <a:lnTo>
                    <a:pt x="1536" y="308"/>
                  </a:lnTo>
                  <a:lnTo>
                    <a:pt x="1537" y="310"/>
                  </a:lnTo>
                  <a:lnTo>
                    <a:pt x="1538" y="310"/>
                  </a:lnTo>
                  <a:lnTo>
                    <a:pt x="1538" y="311"/>
                  </a:lnTo>
                  <a:lnTo>
                    <a:pt x="1539" y="312"/>
                  </a:lnTo>
                  <a:lnTo>
                    <a:pt x="1539" y="312"/>
                  </a:lnTo>
                  <a:lnTo>
                    <a:pt x="1540" y="313"/>
                  </a:lnTo>
                  <a:lnTo>
                    <a:pt x="1541" y="314"/>
                  </a:lnTo>
                  <a:lnTo>
                    <a:pt x="1542" y="315"/>
                  </a:lnTo>
                  <a:lnTo>
                    <a:pt x="1542" y="315"/>
                  </a:lnTo>
                  <a:lnTo>
                    <a:pt x="1543" y="317"/>
                  </a:lnTo>
                  <a:lnTo>
                    <a:pt x="1543" y="317"/>
                  </a:lnTo>
                  <a:lnTo>
                    <a:pt x="1544" y="318"/>
                  </a:lnTo>
                  <a:lnTo>
                    <a:pt x="1545" y="319"/>
                  </a:lnTo>
                  <a:lnTo>
                    <a:pt x="1545" y="319"/>
                  </a:lnTo>
                  <a:lnTo>
                    <a:pt x="1546" y="320"/>
                  </a:lnTo>
                  <a:lnTo>
                    <a:pt x="1546" y="321"/>
                  </a:lnTo>
                  <a:lnTo>
                    <a:pt x="1547" y="321"/>
                  </a:lnTo>
                  <a:lnTo>
                    <a:pt x="1547" y="322"/>
                  </a:lnTo>
                  <a:lnTo>
                    <a:pt x="1548" y="323"/>
                  </a:lnTo>
                  <a:lnTo>
                    <a:pt x="1549" y="324"/>
                  </a:lnTo>
                  <a:lnTo>
                    <a:pt x="1549" y="324"/>
                  </a:lnTo>
                  <a:lnTo>
                    <a:pt x="1550" y="325"/>
                  </a:lnTo>
                  <a:lnTo>
                    <a:pt x="1550" y="325"/>
                  </a:lnTo>
                  <a:lnTo>
                    <a:pt x="1551" y="326"/>
                  </a:lnTo>
                  <a:lnTo>
                    <a:pt x="1552" y="327"/>
                  </a:lnTo>
                  <a:lnTo>
                    <a:pt x="1553" y="328"/>
                  </a:lnTo>
                  <a:lnTo>
                    <a:pt x="1553" y="329"/>
                  </a:lnTo>
                  <a:lnTo>
                    <a:pt x="1554" y="330"/>
                  </a:lnTo>
                  <a:lnTo>
                    <a:pt x="1554" y="330"/>
                  </a:lnTo>
                  <a:lnTo>
                    <a:pt x="1555" y="331"/>
                  </a:lnTo>
                  <a:lnTo>
                    <a:pt x="1555" y="332"/>
                  </a:lnTo>
                  <a:lnTo>
                    <a:pt x="1556" y="333"/>
                  </a:lnTo>
                  <a:lnTo>
                    <a:pt x="1556" y="333"/>
                  </a:lnTo>
                  <a:lnTo>
                    <a:pt x="1557" y="334"/>
                  </a:lnTo>
                  <a:lnTo>
                    <a:pt x="1558" y="335"/>
                  </a:lnTo>
                  <a:lnTo>
                    <a:pt x="1558" y="336"/>
                  </a:lnTo>
                  <a:lnTo>
                    <a:pt x="1559" y="336"/>
                  </a:lnTo>
                  <a:lnTo>
                    <a:pt x="1560" y="337"/>
                  </a:lnTo>
                  <a:lnTo>
                    <a:pt x="1560" y="338"/>
                  </a:lnTo>
                  <a:lnTo>
                    <a:pt x="1561" y="339"/>
                  </a:lnTo>
                  <a:lnTo>
                    <a:pt x="1561" y="339"/>
                  </a:lnTo>
                  <a:lnTo>
                    <a:pt x="1562" y="340"/>
                  </a:lnTo>
                  <a:lnTo>
                    <a:pt x="1562" y="341"/>
                  </a:lnTo>
                  <a:lnTo>
                    <a:pt x="1563" y="342"/>
                  </a:lnTo>
                  <a:lnTo>
                    <a:pt x="1563" y="342"/>
                  </a:lnTo>
                  <a:lnTo>
                    <a:pt x="1564" y="342"/>
                  </a:lnTo>
                  <a:lnTo>
                    <a:pt x="1564" y="343"/>
                  </a:lnTo>
                  <a:lnTo>
                    <a:pt x="1565" y="344"/>
                  </a:lnTo>
                  <a:lnTo>
                    <a:pt x="1565" y="345"/>
                  </a:lnTo>
                  <a:lnTo>
                    <a:pt x="1566" y="346"/>
                  </a:lnTo>
                  <a:lnTo>
                    <a:pt x="1567" y="347"/>
                  </a:lnTo>
                  <a:lnTo>
                    <a:pt x="1568" y="348"/>
                  </a:lnTo>
                  <a:lnTo>
                    <a:pt x="1568" y="349"/>
                  </a:lnTo>
                  <a:lnTo>
                    <a:pt x="1569" y="350"/>
                  </a:lnTo>
                  <a:lnTo>
                    <a:pt x="1570" y="351"/>
                  </a:lnTo>
                  <a:lnTo>
                    <a:pt x="1571" y="352"/>
                  </a:lnTo>
                  <a:lnTo>
                    <a:pt x="1571" y="353"/>
                  </a:lnTo>
                  <a:lnTo>
                    <a:pt x="1572" y="353"/>
                  </a:lnTo>
                  <a:lnTo>
                    <a:pt x="1572" y="354"/>
                  </a:lnTo>
                  <a:lnTo>
                    <a:pt x="1573" y="355"/>
                  </a:lnTo>
                  <a:lnTo>
                    <a:pt x="1574" y="356"/>
                  </a:lnTo>
                  <a:lnTo>
                    <a:pt x="1574" y="357"/>
                  </a:lnTo>
                  <a:lnTo>
                    <a:pt x="1575" y="357"/>
                  </a:lnTo>
                  <a:lnTo>
                    <a:pt x="1575" y="358"/>
                  </a:lnTo>
                  <a:lnTo>
                    <a:pt x="1576" y="359"/>
                  </a:lnTo>
                  <a:lnTo>
                    <a:pt x="1576" y="359"/>
                  </a:lnTo>
                  <a:lnTo>
                    <a:pt x="1577" y="360"/>
                  </a:lnTo>
                  <a:lnTo>
                    <a:pt x="1577" y="361"/>
                  </a:lnTo>
                  <a:lnTo>
                    <a:pt x="1578" y="362"/>
                  </a:lnTo>
                  <a:lnTo>
                    <a:pt x="1578" y="363"/>
                  </a:lnTo>
                  <a:lnTo>
                    <a:pt x="1579" y="364"/>
                  </a:lnTo>
                  <a:lnTo>
                    <a:pt x="1579" y="364"/>
                  </a:lnTo>
                  <a:lnTo>
                    <a:pt x="1580" y="365"/>
                  </a:lnTo>
                  <a:lnTo>
                    <a:pt x="1581" y="366"/>
                  </a:lnTo>
                  <a:lnTo>
                    <a:pt x="1581" y="366"/>
                  </a:lnTo>
                  <a:lnTo>
                    <a:pt x="1582" y="367"/>
                  </a:lnTo>
                  <a:lnTo>
                    <a:pt x="1582" y="368"/>
                  </a:lnTo>
                  <a:lnTo>
                    <a:pt x="1582" y="368"/>
                  </a:lnTo>
                  <a:lnTo>
                    <a:pt x="1583" y="369"/>
                  </a:lnTo>
                  <a:lnTo>
                    <a:pt x="1584" y="370"/>
                  </a:lnTo>
                  <a:lnTo>
                    <a:pt x="1585" y="371"/>
                  </a:lnTo>
                  <a:lnTo>
                    <a:pt x="1585" y="372"/>
                  </a:lnTo>
                  <a:lnTo>
                    <a:pt x="1586" y="373"/>
                  </a:lnTo>
                  <a:lnTo>
                    <a:pt x="1587" y="374"/>
                  </a:lnTo>
                  <a:lnTo>
                    <a:pt x="1587" y="375"/>
                  </a:lnTo>
                  <a:lnTo>
                    <a:pt x="1588" y="376"/>
                  </a:lnTo>
                  <a:lnTo>
                    <a:pt x="1588" y="377"/>
                  </a:lnTo>
                  <a:lnTo>
                    <a:pt x="1589" y="378"/>
                  </a:lnTo>
                  <a:lnTo>
                    <a:pt x="1590" y="379"/>
                  </a:lnTo>
                  <a:lnTo>
                    <a:pt x="1590" y="380"/>
                  </a:lnTo>
                  <a:lnTo>
                    <a:pt x="1591" y="381"/>
                  </a:lnTo>
                  <a:lnTo>
                    <a:pt x="1591" y="381"/>
                  </a:lnTo>
                  <a:lnTo>
                    <a:pt x="1592" y="382"/>
                  </a:lnTo>
                  <a:lnTo>
                    <a:pt x="1592" y="382"/>
                  </a:lnTo>
                  <a:lnTo>
                    <a:pt x="1593" y="383"/>
                  </a:lnTo>
                  <a:lnTo>
                    <a:pt x="1593" y="384"/>
                  </a:lnTo>
                  <a:lnTo>
                    <a:pt x="1594" y="385"/>
                  </a:lnTo>
                  <a:lnTo>
                    <a:pt x="1594" y="385"/>
                  </a:lnTo>
                  <a:lnTo>
                    <a:pt x="1595" y="386"/>
                  </a:lnTo>
                  <a:lnTo>
                    <a:pt x="1596" y="387"/>
                  </a:lnTo>
                  <a:lnTo>
                    <a:pt x="1596" y="388"/>
                  </a:lnTo>
                  <a:lnTo>
                    <a:pt x="1597" y="389"/>
                  </a:lnTo>
                  <a:lnTo>
                    <a:pt x="1597" y="390"/>
                  </a:lnTo>
                  <a:lnTo>
                    <a:pt x="1598" y="390"/>
                  </a:lnTo>
                  <a:lnTo>
                    <a:pt x="1598" y="391"/>
                  </a:lnTo>
                  <a:lnTo>
                    <a:pt x="1599" y="392"/>
                  </a:lnTo>
                  <a:lnTo>
                    <a:pt x="1599" y="393"/>
                  </a:lnTo>
                  <a:lnTo>
                    <a:pt x="1600" y="393"/>
                  </a:lnTo>
                  <a:lnTo>
                    <a:pt x="1600" y="394"/>
                  </a:lnTo>
                  <a:lnTo>
                    <a:pt x="1601" y="395"/>
                  </a:lnTo>
                  <a:lnTo>
                    <a:pt x="1601" y="396"/>
                  </a:lnTo>
                  <a:lnTo>
                    <a:pt x="1602" y="397"/>
                  </a:lnTo>
                  <a:lnTo>
                    <a:pt x="1602" y="398"/>
                  </a:lnTo>
                  <a:lnTo>
                    <a:pt x="1603" y="398"/>
                  </a:lnTo>
                  <a:lnTo>
                    <a:pt x="1603" y="399"/>
                  </a:lnTo>
                  <a:lnTo>
                    <a:pt x="1604" y="400"/>
                  </a:lnTo>
                  <a:lnTo>
                    <a:pt x="1605" y="401"/>
                  </a:lnTo>
                  <a:lnTo>
                    <a:pt x="1605" y="401"/>
                  </a:lnTo>
                  <a:lnTo>
                    <a:pt x="1605" y="402"/>
                  </a:lnTo>
                  <a:lnTo>
                    <a:pt x="1606" y="403"/>
                  </a:lnTo>
                  <a:lnTo>
                    <a:pt x="1607" y="404"/>
                  </a:lnTo>
                  <a:lnTo>
                    <a:pt x="1607" y="405"/>
                  </a:lnTo>
                  <a:lnTo>
                    <a:pt x="1608" y="407"/>
                  </a:lnTo>
                  <a:lnTo>
                    <a:pt x="1609" y="408"/>
                  </a:lnTo>
                  <a:lnTo>
                    <a:pt x="1610" y="409"/>
                  </a:lnTo>
                  <a:lnTo>
                    <a:pt x="1610" y="410"/>
                  </a:lnTo>
                  <a:lnTo>
                    <a:pt x="1611" y="411"/>
                  </a:lnTo>
                  <a:lnTo>
                    <a:pt x="1611" y="412"/>
                  </a:lnTo>
                  <a:lnTo>
                    <a:pt x="1612" y="413"/>
                  </a:lnTo>
                  <a:lnTo>
                    <a:pt x="1612" y="413"/>
                  </a:lnTo>
                  <a:lnTo>
                    <a:pt x="1613" y="414"/>
                  </a:lnTo>
                  <a:lnTo>
                    <a:pt x="1613" y="415"/>
                  </a:lnTo>
                  <a:lnTo>
                    <a:pt x="1614" y="415"/>
                  </a:lnTo>
                  <a:lnTo>
                    <a:pt x="1614" y="416"/>
                  </a:lnTo>
                  <a:lnTo>
                    <a:pt x="1615" y="417"/>
                  </a:lnTo>
                  <a:lnTo>
                    <a:pt x="1615" y="418"/>
                  </a:lnTo>
                  <a:lnTo>
                    <a:pt x="1616" y="419"/>
                  </a:lnTo>
                  <a:lnTo>
                    <a:pt x="1617" y="420"/>
                  </a:lnTo>
                  <a:lnTo>
                    <a:pt x="1617" y="421"/>
                  </a:lnTo>
                  <a:lnTo>
                    <a:pt x="1618" y="422"/>
                  </a:lnTo>
                  <a:lnTo>
                    <a:pt x="1618" y="423"/>
                  </a:lnTo>
                  <a:lnTo>
                    <a:pt x="1619" y="424"/>
                  </a:lnTo>
                  <a:lnTo>
                    <a:pt x="1619" y="424"/>
                  </a:lnTo>
                  <a:lnTo>
                    <a:pt x="1619" y="425"/>
                  </a:lnTo>
                  <a:lnTo>
                    <a:pt x="1620" y="425"/>
                  </a:lnTo>
                  <a:lnTo>
                    <a:pt x="1620" y="426"/>
                  </a:lnTo>
                  <a:lnTo>
                    <a:pt x="1621" y="427"/>
                  </a:lnTo>
                  <a:lnTo>
                    <a:pt x="1621" y="428"/>
                  </a:lnTo>
                  <a:lnTo>
                    <a:pt x="1622" y="430"/>
                  </a:lnTo>
                  <a:lnTo>
                    <a:pt x="1623" y="430"/>
                  </a:lnTo>
                  <a:lnTo>
                    <a:pt x="1623" y="431"/>
                  </a:lnTo>
                  <a:lnTo>
                    <a:pt x="1624" y="432"/>
                  </a:lnTo>
                  <a:lnTo>
                    <a:pt x="1624" y="433"/>
                  </a:lnTo>
                  <a:lnTo>
                    <a:pt x="1625" y="434"/>
                  </a:lnTo>
                  <a:lnTo>
                    <a:pt x="1625" y="435"/>
                  </a:lnTo>
                  <a:lnTo>
                    <a:pt x="1626" y="436"/>
                  </a:lnTo>
                  <a:lnTo>
                    <a:pt x="1626" y="436"/>
                  </a:lnTo>
                  <a:lnTo>
                    <a:pt x="1626" y="436"/>
                  </a:lnTo>
                  <a:lnTo>
                    <a:pt x="1626" y="437"/>
                  </a:lnTo>
                  <a:lnTo>
                    <a:pt x="1627" y="438"/>
                  </a:lnTo>
                  <a:lnTo>
                    <a:pt x="1627" y="439"/>
                  </a:lnTo>
                  <a:lnTo>
                    <a:pt x="1628" y="439"/>
                  </a:lnTo>
                  <a:lnTo>
                    <a:pt x="1628" y="441"/>
                  </a:lnTo>
                  <a:lnTo>
                    <a:pt x="1629" y="442"/>
                  </a:lnTo>
                  <a:lnTo>
                    <a:pt x="1630" y="443"/>
                  </a:lnTo>
                  <a:lnTo>
                    <a:pt x="1630" y="443"/>
                  </a:lnTo>
                  <a:lnTo>
                    <a:pt x="1631" y="444"/>
                  </a:lnTo>
                  <a:lnTo>
                    <a:pt x="1631" y="445"/>
                  </a:lnTo>
                  <a:lnTo>
                    <a:pt x="1632" y="446"/>
                  </a:lnTo>
                  <a:lnTo>
                    <a:pt x="1633" y="448"/>
                  </a:lnTo>
                  <a:lnTo>
                    <a:pt x="1633" y="449"/>
                  </a:lnTo>
                  <a:lnTo>
                    <a:pt x="1633" y="449"/>
                  </a:lnTo>
                  <a:lnTo>
                    <a:pt x="1634" y="450"/>
                  </a:lnTo>
                  <a:lnTo>
                    <a:pt x="1635" y="452"/>
                  </a:lnTo>
                  <a:lnTo>
                    <a:pt x="1635" y="452"/>
                  </a:lnTo>
                  <a:lnTo>
                    <a:pt x="1635" y="453"/>
                  </a:lnTo>
                  <a:lnTo>
                    <a:pt x="1636" y="455"/>
                  </a:lnTo>
                  <a:lnTo>
                    <a:pt x="1637" y="455"/>
                  </a:lnTo>
                  <a:lnTo>
                    <a:pt x="1637" y="456"/>
                  </a:lnTo>
                  <a:lnTo>
                    <a:pt x="1637" y="457"/>
                  </a:lnTo>
                  <a:lnTo>
                    <a:pt x="1638" y="458"/>
                  </a:lnTo>
                  <a:lnTo>
                    <a:pt x="1639" y="459"/>
                  </a:lnTo>
                  <a:lnTo>
                    <a:pt x="1639" y="459"/>
                  </a:lnTo>
                  <a:lnTo>
                    <a:pt x="1639" y="460"/>
                  </a:lnTo>
                  <a:lnTo>
                    <a:pt x="1640" y="460"/>
                  </a:lnTo>
                  <a:lnTo>
                    <a:pt x="1640" y="461"/>
                  </a:lnTo>
                  <a:lnTo>
                    <a:pt x="1640" y="462"/>
                  </a:lnTo>
                  <a:lnTo>
                    <a:pt x="1641" y="463"/>
                  </a:lnTo>
                  <a:lnTo>
                    <a:pt x="1642" y="465"/>
                  </a:lnTo>
                  <a:lnTo>
                    <a:pt x="1642" y="466"/>
                  </a:lnTo>
                  <a:lnTo>
                    <a:pt x="1643" y="467"/>
                  </a:lnTo>
                  <a:lnTo>
                    <a:pt x="1643" y="468"/>
                  </a:lnTo>
                  <a:lnTo>
                    <a:pt x="1644" y="469"/>
                  </a:lnTo>
                  <a:lnTo>
                    <a:pt x="1645" y="470"/>
                  </a:lnTo>
                  <a:lnTo>
                    <a:pt x="1645" y="470"/>
                  </a:lnTo>
                  <a:lnTo>
                    <a:pt x="1645" y="471"/>
                  </a:lnTo>
                  <a:lnTo>
                    <a:pt x="1646" y="472"/>
                  </a:lnTo>
                  <a:lnTo>
                    <a:pt x="1646" y="472"/>
                  </a:lnTo>
                  <a:lnTo>
                    <a:pt x="1646" y="473"/>
                  </a:lnTo>
                  <a:lnTo>
                    <a:pt x="1647" y="474"/>
                  </a:lnTo>
                  <a:lnTo>
                    <a:pt x="1647" y="475"/>
                  </a:lnTo>
                  <a:lnTo>
                    <a:pt x="1647" y="475"/>
                  </a:lnTo>
                  <a:lnTo>
                    <a:pt x="1648" y="476"/>
                  </a:lnTo>
                  <a:lnTo>
                    <a:pt x="1648" y="477"/>
                  </a:lnTo>
                  <a:lnTo>
                    <a:pt x="1649" y="478"/>
                  </a:lnTo>
                  <a:lnTo>
                    <a:pt x="1649" y="479"/>
                  </a:lnTo>
                  <a:lnTo>
                    <a:pt x="1649" y="479"/>
                  </a:lnTo>
                  <a:lnTo>
                    <a:pt x="1650" y="480"/>
                  </a:lnTo>
                  <a:lnTo>
                    <a:pt x="1650" y="482"/>
                  </a:lnTo>
                  <a:lnTo>
                    <a:pt x="1651" y="483"/>
                  </a:lnTo>
                  <a:lnTo>
                    <a:pt x="1652" y="484"/>
                  </a:lnTo>
                  <a:lnTo>
                    <a:pt x="1652" y="485"/>
                  </a:lnTo>
                  <a:lnTo>
                    <a:pt x="1652" y="486"/>
                  </a:lnTo>
                  <a:lnTo>
                    <a:pt x="1653" y="486"/>
                  </a:lnTo>
                  <a:lnTo>
                    <a:pt x="1653" y="487"/>
                  </a:lnTo>
                  <a:lnTo>
                    <a:pt x="1653" y="487"/>
                  </a:lnTo>
                  <a:lnTo>
                    <a:pt x="1654" y="488"/>
                  </a:lnTo>
                  <a:lnTo>
                    <a:pt x="1654" y="489"/>
                  </a:lnTo>
                  <a:lnTo>
                    <a:pt x="1655" y="490"/>
                  </a:lnTo>
                  <a:lnTo>
                    <a:pt x="1655" y="491"/>
                  </a:lnTo>
                  <a:lnTo>
                    <a:pt x="1655" y="492"/>
                  </a:lnTo>
                  <a:lnTo>
                    <a:pt x="1656" y="492"/>
                  </a:lnTo>
                  <a:lnTo>
                    <a:pt x="1656" y="493"/>
                  </a:lnTo>
                  <a:lnTo>
                    <a:pt x="1656" y="494"/>
                  </a:lnTo>
                  <a:lnTo>
                    <a:pt x="1657" y="494"/>
                  </a:lnTo>
                  <a:lnTo>
                    <a:pt x="1657" y="495"/>
                  </a:lnTo>
                  <a:lnTo>
                    <a:pt x="1658" y="496"/>
                  </a:lnTo>
                  <a:lnTo>
                    <a:pt x="1658" y="497"/>
                  </a:lnTo>
                  <a:lnTo>
                    <a:pt x="1658" y="498"/>
                  </a:lnTo>
                  <a:lnTo>
                    <a:pt x="1659" y="499"/>
                  </a:lnTo>
                  <a:lnTo>
                    <a:pt x="1659" y="499"/>
                  </a:lnTo>
                  <a:lnTo>
                    <a:pt x="1659" y="500"/>
                  </a:lnTo>
                  <a:lnTo>
                    <a:pt x="1660" y="501"/>
                  </a:lnTo>
                  <a:lnTo>
                    <a:pt x="1660" y="502"/>
                  </a:lnTo>
                  <a:lnTo>
                    <a:pt x="1660" y="502"/>
                  </a:lnTo>
                  <a:lnTo>
                    <a:pt x="1661" y="503"/>
                  </a:lnTo>
                  <a:lnTo>
                    <a:pt x="1661" y="503"/>
                  </a:lnTo>
                  <a:lnTo>
                    <a:pt x="1661" y="504"/>
                  </a:lnTo>
                  <a:lnTo>
                    <a:pt x="1662" y="505"/>
                  </a:lnTo>
                  <a:lnTo>
                    <a:pt x="1662" y="506"/>
                  </a:lnTo>
                  <a:lnTo>
                    <a:pt x="1662" y="506"/>
                  </a:lnTo>
                  <a:lnTo>
                    <a:pt x="1663" y="507"/>
                  </a:lnTo>
                  <a:lnTo>
                    <a:pt x="1663" y="508"/>
                  </a:lnTo>
                  <a:lnTo>
                    <a:pt x="1664" y="509"/>
                  </a:lnTo>
                  <a:lnTo>
                    <a:pt x="1664" y="510"/>
                  </a:lnTo>
                  <a:lnTo>
                    <a:pt x="1665" y="511"/>
                  </a:lnTo>
                  <a:lnTo>
                    <a:pt x="1665" y="511"/>
                  </a:lnTo>
                  <a:lnTo>
                    <a:pt x="1665" y="513"/>
                  </a:lnTo>
                  <a:lnTo>
                    <a:pt x="1665" y="513"/>
                  </a:lnTo>
                  <a:lnTo>
                    <a:pt x="1666" y="514"/>
                  </a:lnTo>
                  <a:lnTo>
                    <a:pt x="1666" y="515"/>
                  </a:lnTo>
                  <a:lnTo>
                    <a:pt x="1667" y="516"/>
                  </a:lnTo>
                  <a:lnTo>
                    <a:pt x="1667" y="516"/>
                  </a:lnTo>
                  <a:lnTo>
                    <a:pt x="1668" y="518"/>
                  </a:lnTo>
                  <a:lnTo>
                    <a:pt x="1668" y="519"/>
                  </a:lnTo>
                  <a:lnTo>
                    <a:pt x="1668" y="520"/>
                  </a:lnTo>
                  <a:lnTo>
                    <a:pt x="1669" y="521"/>
                  </a:lnTo>
                  <a:lnTo>
                    <a:pt x="1669" y="522"/>
                  </a:lnTo>
                  <a:lnTo>
                    <a:pt x="1670" y="523"/>
                  </a:lnTo>
                  <a:lnTo>
                    <a:pt x="1670" y="524"/>
                  </a:lnTo>
                  <a:lnTo>
                    <a:pt x="1671" y="525"/>
                  </a:lnTo>
                  <a:lnTo>
                    <a:pt x="1671" y="526"/>
                  </a:lnTo>
                  <a:lnTo>
                    <a:pt x="1672" y="527"/>
                  </a:lnTo>
                  <a:lnTo>
                    <a:pt x="1672" y="528"/>
                  </a:lnTo>
                  <a:lnTo>
                    <a:pt x="1672" y="529"/>
                  </a:lnTo>
                  <a:lnTo>
                    <a:pt x="1673" y="530"/>
                  </a:lnTo>
                  <a:lnTo>
                    <a:pt x="1673" y="531"/>
                  </a:lnTo>
                  <a:lnTo>
                    <a:pt x="1674" y="532"/>
                  </a:lnTo>
                  <a:lnTo>
                    <a:pt x="1674" y="533"/>
                  </a:lnTo>
                  <a:lnTo>
                    <a:pt x="1674" y="534"/>
                  </a:lnTo>
                  <a:lnTo>
                    <a:pt x="1675" y="535"/>
                  </a:lnTo>
                  <a:lnTo>
                    <a:pt x="1675" y="535"/>
                  </a:lnTo>
                  <a:lnTo>
                    <a:pt x="1675" y="536"/>
                  </a:lnTo>
                  <a:lnTo>
                    <a:pt x="1676" y="537"/>
                  </a:lnTo>
                  <a:lnTo>
                    <a:pt x="1676" y="538"/>
                  </a:lnTo>
                  <a:lnTo>
                    <a:pt x="1677" y="539"/>
                  </a:lnTo>
                  <a:lnTo>
                    <a:pt x="1677" y="539"/>
                  </a:lnTo>
                  <a:lnTo>
                    <a:pt x="1677" y="541"/>
                  </a:lnTo>
                  <a:lnTo>
                    <a:pt x="1678" y="541"/>
                  </a:lnTo>
                  <a:lnTo>
                    <a:pt x="1678" y="543"/>
                  </a:lnTo>
                  <a:lnTo>
                    <a:pt x="1679" y="544"/>
                  </a:lnTo>
                  <a:lnTo>
                    <a:pt x="1679" y="545"/>
                  </a:lnTo>
                  <a:lnTo>
                    <a:pt x="1680" y="546"/>
                  </a:lnTo>
                  <a:lnTo>
                    <a:pt x="1680" y="547"/>
                  </a:lnTo>
                  <a:lnTo>
                    <a:pt x="1681" y="549"/>
                  </a:lnTo>
                  <a:lnTo>
                    <a:pt x="1681" y="550"/>
                  </a:lnTo>
                  <a:lnTo>
                    <a:pt x="1681" y="551"/>
                  </a:lnTo>
                  <a:lnTo>
                    <a:pt x="1682" y="552"/>
                  </a:lnTo>
                  <a:lnTo>
                    <a:pt x="1682" y="553"/>
                  </a:lnTo>
                  <a:lnTo>
                    <a:pt x="1683" y="554"/>
                  </a:lnTo>
                  <a:lnTo>
                    <a:pt x="1683" y="555"/>
                  </a:lnTo>
                  <a:lnTo>
                    <a:pt x="1684" y="556"/>
                  </a:lnTo>
                  <a:lnTo>
                    <a:pt x="1684" y="557"/>
                  </a:lnTo>
                  <a:lnTo>
                    <a:pt x="1684" y="558"/>
                  </a:lnTo>
                  <a:lnTo>
                    <a:pt x="1684" y="559"/>
                  </a:lnTo>
                  <a:lnTo>
                    <a:pt x="1685" y="560"/>
                  </a:lnTo>
                  <a:lnTo>
                    <a:pt x="1686" y="561"/>
                  </a:lnTo>
                  <a:lnTo>
                    <a:pt x="1686" y="563"/>
                  </a:lnTo>
                  <a:lnTo>
                    <a:pt x="1686" y="563"/>
                  </a:lnTo>
                  <a:lnTo>
                    <a:pt x="1686" y="564"/>
                  </a:lnTo>
                  <a:lnTo>
                    <a:pt x="1687" y="565"/>
                  </a:lnTo>
                  <a:lnTo>
                    <a:pt x="1687" y="566"/>
                  </a:lnTo>
                  <a:lnTo>
                    <a:pt x="1688" y="567"/>
                  </a:lnTo>
                  <a:lnTo>
                    <a:pt x="1688" y="568"/>
                  </a:lnTo>
                  <a:lnTo>
                    <a:pt x="1688" y="569"/>
                  </a:lnTo>
                  <a:lnTo>
                    <a:pt x="1689" y="570"/>
                  </a:lnTo>
                  <a:lnTo>
                    <a:pt x="1689" y="572"/>
                  </a:lnTo>
                  <a:lnTo>
                    <a:pt x="1690" y="572"/>
                  </a:lnTo>
                  <a:lnTo>
                    <a:pt x="1690" y="573"/>
                  </a:lnTo>
                  <a:lnTo>
                    <a:pt x="1690" y="574"/>
                  </a:lnTo>
                  <a:lnTo>
                    <a:pt x="1690" y="574"/>
                  </a:lnTo>
                  <a:lnTo>
                    <a:pt x="1691" y="576"/>
                  </a:lnTo>
                  <a:lnTo>
                    <a:pt x="1691" y="577"/>
                  </a:lnTo>
                  <a:lnTo>
                    <a:pt x="1692" y="578"/>
                  </a:lnTo>
                  <a:lnTo>
                    <a:pt x="1692" y="579"/>
                  </a:lnTo>
                  <a:lnTo>
                    <a:pt x="1692" y="580"/>
                  </a:lnTo>
                  <a:lnTo>
                    <a:pt x="1693" y="582"/>
                  </a:lnTo>
                  <a:lnTo>
                    <a:pt x="1693" y="583"/>
                  </a:lnTo>
                  <a:lnTo>
                    <a:pt x="1694" y="584"/>
                  </a:lnTo>
                  <a:lnTo>
                    <a:pt x="1694" y="585"/>
                  </a:lnTo>
                  <a:lnTo>
                    <a:pt x="1694" y="586"/>
                  </a:lnTo>
                  <a:lnTo>
                    <a:pt x="1695" y="586"/>
                  </a:lnTo>
                  <a:lnTo>
                    <a:pt x="1695" y="587"/>
                  </a:lnTo>
                  <a:lnTo>
                    <a:pt x="1695" y="588"/>
                  </a:lnTo>
                  <a:lnTo>
                    <a:pt x="1695" y="589"/>
                  </a:lnTo>
                  <a:lnTo>
                    <a:pt x="1696" y="590"/>
                  </a:lnTo>
                  <a:lnTo>
                    <a:pt x="1696" y="591"/>
                  </a:lnTo>
                  <a:lnTo>
                    <a:pt x="1697" y="593"/>
                  </a:lnTo>
                  <a:lnTo>
                    <a:pt x="1697" y="593"/>
                  </a:lnTo>
                  <a:lnTo>
                    <a:pt x="1697" y="594"/>
                  </a:lnTo>
                  <a:lnTo>
                    <a:pt x="1697" y="595"/>
                  </a:lnTo>
                  <a:lnTo>
                    <a:pt x="1698" y="596"/>
                  </a:lnTo>
                  <a:lnTo>
                    <a:pt x="1698" y="598"/>
                  </a:lnTo>
                  <a:lnTo>
                    <a:pt x="1699" y="599"/>
                  </a:lnTo>
                  <a:lnTo>
                    <a:pt x="1699" y="599"/>
                  </a:lnTo>
                  <a:lnTo>
                    <a:pt x="1699" y="601"/>
                  </a:lnTo>
                  <a:lnTo>
                    <a:pt x="1700" y="601"/>
                  </a:lnTo>
                  <a:lnTo>
                    <a:pt x="1700" y="602"/>
                  </a:lnTo>
                  <a:lnTo>
                    <a:pt x="1700" y="603"/>
                  </a:lnTo>
                  <a:lnTo>
                    <a:pt x="1701" y="604"/>
                  </a:lnTo>
                  <a:lnTo>
                    <a:pt x="1701" y="606"/>
                  </a:lnTo>
                  <a:lnTo>
                    <a:pt x="1701" y="606"/>
                  </a:lnTo>
                  <a:lnTo>
                    <a:pt x="1701" y="607"/>
                  </a:lnTo>
                  <a:lnTo>
                    <a:pt x="1702" y="608"/>
                  </a:lnTo>
                  <a:lnTo>
                    <a:pt x="1702" y="609"/>
                  </a:lnTo>
                  <a:lnTo>
                    <a:pt x="1702" y="610"/>
                  </a:lnTo>
                  <a:lnTo>
                    <a:pt x="1703" y="611"/>
                  </a:lnTo>
                  <a:lnTo>
                    <a:pt x="1703" y="612"/>
                  </a:lnTo>
                  <a:lnTo>
                    <a:pt x="1703" y="613"/>
                  </a:lnTo>
                  <a:lnTo>
                    <a:pt x="1704" y="614"/>
                  </a:lnTo>
                  <a:lnTo>
                    <a:pt x="1704" y="615"/>
                  </a:lnTo>
                  <a:lnTo>
                    <a:pt x="1704" y="616"/>
                  </a:lnTo>
                  <a:lnTo>
                    <a:pt x="1704" y="617"/>
                  </a:lnTo>
                  <a:lnTo>
                    <a:pt x="1705" y="617"/>
                  </a:lnTo>
                  <a:lnTo>
                    <a:pt x="1705" y="618"/>
                  </a:lnTo>
                  <a:lnTo>
                    <a:pt x="1705" y="619"/>
                  </a:lnTo>
                  <a:lnTo>
                    <a:pt x="1705" y="620"/>
                  </a:lnTo>
                  <a:lnTo>
                    <a:pt x="1705" y="620"/>
                  </a:lnTo>
                  <a:lnTo>
                    <a:pt x="1706" y="621"/>
                  </a:lnTo>
                  <a:lnTo>
                    <a:pt x="1706" y="622"/>
                  </a:lnTo>
                  <a:lnTo>
                    <a:pt x="1706" y="623"/>
                  </a:lnTo>
                  <a:lnTo>
                    <a:pt x="1706" y="623"/>
                  </a:lnTo>
                  <a:lnTo>
                    <a:pt x="1707" y="625"/>
                  </a:lnTo>
                  <a:lnTo>
                    <a:pt x="1707" y="625"/>
                  </a:lnTo>
                  <a:lnTo>
                    <a:pt x="1707" y="626"/>
                  </a:lnTo>
                  <a:lnTo>
                    <a:pt x="1707" y="627"/>
                  </a:lnTo>
                  <a:lnTo>
                    <a:pt x="1708" y="628"/>
                  </a:lnTo>
                  <a:lnTo>
                    <a:pt x="1708" y="629"/>
                  </a:lnTo>
                  <a:lnTo>
                    <a:pt x="1708" y="630"/>
                  </a:lnTo>
                  <a:lnTo>
                    <a:pt x="1708" y="630"/>
                  </a:lnTo>
                  <a:lnTo>
                    <a:pt x="1709" y="631"/>
                  </a:lnTo>
                  <a:lnTo>
                    <a:pt x="1709" y="631"/>
                  </a:lnTo>
                  <a:lnTo>
                    <a:pt x="1709" y="633"/>
                  </a:lnTo>
                  <a:lnTo>
                    <a:pt x="1709" y="634"/>
                  </a:lnTo>
                  <a:lnTo>
                    <a:pt x="1710" y="634"/>
                  </a:lnTo>
                  <a:lnTo>
                    <a:pt x="1710" y="635"/>
                  </a:lnTo>
                  <a:lnTo>
                    <a:pt x="1710" y="636"/>
                  </a:lnTo>
                  <a:lnTo>
                    <a:pt x="1710" y="637"/>
                  </a:lnTo>
                  <a:lnTo>
                    <a:pt x="1711" y="638"/>
                  </a:lnTo>
                  <a:lnTo>
                    <a:pt x="1711" y="638"/>
                  </a:lnTo>
                  <a:lnTo>
                    <a:pt x="1711" y="640"/>
                  </a:lnTo>
                  <a:lnTo>
                    <a:pt x="1711" y="641"/>
                  </a:lnTo>
                  <a:lnTo>
                    <a:pt x="1712" y="641"/>
                  </a:lnTo>
                  <a:lnTo>
                    <a:pt x="1712" y="642"/>
                  </a:lnTo>
                  <a:lnTo>
                    <a:pt x="1712" y="643"/>
                  </a:lnTo>
                  <a:lnTo>
                    <a:pt x="1712" y="644"/>
                  </a:lnTo>
                  <a:lnTo>
                    <a:pt x="1713" y="646"/>
                  </a:lnTo>
                  <a:lnTo>
                    <a:pt x="1713" y="647"/>
                  </a:lnTo>
                  <a:lnTo>
                    <a:pt x="1713" y="647"/>
                  </a:lnTo>
                  <a:lnTo>
                    <a:pt x="1713" y="648"/>
                  </a:lnTo>
                  <a:lnTo>
                    <a:pt x="1714" y="649"/>
                  </a:lnTo>
                  <a:lnTo>
                    <a:pt x="1714" y="650"/>
                  </a:lnTo>
                  <a:lnTo>
                    <a:pt x="1714" y="651"/>
                  </a:lnTo>
                  <a:lnTo>
                    <a:pt x="1714" y="652"/>
                  </a:lnTo>
                  <a:lnTo>
                    <a:pt x="1715" y="653"/>
                  </a:lnTo>
                  <a:lnTo>
                    <a:pt x="1715" y="654"/>
                  </a:lnTo>
                  <a:lnTo>
                    <a:pt x="1715" y="654"/>
                  </a:lnTo>
                  <a:lnTo>
                    <a:pt x="1715" y="656"/>
                  </a:lnTo>
                  <a:lnTo>
                    <a:pt x="1716" y="657"/>
                  </a:lnTo>
                  <a:lnTo>
                    <a:pt x="1716" y="657"/>
                  </a:lnTo>
                  <a:lnTo>
                    <a:pt x="1716" y="658"/>
                  </a:lnTo>
                  <a:lnTo>
                    <a:pt x="1716" y="659"/>
                  </a:lnTo>
                  <a:lnTo>
                    <a:pt x="1716" y="660"/>
                  </a:lnTo>
                  <a:lnTo>
                    <a:pt x="1716" y="660"/>
                  </a:lnTo>
                  <a:lnTo>
                    <a:pt x="1717" y="661"/>
                  </a:lnTo>
                  <a:lnTo>
                    <a:pt x="1717" y="661"/>
                  </a:lnTo>
                  <a:lnTo>
                    <a:pt x="1717" y="662"/>
                  </a:lnTo>
                  <a:lnTo>
                    <a:pt x="1717" y="663"/>
                  </a:lnTo>
                  <a:lnTo>
                    <a:pt x="1717" y="664"/>
                  </a:lnTo>
                  <a:lnTo>
                    <a:pt x="1717" y="664"/>
                  </a:lnTo>
                  <a:lnTo>
                    <a:pt x="1718" y="665"/>
                  </a:lnTo>
                  <a:lnTo>
                    <a:pt x="1718" y="666"/>
                  </a:lnTo>
                  <a:lnTo>
                    <a:pt x="1718" y="666"/>
                  </a:lnTo>
                  <a:lnTo>
                    <a:pt x="1718" y="668"/>
                  </a:lnTo>
                  <a:lnTo>
                    <a:pt x="1718" y="669"/>
                  </a:lnTo>
                  <a:lnTo>
                    <a:pt x="1719" y="669"/>
                  </a:lnTo>
                  <a:lnTo>
                    <a:pt x="1719" y="670"/>
                  </a:lnTo>
                  <a:lnTo>
                    <a:pt x="1719" y="671"/>
                  </a:lnTo>
                  <a:lnTo>
                    <a:pt x="1720" y="673"/>
                  </a:lnTo>
                  <a:lnTo>
                    <a:pt x="1720" y="673"/>
                  </a:lnTo>
                  <a:lnTo>
                    <a:pt x="1720" y="674"/>
                  </a:lnTo>
                  <a:lnTo>
                    <a:pt x="1720" y="675"/>
                  </a:lnTo>
                  <a:lnTo>
                    <a:pt x="1720" y="676"/>
                  </a:lnTo>
                  <a:lnTo>
                    <a:pt x="1720" y="676"/>
                  </a:lnTo>
                  <a:lnTo>
                    <a:pt x="1720" y="677"/>
                  </a:lnTo>
                  <a:lnTo>
                    <a:pt x="1721" y="678"/>
                  </a:lnTo>
                  <a:lnTo>
                    <a:pt x="1721" y="679"/>
                  </a:lnTo>
                  <a:lnTo>
                    <a:pt x="1721" y="679"/>
                  </a:lnTo>
                  <a:lnTo>
                    <a:pt x="1721" y="680"/>
                  </a:lnTo>
                  <a:lnTo>
                    <a:pt x="1722" y="682"/>
                  </a:lnTo>
                  <a:lnTo>
                    <a:pt x="1722" y="683"/>
                  </a:lnTo>
                  <a:lnTo>
                    <a:pt x="1722" y="684"/>
                  </a:lnTo>
                  <a:lnTo>
                    <a:pt x="1722" y="685"/>
                  </a:lnTo>
                  <a:lnTo>
                    <a:pt x="1722" y="686"/>
                  </a:lnTo>
                  <a:lnTo>
                    <a:pt x="1723" y="687"/>
                  </a:lnTo>
                  <a:lnTo>
                    <a:pt x="1723" y="689"/>
                  </a:lnTo>
                  <a:lnTo>
                    <a:pt x="1723" y="690"/>
                  </a:lnTo>
                  <a:lnTo>
                    <a:pt x="1723" y="690"/>
                  </a:lnTo>
                  <a:lnTo>
                    <a:pt x="1724" y="691"/>
                  </a:lnTo>
                  <a:lnTo>
                    <a:pt x="1724" y="692"/>
                  </a:lnTo>
                  <a:lnTo>
                    <a:pt x="1724" y="693"/>
                  </a:lnTo>
                  <a:lnTo>
                    <a:pt x="1724" y="694"/>
                  </a:lnTo>
                  <a:lnTo>
                    <a:pt x="1724" y="695"/>
                  </a:lnTo>
                  <a:lnTo>
                    <a:pt x="1724" y="696"/>
                  </a:lnTo>
                  <a:lnTo>
                    <a:pt x="1725" y="698"/>
                  </a:lnTo>
                  <a:lnTo>
                    <a:pt x="1725" y="699"/>
                  </a:lnTo>
                  <a:lnTo>
                    <a:pt x="1725" y="699"/>
                  </a:lnTo>
                  <a:lnTo>
                    <a:pt x="1725" y="700"/>
                  </a:lnTo>
                  <a:lnTo>
                    <a:pt x="1726" y="701"/>
                  </a:lnTo>
                  <a:lnTo>
                    <a:pt x="1726" y="702"/>
                  </a:lnTo>
                  <a:lnTo>
                    <a:pt x="1726" y="703"/>
                  </a:lnTo>
                  <a:lnTo>
                    <a:pt x="1726" y="704"/>
                  </a:lnTo>
                  <a:lnTo>
                    <a:pt x="1726" y="705"/>
                  </a:lnTo>
                  <a:lnTo>
                    <a:pt x="1727" y="705"/>
                  </a:lnTo>
                  <a:lnTo>
                    <a:pt x="1727" y="707"/>
                  </a:lnTo>
                  <a:lnTo>
                    <a:pt x="1727" y="708"/>
                  </a:lnTo>
                  <a:lnTo>
                    <a:pt x="1727" y="709"/>
                  </a:lnTo>
                  <a:lnTo>
                    <a:pt x="1727" y="710"/>
                  </a:lnTo>
                  <a:lnTo>
                    <a:pt x="1727" y="711"/>
                  </a:lnTo>
                  <a:lnTo>
                    <a:pt x="1728" y="712"/>
                  </a:lnTo>
                  <a:lnTo>
                    <a:pt x="1728" y="714"/>
                  </a:lnTo>
                  <a:lnTo>
                    <a:pt x="1728" y="715"/>
                  </a:lnTo>
                  <a:lnTo>
                    <a:pt x="1728" y="716"/>
                  </a:lnTo>
                  <a:lnTo>
                    <a:pt x="1729" y="717"/>
                  </a:lnTo>
                  <a:lnTo>
                    <a:pt x="1729" y="718"/>
                  </a:lnTo>
                  <a:lnTo>
                    <a:pt x="1729" y="719"/>
                  </a:lnTo>
                  <a:lnTo>
                    <a:pt x="1729" y="719"/>
                  </a:lnTo>
                  <a:lnTo>
                    <a:pt x="1729" y="720"/>
                  </a:lnTo>
                  <a:lnTo>
                    <a:pt x="1729" y="721"/>
                  </a:lnTo>
                  <a:lnTo>
                    <a:pt x="1730" y="723"/>
                  </a:lnTo>
                  <a:lnTo>
                    <a:pt x="1730" y="723"/>
                  </a:lnTo>
                  <a:lnTo>
                    <a:pt x="1730" y="724"/>
                  </a:lnTo>
                  <a:lnTo>
                    <a:pt x="1730" y="725"/>
                  </a:lnTo>
                  <a:lnTo>
                    <a:pt x="1730" y="726"/>
                  </a:lnTo>
                  <a:lnTo>
                    <a:pt x="1730" y="726"/>
                  </a:lnTo>
                  <a:lnTo>
                    <a:pt x="1730" y="727"/>
                  </a:lnTo>
                  <a:lnTo>
                    <a:pt x="1731" y="728"/>
                  </a:lnTo>
                  <a:lnTo>
                    <a:pt x="1731" y="728"/>
                  </a:lnTo>
                  <a:lnTo>
                    <a:pt x="1731" y="729"/>
                  </a:lnTo>
                  <a:lnTo>
                    <a:pt x="1731" y="729"/>
                  </a:lnTo>
                  <a:lnTo>
                    <a:pt x="1731" y="731"/>
                  </a:lnTo>
                  <a:lnTo>
                    <a:pt x="1731" y="732"/>
                  </a:lnTo>
                  <a:lnTo>
                    <a:pt x="1731" y="733"/>
                  </a:lnTo>
                  <a:lnTo>
                    <a:pt x="1731" y="734"/>
                  </a:lnTo>
                  <a:lnTo>
                    <a:pt x="1732" y="735"/>
                  </a:lnTo>
                  <a:lnTo>
                    <a:pt x="1732" y="736"/>
                  </a:lnTo>
                  <a:lnTo>
                    <a:pt x="1732" y="737"/>
                  </a:lnTo>
                  <a:lnTo>
                    <a:pt x="1732" y="738"/>
                  </a:lnTo>
                  <a:lnTo>
                    <a:pt x="1732" y="738"/>
                  </a:lnTo>
                  <a:lnTo>
                    <a:pt x="1732" y="739"/>
                  </a:lnTo>
                  <a:lnTo>
                    <a:pt x="1732" y="740"/>
                  </a:lnTo>
                  <a:lnTo>
                    <a:pt x="1733" y="741"/>
                  </a:lnTo>
                  <a:lnTo>
                    <a:pt x="1733" y="742"/>
                  </a:lnTo>
                  <a:lnTo>
                    <a:pt x="1733" y="743"/>
                  </a:lnTo>
                  <a:lnTo>
                    <a:pt x="1733" y="744"/>
                  </a:lnTo>
                  <a:lnTo>
                    <a:pt x="1733" y="745"/>
                  </a:lnTo>
                  <a:lnTo>
                    <a:pt x="1733" y="746"/>
                  </a:lnTo>
                  <a:lnTo>
                    <a:pt x="1733" y="747"/>
                  </a:lnTo>
                  <a:lnTo>
                    <a:pt x="1734" y="749"/>
                  </a:lnTo>
                  <a:lnTo>
                    <a:pt x="1734" y="750"/>
                  </a:lnTo>
                  <a:lnTo>
                    <a:pt x="1734" y="751"/>
                  </a:lnTo>
                  <a:lnTo>
                    <a:pt x="1734" y="752"/>
                  </a:lnTo>
                  <a:lnTo>
                    <a:pt x="1734" y="753"/>
                  </a:lnTo>
                  <a:lnTo>
                    <a:pt x="1734" y="754"/>
                  </a:lnTo>
                  <a:lnTo>
                    <a:pt x="1734" y="755"/>
                  </a:lnTo>
                  <a:lnTo>
                    <a:pt x="1735" y="756"/>
                  </a:lnTo>
                  <a:lnTo>
                    <a:pt x="1735" y="757"/>
                  </a:lnTo>
                  <a:lnTo>
                    <a:pt x="1735" y="758"/>
                  </a:lnTo>
                  <a:lnTo>
                    <a:pt x="1735" y="758"/>
                  </a:lnTo>
                  <a:lnTo>
                    <a:pt x="1735" y="759"/>
                  </a:lnTo>
                  <a:lnTo>
                    <a:pt x="1735" y="760"/>
                  </a:lnTo>
                  <a:lnTo>
                    <a:pt x="1735" y="762"/>
                  </a:lnTo>
                  <a:lnTo>
                    <a:pt x="1735" y="762"/>
                  </a:lnTo>
                  <a:lnTo>
                    <a:pt x="1736" y="764"/>
                  </a:lnTo>
                  <a:lnTo>
                    <a:pt x="1736" y="764"/>
                  </a:lnTo>
                  <a:lnTo>
                    <a:pt x="1736" y="766"/>
                  </a:lnTo>
                  <a:lnTo>
                    <a:pt x="1736" y="767"/>
                  </a:lnTo>
                  <a:lnTo>
                    <a:pt x="1736" y="768"/>
                  </a:lnTo>
                  <a:lnTo>
                    <a:pt x="1736" y="769"/>
                  </a:lnTo>
                  <a:lnTo>
                    <a:pt x="1736" y="770"/>
                  </a:lnTo>
                  <a:lnTo>
                    <a:pt x="1736" y="770"/>
                  </a:lnTo>
                  <a:lnTo>
                    <a:pt x="1737" y="771"/>
                  </a:lnTo>
                  <a:lnTo>
                    <a:pt x="1737" y="773"/>
                  </a:lnTo>
                  <a:lnTo>
                    <a:pt x="1737" y="774"/>
                  </a:lnTo>
                  <a:lnTo>
                    <a:pt x="1737" y="775"/>
                  </a:lnTo>
                  <a:lnTo>
                    <a:pt x="1737" y="777"/>
                  </a:lnTo>
                  <a:lnTo>
                    <a:pt x="1737" y="777"/>
                  </a:lnTo>
                  <a:lnTo>
                    <a:pt x="1737" y="777"/>
                  </a:lnTo>
                  <a:lnTo>
                    <a:pt x="1737" y="779"/>
                  </a:lnTo>
                  <a:lnTo>
                    <a:pt x="1737" y="779"/>
                  </a:lnTo>
                  <a:lnTo>
                    <a:pt x="1737" y="781"/>
                  </a:lnTo>
                  <a:lnTo>
                    <a:pt x="1738" y="782"/>
                  </a:lnTo>
                  <a:lnTo>
                    <a:pt x="1738" y="783"/>
                  </a:lnTo>
                  <a:lnTo>
                    <a:pt x="1738" y="784"/>
                  </a:lnTo>
                  <a:lnTo>
                    <a:pt x="1738" y="786"/>
                  </a:lnTo>
                  <a:lnTo>
                    <a:pt x="1738" y="786"/>
                  </a:lnTo>
                  <a:lnTo>
                    <a:pt x="1738" y="787"/>
                  </a:lnTo>
                  <a:lnTo>
                    <a:pt x="1738" y="788"/>
                  </a:lnTo>
                  <a:lnTo>
                    <a:pt x="1738" y="788"/>
                  </a:lnTo>
                  <a:lnTo>
                    <a:pt x="1738" y="789"/>
                  </a:lnTo>
                  <a:lnTo>
                    <a:pt x="1738" y="789"/>
                  </a:lnTo>
                  <a:lnTo>
                    <a:pt x="1738" y="790"/>
                  </a:lnTo>
                  <a:lnTo>
                    <a:pt x="1739" y="791"/>
                  </a:lnTo>
                  <a:lnTo>
                    <a:pt x="1739" y="792"/>
                  </a:lnTo>
                  <a:lnTo>
                    <a:pt x="1739" y="793"/>
                  </a:lnTo>
                  <a:lnTo>
                    <a:pt x="1739" y="794"/>
                  </a:lnTo>
                  <a:lnTo>
                    <a:pt x="1739" y="795"/>
                  </a:lnTo>
                  <a:lnTo>
                    <a:pt x="1739" y="796"/>
                  </a:lnTo>
                  <a:lnTo>
                    <a:pt x="1739" y="796"/>
                  </a:lnTo>
                  <a:lnTo>
                    <a:pt x="1739" y="798"/>
                  </a:lnTo>
                  <a:lnTo>
                    <a:pt x="1739" y="799"/>
                  </a:lnTo>
                  <a:lnTo>
                    <a:pt x="1739" y="800"/>
                  </a:lnTo>
                  <a:lnTo>
                    <a:pt x="1739" y="801"/>
                  </a:lnTo>
                  <a:lnTo>
                    <a:pt x="1739" y="802"/>
                  </a:lnTo>
                  <a:lnTo>
                    <a:pt x="1739" y="803"/>
                  </a:lnTo>
                  <a:lnTo>
                    <a:pt x="1739" y="803"/>
                  </a:lnTo>
                  <a:lnTo>
                    <a:pt x="1740" y="804"/>
                  </a:lnTo>
                  <a:lnTo>
                    <a:pt x="1740" y="806"/>
                  </a:lnTo>
                  <a:lnTo>
                    <a:pt x="1740" y="806"/>
                  </a:lnTo>
                  <a:lnTo>
                    <a:pt x="1740" y="807"/>
                  </a:lnTo>
                  <a:lnTo>
                    <a:pt x="1740" y="807"/>
                  </a:lnTo>
                  <a:lnTo>
                    <a:pt x="1740" y="808"/>
                  </a:lnTo>
                  <a:lnTo>
                    <a:pt x="1740" y="808"/>
                  </a:lnTo>
                  <a:lnTo>
                    <a:pt x="1740" y="809"/>
                  </a:lnTo>
                  <a:lnTo>
                    <a:pt x="1740" y="810"/>
                  </a:lnTo>
                  <a:lnTo>
                    <a:pt x="1740" y="811"/>
                  </a:lnTo>
                  <a:lnTo>
                    <a:pt x="1740" y="811"/>
                  </a:lnTo>
                  <a:lnTo>
                    <a:pt x="1740" y="812"/>
                  </a:lnTo>
                  <a:lnTo>
                    <a:pt x="1740" y="813"/>
                  </a:lnTo>
                  <a:lnTo>
                    <a:pt x="1740" y="815"/>
                  </a:lnTo>
                  <a:lnTo>
                    <a:pt x="1740" y="816"/>
                  </a:lnTo>
                  <a:lnTo>
                    <a:pt x="1740" y="816"/>
                  </a:lnTo>
                  <a:lnTo>
                    <a:pt x="1741" y="817"/>
                  </a:lnTo>
                  <a:lnTo>
                    <a:pt x="1741" y="818"/>
                  </a:lnTo>
                  <a:lnTo>
                    <a:pt x="1741" y="820"/>
                  </a:lnTo>
                  <a:lnTo>
                    <a:pt x="1741" y="820"/>
                  </a:lnTo>
                  <a:lnTo>
                    <a:pt x="1741" y="821"/>
                  </a:lnTo>
                  <a:lnTo>
                    <a:pt x="1741" y="821"/>
                  </a:lnTo>
                  <a:lnTo>
                    <a:pt x="1741" y="823"/>
                  </a:lnTo>
                  <a:lnTo>
                    <a:pt x="1741" y="824"/>
                  </a:lnTo>
                  <a:lnTo>
                    <a:pt x="1741" y="825"/>
                  </a:lnTo>
                  <a:lnTo>
                    <a:pt x="1741" y="826"/>
                  </a:lnTo>
                  <a:lnTo>
                    <a:pt x="1741" y="827"/>
                  </a:lnTo>
                  <a:lnTo>
                    <a:pt x="1741" y="828"/>
                  </a:lnTo>
                  <a:lnTo>
                    <a:pt x="1741" y="828"/>
                  </a:lnTo>
                  <a:lnTo>
                    <a:pt x="1741" y="828"/>
                  </a:lnTo>
                  <a:lnTo>
                    <a:pt x="1741" y="830"/>
                  </a:lnTo>
                  <a:lnTo>
                    <a:pt x="1741" y="831"/>
                  </a:lnTo>
                  <a:lnTo>
                    <a:pt x="1741" y="831"/>
                  </a:lnTo>
                  <a:lnTo>
                    <a:pt x="1741" y="832"/>
                  </a:lnTo>
                  <a:lnTo>
                    <a:pt x="1741" y="833"/>
                  </a:lnTo>
                  <a:lnTo>
                    <a:pt x="1742" y="834"/>
                  </a:lnTo>
                  <a:lnTo>
                    <a:pt x="1742" y="835"/>
                  </a:lnTo>
                  <a:lnTo>
                    <a:pt x="1742" y="836"/>
                  </a:lnTo>
                  <a:lnTo>
                    <a:pt x="1742" y="837"/>
                  </a:lnTo>
                  <a:lnTo>
                    <a:pt x="1742" y="839"/>
                  </a:lnTo>
                  <a:lnTo>
                    <a:pt x="1742" y="840"/>
                  </a:lnTo>
                  <a:lnTo>
                    <a:pt x="1742" y="840"/>
                  </a:lnTo>
                  <a:lnTo>
                    <a:pt x="1742" y="841"/>
                  </a:lnTo>
                  <a:lnTo>
                    <a:pt x="1742" y="842"/>
                  </a:lnTo>
                  <a:lnTo>
                    <a:pt x="1742" y="843"/>
                  </a:lnTo>
                  <a:lnTo>
                    <a:pt x="1742" y="844"/>
                  </a:lnTo>
                  <a:lnTo>
                    <a:pt x="1742" y="844"/>
                  </a:lnTo>
                  <a:lnTo>
                    <a:pt x="1742" y="845"/>
                  </a:lnTo>
                  <a:lnTo>
                    <a:pt x="1742" y="846"/>
                  </a:lnTo>
                  <a:lnTo>
                    <a:pt x="1742" y="848"/>
                  </a:lnTo>
                  <a:lnTo>
                    <a:pt x="1742" y="848"/>
                  </a:lnTo>
                  <a:lnTo>
                    <a:pt x="1742" y="849"/>
                  </a:lnTo>
                  <a:lnTo>
                    <a:pt x="1742" y="849"/>
                  </a:lnTo>
                  <a:lnTo>
                    <a:pt x="1742" y="850"/>
                  </a:lnTo>
                  <a:lnTo>
                    <a:pt x="1742" y="850"/>
                  </a:lnTo>
                  <a:lnTo>
                    <a:pt x="1742" y="851"/>
                  </a:lnTo>
                  <a:lnTo>
                    <a:pt x="1742" y="852"/>
                  </a:lnTo>
                  <a:lnTo>
                    <a:pt x="1742" y="853"/>
                  </a:lnTo>
                  <a:lnTo>
                    <a:pt x="1742" y="853"/>
                  </a:lnTo>
                  <a:lnTo>
                    <a:pt x="1742" y="855"/>
                  </a:lnTo>
                  <a:lnTo>
                    <a:pt x="1742" y="855"/>
                  </a:lnTo>
                  <a:lnTo>
                    <a:pt x="1742" y="856"/>
                  </a:lnTo>
                  <a:lnTo>
                    <a:pt x="1742" y="856"/>
                  </a:lnTo>
                  <a:lnTo>
                    <a:pt x="1742" y="857"/>
                  </a:lnTo>
                  <a:lnTo>
                    <a:pt x="1742" y="857"/>
                  </a:lnTo>
                  <a:lnTo>
                    <a:pt x="1742" y="857"/>
                  </a:lnTo>
                  <a:lnTo>
                    <a:pt x="1742" y="858"/>
                  </a:lnTo>
                  <a:lnTo>
                    <a:pt x="1742" y="859"/>
                  </a:lnTo>
                  <a:lnTo>
                    <a:pt x="1742" y="860"/>
                  </a:lnTo>
                  <a:lnTo>
                    <a:pt x="1742" y="861"/>
                  </a:lnTo>
                  <a:lnTo>
                    <a:pt x="1742" y="863"/>
                  </a:lnTo>
                  <a:lnTo>
                    <a:pt x="1742" y="863"/>
                  </a:lnTo>
                  <a:lnTo>
                    <a:pt x="1742" y="865"/>
                  </a:lnTo>
                  <a:lnTo>
                    <a:pt x="1742" y="866"/>
                  </a:lnTo>
                  <a:lnTo>
                    <a:pt x="1742" y="867"/>
                  </a:lnTo>
                  <a:lnTo>
                    <a:pt x="1742" y="868"/>
                  </a:lnTo>
                  <a:lnTo>
                    <a:pt x="1742" y="869"/>
                  </a:lnTo>
                  <a:lnTo>
                    <a:pt x="1742" y="871"/>
                  </a:lnTo>
                  <a:lnTo>
                    <a:pt x="1742" y="871"/>
                  </a:lnTo>
                  <a:lnTo>
                    <a:pt x="1742" y="873"/>
                  </a:lnTo>
                  <a:lnTo>
                    <a:pt x="1742" y="873"/>
                  </a:lnTo>
                  <a:lnTo>
                    <a:pt x="1742" y="875"/>
                  </a:lnTo>
                  <a:lnTo>
                    <a:pt x="1742" y="876"/>
                  </a:lnTo>
                  <a:lnTo>
                    <a:pt x="1742" y="877"/>
                  </a:lnTo>
                  <a:lnTo>
                    <a:pt x="1742" y="878"/>
                  </a:lnTo>
                  <a:lnTo>
                    <a:pt x="1742" y="880"/>
                  </a:lnTo>
                  <a:lnTo>
                    <a:pt x="1742" y="880"/>
                  </a:lnTo>
                  <a:lnTo>
                    <a:pt x="1742" y="881"/>
                  </a:lnTo>
                  <a:lnTo>
                    <a:pt x="1742" y="882"/>
                  </a:lnTo>
                  <a:lnTo>
                    <a:pt x="1742" y="882"/>
                  </a:lnTo>
                  <a:lnTo>
                    <a:pt x="1742" y="883"/>
                  </a:lnTo>
                  <a:lnTo>
                    <a:pt x="1742" y="884"/>
                  </a:lnTo>
                  <a:lnTo>
                    <a:pt x="1742" y="884"/>
                  </a:lnTo>
                  <a:lnTo>
                    <a:pt x="1742" y="885"/>
                  </a:lnTo>
                  <a:lnTo>
                    <a:pt x="1742" y="887"/>
                  </a:lnTo>
                  <a:lnTo>
                    <a:pt x="1742" y="887"/>
                  </a:lnTo>
                  <a:lnTo>
                    <a:pt x="1742" y="887"/>
                  </a:lnTo>
                  <a:lnTo>
                    <a:pt x="1742" y="889"/>
                  </a:lnTo>
                  <a:lnTo>
                    <a:pt x="1742" y="889"/>
                  </a:lnTo>
                  <a:lnTo>
                    <a:pt x="1742" y="890"/>
                  </a:lnTo>
                  <a:lnTo>
                    <a:pt x="1742" y="890"/>
                  </a:lnTo>
                  <a:lnTo>
                    <a:pt x="1742" y="891"/>
                  </a:lnTo>
                  <a:lnTo>
                    <a:pt x="1742" y="892"/>
                  </a:lnTo>
                  <a:lnTo>
                    <a:pt x="1742" y="892"/>
                  </a:lnTo>
                  <a:lnTo>
                    <a:pt x="1742" y="893"/>
                  </a:lnTo>
                  <a:lnTo>
                    <a:pt x="1742" y="895"/>
                  </a:lnTo>
                  <a:lnTo>
                    <a:pt x="1742" y="896"/>
                  </a:lnTo>
                  <a:lnTo>
                    <a:pt x="1742" y="896"/>
                  </a:lnTo>
                  <a:lnTo>
                    <a:pt x="1742" y="896"/>
                  </a:lnTo>
                  <a:lnTo>
                    <a:pt x="1742" y="897"/>
                  </a:lnTo>
                  <a:lnTo>
                    <a:pt x="1742" y="899"/>
                  </a:lnTo>
                  <a:lnTo>
                    <a:pt x="1742" y="899"/>
                  </a:lnTo>
                  <a:lnTo>
                    <a:pt x="1742" y="900"/>
                  </a:lnTo>
                  <a:lnTo>
                    <a:pt x="1742" y="901"/>
                  </a:lnTo>
                  <a:lnTo>
                    <a:pt x="1742" y="902"/>
                  </a:lnTo>
                  <a:lnTo>
                    <a:pt x="1742" y="903"/>
                  </a:lnTo>
                  <a:lnTo>
                    <a:pt x="1742" y="905"/>
                  </a:lnTo>
                  <a:lnTo>
                    <a:pt x="1741" y="906"/>
                  </a:lnTo>
                  <a:lnTo>
                    <a:pt x="1741" y="907"/>
                  </a:lnTo>
                  <a:lnTo>
                    <a:pt x="1741" y="907"/>
                  </a:lnTo>
                  <a:lnTo>
                    <a:pt x="1741" y="908"/>
                  </a:lnTo>
                  <a:lnTo>
                    <a:pt x="1741" y="909"/>
                  </a:lnTo>
                  <a:lnTo>
                    <a:pt x="1741" y="910"/>
                  </a:lnTo>
                  <a:lnTo>
                    <a:pt x="1741" y="911"/>
                  </a:lnTo>
                  <a:lnTo>
                    <a:pt x="1741" y="912"/>
                  </a:lnTo>
                  <a:lnTo>
                    <a:pt x="1741" y="912"/>
                  </a:lnTo>
                  <a:lnTo>
                    <a:pt x="1741" y="912"/>
                  </a:lnTo>
                  <a:lnTo>
                    <a:pt x="1741" y="913"/>
                  </a:lnTo>
                  <a:lnTo>
                    <a:pt x="1741" y="915"/>
                  </a:lnTo>
                  <a:lnTo>
                    <a:pt x="1741" y="916"/>
                  </a:lnTo>
                  <a:lnTo>
                    <a:pt x="1741" y="916"/>
                  </a:lnTo>
                  <a:lnTo>
                    <a:pt x="1741" y="917"/>
                  </a:lnTo>
                  <a:lnTo>
                    <a:pt x="1741" y="918"/>
                  </a:lnTo>
                  <a:lnTo>
                    <a:pt x="1741" y="919"/>
                  </a:lnTo>
                  <a:lnTo>
                    <a:pt x="1741" y="921"/>
                  </a:lnTo>
                  <a:lnTo>
                    <a:pt x="1741" y="922"/>
                  </a:lnTo>
                  <a:lnTo>
                    <a:pt x="1741" y="922"/>
                  </a:lnTo>
                  <a:lnTo>
                    <a:pt x="1740" y="923"/>
                  </a:lnTo>
                  <a:lnTo>
                    <a:pt x="1740" y="924"/>
                  </a:lnTo>
                  <a:lnTo>
                    <a:pt x="1740" y="925"/>
                  </a:lnTo>
                  <a:lnTo>
                    <a:pt x="1740" y="926"/>
                  </a:lnTo>
                  <a:lnTo>
                    <a:pt x="1740" y="927"/>
                  </a:lnTo>
                  <a:lnTo>
                    <a:pt x="1740" y="927"/>
                  </a:lnTo>
                  <a:lnTo>
                    <a:pt x="1740" y="928"/>
                  </a:lnTo>
                  <a:lnTo>
                    <a:pt x="1740" y="929"/>
                  </a:lnTo>
                  <a:lnTo>
                    <a:pt x="1740" y="930"/>
                  </a:lnTo>
                  <a:lnTo>
                    <a:pt x="1740" y="931"/>
                  </a:lnTo>
                  <a:lnTo>
                    <a:pt x="1740" y="932"/>
                  </a:lnTo>
                  <a:lnTo>
                    <a:pt x="1740" y="933"/>
                  </a:lnTo>
                  <a:lnTo>
                    <a:pt x="1740" y="934"/>
                  </a:lnTo>
                  <a:lnTo>
                    <a:pt x="1740" y="935"/>
                  </a:lnTo>
                  <a:lnTo>
                    <a:pt x="1739" y="936"/>
                  </a:lnTo>
                  <a:lnTo>
                    <a:pt x="1739" y="937"/>
                  </a:lnTo>
                  <a:lnTo>
                    <a:pt x="1739" y="937"/>
                  </a:lnTo>
                  <a:lnTo>
                    <a:pt x="1739" y="938"/>
                  </a:lnTo>
                  <a:lnTo>
                    <a:pt x="1739" y="938"/>
                  </a:lnTo>
                  <a:lnTo>
                    <a:pt x="1739" y="940"/>
                  </a:lnTo>
                  <a:lnTo>
                    <a:pt x="1739" y="941"/>
                  </a:lnTo>
                  <a:lnTo>
                    <a:pt x="1739" y="942"/>
                  </a:lnTo>
                  <a:lnTo>
                    <a:pt x="1739" y="943"/>
                  </a:lnTo>
                  <a:lnTo>
                    <a:pt x="1739" y="944"/>
                  </a:lnTo>
                  <a:lnTo>
                    <a:pt x="1739" y="944"/>
                  </a:lnTo>
                  <a:lnTo>
                    <a:pt x="1739" y="946"/>
                  </a:lnTo>
                  <a:lnTo>
                    <a:pt x="1739" y="946"/>
                  </a:lnTo>
                  <a:lnTo>
                    <a:pt x="1739" y="948"/>
                  </a:lnTo>
                  <a:lnTo>
                    <a:pt x="1739" y="949"/>
                  </a:lnTo>
                  <a:lnTo>
                    <a:pt x="1738" y="950"/>
                  </a:lnTo>
                  <a:lnTo>
                    <a:pt x="1738" y="951"/>
                  </a:lnTo>
                  <a:lnTo>
                    <a:pt x="1738" y="951"/>
                  </a:lnTo>
                  <a:lnTo>
                    <a:pt x="1738" y="952"/>
                  </a:lnTo>
                  <a:lnTo>
                    <a:pt x="1738" y="952"/>
                  </a:lnTo>
                  <a:lnTo>
                    <a:pt x="1738" y="954"/>
                  </a:lnTo>
                  <a:lnTo>
                    <a:pt x="1738" y="955"/>
                  </a:lnTo>
                  <a:lnTo>
                    <a:pt x="1738" y="956"/>
                  </a:lnTo>
                  <a:lnTo>
                    <a:pt x="1738" y="957"/>
                  </a:lnTo>
                  <a:lnTo>
                    <a:pt x="1738" y="958"/>
                  </a:lnTo>
                  <a:lnTo>
                    <a:pt x="1737" y="959"/>
                  </a:lnTo>
                  <a:lnTo>
                    <a:pt x="1737" y="960"/>
                  </a:lnTo>
                  <a:lnTo>
                    <a:pt x="1737" y="961"/>
                  </a:lnTo>
                  <a:lnTo>
                    <a:pt x="1737" y="962"/>
                  </a:lnTo>
                  <a:lnTo>
                    <a:pt x="1737" y="962"/>
                  </a:lnTo>
                  <a:lnTo>
                    <a:pt x="1737" y="963"/>
                  </a:lnTo>
                  <a:lnTo>
                    <a:pt x="1737" y="963"/>
                  </a:lnTo>
                  <a:lnTo>
                    <a:pt x="1737" y="965"/>
                  </a:lnTo>
                  <a:lnTo>
                    <a:pt x="1737" y="966"/>
                  </a:lnTo>
                  <a:lnTo>
                    <a:pt x="1737" y="967"/>
                  </a:lnTo>
                  <a:lnTo>
                    <a:pt x="1737" y="968"/>
                  </a:lnTo>
                  <a:lnTo>
                    <a:pt x="1736" y="970"/>
                  </a:lnTo>
                  <a:lnTo>
                    <a:pt x="1736" y="970"/>
                  </a:lnTo>
                  <a:lnTo>
                    <a:pt x="1736" y="970"/>
                  </a:lnTo>
                  <a:lnTo>
                    <a:pt x="1736" y="971"/>
                  </a:lnTo>
                  <a:lnTo>
                    <a:pt x="1736" y="972"/>
                  </a:lnTo>
                  <a:lnTo>
                    <a:pt x="1736" y="972"/>
                  </a:lnTo>
                  <a:lnTo>
                    <a:pt x="1736" y="973"/>
                  </a:lnTo>
                  <a:lnTo>
                    <a:pt x="1736" y="974"/>
                  </a:lnTo>
                  <a:lnTo>
                    <a:pt x="1736" y="975"/>
                  </a:lnTo>
                  <a:lnTo>
                    <a:pt x="1735" y="976"/>
                  </a:lnTo>
                  <a:lnTo>
                    <a:pt x="1735" y="978"/>
                  </a:lnTo>
                  <a:lnTo>
                    <a:pt x="1735" y="978"/>
                  </a:lnTo>
                  <a:lnTo>
                    <a:pt x="1735" y="979"/>
                  </a:lnTo>
                  <a:lnTo>
                    <a:pt x="1735" y="979"/>
                  </a:lnTo>
                  <a:lnTo>
                    <a:pt x="1735" y="981"/>
                  </a:lnTo>
                  <a:lnTo>
                    <a:pt x="1735" y="981"/>
                  </a:lnTo>
                  <a:lnTo>
                    <a:pt x="1735" y="982"/>
                  </a:lnTo>
                  <a:lnTo>
                    <a:pt x="1735" y="983"/>
                  </a:lnTo>
                  <a:lnTo>
                    <a:pt x="1735" y="984"/>
                  </a:lnTo>
                  <a:lnTo>
                    <a:pt x="1734" y="985"/>
                  </a:lnTo>
                  <a:lnTo>
                    <a:pt x="1734" y="986"/>
                  </a:lnTo>
                  <a:lnTo>
                    <a:pt x="1734" y="987"/>
                  </a:lnTo>
                  <a:lnTo>
                    <a:pt x="1734" y="987"/>
                  </a:lnTo>
                  <a:lnTo>
                    <a:pt x="1734" y="989"/>
                  </a:lnTo>
                  <a:lnTo>
                    <a:pt x="1734" y="989"/>
                  </a:lnTo>
                  <a:lnTo>
                    <a:pt x="1734" y="991"/>
                  </a:lnTo>
                  <a:lnTo>
                    <a:pt x="1733" y="992"/>
                  </a:lnTo>
                  <a:lnTo>
                    <a:pt x="1733" y="993"/>
                  </a:lnTo>
                  <a:lnTo>
                    <a:pt x="1733" y="993"/>
                  </a:lnTo>
                  <a:lnTo>
                    <a:pt x="1733" y="994"/>
                  </a:lnTo>
                  <a:lnTo>
                    <a:pt x="1733" y="995"/>
                  </a:lnTo>
                  <a:lnTo>
                    <a:pt x="1733" y="997"/>
                  </a:lnTo>
                  <a:lnTo>
                    <a:pt x="1733" y="998"/>
                  </a:lnTo>
                  <a:lnTo>
                    <a:pt x="1733" y="999"/>
                  </a:lnTo>
                  <a:lnTo>
                    <a:pt x="1732" y="1000"/>
                  </a:lnTo>
                  <a:lnTo>
                    <a:pt x="1732" y="1000"/>
                  </a:lnTo>
                  <a:lnTo>
                    <a:pt x="1732" y="1001"/>
                  </a:lnTo>
                  <a:lnTo>
                    <a:pt x="1732" y="1002"/>
                  </a:lnTo>
                  <a:lnTo>
                    <a:pt x="1732" y="1003"/>
                  </a:lnTo>
                  <a:lnTo>
                    <a:pt x="1732" y="1004"/>
                  </a:lnTo>
                  <a:lnTo>
                    <a:pt x="1732" y="1004"/>
                  </a:lnTo>
                  <a:lnTo>
                    <a:pt x="1731" y="1006"/>
                  </a:lnTo>
                  <a:lnTo>
                    <a:pt x="1731" y="1007"/>
                  </a:lnTo>
                  <a:lnTo>
                    <a:pt x="1731" y="1008"/>
                  </a:lnTo>
                  <a:lnTo>
                    <a:pt x="1731" y="1009"/>
                  </a:lnTo>
                  <a:lnTo>
                    <a:pt x="1731" y="1010"/>
                  </a:lnTo>
                  <a:lnTo>
                    <a:pt x="1731" y="1011"/>
                  </a:lnTo>
                  <a:lnTo>
                    <a:pt x="1731" y="1012"/>
                  </a:lnTo>
                  <a:lnTo>
                    <a:pt x="1730" y="1012"/>
                  </a:lnTo>
                  <a:lnTo>
                    <a:pt x="1730" y="1013"/>
                  </a:lnTo>
                  <a:lnTo>
                    <a:pt x="1730" y="1014"/>
                  </a:lnTo>
                  <a:lnTo>
                    <a:pt x="1730" y="1015"/>
                  </a:lnTo>
                  <a:lnTo>
                    <a:pt x="1730" y="1016"/>
                  </a:lnTo>
                  <a:lnTo>
                    <a:pt x="1730" y="1017"/>
                  </a:lnTo>
                  <a:lnTo>
                    <a:pt x="1729" y="1018"/>
                  </a:lnTo>
                  <a:lnTo>
                    <a:pt x="1729" y="1019"/>
                  </a:lnTo>
                  <a:lnTo>
                    <a:pt x="1729" y="1020"/>
                  </a:lnTo>
                  <a:lnTo>
                    <a:pt x="1729" y="1020"/>
                  </a:lnTo>
                  <a:lnTo>
                    <a:pt x="1729" y="1022"/>
                  </a:lnTo>
                  <a:lnTo>
                    <a:pt x="1729" y="1022"/>
                  </a:lnTo>
                  <a:lnTo>
                    <a:pt x="1729" y="1023"/>
                  </a:lnTo>
                  <a:lnTo>
                    <a:pt x="1728" y="1024"/>
                  </a:lnTo>
                  <a:lnTo>
                    <a:pt x="1728" y="1025"/>
                  </a:lnTo>
                  <a:lnTo>
                    <a:pt x="1728" y="1026"/>
                  </a:lnTo>
                  <a:lnTo>
                    <a:pt x="1728" y="1027"/>
                  </a:lnTo>
                  <a:lnTo>
                    <a:pt x="1727" y="1028"/>
                  </a:lnTo>
                  <a:lnTo>
                    <a:pt x="1727" y="1030"/>
                  </a:lnTo>
                  <a:lnTo>
                    <a:pt x="1727" y="1031"/>
                  </a:lnTo>
                  <a:lnTo>
                    <a:pt x="1727" y="1032"/>
                  </a:lnTo>
                  <a:lnTo>
                    <a:pt x="1727" y="1033"/>
                  </a:lnTo>
                  <a:lnTo>
                    <a:pt x="1726" y="1034"/>
                  </a:lnTo>
                  <a:lnTo>
                    <a:pt x="1726" y="1035"/>
                  </a:lnTo>
                  <a:lnTo>
                    <a:pt x="1726" y="1035"/>
                  </a:lnTo>
                  <a:lnTo>
                    <a:pt x="1726" y="1036"/>
                  </a:lnTo>
                  <a:lnTo>
                    <a:pt x="1726" y="1038"/>
                  </a:lnTo>
                  <a:lnTo>
                    <a:pt x="1726" y="1038"/>
                  </a:lnTo>
                  <a:lnTo>
                    <a:pt x="1725" y="1040"/>
                  </a:lnTo>
                  <a:lnTo>
                    <a:pt x="1725" y="1040"/>
                  </a:lnTo>
                  <a:lnTo>
                    <a:pt x="1725" y="1040"/>
                  </a:lnTo>
                  <a:lnTo>
                    <a:pt x="1725" y="1042"/>
                  </a:lnTo>
                  <a:lnTo>
                    <a:pt x="1724" y="1043"/>
                  </a:lnTo>
                  <a:lnTo>
                    <a:pt x="1724" y="1044"/>
                  </a:lnTo>
                  <a:lnTo>
                    <a:pt x="1724" y="1045"/>
                  </a:lnTo>
                  <a:lnTo>
                    <a:pt x="1724" y="1047"/>
                  </a:lnTo>
                  <a:lnTo>
                    <a:pt x="1724" y="1048"/>
                  </a:lnTo>
                  <a:lnTo>
                    <a:pt x="1724" y="1048"/>
                  </a:lnTo>
                  <a:lnTo>
                    <a:pt x="1723" y="1049"/>
                  </a:lnTo>
                  <a:lnTo>
                    <a:pt x="1723" y="1050"/>
                  </a:lnTo>
                  <a:lnTo>
                    <a:pt x="1723" y="1051"/>
                  </a:lnTo>
                  <a:lnTo>
                    <a:pt x="1723" y="1052"/>
                  </a:lnTo>
                  <a:lnTo>
                    <a:pt x="1723" y="1053"/>
                  </a:lnTo>
                  <a:lnTo>
                    <a:pt x="1722" y="1054"/>
                  </a:lnTo>
                  <a:lnTo>
                    <a:pt x="1722" y="1054"/>
                  </a:lnTo>
                  <a:lnTo>
                    <a:pt x="1722" y="1055"/>
                  </a:lnTo>
                  <a:lnTo>
                    <a:pt x="1722" y="1056"/>
                  </a:lnTo>
                  <a:lnTo>
                    <a:pt x="1722" y="1057"/>
                  </a:lnTo>
                  <a:lnTo>
                    <a:pt x="1722" y="1058"/>
                  </a:lnTo>
                  <a:lnTo>
                    <a:pt x="1721" y="1059"/>
                  </a:lnTo>
                  <a:lnTo>
                    <a:pt x="1721" y="1060"/>
                  </a:lnTo>
                  <a:lnTo>
                    <a:pt x="1721" y="1060"/>
                  </a:lnTo>
                  <a:lnTo>
                    <a:pt x="1721" y="1061"/>
                  </a:lnTo>
                  <a:lnTo>
                    <a:pt x="1721" y="1061"/>
                  </a:lnTo>
                  <a:lnTo>
                    <a:pt x="1720" y="1063"/>
                  </a:lnTo>
                  <a:lnTo>
                    <a:pt x="1720" y="1063"/>
                  </a:lnTo>
                  <a:lnTo>
                    <a:pt x="1720" y="1064"/>
                  </a:lnTo>
                  <a:lnTo>
                    <a:pt x="1720" y="1065"/>
                  </a:lnTo>
                  <a:lnTo>
                    <a:pt x="1720" y="1066"/>
                  </a:lnTo>
                  <a:lnTo>
                    <a:pt x="1720" y="1066"/>
                  </a:lnTo>
                  <a:lnTo>
                    <a:pt x="1719" y="1067"/>
                  </a:lnTo>
                  <a:lnTo>
                    <a:pt x="1719" y="1068"/>
                  </a:lnTo>
                  <a:lnTo>
                    <a:pt x="1719" y="1070"/>
                  </a:lnTo>
                  <a:lnTo>
                    <a:pt x="1719" y="1070"/>
                  </a:lnTo>
                  <a:lnTo>
                    <a:pt x="1718" y="1071"/>
                  </a:lnTo>
                  <a:lnTo>
                    <a:pt x="1718" y="1072"/>
                  </a:lnTo>
                  <a:lnTo>
                    <a:pt x="1718" y="1073"/>
                  </a:lnTo>
                  <a:lnTo>
                    <a:pt x="1718" y="1073"/>
                  </a:lnTo>
                  <a:lnTo>
                    <a:pt x="1718" y="1074"/>
                  </a:lnTo>
                  <a:lnTo>
                    <a:pt x="1718" y="1075"/>
                  </a:lnTo>
                  <a:lnTo>
                    <a:pt x="1717" y="1076"/>
                  </a:lnTo>
                  <a:lnTo>
                    <a:pt x="1717" y="1077"/>
                  </a:lnTo>
                  <a:lnTo>
                    <a:pt x="1717" y="1077"/>
                  </a:lnTo>
                  <a:lnTo>
                    <a:pt x="1717" y="1078"/>
                  </a:lnTo>
                  <a:lnTo>
                    <a:pt x="1716" y="1079"/>
                  </a:lnTo>
                  <a:lnTo>
                    <a:pt x="1716" y="1080"/>
                  </a:lnTo>
                  <a:lnTo>
                    <a:pt x="1716" y="1081"/>
                  </a:lnTo>
                  <a:lnTo>
                    <a:pt x="1716" y="1082"/>
                  </a:lnTo>
                  <a:lnTo>
                    <a:pt x="1716" y="1083"/>
                  </a:lnTo>
                  <a:lnTo>
                    <a:pt x="1715" y="1084"/>
                  </a:lnTo>
                  <a:lnTo>
                    <a:pt x="1715" y="1085"/>
                  </a:lnTo>
                  <a:lnTo>
                    <a:pt x="1715" y="1087"/>
                  </a:lnTo>
                  <a:lnTo>
                    <a:pt x="1714" y="1088"/>
                  </a:lnTo>
                  <a:lnTo>
                    <a:pt x="1714" y="1088"/>
                  </a:lnTo>
                  <a:lnTo>
                    <a:pt x="1714" y="1089"/>
                  </a:lnTo>
                  <a:lnTo>
                    <a:pt x="1714" y="1090"/>
                  </a:lnTo>
                  <a:lnTo>
                    <a:pt x="1713" y="1091"/>
                  </a:lnTo>
                  <a:lnTo>
                    <a:pt x="1713" y="1092"/>
                  </a:lnTo>
                  <a:lnTo>
                    <a:pt x="1713" y="1092"/>
                  </a:lnTo>
                  <a:lnTo>
                    <a:pt x="1713" y="1093"/>
                  </a:lnTo>
                  <a:lnTo>
                    <a:pt x="1713" y="1094"/>
                  </a:lnTo>
                  <a:lnTo>
                    <a:pt x="1713" y="1094"/>
                  </a:lnTo>
                  <a:lnTo>
                    <a:pt x="1712" y="1095"/>
                  </a:lnTo>
                  <a:lnTo>
                    <a:pt x="1712" y="1097"/>
                  </a:lnTo>
                  <a:lnTo>
                    <a:pt x="1712" y="1098"/>
                  </a:lnTo>
                  <a:lnTo>
                    <a:pt x="1711" y="1098"/>
                  </a:lnTo>
                  <a:lnTo>
                    <a:pt x="1711" y="1099"/>
                  </a:lnTo>
                  <a:lnTo>
                    <a:pt x="1711" y="1100"/>
                  </a:lnTo>
                  <a:lnTo>
                    <a:pt x="1711" y="1101"/>
                  </a:lnTo>
                  <a:lnTo>
                    <a:pt x="1711" y="1102"/>
                  </a:lnTo>
                  <a:lnTo>
                    <a:pt x="1710" y="1103"/>
                  </a:lnTo>
                  <a:lnTo>
                    <a:pt x="1710" y="1103"/>
                  </a:lnTo>
                  <a:lnTo>
                    <a:pt x="1710" y="1103"/>
                  </a:lnTo>
                  <a:lnTo>
                    <a:pt x="1710" y="1104"/>
                  </a:lnTo>
                  <a:lnTo>
                    <a:pt x="1710" y="1105"/>
                  </a:lnTo>
                  <a:lnTo>
                    <a:pt x="1709" y="1106"/>
                  </a:lnTo>
                  <a:lnTo>
                    <a:pt x="1709" y="1107"/>
                  </a:lnTo>
                  <a:lnTo>
                    <a:pt x="1709" y="1108"/>
                  </a:lnTo>
                  <a:lnTo>
                    <a:pt x="1708" y="1109"/>
                  </a:lnTo>
                  <a:lnTo>
                    <a:pt x="1708" y="1109"/>
                  </a:lnTo>
                  <a:lnTo>
                    <a:pt x="1708" y="1110"/>
                  </a:lnTo>
                  <a:lnTo>
                    <a:pt x="1708" y="1110"/>
                  </a:lnTo>
                  <a:lnTo>
                    <a:pt x="1708" y="1111"/>
                  </a:lnTo>
                  <a:lnTo>
                    <a:pt x="1707" y="1112"/>
                  </a:lnTo>
                  <a:lnTo>
                    <a:pt x="1707" y="1114"/>
                  </a:lnTo>
                  <a:lnTo>
                    <a:pt x="1707" y="1115"/>
                  </a:lnTo>
                  <a:lnTo>
                    <a:pt x="1707" y="1115"/>
                  </a:lnTo>
                  <a:lnTo>
                    <a:pt x="1706" y="1116"/>
                  </a:lnTo>
                  <a:lnTo>
                    <a:pt x="1706" y="1117"/>
                  </a:lnTo>
                  <a:lnTo>
                    <a:pt x="1706" y="1118"/>
                  </a:lnTo>
                  <a:lnTo>
                    <a:pt x="1705" y="1120"/>
                  </a:lnTo>
                  <a:lnTo>
                    <a:pt x="1705" y="1121"/>
                  </a:lnTo>
                  <a:lnTo>
                    <a:pt x="1705" y="1121"/>
                  </a:lnTo>
                  <a:lnTo>
                    <a:pt x="1705" y="1122"/>
                  </a:lnTo>
                  <a:lnTo>
                    <a:pt x="1704" y="1123"/>
                  </a:lnTo>
                  <a:lnTo>
                    <a:pt x="1704" y="1124"/>
                  </a:lnTo>
                  <a:lnTo>
                    <a:pt x="1704" y="1125"/>
                  </a:lnTo>
                  <a:lnTo>
                    <a:pt x="1703" y="1126"/>
                  </a:lnTo>
                  <a:lnTo>
                    <a:pt x="1703" y="1127"/>
                  </a:lnTo>
                  <a:lnTo>
                    <a:pt x="1703" y="1128"/>
                  </a:lnTo>
                  <a:lnTo>
                    <a:pt x="1702" y="1130"/>
                  </a:lnTo>
                  <a:lnTo>
                    <a:pt x="1702" y="1131"/>
                  </a:lnTo>
                  <a:lnTo>
                    <a:pt x="1701" y="1132"/>
                  </a:lnTo>
                  <a:lnTo>
                    <a:pt x="1701" y="1133"/>
                  </a:lnTo>
                  <a:lnTo>
                    <a:pt x="1701" y="1134"/>
                  </a:lnTo>
                  <a:lnTo>
                    <a:pt x="1701" y="1134"/>
                  </a:lnTo>
                  <a:lnTo>
                    <a:pt x="1701" y="1135"/>
                  </a:lnTo>
                  <a:lnTo>
                    <a:pt x="1700" y="1136"/>
                  </a:lnTo>
                  <a:lnTo>
                    <a:pt x="1700" y="1137"/>
                  </a:lnTo>
                  <a:lnTo>
                    <a:pt x="1699" y="1138"/>
                  </a:lnTo>
                  <a:lnTo>
                    <a:pt x="1699" y="1139"/>
                  </a:lnTo>
                  <a:lnTo>
                    <a:pt x="1699" y="1140"/>
                  </a:lnTo>
                  <a:lnTo>
                    <a:pt x="1699" y="1141"/>
                  </a:lnTo>
                  <a:lnTo>
                    <a:pt x="1698" y="1142"/>
                  </a:lnTo>
                  <a:lnTo>
                    <a:pt x="1698" y="1143"/>
                  </a:lnTo>
                  <a:lnTo>
                    <a:pt x="1697" y="1144"/>
                  </a:lnTo>
                  <a:lnTo>
                    <a:pt x="1697" y="1146"/>
                  </a:lnTo>
                  <a:lnTo>
                    <a:pt x="1697" y="1147"/>
                  </a:lnTo>
                  <a:lnTo>
                    <a:pt x="1696" y="1148"/>
                  </a:lnTo>
                  <a:lnTo>
                    <a:pt x="1696" y="1149"/>
                  </a:lnTo>
                  <a:lnTo>
                    <a:pt x="1695" y="1150"/>
                  </a:lnTo>
                  <a:lnTo>
                    <a:pt x="1695" y="1152"/>
                  </a:lnTo>
                  <a:lnTo>
                    <a:pt x="1695" y="1152"/>
                  </a:lnTo>
                  <a:lnTo>
                    <a:pt x="1695" y="1153"/>
                  </a:lnTo>
                  <a:lnTo>
                    <a:pt x="1694" y="1154"/>
                  </a:lnTo>
                  <a:lnTo>
                    <a:pt x="1694" y="1154"/>
                  </a:lnTo>
                  <a:lnTo>
                    <a:pt x="1694" y="1155"/>
                  </a:lnTo>
                  <a:lnTo>
                    <a:pt x="1694" y="1156"/>
                  </a:lnTo>
                  <a:lnTo>
                    <a:pt x="1693" y="1157"/>
                  </a:lnTo>
                  <a:lnTo>
                    <a:pt x="1693" y="1157"/>
                  </a:lnTo>
                  <a:lnTo>
                    <a:pt x="1693" y="1158"/>
                  </a:lnTo>
                  <a:lnTo>
                    <a:pt x="1692" y="1159"/>
                  </a:lnTo>
                  <a:lnTo>
                    <a:pt x="1692" y="1160"/>
                  </a:lnTo>
                  <a:lnTo>
                    <a:pt x="1692" y="1161"/>
                  </a:lnTo>
                  <a:lnTo>
                    <a:pt x="1691" y="1163"/>
                  </a:lnTo>
                  <a:lnTo>
                    <a:pt x="1691" y="1164"/>
                  </a:lnTo>
                  <a:lnTo>
                    <a:pt x="1690" y="1165"/>
                  </a:lnTo>
                  <a:lnTo>
                    <a:pt x="1690" y="1165"/>
                  </a:lnTo>
                  <a:lnTo>
                    <a:pt x="1690" y="1167"/>
                  </a:lnTo>
                  <a:lnTo>
                    <a:pt x="1689" y="1167"/>
                  </a:lnTo>
                  <a:lnTo>
                    <a:pt x="1689" y="1168"/>
                  </a:lnTo>
                  <a:lnTo>
                    <a:pt x="1689" y="1169"/>
                  </a:lnTo>
                  <a:lnTo>
                    <a:pt x="1688" y="1171"/>
                  </a:lnTo>
                  <a:lnTo>
                    <a:pt x="1688" y="1171"/>
                  </a:lnTo>
                  <a:lnTo>
                    <a:pt x="1687" y="1173"/>
                  </a:lnTo>
                  <a:lnTo>
                    <a:pt x="1687" y="1174"/>
                  </a:lnTo>
                  <a:lnTo>
                    <a:pt x="1686" y="1175"/>
                  </a:lnTo>
                  <a:lnTo>
                    <a:pt x="1686" y="1176"/>
                  </a:lnTo>
                  <a:lnTo>
                    <a:pt x="1686" y="1178"/>
                  </a:lnTo>
                  <a:lnTo>
                    <a:pt x="1685" y="1179"/>
                  </a:lnTo>
                  <a:lnTo>
                    <a:pt x="1685" y="1180"/>
                  </a:lnTo>
                  <a:lnTo>
                    <a:pt x="1684" y="1181"/>
                  </a:lnTo>
                  <a:lnTo>
                    <a:pt x="1684" y="1182"/>
                  </a:lnTo>
                  <a:lnTo>
                    <a:pt x="1684" y="1183"/>
                  </a:lnTo>
                  <a:lnTo>
                    <a:pt x="1683" y="1184"/>
                  </a:lnTo>
                  <a:lnTo>
                    <a:pt x="1683" y="1185"/>
                  </a:lnTo>
                  <a:lnTo>
                    <a:pt x="1682" y="1187"/>
                  </a:lnTo>
                  <a:lnTo>
                    <a:pt x="1682" y="1187"/>
                  </a:lnTo>
                  <a:lnTo>
                    <a:pt x="1681" y="1189"/>
                  </a:lnTo>
                  <a:lnTo>
                    <a:pt x="1681" y="1190"/>
                  </a:lnTo>
                  <a:lnTo>
                    <a:pt x="1680" y="1191"/>
                  </a:lnTo>
                  <a:lnTo>
                    <a:pt x="1680" y="1192"/>
                  </a:lnTo>
                  <a:lnTo>
                    <a:pt x="1680" y="1193"/>
                  </a:lnTo>
                  <a:lnTo>
                    <a:pt x="1679" y="1194"/>
                  </a:lnTo>
                  <a:lnTo>
                    <a:pt x="1679" y="1195"/>
                  </a:lnTo>
                  <a:lnTo>
                    <a:pt x="1679" y="1195"/>
                  </a:lnTo>
                  <a:lnTo>
                    <a:pt x="1678" y="1197"/>
                  </a:lnTo>
                  <a:lnTo>
                    <a:pt x="1678" y="1198"/>
                  </a:lnTo>
                  <a:lnTo>
                    <a:pt x="1677" y="1199"/>
                  </a:lnTo>
                  <a:lnTo>
                    <a:pt x="1677" y="1200"/>
                  </a:lnTo>
                  <a:lnTo>
                    <a:pt x="1676" y="1201"/>
                  </a:lnTo>
                  <a:lnTo>
                    <a:pt x="1676" y="1202"/>
                  </a:lnTo>
                  <a:lnTo>
                    <a:pt x="1676" y="1203"/>
                  </a:lnTo>
                  <a:lnTo>
                    <a:pt x="1675" y="1204"/>
                  </a:lnTo>
                  <a:lnTo>
                    <a:pt x="1675" y="1205"/>
                  </a:lnTo>
                  <a:lnTo>
                    <a:pt x="1674" y="1205"/>
                  </a:lnTo>
                  <a:lnTo>
                    <a:pt x="1674" y="1206"/>
                  </a:lnTo>
                  <a:lnTo>
                    <a:pt x="1674" y="1207"/>
                  </a:lnTo>
                  <a:lnTo>
                    <a:pt x="1674" y="1208"/>
                  </a:lnTo>
                  <a:lnTo>
                    <a:pt x="1673" y="1208"/>
                  </a:lnTo>
                  <a:lnTo>
                    <a:pt x="1673" y="1210"/>
                  </a:lnTo>
                  <a:lnTo>
                    <a:pt x="1673" y="1210"/>
                  </a:lnTo>
                  <a:lnTo>
                    <a:pt x="1672" y="1211"/>
                  </a:lnTo>
                  <a:lnTo>
                    <a:pt x="1672" y="1211"/>
                  </a:lnTo>
                  <a:lnTo>
                    <a:pt x="1671" y="1213"/>
                  </a:lnTo>
                  <a:lnTo>
                    <a:pt x="1671" y="1214"/>
                  </a:lnTo>
                  <a:lnTo>
                    <a:pt x="1670" y="1215"/>
                  </a:lnTo>
                  <a:lnTo>
                    <a:pt x="1670" y="1216"/>
                  </a:lnTo>
                  <a:lnTo>
                    <a:pt x="1670" y="1217"/>
                  </a:lnTo>
                  <a:lnTo>
                    <a:pt x="1669" y="1218"/>
                  </a:lnTo>
                  <a:lnTo>
                    <a:pt x="1669" y="1219"/>
                  </a:lnTo>
                  <a:lnTo>
                    <a:pt x="1668" y="1220"/>
                  </a:lnTo>
                  <a:lnTo>
                    <a:pt x="1668" y="1220"/>
                  </a:lnTo>
                  <a:lnTo>
                    <a:pt x="1668" y="1221"/>
                  </a:lnTo>
                  <a:lnTo>
                    <a:pt x="1667" y="1222"/>
                  </a:lnTo>
                  <a:lnTo>
                    <a:pt x="1667" y="1223"/>
                  </a:lnTo>
                  <a:lnTo>
                    <a:pt x="1667" y="1224"/>
                  </a:lnTo>
                  <a:lnTo>
                    <a:pt x="1666" y="1225"/>
                  </a:lnTo>
                  <a:lnTo>
                    <a:pt x="1666" y="1226"/>
                  </a:lnTo>
                  <a:lnTo>
                    <a:pt x="1665" y="1227"/>
                  </a:lnTo>
                  <a:lnTo>
                    <a:pt x="1665" y="1227"/>
                  </a:lnTo>
                  <a:lnTo>
                    <a:pt x="1665" y="1228"/>
                  </a:lnTo>
                  <a:lnTo>
                    <a:pt x="1664" y="1230"/>
                  </a:lnTo>
                  <a:lnTo>
                    <a:pt x="1663" y="1231"/>
                  </a:lnTo>
                  <a:lnTo>
                    <a:pt x="1663" y="1231"/>
                  </a:lnTo>
                  <a:lnTo>
                    <a:pt x="1663" y="1232"/>
                  </a:lnTo>
                  <a:lnTo>
                    <a:pt x="1662" y="1233"/>
                  </a:lnTo>
                  <a:lnTo>
                    <a:pt x="1662" y="1233"/>
                  </a:lnTo>
                  <a:lnTo>
                    <a:pt x="1662" y="1235"/>
                  </a:lnTo>
                  <a:lnTo>
                    <a:pt x="1661" y="1236"/>
                  </a:lnTo>
                  <a:lnTo>
                    <a:pt x="1661" y="1236"/>
                  </a:lnTo>
                  <a:lnTo>
                    <a:pt x="1660" y="1237"/>
                  </a:lnTo>
                  <a:lnTo>
                    <a:pt x="1660" y="1238"/>
                  </a:lnTo>
                  <a:lnTo>
                    <a:pt x="1660" y="1238"/>
                  </a:lnTo>
                  <a:lnTo>
                    <a:pt x="1660" y="1239"/>
                  </a:lnTo>
                  <a:lnTo>
                    <a:pt x="1659" y="1240"/>
                  </a:lnTo>
                  <a:lnTo>
                    <a:pt x="1659" y="1241"/>
                  </a:lnTo>
                  <a:lnTo>
                    <a:pt x="1658" y="1242"/>
                  </a:lnTo>
                  <a:lnTo>
                    <a:pt x="1658" y="1242"/>
                  </a:lnTo>
                  <a:lnTo>
                    <a:pt x="1657" y="1244"/>
                  </a:lnTo>
                  <a:lnTo>
                    <a:pt x="1657" y="1245"/>
                  </a:lnTo>
                  <a:lnTo>
                    <a:pt x="1657" y="1245"/>
                  </a:lnTo>
                  <a:lnTo>
                    <a:pt x="1656" y="1246"/>
                  </a:lnTo>
                  <a:lnTo>
                    <a:pt x="1656" y="1247"/>
                  </a:lnTo>
                  <a:lnTo>
                    <a:pt x="1655" y="1248"/>
                  </a:lnTo>
                  <a:lnTo>
                    <a:pt x="1655" y="1249"/>
                  </a:lnTo>
                  <a:lnTo>
                    <a:pt x="1655" y="1249"/>
                  </a:lnTo>
                  <a:lnTo>
                    <a:pt x="1654" y="1250"/>
                  </a:lnTo>
                  <a:lnTo>
                    <a:pt x="1654" y="1250"/>
                  </a:lnTo>
                  <a:lnTo>
                    <a:pt x="1654" y="1251"/>
                  </a:lnTo>
                  <a:lnTo>
                    <a:pt x="1653" y="1252"/>
                  </a:lnTo>
                  <a:lnTo>
                    <a:pt x="1653" y="1253"/>
                  </a:lnTo>
                  <a:lnTo>
                    <a:pt x="1653" y="1254"/>
                  </a:lnTo>
                  <a:lnTo>
                    <a:pt x="1652" y="1254"/>
                  </a:lnTo>
                  <a:lnTo>
                    <a:pt x="1652" y="1254"/>
                  </a:lnTo>
                  <a:lnTo>
                    <a:pt x="1652" y="1255"/>
                  </a:lnTo>
                  <a:lnTo>
                    <a:pt x="1651" y="1256"/>
                  </a:lnTo>
                  <a:lnTo>
                    <a:pt x="1651" y="1257"/>
                  </a:lnTo>
                  <a:lnTo>
                    <a:pt x="1650" y="1258"/>
                  </a:lnTo>
                  <a:lnTo>
                    <a:pt x="1650" y="1259"/>
                  </a:lnTo>
                  <a:lnTo>
                    <a:pt x="1650" y="1260"/>
                  </a:lnTo>
                  <a:lnTo>
                    <a:pt x="1649" y="1261"/>
                  </a:lnTo>
                  <a:lnTo>
                    <a:pt x="1649" y="1261"/>
                  </a:lnTo>
                  <a:lnTo>
                    <a:pt x="1648" y="1262"/>
                  </a:lnTo>
                  <a:lnTo>
                    <a:pt x="1648" y="1263"/>
                  </a:lnTo>
                  <a:lnTo>
                    <a:pt x="1647" y="1264"/>
                  </a:lnTo>
                  <a:lnTo>
                    <a:pt x="1647" y="1265"/>
                  </a:lnTo>
                  <a:lnTo>
                    <a:pt x="1646" y="1266"/>
                  </a:lnTo>
                  <a:lnTo>
                    <a:pt x="1646" y="1266"/>
                  </a:lnTo>
                  <a:lnTo>
                    <a:pt x="1646" y="1267"/>
                  </a:lnTo>
                  <a:lnTo>
                    <a:pt x="1645" y="1268"/>
                  </a:lnTo>
                  <a:lnTo>
                    <a:pt x="1645" y="1269"/>
                  </a:lnTo>
                  <a:lnTo>
                    <a:pt x="1644" y="1270"/>
                  </a:lnTo>
                  <a:lnTo>
                    <a:pt x="1644" y="1271"/>
                  </a:lnTo>
                  <a:lnTo>
                    <a:pt x="1643" y="1272"/>
                  </a:lnTo>
                  <a:lnTo>
                    <a:pt x="1643" y="1273"/>
                  </a:lnTo>
                  <a:lnTo>
                    <a:pt x="1642" y="1274"/>
                  </a:lnTo>
                  <a:lnTo>
                    <a:pt x="1641" y="1275"/>
                  </a:lnTo>
                  <a:lnTo>
                    <a:pt x="1641" y="1276"/>
                  </a:lnTo>
                  <a:lnTo>
                    <a:pt x="1640" y="1277"/>
                  </a:lnTo>
                  <a:lnTo>
                    <a:pt x="1640" y="1279"/>
                  </a:lnTo>
                  <a:lnTo>
                    <a:pt x="1639" y="1280"/>
                  </a:lnTo>
                  <a:lnTo>
                    <a:pt x="1639" y="1281"/>
                  </a:lnTo>
                  <a:lnTo>
                    <a:pt x="1638" y="1282"/>
                  </a:lnTo>
                  <a:lnTo>
                    <a:pt x="1637" y="1283"/>
                  </a:lnTo>
                  <a:lnTo>
                    <a:pt x="1637" y="1284"/>
                  </a:lnTo>
                  <a:lnTo>
                    <a:pt x="1637" y="1284"/>
                  </a:lnTo>
                  <a:lnTo>
                    <a:pt x="1636" y="1285"/>
                  </a:lnTo>
                  <a:lnTo>
                    <a:pt x="1635" y="1287"/>
                  </a:lnTo>
                  <a:lnTo>
                    <a:pt x="1635" y="1288"/>
                  </a:lnTo>
                  <a:lnTo>
                    <a:pt x="1634" y="1289"/>
                  </a:lnTo>
                  <a:lnTo>
                    <a:pt x="1633" y="1290"/>
                  </a:lnTo>
                  <a:lnTo>
                    <a:pt x="1633" y="1291"/>
                  </a:lnTo>
                  <a:lnTo>
                    <a:pt x="1633" y="1292"/>
                  </a:lnTo>
                  <a:lnTo>
                    <a:pt x="1632" y="1293"/>
                  </a:lnTo>
                  <a:lnTo>
                    <a:pt x="1632" y="1293"/>
                  </a:lnTo>
                  <a:lnTo>
                    <a:pt x="1631" y="1294"/>
                  </a:lnTo>
                  <a:lnTo>
                    <a:pt x="1631" y="1295"/>
                  </a:lnTo>
                  <a:lnTo>
                    <a:pt x="1630" y="1296"/>
                  </a:lnTo>
                  <a:lnTo>
                    <a:pt x="1629" y="1297"/>
                  </a:lnTo>
                  <a:lnTo>
                    <a:pt x="1629" y="1298"/>
                  </a:lnTo>
                  <a:lnTo>
                    <a:pt x="1628" y="1299"/>
                  </a:lnTo>
                  <a:lnTo>
                    <a:pt x="1628" y="1300"/>
                  </a:lnTo>
                  <a:lnTo>
                    <a:pt x="1627" y="1301"/>
                  </a:lnTo>
                  <a:lnTo>
                    <a:pt x="1626" y="1302"/>
                  </a:lnTo>
                  <a:lnTo>
                    <a:pt x="1626" y="1303"/>
                  </a:lnTo>
                  <a:lnTo>
                    <a:pt x="1626" y="1304"/>
                  </a:lnTo>
                  <a:lnTo>
                    <a:pt x="1626" y="1304"/>
                  </a:lnTo>
                  <a:lnTo>
                    <a:pt x="1625" y="1305"/>
                  </a:lnTo>
                  <a:lnTo>
                    <a:pt x="1624" y="1306"/>
                  </a:lnTo>
                  <a:lnTo>
                    <a:pt x="1624" y="1307"/>
                  </a:lnTo>
                  <a:lnTo>
                    <a:pt x="1623" y="1308"/>
                  </a:lnTo>
                  <a:lnTo>
                    <a:pt x="1623" y="1308"/>
                  </a:lnTo>
                  <a:lnTo>
                    <a:pt x="1623" y="1309"/>
                  </a:lnTo>
                  <a:lnTo>
                    <a:pt x="1622" y="1310"/>
                  </a:lnTo>
                  <a:lnTo>
                    <a:pt x="1622" y="1310"/>
                  </a:lnTo>
                  <a:lnTo>
                    <a:pt x="1621" y="1311"/>
                  </a:lnTo>
                  <a:lnTo>
                    <a:pt x="1621" y="1312"/>
                  </a:lnTo>
                  <a:lnTo>
                    <a:pt x="1620" y="1313"/>
                  </a:lnTo>
                  <a:lnTo>
                    <a:pt x="1619" y="1315"/>
                  </a:lnTo>
                  <a:lnTo>
                    <a:pt x="1619" y="1315"/>
                  </a:lnTo>
                  <a:lnTo>
                    <a:pt x="1618" y="1316"/>
                  </a:lnTo>
                  <a:lnTo>
                    <a:pt x="1618" y="1317"/>
                  </a:lnTo>
                  <a:lnTo>
                    <a:pt x="1617" y="1318"/>
                  </a:lnTo>
                  <a:lnTo>
                    <a:pt x="1616" y="1320"/>
                  </a:lnTo>
                  <a:lnTo>
                    <a:pt x="1616" y="1320"/>
                  </a:lnTo>
                  <a:lnTo>
                    <a:pt x="1616" y="1321"/>
                  </a:lnTo>
                  <a:lnTo>
                    <a:pt x="1615" y="1322"/>
                  </a:lnTo>
                  <a:lnTo>
                    <a:pt x="1614" y="1323"/>
                  </a:lnTo>
                  <a:lnTo>
                    <a:pt x="1614" y="1323"/>
                  </a:lnTo>
                  <a:lnTo>
                    <a:pt x="1614" y="1324"/>
                  </a:lnTo>
                  <a:lnTo>
                    <a:pt x="1613" y="1325"/>
                  </a:lnTo>
                  <a:lnTo>
                    <a:pt x="1612" y="1326"/>
                  </a:lnTo>
                  <a:lnTo>
                    <a:pt x="1612" y="1327"/>
                  </a:lnTo>
                  <a:lnTo>
                    <a:pt x="1611" y="1328"/>
                  </a:lnTo>
                  <a:lnTo>
                    <a:pt x="1610" y="1329"/>
                  </a:lnTo>
                  <a:lnTo>
                    <a:pt x="1610" y="1330"/>
                  </a:lnTo>
                  <a:lnTo>
                    <a:pt x="1610" y="1330"/>
                  </a:lnTo>
                  <a:lnTo>
                    <a:pt x="1609" y="1331"/>
                  </a:lnTo>
                  <a:lnTo>
                    <a:pt x="1609" y="1332"/>
                  </a:lnTo>
                  <a:lnTo>
                    <a:pt x="1608" y="1333"/>
                  </a:lnTo>
                  <a:lnTo>
                    <a:pt x="1607" y="1334"/>
                  </a:lnTo>
                  <a:lnTo>
                    <a:pt x="1607" y="1335"/>
                  </a:lnTo>
                  <a:lnTo>
                    <a:pt x="1606" y="1336"/>
                  </a:lnTo>
                  <a:lnTo>
                    <a:pt x="1606" y="1337"/>
                  </a:lnTo>
                  <a:lnTo>
                    <a:pt x="1605" y="1337"/>
                  </a:lnTo>
                  <a:lnTo>
                    <a:pt x="1605" y="1338"/>
                  </a:lnTo>
                  <a:lnTo>
                    <a:pt x="1605" y="1339"/>
                  </a:lnTo>
                  <a:lnTo>
                    <a:pt x="1604" y="1340"/>
                  </a:lnTo>
                  <a:lnTo>
                    <a:pt x="1603" y="1341"/>
                  </a:lnTo>
                  <a:lnTo>
                    <a:pt x="1603" y="1342"/>
                  </a:lnTo>
                  <a:lnTo>
                    <a:pt x="1602" y="1342"/>
                  </a:lnTo>
                  <a:lnTo>
                    <a:pt x="1602" y="1342"/>
                  </a:lnTo>
                  <a:lnTo>
                    <a:pt x="1601" y="1343"/>
                  </a:lnTo>
                  <a:lnTo>
                    <a:pt x="1601" y="1344"/>
                  </a:lnTo>
                  <a:lnTo>
                    <a:pt x="1600" y="1345"/>
                  </a:lnTo>
                  <a:lnTo>
                    <a:pt x="1599" y="1347"/>
                  </a:lnTo>
                  <a:lnTo>
                    <a:pt x="1599" y="1347"/>
                  </a:lnTo>
                  <a:lnTo>
                    <a:pt x="1598" y="1348"/>
                  </a:lnTo>
                  <a:lnTo>
                    <a:pt x="1597" y="1349"/>
                  </a:lnTo>
                  <a:lnTo>
                    <a:pt x="1596" y="1351"/>
                  </a:lnTo>
                  <a:lnTo>
                    <a:pt x="1596" y="1351"/>
                  </a:lnTo>
                  <a:lnTo>
                    <a:pt x="1596" y="1351"/>
                  </a:lnTo>
                  <a:lnTo>
                    <a:pt x="1596" y="1352"/>
                  </a:lnTo>
                  <a:lnTo>
                    <a:pt x="1596" y="1352"/>
                  </a:lnTo>
                  <a:lnTo>
                    <a:pt x="1595" y="1353"/>
                  </a:lnTo>
                  <a:lnTo>
                    <a:pt x="1594" y="1354"/>
                  </a:lnTo>
                  <a:lnTo>
                    <a:pt x="1594" y="1355"/>
                  </a:lnTo>
                  <a:lnTo>
                    <a:pt x="1593" y="1355"/>
                  </a:lnTo>
                  <a:lnTo>
                    <a:pt x="1593" y="1356"/>
                  </a:lnTo>
                  <a:lnTo>
                    <a:pt x="1592" y="1357"/>
                  </a:lnTo>
                  <a:lnTo>
                    <a:pt x="1592" y="1357"/>
                  </a:lnTo>
                  <a:lnTo>
                    <a:pt x="1592" y="1358"/>
                  </a:lnTo>
                  <a:lnTo>
                    <a:pt x="1591" y="1359"/>
                  </a:lnTo>
                  <a:lnTo>
                    <a:pt x="1590" y="1360"/>
                  </a:lnTo>
                  <a:lnTo>
                    <a:pt x="1590" y="1360"/>
                  </a:lnTo>
                  <a:lnTo>
                    <a:pt x="1590" y="1361"/>
                  </a:lnTo>
                  <a:lnTo>
                    <a:pt x="1589" y="1361"/>
                  </a:lnTo>
                  <a:lnTo>
                    <a:pt x="1588" y="1362"/>
                  </a:lnTo>
                  <a:lnTo>
                    <a:pt x="1588" y="1364"/>
                  </a:lnTo>
                  <a:lnTo>
                    <a:pt x="1588" y="1364"/>
                  </a:lnTo>
                  <a:lnTo>
                    <a:pt x="1587" y="1365"/>
                  </a:lnTo>
                  <a:lnTo>
                    <a:pt x="1586" y="1366"/>
                  </a:lnTo>
                  <a:lnTo>
                    <a:pt x="1585" y="1367"/>
                  </a:lnTo>
                  <a:lnTo>
                    <a:pt x="1584" y="1368"/>
                  </a:lnTo>
                  <a:lnTo>
                    <a:pt x="1584" y="1370"/>
                  </a:lnTo>
                  <a:lnTo>
                    <a:pt x="1583" y="1370"/>
                  </a:lnTo>
                  <a:lnTo>
                    <a:pt x="1583" y="1371"/>
                  </a:lnTo>
                  <a:lnTo>
                    <a:pt x="1582" y="1372"/>
                  </a:lnTo>
                  <a:lnTo>
                    <a:pt x="1582" y="1372"/>
                  </a:lnTo>
                  <a:lnTo>
                    <a:pt x="1581" y="1374"/>
                  </a:lnTo>
                  <a:lnTo>
                    <a:pt x="1580" y="1375"/>
                  </a:lnTo>
                  <a:lnTo>
                    <a:pt x="1579" y="1375"/>
                  </a:lnTo>
                  <a:lnTo>
                    <a:pt x="1579" y="1376"/>
                  </a:lnTo>
                  <a:lnTo>
                    <a:pt x="1578" y="1377"/>
                  </a:lnTo>
                  <a:lnTo>
                    <a:pt x="1578" y="1378"/>
                  </a:lnTo>
                  <a:lnTo>
                    <a:pt x="1577" y="1379"/>
                  </a:lnTo>
                  <a:lnTo>
                    <a:pt x="1577" y="1379"/>
                  </a:lnTo>
                  <a:lnTo>
                    <a:pt x="1576" y="1380"/>
                  </a:lnTo>
                  <a:lnTo>
                    <a:pt x="1576" y="1381"/>
                  </a:lnTo>
                  <a:lnTo>
                    <a:pt x="1575" y="1381"/>
                  </a:lnTo>
                  <a:lnTo>
                    <a:pt x="1575" y="1382"/>
                  </a:lnTo>
                  <a:lnTo>
                    <a:pt x="1574" y="1383"/>
                  </a:lnTo>
                  <a:lnTo>
                    <a:pt x="1574" y="1383"/>
                  </a:lnTo>
                  <a:lnTo>
                    <a:pt x="1573" y="1384"/>
                  </a:lnTo>
                  <a:lnTo>
                    <a:pt x="1572" y="1386"/>
                  </a:lnTo>
                  <a:lnTo>
                    <a:pt x="1571" y="1386"/>
                  </a:lnTo>
                  <a:lnTo>
                    <a:pt x="1571" y="1388"/>
                  </a:lnTo>
                  <a:lnTo>
                    <a:pt x="1570" y="1389"/>
                  </a:lnTo>
                  <a:lnTo>
                    <a:pt x="1569" y="1390"/>
                  </a:lnTo>
                  <a:lnTo>
                    <a:pt x="1568" y="1391"/>
                  </a:lnTo>
                  <a:lnTo>
                    <a:pt x="1568" y="1392"/>
                  </a:lnTo>
                  <a:lnTo>
                    <a:pt x="1567" y="1393"/>
                  </a:lnTo>
                  <a:lnTo>
                    <a:pt x="1566" y="1394"/>
                  </a:lnTo>
                  <a:lnTo>
                    <a:pt x="1565" y="1394"/>
                  </a:lnTo>
                  <a:lnTo>
                    <a:pt x="1565" y="1395"/>
                  </a:lnTo>
                  <a:lnTo>
                    <a:pt x="1564" y="1396"/>
                  </a:lnTo>
                  <a:lnTo>
                    <a:pt x="1563" y="1397"/>
                  </a:lnTo>
                  <a:lnTo>
                    <a:pt x="1563" y="1398"/>
                  </a:lnTo>
                  <a:lnTo>
                    <a:pt x="1562" y="1398"/>
                  </a:lnTo>
                  <a:lnTo>
                    <a:pt x="1562" y="1399"/>
                  </a:lnTo>
                  <a:lnTo>
                    <a:pt x="1562" y="1400"/>
                  </a:lnTo>
                  <a:lnTo>
                    <a:pt x="1561" y="1401"/>
                  </a:lnTo>
                  <a:lnTo>
                    <a:pt x="1560" y="1401"/>
                  </a:lnTo>
                  <a:lnTo>
                    <a:pt x="1559" y="1403"/>
                  </a:lnTo>
                  <a:lnTo>
                    <a:pt x="1559" y="1403"/>
                  </a:lnTo>
                  <a:lnTo>
                    <a:pt x="1558" y="1404"/>
                  </a:lnTo>
                  <a:lnTo>
                    <a:pt x="1558" y="1405"/>
                  </a:lnTo>
                  <a:lnTo>
                    <a:pt x="1558" y="1405"/>
                  </a:lnTo>
                  <a:lnTo>
                    <a:pt x="1557" y="1406"/>
                  </a:lnTo>
                  <a:lnTo>
                    <a:pt x="1556" y="1407"/>
                  </a:lnTo>
                  <a:lnTo>
                    <a:pt x="1556" y="1407"/>
                  </a:lnTo>
                  <a:lnTo>
                    <a:pt x="1555" y="1408"/>
                  </a:lnTo>
                  <a:lnTo>
                    <a:pt x="1554" y="1409"/>
                  </a:lnTo>
                  <a:lnTo>
                    <a:pt x="1554" y="1409"/>
                  </a:lnTo>
                  <a:lnTo>
                    <a:pt x="1553" y="1410"/>
                  </a:lnTo>
                  <a:lnTo>
                    <a:pt x="1553" y="1410"/>
                  </a:lnTo>
                  <a:lnTo>
                    <a:pt x="1553" y="1411"/>
                  </a:lnTo>
                  <a:lnTo>
                    <a:pt x="1552" y="1412"/>
                  </a:lnTo>
                  <a:lnTo>
                    <a:pt x="1551" y="1413"/>
                  </a:lnTo>
                  <a:lnTo>
                    <a:pt x="1550" y="1413"/>
                  </a:lnTo>
                  <a:lnTo>
                    <a:pt x="1550" y="1414"/>
                  </a:lnTo>
                  <a:lnTo>
                    <a:pt x="1550" y="1415"/>
                  </a:lnTo>
                  <a:lnTo>
                    <a:pt x="1549" y="1415"/>
                  </a:lnTo>
                  <a:lnTo>
                    <a:pt x="1548" y="1417"/>
                  </a:lnTo>
                  <a:lnTo>
                    <a:pt x="1547" y="1417"/>
                  </a:lnTo>
                  <a:lnTo>
                    <a:pt x="1547" y="1418"/>
                  </a:lnTo>
                  <a:lnTo>
                    <a:pt x="1546" y="1419"/>
                  </a:lnTo>
                  <a:lnTo>
                    <a:pt x="1546" y="1419"/>
                  </a:lnTo>
                  <a:lnTo>
                    <a:pt x="1546" y="1420"/>
                  </a:lnTo>
                  <a:lnTo>
                    <a:pt x="1545" y="1420"/>
                  </a:lnTo>
                  <a:lnTo>
                    <a:pt x="1545" y="1421"/>
                  </a:lnTo>
                  <a:lnTo>
                    <a:pt x="1544" y="1422"/>
                  </a:lnTo>
                  <a:lnTo>
                    <a:pt x="1543" y="1422"/>
                  </a:lnTo>
                  <a:lnTo>
                    <a:pt x="1543" y="1423"/>
                  </a:lnTo>
                  <a:lnTo>
                    <a:pt x="1543" y="1423"/>
                  </a:lnTo>
                  <a:lnTo>
                    <a:pt x="1542" y="1424"/>
                  </a:lnTo>
                  <a:lnTo>
                    <a:pt x="1541" y="1425"/>
                  </a:lnTo>
                  <a:lnTo>
                    <a:pt x="1541" y="1425"/>
                  </a:lnTo>
                  <a:lnTo>
                    <a:pt x="1540" y="1426"/>
                  </a:lnTo>
                  <a:lnTo>
                    <a:pt x="1539" y="1428"/>
                  </a:lnTo>
                  <a:lnTo>
                    <a:pt x="1538" y="1429"/>
                  </a:lnTo>
                  <a:lnTo>
                    <a:pt x="1537" y="1430"/>
                  </a:lnTo>
                  <a:lnTo>
                    <a:pt x="1536" y="1431"/>
                  </a:lnTo>
                  <a:lnTo>
                    <a:pt x="1535" y="1432"/>
                  </a:lnTo>
                  <a:lnTo>
                    <a:pt x="1535" y="1433"/>
                  </a:lnTo>
                  <a:lnTo>
                    <a:pt x="1534" y="1434"/>
                  </a:lnTo>
                  <a:lnTo>
                    <a:pt x="1533" y="1434"/>
                  </a:lnTo>
                  <a:lnTo>
                    <a:pt x="1533" y="1435"/>
                  </a:lnTo>
                  <a:lnTo>
                    <a:pt x="1532" y="1435"/>
                  </a:lnTo>
                  <a:lnTo>
                    <a:pt x="1532" y="1435"/>
                  </a:lnTo>
                  <a:lnTo>
                    <a:pt x="1532" y="1436"/>
                  </a:lnTo>
                  <a:lnTo>
                    <a:pt x="1531" y="1437"/>
                  </a:lnTo>
                  <a:lnTo>
                    <a:pt x="1531" y="1437"/>
                  </a:lnTo>
                  <a:lnTo>
                    <a:pt x="1530" y="1438"/>
                  </a:lnTo>
                  <a:lnTo>
                    <a:pt x="1530" y="1439"/>
                  </a:lnTo>
                  <a:lnTo>
                    <a:pt x="1529" y="1439"/>
                  </a:lnTo>
                  <a:lnTo>
                    <a:pt x="1528" y="1440"/>
                  </a:lnTo>
                  <a:lnTo>
                    <a:pt x="1528" y="1441"/>
                  </a:lnTo>
                  <a:lnTo>
                    <a:pt x="1527" y="1441"/>
                  </a:lnTo>
                  <a:lnTo>
                    <a:pt x="1527" y="1442"/>
                  </a:lnTo>
                  <a:lnTo>
                    <a:pt x="1526" y="1443"/>
                  </a:lnTo>
                  <a:lnTo>
                    <a:pt x="1525" y="1444"/>
                  </a:lnTo>
                  <a:lnTo>
                    <a:pt x="1525" y="1444"/>
                  </a:lnTo>
                  <a:lnTo>
                    <a:pt x="1524" y="1445"/>
                  </a:lnTo>
                  <a:lnTo>
                    <a:pt x="1523" y="1446"/>
                  </a:lnTo>
                  <a:lnTo>
                    <a:pt x="1523" y="1446"/>
                  </a:lnTo>
                  <a:lnTo>
                    <a:pt x="1522" y="1447"/>
                  </a:lnTo>
                  <a:lnTo>
                    <a:pt x="1522" y="1447"/>
                  </a:lnTo>
                  <a:lnTo>
                    <a:pt x="1521" y="1448"/>
                  </a:lnTo>
                  <a:lnTo>
                    <a:pt x="1521" y="1449"/>
                  </a:lnTo>
                  <a:lnTo>
                    <a:pt x="1520" y="1450"/>
                  </a:lnTo>
                  <a:lnTo>
                    <a:pt x="1520" y="1450"/>
                  </a:lnTo>
                  <a:lnTo>
                    <a:pt x="1519" y="1451"/>
                  </a:lnTo>
                  <a:lnTo>
                    <a:pt x="1518" y="1452"/>
                  </a:lnTo>
                  <a:lnTo>
                    <a:pt x="1517" y="1453"/>
                  </a:lnTo>
                  <a:lnTo>
                    <a:pt x="1516" y="1454"/>
                  </a:lnTo>
                  <a:lnTo>
                    <a:pt x="1516" y="1454"/>
                  </a:lnTo>
                  <a:lnTo>
                    <a:pt x="1515" y="1455"/>
                  </a:lnTo>
                  <a:lnTo>
                    <a:pt x="1515" y="1455"/>
                  </a:lnTo>
                  <a:lnTo>
                    <a:pt x="1514" y="1456"/>
                  </a:lnTo>
                  <a:lnTo>
                    <a:pt x="1513" y="1458"/>
                  </a:lnTo>
                  <a:lnTo>
                    <a:pt x="1512" y="1458"/>
                  </a:lnTo>
                  <a:lnTo>
                    <a:pt x="1511" y="1459"/>
                  </a:lnTo>
                  <a:lnTo>
                    <a:pt x="1511" y="1460"/>
                  </a:lnTo>
                  <a:lnTo>
                    <a:pt x="1509" y="1461"/>
                  </a:lnTo>
                  <a:lnTo>
                    <a:pt x="1509" y="1462"/>
                  </a:lnTo>
                  <a:lnTo>
                    <a:pt x="1508" y="1462"/>
                  </a:lnTo>
                  <a:lnTo>
                    <a:pt x="1507" y="1463"/>
                  </a:lnTo>
                  <a:lnTo>
                    <a:pt x="1507" y="1464"/>
                  </a:lnTo>
                  <a:lnTo>
                    <a:pt x="1506" y="1465"/>
                  </a:lnTo>
                  <a:lnTo>
                    <a:pt x="1505" y="1466"/>
                  </a:lnTo>
                  <a:lnTo>
                    <a:pt x="1505" y="1466"/>
                  </a:lnTo>
                  <a:lnTo>
                    <a:pt x="1504" y="1467"/>
                  </a:lnTo>
                  <a:lnTo>
                    <a:pt x="1503" y="1467"/>
                  </a:lnTo>
                  <a:lnTo>
                    <a:pt x="1503" y="1469"/>
                  </a:lnTo>
                  <a:lnTo>
                    <a:pt x="1502" y="1469"/>
                  </a:lnTo>
                  <a:lnTo>
                    <a:pt x="1501" y="1469"/>
                  </a:lnTo>
                  <a:lnTo>
                    <a:pt x="1501" y="1470"/>
                  </a:lnTo>
                  <a:lnTo>
                    <a:pt x="1500" y="1471"/>
                  </a:lnTo>
                  <a:lnTo>
                    <a:pt x="1499" y="1472"/>
                  </a:lnTo>
                  <a:lnTo>
                    <a:pt x="1499" y="1472"/>
                  </a:lnTo>
                  <a:lnTo>
                    <a:pt x="1498" y="1473"/>
                  </a:lnTo>
                  <a:lnTo>
                    <a:pt x="1497" y="1474"/>
                  </a:lnTo>
                  <a:lnTo>
                    <a:pt x="1496" y="1475"/>
                  </a:lnTo>
                  <a:lnTo>
                    <a:pt x="1496" y="1475"/>
                  </a:lnTo>
                  <a:lnTo>
                    <a:pt x="1495" y="1476"/>
                  </a:lnTo>
                  <a:lnTo>
                    <a:pt x="1494" y="1477"/>
                  </a:lnTo>
                  <a:lnTo>
                    <a:pt x="1494" y="1477"/>
                  </a:lnTo>
                  <a:lnTo>
                    <a:pt x="1494" y="1478"/>
                  </a:lnTo>
                  <a:lnTo>
                    <a:pt x="1493" y="1478"/>
                  </a:lnTo>
                  <a:lnTo>
                    <a:pt x="1493" y="1478"/>
                  </a:lnTo>
                  <a:lnTo>
                    <a:pt x="1492" y="1479"/>
                  </a:lnTo>
                  <a:lnTo>
                    <a:pt x="1492" y="1479"/>
                  </a:lnTo>
                  <a:lnTo>
                    <a:pt x="1491" y="1480"/>
                  </a:lnTo>
                  <a:lnTo>
                    <a:pt x="1491" y="1481"/>
                  </a:lnTo>
                  <a:lnTo>
                    <a:pt x="1490" y="1481"/>
                  </a:lnTo>
                  <a:lnTo>
                    <a:pt x="1489" y="1482"/>
                  </a:lnTo>
                  <a:lnTo>
                    <a:pt x="1488" y="1483"/>
                  </a:lnTo>
                  <a:lnTo>
                    <a:pt x="1488" y="1483"/>
                  </a:lnTo>
                  <a:lnTo>
                    <a:pt x="1487" y="1484"/>
                  </a:lnTo>
                  <a:lnTo>
                    <a:pt x="1487" y="1484"/>
                  </a:lnTo>
                  <a:lnTo>
                    <a:pt x="1486" y="1485"/>
                  </a:lnTo>
                  <a:lnTo>
                    <a:pt x="1486" y="1486"/>
                  </a:lnTo>
                  <a:lnTo>
                    <a:pt x="1485" y="1486"/>
                  </a:lnTo>
                  <a:lnTo>
                    <a:pt x="1484" y="1487"/>
                  </a:lnTo>
                  <a:lnTo>
                    <a:pt x="1483" y="1488"/>
                  </a:lnTo>
                  <a:lnTo>
                    <a:pt x="1483" y="1488"/>
                  </a:lnTo>
                  <a:lnTo>
                    <a:pt x="1482" y="1489"/>
                  </a:lnTo>
                  <a:lnTo>
                    <a:pt x="1481" y="1490"/>
                  </a:lnTo>
                  <a:lnTo>
                    <a:pt x="1481" y="1490"/>
                  </a:lnTo>
                  <a:lnTo>
                    <a:pt x="1480" y="1491"/>
                  </a:lnTo>
                  <a:lnTo>
                    <a:pt x="1479" y="1492"/>
                  </a:lnTo>
                  <a:lnTo>
                    <a:pt x="1479" y="1492"/>
                  </a:lnTo>
                  <a:lnTo>
                    <a:pt x="1478" y="1493"/>
                  </a:lnTo>
                  <a:lnTo>
                    <a:pt x="1478" y="1494"/>
                  </a:lnTo>
                  <a:lnTo>
                    <a:pt x="1477" y="1494"/>
                  </a:lnTo>
                  <a:lnTo>
                    <a:pt x="1476" y="1495"/>
                  </a:lnTo>
                  <a:lnTo>
                    <a:pt x="1476" y="1495"/>
                  </a:lnTo>
                  <a:lnTo>
                    <a:pt x="1475" y="1496"/>
                  </a:lnTo>
                  <a:lnTo>
                    <a:pt x="1475" y="1496"/>
                  </a:lnTo>
                  <a:lnTo>
                    <a:pt x="1474" y="1497"/>
                  </a:lnTo>
                  <a:lnTo>
                    <a:pt x="1474" y="1497"/>
                  </a:lnTo>
                  <a:lnTo>
                    <a:pt x="1473" y="1498"/>
                  </a:lnTo>
                  <a:lnTo>
                    <a:pt x="1472" y="1499"/>
                  </a:lnTo>
                  <a:lnTo>
                    <a:pt x="1471" y="1500"/>
                  </a:lnTo>
                  <a:lnTo>
                    <a:pt x="1470" y="1501"/>
                  </a:lnTo>
                  <a:lnTo>
                    <a:pt x="1470" y="1501"/>
                  </a:lnTo>
                  <a:lnTo>
                    <a:pt x="1469" y="1501"/>
                  </a:lnTo>
                  <a:lnTo>
                    <a:pt x="1468" y="1502"/>
                  </a:lnTo>
                  <a:lnTo>
                    <a:pt x="1468" y="1503"/>
                  </a:lnTo>
                  <a:lnTo>
                    <a:pt x="1467" y="1504"/>
                  </a:lnTo>
                  <a:lnTo>
                    <a:pt x="1466" y="1504"/>
                  </a:lnTo>
                  <a:lnTo>
                    <a:pt x="1466" y="1505"/>
                  </a:lnTo>
                  <a:lnTo>
                    <a:pt x="1465" y="1506"/>
                  </a:lnTo>
                  <a:lnTo>
                    <a:pt x="1464" y="1507"/>
                  </a:lnTo>
                  <a:lnTo>
                    <a:pt x="1463" y="1507"/>
                  </a:lnTo>
                  <a:lnTo>
                    <a:pt x="1462" y="1508"/>
                  </a:lnTo>
                  <a:lnTo>
                    <a:pt x="1462" y="1508"/>
                  </a:lnTo>
                  <a:lnTo>
                    <a:pt x="1461" y="1509"/>
                  </a:lnTo>
                  <a:lnTo>
                    <a:pt x="1460" y="1510"/>
                  </a:lnTo>
                  <a:lnTo>
                    <a:pt x="1459" y="1511"/>
                  </a:lnTo>
                  <a:lnTo>
                    <a:pt x="1458" y="1512"/>
                  </a:lnTo>
                  <a:lnTo>
                    <a:pt x="1458" y="1512"/>
                  </a:lnTo>
                  <a:lnTo>
                    <a:pt x="1457" y="1513"/>
                  </a:lnTo>
                  <a:lnTo>
                    <a:pt x="1456" y="1514"/>
                  </a:lnTo>
                  <a:lnTo>
                    <a:pt x="1454" y="1515"/>
                  </a:lnTo>
                  <a:lnTo>
                    <a:pt x="1453" y="1516"/>
                  </a:lnTo>
                  <a:lnTo>
                    <a:pt x="1453" y="1516"/>
                  </a:lnTo>
                  <a:lnTo>
                    <a:pt x="1452" y="1518"/>
                  </a:lnTo>
                  <a:lnTo>
                    <a:pt x="1451" y="1518"/>
                  </a:lnTo>
                  <a:lnTo>
                    <a:pt x="1449" y="1520"/>
                  </a:lnTo>
                  <a:lnTo>
                    <a:pt x="1449" y="1520"/>
                  </a:lnTo>
                  <a:lnTo>
                    <a:pt x="1448" y="1521"/>
                  </a:lnTo>
                  <a:lnTo>
                    <a:pt x="1448" y="1521"/>
                  </a:lnTo>
                  <a:lnTo>
                    <a:pt x="1447" y="1521"/>
                  </a:lnTo>
                  <a:lnTo>
                    <a:pt x="1447" y="1522"/>
                  </a:lnTo>
                  <a:lnTo>
                    <a:pt x="1446" y="1522"/>
                  </a:lnTo>
                  <a:lnTo>
                    <a:pt x="1445" y="1523"/>
                  </a:lnTo>
                  <a:lnTo>
                    <a:pt x="1445" y="1524"/>
                  </a:lnTo>
                  <a:lnTo>
                    <a:pt x="1444" y="1524"/>
                  </a:lnTo>
                  <a:lnTo>
                    <a:pt x="1444" y="1524"/>
                  </a:lnTo>
                  <a:lnTo>
                    <a:pt x="1443" y="1525"/>
                  </a:lnTo>
                  <a:lnTo>
                    <a:pt x="1442" y="1526"/>
                  </a:lnTo>
                  <a:lnTo>
                    <a:pt x="1442" y="1526"/>
                  </a:lnTo>
                  <a:lnTo>
                    <a:pt x="1441" y="1527"/>
                  </a:lnTo>
                  <a:lnTo>
                    <a:pt x="1440" y="1528"/>
                  </a:lnTo>
                  <a:lnTo>
                    <a:pt x="1439" y="1529"/>
                  </a:lnTo>
                  <a:lnTo>
                    <a:pt x="1439" y="1529"/>
                  </a:lnTo>
                  <a:lnTo>
                    <a:pt x="1437" y="1530"/>
                  </a:lnTo>
                  <a:lnTo>
                    <a:pt x="1437" y="1530"/>
                  </a:lnTo>
                  <a:lnTo>
                    <a:pt x="1437" y="1531"/>
                  </a:lnTo>
                  <a:lnTo>
                    <a:pt x="1436" y="1531"/>
                  </a:lnTo>
                  <a:lnTo>
                    <a:pt x="1436" y="1531"/>
                  </a:lnTo>
                  <a:lnTo>
                    <a:pt x="1435" y="1532"/>
                  </a:lnTo>
                  <a:lnTo>
                    <a:pt x="1434" y="1533"/>
                  </a:lnTo>
                  <a:lnTo>
                    <a:pt x="1434" y="1533"/>
                  </a:lnTo>
                  <a:lnTo>
                    <a:pt x="1433" y="1534"/>
                  </a:lnTo>
                  <a:lnTo>
                    <a:pt x="1432" y="1534"/>
                  </a:lnTo>
                  <a:lnTo>
                    <a:pt x="1432" y="1535"/>
                  </a:lnTo>
                  <a:lnTo>
                    <a:pt x="1431" y="1535"/>
                  </a:lnTo>
                  <a:lnTo>
                    <a:pt x="1430" y="1536"/>
                  </a:lnTo>
                  <a:lnTo>
                    <a:pt x="1429" y="1537"/>
                  </a:lnTo>
                  <a:lnTo>
                    <a:pt x="1428" y="1538"/>
                  </a:lnTo>
                  <a:lnTo>
                    <a:pt x="1427" y="1539"/>
                  </a:lnTo>
                  <a:lnTo>
                    <a:pt x="1426" y="1539"/>
                  </a:lnTo>
                  <a:lnTo>
                    <a:pt x="1426" y="1540"/>
                  </a:lnTo>
                  <a:lnTo>
                    <a:pt x="1425" y="1541"/>
                  </a:lnTo>
                  <a:lnTo>
                    <a:pt x="1424" y="1541"/>
                  </a:lnTo>
                  <a:lnTo>
                    <a:pt x="1424" y="1542"/>
                  </a:lnTo>
                  <a:lnTo>
                    <a:pt x="1423" y="1542"/>
                  </a:lnTo>
                  <a:lnTo>
                    <a:pt x="1421" y="1543"/>
                  </a:lnTo>
                  <a:lnTo>
                    <a:pt x="1421" y="1544"/>
                  </a:lnTo>
                  <a:lnTo>
                    <a:pt x="1420" y="1545"/>
                  </a:lnTo>
                  <a:lnTo>
                    <a:pt x="1419" y="1546"/>
                  </a:lnTo>
                  <a:lnTo>
                    <a:pt x="1418" y="1546"/>
                  </a:lnTo>
                  <a:lnTo>
                    <a:pt x="1417" y="1547"/>
                  </a:lnTo>
                  <a:lnTo>
                    <a:pt x="1417" y="1547"/>
                  </a:lnTo>
                  <a:lnTo>
                    <a:pt x="1417" y="1547"/>
                  </a:lnTo>
                  <a:lnTo>
                    <a:pt x="1416" y="1548"/>
                  </a:lnTo>
                  <a:lnTo>
                    <a:pt x="1415" y="1549"/>
                  </a:lnTo>
                  <a:lnTo>
                    <a:pt x="1414" y="1549"/>
                  </a:lnTo>
                  <a:lnTo>
                    <a:pt x="1413" y="1550"/>
                  </a:lnTo>
                  <a:lnTo>
                    <a:pt x="1412" y="1551"/>
                  </a:lnTo>
                  <a:lnTo>
                    <a:pt x="1412" y="1551"/>
                  </a:lnTo>
                  <a:lnTo>
                    <a:pt x="1412" y="1551"/>
                  </a:lnTo>
                  <a:lnTo>
                    <a:pt x="1411" y="1551"/>
                  </a:lnTo>
                  <a:lnTo>
                    <a:pt x="1410" y="1552"/>
                  </a:lnTo>
                  <a:lnTo>
                    <a:pt x="1410" y="1552"/>
                  </a:lnTo>
                  <a:lnTo>
                    <a:pt x="1409" y="1553"/>
                  </a:lnTo>
                  <a:lnTo>
                    <a:pt x="1408" y="1554"/>
                  </a:lnTo>
                  <a:lnTo>
                    <a:pt x="1408" y="1554"/>
                  </a:lnTo>
                  <a:lnTo>
                    <a:pt x="1407" y="1555"/>
                  </a:lnTo>
                  <a:lnTo>
                    <a:pt x="1407" y="1555"/>
                  </a:lnTo>
                  <a:lnTo>
                    <a:pt x="1406" y="1556"/>
                  </a:lnTo>
                  <a:lnTo>
                    <a:pt x="1405" y="1556"/>
                  </a:lnTo>
                  <a:lnTo>
                    <a:pt x="1405" y="1557"/>
                  </a:lnTo>
                  <a:lnTo>
                    <a:pt x="1404" y="1557"/>
                  </a:lnTo>
                  <a:lnTo>
                    <a:pt x="1403" y="1558"/>
                  </a:lnTo>
                  <a:lnTo>
                    <a:pt x="1402" y="1559"/>
                  </a:lnTo>
                  <a:lnTo>
                    <a:pt x="1401" y="1560"/>
                  </a:lnTo>
                  <a:lnTo>
                    <a:pt x="1400" y="1560"/>
                  </a:lnTo>
                  <a:lnTo>
                    <a:pt x="1399" y="1561"/>
                  </a:lnTo>
                  <a:lnTo>
                    <a:pt x="1399" y="1561"/>
                  </a:lnTo>
                  <a:lnTo>
                    <a:pt x="1398" y="1562"/>
                  </a:lnTo>
                  <a:lnTo>
                    <a:pt x="1397" y="1563"/>
                  </a:lnTo>
                  <a:lnTo>
                    <a:pt x="1396" y="1563"/>
                  </a:lnTo>
                  <a:lnTo>
                    <a:pt x="1395" y="1564"/>
                  </a:lnTo>
                  <a:lnTo>
                    <a:pt x="1395" y="1564"/>
                  </a:lnTo>
                  <a:lnTo>
                    <a:pt x="1394" y="1565"/>
                  </a:lnTo>
                  <a:lnTo>
                    <a:pt x="1393" y="1566"/>
                  </a:lnTo>
                  <a:lnTo>
                    <a:pt x="1392" y="1566"/>
                  </a:lnTo>
                  <a:lnTo>
                    <a:pt x="1391" y="1567"/>
                  </a:lnTo>
                  <a:lnTo>
                    <a:pt x="1390" y="1567"/>
                  </a:lnTo>
                  <a:lnTo>
                    <a:pt x="1389" y="1569"/>
                  </a:lnTo>
                  <a:lnTo>
                    <a:pt x="1389" y="1569"/>
                  </a:lnTo>
                  <a:lnTo>
                    <a:pt x="1388" y="1569"/>
                  </a:lnTo>
                  <a:lnTo>
                    <a:pt x="1386" y="1570"/>
                  </a:lnTo>
                  <a:lnTo>
                    <a:pt x="1386" y="1571"/>
                  </a:lnTo>
                  <a:lnTo>
                    <a:pt x="1385" y="1572"/>
                  </a:lnTo>
                  <a:lnTo>
                    <a:pt x="1384" y="1572"/>
                  </a:lnTo>
                  <a:lnTo>
                    <a:pt x="1384" y="1572"/>
                  </a:lnTo>
                  <a:lnTo>
                    <a:pt x="1383" y="1573"/>
                  </a:lnTo>
                  <a:lnTo>
                    <a:pt x="1383" y="1573"/>
                  </a:lnTo>
                  <a:lnTo>
                    <a:pt x="1382" y="1574"/>
                  </a:lnTo>
                  <a:lnTo>
                    <a:pt x="1381" y="1574"/>
                  </a:lnTo>
                  <a:lnTo>
                    <a:pt x="1380" y="1575"/>
                  </a:lnTo>
                  <a:lnTo>
                    <a:pt x="1378" y="1576"/>
                  </a:lnTo>
                  <a:lnTo>
                    <a:pt x="1377" y="1577"/>
                  </a:lnTo>
                  <a:lnTo>
                    <a:pt x="1377" y="1578"/>
                  </a:lnTo>
                  <a:lnTo>
                    <a:pt x="1376" y="1578"/>
                  </a:lnTo>
                  <a:lnTo>
                    <a:pt x="1375" y="1579"/>
                  </a:lnTo>
                  <a:lnTo>
                    <a:pt x="1375" y="1579"/>
                  </a:lnTo>
                  <a:lnTo>
                    <a:pt x="1374" y="1579"/>
                  </a:lnTo>
                  <a:lnTo>
                    <a:pt x="1373" y="1580"/>
                  </a:lnTo>
                  <a:lnTo>
                    <a:pt x="1372" y="1580"/>
                  </a:lnTo>
                  <a:lnTo>
                    <a:pt x="1372" y="1581"/>
                  </a:lnTo>
                  <a:lnTo>
                    <a:pt x="1370" y="1582"/>
                  </a:lnTo>
                  <a:lnTo>
                    <a:pt x="1369" y="1582"/>
                  </a:lnTo>
                  <a:lnTo>
                    <a:pt x="1368" y="1583"/>
                  </a:lnTo>
                  <a:lnTo>
                    <a:pt x="1368" y="1583"/>
                  </a:lnTo>
                  <a:lnTo>
                    <a:pt x="1367" y="1584"/>
                  </a:lnTo>
                  <a:lnTo>
                    <a:pt x="1366" y="1584"/>
                  </a:lnTo>
                  <a:lnTo>
                    <a:pt x="1366" y="1585"/>
                  </a:lnTo>
                  <a:lnTo>
                    <a:pt x="1365" y="1585"/>
                  </a:lnTo>
                  <a:lnTo>
                    <a:pt x="1364" y="1586"/>
                  </a:lnTo>
                  <a:lnTo>
                    <a:pt x="1363" y="1587"/>
                  </a:lnTo>
                  <a:lnTo>
                    <a:pt x="1363" y="1587"/>
                  </a:lnTo>
                  <a:lnTo>
                    <a:pt x="1363" y="1587"/>
                  </a:lnTo>
                  <a:lnTo>
                    <a:pt x="1362" y="1587"/>
                  </a:lnTo>
                  <a:lnTo>
                    <a:pt x="1362" y="1588"/>
                  </a:lnTo>
                  <a:lnTo>
                    <a:pt x="1361" y="1589"/>
                  </a:lnTo>
                  <a:lnTo>
                    <a:pt x="1360" y="1589"/>
                  </a:lnTo>
                  <a:lnTo>
                    <a:pt x="1358" y="1590"/>
                  </a:lnTo>
                  <a:lnTo>
                    <a:pt x="1358" y="1591"/>
                  </a:lnTo>
                  <a:lnTo>
                    <a:pt x="1357" y="1591"/>
                  </a:lnTo>
                  <a:lnTo>
                    <a:pt x="1356" y="1591"/>
                  </a:lnTo>
                  <a:lnTo>
                    <a:pt x="1356" y="1592"/>
                  </a:lnTo>
                  <a:lnTo>
                    <a:pt x="1355" y="1593"/>
                  </a:lnTo>
                  <a:lnTo>
                    <a:pt x="1354" y="1593"/>
                  </a:lnTo>
                  <a:lnTo>
                    <a:pt x="1353" y="1594"/>
                  </a:lnTo>
                  <a:lnTo>
                    <a:pt x="1352" y="1594"/>
                  </a:lnTo>
                  <a:lnTo>
                    <a:pt x="1352" y="1594"/>
                  </a:lnTo>
                  <a:lnTo>
                    <a:pt x="1351" y="1595"/>
                  </a:lnTo>
                  <a:lnTo>
                    <a:pt x="1350" y="1596"/>
                  </a:lnTo>
                  <a:lnTo>
                    <a:pt x="1349" y="1597"/>
                  </a:lnTo>
                  <a:lnTo>
                    <a:pt x="1347" y="1597"/>
                  </a:lnTo>
                  <a:lnTo>
                    <a:pt x="1347" y="1598"/>
                  </a:lnTo>
                  <a:lnTo>
                    <a:pt x="1345" y="1599"/>
                  </a:lnTo>
                  <a:lnTo>
                    <a:pt x="1345" y="1599"/>
                  </a:lnTo>
                  <a:lnTo>
                    <a:pt x="1344" y="1599"/>
                  </a:lnTo>
                  <a:lnTo>
                    <a:pt x="1343" y="1600"/>
                  </a:lnTo>
                  <a:lnTo>
                    <a:pt x="1343" y="1600"/>
                  </a:lnTo>
                  <a:lnTo>
                    <a:pt x="1342" y="1601"/>
                  </a:lnTo>
                  <a:lnTo>
                    <a:pt x="1341" y="1601"/>
                  </a:lnTo>
                  <a:lnTo>
                    <a:pt x="1341" y="1602"/>
                  </a:lnTo>
                  <a:lnTo>
                    <a:pt x="1340" y="1602"/>
                  </a:lnTo>
                  <a:lnTo>
                    <a:pt x="1339" y="1603"/>
                  </a:lnTo>
                  <a:lnTo>
                    <a:pt x="1338" y="1604"/>
                  </a:lnTo>
                  <a:lnTo>
                    <a:pt x="1337" y="1604"/>
                  </a:lnTo>
                  <a:lnTo>
                    <a:pt x="1336" y="1605"/>
                  </a:lnTo>
                  <a:lnTo>
                    <a:pt x="1336" y="1605"/>
                  </a:lnTo>
                  <a:lnTo>
                    <a:pt x="1335" y="1605"/>
                  </a:lnTo>
                  <a:lnTo>
                    <a:pt x="1334" y="1606"/>
                  </a:lnTo>
                  <a:lnTo>
                    <a:pt x="1334" y="1606"/>
                  </a:lnTo>
                  <a:lnTo>
                    <a:pt x="1333" y="1606"/>
                  </a:lnTo>
                  <a:lnTo>
                    <a:pt x="1332" y="1607"/>
                  </a:lnTo>
                  <a:lnTo>
                    <a:pt x="1331" y="1608"/>
                  </a:lnTo>
                  <a:lnTo>
                    <a:pt x="1330" y="1608"/>
                  </a:lnTo>
                  <a:lnTo>
                    <a:pt x="1330" y="1609"/>
                  </a:lnTo>
                  <a:lnTo>
                    <a:pt x="1329" y="1609"/>
                  </a:lnTo>
                  <a:lnTo>
                    <a:pt x="1328" y="1610"/>
                  </a:lnTo>
                  <a:lnTo>
                    <a:pt x="1327" y="1610"/>
                  </a:lnTo>
                  <a:lnTo>
                    <a:pt x="1326" y="1611"/>
                  </a:lnTo>
                  <a:lnTo>
                    <a:pt x="1325" y="1612"/>
                  </a:lnTo>
                  <a:lnTo>
                    <a:pt x="1324" y="1612"/>
                  </a:lnTo>
                  <a:lnTo>
                    <a:pt x="1323" y="1612"/>
                  </a:lnTo>
                  <a:lnTo>
                    <a:pt x="1323" y="1613"/>
                  </a:lnTo>
                  <a:lnTo>
                    <a:pt x="1322" y="1614"/>
                  </a:lnTo>
                  <a:lnTo>
                    <a:pt x="1321" y="1614"/>
                  </a:lnTo>
                  <a:lnTo>
                    <a:pt x="1319" y="1615"/>
                  </a:lnTo>
                  <a:lnTo>
                    <a:pt x="1319" y="1615"/>
                  </a:lnTo>
                  <a:lnTo>
                    <a:pt x="1318" y="1616"/>
                  </a:lnTo>
                  <a:lnTo>
                    <a:pt x="1317" y="1616"/>
                  </a:lnTo>
                  <a:lnTo>
                    <a:pt x="1316" y="1617"/>
                  </a:lnTo>
                  <a:lnTo>
                    <a:pt x="1315" y="1618"/>
                  </a:lnTo>
                  <a:lnTo>
                    <a:pt x="1314" y="1618"/>
                  </a:lnTo>
                  <a:lnTo>
                    <a:pt x="1313" y="1619"/>
                  </a:lnTo>
                  <a:lnTo>
                    <a:pt x="1313" y="1619"/>
                  </a:lnTo>
                  <a:lnTo>
                    <a:pt x="1311" y="1620"/>
                  </a:lnTo>
                  <a:lnTo>
                    <a:pt x="1310" y="1620"/>
                  </a:lnTo>
                  <a:lnTo>
                    <a:pt x="1309" y="1621"/>
                  </a:lnTo>
                  <a:lnTo>
                    <a:pt x="1308" y="1622"/>
                  </a:lnTo>
                  <a:lnTo>
                    <a:pt x="1307" y="1622"/>
                  </a:lnTo>
                  <a:lnTo>
                    <a:pt x="1306" y="1623"/>
                  </a:lnTo>
                  <a:lnTo>
                    <a:pt x="1305" y="1623"/>
                  </a:lnTo>
                  <a:lnTo>
                    <a:pt x="1304" y="1624"/>
                  </a:lnTo>
                  <a:lnTo>
                    <a:pt x="1304" y="1624"/>
                  </a:lnTo>
                  <a:lnTo>
                    <a:pt x="1302" y="1625"/>
                  </a:lnTo>
                  <a:lnTo>
                    <a:pt x="1301" y="1625"/>
                  </a:lnTo>
                  <a:lnTo>
                    <a:pt x="1300" y="1626"/>
                  </a:lnTo>
                  <a:lnTo>
                    <a:pt x="1299" y="1627"/>
                  </a:lnTo>
                  <a:lnTo>
                    <a:pt x="1298" y="1627"/>
                  </a:lnTo>
                  <a:lnTo>
                    <a:pt x="1297" y="1628"/>
                  </a:lnTo>
                  <a:lnTo>
                    <a:pt x="1296" y="1628"/>
                  </a:lnTo>
                  <a:lnTo>
                    <a:pt x="1295" y="1629"/>
                  </a:lnTo>
                  <a:lnTo>
                    <a:pt x="1295" y="1629"/>
                  </a:lnTo>
                  <a:lnTo>
                    <a:pt x="1294" y="1629"/>
                  </a:lnTo>
                  <a:lnTo>
                    <a:pt x="1293" y="1630"/>
                  </a:lnTo>
                  <a:lnTo>
                    <a:pt x="1293" y="1630"/>
                  </a:lnTo>
                  <a:lnTo>
                    <a:pt x="1291" y="1631"/>
                  </a:lnTo>
                  <a:lnTo>
                    <a:pt x="1291" y="1631"/>
                  </a:lnTo>
                  <a:lnTo>
                    <a:pt x="1290" y="1632"/>
                  </a:lnTo>
                  <a:lnTo>
                    <a:pt x="1289" y="1632"/>
                  </a:lnTo>
                  <a:lnTo>
                    <a:pt x="1288" y="1633"/>
                  </a:lnTo>
                  <a:lnTo>
                    <a:pt x="1287" y="1634"/>
                  </a:lnTo>
                  <a:lnTo>
                    <a:pt x="1286" y="1634"/>
                  </a:lnTo>
                  <a:lnTo>
                    <a:pt x="1285" y="1634"/>
                  </a:lnTo>
                  <a:lnTo>
                    <a:pt x="1284" y="1635"/>
                  </a:lnTo>
                  <a:lnTo>
                    <a:pt x="1284" y="1635"/>
                  </a:lnTo>
                  <a:lnTo>
                    <a:pt x="1283" y="1636"/>
                  </a:lnTo>
                  <a:lnTo>
                    <a:pt x="1281" y="1636"/>
                  </a:lnTo>
                  <a:lnTo>
                    <a:pt x="1281" y="1637"/>
                  </a:lnTo>
                  <a:lnTo>
                    <a:pt x="1280" y="1637"/>
                  </a:lnTo>
                  <a:lnTo>
                    <a:pt x="1279" y="1638"/>
                  </a:lnTo>
                  <a:lnTo>
                    <a:pt x="1279" y="1638"/>
                  </a:lnTo>
                  <a:lnTo>
                    <a:pt x="1278" y="1638"/>
                  </a:lnTo>
                  <a:lnTo>
                    <a:pt x="1278" y="1638"/>
                  </a:lnTo>
                  <a:lnTo>
                    <a:pt x="1277" y="1639"/>
                  </a:lnTo>
                  <a:lnTo>
                    <a:pt x="1276" y="1639"/>
                  </a:lnTo>
                  <a:lnTo>
                    <a:pt x="1276" y="1639"/>
                  </a:lnTo>
                  <a:lnTo>
                    <a:pt x="1275" y="1640"/>
                  </a:lnTo>
                  <a:lnTo>
                    <a:pt x="1274" y="1640"/>
                  </a:lnTo>
                  <a:lnTo>
                    <a:pt x="1273" y="1641"/>
                  </a:lnTo>
                  <a:lnTo>
                    <a:pt x="1272" y="1641"/>
                  </a:lnTo>
                  <a:lnTo>
                    <a:pt x="1271" y="1642"/>
                  </a:lnTo>
                  <a:lnTo>
                    <a:pt x="1271" y="1642"/>
                  </a:lnTo>
                  <a:lnTo>
                    <a:pt x="1270" y="1642"/>
                  </a:lnTo>
                  <a:lnTo>
                    <a:pt x="1269" y="1643"/>
                  </a:lnTo>
                  <a:lnTo>
                    <a:pt x="1268" y="1643"/>
                  </a:lnTo>
                  <a:lnTo>
                    <a:pt x="1268" y="1644"/>
                  </a:lnTo>
                  <a:lnTo>
                    <a:pt x="1267" y="1644"/>
                  </a:lnTo>
                  <a:lnTo>
                    <a:pt x="1266" y="1644"/>
                  </a:lnTo>
                  <a:lnTo>
                    <a:pt x="1266" y="1645"/>
                  </a:lnTo>
                  <a:lnTo>
                    <a:pt x="1265" y="1645"/>
                  </a:lnTo>
                  <a:lnTo>
                    <a:pt x="1263" y="1646"/>
                  </a:lnTo>
                  <a:lnTo>
                    <a:pt x="1262" y="1646"/>
                  </a:lnTo>
                  <a:lnTo>
                    <a:pt x="1261" y="1647"/>
                  </a:lnTo>
                  <a:lnTo>
                    <a:pt x="1260" y="1647"/>
                  </a:lnTo>
                  <a:lnTo>
                    <a:pt x="1259" y="1648"/>
                  </a:lnTo>
                  <a:lnTo>
                    <a:pt x="1258" y="1648"/>
                  </a:lnTo>
                  <a:lnTo>
                    <a:pt x="1258" y="1649"/>
                  </a:lnTo>
                  <a:lnTo>
                    <a:pt x="1257" y="1649"/>
                  </a:lnTo>
                  <a:lnTo>
                    <a:pt x="1256" y="1649"/>
                  </a:lnTo>
                  <a:lnTo>
                    <a:pt x="1255" y="1650"/>
                  </a:lnTo>
                  <a:lnTo>
                    <a:pt x="1254" y="1650"/>
                  </a:lnTo>
                  <a:lnTo>
                    <a:pt x="1253" y="1651"/>
                  </a:lnTo>
                  <a:lnTo>
                    <a:pt x="1252" y="1651"/>
                  </a:lnTo>
                  <a:lnTo>
                    <a:pt x="1251" y="1652"/>
                  </a:lnTo>
                  <a:lnTo>
                    <a:pt x="1250" y="1652"/>
                  </a:lnTo>
                  <a:lnTo>
                    <a:pt x="1250" y="1652"/>
                  </a:lnTo>
                  <a:lnTo>
                    <a:pt x="1249" y="1653"/>
                  </a:lnTo>
                  <a:lnTo>
                    <a:pt x="1248" y="1653"/>
                  </a:lnTo>
                  <a:lnTo>
                    <a:pt x="1247" y="1654"/>
                  </a:lnTo>
                  <a:lnTo>
                    <a:pt x="1246" y="1654"/>
                  </a:lnTo>
                  <a:lnTo>
                    <a:pt x="1246" y="1654"/>
                  </a:lnTo>
                  <a:lnTo>
                    <a:pt x="1245" y="1655"/>
                  </a:lnTo>
                  <a:lnTo>
                    <a:pt x="1244" y="1655"/>
                  </a:lnTo>
                  <a:lnTo>
                    <a:pt x="1242" y="1656"/>
                  </a:lnTo>
                  <a:lnTo>
                    <a:pt x="1242" y="1656"/>
                  </a:lnTo>
                  <a:lnTo>
                    <a:pt x="1241" y="1657"/>
                  </a:lnTo>
                  <a:lnTo>
                    <a:pt x="1240" y="1657"/>
                  </a:lnTo>
                  <a:lnTo>
                    <a:pt x="1239" y="1657"/>
                  </a:lnTo>
                  <a:lnTo>
                    <a:pt x="1238" y="1658"/>
                  </a:lnTo>
                  <a:lnTo>
                    <a:pt x="1237" y="1658"/>
                  </a:lnTo>
                  <a:lnTo>
                    <a:pt x="1236" y="1659"/>
                  </a:lnTo>
                  <a:lnTo>
                    <a:pt x="1235" y="1659"/>
                  </a:lnTo>
                  <a:lnTo>
                    <a:pt x="1233" y="1660"/>
                  </a:lnTo>
                  <a:lnTo>
                    <a:pt x="1233" y="1660"/>
                  </a:lnTo>
                  <a:lnTo>
                    <a:pt x="1232" y="1661"/>
                  </a:lnTo>
                  <a:lnTo>
                    <a:pt x="1231" y="1661"/>
                  </a:lnTo>
                  <a:lnTo>
                    <a:pt x="1230" y="1662"/>
                  </a:lnTo>
                  <a:lnTo>
                    <a:pt x="1229" y="1662"/>
                  </a:lnTo>
                  <a:lnTo>
                    <a:pt x="1228" y="1662"/>
                  </a:lnTo>
                  <a:lnTo>
                    <a:pt x="1227" y="1663"/>
                  </a:lnTo>
                  <a:lnTo>
                    <a:pt x="1227" y="1663"/>
                  </a:lnTo>
                  <a:lnTo>
                    <a:pt x="1226" y="1664"/>
                  </a:lnTo>
                  <a:lnTo>
                    <a:pt x="1225" y="1664"/>
                  </a:lnTo>
                  <a:lnTo>
                    <a:pt x="1225" y="1664"/>
                  </a:lnTo>
                  <a:lnTo>
                    <a:pt x="1224" y="1664"/>
                  </a:lnTo>
                  <a:lnTo>
                    <a:pt x="1223" y="1665"/>
                  </a:lnTo>
                  <a:lnTo>
                    <a:pt x="1222" y="1665"/>
                  </a:lnTo>
                  <a:lnTo>
                    <a:pt x="1221" y="1666"/>
                  </a:lnTo>
                  <a:lnTo>
                    <a:pt x="1220" y="1666"/>
                  </a:lnTo>
                  <a:lnTo>
                    <a:pt x="1219" y="1667"/>
                  </a:lnTo>
                  <a:lnTo>
                    <a:pt x="1218" y="1667"/>
                  </a:lnTo>
                  <a:lnTo>
                    <a:pt x="1217" y="1667"/>
                  </a:lnTo>
                  <a:lnTo>
                    <a:pt x="1216" y="1668"/>
                  </a:lnTo>
                  <a:lnTo>
                    <a:pt x="1215" y="1668"/>
                  </a:lnTo>
                  <a:lnTo>
                    <a:pt x="1214" y="1669"/>
                  </a:lnTo>
                  <a:lnTo>
                    <a:pt x="1213" y="1669"/>
                  </a:lnTo>
                  <a:lnTo>
                    <a:pt x="1212" y="1669"/>
                  </a:lnTo>
                  <a:lnTo>
                    <a:pt x="1212" y="1670"/>
                  </a:lnTo>
                  <a:lnTo>
                    <a:pt x="1211" y="1670"/>
                  </a:lnTo>
                  <a:lnTo>
                    <a:pt x="1209" y="1671"/>
                  </a:lnTo>
                  <a:lnTo>
                    <a:pt x="1209" y="1671"/>
                  </a:lnTo>
                  <a:lnTo>
                    <a:pt x="1208" y="1671"/>
                  </a:lnTo>
                  <a:lnTo>
                    <a:pt x="1207" y="1672"/>
                  </a:lnTo>
                  <a:lnTo>
                    <a:pt x="1206" y="1672"/>
                  </a:lnTo>
                  <a:lnTo>
                    <a:pt x="1205" y="1672"/>
                  </a:lnTo>
                  <a:lnTo>
                    <a:pt x="1204" y="1673"/>
                  </a:lnTo>
                  <a:lnTo>
                    <a:pt x="1203" y="1673"/>
                  </a:lnTo>
                  <a:lnTo>
                    <a:pt x="1202" y="1674"/>
                  </a:lnTo>
                  <a:lnTo>
                    <a:pt x="1201" y="1674"/>
                  </a:lnTo>
                  <a:lnTo>
                    <a:pt x="1200" y="1674"/>
                  </a:lnTo>
                  <a:lnTo>
                    <a:pt x="1199" y="1675"/>
                  </a:lnTo>
                  <a:lnTo>
                    <a:pt x="1198" y="1675"/>
                  </a:lnTo>
                  <a:lnTo>
                    <a:pt x="1198" y="1676"/>
                  </a:lnTo>
                  <a:lnTo>
                    <a:pt x="1197" y="1676"/>
                  </a:lnTo>
                  <a:lnTo>
                    <a:pt x="1196" y="1676"/>
                  </a:lnTo>
                  <a:lnTo>
                    <a:pt x="1195" y="1677"/>
                  </a:lnTo>
                  <a:lnTo>
                    <a:pt x="1194" y="1677"/>
                  </a:lnTo>
                  <a:lnTo>
                    <a:pt x="1193" y="1677"/>
                  </a:lnTo>
                  <a:lnTo>
                    <a:pt x="1193" y="1677"/>
                  </a:lnTo>
                  <a:lnTo>
                    <a:pt x="1192" y="1678"/>
                  </a:lnTo>
                  <a:lnTo>
                    <a:pt x="1191" y="1678"/>
                  </a:lnTo>
                  <a:lnTo>
                    <a:pt x="1190" y="1679"/>
                  </a:lnTo>
                  <a:lnTo>
                    <a:pt x="1190" y="1679"/>
                  </a:lnTo>
                  <a:lnTo>
                    <a:pt x="1189" y="1679"/>
                  </a:lnTo>
                  <a:lnTo>
                    <a:pt x="1188" y="1679"/>
                  </a:lnTo>
                  <a:lnTo>
                    <a:pt x="1187" y="1680"/>
                  </a:lnTo>
                  <a:lnTo>
                    <a:pt x="1186" y="1680"/>
                  </a:lnTo>
                  <a:lnTo>
                    <a:pt x="1185" y="1680"/>
                  </a:lnTo>
                  <a:lnTo>
                    <a:pt x="1185" y="1681"/>
                  </a:lnTo>
                  <a:lnTo>
                    <a:pt x="1183" y="1681"/>
                  </a:lnTo>
                  <a:lnTo>
                    <a:pt x="1182" y="1681"/>
                  </a:lnTo>
                  <a:lnTo>
                    <a:pt x="1181" y="1682"/>
                  </a:lnTo>
                  <a:lnTo>
                    <a:pt x="1180" y="1683"/>
                  </a:lnTo>
                  <a:lnTo>
                    <a:pt x="1179" y="1683"/>
                  </a:lnTo>
                  <a:lnTo>
                    <a:pt x="1178" y="1683"/>
                  </a:lnTo>
                  <a:lnTo>
                    <a:pt x="1177" y="1683"/>
                  </a:lnTo>
                  <a:lnTo>
                    <a:pt x="1176" y="1684"/>
                  </a:lnTo>
                  <a:lnTo>
                    <a:pt x="1175" y="1684"/>
                  </a:lnTo>
                  <a:lnTo>
                    <a:pt x="1174" y="1685"/>
                  </a:lnTo>
                  <a:lnTo>
                    <a:pt x="1173" y="1685"/>
                  </a:lnTo>
                  <a:lnTo>
                    <a:pt x="1172" y="1685"/>
                  </a:lnTo>
                  <a:lnTo>
                    <a:pt x="1171" y="1686"/>
                  </a:lnTo>
                  <a:lnTo>
                    <a:pt x="1170" y="1686"/>
                  </a:lnTo>
                  <a:lnTo>
                    <a:pt x="1170" y="1686"/>
                  </a:lnTo>
                  <a:lnTo>
                    <a:pt x="1168" y="1687"/>
                  </a:lnTo>
                  <a:lnTo>
                    <a:pt x="1168" y="1687"/>
                  </a:lnTo>
                  <a:lnTo>
                    <a:pt x="1167" y="1687"/>
                  </a:lnTo>
                  <a:lnTo>
                    <a:pt x="1166" y="1687"/>
                  </a:lnTo>
                  <a:lnTo>
                    <a:pt x="1165" y="1688"/>
                  </a:lnTo>
                  <a:lnTo>
                    <a:pt x="1165" y="1688"/>
                  </a:lnTo>
                  <a:lnTo>
                    <a:pt x="1164" y="1688"/>
                  </a:lnTo>
                  <a:lnTo>
                    <a:pt x="1163" y="1689"/>
                  </a:lnTo>
                  <a:lnTo>
                    <a:pt x="1162" y="1689"/>
                  </a:lnTo>
                  <a:lnTo>
                    <a:pt x="1161" y="1689"/>
                  </a:lnTo>
                  <a:lnTo>
                    <a:pt x="1160" y="1689"/>
                  </a:lnTo>
                  <a:lnTo>
                    <a:pt x="1159" y="1690"/>
                  </a:lnTo>
                  <a:lnTo>
                    <a:pt x="1158" y="1690"/>
                  </a:lnTo>
                  <a:lnTo>
                    <a:pt x="1157" y="1691"/>
                  </a:lnTo>
                  <a:lnTo>
                    <a:pt x="1156" y="1691"/>
                  </a:lnTo>
                  <a:lnTo>
                    <a:pt x="1155" y="1692"/>
                  </a:lnTo>
                  <a:lnTo>
                    <a:pt x="1153" y="1692"/>
                  </a:lnTo>
                  <a:lnTo>
                    <a:pt x="1152" y="1692"/>
                  </a:lnTo>
                  <a:lnTo>
                    <a:pt x="1152" y="1693"/>
                  </a:lnTo>
                  <a:lnTo>
                    <a:pt x="1151" y="1693"/>
                  </a:lnTo>
                  <a:lnTo>
                    <a:pt x="1150" y="1693"/>
                  </a:lnTo>
                  <a:lnTo>
                    <a:pt x="1149" y="1694"/>
                  </a:lnTo>
                  <a:lnTo>
                    <a:pt x="1148" y="1694"/>
                  </a:lnTo>
                  <a:lnTo>
                    <a:pt x="1147" y="1694"/>
                  </a:lnTo>
                  <a:lnTo>
                    <a:pt x="1146" y="1695"/>
                  </a:lnTo>
                  <a:lnTo>
                    <a:pt x="1144" y="1695"/>
                  </a:lnTo>
                  <a:lnTo>
                    <a:pt x="1143" y="1695"/>
                  </a:lnTo>
                  <a:lnTo>
                    <a:pt x="1142" y="1696"/>
                  </a:lnTo>
                  <a:lnTo>
                    <a:pt x="1142" y="1696"/>
                  </a:lnTo>
                  <a:lnTo>
                    <a:pt x="1141" y="1696"/>
                  </a:lnTo>
                  <a:lnTo>
                    <a:pt x="1140" y="1696"/>
                  </a:lnTo>
                  <a:lnTo>
                    <a:pt x="1139" y="1697"/>
                  </a:lnTo>
                  <a:lnTo>
                    <a:pt x="1138" y="1697"/>
                  </a:lnTo>
                  <a:lnTo>
                    <a:pt x="1138" y="1697"/>
                  </a:lnTo>
                  <a:lnTo>
                    <a:pt x="1136" y="1698"/>
                  </a:lnTo>
                  <a:lnTo>
                    <a:pt x="1136" y="1698"/>
                  </a:lnTo>
                  <a:lnTo>
                    <a:pt x="1135" y="1698"/>
                  </a:lnTo>
                  <a:lnTo>
                    <a:pt x="1134" y="1698"/>
                  </a:lnTo>
                  <a:lnTo>
                    <a:pt x="1133" y="1699"/>
                  </a:lnTo>
                  <a:lnTo>
                    <a:pt x="1132" y="1699"/>
                  </a:lnTo>
                  <a:lnTo>
                    <a:pt x="1130" y="1699"/>
                  </a:lnTo>
                  <a:lnTo>
                    <a:pt x="1129" y="1700"/>
                  </a:lnTo>
                  <a:lnTo>
                    <a:pt x="1129" y="1700"/>
                  </a:lnTo>
                  <a:lnTo>
                    <a:pt x="1128" y="1700"/>
                  </a:lnTo>
                  <a:lnTo>
                    <a:pt x="1127" y="1700"/>
                  </a:lnTo>
                  <a:lnTo>
                    <a:pt x="1126" y="1701"/>
                  </a:lnTo>
                  <a:lnTo>
                    <a:pt x="1125" y="1701"/>
                  </a:lnTo>
                  <a:lnTo>
                    <a:pt x="1124" y="1701"/>
                  </a:lnTo>
                  <a:lnTo>
                    <a:pt x="1123" y="1702"/>
                  </a:lnTo>
                  <a:lnTo>
                    <a:pt x="1122" y="1702"/>
                  </a:lnTo>
                  <a:lnTo>
                    <a:pt x="1121" y="1702"/>
                  </a:lnTo>
                  <a:lnTo>
                    <a:pt x="1119" y="1703"/>
                  </a:lnTo>
                  <a:lnTo>
                    <a:pt x="1118" y="1703"/>
                  </a:lnTo>
                  <a:lnTo>
                    <a:pt x="1117" y="1703"/>
                  </a:lnTo>
                  <a:lnTo>
                    <a:pt x="1116" y="1704"/>
                  </a:lnTo>
                  <a:lnTo>
                    <a:pt x="1115" y="1704"/>
                  </a:lnTo>
                  <a:lnTo>
                    <a:pt x="1114" y="1704"/>
                  </a:lnTo>
                  <a:lnTo>
                    <a:pt x="1114" y="1704"/>
                  </a:lnTo>
                  <a:lnTo>
                    <a:pt x="1114" y="1704"/>
                  </a:lnTo>
                  <a:lnTo>
                    <a:pt x="1113" y="1704"/>
                  </a:lnTo>
                  <a:lnTo>
                    <a:pt x="1112" y="1705"/>
                  </a:lnTo>
                  <a:lnTo>
                    <a:pt x="1111" y="1705"/>
                  </a:lnTo>
                  <a:lnTo>
                    <a:pt x="1110" y="1705"/>
                  </a:lnTo>
                  <a:lnTo>
                    <a:pt x="1110" y="1706"/>
                  </a:lnTo>
                  <a:lnTo>
                    <a:pt x="1109" y="1706"/>
                  </a:lnTo>
                  <a:lnTo>
                    <a:pt x="1108" y="1706"/>
                  </a:lnTo>
                  <a:lnTo>
                    <a:pt x="1107" y="1707"/>
                  </a:lnTo>
                  <a:lnTo>
                    <a:pt x="1106" y="1707"/>
                  </a:lnTo>
                  <a:lnTo>
                    <a:pt x="1104" y="1707"/>
                  </a:lnTo>
                  <a:lnTo>
                    <a:pt x="1103" y="1707"/>
                  </a:lnTo>
                  <a:lnTo>
                    <a:pt x="1102" y="1708"/>
                  </a:lnTo>
                  <a:lnTo>
                    <a:pt x="1101" y="1708"/>
                  </a:lnTo>
                  <a:lnTo>
                    <a:pt x="1101" y="1708"/>
                  </a:lnTo>
                  <a:lnTo>
                    <a:pt x="1100" y="1708"/>
                  </a:lnTo>
                  <a:lnTo>
                    <a:pt x="1099" y="1709"/>
                  </a:lnTo>
                  <a:lnTo>
                    <a:pt x="1098" y="1709"/>
                  </a:lnTo>
                  <a:lnTo>
                    <a:pt x="1096" y="1709"/>
                  </a:lnTo>
                  <a:lnTo>
                    <a:pt x="1096" y="1709"/>
                  </a:lnTo>
                  <a:lnTo>
                    <a:pt x="1095" y="1710"/>
                  </a:lnTo>
                  <a:lnTo>
                    <a:pt x="1094" y="1710"/>
                  </a:lnTo>
                  <a:lnTo>
                    <a:pt x="1094" y="1710"/>
                  </a:lnTo>
                  <a:lnTo>
                    <a:pt x="1093" y="1710"/>
                  </a:lnTo>
                  <a:lnTo>
                    <a:pt x="1091" y="1711"/>
                  </a:lnTo>
                  <a:lnTo>
                    <a:pt x="1091" y="1711"/>
                  </a:lnTo>
                  <a:lnTo>
                    <a:pt x="1091" y="1711"/>
                  </a:lnTo>
                  <a:lnTo>
                    <a:pt x="1090" y="1711"/>
                  </a:lnTo>
                  <a:lnTo>
                    <a:pt x="1089" y="1711"/>
                  </a:lnTo>
                  <a:lnTo>
                    <a:pt x="1088" y="1711"/>
                  </a:lnTo>
                  <a:lnTo>
                    <a:pt x="1087" y="1712"/>
                  </a:lnTo>
                  <a:lnTo>
                    <a:pt x="1086" y="1712"/>
                  </a:lnTo>
                  <a:lnTo>
                    <a:pt x="1085" y="1712"/>
                  </a:lnTo>
                  <a:lnTo>
                    <a:pt x="1084" y="1713"/>
                  </a:lnTo>
                  <a:lnTo>
                    <a:pt x="1083" y="1713"/>
                  </a:lnTo>
                  <a:lnTo>
                    <a:pt x="1082" y="1713"/>
                  </a:lnTo>
                  <a:lnTo>
                    <a:pt x="1081" y="1713"/>
                  </a:lnTo>
                  <a:lnTo>
                    <a:pt x="1081" y="1713"/>
                  </a:lnTo>
                  <a:lnTo>
                    <a:pt x="1080" y="1714"/>
                  </a:lnTo>
                  <a:lnTo>
                    <a:pt x="1078" y="1714"/>
                  </a:lnTo>
                  <a:lnTo>
                    <a:pt x="1078" y="1714"/>
                  </a:lnTo>
                  <a:lnTo>
                    <a:pt x="1077" y="1714"/>
                  </a:lnTo>
                  <a:lnTo>
                    <a:pt x="1076" y="1715"/>
                  </a:lnTo>
                  <a:lnTo>
                    <a:pt x="1075" y="1715"/>
                  </a:lnTo>
                  <a:lnTo>
                    <a:pt x="1074" y="1715"/>
                  </a:lnTo>
                  <a:lnTo>
                    <a:pt x="1072" y="1715"/>
                  </a:lnTo>
                  <a:lnTo>
                    <a:pt x="1072" y="1715"/>
                  </a:lnTo>
                  <a:lnTo>
                    <a:pt x="1071" y="1716"/>
                  </a:lnTo>
                  <a:lnTo>
                    <a:pt x="1070" y="1716"/>
                  </a:lnTo>
                  <a:lnTo>
                    <a:pt x="1069" y="1716"/>
                  </a:lnTo>
                  <a:lnTo>
                    <a:pt x="1068" y="1716"/>
                  </a:lnTo>
                  <a:lnTo>
                    <a:pt x="1067" y="1717"/>
                  </a:lnTo>
                  <a:lnTo>
                    <a:pt x="1065" y="1717"/>
                  </a:lnTo>
                  <a:lnTo>
                    <a:pt x="1064" y="1717"/>
                  </a:lnTo>
                  <a:lnTo>
                    <a:pt x="1063" y="1717"/>
                  </a:lnTo>
                  <a:lnTo>
                    <a:pt x="1063" y="1718"/>
                  </a:lnTo>
                  <a:lnTo>
                    <a:pt x="1061" y="1718"/>
                  </a:lnTo>
                  <a:lnTo>
                    <a:pt x="1061" y="1718"/>
                  </a:lnTo>
                  <a:lnTo>
                    <a:pt x="1060" y="1718"/>
                  </a:lnTo>
                  <a:lnTo>
                    <a:pt x="1059" y="1718"/>
                  </a:lnTo>
                  <a:lnTo>
                    <a:pt x="1057" y="1719"/>
                  </a:lnTo>
                  <a:lnTo>
                    <a:pt x="1057" y="1719"/>
                  </a:lnTo>
                  <a:lnTo>
                    <a:pt x="1055" y="1719"/>
                  </a:lnTo>
                  <a:lnTo>
                    <a:pt x="1054" y="1719"/>
                  </a:lnTo>
                  <a:lnTo>
                    <a:pt x="1053" y="1720"/>
                  </a:lnTo>
                  <a:lnTo>
                    <a:pt x="1052" y="1720"/>
                  </a:lnTo>
                  <a:lnTo>
                    <a:pt x="1051" y="1720"/>
                  </a:lnTo>
                  <a:lnTo>
                    <a:pt x="1050" y="1720"/>
                  </a:lnTo>
                  <a:lnTo>
                    <a:pt x="1049" y="1720"/>
                  </a:lnTo>
                  <a:lnTo>
                    <a:pt x="1048" y="1721"/>
                  </a:lnTo>
                  <a:lnTo>
                    <a:pt x="1048" y="1721"/>
                  </a:lnTo>
                  <a:lnTo>
                    <a:pt x="1046" y="1721"/>
                  </a:lnTo>
                  <a:lnTo>
                    <a:pt x="1045" y="1721"/>
                  </a:lnTo>
                  <a:lnTo>
                    <a:pt x="1045" y="1722"/>
                  </a:lnTo>
                  <a:lnTo>
                    <a:pt x="1044" y="1722"/>
                  </a:lnTo>
                  <a:lnTo>
                    <a:pt x="1043" y="1722"/>
                  </a:lnTo>
                  <a:lnTo>
                    <a:pt x="1042" y="1722"/>
                  </a:lnTo>
                  <a:lnTo>
                    <a:pt x="1042" y="1722"/>
                  </a:lnTo>
                  <a:lnTo>
                    <a:pt x="1040" y="1722"/>
                  </a:lnTo>
                  <a:lnTo>
                    <a:pt x="1040" y="1722"/>
                  </a:lnTo>
                  <a:lnTo>
                    <a:pt x="1038" y="1723"/>
                  </a:lnTo>
                  <a:lnTo>
                    <a:pt x="1037" y="1723"/>
                  </a:lnTo>
                  <a:lnTo>
                    <a:pt x="1037" y="1723"/>
                  </a:lnTo>
                  <a:lnTo>
                    <a:pt x="1036" y="1723"/>
                  </a:lnTo>
                  <a:lnTo>
                    <a:pt x="1035" y="1723"/>
                  </a:lnTo>
                  <a:lnTo>
                    <a:pt x="1034" y="1724"/>
                  </a:lnTo>
                  <a:lnTo>
                    <a:pt x="1033" y="1724"/>
                  </a:lnTo>
                  <a:lnTo>
                    <a:pt x="1033" y="1724"/>
                  </a:lnTo>
                  <a:lnTo>
                    <a:pt x="1031" y="1724"/>
                  </a:lnTo>
                  <a:lnTo>
                    <a:pt x="1030" y="1724"/>
                  </a:lnTo>
                  <a:lnTo>
                    <a:pt x="1029" y="1724"/>
                  </a:lnTo>
                  <a:lnTo>
                    <a:pt x="1029" y="1725"/>
                  </a:lnTo>
                  <a:lnTo>
                    <a:pt x="1028" y="1725"/>
                  </a:lnTo>
                  <a:lnTo>
                    <a:pt x="1027" y="1725"/>
                  </a:lnTo>
                  <a:lnTo>
                    <a:pt x="1026" y="1725"/>
                  </a:lnTo>
                  <a:lnTo>
                    <a:pt x="1025" y="1725"/>
                  </a:lnTo>
                  <a:lnTo>
                    <a:pt x="1025" y="1725"/>
                  </a:lnTo>
                  <a:lnTo>
                    <a:pt x="1023" y="1726"/>
                  </a:lnTo>
                  <a:lnTo>
                    <a:pt x="1022" y="1726"/>
                  </a:lnTo>
                  <a:lnTo>
                    <a:pt x="1021" y="1726"/>
                  </a:lnTo>
                  <a:lnTo>
                    <a:pt x="1021" y="1726"/>
                  </a:lnTo>
                  <a:lnTo>
                    <a:pt x="1020" y="1726"/>
                  </a:lnTo>
                  <a:lnTo>
                    <a:pt x="1019" y="1726"/>
                  </a:lnTo>
                  <a:lnTo>
                    <a:pt x="1018" y="1726"/>
                  </a:lnTo>
                  <a:lnTo>
                    <a:pt x="1017" y="1726"/>
                  </a:lnTo>
                  <a:lnTo>
                    <a:pt x="1016" y="1727"/>
                  </a:lnTo>
                  <a:lnTo>
                    <a:pt x="1016" y="1727"/>
                  </a:lnTo>
                  <a:lnTo>
                    <a:pt x="1014" y="1727"/>
                  </a:lnTo>
                  <a:lnTo>
                    <a:pt x="1013" y="1727"/>
                  </a:lnTo>
                  <a:lnTo>
                    <a:pt x="1012" y="1728"/>
                  </a:lnTo>
                  <a:lnTo>
                    <a:pt x="1011" y="1728"/>
                  </a:lnTo>
                  <a:lnTo>
                    <a:pt x="1009" y="1728"/>
                  </a:lnTo>
                  <a:lnTo>
                    <a:pt x="1008" y="1728"/>
                  </a:lnTo>
                  <a:lnTo>
                    <a:pt x="1008" y="1728"/>
                  </a:lnTo>
                  <a:lnTo>
                    <a:pt x="1008" y="1728"/>
                  </a:lnTo>
                  <a:lnTo>
                    <a:pt x="1006" y="1728"/>
                  </a:lnTo>
                  <a:lnTo>
                    <a:pt x="1005" y="1728"/>
                  </a:lnTo>
                  <a:lnTo>
                    <a:pt x="1004" y="1729"/>
                  </a:lnTo>
                  <a:lnTo>
                    <a:pt x="1003" y="1729"/>
                  </a:lnTo>
                  <a:lnTo>
                    <a:pt x="1001" y="1729"/>
                  </a:lnTo>
                  <a:lnTo>
                    <a:pt x="1000" y="1729"/>
                  </a:lnTo>
                  <a:lnTo>
                    <a:pt x="999" y="1729"/>
                  </a:lnTo>
                  <a:lnTo>
                    <a:pt x="999" y="1730"/>
                  </a:lnTo>
                  <a:lnTo>
                    <a:pt x="998" y="1730"/>
                  </a:lnTo>
                  <a:lnTo>
                    <a:pt x="997" y="1730"/>
                  </a:lnTo>
                  <a:lnTo>
                    <a:pt x="996" y="1730"/>
                  </a:lnTo>
                  <a:lnTo>
                    <a:pt x="995" y="1730"/>
                  </a:lnTo>
                  <a:lnTo>
                    <a:pt x="993" y="1730"/>
                  </a:lnTo>
                  <a:lnTo>
                    <a:pt x="993" y="1730"/>
                  </a:lnTo>
                  <a:lnTo>
                    <a:pt x="992" y="1730"/>
                  </a:lnTo>
                  <a:lnTo>
                    <a:pt x="991" y="1731"/>
                  </a:lnTo>
                  <a:lnTo>
                    <a:pt x="990" y="1731"/>
                  </a:lnTo>
                  <a:lnTo>
                    <a:pt x="989" y="1731"/>
                  </a:lnTo>
                  <a:lnTo>
                    <a:pt x="988" y="1731"/>
                  </a:lnTo>
                  <a:lnTo>
                    <a:pt x="988" y="1731"/>
                  </a:lnTo>
                  <a:lnTo>
                    <a:pt x="987" y="1731"/>
                  </a:lnTo>
                  <a:lnTo>
                    <a:pt x="986" y="1731"/>
                  </a:lnTo>
                  <a:lnTo>
                    <a:pt x="984" y="1732"/>
                  </a:lnTo>
                  <a:lnTo>
                    <a:pt x="984" y="1732"/>
                  </a:lnTo>
                  <a:lnTo>
                    <a:pt x="982" y="1732"/>
                  </a:lnTo>
                  <a:lnTo>
                    <a:pt x="981" y="1732"/>
                  </a:lnTo>
                  <a:lnTo>
                    <a:pt x="980" y="1732"/>
                  </a:lnTo>
                  <a:lnTo>
                    <a:pt x="979" y="1732"/>
                  </a:lnTo>
                  <a:lnTo>
                    <a:pt x="978" y="1732"/>
                  </a:lnTo>
                  <a:lnTo>
                    <a:pt x="977" y="1732"/>
                  </a:lnTo>
                  <a:lnTo>
                    <a:pt x="976" y="1733"/>
                  </a:lnTo>
                  <a:lnTo>
                    <a:pt x="974" y="1733"/>
                  </a:lnTo>
                  <a:lnTo>
                    <a:pt x="973" y="1733"/>
                  </a:lnTo>
                  <a:lnTo>
                    <a:pt x="972" y="1733"/>
                  </a:lnTo>
                  <a:lnTo>
                    <a:pt x="971" y="1733"/>
                  </a:lnTo>
                  <a:lnTo>
                    <a:pt x="970" y="1733"/>
                  </a:lnTo>
                  <a:lnTo>
                    <a:pt x="968" y="1733"/>
                  </a:lnTo>
                  <a:lnTo>
                    <a:pt x="967" y="1734"/>
                  </a:lnTo>
                  <a:lnTo>
                    <a:pt x="966" y="1734"/>
                  </a:lnTo>
                  <a:lnTo>
                    <a:pt x="965" y="1734"/>
                  </a:lnTo>
                  <a:lnTo>
                    <a:pt x="965" y="1734"/>
                  </a:lnTo>
                  <a:lnTo>
                    <a:pt x="964" y="1734"/>
                  </a:lnTo>
                  <a:lnTo>
                    <a:pt x="963" y="1734"/>
                  </a:lnTo>
                  <a:lnTo>
                    <a:pt x="963" y="1734"/>
                  </a:lnTo>
                  <a:lnTo>
                    <a:pt x="962" y="1734"/>
                  </a:lnTo>
                  <a:lnTo>
                    <a:pt x="961" y="1734"/>
                  </a:lnTo>
                  <a:lnTo>
                    <a:pt x="961" y="1734"/>
                  </a:lnTo>
                  <a:lnTo>
                    <a:pt x="959" y="1734"/>
                  </a:lnTo>
                  <a:lnTo>
                    <a:pt x="958" y="1734"/>
                  </a:lnTo>
                  <a:lnTo>
                    <a:pt x="957" y="1735"/>
                  </a:lnTo>
                  <a:lnTo>
                    <a:pt x="956" y="1735"/>
                  </a:lnTo>
                  <a:lnTo>
                    <a:pt x="955" y="1735"/>
                  </a:lnTo>
                  <a:lnTo>
                    <a:pt x="954" y="1735"/>
                  </a:lnTo>
                  <a:lnTo>
                    <a:pt x="953" y="1735"/>
                  </a:lnTo>
                  <a:lnTo>
                    <a:pt x="952" y="1735"/>
                  </a:lnTo>
                  <a:lnTo>
                    <a:pt x="951" y="1735"/>
                  </a:lnTo>
                  <a:lnTo>
                    <a:pt x="950" y="1735"/>
                  </a:lnTo>
                  <a:lnTo>
                    <a:pt x="949" y="1735"/>
                  </a:lnTo>
                  <a:lnTo>
                    <a:pt x="948" y="1736"/>
                  </a:lnTo>
                  <a:lnTo>
                    <a:pt x="947" y="1736"/>
                  </a:lnTo>
                  <a:lnTo>
                    <a:pt x="946" y="1736"/>
                  </a:lnTo>
                  <a:lnTo>
                    <a:pt x="944" y="1736"/>
                  </a:lnTo>
                  <a:lnTo>
                    <a:pt x="943" y="1736"/>
                  </a:lnTo>
                  <a:lnTo>
                    <a:pt x="942" y="1736"/>
                  </a:lnTo>
                  <a:lnTo>
                    <a:pt x="941" y="1736"/>
                  </a:lnTo>
                  <a:lnTo>
                    <a:pt x="940" y="1736"/>
                  </a:lnTo>
                  <a:lnTo>
                    <a:pt x="938" y="1736"/>
                  </a:lnTo>
                  <a:lnTo>
                    <a:pt x="938" y="1736"/>
                  </a:lnTo>
                  <a:lnTo>
                    <a:pt x="937" y="1736"/>
                  </a:lnTo>
                  <a:lnTo>
                    <a:pt x="937" y="1736"/>
                  </a:lnTo>
                  <a:lnTo>
                    <a:pt x="936" y="1736"/>
                  </a:lnTo>
                  <a:lnTo>
                    <a:pt x="936" y="1736"/>
                  </a:lnTo>
                  <a:lnTo>
                    <a:pt x="935" y="1736"/>
                  </a:lnTo>
                  <a:lnTo>
                    <a:pt x="934" y="1736"/>
                  </a:lnTo>
                  <a:lnTo>
                    <a:pt x="934" y="1737"/>
                  </a:lnTo>
                  <a:lnTo>
                    <a:pt x="933" y="1737"/>
                  </a:lnTo>
                  <a:lnTo>
                    <a:pt x="932" y="1737"/>
                  </a:lnTo>
                  <a:lnTo>
                    <a:pt x="931" y="1737"/>
                  </a:lnTo>
                  <a:lnTo>
                    <a:pt x="929" y="1737"/>
                  </a:lnTo>
                  <a:lnTo>
                    <a:pt x="929" y="1737"/>
                  </a:lnTo>
                  <a:lnTo>
                    <a:pt x="928" y="1737"/>
                  </a:lnTo>
                  <a:lnTo>
                    <a:pt x="928" y="1737"/>
                  </a:lnTo>
                  <a:lnTo>
                    <a:pt x="927" y="1737"/>
                  </a:lnTo>
                  <a:lnTo>
                    <a:pt x="926" y="1737"/>
                  </a:lnTo>
                  <a:lnTo>
                    <a:pt x="925" y="1737"/>
                  </a:lnTo>
                  <a:lnTo>
                    <a:pt x="924" y="1737"/>
                  </a:lnTo>
                  <a:lnTo>
                    <a:pt x="924" y="1737"/>
                  </a:lnTo>
                  <a:lnTo>
                    <a:pt x="923" y="1737"/>
                  </a:lnTo>
                  <a:lnTo>
                    <a:pt x="923" y="1737"/>
                  </a:lnTo>
                  <a:lnTo>
                    <a:pt x="922" y="1737"/>
                  </a:lnTo>
                  <a:lnTo>
                    <a:pt x="921" y="1737"/>
                  </a:lnTo>
                  <a:lnTo>
                    <a:pt x="920" y="1737"/>
                  </a:lnTo>
                  <a:lnTo>
                    <a:pt x="920" y="1737"/>
                  </a:lnTo>
                  <a:lnTo>
                    <a:pt x="920" y="1738"/>
                  </a:lnTo>
                  <a:lnTo>
                    <a:pt x="918" y="1738"/>
                  </a:lnTo>
                  <a:lnTo>
                    <a:pt x="917" y="1738"/>
                  </a:lnTo>
                  <a:lnTo>
                    <a:pt x="917" y="1738"/>
                  </a:lnTo>
                  <a:lnTo>
                    <a:pt x="916" y="1738"/>
                  </a:lnTo>
                  <a:lnTo>
                    <a:pt x="916" y="1738"/>
                  </a:lnTo>
                  <a:lnTo>
                    <a:pt x="915" y="1738"/>
                  </a:lnTo>
                  <a:lnTo>
                    <a:pt x="914" y="1738"/>
                  </a:lnTo>
                  <a:lnTo>
                    <a:pt x="913" y="1738"/>
                  </a:lnTo>
                  <a:lnTo>
                    <a:pt x="912" y="1738"/>
                  </a:lnTo>
                  <a:lnTo>
                    <a:pt x="911" y="1738"/>
                  </a:lnTo>
                  <a:lnTo>
                    <a:pt x="911" y="1738"/>
                  </a:lnTo>
                  <a:lnTo>
                    <a:pt x="910" y="1738"/>
                  </a:lnTo>
                  <a:lnTo>
                    <a:pt x="909" y="1738"/>
                  </a:lnTo>
                  <a:lnTo>
                    <a:pt x="908" y="1738"/>
                  </a:lnTo>
                  <a:lnTo>
                    <a:pt x="907" y="1738"/>
                  </a:lnTo>
                  <a:lnTo>
                    <a:pt x="907" y="1738"/>
                  </a:lnTo>
                  <a:lnTo>
                    <a:pt x="906" y="1738"/>
                  </a:lnTo>
                  <a:lnTo>
                    <a:pt x="905" y="1738"/>
                  </a:lnTo>
                  <a:lnTo>
                    <a:pt x="904" y="1738"/>
                  </a:lnTo>
                  <a:lnTo>
                    <a:pt x="904" y="1738"/>
                  </a:lnTo>
                  <a:lnTo>
                    <a:pt x="904" y="1738"/>
                  </a:lnTo>
                  <a:lnTo>
                    <a:pt x="903" y="1738"/>
                  </a:lnTo>
                  <a:lnTo>
                    <a:pt x="902" y="1738"/>
                  </a:lnTo>
                  <a:lnTo>
                    <a:pt x="901" y="1738"/>
                  </a:lnTo>
                  <a:lnTo>
                    <a:pt x="900" y="1739"/>
                  </a:lnTo>
                  <a:lnTo>
                    <a:pt x="899" y="1739"/>
                  </a:lnTo>
                  <a:lnTo>
                    <a:pt x="897" y="1739"/>
                  </a:lnTo>
                  <a:lnTo>
                    <a:pt x="897" y="1739"/>
                  </a:lnTo>
                  <a:lnTo>
                    <a:pt x="895" y="1739"/>
                  </a:lnTo>
                  <a:lnTo>
                    <a:pt x="894" y="1739"/>
                  </a:lnTo>
                  <a:lnTo>
                    <a:pt x="893" y="1739"/>
                  </a:lnTo>
                  <a:lnTo>
                    <a:pt x="892" y="1739"/>
                  </a:lnTo>
                  <a:lnTo>
                    <a:pt x="891" y="1739"/>
                  </a:lnTo>
                  <a:lnTo>
                    <a:pt x="890" y="1739"/>
                  </a:lnTo>
                  <a:lnTo>
                    <a:pt x="889" y="1739"/>
                  </a:lnTo>
                  <a:lnTo>
                    <a:pt x="888" y="1739"/>
                  </a:lnTo>
                  <a:lnTo>
                    <a:pt x="887" y="1739"/>
                  </a:lnTo>
                  <a:lnTo>
                    <a:pt x="886" y="1739"/>
                  </a:lnTo>
                  <a:lnTo>
                    <a:pt x="886" y="1739"/>
                  </a:lnTo>
                  <a:lnTo>
                    <a:pt x="885" y="1739"/>
                  </a:lnTo>
                  <a:lnTo>
                    <a:pt x="884" y="1739"/>
                  </a:lnTo>
                  <a:lnTo>
                    <a:pt x="882" y="1739"/>
                  </a:lnTo>
                  <a:lnTo>
                    <a:pt x="882" y="1739"/>
                  </a:lnTo>
                  <a:lnTo>
                    <a:pt x="881" y="1739"/>
                  </a:lnTo>
                  <a:lnTo>
                    <a:pt x="880" y="1739"/>
                  </a:lnTo>
                  <a:lnTo>
                    <a:pt x="879" y="1739"/>
                  </a:lnTo>
                  <a:lnTo>
                    <a:pt x="878" y="1739"/>
                  </a:lnTo>
                  <a:lnTo>
                    <a:pt x="877" y="1739"/>
                  </a:lnTo>
                  <a:lnTo>
                    <a:pt x="876" y="1739"/>
                  </a:lnTo>
                  <a:lnTo>
                    <a:pt x="875" y="1739"/>
                  </a:lnTo>
                  <a:lnTo>
                    <a:pt x="874" y="1739"/>
                  </a:lnTo>
                  <a:lnTo>
                    <a:pt x="873" y="1739"/>
                  </a:lnTo>
                  <a:lnTo>
                    <a:pt x="872" y="1739"/>
                  </a:lnTo>
                  <a:lnTo>
                    <a:pt x="871" y="1739"/>
                  </a:lnTo>
                  <a:lnTo>
                    <a:pt x="871" y="1739"/>
                  </a:lnTo>
                  <a:lnTo>
                    <a:pt x="870" y="1739"/>
                  </a:lnTo>
                  <a:lnTo>
                    <a:pt x="869" y="1739"/>
                  </a:lnTo>
                  <a:lnTo>
                    <a:pt x="868" y="1739"/>
                  </a:lnTo>
                  <a:lnTo>
                    <a:pt x="867" y="1739"/>
                  </a:lnTo>
                  <a:lnTo>
                    <a:pt x="866" y="1739"/>
                  </a:lnTo>
                  <a:lnTo>
                    <a:pt x="864" y="1739"/>
                  </a:lnTo>
                  <a:lnTo>
                    <a:pt x="863" y="1739"/>
                  </a:lnTo>
                  <a:lnTo>
                    <a:pt x="863" y="1739"/>
                  </a:lnTo>
                  <a:lnTo>
                    <a:pt x="861" y="1739"/>
                  </a:lnTo>
                  <a:lnTo>
                    <a:pt x="860" y="1739"/>
                  </a:lnTo>
                  <a:lnTo>
                    <a:pt x="859" y="1739"/>
                  </a:lnTo>
                  <a:lnTo>
                    <a:pt x="859" y="1739"/>
                  </a:lnTo>
                  <a:lnTo>
                    <a:pt x="858" y="1739"/>
                  </a:lnTo>
                  <a:lnTo>
                    <a:pt x="856" y="1739"/>
                  </a:lnTo>
                  <a:lnTo>
                    <a:pt x="856" y="1739"/>
                  </a:lnTo>
                  <a:lnTo>
                    <a:pt x="855" y="1739"/>
                  </a:lnTo>
                  <a:lnTo>
                    <a:pt x="854" y="1739"/>
                  </a:lnTo>
                  <a:lnTo>
                    <a:pt x="854" y="1739"/>
                  </a:lnTo>
                  <a:lnTo>
                    <a:pt x="854" y="1739"/>
                  </a:lnTo>
                  <a:lnTo>
                    <a:pt x="853" y="1739"/>
                  </a:lnTo>
                  <a:lnTo>
                    <a:pt x="852" y="1739"/>
                  </a:lnTo>
                  <a:lnTo>
                    <a:pt x="851" y="1739"/>
                  </a:lnTo>
                  <a:lnTo>
                    <a:pt x="850" y="1739"/>
                  </a:lnTo>
                  <a:lnTo>
                    <a:pt x="848" y="1739"/>
                  </a:lnTo>
                  <a:lnTo>
                    <a:pt x="847" y="1739"/>
                  </a:lnTo>
                  <a:lnTo>
                    <a:pt x="846" y="1739"/>
                  </a:lnTo>
                  <a:lnTo>
                    <a:pt x="845" y="1739"/>
                  </a:lnTo>
                  <a:lnTo>
                    <a:pt x="844" y="1739"/>
                  </a:lnTo>
                  <a:lnTo>
                    <a:pt x="842" y="1739"/>
                  </a:lnTo>
                  <a:lnTo>
                    <a:pt x="842" y="1738"/>
                  </a:lnTo>
                  <a:lnTo>
                    <a:pt x="840" y="1738"/>
                  </a:lnTo>
                  <a:lnTo>
                    <a:pt x="840" y="1738"/>
                  </a:lnTo>
                  <a:lnTo>
                    <a:pt x="839" y="1738"/>
                  </a:lnTo>
                  <a:lnTo>
                    <a:pt x="839" y="1738"/>
                  </a:lnTo>
                  <a:lnTo>
                    <a:pt x="838" y="1738"/>
                  </a:lnTo>
                  <a:lnTo>
                    <a:pt x="838" y="1738"/>
                  </a:lnTo>
                  <a:lnTo>
                    <a:pt x="837" y="1738"/>
                  </a:lnTo>
                  <a:lnTo>
                    <a:pt x="837" y="1738"/>
                  </a:lnTo>
                  <a:lnTo>
                    <a:pt x="836" y="1738"/>
                  </a:lnTo>
                  <a:lnTo>
                    <a:pt x="835" y="1738"/>
                  </a:lnTo>
                  <a:lnTo>
                    <a:pt x="834" y="1738"/>
                  </a:lnTo>
                  <a:lnTo>
                    <a:pt x="833" y="1738"/>
                  </a:lnTo>
                  <a:lnTo>
                    <a:pt x="833" y="1738"/>
                  </a:lnTo>
                  <a:lnTo>
                    <a:pt x="832" y="1738"/>
                  </a:lnTo>
                  <a:lnTo>
                    <a:pt x="831" y="1738"/>
                  </a:lnTo>
                  <a:lnTo>
                    <a:pt x="830" y="1738"/>
                  </a:lnTo>
                  <a:lnTo>
                    <a:pt x="829" y="1738"/>
                  </a:lnTo>
                  <a:lnTo>
                    <a:pt x="829" y="1738"/>
                  </a:lnTo>
                  <a:lnTo>
                    <a:pt x="829" y="1738"/>
                  </a:lnTo>
                  <a:lnTo>
                    <a:pt x="828" y="1738"/>
                  </a:lnTo>
                  <a:lnTo>
                    <a:pt x="826" y="1738"/>
                  </a:lnTo>
                  <a:lnTo>
                    <a:pt x="825" y="1738"/>
                  </a:lnTo>
                  <a:lnTo>
                    <a:pt x="825" y="1738"/>
                  </a:lnTo>
                  <a:lnTo>
                    <a:pt x="824" y="1738"/>
                  </a:lnTo>
                  <a:lnTo>
                    <a:pt x="823" y="1738"/>
                  </a:lnTo>
                  <a:lnTo>
                    <a:pt x="822" y="1738"/>
                  </a:lnTo>
                  <a:lnTo>
                    <a:pt x="822" y="1737"/>
                  </a:lnTo>
                  <a:lnTo>
                    <a:pt x="821" y="1737"/>
                  </a:lnTo>
                  <a:lnTo>
                    <a:pt x="820" y="1737"/>
                  </a:lnTo>
                  <a:lnTo>
                    <a:pt x="819" y="1737"/>
                  </a:lnTo>
                  <a:lnTo>
                    <a:pt x="818" y="1737"/>
                  </a:lnTo>
                  <a:lnTo>
                    <a:pt x="817" y="1737"/>
                  </a:lnTo>
                  <a:lnTo>
                    <a:pt x="816" y="1737"/>
                  </a:lnTo>
                  <a:lnTo>
                    <a:pt x="815" y="1737"/>
                  </a:lnTo>
                  <a:lnTo>
                    <a:pt x="815" y="1737"/>
                  </a:lnTo>
                  <a:lnTo>
                    <a:pt x="814" y="1737"/>
                  </a:lnTo>
                  <a:lnTo>
                    <a:pt x="814" y="1737"/>
                  </a:lnTo>
                  <a:lnTo>
                    <a:pt x="813" y="1737"/>
                  </a:lnTo>
                  <a:lnTo>
                    <a:pt x="812" y="1737"/>
                  </a:lnTo>
                  <a:lnTo>
                    <a:pt x="811" y="1737"/>
                  </a:lnTo>
                  <a:lnTo>
                    <a:pt x="810" y="1737"/>
                  </a:lnTo>
                  <a:lnTo>
                    <a:pt x="809" y="1737"/>
                  </a:lnTo>
                  <a:lnTo>
                    <a:pt x="808" y="1736"/>
                  </a:lnTo>
                  <a:lnTo>
                    <a:pt x="806" y="1736"/>
                  </a:lnTo>
                  <a:lnTo>
                    <a:pt x="805" y="1736"/>
                  </a:lnTo>
                  <a:lnTo>
                    <a:pt x="805" y="1736"/>
                  </a:lnTo>
                  <a:lnTo>
                    <a:pt x="804" y="1736"/>
                  </a:lnTo>
                  <a:lnTo>
                    <a:pt x="803" y="1736"/>
                  </a:lnTo>
                  <a:lnTo>
                    <a:pt x="803" y="1736"/>
                  </a:lnTo>
                  <a:lnTo>
                    <a:pt x="802" y="1736"/>
                  </a:lnTo>
                  <a:lnTo>
                    <a:pt x="801" y="1736"/>
                  </a:lnTo>
                  <a:lnTo>
                    <a:pt x="800" y="1736"/>
                  </a:lnTo>
                  <a:lnTo>
                    <a:pt x="799" y="1736"/>
                  </a:lnTo>
                  <a:lnTo>
                    <a:pt x="797" y="1736"/>
                  </a:lnTo>
                  <a:lnTo>
                    <a:pt x="796" y="1736"/>
                  </a:lnTo>
                  <a:lnTo>
                    <a:pt x="794" y="1736"/>
                  </a:lnTo>
                  <a:lnTo>
                    <a:pt x="794" y="1735"/>
                  </a:lnTo>
                  <a:lnTo>
                    <a:pt x="792" y="1735"/>
                  </a:lnTo>
                  <a:lnTo>
                    <a:pt x="791" y="1735"/>
                  </a:lnTo>
                  <a:lnTo>
                    <a:pt x="791" y="1735"/>
                  </a:lnTo>
                  <a:lnTo>
                    <a:pt x="790" y="1735"/>
                  </a:lnTo>
                  <a:lnTo>
                    <a:pt x="789" y="1735"/>
                  </a:lnTo>
                  <a:lnTo>
                    <a:pt x="788" y="1735"/>
                  </a:lnTo>
                  <a:lnTo>
                    <a:pt x="787" y="1735"/>
                  </a:lnTo>
                  <a:lnTo>
                    <a:pt x="786" y="1735"/>
                  </a:lnTo>
                  <a:lnTo>
                    <a:pt x="785" y="1735"/>
                  </a:lnTo>
                  <a:lnTo>
                    <a:pt x="784" y="1734"/>
                  </a:lnTo>
                  <a:lnTo>
                    <a:pt x="782" y="1734"/>
                  </a:lnTo>
                  <a:lnTo>
                    <a:pt x="781" y="1734"/>
                  </a:lnTo>
                  <a:lnTo>
                    <a:pt x="780" y="1734"/>
                  </a:lnTo>
                  <a:lnTo>
                    <a:pt x="780" y="1734"/>
                  </a:lnTo>
                  <a:lnTo>
                    <a:pt x="779" y="1734"/>
                  </a:lnTo>
                  <a:lnTo>
                    <a:pt x="778" y="1734"/>
                  </a:lnTo>
                  <a:lnTo>
                    <a:pt x="778" y="1734"/>
                  </a:lnTo>
                  <a:lnTo>
                    <a:pt x="777" y="1734"/>
                  </a:lnTo>
                  <a:lnTo>
                    <a:pt x="776" y="1734"/>
                  </a:lnTo>
                  <a:lnTo>
                    <a:pt x="775" y="1734"/>
                  </a:lnTo>
                  <a:lnTo>
                    <a:pt x="774" y="1734"/>
                  </a:lnTo>
                  <a:lnTo>
                    <a:pt x="773" y="1733"/>
                  </a:lnTo>
                  <a:lnTo>
                    <a:pt x="772" y="1733"/>
                  </a:lnTo>
                  <a:lnTo>
                    <a:pt x="771" y="1733"/>
                  </a:lnTo>
                  <a:lnTo>
                    <a:pt x="771" y="1733"/>
                  </a:lnTo>
                  <a:lnTo>
                    <a:pt x="770" y="1733"/>
                  </a:lnTo>
                  <a:lnTo>
                    <a:pt x="770" y="1733"/>
                  </a:lnTo>
                  <a:lnTo>
                    <a:pt x="769" y="1733"/>
                  </a:lnTo>
                  <a:lnTo>
                    <a:pt x="768" y="1733"/>
                  </a:lnTo>
                  <a:lnTo>
                    <a:pt x="767" y="1733"/>
                  </a:lnTo>
                  <a:lnTo>
                    <a:pt x="766" y="1733"/>
                  </a:lnTo>
                  <a:lnTo>
                    <a:pt x="765" y="1732"/>
                  </a:lnTo>
                  <a:lnTo>
                    <a:pt x="764" y="1732"/>
                  </a:lnTo>
                  <a:lnTo>
                    <a:pt x="763" y="1732"/>
                  </a:lnTo>
                  <a:lnTo>
                    <a:pt x="762" y="1732"/>
                  </a:lnTo>
                  <a:lnTo>
                    <a:pt x="761" y="1732"/>
                  </a:lnTo>
                  <a:lnTo>
                    <a:pt x="760" y="1732"/>
                  </a:lnTo>
                  <a:lnTo>
                    <a:pt x="758" y="1732"/>
                  </a:lnTo>
                  <a:lnTo>
                    <a:pt x="757" y="1731"/>
                  </a:lnTo>
                  <a:lnTo>
                    <a:pt x="756" y="1731"/>
                  </a:lnTo>
                  <a:lnTo>
                    <a:pt x="755" y="1731"/>
                  </a:lnTo>
                  <a:lnTo>
                    <a:pt x="753" y="1731"/>
                  </a:lnTo>
                  <a:lnTo>
                    <a:pt x="752" y="1731"/>
                  </a:lnTo>
                  <a:lnTo>
                    <a:pt x="751" y="1731"/>
                  </a:lnTo>
                  <a:lnTo>
                    <a:pt x="751" y="1730"/>
                  </a:lnTo>
                  <a:lnTo>
                    <a:pt x="750" y="1730"/>
                  </a:lnTo>
                  <a:lnTo>
                    <a:pt x="750" y="1730"/>
                  </a:lnTo>
                  <a:lnTo>
                    <a:pt x="749" y="1730"/>
                  </a:lnTo>
                  <a:lnTo>
                    <a:pt x="748" y="1730"/>
                  </a:lnTo>
                  <a:lnTo>
                    <a:pt x="747" y="1730"/>
                  </a:lnTo>
                  <a:lnTo>
                    <a:pt x="746" y="1730"/>
                  </a:lnTo>
                  <a:lnTo>
                    <a:pt x="745" y="1730"/>
                  </a:lnTo>
                  <a:lnTo>
                    <a:pt x="744" y="1730"/>
                  </a:lnTo>
                  <a:lnTo>
                    <a:pt x="743" y="1730"/>
                  </a:lnTo>
                  <a:lnTo>
                    <a:pt x="742" y="1729"/>
                  </a:lnTo>
                  <a:lnTo>
                    <a:pt x="741" y="1729"/>
                  </a:lnTo>
                  <a:lnTo>
                    <a:pt x="740" y="1729"/>
                  </a:lnTo>
                  <a:lnTo>
                    <a:pt x="739" y="1729"/>
                  </a:lnTo>
                  <a:lnTo>
                    <a:pt x="738" y="1729"/>
                  </a:lnTo>
                  <a:lnTo>
                    <a:pt x="737" y="1728"/>
                  </a:lnTo>
                  <a:lnTo>
                    <a:pt x="736" y="1728"/>
                  </a:lnTo>
                  <a:lnTo>
                    <a:pt x="734" y="1728"/>
                  </a:lnTo>
                  <a:lnTo>
                    <a:pt x="734" y="1728"/>
                  </a:lnTo>
                  <a:lnTo>
                    <a:pt x="734" y="1728"/>
                  </a:lnTo>
                  <a:lnTo>
                    <a:pt x="733" y="1728"/>
                  </a:lnTo>
                  <a:lnTo>
                    <a:pt x="732" y="1728"/>
                  </a:lnTo>
                  <a:lnTo>
                    <a:pt x="731" y="1728"/>
                  </a:lnTo>
                  <a:lnTo>
                    <a:pt x="729" y="1727"/>
                  </a:lnTo>
                  <a:lnTo>
                    <a:pt x="728" y="1727"/>
                  </a:lnTo>
                  <a:lnTo>
                    <a:pt x="728" y="1727"/>
                  </a:lnTo>
                  <a:lnTo>
                    <a:pt x="726" y="1727"/>
                  </a:lnTo>
                  <a:lnTo>
                    <a:pt x="725" y="1727"/>
                  </a:lnTo>
                  <a:lnTo>
                    <a:pt x="725" y="1727"/>
                  </a:lnTo>
                  <a:lnTo>
                    <a:pt x="724" y="1726"/>
                  </a:lnTo>
                  <a:lnTo>
                    <a:pt x="722" y="1726"/>
                  </a:lnTo>
                  <a:lnTo>
                    <a:pt x="721" y="1726"/>
                  </a:lnTo>
                  <a:lnTo>
                    <a:pt x="720" y="1726"/>
                  </a:lnTo>
                  <a:lnTo>
                    <a:pt x="720" y="1726"/>
                  </a:lnTo>
                  <a:lnTo>
                    <a:pt x="720" y="1726"/>
                  </a:lnTo>
                  <a:lnTo>
                    <a:pt x="719" y="1726"/>
                  </a:lnTo>
                  <a:lnTo>
                    <a:pt x="718" y="1726"/>
                  </a:lnTo>
                  <a:lnTo>
                    <a:pt x="717" y="1725"/>
                  </a:lnTo>
                  <a:lnTo>
                    <a:pt x="717" y="1725"/>
                  </a:lnTo>
                  <a:lnTo>
                    <a:pt x="715" y="1725"/>
                  </a:lnTo>
                  <a:lnTo>
                    <a:pt x="714" y="1725"/>
                  </a:lnTo>
                  <a:lnTo>
                    <a:pt x="713" y="1724"/>
                  </a:lnTo>
                  <a:lnTo>
                    <a:pt x="711" y="1724"/>
                  </a:lnTo>
                  <a:lnTo>
                    <a:pt x="710" y="1724"/>
                  </a:lnTo>
                  <a:lnTo>
                    <a:pt x="709" y="1724"/>
                  </a:lnTo>
                  <a:lnTo>
                    <a:pt x="708" y="1724"/>
                  </a:lnTo>
                  <a:lnTo>
                    <a:pt x="707" y="1723"/>
                  </a:lnTo>
                  <a:lnTo>
                    <a:pt x="706" y="1723"/>
                  </a:lnTo>
                  <a:lnTo>
                    <a:pt x="705" y="1723"/>
                  </a:lnTo>
                  <a:lnTo>
                    <a:pt x="705" y="1723"/>
                  </a:lnTo>
                  <a:lnTo>
                    <a:pt x="703" y="1723"/>
                  </a:lnTo>
                  <a:lnTo>
                    <a:pt x="702" y="1722"/>
                  </a:lnTo>
                  <a:lnTo>
                    <a:pt x="701" y="1722"/>
                  </a:lnTo>
                  <a:lnTo>
                    <a:pt x="700" y="1722"/>
                  </a:lnTo>
                  <a:lnTo>
                    <a:pt x="699" y="1722"/>
                  </a:lnTo>
                  <a:lnTo>
                    <a:pt x="697" y="1722"/>
                  </a:lnTo>
                  <a:lnTo>
                    <a:pt x="697" y="1721"/>
                  </a:lnTo>
                  <a:lnTo>
                    <a:pt x="696" y="1721"/>
                  </a:lnTo>
                  <a:lnTo>
                    <a:pt x="696" y="1721"/>
                  </a:lnTo>
                  <a:lnTo>
                    <a:pt x="695" y="1721"/>
                  </a:lnTo>
                  <a:lnTo>
                    <a:pt x="694" y="1721"/>
                  </a:lnTo>
                  <a:lnTo>
                    <a:pt x="693" y="1720"/>
                  </a:lnTo>
                  <a:lnTo>
                    <a:pt x="692" y="1720"/>
                  </a:lnTo>
                  <a:lnTo>
                    <a:pt x="691" y="1720"/>
                  </a:lnTo>
                  <a:lnTo>
                    <a:pt x="689" y="1720"/>
                  </a:lnTo>
                  <a:lnTo>
                    <a:pt x="689" y="1720"/>
                  </a:lnTo>
                  <a:lnTo>
                    <a:pt x="687" y="1719"/>
                  </a:lnTo>
                  <a:lnTo>
                    <a:pt x="686" y="1719"/>
                  </a:lnTo>
                  <a:lnTo>
                    <a:pt x="685" y="1719"/>
                  </a:lnTo>
                  <a:lnTo>
                    <a:pt x="684" y="1719"/>
                  </a:lnTo>
                  <a:lnTo>
                    <a:pt x="683" y="1718"/>
                  </a:lnTo>
                  <a:lnTo>
                    <a:pt x="682" y="1718"/>
                  </a:lnTo>
                  <a:lnTo>
                    <a:pt x="680" y="1718"/>
                  </a:lnTo>
                  <a:lnTo>
                    <a:pt x="680" y="1718"/>
                  </a:lnTo>
                  <a:lnTo>
                    <a:pt x="679" y="1718"/>
                  </a:lnTo>
                  <a:lnTo>
                    <a:pt x="678" y="1717"/>
                  </a:lnTo>
                  <a:lnTo>
                    <a:pt x="677" y="1717"/>
                  </a:lnTo>
                  <a:lnTo>
                    <a:pt x="676" y="1717"/>
                  </a:lnTo>
                  <a:lnTo>
                    <a:pt x="675" y="1717"/>
                  </a:lnTo>
                  <a:lnTo>
                    <a:pt x="673" y="1716"/>
                  </a:lnTo>
                  <a:lnTo>
                    <a:pt x="673" y="1716"/>
                  </a:lnTo>
                  <a:lnTo>
                    <a:pt x="671" y="1716"/>
                  </a:lnTo>
                  <a:lnTo>
                    <a:pt x="670" y="1715"/>
                  </a:lnTo>
                  <a:lnTo>
                    <a:pt x="669" y="1715"/>
                  </a:lnTo>
                  <a:lnTo>
                    <a:pt x="668" y="1715"/>
                  </a:lnTo>
                  <a:lnTo>
                    <a:pt x="667" y="1715"/>
                  </a:lnTo>
                  <a:lnTo>
                    <a:pt x="666" y="1715"/>
                  </a:lnTo>
                  <a:lnTo>
                    <a:pt x="665" y="1714"/>
                  </a:lnTo>
                  <a:lnTo>
                    <a:pt x="664" y="1714"/>
                  </a:lnTo>
                  <a:lnTo>
                    <a:pt x="664" y="1714"/>
                  </a:lnTo>
                  <a:lnTo>
                    <a:pt x="662" y="1714"/>
                  </a:lnTo>
                  <a:lnTo>
                    <a:pt x="661" y="1713"/>
                  </a:lnTo>
                  <a:lnTo>
                    <a:pt x="661" y="1713"/>
                  </a:lnTo>
                  <a:lnTo>
                    <a:pt x="660" y="1713"/>
                  </a:lnTo>
                  <a:lnTo>
                    <a:pt x="660" y="1713"/>
                  </a:lnTo>
                  <a:lnTo>
                    <a:pt x="659" y="1713"/>
                  </a:lnTo>
                  <a:lnTo>
                    <a:pt x="658" y="1713"/>
                  </a:lnTo>
                  <a:lnTo>
                    <a:pt x="656" y="1712"/>
                  </a:lnTo>
                  <a:lnTo>
                    <a:pt x="655" y="1712"/>
                  </a:lnTo>
                  <a:lnTo>
                    <a:pt x="654" y="1711"/>
                  </a:lnTo>
                  <a:lnTo>
                    <a:pt x="653" y="1711"/>
                  </a:lnTo>
                  <a:lnTo>
                    <a:pt x="653" y="1711"/>
                  </a:lnTo>
                  <a:lnTo>
                    <a:pt x="652" y="1711"/>
                  </a:lnTo>
                  <a:lnTo>
                    <a:pt x="651" y="1711"/>
                  </a:lnTo>
                  <a:lnTo>
                    <a:pt x="650" y="1711"/>
                  </a:lnTo>
                  <a:lnTo>
                    <a:pt x="650" y="1711"/>
                  </a:lnTo>
                  <a:lnTo>
                    <a:pt x="649" y="1710"/>
                  </a:lnTo>
                  <a:lnTo>
                    <a:pt x="648" y="1710"/>
                  </a:lnTo>
                  <a:lnTo>
                    <a:pt x="647" y="1710"/>
                  </a:lnTo>
                  <a:lnTo>
                    <a:pt x="646" y="1709"/>
                  </a:lnTo>
                  <a:lnTo>
                    <a:pt x="645" y="1709"/>
                  </a:lnTo>
                  <a:lnTo>
                    <a:pt x="644" y="1709"/>
                  </a:lnTo>
                  <a:lnTo>
                    <a:pt x="643" y="1709"/>
                  </a:lnTo>
                  <a:lnTo>
                    <a:pt x="641" y="1708"/>
                  </a:lnTo>
                  <a:lnTo>
                    <a:pt x="641" y="1708"/>
                  </a:lnTo>
                  <a:lnTo>
                    <a:pt x="640" y="1708"/>
                  </a:lnTo>
                  <a:lnTo>
                    <a:pt x="639" y="1708"/>
                  </a:lnTo>
                  <a:lnTo>
                    <a:pt x="638" y="1707"/>
                  </a:lnTo>
                  <a:lnTo>
                    <a:pt x="637" y="1707"/>
                  </a:lnTo>
                  <a:lnTo>
                    <a:pt x="636" y="1707"/>
                  </a:lnTo>
                  <a:lnTo>
                    <a:pt x="635" y="1707"/>
                  </a:lnTo>
                  <a:lnTo>
                    <a:pt x="634" y="1706"/>
                  </a:lnTo>
                  <a:lnTo>
                    <a:pt x="632" y="1706"/>
                  </a:lnTo>
                  <a:lnTo>
                    <a:pt x="632" y="1705"/>
                  </a:lnTo>
                  <a:lnTo>
                    <a:pt x="631" y="1705"/>
                  </a:lnTo>
                  <a:lnTo>
                    <a:pt x="630" y="1705"/>
                  </a:lnTo>
                  <a:lnTo>
                    <a:pt x="629" y="1704"/>
                  </a:lnTo>
                  <a:lnTo>
                    <a:pt x="628" y="1704"/>
                  </a:lnTo>
                  <a:lnTo>
                    <a:pt x="628" y="1704"/>
                  </a:lnTo>
                  <a:lnTo>
                    <a:pt x="628" y="1704"/>
                  </a:lnTo>
                  <a:lnTo>
                    <a:pt x="628" y="1704"/>
                  </a:lnTo>
                  <a:lnTo>
                    <a:pt x="627" y="1704"/>
                  </a:lnTo>
                  <a:lnTo>
                    <a:pt x="626" y="1704"/>
                  </a:lnTo>
                  <a:lnTo>
                    <a:pt x="626" y="1704"/>
                  </a:lnTo>
                  <a:lnTo>
                    <a:pt x="624" y="1703"/>
                  </a:lnTo>
                  <a:lnTo>
                    <a:pt x="623" y="1703"/>
                  </a:lnTo>
                  <a:lnTo>
                    <a:pt x="622" y="1703"/>
                  </a:lnTo>
                  <a:lnTo>
                    <a:pt x="621" y="1702"/>
                  </a:lnTo>
                  <a:lnTo>
                    <a:pt x="620" y="1702"/>
                  </a:lnTo>
                  <a:lnTo>
                    <a:pt x="619" y="1702"/>
                  </a:lnTo>
                  <a:lnTo>
                    <a:pt x="618" y="1701"/>
                  </a:lnTo>
                  <a:lnTo>
                    <a:pt x="617" y="1701"/>
                  </a:lnTo>
                  <a:lnTo>
                    <a:pt x="617" y="1701"/>
                  </a:lnTo>
                  <a:lnTo>
                    <a:pt x="615" y="1701"/>
                  </a:lnTo>
                  <a:lnTo>
                    <a:pt x="614" y="1700"/>
                  </a:lnTo>
                  <a:lnTo>
                    <a:pt x="612" y="1700"/>
                  </a:lnTo>
                  <a:lnTo>
                    <a:pt x="612" y="1700"/>
                  </a:lnTo>
                  <a:lnTo>
                    <a:pt x="611" y="1699"/>
                  </a:lnTo>
                  <a:lnTo>
                    <a:pt x="610" y="1699"/>
                  </a:lnTo>
                  <a:lnTo>
                    <a:pt x="609" y="1699"/>
                  </a:lnTo>
                  <a:lnTo>
                    <a:pt x="608" y="1698"/>
                  </a:lnTo>
                  <a:lnTo>
                    <a:pt x="607" y="1698"/>
                  </a:lnTo>
                  <a:lnTo>
                    <a:pt x="606" y="1698"/>
                  </a:lnTo>
                  <a:lnTo>
                    <a:pt x="605" y="1697"/>
                  </a:lnTo>
                  <a:lnTo>
                    <a:pt x="604" y="1697"/>
                  </a:lnTo>
                  <a:lnTo>
                    <a:pt x="603" y="1697"/>
                  </a:lnTo>
                  <a:lnTo>
                    <a:pt x="603" y="1697"/>
                  </a:lnTo>
                  <a:lnTo>
                    <a:pt x="601" y="1696"/>
                  </a:lnTo>
                  <a:lnTo>
                    <a:pt x="601" y="1696"/>
                  </a:lnTo>
                  <a:lnTo>
                    <a:pt x="600" y="1696"/>
                  </a:lnTo>
                  <a:lnTo>
                    <a:pt x="599" y="1695"/>
                  </a:lnTo>
                  <a:lnTo>
                    <a:pt x="598" y="1695"/>
                  </a:lnTo>
                  <a:lnTo>
                    <a:pt x="597" y="1695"/>
                  </a:lnTo>
                  <a:lnTo>
                    <a:pt x="596" y="1695"/>
                  </a:lnTo>
                  <a:lnTo>
                    <a:pt x="595" y="1694"/>
                  </a:lnTo>
                  <a:lnTo>
                    <a:pt x="594" y="1694"/>
                  </a:lnTo>
                  <a:lnTo>
                    <a:pt x="594" y="1694"/>
                  </a:lnTo>
                  <a:lnTo>
                    <a:pt x="592" y="1693"/>
                  </a:lnTo>
                  <a:lnTo>
                    <a:pt x="591" y="1693"/>
                  </a:lnTo>
                  <a:lnTo>
                    <a:pt x="590" y="1693"/>
                  </a:lnTo>
                  <a:lnTo>
                    <a:pt x="589" y="1692"/>
                  </a:lnTo>
                  <a:lnTo>
                    <a:pt x="588" y="1692"/>
                  </a:lnTo>
                  <a:lnTo>
                    <a:pt x="587" y="1692"/>
                  </a:lnTo>
                  <a:lnTo>
                    <a:pt x="586" y="1691"/>
                  </a:lnTo>
                  <a:lnTo>
                    <a:pt x="585" y="1691"/>
                  </a:lnTo>
                  <a:lnTo>
                    <a:pt x="584" y="1690"/>
                  </a:lnTo>
                  <a:lnTo>
                    <a:pt x="583" y="1690"/>
                  </a:lnTo>
                  <a:lnTo>
                    <a:pt x="582" y="1690"/>
                  </a:lnTo>
                  <a:lnTo>
                    <a:pt x="581" y="1689"/>
                  </a:lnTo>
                  <a:lnTo>
                    <a:pt x="580" y="1689"/>
                  </a:lnTo>
                  <a:lnTo>
                    <a:pt x="579" y="1689"/>
                  </a:lnTo>
                  <a:lnTo>
                    <a:pt x="578" y="1688"/>
                  </a:lnTo>
                  <a:lnTo>
                    <a:pt x="577" y="1688"/>
                  </a:lnTo>
                  <a:lnTo>
                    <a:pt x="576" y="1687"/>
                  </a:lnTo>
                  <a:lnTo>
                    <a:pt x="575" y="1687"/>
                  </a:lnTo>
                  <a:lnTo>
                    <a:pt x="574" y="1687"/>
                  </a:lnTo>
                  <a:lnTo>
                    <a:pt x="573" y="1687"/>
                  </a:lnTo>
                  <a:lnTo>
                    <a:pt x="572" y="1686"/>
                  </a:lnTo>
                  <a:lnTo>
                    <a:pt x="571" y="1686"/>
                  </a:lnTo>
                  <a:lnTo>
                    <a:pt x="570" y="1685"/>
                  </a:lnTo>
                  <a:lnTo>
                    <a:pt x="568" y="1685"/>
                  </a:lnTo>
                  <a:lnTo>
                    <a:pt x="568" y="1685"/>
                  </a:lnTo>
                  <a:lnTo>
                    <a:pt x="566" y="1684"/>
                  </a:lnTo>
                  <a:lnTo>
                    <a:pt x="566" y="1684"/>
                  </a:lnTo>
                  <a:lnTo>
                    <a:pt x="564" y="1683"/>
                  </a:lnTo>
                  <a:lnTo>
                    <a:pt x="563" y="1683"/>
                  </a:lnTo>
                  <a:lnTo>
                    <a:pt x="562" y="1683"/>
                  </a:lnTo>
                  <a:lnTo>
                    <a:pt x="562" y="1682"/>
                  </a:lnTo>
                  <a:lnTo>
                    <a:pt x="561" y="1682"/>
                  </a:lnTo>
                  <a:lnTo>
                    <a:pt x="560" y="1682"/>
                  </a:lnTo>
                  <a:lnTo>
                    <a:pt x="559" y="1681"/>
                  </a:lnTo>
                  <a:lnTo>
                    <a:pt x="558" y="1681"/>
                  </a:lnTo>
                  <a:lnTo>
                    <a:pt x="557" y="1681"/>
                  </a:lnTo>
                  <a:lnTo>
                    <a:pt x="556" y="1680"/>
                  </a:lnTo>
                  <a:lnTo>
                    <a:pt x="555" y="1680"/>
                  </a:lnTo>
                  <a:lnTo>
                    <a:pt x="554" y="1679"/>
                  </a:lnTo>
                  <a:lnTo>
                    <a:pt x="553" y="1679"/>
                  </a:lnTo>
                  <a:lnTo>
                    <a:pt x="552" y="1679"/>
                  </a:lnTo>
                  <a:lnTo>
                    <a:pt x="551" y="1678"/>
                  </a:lnTo>
                  <a:lnTo>
                    <a:pt x="550" y="1678"/>
                  </a:lnTo>
                  <a:lnTo>
                    <a:pt x="549" y="1677"/>
                  </a:lnTo>
                  <a:lnTo>
                    <a:pt x="548" y="1677"/>
                  </a:lnTo>
                  <a:lnTo>
                    <a:pt x="547" y="1677"/>
                  </a:lnTo>
                  <a:lnTo>
                    <a:pt x="546" y="1676"/>
                  </a:lnTo>
                  <a:lnTo>
                    <a:pt x="545" y="1676"/>
                  </a:lnTo>
                  <a:lnTo>
                    <a:pt x="545" y="1676"/>
                  </a:lnTo>
                  <a:lnTo>
                    <a:pt x="544" y="1675"/>
                  </a:lnTo>
                  <a:lnTo>
                    <a:pt x="543" y="1675"/>
                  </a:lnTo>
                  <a:lnTo>
                    <a:pt x="542" y="1674"/>
                  </a:lnTo>
                  <a:lnTo>
                    <a:pt x="541" y="1674"/>
                  </a:lnTo>
                  <a:lnTo>
                    <a:pt x="540" y="1674"/>
                  </a:lnTo>
                  <a:lnTo>
                    <a:pt x="539" y="1673"/>
                  </a:lnTo>
                  <a:lnTo>
                    <a:pt x="538" y="1673"/>
                  </a:lnTo>
                  <a:lnTo>
                    <a:pt x="538" y="1673"/>
                  </a:lnTo>
                  <a:lnTo>
                    <a:pt x="537" y="1672"/>
                  </a:lnTo>
                  <a:lnTo>
                    <a:pt x="535" y="1672"/>
                  </a:lnTo>
                  <a:lnTo>
                    <a:pt x="534" y="1671"/>
                  </a:lnTo>
                  <a:lnTo>
                    <a:pt x="533" y="1671"/>
                  </a:lnTo>
                  <a:lnTo>
                    <a:pt x="533" y="1671"/>
                  </a:lnTo>
                  <a:lnTo>
                    <a:pt x="532" y="1670"/>
                  </a:lnTo>
                  <a:lnTo>
                    <a:pt x="531" y="1670"/>
                  </a:lnTo>
                  <a:lnTo>
                    <a:pt x="529" y="1669"/>
                  </a:lnTo>
                  <a:lnTo>
                    <a:pt x="529" y="1669"/>
                  </a:lnTo>
                  <a:lnTo>
                    <a:pt x="528" y="1669"/>
                  </a:lnTo>
                  <a:lnTo>
                    <a:pt x="527" y="1668"/>
                  </a:lnTo>
                  <a:lnTo>
                    <a:pt x="526" y="1668"/>
                  </a:lnTo>
                  <a:lnTo>
                    <a:pt x="525" y="1668"/>
                  </a:lnTo>
                  <a:lnTo>
                    <a:pt x="524" y="1667"/>
                  </a:lnTo>
                  <a:lnTo>
                    <a:pt x="524" y="1667"/>
                  </a:lnTo>
                  <a:lnTo>
                    <a:pt x="523" y="1666"/>
                  </a:lnTo>
                  <a:lnTo>
                    <a:pt x="522" y="1666"/>
                  </a:lnTo>
                  <a:lnTo>
                    <a:pt x="521" y="1666"/>
                  </a:lnTo>
                  <a:lnTo>
                    <a:pt x="520" y="1665"/>
                  </a:lnTo>
                  <a:lnTo>
                    <a:pt x="519" y="1665"/>
                  </a:lnTo>
                  <a:lnTo>
                    <a:pt x="518" y="1664"/>
                  </a:lnTo>
                  <a:lnTo>
                    <a:pt x="517" y="1664"/>
                  </a:lnTo>
                  <a:lnTo>
                    <a:pt x="516" y="1664"/>
                  </a:lnTo>
                  <a:lnTo>
                    <a:pt x="516" y="1663"/>
                  </a:lnTo>
                  <a:lnTo>
                    <a:pt x="515" y="1663"/>
                  </a:lnTo>
                  <a:lnTo>
                    <a:pt x="514" y="1662"/>
                  </a:lnTo>
                  <a:lnTo>
                    <a:pt x="512" y="1662"/>
                  </a:lnTo>
                  <a:lnTo>
                    <a:pt x="512" y="1662"/>
                  </a:lnTo>
                  <a:lnTo>
                    <a:pt x="511" y="1661"/>
                  </a:lnTo>
                  <a:lnTo>
                    <a:pt x="510" y="1661"/>
                  </a:lnTo>
                  <a:lnTo>
                    <a:pt x="510" y="1661"/>
                  </a:lnTo>
                  <a:lnTo>
                    <a:pt x="509" y="1660"/>
                  </a:lnTo>
                  <a:lnTo>
                    <a:pt x="508" y="1660"/>
                  </a:lnTo>
                  <a:lnTo>
                    <a:pt x="507" y="1659"/>
                  </a:lnTo>
                  <a:lnTo>
                    <a:pt x="506" y="1659"/>
                  </a:lnTo>
                  <a:lnTo>
                    <a:pt x="504" y="1658"/>
                  </a:lnTo>
                  <a:lnTo>
                    <a:pt x="504" y="1658"/>
                  </a:lnTo>
                  <a:lnTo>
                    <a:pt x="503" y="1657"/>
                  </a:lnTo>
                  <a:lnTo>
                    <a:pt x="502" y="1657"/>
                  </a:lnTo>
                  <a:lnTo>
                    <a:pt x="501" y="1657"/>
                  </a:lnTo>
                  <a:lnTo>
                    <a:pt x="500" y="1656"/>
                  </a:lnTo>
                  <a:lnTo>
                    <a:pt x="499" y="1656"/>
                  </a:lnTo>
                  <a:lnTo>
                    <a:pt x="498" y="1655"/>
                  </a:lnTo>
                  <a:lnTo>
                    <a:pt x="497" y="1655"/>
                  </a:lnTo>
                  <a:lnTo>
                    <a:pt x="496" y="1654"/>
                  </a:lnTo>
                  <a:lnTo>
                    <a:pt x="496" y="1654"/>
                  </a:lnTo>
                  <a:lnTo>
                    <a:pt x="494" y="1653"/>
                  </a:lnTo>
                  <a:lnTo>
                    <a:pt x="493" y="1653"/>
                  </a:lnTo>
                  <a:lnTo>
                    <a:pt x="491" y="1652"/>
                  </a:lnTo>
                  <a:lnTo>
                    <a:pt x="491" y="1652"/>
                  </a:lnTo>
                  <a:lnTo>
                    <a:pt x="490" y="1651"/>
                  </a:lnTo>
                  <a:lnTo>
                    <a:pt x="489" y="1651"/>
                  </a:lnTo>
                  <a:lnTo>
                    <a:pt x="488" y="1650"/>
                  </a:lnTo>
                  <a:lnTo>
                    <a:pt x="487" y="1650"/>
                  </a:lnTo>
                  <a:lnTo>
                    <a:pt x="486" y="1650"/>
                  </a:lnTo>
                  <a:lnTo>
                    <a:pt x="485" y="1649"/>
                  </a:lnTo>
                  <a:lnTo>
                    <a:pt x="485" y="1649"/>
                  </a:lnTo>
                  <a:lnTo>
                    <a:pt x="484" y="1648"/>
                  </a:lnTo>
                  <a:lnTo>
                    <a:pt x="483" y="1648"/>
                  </a:lnTo>
                  <a:lnTo>
                    <a:pt x="481" y="1647"/>
                  </a:lnTo>
                  <a:lnTo>
                    <a:pt x="481" y="1647"/>
                  </a:lnTo>
                  <a:lnTo>
                    <a:pt x="479" y="1646"/>
                  </a:lnTo>
                  <a:lnTo>
                    <a:pt x="478" y="1646"/>
                  </a:lnTo>
                  <a:lnTo>
                    <a:pt x="477" y="1645"/>
                  </a:lnTo>
                  <a:lnTo>
                    <a:pt x="476" y="1645"/>
                  </a:lnTo>
                  <a:lnTo>
                    <a:pt x="476" y="1644"/>
                  </a:lnTo>
                  <a:lnTo>
                    <a:pt x="476" y="1644"/>
                  </a:lnTo>
                  <a:lnTo>
                    <a:pt x="475" y="1644"/>
                  </a:lnTo>
                  <a:lnTo>
                    <a:pt x="474" y="1644"/>
                  </a:lnTo>
                  <a:lnTo>
                    <a:pt x="474" y="1643"/>
                  </a:lnTo>
                  <a:lnTo>
                    <a:pt x="473" y="1643"/>
                  </a:lnTo>
                  <a:lnTo>
                    <a:pt x="472" y="1642"/>
                  </a:lnTo>
                  <a:lnTo>
                    <a:pt x="472" y="1642"/>
                  </a:lnTo>
                  <a:lnTo>
                    <a:pt x="471" y="1642"/>
                  </a:lnTo>
                  <a:lnTo>
                    <a:pt x="470" y="1642"/>
                  </a:lnTo>
                  <a:lnTo>
                    <a:pt x="470" y="1641"/>
                  </a:lnTo>
                  <a:lnTo>
                    <a:pt x="468" y="1640"/>
                  </a:lnTo>
                  <a:lnTo>
                    <a:pt x="467" y="1640"/>
                  </a:lnTo>
                  <a:lnTo>
                    <a:pt x="465" y="1639"/>
                  </a:lnTo>
                  <a:lnTo>
                    <a:pt x="465" y="1639"/>
                  </a:lnTo>
                  <a:lnTo>
                    <a:pt x="464" y="1638"/>
                  </a:lnTo>
                  <a:lnTo>
                    <a:pt x="463" y="1638"/>
                  </a:lnTo>
                  <a:lnTo>
                    <a:pt x="462" y="1637"/>
                  </a:lnTo>
                  <a:lnTo>
                    <a:pt x="461" y="1637"/>
                  </a:lnTo>
                  <a:lnTo>
                    <a:pt x="460" y="1636"/>
                  </a:lnTo>
                  <a:lnTo>
                    <a:pt x="459" y="1636"/>
                  </a:lnTo>
                  <a:lnTo>
                    <a:pt x="458" y="1635"/>
                  </a:lnTo>
                  <a:lnTo>
                    <a:pt x="457" y="1635"/>
                  </a:lnTo>
                  <a:lnTo>
                    <a:pt x="456" y="1634"/>
                  </a:lnTo>
                  <a:lnTo>
                    <a:pt x="455" y="1634"/>
                  </a:lnTo>
                  <a:lnTo>
                    <a:pt x="454" y="1633"/>
                  </a:lnTo>
                  <a:lnTo>
                    <a:pt x="453" y="1632"/>
                  </a:lnTo>
                  <a:lnTo>
                    <a:pt x="452" y="1632"/>
                  </a:lnTo>
                  <a:lnTo>
                    <a:pt x="452" y="1632"/>
                  </a:lnTo>
                  <a:lnTo>
                    <a:pt x="451" y="1631"/>
                  </a:lnTo>
                  <a:lnTo>
                    <a:pt x="449" y="1630"/>
                  </a:lnTo>
                  <a:lnTo>
                    <a:pt x="449" y="1630"/>
                  </a:lnTo>
                  <a:lnTo>
                    <a:pt x="448" y="1630"/>
                  </a:lnTo>
                  <a:lnTo>
                    <a:pt x="447" y="1629"/>
                  </a:lnTo>
                  <a:lnTo>
                    <a:pt x="446" y="1628"/>
                  </a:lnTo>
                  <a:lnTo>
                    <a:pt x="445" y="1628"/>
                  </a:lnTo>
                  <a:lnTo>
                    <a:pt x="444" y="1627"/>
                  </a:lnTo>
                  <a:lnTo>
                    <a:pt x="443" y="1627"/>
                  </a:lnTo>
                  <a:lnTo>
                    <a:pt x="442" y="1626"/>
                  </a:lnTo>
                  <a:lnTo>
                    <a:pt x="441" y="1625"/>
                  </a:lnTo>
                  <a:lnTo>
                    <a:pt x="440" y="1625"/>
                  </a:lnTo>
                  <a:lnTo>
                    <a:pt x="438" y="1624"/>
                  </a:lnTo>
                  <a:lnTo>
                    <a:pt x="438" y="1624"/>
                  </a:lnTo>
                  <a:lnTo>
                    <a:pt x="437" y="1623"/>
                  </a:lnTo>
                  <a:lnTo>
                    <a:pt x="436" y="1623"/>
                  </a:lnTo>
                  <a:lnTo>
                    <a:pt x="436" y="1623"/>
                  </a:lnTo>
                  <a:lnTo>
                    <a:pt x="435" y="1622"/>
                  </a:lnTo>
                  <a:lnTo>
                    <a:pt x="434" y="1621"/>
                  </a:lnTo>
                  <a:lnTo>
                    <a:pt x="433" y="1621"/>
                  </a:lnTo>
                  <a:lnTo>
                    <a:pt x="432" y="1620"/>
                  </a:lnTo>
                  <a:lnTo>
                    <a:pt x="430" y="1620"/>
                  </a:lnTo>
                  <a:lnTo>
                    <a:pt x="430" y="1619"/>
                  </a:lnTo>
                  <a:lnTo>
                    <a:pt x="429" y="1619"/>
                  </a:lnTo>
                  <a:lnTo>
                    <a:pt x="428" y="1618"/>
                  </a:lnTo>
                  <a:lnTo>
                    <a:pt x="427" y="1617"/>
                  </a:lnTo>
                  <a:lnTo>
                    <a:pt x="426" y="1617"/>
                  </a:lnTo>
                  <a:lnTo>
                    <a:pt x="425" y="1617"/>
                  </a:lnTo>
                  <a:lnTo>
                    <a:pt x="424" y="1616"/>
                  </a:lnTo>
                  <a:lnTo>
                    <a:pt x="423" y="1615"/>
                  </a:lnTo>
                  <a:lnTo>
                    <a:pt x="422" y="1615"/>
                  </a:lnTo>
                  <a:lnTo>
                    <a:pt x="421" y="1614"/>
                  </a:lnTo>
                  <a:lnTo>
                    <a:pt x="420" y="1613"/>
                  </a:lnTo>
                  <a:lnTo>
                    <a:pt x="419" y="1613"/>
                  </a:lnTo>
                  <a:lnTo>
                    <a:pt x="417" y="1612"/>
                  </a:lnTo>
                  <a:lnTo>
                    <a:pt x="417" y="1612"/>
                  </a:lnTo>
                  <a:lnTo>
                    <a:pt x="416" y="1611"/>
                  </a:lnTo>
                  <a:lnTo>
                    <a:pt x="415" y="1610"/>
                  </a:lnTo>
                  <a:lnTo>
                    <a:pt x="414" y="1610"/>
                  </a:lnTo>
                  <a:lnTo>
                    <a:pt x="413" y="1609"/>
                  </a:lnTo>
                  <a:lnTo>
                    <a:pt x="413" y="1609"/>
                  </a:lnTo>
                  <a:lnTo>
                    <a:pt x="411" y="1608"/>
                  </a:lnTo>
                  <a:lnTo>
                    <a:pt x="410" y="1607"/>
                  </a:lnTo>
                  <a:lnTo>
                    <a:pt x="409" y="1607"/>
                  </a:lnTo>
                  <a:lnTo>
                    <a:pt x="408" y="1606"/>
                  </a:lnTo>
                  <a:lnTo>
                    <a:pt x="408" y="1606"/>
                  </a:lnTo>
                  <a:lnTo>
                    <a:pt x="408" y="1606"/>
                  </a:lnTo>
                  <a:lnTo>
                    <a:pt x="407" y="1605"/>
                  </a:lnTo>
                  <a:lnTo>
                    <a:pt x="406" y="1605"/>
                  </a:lnTo>
                  <a:lnTo>
                    <a:pt x="405" y="1604"/>
                  </a:lnTo>
                  <a:lnTo>
                    <a:pt x="404" y="1604"/>
                  </a:lnTo>
                  <a:lnTo>
                    <a:pt x="402" y="1603"/>
                  </a:lnTo>
                  <a:lnTo>
                    <a:pt x="401" y="1602"/>
                  </a:lnTo>
                  <a:lnTo>
                    <a:pt x="400" y="1601"/>
                  </a:lnTo>
                  <a:lnTo>
                    <a:pt x="399" y="1600"/>
                  </a:lnTo>
                  <a:lnTo>
                    <a:pt x="399" y="1600"/>
                  </a:lnTo>
                  <a:lnTo>
                    <a:pt x="398" y="1600"/>
                  </a:lnTo>
                  <a:lnTo>
                    <a:pt x="397" y="1599"/>
                  </a:lnTo>
                  <a:lnTo>
                    <a:pt x="397" y="1599"/>
                  </a:lnTo>
                  <a:lnTo>
                    <a:pt x="396" y="1598"/>
                  </a:lnTo>
                  <a:lnTo>
                    <a:pt x="395" y="1598"/>
                  </a:lnTo>
                  <a:lnTo>
                    <a:pt x="395" y="1597"/>
                  </a:lnTo>
                  <a:lnTo>
                    <a:pt x="394" y="1597"/>
                  </a:lnTo>
                  <a:lnTo>
                    <a:pt x="393" y="1597"/>
                  </a:lnTo>
                  <a:lnTo>
                    <a:pt x="393" y="1596"/>
                  </a:lnTo>
                  <a:lnTo>
                    <a:pt x="392" y="1595"/>
                  </a:lnTo>
                  <a:lnTo>
                    <a:pt x="391" y="1595"/>
                  </a:lnTo>
                  <a:lnTo>
                    <a:pt x="391" y="1595"/>
                  </a:lnTo>
                  <a:lnTo>
                    <a:pt x="390" y="1594"/>
                  </a:lnTo>
                  <a:lnTo>
                    <a:pt x="389" y="1594"/>
                  </a:lnTo>
                  <a:lnTo>
                    <a:pt x="389" y="1593"/>
                  </a:lnTo>
                  <a:lnTo>
                    <a:pt x="388" y="1593"/>
                  </a:lnTo>
                  <a:lnTo>
                    <a:pt x="387" y="1592"/>
                  </a:lnTo>
                  <a:lnTo>
                    <a:pt x="385" y="1591"/>
                  </a:lnTo>
                  <a:lnTo>
                    <a:pt x="385" y="1591"/>
                  </a:lnTo>
                  <a:lnTo>
                    <a:pt x="384" y="1591"/>
                  </a:lnTo>
                  <a:lnTo>
                    <a:pt x="383" y="1590"/>
                  </a:lnTo>
                  <a:lnTo>
                    <a:pt x="383" y="1590"/>
                  </a:lnTo>
                  <a:lnTo>
                    <a:pt x="382" y="1589"/>
                  </a:lnTo>
                  <a:lnTo>
                    <a:pt x="381" y="1589"/>
                  </a:lnTo>
                  <a:lnTo>
                    <a:pt x="380" y="1588"/>
                  </a:lnTo>
                  <a:lnTo>
                    <a:pt x="379" y="1587"/>
                  </a:lnTo>
                  <a:lnTo>
                    <a:pt x="378" y="1587"/>
                  </a:lnTo>
                  <a:lnTo>
                    <a:pt x="377" y="1586"/>
                  </a:lnTo>
                  <a:lnTo>
                    <a:pt x="377" y="1585"/>
                  </a:lnTo>
                  <a:lnTo>
                    <a:pt x="376" y="1585"/>
                  </a:lnTo>
                  <a:lnTo>
                    <a:pt x="375" y="1584"/>
                  </a:lnTo>
                  <a:lnTo>
                    <a:pt x="374" y="1584"/>
                  </a:lnTo>
                  <a:lnTo>
                    <a:pt x="373" y="1583"/>
                  </a:lnTo>
                  <a:lnTo>
                    <a:pt x="373" y="1583"/>
                  </a:lnTo>
                  <a:lnTo>
                    <a:pt x="372" y="1582"/>
                  </a:lnTo>
                  <a:lnTo>
                    <a:pt x="371" y="1582"/>
                  </a:lnTo>
                  <a:lnTo>
                    <a:pt x="371" y="1581"/>
                  </a:lnTo>
                  <a:lnTo>
                    <a:pt x="370" y="1581"/>
                  </a:lnTo>
                  <a:lnTo>
                    <a:pt x="370" y="1580"/>
                  </a:lnTo>
                  <a:lnTo>
                    <a:pt x="368" y="1580"/>
                  </a:lnTo>
                  <a:lnTo>
                    <a:pt x="367" y="1579"/>
                  </a:lnTo>
                  <a:lnTo>
                    <a:pt x="366" y="1578"/>
                  </a:lnTo>
                  <a:lnTo>
                    <a:pt x="366" y="1578"/>
                  </a:lnTo>
                  <a:lnTo>
                    <a:pt x="365" y="1577"/>
                  </a:lnTo>
                  <a:lnTo>
                    <a:pt x="364" y="1577"/>
                  </a:lnTo>
                  <a:lnTo>
                    <a:pt x="363" y="1576"/>
                  </a:lnTo>
                  <a:lnTo>
                    <a:pt x="362" y="1575"/>
                  </a:lnTo>
                  <a:lnTo>
                    <a:pt x="361" y="1574"/>
                  </a:lnTo>
                  <a:lnTo>
                    <a:pt x="360" y="1574"/>
                  </a:lnTo>
                  <a:lnTo>
                    <a:pt x="359" y="1573"/>
                  </a:lnTo>
                  <a:lnTo>
                    <a:pt x="359" y="1573"/>
                  </a:lnTo>
                  <a:lnTo>
                    <a:pt x="358" y="1572"/>
                  </a:lnTo>
                  <a:lnTo>
                    <a:pt x="356" y="1571"/>
                  </a:lnTo>
                  <a:lnTo>
                    <a:pt x="355" y="1570"/>
                  </a:lnTo>
                  <a:lnTo>
                    <a:pt x="354" y="1570"/>
                  </a:lnTo>
                  <a:lnTo>
                    <a:pt x="354" y="1569"/>
                  </a:lnTo>
                  <a:lnTo>
                    <a:pt x="353" y="1569"/>
                  </a:lnTo>
                  <a:lnTo>
                    <a:pt x="352" y="1568"/>
                  </a:lnTo>
                  <a:lnTo>
                    <a:pt x="351" y="1567"/>
                  </a:lnTo>
                  <a:lnTo>
                    <a:pt x="351" y="1567"/>
                  </a:lnTo>
                  <a:lnTo>
                    <a:pt x="351" y="1567"/>
                  </a:lnTo>
                  <a:lnTo>
                    <a:pt x="350" y="1566"/>
                  </a:lnTo>
                  <a:lnTo>
                    <a:pt x="349" y="1566"/>
                  </a:lnTo>
                  <a:lnTo>
                    <a:pt x="349" y="1565"/>
                  </a:lnTo>
                  <a:lnTo>
                    <a:pt x="348" y="1565"/>
                  </a:lnTo>
                  <a:lnTo>
                    <a:pt x="346" y="1564"/>
                  </a:lnTo>
                  <a:lnTo>
                    <a:pt x="346" y="1563"/>
                  </a:lnTo>
                  <a:lnTo>
                    <a:pt x="345" y="1563"/>
                  </a:lnTo>
                  <a:lnTo>
                    <a:pt x="344" y="1562"/>
                  </a:lnTo>
                  <a:lnTo>
                    <a:pt x="343" y="1561"/>
                  </a:lnTo>
                  <a:lnTo>
                    <a:pt x="342" y="1561"/>
                  </a:lnTo>
                  <a:lnTo>
                    <a:pt x="342" y="1560"/>
                  </a:lnTo>
                  <a:lnTo>
                    <a:pt x="342" y="1560"/>
                  </a:lnTo>
                  <a:lnTo>
                    <a:pt x="341" y="1560"/>
                  </a:lnTo>
                  <a:lnTo>
                    <a:pt x="340" y="1559"/>
                  </a:lnTo>
                  <a:lnTo>
                    <a:pt x="340" y="1559"/>
                  </a:lnTo>
                  <a:lnTo>
                    <a:pt x="339" y="1558"/>
                  </a:lnTo>
                  <a:lnTo>
                    <a:pt x="338" y="1557"/>
                  </a:lnTo>
                  <a:lnTo>
                    <a:pt x="338" y="1557"/>
                  </a:lnTo>
                  <a:lnTo>
                    <a:pt x="337" y="1556"/>
                  </a:lnTo>
                  <a:lnTo>
                    <a:pt x="336" y="1556"/>
                  </a:lnTo>
                  <a:lnTo>
                    <a:pt x="335" y="1555"/>
                  </a:lnTo>
                  <a:lnTo>
                    <a:pt x="335" y="1555"/>
                  </a:lnTo>
                  <a:lnTo>
                    <a:pt x="334" y="1554"/>
                  </a:lnTo>
                  <a:lnTo>
                    <a:pt x="334" y="1554"/>
                  </a:lnTo>
                  <a:lnTo>
                    <a:pt x="332" y="1553"/>
                  </a:lnTo>
                  <a:lnTo>
                    <a:pt x="331" y="1552"/>
                  </a:lnTo>
                  <a:lnTo>
                    <a:pt x="331" y="1552"/>
                  </a:lnTo>
                  <a:lnTo>
                    <a:pt x="330" y="1551"/>
                  </a:lnTo>
                  <a:lnTo>
                    <a:pt x="329" y="1551"/>
                  </a:lnTo>
                  <a:lnTo>
                    <a:pt x="329" y="1550"/>
                  </a:lnTo>
                  <a:lnTo>
                    <a:pt x="328" y="1549"/>
                  </a:lnTo>
                  <a:lnTo>
                    <a:pt x="327" y="1549"/>
                  </a:lnTo>
                  <a:lnTo>
                    <a:pt x="326" y="1548"/>
                  </a:lnTo>
                  <a:lnTo>
                    <a:pt x="325" y="1548"/>
                  </a:lnTo>
                  <a:lnTo>
                    <a:pt x="325" y="1547"/>
                  </a:lnTo>
                  <a:lnTo>
                    <a:pt x="325" y="1547"/>
                  </a:lnTo>
                  <a:lnTo>
                    <a:pt x="324" y="1546"/>
                  </a:lnTo>
                  <a:lnTo>
                    <a:pt x="323" y="1546"/>
                  </a:lnTo>
                  <a:lnTo>
                    <a:pt x="322" y="1545"/>
                  </a:lnTo>
                  <a:lnTo>
                    <a:pt x="321" y="1544"/>
                  </a:lnTo>
                  <a:lnTo>
                    <a:pt x="321" y="1543"/>
                  </a:lnTo>
                  <a:lnTo>
                    <a:pt x="320" y="1543"/>
                  </a:lnTo>
                  <a:lnTo>
                    <a:pt x="319" y="1542"/>
                  </a:lnTo>
                  <a:lnTo>
                    <a:pt x="319" y="1542"/>
                  </a:lnTo>
                  <a:lnTo>
                    <a:pt x="318" y="1541"/>
                  </a:lnTo>
                  <a:lnTo>
                    <a:pt x="317" y="1541"/>
                  </a:lnTo>
                  <a:lnTo>
                    <a:pt x="316" y="1540"/>
                  </a:lnTo>
                  <a:lnTo>
                    <a:pt x="316" y="1539"/>
                  </a:lnTo>
                  <a:lnTo>
                    <a:pt x="315" y="1539"/>
                  </a:lnTo>
                  <a:lnTo>
                    <a:pt x="314" y="1539"/>
                  </a:lnTo>
                  <a:lnTo>
                    <a:pt x="314" y="1538"/>
                  </a:lnTo>
                  <a:lnTo>
                    <a:pt x="313" y="1537"/>
                  </a:lnTo>
                  <a:lnTo>
                    <a:pt x="312" y="1536"/>
                  </a:lnTo>
                  <a:lnTo>
                    <a:pt x="311" y="1535"/>
                  </a:lnTo>
                  <a:lnTo>
                    <a:pt x="311" y="1535"/>
                  </a:lnTo>
                  <a:lnTo>
                    <a:pt x="310" y="1535"/>
                  </a:lnTo>
                  <a:lnTo>
                    <a:pt x="309" y="1534"/>
                  </a:lnTo>
                  <a:lnTo>
                    <a:pt x="309" y="1534"/>
                  </a:lnTo>
                  <a:lnTo>
                    <a:pt x="308" y="1533"/>
                  </a:lnTo>
                  <a:lnTo>
                    <a:pt x="307" y="1532"/>
                  </a:lnTo>
                  <a:lnTo>
                    <a:pt x="306" y="1531"/>
                  </a:lnTo>
                  <a:lnTo>
                    <a:pt x="306" y="1531"/>
                  </a:lnTo>
                  <a:lnTo>
                    <a:pt x="305" y="1531"/>
                  </a:lnTo>
                  <a:lnTo>
                    <a:pt x="304" y="1530"/>
                  </a:lnTo>
                  <a:lnTo>
                    <a:pt x="304" y="1530"/>
                  </a:lnTo>
                  <a:lnTo>
                    <a:pt x="303" y="1529"/>
                  </a:lnTo>
                  <a:lnTo>
                    <a:pt x="302" y="1528"/>
                  </a:lnTo>
                  <a:lnTo>
                    <a:pt x="302" y="1528"/>
                  </a:lnTo>
                  <a:lnTo>
                    <a:pt x="301" y="1527"/>
                  </a:lnTo>
                  <a:lnTo>
                    <a:pt x="300" y="1526"/>
                  </a:lnTo>
                  <a:lnTo>
                    <a:pt x="299" y="1526"/>
                  </a:lnTo>
                  <a:lnTo>
                    <a:pt x="299" y="1525"/>
                  </a:lnTo>
                  <a:lnTo>
                    <a:pt x="298" y="1524"/>
                  </a:lnTo>
                  <a:lnTo>
                    <a:pt x="297" y="1524"/>
                  </a:lnTo>
                  <a:lnTo>
                    <a:pt x="297" y="1523"/>
                  </a:lnTo>
                  <a:lnTo>
                    <a:pt x="295" y="1522"/>
                  </a:lnTo>
                  <a:lnTo>
                    <a:pt x="295" y="1522"/>
                  </a:lnTo>
                  <a:lnTo>
                    <a:pt x="295" y="1522"/>
                  </a:lnTo>
                  <a:lnTo>
                    <a:pt x="294" y="1521"/>
                  </a:lnTo>
                  <a:lnTo>
                    <a:pt x="293" y="1520"/>
                  </a:lnTo>
                  <a:lnTo>
                    <a:pt x="293" y="1520"/>
                  </a:lnTo>
                  <a:lnTo>
                    <a:pt x="292" y="1519"/>
                  </a:lnTo>
                  <a:lnTo>
                    <a:pt x="291" y="1519"/>
                  </a:lnTo>
                  <a:lnTo>
                    <a:pt x="291" y="1518"/>
                  </a:lnTo>
                  <a:lnTo>
                    <a:pt x="290" y="1518"/>
                  </a:lnTo>
                  <a:lnTo>
                    <a:pt x="289" y="1517"/>
                  </a:lnTo>
                  <a:lnTo>
                    <a:pt x="289" y="1516"/>
                  </a:lnTo>
                  <a:lnTo>
                    <a:pt x="288" y="1515"/>
                  </a:lnTo>
                  <a:lnTo>
                    <a:pt x="287" y="1515"/>
                  </a:lnTo>
                  <a:lnTo>
                    <a:pt x="286" y="1514"/>
                  </a:lnTo>
                  <a:lnTo>
                    <a:pt x="286" y="1514"/>
                  </a:lnTo>
                  <a:lnTo>
                    <a:pt x="285" y="1513"/>
                  </a:lnTo>
                  <a:lnTo>
                    <a:pt x="284" y="1512"/>
                  </a:lnTo>
                  <a:lnTo>
                    <a:pt x="284" y="1512"/>
                  </a:lnTo>
                  <a:lnTo>
                    <a:pt x="283" y="1512"/>
                  </a:lnTo>
                  <a:lnTo>
                    <a:pt x="283" y="1511"/>
                  </a:lnTo>
                  <a:lnTo>
                    <a:pt x="282" y="1510"/>
                  </a:lnTo>
                  <a:lnTo>
                    <a:pt x="281" y="1509"/>
                  </a:lnTo>
                  <a:lnTo>
                    <a:pt x="280" y="1509"/>
                  </a:lnTo>
                  <a:lnTo>
                    <a:pt x="280" y="1508"/>
                  </a:lnTo>
                  <a:lnTo>
                    <a:pt x="279" y="1507"/>
                  </a:lnTo>
                  <a:lnTo>
                    <a:pt x="278" y="1507"/>
                  </a:lnTo>
                  <a:lnTo>
                    <a:pt x="277" y="1505"/>
                  </a:lnTo>
                  <a:lnTo>
                    <a:pt x="276" y="1505"/>
                  </a:lnTo>
                  <a:lnTo>
                    <a:pt x="275" y="1504"/>
                  </a:lnTo>
                  <a:lnTo>
                    <a:pt x="274" y="1503"/>
                  </a:lnTo>
                  <a:lnTo>
                    <a:pt x="274" y="1502"/>
                  </a:lnTo>
                  <a:lnTo>
                    <a:pt x="273" y="1502"/>
                  </a:lnTo>
                  <a:lnTo>
                    <a:pt x="272" y="1501"/>
                  </a:lnTo>
                  <a:lnTo>
                    <a:pt x="272" y="1501"/>
                  </a:lnTo>
                  <a:lnTo>
                    <a:pt x="271" y="1500"/>
                  </a:lnTo>
                  <a:lnTo>
                    <a:pt x="270" y="1499"/>
                  </a:lnTo>
                  <a:lnTo>
                    <a:pt x="270" y="1499"/>
                  </a:lnTo>
                  <a:lnTo>
                    <a:pt x="269" y="1498"/>
                  </a:lnTo>
                  <a:lnTo>
                    <a:pt x="268" y="1497"/>
                  </a:lnTo>
                  <a:lnTo>
                    <a:pt x="268" y="1497"/>
                  </a:lnTo>
                  <a:lnTo>
                    <a:pt x="267" y="1497"/>
                  </a:lnTo>
                  <a:lnTo>
                    <a:pt x="267" y="1496"/>
                  </a:lnTo>
                  <a:lnTo>
                    <a:pt x="266" y="1496"/>
                  </a:lnTo>
                  <a:lnTo>
                    <a:pt x="265" y="1495"/>
                  </a:lnTo>
                  <a:lnTo>
                    <a:pt x="265" y="1494"/>
                  </a:lnTo>
                  <a:lnTo>
                    <a:pt x="264" y="1494"/>
                  </a:lnTo>
                  <a:lnTo>
                    <a:pt x="264" y="1493"/>
                  </a:lnTo>
                  <a:lnTo>
                    <a:pt x="263" y="1493"/>
                  </a:lnTo>
                  <a:lnTo>
                    <a:pt x="262" y="1492"/>
                  </a:lnTo>
                  <a:lnTo>
                    <a:pt x="262" y="1491"/>
                  </a:lnTo>
                  <a:lnTo>
                    <a:pt x="261" y="1491"/>
                  </a:lnTo>
                  <a:lnTo>
                    <a:pt x="261" y="1490"/>
                  </a:lnTo>
                  <a:lnTo>
                    <a:pt x="261" y="1490"/>
                  </a:lnTo>
                  <a:lnTo>
                    <a:pt x="260" y="1489"/>
                  </a:lnTo>
                  <a:lnTo>
                    <a:pt x="259" y="1488"/>
                  </a:lnTo>
                  <a:lnTo>
                    <a:pt x="258" y="1488"/>
                  </a:lnTo>
                  <a:lnTo>
                    <a:pt x="258" y="1487"/>
                  </a:lnTo>
                  <a:lnTo>
                    <a:pt x="257" y="1486"/>
                  </a:lnTo>
                  <a:lnTo>
                    <a:pt x="256" y="1486"/>
                  </a:lnTo>
                  <a:lnTo>
                    <a:pt x="256" y="1485"/>
                  </a:lnTo>
                  <a:lnTo>
                    <a:pt x="255" y="1484"/>
                  </a:lnTo>
                  <a:lnTo>
                    <a:pt x="254" y="1484"/>
                  </a:lnTo>
                  <a:lnTo>
                    <a:pt x="253" y="1483"/>
                  </a:lnTo>
                  <a:lnTo>
                    <a:pt x="253" y="1482"/>
                  </a:lnTo>
                  <a:lnTo>
                    <a:pt x="253" y="1482"/>
                  </a:lnTo>
                  <a:lnTo>
                    <a:pt x="252" y="1481"/>
                  </a:lnTo>
                  <a:lnTo>
                    <a:pt x="251" y="1481"/>
                  </a:lnTo>
                  <a:lnTo>
                    <a:pt x="251" y="1480"/>
                  </a:lnTo>
                  <a:lnTo>
                    <a:pt x="250" y="1479"/>
                  </a:lnTo>
                  <a:lnTo>
                    <a:pt x="249" y="1479"/>
                  </a:lnTo>
                  <a:lnTo>
                    <a:pt x="248" y="1478"/>
                  </a:lnTo>
                  <a:lnTo>
                    <a:pt x="248" y="1477"/>
                  </a:lnTo>
                  <a:lnTo>
                    <a:pt x="247" y="1477"/>
                  </a:lnTo>
                  <a:lnTo>
                    <a:pt x="247" y="1477"/>
                  </a:lnTo>
                  <a:lnTo>
                    <a:pt x="247" y="1476"/>
                  </a:lnTo>
                  <a:lnTo>
                    <a:pt x="246" y="1475"/>
                  </a:lnTo>
                  <a:lnTo>
                    <a:pt x="246" y="1475"/>
                  </a:lnTo>
                  <a:lnTo>
                    <a:pt x="245" y="1474"/>
                  </a:lnTo>
                  <a:lnTo>
                    <a:pt x="244" y="1473"/>
                  </a:lnTo>
                  <a:lnTo>
                    <a:pt x="243" y="1472"/>
                  </a:lnTo>
                  <a:lnTo>
                    <a:pt x="243" y="1472"/>
                  </a:lnTo>
                  <a:lnTo>
                    <a:pt x="242" y="1471"/>
                  </a:lnTo>
                  <a:lnTo>
                    <a:pt x="242" y="1471"/>
                  </a:lnTo>
                  <a:lnTo>
                    <a:pt x="241" y="1471"/>
                  </a:lnTo>
                  <a:lnTo>
                    <a:pt x="240" y="1470"/>
                  </a:lnTo>
                  <a:lnTo>
                    <a:pt x="240" y="1469"/>
                  </a:lnTo>
                  <a:lnTo>
                    <a:pt x="240" y="1469"/>
                  </a:lnTo>
                  <a:lnTo>
                    <a:pt x="239" y="1468"/>
                  </a:lnTo>
                  <a:lnTo>
                    <a:pt x="238" y="1467"/>
                  </a:lnTo>
                  <a:lnTo>
                    <a:pt x="237" y="1466"/>
                  </a:lnTo>
                  <a:lnTo>
                    <a:pt x="236" y="1465"/>
                  </a:lnTo>
                  <a:lnTo>
                    <a:pt x="235" y="1464"/>
                  </a:lnTo>
                  <a:lnTo>
                    <a:pt x="234" y="1463"/>
                  </a:lnTo>
                  <a:lnTo>
                    <a:pt x="234" y="1462"/>
                  </a:lnTo>
                  <a:lnTo>
                    <a:pt x="233" y="1461"/>
                  </a:lnTo>
                  <a:lnTo>
                    <a:pt x="232" y="1460"/>
                  </a:lnTo>
                  <a:lnTo>
                    <a:pt x="231" y="1460"/>
                  </a:lnTo>
                  <a:lnTo>
                    <a:pt x="231" y="1459"/>
                  </a:lnTo>
                  <a:lnTo>
                    <a:pt x="230" y="1459"/>
                  </a:lnTo>
                  <a:lnTo>
                    <a:pt x="229" y="1458"/>
                  </a:lnTo>
                  <a:lnTo>
                    <a:pt x="229" y="1457"/>
                  </a:lnTo>
                  <a:lnTo>
                    <a:pt x="228" y="1456"/>
                  </a:lnTo>
                  <a:lnTo>
                    <a:pt x="227" y="1455"/>
                  </a:lnTo>
                  <a:lnTo>
                    <a:pt x="226" y="1454"/>
                  </a:lnTo>
                  <a:lnTo>
                    <a:pt x="226" y="1454"/>
                  </a:lnTo>
                  <a:lnTo>
                    <a:pt x="225" y="1453"/>
                  </a:lnTo>
                  <a:lnTo>
                    <a:pt x="224" y="1452"/>
                  </a:lnTo>
                  <a:lnTo>
                    <a:pt x="223" y="1451"/>
                  </a:lnTo>
                  <a:lnTo>
                    <a:pt x="223" y="1450"/>
                  </a:lnTo>
                  <a:lnTo>
                    <a:pt x="222" y="1450"/>
                  </a:lnTo>
                  <a:lnTo>
                    <a:pt x="222" y="1450"/>
                  </a:lnTo>
                  <a:lnTo>
                    <a:pt x="221" y="1449"/>
                  </a:lnTo>
                  <a:lnTo>
                    <a:pt x="220" y="1448"/>
                  </a:lnTo>
                  <a:lnTo>
                    <a:pt x="220" y="1447"/>
                  </a:lnTo>
                  <a:lnTo>
                    <a:pt x="219" y="1446"/>
                  </a:lnTo>
                  <a:lnTo>
                    <a:pt x="218" y="1445"/>
                  </a:lnTo>
                  <a:lnTo>
                    <a:pt x="218" y="1445"/>
                  </a:lnTo>
                  <a:lnTo>
                    <a:pt x="217" y="1444"/>
                  </a:lnTo>
                  <a:lnTo>
                    <a:pt x="217" y="1444"/>
                  </a:lnTo>
                  <a:lnTo>
                    <a:pt x="216" y="1443"/>
                  </a:lnTo>
                  <a:lnTo>
                    <a:pt x="216" y="1442"/>
                  </a:lnTo>
                  <a:lnTo>
                    <a:pt x="215" y="1442"/>
                  </a:lnTo>
                  <a:lnTo>
                    <a:pt x="214" y="1441"/>
                  </a:lnTo>
                  <a:lnTo>
                    <a:pt x="213" y="1440"/>
                  </a:lnTo>
                  <a:lnTo>
                    <a:pt x="213" y="1439"/>
                  </a:lnTo>
                  <a:lnTo>
                    <a:pt x="212" y="1438"/>
                  </a:lnTo>
                  <a:lnTo>
                    <a:pt x="211" y="1437"/>
                  </a:lnTo>
                  <a:lnTo>
                    <a:pt x="211" y="1437"/>
                  </a:lnTo>
                  <a:lnTo>
                    <a:pt x="210" y="1436"/>
                  </a:lnTo>
                  <a:lnTo>
                    <a:pt x="209" y="1435"/>
                  </a:lnTo>
                  <a:lnTo>
                    <a:pt x="208" y="1434"/>
                  </a:lnTo>
                  <a:lnTo>
                    <a:pt x="207" y="1433"/>
                  </a:lnTo>
                  <a:lnTo>
                    <a:pt x="206" y="1432"/>
                  </a:lnTo>
                  <a:lnTo>
                    <a:pt x="206" y="1431"/>
                  </a:lnTo>
                  <a:lnTo>
                    <a:pt x="205" y="1431"/>
                  </a:lnTo>
                  <a:lnTo>
                    <a:pt x="205" y="1430"/>
                  </a:lnTo>
                  <a:lnTo>
                    <a:pt x="205" y="1430"/>
                  </a:lnTo>
                  <a:lnTo>
                    <a:pt x="204" y="1428"/>
                  </a:lnTo>
                  <a:lnTo>
                    <a:pt x="203" y="1428"/>
                  </a:lnTo>
                  <a:lnTo>
                    <a:pt x="202" y="1427"/>
                  </a:lnTo>
                  <a:lnTo>
                    <a:pt x="201" y="1426"/>
                  </a:lnTo>
                  <a:lnTo>
                    <a:pt x="201" y="1425"/>
                  </a:lnTo>
                  <a:lnTo>
                    <a:pt x="201" y="1425"/>
                  </a:lnTo>
                  <a:lnTo>
                    <a:pt x="200" y="1424"/>
                  </a:lnTo>
                  <a:lnTo>
                    <a:pt x="199" y="1423"/>
                  </a:lnTo>
                  <a:lnTo>
                    <a:pt x="199" y="1422"/>
                  </a:lnTo>
                  <a:lnTo>
                    <a:pt x="198" y="1422"/>
                  </a:lnTo>
                  <a:lnTo>
                    <a:pt x="198" y="1422"/>
                  </a:lnTo>
                  <a:lnTo>
                    <a:pt x="197" y="1421"/>
                  </a:lnTo>
                  <a:lnTo>
                    <a:pt x="197" y="1420"/>
                  </a:lnTo>
                  <a:lnTo>
                    <a:pt x="196" y="1419"/>
                  </a:lnTo>
                  <a:lnTo>
                    <a:pt x="195" y="1418"/>
                  </a:lnTo>
                  <a:lnTo>
                    <a:pt x="194" y="1417"/>
                  </a:lnTo>
                  <a:lnTo>
                    <a:pt x="193" y="1416"/>
                  </a:lnTo>
                  <a:lnTo>
                    <a:pt x="193" y="1415"/>
                  </a:lnTo>
                  <a:lnTo>
                    <a:pt x="192" y="1415"/>
                  </a:lnTo>
                  <a:lnTo>
                    <a:pt x="191" y="1414"/>
                  </a:lnTo>
                  <a:lnTo>
                    <a:pt x="191" y="1413"/>
                  </a:lnTo>
                  <a:lnTo>
                    <a:pt x="191" y="1413"/>
                  </a:lnTo>
                  <a:lnTo>
                    <a:pt x="190" y="1412"/>
                  </a:lnTo>
                  <a:lnTo>
                    <a:pt x="189" y="1411"/>
                  </a:lnTo>
                  <a:lnTo>
                    <a:pt x="189" y="1411"/>
                  </a:lnTo>
                  <a:lnTo>
                    <a:pt x="189" y="1410"/>
                  </a:lnTo>
                  <a:lnTo>
                    <a:pt x="188" y="1409"/>
                  </a:lnTo>
                  <a:lnTo>
                    <a:pt x="188" y="1409"/>
                  </a:lnTo>
                  <a:lnTo>
                    <a:pt x="187" y="1408"/>
                  </a:lnTo>
                  <a:lnTo>
                    <a:pt x="187" y="1408"/>
                  </a:lnTo>
                  <a:lnTo>
                    <a:pt x="186" y="1407"/>
                  </a:lnTo>
                  <a:lnTo>
                    <a:pt x="185" y="1405"/>
                  </a:lnTo>
                  <a:lnTo>
                    <a:pt x="184" y="1404"/>
                  </a:lnTo>
                  <a:lnTo>
                    <a:pt x="184" y="1404"/>
                  </a:lnTo>
                  <a:lnTo>
                    <a:pt x="183" y="1404"/>
                  </a:lnTo>
                  <a:lnTo>
                    <a:pt x="183" y="1403"/>
                  </a:lnTo>
                  <a:lnTo>
                    <a:pt x="182" y="1402"/>
                  </a:lnTo>
                  <a:lnTo>
                    <a:pt x="181" y="1401"/>
                  </a:lnTo>
                  <a:lnTo>
                    <a:pt x="180" y="1400"/>
                  </a:lnTo>
                  <a:lnTo>
                    <a:pt x="180" y="1399"/>
                  </a:lnTo>
                  <a:lnTo>
                    <a:pt x="180" y="1399"/>
                  </a:lnTo>
                  <a:lnTo>
                    <a:pt x="179" y="1398"/>
                  </a:lnTo>
                  <a:lnTo>
                    <a:pt x="178" y="1397"/>
                  </a:lnTo>
                  <a:lnTo>
                    <a:pt x="178" y="1396"/>
                  </a:lnTo>
                  <a:lnTo>
                    <a:pt x="177" y="1396"/>
                  </a:lnTo>
                  <a:lnTo>
                    <a:pt x="176" y="1394"/>
                  </a:lnTo>
                  <a:lnTo>
                    <a:pt x="175" y="1393"/>
                  </a:lnTo>
                  <a:lnTo>
                    <a:pt x="175" y="1392"/>
                  </a:lnTo>
                  <a:lnTo>
                    <a:pt x="174" y="1392"/>
                  </a:lnTo>
                  <a:lnTo>
                    <a:pt x="173" y="1390"/>
                  </a:lnTo>
                  <a:lnTo>
                    <a:pt x="173" y="1390"/>
                  </a:lnTo>
                  <a:lnTo>
                    <a:pt x="172" y="1389"/>
                  </a:lnTo>
                  <a:lnTo>
                    <a:pt x="172" y="1388"/>
                  </a:lnTo>
                  <a:lnTo>
                    <a:pt x="171" y="1387"/>
                  </a:lnTo>
                  <a:lnTo>
                    <a:pt x="171" y="1387"/>
                  </a:lnTo>
                  <a:lnTo>
                    <a:pt x="170" y="1386"/>
                  </a:lnTo>
                  <a:lnTo>
                    <a:pt x="170" y="1386"/>
                  </a:lnTo>
                  <a:lnTo>
                    <a:pt x="169" y="1385"/>
                  </a:lnTo>
                  <a:lnTo>
                    <a:pt x="169" y="1384"/>
                  </a:lnTo>
                  <a:lnTo>
                    <a:pt x="168" y="1384"/>
                  </a:lnTo>
                  <a:lnTo>
                    <a:pt x="168" y="1383"/>
                  </a:lnTo>
                  <a:lnTo>
                    <a:pt x="167" y="1382"/>
                  </a:lnTo>
                  <a:lnTo>
                    <a:pt x="167" y="1381"/>
                  </a:lnTo>
                  <a:lnTo>
                    <a:pt x="166" y="1381"/>
                  </a:lnTo>
                  <a:lnTo>
                    <a:pt x="166" y="1380"/>
                  </a:lnTo>
                  <a:lnTo>
                    <a:pt x="165" y="1379"/>
                  </a:lnTo>
                  <a:lnTo>
                    <a:pt x="165" y="1379"/>
                  </a:lnTo>
                  <a:lnTo>
                    <a:pt x="164" y="1377"/>
                  </a:lnTo>
                  <a:lnTo>
                    <a:pt x="163" y="1377"/>
                  </a:lnTo>
                  <a:lnTo>
                    <a:pt x="163" y="1376"/>
                  </a:lnTo>
                  <a:lnTo>
                    <a:pt x="162" y="1375"/>
                  </a:lnTo>
                  <a:lnTo>
                    <a:pt x="161" y="1374"/>
                  </a:lnTo>
                  <a:lnTo>
                    <a:pt x="161" y="1373"/>
                  </a:lnTo>
                  <a:lnTo>
                    <a:pt x="160" y="1372"/>
                  </a:lnTo>
                  <a:lnTo>
                    <a:pt x="160" y="1372"/>
                  </a:lnTo>
                  <a:lnTo>
                    <a:pt x="159" y="1371"/>
                  </a:lnTo>
                  <a:lnTo>
                    <a:pt x="159" y="1370"/>
                  </a:lnTo>
                  <a:lnTo>
                    <a:pt x="158" y="1370"/>
                  </a:lnTo>
                  <a:lnTo>
                    <a:pt x="158" y="1369"/>
                  </a:lnTo>
                  <a:lnTo>
                    <a:pt x="157" y="1368"/>
                  </a:lnTo>
                  <a:lnTo>
                    <a:pt x="157" y="1368"/>
                  </a:lnTo>
                  <a:lnTo>
                    <a:pt x="156" y="1367"/>
                  </a:lnTo>
                  <a:lnTo>
                    <a:pt x="156" y="1366"/>
                  </a:lnTo>
                  <a:lnTo>
                    <a:pt x="155" y="1366"/>
                  </a:lnTo>
                  <a:lnTo>
                    <a:pt x="155" y="1365"/>
                  </a:lnTo>
                  <a:lnTo>
                    <a:pt x="154" y="1364"/>
                  </a:lnTo>
                  <a:lnTo>
                    <a:pt x="153" y="1363"/>
                  </a:lnTo>
                  <a:lnTo>
                    <a:pt x="153" y="1362"/>
                  </a:lnTo>
                  <a:lnTo>
                    <a:pt x="152" y="1361"/>
                  </a:lnTo>
                  <a:lnTo>
                    <a:pt x="152" y="1360"/>
                  </a:lnTo>
                  <a:lnTo>
                    <a:pt x="151" y="1360"/>
                  </a:lnTo>
                  <a:lnTo>
                    <a:pt x="151" y="1359"/>
                  </a:lnTo>
                  <a:lnTo>
                    <a:pt x="150" y="1358"/>
                  </a:lnTo>
                  <a:lnTo>
                    <a:pt x="149" y="1357"/>
                  </a:lnTo>
                  <a:lnTo>
                    <a:pt x="149" y="1356"/>
                  </a:lnTo>
                  <a:lnTo>
                    <a:pt x="148" y="1355"/>
                  </a:lnTo>
                  <a:lnTo>
                    <a:pt x="147" y="1353"/>
                  </a:lnTo>
                  <a:lnTo>
                    <a:pt x="146" y="1352"/>
                  </a:lnTo>
                  <a:lnTo>
                    <a:pt x="146" y="1351"/>
                  </a:lnTo>
                  <a:lnTo>
                    <a:pt x="145" y="1351"/>
                  </a:lnTo>
                  <a:lnTo>
                    <a:pt x="145" y="1350"/>
                  </a:lnTo>
                  <a:lnTo>
                    <a:pt x="144" y="1349"/>
                  </a:lnTo>
                  <a:lnTo>
                    <a:pt x="144" y="1349"/>
                  </a:lnTo>
                  <a:lnTo>
                    <a:pt x="143" y="1348"/>
                  </a:lnTo>
                  <a:lnTo>
                    <a:pt x="143" y="1347"/>
                  </a:lnTo>
                  <a:lnTo>
                    <a:pt x="142" y="1346"/>
                  </a:lnTo>
                  <a:lnTo>
                    <a:pt x="142" y="1346"/>
                  </a:lnTo>
                  <a:lnTo>
                    <a:pt x="141" y="1344"/>
                  </a:lnTo>
                  <a:lnTo>
                    <a:pt x="140" y="1343"/>
                  </a:lnTo>
                  <a:lnTo>
                    <a:pt x="140" y="1343"/>
                  </a:lnTo>
                  <a:lnTo>
                    <a:pt x="139" y="1342"/>
                  </a:lnTo>
                  <a:lnTo>
                    <a:pt x="139" y="1341"/>
                  </a:lnTo>
                  <a:lnTo>
                    <a:pt x="138" y="1340"/>
                  </a:lnTo>
                  <a:lnTo>
                    <a:pt x="137" y="1339"/>
                  </a:lnTo>
                  <a:lnTo>
                    <a:pt x="137" y="1338"/>
                  </a:lnTo>
                  <a:lnTo>
                    <a:pt x="137" y="1338"/>
                  </a:lnTo>
                  <a:lnTo>
                    <a:pt x="136" y="1336"/>
                  </a:lnTo>
                  <a:lnTo>
                    <a:pt x="135" y="1336"/>
                  </a:lnTo>
                  <a:lnTo>
                    <a:pt x="135" y="1335"/>
                  </a:lnTo>
                  <a:lnTo>
                    <a:pt x="134" y="1334"/>
                  </a:lnTo>
                  <a:lnTo>
                    <a:pt x="134" y="1334"/>
                  </a:lnTo>
                  <a:lnTo>
                    <a:pt x="133" y="1333"/>
                  </a:lnTo>
                  <a:lnTo>
                    <a:pt x="133" y="1332"/>
                  </a:lnTo>
                  <a:lnTo>
                    <a:pt x="133" y="1332"/>
                  </a:lnTo>
                  <a:lnTo>
                    <a:pt x="132" y="1331"/>
                  </a:lnTo>
                  <a:lnTo>
                    <a:pt x="132" y="1330"/>
                  </a:lnTo>
                  <a:lnTo>
                    <a:pt x="131" y="1328"/>
                  </a:lnTo>
                  <a:lnTo>
                    <a:pt x="130" y="1327"/>
                  </a:lnTo>
                  <a:lnTo>
                    <a:pt x="129" y="1326"/>
                  </a:lnTo>
                  <a:lnTo>
                    <a:pt x="129" y="1325"/>
                  </a:lnTo>
                  <a:lnTo>
                    <a:pt x="128" y="1324"/>
                  </a:lnTo>
                  <a:lnTo>
                    <a:pt x="127" y="1323"/>
                  </a:lnTo>
                  <a:lnTo>
                    <a:pt x="127" y="1322"/>
                  </a:lnTo>
                  <a:lnTo>
                    <a:pt x="126" y="1320"/>
                  </a:lnTo>
                  <a:lnTo>
                    <a:pt x="125" y="1320"/>
                  </a:lnTo>
                  <a:lnTo>
                    <a:pt x="125" y="1319"/>
                  </a:lnTo>
                  <a:lnTo>
                    <a:pt x="125" y="1318"/>
                  </a:lnTo>
                  <a:lnTo>
                    <a:pt x="124" y="1317"/>
                  </a:lnTo>
                  <a:lnTo>
                    <a:pt x="124" y="1317"/>
                  </a:lnTo>
                  <a:lnTo>
                    <a:pt x="123" y="1316"/>
                  </a:lnTo>
                  <a:lnTo>
                    <a:pt x="122" y="1315"/>
                  </a:lnTo>
                  <a:lnTo>
                    <a:pt x="122" y="1314"/>
                  </a:lnTo>
                  <a:lnTo>
                    <a:pt x="122" y="1313"/>
                  </a:lnTo>
                  <a:lnTo>
                    <a:pt x="121" y="1312"/>
                  </a:lnTo>
                  <a:lnTo>
                    <a:pt x="120" y="1311"/>
                  </a:lnTo>
                  <a:lnTo>
                    <a:pt x="120" y="1310"/>
                  </a:lnTo>
                  <a:lnTo>
                    <a:pt x="120" y="1310"/>
                  </a:lnTo>
                  <a:lnTo>
                    <a:pt x="119" y="1309"/>
                  </a:lnTo>
                  <a:lnTo>
                    <a:pt x="118" y="1308"/>
                  </a:lnTo>
                  <a:lnTo>
                    <a:pt x="118" y="1307"/>
                  </a:lnTo>
                  <a:lnTo>
                    <a:pt x="117" y="1305"/>
                  </a:lnTo>
                  <a:lnTo>
                    <a:pt x="117" y="1305"/>
                  </a:lnTo>
                  <a:lnTo>
                    <a:pt x="116" y="1304"/>
                  </a:lnTo>
                  <a:lnTo>
                    <a:pt x="116" y="1303"/>
                  </a:lnTo>
                  <a:lnTo>
                    <a:pt x="115" y="1302"/>
                  </a:lnTo>
                  <a:lnTo>
                    <a:pt x="115" y="1301"/>
                  </a:lnTo>
                  <a:lnTo>
                    <a:pt x="114" y="1300"/>
                  </a:lnTo>
                  <a:lnTo>
                    <a:pt x="113" y="1299"/>
                  </a:lnTo>
                  <a:lnTo>
                    <a:pt x="113" y="1298"/>
                  </a:lnTo>
                  <a:lnTo>
                    <a:pt x="112" y="1297"/>
                  </a:lnTo>
                  <a:lnTo>
                    <a:pt x="111" y="1295"/>
                  </a:lnTo>
                  <a:lnTo>
                    <a:pt x="110" y="1294"/>
                  </a:lnTo>
                  <a:lnTo>
                    <a:pt x="110" y="1293"/>
                  </a:lnTo>
                  <a:lnTo>
                    <a:pt x="110" y="1292"/>
                  </a:lnTo>
                  <a:lnTo>
                    <a:pt x="109" y="1291"/>
                  </a:lnTo>
                  <a:lnTo>
                    <a:pt x="108" y="1290"/>
                  </a:lnTo>
                  <a:lnTo>
                    <a:pt x="108" y="1289"/>
                  </a:lnTo>
                  <a:lnTo>
                    <a:pt x="108" y="1289"/>
                  </a:lnTo>
                  <a:lnTo>
                    <a:pt x="107" y="1288"/>
                  </a:lnTo>
                  <a:lnTo>
                    <a:pt x="107" y="1287"/>
                  </a:lnTo>
                  <a:lnTo>
                    <a:pt x="106" y="1286"/>
                  </a:lnTo>
                  <a:lnTo>
                    <a:pt x="106" y="1286"/>
                  </a:lnTo>
                  <a:lnTo>
                    <a:pt x="105" y="1285"/>
                  </a:lnTo>
                  <a:lnTo>
                    <a:pt x="105" y="1284"/>
                  </a:lnTo>
                  <a:lnTo>
                    <a:pt x="104" y="1283"/>
                  </a:lnTo>
                  <a:lnTo>
                    <a:pt x="104" y="1282"/>
                  </a:lnTo>
                  <a:lnTo>
                    <a:pt x="103" y="1281"/>
                  </a:lnTo>
                  <a:lnTo>
                    <a:pt x="103" y="1280"/>
                  </a:lnTo>
                  <a:lnTo>
                    <a:pt x="102" y="1279"/>
                  </a:lnTo>
                  <a:lnTo>
                    <a:pt x="102" y="1278"/>
                  </a:lnTo>
                  <a:lnTo>
                    <a:pt x="101" y="1277"/>
                  </a:lnTo>
                  <a:lnTo>
                    <a:pt x="101" y="1276"/>
                  </a:lnTo>
                  <a:lnTo>
                    <a:pt x="100" y="1275"/>
                  </a:lnTo>
                  <a:lnTo>
                    <a:pt x="100" y="1274"/>
                  </a:lnTo>
                  <a:lnTo>
                    <a:pt x="99" y="1274"/>
                  </a:lnTo>
                  <a:lnTo>
                    <a:pt x="99" y="1273"/>
                  </a:lnTo>
                  <a:lnTo>
                    <a:pt x="98" y="1271"/>
                  </a:lnTo>
                  <a:lnTo>
                    <a:pt x="98" y="1271"/>
                  </a:lnTo>
                  <a:lnTo>
                    <a:pt x="98" y="1270"/>
                  </a:lnTo>
                  <a:lnTo>
                    <a:pt x="97" y="1269"/>
                  </a:lnTo>
                  <a:lnTo>
                    <a:pt x="97" y="1268"/>
                  </a:lnTo>
                  <a:lnTo>
                    <a:pt x="96" y="1267"/>
                  </a:lnTo>
                  <a:lnTo>
                    <a:pt x="95" y="1266"/>
                  </a:lnTo>
                  <a:lnTo>
                    <a:pt x="95" y="1265"/>
                  </a:lnTo>
                  <a:lnTo>
                    <a:pt x="94" y="1263"/>
                  </a:lnTo>
                  <a:lnTo>
                    <a:pt x="94" y="1262"/>
                  </a:lnTo>
                  <a:lnTo>
                    <a:pt x="93" y="1261"/>
                  </a:lnTo>
                  <a:lnTo>
                    <a:pt x="92" y="1260"/>
                  </a:lnTo>
                  <a:lnTo>
                    <a:pt x="92" y="1259"/>
                  </a:lnTo>
                  <a:lnTo>
                    <a:pt x="92" y="1259"/>
                  </a:lnTo>
                  <a:lnTo>
                    <a:pt x="91" y="1258"/>
                  </a:lnTo>
                  <a:lnTo>
                    <a:pt x="91" y="1257"/>
                  </a:lnTo>
                  <a:lnTo>
                    <a:pt x="91" y="1257"/>
                  </a:lnTo>
                  <a:lnTo>
                    <a:pt x="90" y="1255"/>
                  </a:lnTo>
                  <a:lnTo>
                    <a:pt x="90" y="1255"/>
                  </a:lnTo>
                  <a:lnTo>
                    <a:pt x="90" y="1255"/>
                  </a:lnTo>
                  <a:lnTo>
                    <a:pt x="89" y="1253"/>
                  </a:lnTo>
                  <a:lnTo>
                    <a:pt x="88" y="1252"/>
                  </a:lnTo>
                  <a:lnTo>
                    <a:pt x="88" y="1251"/>
                  </a:lnTo>
                  <a:lnTo>
                    <a:pt x="87" y="1250"/>
                  </a:lnTo>
                  <a:lnTo>
                    <a:pt x="87" y="1249"/>
                  </a:lnTo>
                  <a:lnTo>
                    <a:pt x="86" y="1248"/>
                  </a:lnTo>
                  <a:lnTo>
                    <a:pt x="86" y="1247"/>
                  </a:lnTo>
                  <a:lnTo>
                    <a:pt x="86" y="1246"/>
                  </a:lnTo>
                  <a:lnTo>
                    <a:pt x="85" y="1245"/>
                  </a:lnTo>
                  <a:lnTo>
                    <a:pt x="84" y="1244"/>
                  </a:lnTo>
                  <a:lnTo>
                    <a:pt x="84" y="1243"/>
                  </a:lnTo>
                  <a:lnTo>
                    <a:pt x="84" y="1242"/>
                  </a:lnTo>
                  <a:lnTo>
                    <a:pt x="83" y="1241"/>
                  </a:lnTo>
                  <a:lnTo>
                    <a:pt x="83" y="1240"/>
                  </a:lnTo>
                  <a:lnTo>
                    <a:pt x="82" y="1240"/>
                  </a:lnTo>
                  <a:lnTo>
                    <a:pt x="82" y="1239"/>
                  </a:lnTo>
                  <a:lnTo>
                    <a:pt x="82" y="1237"/>
                  </a:lnTo>
                  <a:lnTo>
                    <a:pt x="81" y="1236"/>
                  </a:lnTo>
                  <a:lnTo>
                    <a:pt x="80" y="1235"/>
                  </a:lnTo>
                  <a:lnTo>
                    <a:pt x="80" y="1234"/>
                  </a:lnTo>
                  <a:lnTo>
                    <a:pt x="80" y="1233"/>
                  </a:lnTo>
                  <a:lnTo>
                    <a:pt x="79" y="1232"/>
                  </a:lnTo>
                  <a:lnTo>
                    <a:pt x="79" y="1232"/>
                  </a:lnTo>
                  <a:lnTo>
                    <a:pt x="78" y="1231"/>
                  </a:lnTo>
                  <a:lnTo>
                    <a:pt x="78" y="1230"/>
                  </a:lnTo>
                  <a:lnTo>
                    <a:pt x="78" y="1229"/>
                  </a:lnTo>
                  <a:lnTo>
                    <a:pt x="78" y="1229"/>
                  </a:lnTo>
                  <a:lnTo>
                    <a:pt x="77" y="1228"/>
                  </a:lnTo>
                  <a:lnTo>
                    <a:pt x="77" y="1227"/>
                  </a:lnTo>
                  <a:lnTo>
                    <a:pt x="76" y="1226"/>
                  </a:lnTo>
                  <a:lnTo>
                    <a:pt x="76" y="1225"/>
                  </a:lnTo>
                  <a:lnTo>
                    <a:pt x="76" y="1225"/>
                  </a:lnTo>
                  <a:lnTo>
                    <a:pt x="75" y="1223"/>
                  </a:lnTo>
                  <a:lnTo>
                    <a:pt x="75" y="1223"/>
                  </a:lnTo>
                  <a:lnTo>
                    <a:pt x="74" y="1222"/>
                  </a:lnTo>
                  <a:lnTo>
                    <a:pt x="74" y="1220"/>
                  </a:lnTo>
                  <a:lnTo>
                    <a:pt x="73" y="1219"/>
                  </a:lnTo>
                  <a:lnTo>
                    <a:pt x="73" y="1218"/>
                  </a:lnTo>
                  <a:lnTo>
                    <a:pt x="72" y="1217"/>
                  </a:lnTo>
                  <a:lnTo>
                    <a:pt x="72" y="1216"/>
                  </a:lnTo>
                  <a:lnTo>
                    <a:pt x="71" y="1215"/>
                  </a:lnTo>
                  <a:lnTo>
                    <a:pt x="71" y="1215"/>
                  </a:lnTo>
                  <a:lnTo>
                    <a:pt x="71" y="1213"/>
                  </a:lnTo>
                  <a:lnTo>
                    <a:pt x="70" y="1212"/>
                  </a:lnTo>
                  <a:lnTo>
                    <a:pt x="70" y="1211"/>
                  </a:lnTo>
                  <a:lnTo>
                    <a:pt x="69" y="1210"/>
                  </a:lnTo>
                  <a:lnTo>
                    <a:pt x="69" y="1209"/>
                  </a:lnTo>
                  <a:lnTo>
                    <a:pt x="68" y="1208"/>
                  </a:lnTo>
                  <a:lnTo>
                    <a:pt x="68" y="1207"/>
                  </a:lnTo>
                  <a:lnTo>
                    <a:pt x="68" y="1206"/>
                  </a:lnTo>
                  <a:lnTo>
                    <a:pt x="67" y="1205"/>
                  </a:lnTo>
                  <a:lnTo>
                    <a:pt x="67" y="1204"/>
                  </a:lnTo>
                  <a:lnTo>
                    <a:pt x="66" y="1203"/>
                  </a:lnTo>
                  <a:lnTo>
                    <a:pt x="66" y="1202"/>
                  </a:lnTo>
                  <a:lnTo>
                    <a:pt x="66" y="1201"/>
                  </a:lnTo>
                  <a:lnTo>
                    <a:pt x="65" y="1201"/>
                  </a:lnTo>
                  <a:lnTo>
                    <a:pt x="65" y="1199"/>
                  </a:lnTo>
                  <a:lnTo>
                    <a:pt x="64" y="1198"/>
                  </a:lnTo>
                  <a:lnTo>
                    <a:pt x="64" y="1197"/>
                  </a:lnTo>
                  <a:lnTo>
                    <a:pt x="64" y="1197"/>
                  </a:lnTo>
                  <a:lnTo>
                    <a:pt x="63" y="1196"/>
                  </a:lnTo>
                  <a:lnTo>
                    <a:pt x="63" y="1195"/>
                  </a:lnTo>
                  <a:lnTo>
                    <a:pt x="63" y="1194"/>
                  </a:lnTo>
                  <a:lnTo>
                    <a:pt x="62" y="1193"/>
                  </a:lnTo>
                  <a:lnTo>
                    <a:pt x="62" y="1192"/>
                  </a:lnTo>
                  <a:lnTo>
                    <a:pt x="61" y="1191"/>
                  </a:lnTo>
                  <a:lnTo>
                    <a:pt x="61" y="1190"/>
                  </a:lnTo>
                  <a:lnTo>
                    <a:pt x="61" y="1189"/>
                  </a:lnTo>
                  <a:lnTo>
                    <a:pt x="60" y="1188"/>
                  </a:lnTo>
                  <a:lnTo>
                    <a:pt x="60" y="1188"/>
                  </a:lnTo>
                  <a:lnTo>
                    <a:pt x="60" y="1187"/>
                  </a:lnTo>
                  <a:lnTo>
                    <a:pt x="59" y="1186"/>
                  </a:lnTo>
                  <a:lnTo>
                    <a:pt x="59" y="1185"/>
                  </a:lnTo>
                  <a:lnTo>
                    <a:pt x="59" y="1184"/>
                  </a:lnTo>
                  <a:lnTo>
                    <a:pt x="58" y="1184"/>
                  </a:lnTo>
                  <a:lnTo>
                    <a:pt x="58" y="1182"/>
                  </a:lnTo>
                  <a:lnTo>
                    <a:pt x="58" y="1182"/>
                  </a:lnTo>
                  <a:lnTo>
                    <a:pt x="58" y="1181"/>
                  </a:lnTo>
                  <a:lnTo>
                    <a:pt x="57" y="1180"/>
                  </a:lnTo>
                  <a:lnTo>
                    <a:pt x="57" y="1179"/>
                  </a:lnTo>
                  <a:lnTo>
                    <a:pt x="56" y="1178"/>
                  </a:lnTo>
                  <a:lnTo>
                    <a:pt x="56" y="1177"/>
                  </a:lnTo>
                  <a:lnTo>
                    <a:pt x="56" y="1176"/>
                  </a:lnTo>
                  <a:lnTo>
                    <a:pt x="55" y="1176"/>
                  </a:lnTo>
                  <a:lnTo>
                    <a:pt x="55" y="1175"/>
                  </a:lnTo>
                  <a:lnTo>
                    <a:pt x="54" y="1173"/>
                  </a:lnTo>
                  <a:lnTo>
                    <a:pt x="54" y="1173"/>
                  </a:lnTo>
                  <a:lnTo>
                    <a:pt x="54" y="1172"/>
                  </a:lnTo>
                  <a:lnTo>
                    <a:pt x="54" y="1171"/>
                  </a:lnTo>
                  <a:lnTo>
                    <a:pt x="54" y="1171"/>
                  </a:lnTo>
                  <a:lnTo>
                    <a:pt x="53" y="1169"/>
                  </a:lnTo>
                  <a:lnTo>
                    <a:pt x="53" y="1168"/>
                  </a:lnTo>
                  <a:lnTo>
                    <a:pt x="52" y="1167"/>
                  </a:lnTo>
                  <a:lnTo>
                    <a:pt x="52" y="1166"/>
                  </a:lnTo>
                  <a:lnTo>
                    <a:pt x="51" y="1165"/>
                  </a:lnTo>
                  <a:lnTo>
                    <a:pt x="51" y="1163"/>
                  </a:lnTo>
                  <a:lnTo>
                    <a:pt x="50" y="1162"/>
                  </a:lnTo>
                  <a:lnTo>
                    <a:pt x="50" y="1161"/>
                  </a:lnTo>
                  <a:lnTo>
                    <a:pt x="50" y="1160"/>
                  </a:lnTo>
                  <a:lnTo>
                    <a:pt x="49" y="1159"/>
                  </a:lnTo>
                  <a:lnTo>
                    <a:pt x="49" y="1158"/>
                  </a:lnTo>
                  <a:lnTo>
                    <a:pt x="49" y="1157"/>
                  </a:lnTo>
                  <a:lnTo>
                    <a:pt x="48" y="1156"/>
                  </a:lnTo>
                  <a:lnTo>
                    <a:pt x="48" y="1154"/>
                  </a:lnTo>
                  <a:lnTo>
                    <a:pt x="48" y="1154"/>
                  </a:lnTo>
                  <a:lnTo>
                    <a:pt x="47" y="1153"/>
                  </a:lnTo>
                  <a:lnTo>
                    <a:pt x="47" y="1152"/>
                  </a:lnTo>
                  <a:lnTo>
                    <a:pt x="47" y="1151"/>
                  </a:lnTo>
                  <a:lnTo>
                    <a:pt x="46" y="1150"/>
                  </a:lnTo>
                  <a:lnTo>
                    <a:pt x="46" y="1148"/>
                  </a:lnTo>
                  <a:lnTo>
                    <a:pt x="46" y="1148"/>
                  </a:lnTo>
                  <a:lnTo>
                    <a:pt x="45" y="1146"/>
                  </a:lnTo>
                  <a:lnTo>
                    <a:pt x="45" y="1145"/>
                  </a:lnTo>
                  <a:lnTo>
                    <a:pt x="44" y="1144"/>
                  </a:lnTo>
                  <a:lnTo>
                    <a:pt x="44" y="1143"/>
                  </a:lnTo>
                  <a:lnTo>
                    <a:pt x="43" y="1142"/>
                  </a:lnTo>
                  <a:lnTo>
                    <a:pt x="43" y="1140"/>
                  </a:lnTo>
                  <a:lnTo>
                    <a:pt x="43" y="1140"/>
                  </a:lnTo>
                  <a:lnTo>
                    <a:pt x="42" y="1138"/>
                  </a:lnTo>
                  <a:lnTo>
                    <a:pt x="42" y="1137"/>
                  </a:lnTo>
                  <a:lnTo>
                    <a:pt x="41" y="1136"/>
                  </a:lnTo>
                  <a:lnTo>
                    <a:pt x="41" y="1135"/>
                  </a:lnTo>
                  <a:lnTo>
                    <a:pt x="41" y="1135"/>
                  </a:lnTo>
                  <a:lnTo>
                    <a:pt x="41" y="1134"/>
                  </a:lnTo>
                  <a:lnTo>
                    <a:pt x="40" y="1133"/>
                  </a:lnTo>
                  <a:lnTo>
                    <a:pt x="40" y="1132"/>
                  </a:lnTo>
                  <a:lnTo>
                    <a:pt x="40" y="1130"/>
                  </a:lnTo>
                  <a:lnTo>
                    <a:pt x="39" y="1129"/>
                  </a:lnTo>
                  <a:lnTo>
                    <a:pt x="39" y="1128"/>
                  </a:lnTo>
                  <a:lnTo>
                    <a:pt x="39" y="1127"/>
                  </a:lnTo>
                  <a:lnTo>
                    <a:pt x="38" y="1126"/>
                  </a:lnTo>
                  <a:lnTo>
                    <a:pt x="38" y="1124"/>
                  </a:lnTo>
                  <a:lnTo>
                    <a:pt x="38" y="1124"/>
                  </a:lnTo>
                  <a:lnTo>
                    <a:pt x="37" y="1123"/>
                  </a:lnTo>
                  <a:lnTo>
                    <a:pt x="37" y="1122"/>
                  </a:lnTo>
                  <a:lnTo>
                    <a:pt x="37" y="1121"/>
                  </a:lnTo>
                  <a:lnTo>
                    <a:pt x="37" y="1120"/>
                  </a:lnTo>
                  <a:lnTo>
                    <a:pt x="36" y="1119"/>
                  </a:lnTo>
                  <a:lnTo>
                    <a:pt x="36" y="1118"/>
                  </a:lnTo>
                  <a:lnTo>
                    <a:pt x="36" y="1117"/>
                  </a:lnTo>
                  <a:lnTo>
                    <a:pt x="35" y="1115"/>
                  </a:lnTo>
                  <a:lnTo>
                    <a:pt x="35" y="1115"/>
                  </a:lnTo>
                  <a:lnTo>
                    <a:pt x="35" y="1113"/>
                  </a:lnTo>
                  <a:lnTo>
                    <a:pt x="34" y="1112"/>
                  </a:lnTo>
                  <a:lnTo>
                    <a:pt x="34" y="1111"/>
                  </a:lnTo>
                  <a:lnTo>
                    <a:pt x="34" y="1111"/>
                  </a:lnTo>
                  <a:lnTo>
                    <a:pt x="34" y="1110"/>
                  </a:lnTo>
                  <a:lnTo>
                    <a:pt x="33" y="1109"/>
                  </a:lnTo>
                  <a:lnTo>
                    <a:pt x="33" y="1107"/>
                  </a:lnTo>
                  <a:lnTo>
                    <a:pt x="33" y="1107"/>
                  </a:lnTo>
                  <a:lnTo>
                    <a:pt x="32" y="1105"/>
                  </a:lnTo>
                  <a:lnTo>
                    <a:pt x="32" y="1104"/>
                  </a:lnTo>
                  <a:lnTo>
                    <a:pt x="32" y="1103"/>
                  </a:lnTo>
                  <a:lnTo>
                    <a:pt x="31" y="1102"/>
                  </a:lnTo>
                  <a:lnTo>
                    <a:pt x="31" y="1101"/>
                  </a:lnTo>
                  <a:lnTo>
                    <a:pt x="31" y="1100"/>
                  </a:lnTo>
                  <a:lnTo>
                    <a:pt x="31" y="1100"/>
                  </a:lnTo>
                  <a:lnTo>
                    <a:pt x="31" y="1099"/>
                  </a:lnTo>
                  <a:lnTo>
                    <a:pt x="30" y="1097"/>
                  </a:lnTo>
                  <a:lnTo>
                    <a:pt x="30" y="1097"/>
                  </a:lnTo>
                  <a:lnTo>
                    <a:pt x="30" y="1096"/>
                  </a:lnTo>
                  <a:lnTo>
                    <a:pt x="29" y="1095"/>
                  </a:lnTo>
                  <a:lnTo>
                    <a:pt x="29" y="1094"/>
                  </a:lnTo>
                  <a:lnTo>
                    <a:pt x="29" y="1093"/>
                  </a:lnTo>
                  <a:lnTo>
                    <a:pt x="29" y="1092"/>
                  </a:lnTo>
                  <a:lnTo>
                    <a:pt x="28" y="1090"/>
                  </a:lnTo>
                  <a:lnTo>
                    <a:pt x="28" y="1090"/>
                  </a:lnTo>
                  <a:lnTo>
                    <a:pt x="28" y="1090"/>
                  </a:lnTo>
                  <a:lnTo>
                    <a:pt x="28" y="1088"/>
                  </a:lnTo>
                  <a:lnTo>
                    <a:pt x="28" y="1088"/>
                  </a:lnTo>
                  <a:lnTo>
                    <a:pt x="27" y="1087"/>
                  </a:lnTo>
                  <a:lnTo>
                    <a:pt x="27" y="1086"/>
                  </a:lnTo>
                  <a:lnTo>
                    <a:pt x="27" y="1085"/>
                  </a:lnTo>
                  <a:lnTo>
                    <a:pt x="27" y="1084"/>
                  </a:lnTo>
                  <a:lnTo>
                    <a:pt x="26" y="1083"/>
                  </a:lnTo>
                  <a:lnTo>
                    <a:pt x="26" y="1083"/>
                  </a:lnTo>
                  <a:lnTo>
                    <a:pt x="26" y="1083"/>
                  </a:lnTo>
                  <a:lnTo>
                    <a:pt x="26" y="1082"/>
                  </a:lnTo>
                  <a:lnTo>
                    <a:pt x="26" y="1081"/>
                  </a:lnTo>
                  <a:lnTo>
                    <a:pt x="25" y="1079"/>
                  </a:lnTo>
                  <a:lnTo>
                    <a:pt x="25" y="1078"/>
                  </a:lnTo>
                  <a:lnTo>
                    <a:pt x="25" y="1077"/>
                  </a:lnTo>
                  <a:lnTo>
                    <a:pt x="24" y="1076"/>
                  </a:lnTo>
                  <a:lnTo>
                    <a:pt x="24" y="1075"/>
                  </a:lnTo>
                  <a:lnTo>
                    <a:pt x="24" y="1074"/>
                  </a:lnTo>
                  <a:lnTo>
                    <a:pt x="24" y="1072"/>
                  </a:lnTo>
                  <a:lnTo>
                    <a:pt x="23" y="1071"/>
                  </a:lnTo>
                  <a:lnTo>
                    <a:pt x="23" y="1070"/>
                  </a:lnTo>
                  <a:lnTo>
                    <a:pt x="23" y="1069"/>
                  </a:lnTo>
                  <a:lnTo>
                    <a:pt x="23" y="1068"/>
                  </a:lnTo>
                  <a:lnTo>
                    <a:pt x="22" y="1067"/>
                  </a:lnTo>
                  <a:lnTo>
                    <a:pt x="22" y="1065"/>
                  </a:lnTo>
                  <a:lnTo>
                    <a:pt x="22" y="1065"/>
                  </a:lnTo>
                  <a:lnTo>
                    <a:pt x="22" y="1064"/>
                  </a:lnTo>
                  <a:lnTo>
                    <a:pt x="22" y="1064"/>
                  </a:lnTo>
                  <a:lnTo>
                    <a:pt x="21" y="1062"/>
                  </a:lnTo>
                  <a:lnTo>
                    <a:pt x="21" y="1061"/>
                  </a:lnTo>
                  <a:lnTo>
                    <a:pt x="21" y="1060"/>
                  </a:lnTo>
                  <a:lnTo>
                    <a:pt x="21" y="1059"/>
                  </a:lnTo>
                  <a:lnTo>
                    <a:pt x="20" y="1058"/>
                  </a:lnTo>
                  <a:lnTo>
                    <a:pt x="20" y="1057"/>
                  </a:lnTo>
                  <a:lnTo>
                    <a:pt x="20" y="1055"/>
                  </a:lnTo>
                  <a:lnTo>
                    <a:pt x="20" y="1055"/>
                  </a:lnTo>
                  <a:lnTo>
                    <a:pt x="19" y="1054"/>
                  </a:lnTo>
                  <a:lnTo>
                    <a:pt x="19" y="1053"/>
                  </a:lnTo>
                  <a:lnTo>
                    <a:pt x="19" y="1051"/>
                  </a:lnTo>
                  <a:lnTo>
                    <a:pt x="19" y="1051"/>
                  </a:lnTo>
                  <a:lnTo>
                    <a:pt x="19" y="1050"/>
                  </a:lnTo>
                  <a:lnTo>
                    <a:pt x="18" y="1049"/>
                  </a:lnTo>
                  <a:lnTo>
                    <a:pt x="18" y="1047"/>
                  </a:lnTo>
                  <a:lnTo>
                    <a:pt x="18" y="1046"/>
                  </a:lnTo>
                  <a:lnTo>
                    <a:pt x="18" y="1046"/>
                  </a:lnTo>
                  <a:lnTo>
                    <a:pt x="18" y="1045"/>
                  </a:lnTo>
                  <a:lnTo>
                    <a:pt x="17" y="1044"/>
                  </a:lnTo>
                  <a:lnTo>
                    <a:pt x="17" y="1043"/>
                  </a:lnTo>
                  <a:lnTo>
                    <a:pt x="17" y="1042"/>
                  </a:lnTo>
                  <a:lnTo>
                    <a:pt x="17" y="1041"/>
                  </a:lnTo>
                  <a:lnTo>
                    <a:pt x="16" y="1040"/>
                  </a:lnTo>
                  <a:lnTo>
                    <a:pt x="16" y="1038"/>
                  </a:lnTo>
                  <a:lnTo>
                    <a:pt x="16" y="1038"/>
                  </a:lnTo>
                  <a:lnTo>
                    <a:pt x="16" y="1037"/>
                  </a:lnTo>
                  <a:lnTo>
                    <a:pt x="16" y="1036"/>
                  </a:lnTo>
                  <a:lnTo>
                    <a:pt x="16" y="1035"/>
                  </a:lnTo>
                  <a:lnTo>
                    <a:pt x="15" y="1034"/>
                  </a:lnTo>
                  <a:lnTo>
                    <a:pt x="15" y="1033"/>
                  </a:lnTo>
                  <a:lnTo>
                    <a:pt x="15" y="1032"/>
                  </a:lnTo>
                  <a:lnTo>
                    <a:pt x="15" y="1031"/>
                  </a:lnTo>
                  <a:lnTo>
                    <a:pt x="14" y="1029"/>
                  </a:lnTo>
                  <a:lnTo>
                    <a:pt x="14" y="1028"/>
                  </a:lnTo>
                  <a:lnTo>
                    <a:pt x="14" y="1027"/>
                  </a:lnTo>
                  <a:lnTo>
                    <a:pt x="14" y="1026"/>
                  </a:lnTo>
                  <a:lnTo>
                    <a:pt x="14" y="1025"/>
                  </a:lnTo>
                  <a:lnTo>
                    <a:pt x="14" y="1024"/>
                  </a:lnTo>
                  <a:lnTo>
                    <a:pt x="13" y="1023"/>
                  </a:lnTo>
                  <a:lnTo>
                    <a:pt x="13" y="1022"/>
                  </a:lnTo>
                  <a:lnTo>
                    <a:pt x="13" y="1021"/>
                  </a:lnTo>
                  <a:lnTo>
                    <a:pt x="13" y="1021"/>
                  </a:lnTo>
                  <a:lnTo>
                    <a:pt x="13" y="1019"/>
                  </a:lnTo>
                  <a:lnTo>
                    <a:pt x="12" y="1018"/>
                  </a:lnTo>
                  <a:lnTo>
                    <a:pt x="12" y="1017"/>
                  </a:lnTo>
                  <a:lnTo>
                    <a:pt x="12" y="1015"/>
                  </a:lnTo>
                  <a:lnTo>
                    <a:pt x="12" y="1015"/>
                  </a:lnTo>
                  <a:lnTo>
                    <a:pt x="12" y="1013"/>
                  </a:lnTo>
                  <a:lnTo>
                    <a:pt x="11" y="1012"/>
                  </a:lnTo>
                  <a:lnTo>
                    <a:pt x="11" y="1011"/>
                  </a:lnTo>
                  <a:lnTo>
                    <a:pt x="11" y="1010"/>
                  </a:lnTo>
                  <a:lnTo>
                    <a:pt x="11" y="1009"/>
                  </a:lnTo>
                  <a:lnTo>
                    <a:pt x="11" y="1008"/>
                  </a:lnTo>
                  <a:lnTo>
                    <a:pt x="11" y="1006"/>
                  </a:lnTo>
                  <a:lnTo>
                    <a:pt x="10" y="1005"/>
                  </a:lnTo>
                  <a:lnTo>
                    <a:pt x="10" y="1004"/>
                  </a:lnTo>
                  <a:lnTo>
                    <a:pt x="10" y="1003"/>
                  </a:lnTo>
                  <a:lnTo>
                    <a:pt x="10" y="1002"/>
                  </a:lnTo>
                  <a:lnTo>
                    <a:pt x="10" y="1000"/>
                  </a:lnTo>
                  <a:lnTo>
                    <a:pt x="9" y="1000"/>
                  </a:lnTo>
                  <a:lnTo>
                    <a:pt x="9" y="998"/>
                  </a:lnTo>
                  <a:lnTo>
                    <a:pt x="9" y="997"/>
                  </a:lnTo>
                  <a:lnTo>
                    <a:pt x="9" y="996"/>
                  </a:lnTo>
                  <a:lnTo>
                    <a:pt x="9" y="995"/>
                  </a:lnTo>
                  <a:lnTo>
                    <a:pt x="9" y="994"/>
                  </a:lnTo>
                  <a:lnTo>
                    <a:pt x="8" y="993"/>
                  </a:lnTo>
                  <a:lnTo>
                    <a:pt x="8" y="992"/>
                  </a:lnTo>
                  <a:lnTo>
                    <a:pt x="8" y="991"/>
                  </a:lnTo>
                  <a:lnTo>
                    <a:pt x="8" y="990"/>
                  </a:lnTo>
                  <a:lnTo>
                    <a:pt x="8" y="988"/>
                  </a:lnTo>
                  <a:lnTo>
                    <a:pt x="8" y="987"/>
                  </a:lnTo>
                  <a:lnTo>
                    <a:pt x="7" y="987"/>
                  </a:lnTo>
                  <a:lnTo>
                    <a:pt x="7" y="986"/>
                  </a:lnTo>
                  <a:lnTo>
                    <a:pt x="7" y="985"/>
                  </a:lnTo>
                  <a:lnTo>
                    <a:pt x="7" y="985"/>
                  </a:lnTo>
                  <a:lnTo>
                    <a:pt x="7" y="984"/>
                  </a:lnTo>
                  <a:lnTo>
                    <a:pt x="7" y="983"/>
                  </a:lnTo>
                  <a:lnTo>
                    <a:pt x="7" y="982"/>
                  </a:lnTo>
                  <a:lnTo>
                    <a:pt x="7" y="981"/>
                  </a:lnTo>
                  <a:lnTo>
                    <a:pt x="7" y="979"/>
                  </a:lnTo>
                  <a:lnTo>
                    <a:pt x="6" y="978"/>
                  </a:lnTo>
                  <a:lnTo>
                    <a:pt x="6" y="978"/>
                  </a:lnTo>
                  <a:lnTo>
                    <a:pt x="6" y="977"/>
                  </a:lnTo>
                  <a:lnTo>
                    <a:pt x="6" y="976"/>
                  </a:lnTo>
                  <a:lnTo>
                    <a:pt x="6" y="975"/>
                  </a:lnTo>
                  <a:lnTo>
                    <a:pt x="6" y="974"/>
                  </a:lnTo>
                  <a:lnTo>
                    <a:pt x="6" y="974"/>
                  </a:lnTo>
                  <a:lnTo>
                    <a:pt x="6" y="973"/>
                  </a:lnTo>
                  <a:lnTo>
                    <a:pt x="6" y="972"/>
                  </a:lnTo>
                  <a:lnTo>
                    <a:pt x="6" y="972"/>
                  </a:lnTo>
                  <a:lnTo>
                    <a:pt x="5" y="970"/>
                  </a:lnTo>
                  <a:lnTo>
                    <a:pt x="5" y="969"/>
                  </a:lnTo>
                  <a:lnTo>
                    <a:pt x="5" y="968"/>
                  </a:lnTo>
                  <a:lnTo>
                    <a:pt x="5" y="967"/>
                  </a:lnTo>
                  <a:lnTo>
                    <a:pt x="5" y="965"/>
                  </a:lnTo>
                  <a:lnTo>
                    <a:pt x="5" y="965"/>
                  </a:lnTo>
                  <a:lnTo>
                    <a:pt x="5" y="963"/>
                  </a:lnTo>
                  <a:lnTo>
                    <a:pt x="5" y="962"/>
                  </a:lnTo>
                  <a:lnTo>
                    <a:pt x="5" y="961"/>
                  </a:lnTo>
                  <a:lnTo>
                    <a:pt x="4" y="960"/>
                  </a:lnTo>
                  <a:lnTo>
                    <a:pt x="4" y="959"/>
                  </a:lnTo>
                  <a:lnTo>
                    <a:pt x="4" y="958"/>
                  </a:lnTo>
                  <a:lnTo>
                    <a:pt x="4" y="956"/>
                  </a:lnTo>
                  <a:lnTo>
                    <a:pt x="4" y="955"/>
                  </a:lnTo>
                  <a:lnTo>
                    <a:pt x="4" y="955"/>
                  </a:lnTo>
                  <a:lnTo>
                    <a:pt x="4" y="953"/>
                  </a:lnTo>
                  <a:lnTo>
                    <a:pt x="4" y="952"/>
                  </a:lnTo>
                  <a:lnTo>
                    <a:pt x="3" y="951"/>
                  </a:lnTo>
                  <a:lnTo>
                    <a:pt x="3" y="950"/>
                  </a:lnTo>
                  <a:lnTo>
                    <a:pt x="3" y="948"/>
                  </a:lnTo>
                  <a:lnTo>
                    <a:pt x="3" y="947"/>
                  </a:lnTo>
                  <a:lnTo>
                    <a:pt x="3" y="946"/>
                  </a:lnTo>
                  <a:lnTo>
                    <a:pt x="3" y="945"/>
                  </a:lnTo>
                  <a:lnTo>
                    <a:pt x="3" y="944"/>
                  </a:lnTo>
                  <a:lnTo>
                    <a:pt x="3" y="943"/>
                  </a:lnTo>
                  <a:lnTo>
                    <a:pt x="3" y="941"/>
                  </a:lnTo>
                  <a:lnTo>
                    <a:pt x="3" y="941"/>
                  </a:lnTo>
                  <a:lnTo>
                    <a:pt x="3" y="941"/>
                  </a:lnTo>
                  <a:lnTo>
                    <a:pt x="3" y="939"/>
                  </a:lnTo>
                  <a:lnTo>
                    <a:pt x="2" y="938"/>
                  </a:lnTo>
                  <a:lnTo>
                    <a:pt x="2" y="937"/>
                  </a:lnTo>
                  <a:lnTo>
                    <a:pt x="2" y="936"/>
                  </a:lnTo>
                  <a:lnTo>
                    <a:pt x="2" y="935"/>
                  </a:lnTo>
                  <a:lnTo>
                    <a:pt x="2" y="933"/>
                  </a:lnTo>
                  <a:lnTo>
                    <a:pt x="2" y="933"/>
                  </a:lnTo>
                  <a:lnTo>
                    <a:pt x="2" y="932"/>
                  </a:lnTo>
                  <a:lnTo>
                    <a:pt x="2" y="931"/>
                  </a:lnTo>
                  <a:lnTo>
                    <a:pt x="2" y="929"/>
                  </a:lnTo>
                  <a:lnTo>
                    <a:pt x="2" y="928"/>
                  </a:lnTo>
                  <a:lnTo>
                    <a:pt x="2" y="927"/>
                  </a:lnTo>
                  <a:lnTo>
                    <a:pt x="1" y="926"/>
                  </a:lnTo>
                  <a:lnTo>
                    <a:pt x="1" y="925"/>
                  </a:lnTo>
                  <a:lnTo>
                    <a:pt x="1" y="924"/>
                  </a:lnTo>
                  <a:lnTo>
                    <a:pt x="1" y="923"/>
                  </a:lnTo>
                  <a:lnTo>
                    <a:pt x="1" y="921"/>
                  </a:lnTo>
                  <a:lnTo>
                    <a:pt x="1" y="921"/>
                  </a:lnTo>
                  <a:lnTo>
                    <a:pt x="1" y="919"/>
                  </a:lnTo>
                  <a:lnTo>
                    <a:pt x="1" y="918"/>
                  </a:lnTo>
                  <a:lnTo>
                    <a:pt x="1" y="917"/>
                  </a:lnTo>
                  <a:lnTo>
                    <a:pt x="1" y="916"/>
                  </a:lnTo>
                  <a:lnTo>
                    <a:pt x="1" y="914"/>
                  </a:lnTo>
                  <a:lnTo>
                    <a:pt x="1" y="913"/>
                  </a:lnTo>
                  <a:lnTo>
                    <a:pt x="1" y="912"/>
                  </a:lnTo>
                  <a:lnTo>
                    <a:pt x="1" y="911"/>
                  </a:lnTo>
                  <a:lnTo>
                    <a:pt x="1" y="910"/>
                  </a:lnTo>
                  <a:lnTo>
                    <a:pt x="1" y="909"/>
                  </a:lnTo>
                  <a:lnTo>
                    <a:pt x="1" y="909"/>
                  </a:lnTo>
                  <a:lnTo>
                    <a:pt x="1" y="908"/>
                  </a:lnTo>
                  <a:lnTo>
                    <a:pt x="1" y="906"/>
                  </a:lnTo>
                  <a:lnTo>
                    <a:pt x="0" y="905"/>
                  </a:lnTo>
                  <a:lnTo>
                    <a:pt x="0" y="904"/>
                  </a:lnTo>
                  <a:lnTo>
                    <a:pt x="0" y="903"/>
                  </a:lnTo>
                  <a:lnTo>
                    <a:pt x="0" y="903"/>
                  </a:lnTo>
                  <a:lnTo>
                    <a:pt x="0" y="902"/>
                  </a:lnTo>
                  <a:lnTo>
                    <a:pt x="0" y="901"/>
                  </a:lnTo>
                  <a:lnTo>
                    <a:pt x="0" y="900"/>
                  </a:lnTo>
                  <a:lnTo>
                    <a:pt x="0" y="899"/>
                  </a:lnTo>
                  <a:lnTo>
                    <a:pt x="0" y="897"/>
                  </a:lnTo>
                  <a:lnTo>
                    <a:pt x="0" y="896"/>
                  </a:lnTo>
                  <a:lnTo>
                    <a:pt x="0" y="895"/>
                  </a:lnTo>
                  <a:lnTo>
                    <a:pt x="0" y="894"/>
                  </a:lnTo>
                  <a:lnTo>
                    <a:pt x="0" y="893"/>
                  </a:lnTo>
                  <a:lnTo>
                    <a:pt x="0" y="892"/>
                  </a:lnTo>
                  <a:lnTo>
                    <a:pt x="0" y="891"/>
                  </a:lnTo>
                  <a:lnTo>
                    <a:pt x="0" y="890"/>
                  </a:lnTo>
                  <a:lnTo>
                    <a:pt x="0" y="888"/>
                  </a:lnTo>
                  <a:lnTo>
                    <a:pt x="0" y="887"/>
                  </a:lnTo>
                  <a:lnTo>
                    <a:pt x="0" y="886"/>
                  </a:lnTo>
                  <a:lnTo>
                    <a:pt x="0" y="885"/>
                  </a:lnTo>
                  <a:lnTo>
                    <a:pt x="0" y="884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881"/>
                  </a:lnTo>
                  <a:lnTo>
                    <a:pt x="0" y="880"/>
                  </a:lnTo>
                  <a:lnTo>
                    <a:pt x="0" y="879"/>
                  </a:lnTo>
                  <a:lnTo>
                    <a:pt x="0" y="878"/>
                  </a:lnTo>
                  <a:lnTo>
                    <a:pt x="0" y="877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875"/>
                  </a:lnTo>
                  <a:lnTo>
                    <a:pt x="0" y="874"/>
                  </a:lnTo>
                  <a:lnTo>
                    <a:pt x="0" y="872"/>
                  </a:lnTo>
                  <a:lnTo>
                    <a:pt x="0" y="871"/>
                  </a:lnTo>
                  <a:lnTo>
                    <a:pt x="0" y="870"/>
                  </a:lnTo>
                  <a:lnTo>
                    <a:pt x="0" y="869"/>
                  </a:lnTo>
                  <a:lnTo>
                    <a:pt x="0" y="868"/>
                  </a:lnTo>
                  <a:lnTo>
                    <a:pt x="0" y="867"/>
                  </a:lnTo>
                  <a:lnTo>
                    <a:pt x="0" y="866"/>
                  </a:lnTo>
                  <a:lnTo>
                    <a:pt x="0" y="864"/>
                  </a:lnTo>
                  <a:lnTo>
                    <a:pt x="0" y="864"/>
                  </a:lnTo>
                  <a:lnTo>
                    <a:pt x="0" y="863"/>
                  </a:lnTo>
                  <a:lnTo>
                    <a:pt x="0" y="863"/>
                  </a:lnTo>
                  <a:lnTo>
                    <a:pt x="0" y="862"/>
                  </a:lnTo>
                  <a:lnTo>
                    <a:pt x="0" y="861"/>
                  </a:lnTo>
                  <a:lnTo>
                    <a:pt x="0" y="860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57"/>
                  </a:lnTo>
                  <a:lnTo>
                    <a:pt x="0" y="856"/>
                  </a:lnTo>
                  <a:lnTo>
                    <a:pt x="0" y="855"/>
                  </a:lnTo>
                  <a:lnTo>
                    <a:pt x="0" y="854"/>
                  </a:lnTo>
                  <a:lnTo>
                    <a:pt x="0" y="853"/>
                  </a:lnTo>
                  <a:lnTo>
                    <a:pt x="0" y="852"/>
                  </a:lnTo>
                  <a:lnTo>
                    <a:pt x="0" y="851"/>
                  </a:lnTo>
                  <a:lnTo>
                    <a:pt x="0" y="850"/>
                  </a:lnTo>
                  <a:lnTo>
                    <a:pt x="0" y="849"/>
                  </a:lnTo>
                  <a:lnTo>
                    <a:pt x="0" y="847"/>
                  </a:lnTo>
                  <a:lnTo>
                    <a:pt x="0" y="846"/>
                  </a:lnTo>
                  <a:lnTo>
                    <a:pt x="0" y="845"/>
                  </a:lnTo>
                  <a:lnTo>
                    <a:pt x="0" y="844"/>
                  </a:lnTo>
                  <a:lnTo>
                    <a:pt x="0" y="843"/>
                  </a:lnTo>
                  <a:lnTo>
                    <a:pt x="0" y="841"/>
                  </a:lnTo>
                  <a:lnTo>
                    <a:pt x="0" y="841"/>
                  </a:lnTo>
                  <a:lnTo>
                    <a:pt x="0" y="839"/>
                  </a:lnTo>
                  <a:lnTo>
                    <a:pt x="0" y="838"/>
                  </a:lnTo>
                  <a:lnTo>
                    <a:pt x="0" y="837"/>
                  </a:lnTo>
                  <a:lnTo>
                    <a:pt x="0" y="836"/>
                  </a:lnTo>
                  <a:lnTo>
                    <a:pt x="0" y="836"/>
                  </a:lnTo>
                  <a:lnTo>
                    <a:pt x="0" y="835"/>
                  </a:lnTo>
                  <a:lnTo>
                    <a:pt x="0" y="834"/>
                  </a:lnTo>
                  <a:lnTo>
                    <a:pt x="1" y="833"/>
                  </a:lnTo>
                  <a:lnTo>
                    <a:pt x="1" y="831"/>
                  </a:lnTo>
                  <a:lnTo>
                    <a:pt x="1" y="831"/>
                  </a:lnTo>
                  <a:lnTo>
                    <a:pt x="1" y="830"/>
                  </a:lnTo>
                  <a:lnTo>
                    <a:pt x="1" y="829"/>
                  </a:lnTo>
                  <a:lnTo>
                    <a:pt x="1" y="828"/>
                  </a:lnTo>
                  <a:lnTo>
                    <a:pt x="1" y="826"/>
                  </a:lnTo>
                  <a:lnTo>
                    <a:pt x="1" y="826"/>
                  </a:lnTo>
                  <a:lnTo>
                    <a:pt x="1" y="825"/>
                  </a:lnTo>
                  <a:lnTo>
                    <a:pt x="1" y="824"/>
                  </a:lnTo>
                  <a:lnTo>
                    <a:pt x="1" y="822"/>
                  </a:lnTo>
                  <a:lnTo>
                    <a:pt x="1" y="821"/>
                  </a:lnTo>
                  <a:lnTo>
                    <a:pt x="1" y="820"/>
                  </a:lnTo>
                  <a:lnTo>
                    <a:pt x="1" y="819"/>
                  </a:lnTo>
                  <a:lnTo>
                    <a:pt x="1" y="818"/>
                  </a:lnTo>
                  <a:lnTo>
                    <a:pt x="1" y="817"/>
                  </a:lnTo>
                  <a:lnTo>
                    <a:pt x="1" y="816"/>
                  </a:lnTo>
                  <a:lnTo>
                    <a:pt x="1" y="815"/>
                  </a:lnTo>
                  <a:lnTo>
                    <a:pt x="1" y="813"/>
                  </a:lnTo>
                  <a:lnTo>
                    <a:pt x="2" y="812"/>
                  </a:lnTo>
                  <a:lnTo>
                    <a:pt x="2" y="811"/>
                  </a:lnTo>
                  <a:lnTo>
                    <a:pt x="2" y="810"/>
                  </a:lnTo>
                  <a:lnTo>
                    <a:pt x="2" y="809"/>
                  </a:lnTo>
                  <a:lnTo>
                    <a:pt x="2" y="808"/>
                  </a:lnTo>
                  <a:lnTo>
                    <a:pt x="2" y="806"/>
                  </a:lnTo>
                  <a:lnTo>
                    <a:pt x="2" y="805"/>
                  </a:lnTo>
                  <a:lnTo>
                    <a:pt x="2" y="804"/>
                  </a:lnTo>
                  <a:lnTo>
                    <a:pt x="2" y="803"/>
                  </a:lnTo>
                  <a:lnTo>
                    <a:pt x="2" y="802"/>
                  </a:lnTo>
                  <a:lnTo>
                    <a:pt x="3" y="800"/>
                  </a:lnTo>
                  <a:lnTo>
                    <a:pt x="3" y="800"/>
                  </a:lnTo>
                  <a:lnTo>
                    <a:pt x="3" y="799"/>
                  </a:lnTo>
                  <a:lnTo>
                    <a:pt x="3" y="798"/>
                  </a:lnTo>
                  <a:lnTo>
                    <a:pt x="3" y="797"/>
                  </a:lnTo>
                  <a:lnTo>
                    <a:pt x="3" y="796"/>
                  </a:lnTo>
                  <a:lnTo>
                    <a:pt x="3" y="795"/>
                  </a:lnTo>
                  <a:lnTo>
                    <a:pt x="3" y="794"/>
                  </a:lnTo>
                  <a:lnTo>
                    <a:pt x="3" y="793"/>
                  </a:lnTo>
                  <a:lnTo>
                    <a:pt x="3" y="791"/>
                  </a:lnTo>
                  <a:lnTo>
                    <a:pt x="3" y="791"/>
                  </a:lnTo>
                  <a:lnTo>
                    <a:pt x="3" y="790"/>
                  </a:lnTo>
                  <a:lnTo>
                    <a:pt x="3" y="788"/>
                  </a:lnTo>
                  <a:lnTo>
                    <a:pt x="4" y="787"/>
                  </a:lnTo>
                  <a:lnTo>
                    <a:pt x="4" y="786"/>
                  </a:lnTo>
                  <a:lnTo>
                    <a:pt x="4" y="785"/>
                  </a:lnTo>
                  <a:lnTo>
                    <a:pt x="4" y="783"/>
                  </a:lnTo>
                  <a:lnTo>
                    <a:pt x="4" y="782"/>
                  </a:lnTo>
                  <a:lnTo>
                    <a:pt x="4" y="782"/>
                  </a:lnTo>
                  <a:lnTo>
                    <a:pt x="4" y="780"/>
                  </a:lnTo>
                  <a:lnTo>
                    <a:pt x="4" y="779"/>
                  </a:lnTo>
                  <a:lnTo>
                    <a:pt x="5" y="778"/>
                  </a:lnTo>
                  <a:lnTo>
                    <a:pt x="5" y="777"/>
                  </a:lnTo>
                  <a:lnTo>
                    <a:pt x="5" y="776"/>
                  </a:lnTo>
                  <a:lnTo>
                    <a:pt x="5" y="774"/>
                  </a:lnTo>
                  <a:lnTo>
                    <a:pt x="5" y="773"/>
                  </a:lnTo>
                  <a:lnTo>
                    <a:pt x="5" y="772"/>
                  </a:lnTo>
                  <a:lnTo>
                    <a:pt x="5" y="771"/>
                  </a:lnTo>
                  <a:lnTo>
                    <a:pt x="5" y="770"/>
                  </a:lnTo>
                  <a:lnTo>
                    <a:pt x="5" y="769"/>
                  </a:lnTo>
                  <a:lnTo>
                    <a:pt x="6" y="768"/>
                  </a:lnTo>
                  <a:lnTo>
                    <a:pt x="6" y="766"/>
                  </a:lnTo>
                  <a:lnTo>
                    <a:pt x="6" y="766"/>
                  </a:lnTo>
                  <a:lnTo>
                    <a:pt x="6" y="765"/>
                  </a:lnTo>
                  <a:lnTo>
                    <a:pt x="6" y="764"/>
                  </a:lnTo>
                  <a:lnTo>
                    <a:pt x="6" y="763"/>
                  </a:lnTo>
                  <a:lnTo>
                    <a:pt x="6" y="763"/>
                  </a:lnTo>
                  <a:lnTo>
                    <a:pt x="6" y="762"/>
                  </a:lnTo>
                  <a:lnTo>
                    <a:pt x="7" y="761"/>
                  </a:lnTo>
                  <a:lnTo>
                    <a:pt x="7" y="760"/>
                  </a:lnTo>
                  <a:lnTo>
                    <a:pt x="7" y="759"/>
                  </a:lnTo>
                  <a:lnTo>
                    <a:pt x="7" y="758"/>
                  </a:lnTo>
                  <a:lnTo>
                    <a:pt x="7" y="756"/>
                  </a:lnTo>
                  <a:lnTo>
                    <a:pt x="7" y="755"/>
                  </a:lnTo>
                  <a:lnTo>
                    <a:pt x="7" y="755"/>
                  </a:lnTo>
                  <a:lnTo>
                    <a:pt x="7" y="754"/>
                  </a:lnTo>
                  <a:lnTo>
                    <a:pt x="7" y="753"/>
                  </a:lnTo>
                  <a:lnTo>
                    <a:pt x="8" y="753"/>
                  </a:lnTo>
                  <a:lnTo>
                    <a:pt x="8" y="752"/>
                  </a:lnTo>
                  <a:lnTo>
                    <a:pt x="8" y="751"/>
                  </a:lnTo>
                  <a:lnTo>
                    <a:pt x="8" y="750"/>
                  </a:lnTo>
                  <a:lnTo>
                    <a:pt x="8" y="749"/>
                  </a:lnTo>
                  <a:lnTo>
                    <a:pt x="8" y="747"/>
                  </a:lnTo>
                  <a:lnTo>
                    <a:pt x="8" y="746"/>
                  </a:lnTo>
                  <a:lnTo>
                    <a:pt x="9" y="745"/>
                  </a:lnTo>
                  <a:lnTo>
                    <a:pt x="9" y="744"/>
                  </a:lnTo>
                  <a:lnTo>
                    <a:pt x="9" y="743"/>
                  </a:lnTo>
                  <a:lnTo>
                    <a:pt x="9" y="742"/>
                  </a:lnTo>
                  <a:lnTo>
                    <a:pt x="9" y="741"/>
                  </a:lnTo>
                  <a:lnTo>
                    <a:pt x="9" y="739"/>
                  </a:lnTo>
                  <a:lnTo>
                    <a:pt x="10" y="738"/>
                  </a:lnTo>
                  <a:lnTo>
                    <a:pt x="10" y="737"/>
                  </a:lnTo>
                  <a:lnTo>
                    <a:pt x="10" y="736"/>
                  </a:lnTo>
                  <a:lnTo>
                    <a:pt x="10" y="735"/>
                  </a:lnTo>
                  <a:lnTo>
                    <a:pt x="10" y="733"/>
                  </a:lnTo>
                  <a:lnTo>
                    <a:pt x="11" y="733"/>
                  </a:lnTo>
                  <a:lnTo>
                    <a:pt x="11" y="731"/>
                  </a:lnTo>
                  <a:lnTo>
                    <a:pt x="11" y="730"/>
                  </a:lnTo>
                  <a:lnTo>
                    <a:pt x="11" y="729"/>
                  </a:lnTo>
                  <a:lnTo>
                    <a:pt x="11" y="728"/>
                  </a:lnTo>
                  <a:lnTo>
                    <a:pt x="11" y="727"/>
                  </a:lnTo>
                  <a:lnTo>
                    <a:pt x="12" y="726"/>
                  </a:lnTo>
                  <a:lnTo>
                    <a:pt x="12" y="725"/>
                  </a:lnTo>
                  <a:lnTo>
                    <a:pt x="12" y="724"/>
                  </a:lnTo>
                  <a:lnTo>
                    <a:pt x="12" y="724"/>
                  </a:lnTo>
                  <a:lnTo>
                    <a:pt x="12" y="722"/>
                  </a:lnTo>
                  <a:lnTo>
                    <a:pt x="12" y="721"/>
                  </a:lnTo>
                  <a:lnTo>
                    <a:pt x="13" y="720"/>
                  </a:lnTo>
                  <a:lnTo>
                    <a:pt x="13" y="719"/>
                  </a:lnTo>
                  <a:lnTo>
                    <a:pt x="13" y="717"/>
                  </a:lnTo>
                  <a:lnTo>
                    <a:pt x="13" y="717"/>
                  </a:lnTo>
                  <a:lnTo>
                    <a:pt x="13" y="716"/>
                  </a:lnTo>
                  <a:lnTo>
                    <a:pt x="14" y="716"/>
                  </a:lnTo>
                  <a:lnTo>
                    <a:pt x="14" y="715"/>
                  </a:lnTo>
                  <a:lnTo>
                    <a:pt x="14" y="714"/>
                  </a:lnTo>
                  <a:lnTo>
                    <a:pt x="14" y="713"/>
                  </a:lnTo>
                  <a:lnTo>
                    <a:pt x="14" y="712"/>
                  </a:lnTo>
                  <a:lnTo>
                    <a:pt x="14" y="711"/>
                  </a:lnTo>
                  <a:lnTo>
                    <a:pt x="14" y="710"/>
                  </a:lnTo>
                  <a:lnTo>
                    <a:pt x="15" y="709"/>
                  </a:lnTo>
                  <a:lnTo>
                    <a:pt x="15" y="707"/>
                  </a:lnTo>
                  <a:lnTo>
                    <a:pt x="15" y="706"/>
                  </a:lnTo>
                  <a:lnTo>
                    <a:pt x="15" y="705"/>
                  </a:lnTo>
                  <a:lnTo>
                    <a:pt x="16" y="704"/>
                  </a:lnTo>
                  <a:lnTo>
                    <a:pt x="16" y="702"/>
                  </a:lnTo>
                  <a:lnTo>
                    <a:pt x="16" y="702"/>
                  </a:lnTo>
                  <a:lnTo>
                    <a:pt x="16" y="701"/>
                  </a:lnTo>
                  <a:lnTo>
                    <a:pt x="16" y="701"/>
                  </a:lnTo>
                  <a:lnTo>
                    <a:pt x="16" y="700"/>
                  </a:lnTo>
                  <a:lnTo>
                    <a:pt x="17" y="698"/>
                  </a:lnTo>
                  <a:lnTo>
                    <a:pt x="17" y="698"/>
                  </a:lnTo>
                  <a:lnTo>
                    <a:pt x="17" y="696"/>
                  </a:lnTo>
                  <a:lnTo>
                    <a:pt x="17" y="696"/>
                  </a:lnTo>
                  <a:lnTo>
                    <a:pt x="18" y="695"/>
                  </a:lnTo>
                  <a:lnTo>
                    <a:pt x="18" y="694"/>
                  </a:lnTo>
                  <a:lnTo>
                    <a:pt x="18" y="693"/>
                  </a:lnTo>
                  <a:lnTo>
                    <a:pt x="18" y="691"/>
                  </a:lnTo>
                  <a:lnTo>
                    <a:pt x="18" y="690"/>
                  </a:lnTo>
                  <a:lnTo>
                    <a:pt x="19" y="690"/>
                  </a:lnTo>
                  <a:lnTo>
                    <a:pt x="19" y="688"/>
                  </a:lnTo>
                  <a:lnTo>
                    <a:pt x="19" y="687"/>
                  </a:lnTo>
                  <a:lnTo>
                    <a:pt x="19" y="686"/>
                  </a:lnTo>
                  <a:lnTo>
                    <a:pt x="20" y="685"/>
                  </a:lnTo>
                  <a:lnTo>
                    <a:pt x="20" y="684"/>
                  </a:lnTo>
                  <a:lnTo>
                    <a:pt x="20" y="683"/>
                  </a:lnTo>
                  <a:lnTo>
                    <a:pt x="20" y="682"/>
                  </a:lnTo>
                  <a:lnTo>
                    <a:pt x="21" y="680"/>
                  </a:lnTo>
                  <a:lnTo>
                    <a:pt x="21" y="679"/>
                  </a:lnTo>
                  <a:lnTo>
                    <a:pt x="21" y="678"/>
                  </a:lnTo>
                  <a:lnTo>
                    <a:pt x="21" y="677"/>
                  </a:lnTo>
                  <a:lnTo>
                    <a:pt x="21" y="677"/>
                  </a:lnTo>
                  <a:lnTo>
                    <a:pt x="22" y="675"/>
                  </a:lnTo>
                  <a:lnTo>
                    <a:pt x="22" y="674"/>
                  </a:lnTo>
                  <a:lnTo>
                    <a:pt x="22" y="673"/>
                  </a:lnTo>
                  <a:lnTo>
                    <a:pt x="22" y="672"/>
                  </a:lnTo>
                  <a:lnTo>
                    <a:pt x="23" y="671"/>
                  </a:lnTo>
                  <a:lnTo>
                    <a:pt x="23" y="670"/>
                  </a:lnTo>
                  <a:lnTo>
                    <a:pt x="23" y="669"/>
                  </a:lnTo>
                  <a:lnTo>
                    <a:pt x="24" y="668"/>
                  </a:lnTo>
                  <a:lnTo>
                    <a:pt x="24" y="666"/>
                  </a:lnTo>
                  <a:lnTo>
                    <a:pt x="24" y="665"/>
                  </a:lnTo>
                  <a:lnTo>
                    <a:pt x="24" y="664"/>
                  </a:lnTo>
                  <a:lnTo>
                    <a:pt x="24" y="663"/>
                  </a:lnTo>
                  <a:lnTo>
                    <a:pt x="25" y="662"/>
                  </a:lnTo>
                  <a:lnTo>
                    <a:pt x="25" y="661"/>
                  </a:lnTo>
                  <a:lnTo>
                    <a:pt x="25" y="660"/>
                  </a:lnTo>
                  <a:lnTo>
                    <a:pt x="26" y="659"/>
                  </a:lnTo>
                  <a:lnTo>
                    <a:pt x="26" y="657"/>
                  </a:lnTo>
                  <a:lnTo>
                    <a:pt x="26" y="657"/>
                  </a:lnTo>
                  <a:lnTo>
                    <a:pt x="26" y="656"/>
                  </a:lnTo>
                  <a:lnTo>
                    <a:pt x="26" y="656"/>
                  </a:lnTo>
                  <a:lnTo>
                    <a:pt x="27" y="655"/>
                  </a:lnTo>
                  <a:lnTo>
                    <a:pt x="27" y="654"/>
                  </a:lnTo>
                  <a:lnTo>
                    <a:pt x="27" y="653"/>
                  </a:lnTo>
                  <a:lnTo>
                    <a:pt x="27" y="652"/>
                  </a:lnTo>
                  <a:lnTo>
                    <a:pt x="28" y="651"/>
                  </a:lnTo>
                  <a:lnTo>
                    <a:pt x="28" y="650"/>
                  </a:lnTo>
                  <a:lnTo>
                    <a:pt x="28" y="649"/>
                  </a:lnTo>
                  <a:lnTo>
                    <a:pt x="29" y="648"/>
                  </a:lnTo>
                  <a:lnTo>
                    <a:pt x="29" y="647"/>
                  </a:lnTo>
                  <a:lnTo>
                    <a:pt x="29" y="646"/>
                  </a:lnTo>
                  <a:lnTo>
                    <a:pt x="29" y="645"/>
                  </a:lnTo>
                  <a:lnTo>
                    <a:pt x="30" y="644"/>
                  </a:lnTo>
                  <a:lnTo>
                    <a:pt x="30" y="643"/>
                  </a:lnTo>
                  <a:lnTo>
                    <a:pt x="30" y="642"/>
                  </a:lnTo>
                  <a:lnTo>
                    <a:pt x="30" y="642"/>
                  </a:lnTo>
                  <a:lnTo>
                    <a:pt x="31" y="641"/>
                  </a:lnTo>
                  <a:lnTo>
                    <a:pt x="31" y="640"/>
                  </a:lnTo>
                  <a:lnTo>
                    <a:pt x="31" y="639"/>
                  </a:lnTo>
                  <a:lnTo>
                    <a:pt x="31" y="638"/>
                  </a:lnTo>
                  <a:lnTo>
                    <a:pt x="31" y="637"/>
                  </a:lnTo>
                  <a:lnTo>
                    <a:pt x="32" y="636"/>
                  </a:lnTo>
                  <a:lnTo>
                    <a:pt x="32" y="635"/>
                  </a:lnTo>
                  <a:lnTo>
                    <a:pt x="32" y="634"/>
                  </a:lnTo>
                  <a:lnTo>
                    <a:pt x="33" y="632"/>
                  </a:lnTo>
                  <a:lnTo>
                    <a:pt x="33" y="631"/>
                  </a:lnTo>
                  <a:lnTo>
                    <a:pt x="33" y="630"/>
                  </a:lnTo>
                  <a:lnTo>
                    <a:pt x="34" y="629"/>
                  </a:lnTo>
                  <a:lnTo>
                    <a:pt x="34" y="629"/>
                  </a:lnTo>
                  <a:lnTo>
                    <a:pt x="34" y="628"/>
                  </a:lnTo>
                  <a:lnTo>
                    <a:pt x="34" y="627"/>
                  </a:lnTo>
                  <a:lnTo>
                    <a:pt x="35" y="626"/>
                  </a:lnTo>
                  <a:lnTo>
                    <a:pt x="35" y="625"/>
                  </a:lnTo>
                  <a:lnTo>
                    <a:pt x="35" y="623"/>
                  </a:lnTo>
                  <a:lnTo>
                    <a:pt x="36" y="623"/>
                  </a:lnTo>
                  <a:lnTo>
                    <a:pt x="36" y="621"/>
                  </a:lnTo>
                  <a:lnTo>
                    <a:pt x="36" y="620"/>
                  </a:lnTo>
                  <a:lnTo>
                    <a:pt x="37" y="619"/>
                  </a:lnTo>
                  <a:lnTo>
                    <a:pt x="37" y="618"/>
                  </a:lnTo>
                  <a:lnTo>
                    <a:pt x="37" y="617"/>
                  </a:lnTo>
                  <a:lnTo>
                    <a:pt x="38" y="615"/>
                  </a:lnTo>
                  <a:lnTo>
                    <a:pt x="38" y="614"/>
                  </a:lnTo>
                  <a:lnTo>
                    <a:pt x="39" y="613"/>
                  </a:lnTo>
                  <a:lnTo>
                    <a:pt x="39" y="612"/>
                  </a:lnTo>
                  <a:lnTo>
                    <a:pt x="39" y="611"/>
                  </a:lnTo>
                  <a:lnTo>
                    <a:pt x="39" y="610"/>
                  </a:lnTo>
                  <a:lnTo>
                    <a:pt x="40" y="608"/>
                  </a:lnTo>
                  <a:lnTo>
                    <a:pt x="40" y="607"/>
                  </a:lnTo>
                  <a:lnTo>
                    <a:pt x="41" y="606"/>
                  </a:lnTo>
                  <a:lnTo>
                    <a:pt x="41" y="606"/>
                  </a:lnTo>
                  <a:lnTo>
                    <a:pt x="41" y="604"/>
                  </a:lnTo>
                  <a:lnTo>
                    <a:pt x="41" y="604"/>
                  </a:lnTo>
                  <a:lnTo>
                    <a:pt x="42" y="603"/>
                  </a:lnTo>
                  <a:lnTo>
                    <a:pt x="42" y="602"/>
                  </a:lnTo>
                  <a:lnTo>
                    <a:pt x="42" y="601"/>
                  </a:lnTo>
                  <a:lnTo>
                    <a:pt x="43" y="599"/>
                  </a:lnTo>
                  <a:lnTo>
                    <a:pt x="43" y="598"/>
                  </a:lnTo>
                  <a:lnTo>
                    <a:pt x="43" y="597"/>
                  </a:lnTo>
                  <a:lnTo>
                    <a:pt x="44" y="596"/>
                  </a:lnTo>
                  <a:lnTo>
                    <a:pt x="44" y="595"/>
                  </a:lnTo>
                  <a:lnTo>
                    <a:pt x="45" y="594"/>
                  </a:lnTo>
                  <a:lnTo>
                    <a:pt x="45" y="593"/>
                  </a:lnTo>
                  <a:lnTo>
                    <a:pt x="45" y="592"/>
                  </a:lnTo>
                  <a:lnTo>
                    <a:pt x="46" y="591"/>
                  </a:lnTo>
                  <a:lnTo>
                    <a:pt x="46" y="591"/>
                  </a:lnTo>
                  <a:lnTo>
                    <a:pt x="46" y="589"/>
                  </a:lnTo>
                  <a:lnTo>
                    <a:pt x="47" y="588"/>
                  </a:lnTo>
                  <a:lnTo>
                    <a:pt x="47" y="586"/>
                  </a:lnTo>
                  <a:lnTo>
                    <a:pt x="48" y="586"/>
                  </a:lnTo>
                  <a:lnTo>
                    <a:pt x="48" y="585"/>
                  </a:lnTo>
                  <a:lnTo>
                    <a:pt x="48" y="584"/>
                  </a:lnTo>
                  <a:lnTo>
                    <a:pt x="49" y="582"/>
                  </a:lnTo>
                  <a:lnTo>
                    <a:pt x="49" y="581"/>
                  </a:lnTo>
                  <a:lnTo>
                    <a:pt x="49" y="580"/>
                  </a:lnTo>
                  <a:lnTo>
                    <a:pt x="50" y="579"/>
                  </a:lnTo>
                  <a:lnTo>
                    <a:pt x="50" y="578"/>
                  </a:lnTo>
                  <a:lnTo>
                    <a:pt x="51" y="577"/>
                  </a:lnTo>
                  <a:lnTo>
                    <a:pt x="51" y="576"/>
                  </a:lnTo>
                  <a:lnTo>
                    <a:pt x="51" y="575"/>
                  </a:lnTo>
                  <a:lnTo>
                    <a:pt x="52" y="574"/>
                  </a:lnTo>
                  <a:lnTo>
                    <a:pt x="52" y="572"/>
                  </a:lnTo>
                  <a:lnTo>
                    <a:pt x="53" y="571"/>
                  </a:lnTo>
                  <a:lnTo>
                    <a:pt x="53" y="570"/>
                  </a:lnTo>
                  <a:lnTo>
                    <a:pt x="54" y="569"/>
                  </a:lnTo>
                  <a:lnTo>
                    <a:pt x="54" y="567"/>
                  </a:lnTo>
                  <a:lnTo>
                    <a:pt x="54" y="567"/>
                  </a:lnTo>
                  <a:lnTo>
                    <a:pt x="54" y="566"/>
                  </a:lnTo>
                  <a:lnTo>
                    <a:pt x="55" y="565"/>
                  </a:lnTo>
                  <a:lnTo>
                    <a:pt x="55" y="564"/>
                  </a:lnTo>
                  <a:lnTo>
                    <a:pt x="56" y="563"/>
                  </a:lnTo>
                  <a:lnTo>
                    <a:pt x="56" y="563"/>
                  </a:lnTo>
                  <a:lnTo>
                    <a:pt x="56" y="562"/>
                  </a:lnTo>
                  <a:lnTo>
                    <a:pt x="56" y="561"/>
                  </a:lnTo>
                  <a:lnTo>
                    <a:pt x="57" y="560"/>
                  </a:lnTo>
                  <a:lnTo>
                    <a:pt x="57" y="559"/>
                  </a:lnTo>
                  <a:lnTo>
                    <a:pt x="58" y="557"/>
                  </a:lnTo>
                  <a:lnTo>
                    <a:pt x="58" y="556"/>
                  </a:lnTo>
                  <a:lnTo>
                    <a:pt x="59" y="555"/>
                  </a:lnTo>
                  <a:lnTo>
                    <a:pt x="59" y="554"/>
                  </a:lnTo>
                  <a:lnTo>
                    <a:pt x="59" y="554"/>
                  </a:lnTo>
                  <a:lnTo>
                    <a:pt x="60" y="552"/>
                  </a:lnTo>
                  <a:lnTo>
                    <a:pt x="60" y="552"/>
                  </a:lnTo>
                  <a:lnTo>
                    <a:pt x="61" y="550"/>
                  </a:lnTo>
                  <a:lnTo>
                    <a:pt x="61" y="550"/>
                  </a:lnTo>
                  <a:lnTo>
                    <a:pt x="61" y="548"/>
                  </a:lnTo>
                  <a:lnTo>
                    <a:pt x="62" y="547"/>
                  </a:lnTo>
                  <a:lnTo>
                    <a:pt x="62" y="546"/>
                  </a:lnTo>
                  <a:lnTo>
                    <a:pt x="63" y="545"/>
                  </a:lnTo>
                  <a:lnTo>
                    <a:pt x="63" y="545"/>
                  </a:lnTo>
                  <a:lnTo>
                    <a:pt x="63" y="544"/>
                  </a:lnTo>
                  <a:lnTo>
                    <a:pt x="64" y="542"/>
                  </a:lnTo>
                  <a:lnTo>
                    <a:pt x="64" y="541"/>
                  </a:lnTo>
                  <a:lnTo>
                    <a:pt x="65" y="541"/>
                  </a:lnTo>
                  <a:lnTo>
                    <a:pt x="65" y="540"/>
                  </a:lnTo>
                  <a:lnTo>
                    <a:pt x="65" y="539"/>
                  </a:lnTo>
                  <a:lnTo>
                    <a:pt x="66" y="538"/>
                  </a:lnTo>
                  <a:lnTo>
                    <a:pt x="66" y="537"/>
                  </a:lnTo>
                  <a:lnTo>
                    <a:pt x="66" y="537"/>
                  </a:lnTo>
                  <a:lnTo>
                    <a:pt x="67" y="536"/>
                  </a:lnTo>
                  <a:lnTo>
                    <a:pt x="67" y="535"/>
                  </a:lnTo>
                  <a:lnTo>
                    <a:pt x="67" y="533"/>
                  </a:lnTo>
                  <a:lnTo>
                    <a:pt x="68" y="533"/>
                  </a:lnTo>
                  <a:lnTo>
                    <a:pt x="68" y="531"/>
                  </a:lnTo>
                  <a:lnTo>
                    <a:pt x="69" y="530"/>
                  </a:lnTo>
                  <a:lnTo>
                    <a:pt x="69" y="529"/>
                  </a:lnTo>
                  <a:lnTo>
                    <a:pt x="70" y="527"/>
                  </a:lnTo>
                  <a:lnTo>
                    <a:pt x="70" y="527"/>
                  </a:lnTo>
                  <a:lnTo>
                    <a:pt x="71" y="526"/>
                  </a:lnTo>
                  <a:lnTo>
                    <a:pt x="71" y="525"/>
                  </a:lnTo>
                  <a:lnTo>
                    <a:pt x="71" y="524"/>
                  </a:lnTo>
                  <a:lnTo>
                    <a:pt x="72" y="524"/>
                  </a:lnTo>
                  <a:lnTo>
                    <a:pt x="72" y="523"/>
                  </a:lnTo>
                  <a:lnTo>
                    <a:pt x="72" y="522"/>
                  </a:lnTo>
                  <a:lnTo>
                    <a:pt x="73" y="521"/>
                  </a:lnTo>
                  <a:lnTo>
                    <a:pt x="73" y="520"/>
                  </a:lnTo>
                  <a:lnTo>
                    <a:pt x="74" y="519"/>
                  </a:lnTo>
                  <a:lnTo>
                    <a:pt x="74" y="518"/>
                  </a:lnTo>
                  <a:lnTo>
                    <a:pt x="75" y="517"/>
                  </a:lnTo>
                  <a:lnTo>
                    <a:pt x="75" y="516"/>
                  </a:lnTo>
                  <a:lnTo>
                    <a:pt x="75" y="515"/>
                  </a:lnTo>
                  <a:lnTo>
                    <a:pt x="76" y="514"/>
                  </a:lnTo>
                  <a:lnTo>
                    <a:pt x="76" y="513"/>
                  </a:lnTo>
                  <a:lnTo>
                    <a:pt x="77" y="512"/>
                  </a:lnTo>
                  <a:lnTo>
                    <a:pt x="78" y="511"/>
                  </a:lnTo>
                  <a:lnTo>
                    <a:pt x="78" y="510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9" y="508"/>
                  </a:lnTo>
                  <a:lnTo>
                    <a:pt x="79" y="507"/>
                  </a:lnTo>
                  <a:lnTo>
                    <a:pt x="79" y="507"/>
                  </a:lnTo>
                  <a:lnTo>
                    <a:pt x="80" y="505"/>
                  </a:lnTo>
                  <a:lnTo>
                    <a:pt x="80" y="504"/>
                  </a:lnTo>
                  <a:lnTo>
                    <a:pt x="81" y="503"/>
                  </a:lnTo>
                  <a:lnTo>
                    <a:pt x="82" y="502"/>
                  </a:lnTo>
                  <a:lnTo>
                    <a:pt x="82" y="501"/>
                  </a:lnTo>
                  <a:lnTo>
                    <a:pt x="82" y="500"/>
                  </a:lnTo>
                  <a:lnTo>
                    <a:pt x="83" y="499"/>
                  </a:lnTo>
                  <a:lnTo>
                    <a:pt x="83" y="498"/>
                  </a:lnTo>
                  <a:lnTo>
                    <a:pt x="84" y="497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85" y="494"/>
                  </a:lnTo>
                  <a:lnTo>
                    <a:pt x="86" y="493"/>
                  </a:lnTo>
                  <a:lnTo>
                    <a:pt x="86" y="492"/>
                  </a:lnTo>
                  <a:lnTo>
                    <a:pt x="86" y="491"/>
                  </a:lnTo>
                  <a:lnTo>
                    <a:pt x="87" y="490"/>
                  </a:lnTo>
                  <a:lnTo>
                    <a:pt x="88" y="489"/>
                  </a:lnTo>
                  <a:lnTo>
                    <a:pt x="88" y="488"/>
                  </a:lnTo>
                  <a:lnTo>
                    <a:pt x="89" y="487"/>
                  </a:lnTo>
                  <a:lnTo>
                    <a:pt x="89" y="486"/>
                  </a:lnTo>
                  <a:lnTo>
                    <a:pt x="90" y="485"/>
                  </a:lnTo>
                  <a:lnTo>
                    <a:pt x="90" y="484"/>
                  </a:lnTo>
                  <a:lnTo>
                    <a:pt x="90" y="484"/>
                  </a:lnTo>
                  <a:lnTo>
                    <a:pt x="91" y="482"/>
                  </a:lnTo>
                  <a:lnTo>
                    <a:pt x="91" y="482"/>
                  </a:lnTo>
                  <a:lnTo>
                    <a:pt x="92" y="481"/>
                  </a:lnTo>
                  <a:lnTo>
                    <a:pt x="92" y="480"/>
                  </a:lnTo>
                  <a:lnTo>
                    <a:pt x="92" y="480"/>
                  </a:lnTo>
                  <a:lnTo>
                    <a:pt x="93" y="479"/>
                  </a:lnTo>
                  <a:lnTo>
                    <a:pt x="93" y="478"/>
                  </a:lnTo>
                  <a:lnTo>
                    <a:pt x="93" y="477"/>
                  </a:lnTo>
                  <a:lnTo>
                    <a:pt x="94" y="477"/>
                  </a:lnTo>
                  <a:lnTo>
                    <a:pt x="94" y="475"/>
                  </a:lnTo>
                  <a:lnTo>
                    <a:pt x="95" y="475"/>
                  </a:lnTo>
                  <a:lnTo>
                    <a:pt x="95" y="473"/>
                  </a:lnTo>
                  <a:lnTo>
                    <a:pt x="96" y="472"/>
                  </a:lnTo>
                  <a:lnTo>
                    <a:pt x="97" y="471"/>
                  </a:lnTo>
                  <a:lnTo>
                    <a:pt x="97" y="470"/>
                  </a:lnTo>
                  <a:lnTo>
                    <a:pt x="98" y="469"/>
                  </a:lnTo>
                  <a:lnTo>
                    <a:pt x="99" y="468"/>
                  </a:lnTo>
                  <a:lnTo>
                    <a:pt x="99" y="467"/>
                  </a:lnTo>
                  <a:lnTo>
                    <a:pt x="99" y="466"/>
                  </a:lnTo>
                  <a:lnTo>
                    <a:pt x="100" y="465"/>
                  </a:lnTo>
                  <a:lnTo>
                    <a:pt x="100" y="464"/>
                  </a:lnTo>
                  <a:lnTo>
                    <a:pt x="101" y="463"/>
                  </a:lnTo>
                  <a:lnTo>
                    <a:pt x="102" y="462"/>
                  </a:lnTo>
                  <a:lnTo>
                    <a:pt x="102" y="461"/>
                  </a:lnTo>
                  <a:lnTo>
                    <a:pt x="103" y="460"/>
                  </a:lnTo>
                  <a:lnTo>
                    <a:pt x="103" y="459"/>
                  </a:lnTo>
                  <a:lnTo>
                    <a:pt x="104" y="458"/>
                  </a:lnTo>
                  <a:lnTo>
                    <a:pt x="104" y="457"/>
                  </a:lnTo>
                  <a:lnTo>
                    <a:pt x="105" y="456"/>
                  </a:lnTo>
                  <a:lnTo>
                    <a:pt x="105" y="455"/>
                  </a:lnTo>
                  <a:lnTo>
                    <a:pt x="106" y="454"/>
                  </a:lnTo>
                  <a:lnTo>
                    <a:pt x="106" y="453"/>
                  </a:lnTo>
                  <a:lnTo>
                    <a:pt x="107" y="452"/>
                  </a:lnTo>
                  <a:lnTo>
                    <a:pt x="107" y="451"/>
                  </a:lnTo>
                  <a:lnTo>
                    <a:pt x="108" y="450"/>
                  </a:lnTo>
                  <a:lnTo>
                    <a:pt x="108" y="450"/>
                  </a:lnTo>
                  <a:lnTo>
                    <a:pt x="108" y="449"/>
                  </a:lnTo>
                  <a:lnTo>
                    <a:pt x="109" y="448"/>
                  </a:lnTo>
                  <a:lnTo>
                    <a:pt x="110" y="447"/>
                  </a:lnTo>
                  <a:lnTo>
                    <a:pt x="110" y="446"/>
                  </a:lnTo>
                  <a:lnTo>
                    <a:pt x="111" y="445"/>
                  </a:lnTo>
                  <a:lnTo>
                    <a:pt x="112" y="444"/>
                  </a:lnTo>
                  <a:lnTo>
                    <a:pt x="112" y="443"/>
                  </a:lnTo>
                  <a:lnTo>
                    <a:pt x="113" y="442"/>
                  </a:lnTo>
                  <a:lnTo>
                    <a:pt x="113" y="441"/>
                  </a:lnTo>
                  <a:lnTo>
                    <a:pt x="114" y="440"/>
                  </a:lnTo>
                  <a:lnTo>
                    <a:pt x="114" y="439"/>
                  </a:lnTo>
                  <a:lnTo>
                    <a:pt x="115" y="438"/>
                  </a:lnTo>
                  <a:lnTo>
                    <a:pt x="115" y="437"/>
                  </a:lnTo>
                  <a:lnTo>
                    <a:pt x="116" y="436"/>
                  </a:lnTo>
                  <a:lnTo>
                    <a:pt x="116" y="435"/>
                  </a:lnTo>
                  <a:lnTo>
                    <a:pt x="117" y="434"/>
                  </a:lnTo>
                  <a:lnTo>
                    <a:pt x="117" y="433"/>
                  </a:lnTo>
                  <a:lnTo>
                    <a:pt x="118" y="432"/>
                  </a:lnTo>
                  <a:lnTo>
                    <a:pt x="118" y="431"/>
                  </a:lnTo>
                  <a:lnTo>
                    <a:pt x="119" y="430"/>
                  </a:lnTo>
                  <a:lnTo>
                    <a:pt x="120" y="429"/>
                  </a:lnTo>
                  <a:lnTo>
                    <a:pt x="120" y="428"/>
                  </a:lnTo>
                  <a:lnTo>
                    <a:pt x="121" y="428"/>
                  </a:lnTo>
                  <a:lnTo>
                    <a:pt x="121" y="427"/>
                  </a:lnTo>
                  <a:lnTo>
                    <a:pt x="122" y="426"/>
                  </a:lnTo>
                  <a:lnTo>
                    <a:pt x="122" y="425"/>
                  </a:lnTo>
                  <a:lnTo>
                    <a:pt x="123" y="424"/>
                  </a:lnTo>
                  <a:lnTo>
                    <a:pt x="124" y="423"/>
                  </a:lnTo>
                  <a:lnTo>
                    <a:pt x="124" y="423"/>
                  </a:lnTo>
                  <a:lnTo>
                    <a:pt x="124" y="422"/>
                  </a:lnTo>
                  <a:lnTo>
                    <a:pt x="125" y="421"/>
                  </a:lnTo>
                  <a:lnTo>
                    <a:pt x="125" y="420"/>
                  </a:lnTo>
                  <a:lnTo>
                    <a:pt x="126" y="419"/>
                  </a:lnTo>
                  <a:lnTo>
                    <a:pt x="126" y="419"/>
                  </a:lnTo>
                  <a:lnTo>
                    <a:pt x="127" y="418"/>
                  </a:lnTo>
                  <a:lnTo>
                    <a:pt x="127" y="416"/>
                  </a:lnTo>
                  <a:lnTo>
                    <a:pt x="128" y="415"/>
                  </a:lnTo>
                  <a:lnTo>
                    <a:pt x="129" y="414"/>
                  </a:lnTo>
                  <a:lnTo>
                    <a:pt x="129" y="413"/>
                  </a:lnTo>
                  <a:lnTo>
                    <a:pt x="130" y="412"/>
                  </a:lnTo>
                  <a:lnTo>
                    <a:pt x="131" y="411"/>
                  </a:lnTo>
                  <a:lnTo>
                    <a:pt x="131" y="410"/>
                  </a:lnTo>
                  <a:lnTo>
                    <a:pt x="132" y="409"/>
                  </a:lnTo>
                  <a:lnTo>
                    <a:pt x="133" y="408"/>
                  </a:lnTo>
                  <a:lnTo>
                    <a:pt x="133" y="408"/>
                  </a:lnTo>
                  <a:lnTo>
                    <a:pt x="133" y="407"/>
                  </a:lnTo>
                  <a:lnTo>
                    <a:pt x="134" y="406"/>
                  </a:lnTo>
                  <a:lnTo>
                    <a:pt x="134" y="405"/>
                  </a:lnTo>
                  <a:lnTo>
                    <a:pt x="135" y="405"/>
                  </a:lnTo>
                  <a:lnTo>
                    <a:pt x="135" y="404"/>
                  </a:lnTo>
                  <a:lnTo>
                    <a:pt x="136" y="403"/>
                  </a:lnTo>
                  <a:lnTo>
                    <a:pt x="137" y="401"/>
                  </a:lnTo>
                  <a:lnTo>
                    <a:pt x="137" y="400"/>
                  </a:lnTo>
                  <a:lnTo>
                    <a:pt x="138" y="400"/>
                  </a:lnTo>
                  <a:lnTo>
                    <a:pt x="138" y="399"/>
                  </a:lnTo>
                  <a:lnTo>
                    <a:pt x="139" y="398"/>
                  </a:lnTo>
                  <a:lnTo>
                    <a:pt x="139" y="397"/>
                  </a:lnTo>
                  <a:lnTo>
                    <a:pt x="140" y="396"/>
                  </a:lnTo>
                  <a:lnTo>
                    <a:pt x="141" y="395"/>
                  </a:lnTo>
                  <a:lnTo>
                    <a:pt x="142" y="394"/>
                  </a:lnTo>
                  <a:lnTo>
                    <a:pt x="142" y="393"/>
                  </a:lnTo>
                  <a:lnTo>
                    <a:pt x="142" y="393"/>
                  </a:lnTo>
                  <a:lnTo>
                    <a:pt x="143" y="393"/>
                  </a:lnTo>
                  <a:lnTo>
                    <a:pt x="143" y="392"/>
                  </a:lnTo>
                  <a:lnTo>
                    <a:pt x="144" y="391"/>
                  </a:lnTo>
                  <a:lnTo>
                    <a:pt x="144" y="390"/>
                  </a:lnTo>
                  <a:lnTo>
                    <a:pt x="145" y="389"/>
                  </a:lnTo>
                  <a:lnTo>
                    <a:pt x="145" y="389"/>
                  </a:lnTo>
                  <a:lnTo>
                    <a:pt x="146" y="388"/>
                  </a:lnTo>
                  <a:lnTo>
                    <a:pt x="146" y="387"/>
                  </a:lnTo>
                  <a:lnTo>
                    <a:pt x="147" y="386"/>
                  </a:lnTo>
                  <a:lnTo>
                    <a:pt x="148" y="385"/>
                  </a:lnTo>
                  <a:lnTo>
                    <a:pt x="148" y="384"/>
                  </a:lnTo>
                  <a:lnTo>
                    <a:pt x="149" y="383"/>
                  </a:lnTo>
                  <a:lnTo>
                    <a:pt x="150" y="382"/>
                  </a:lnTo>
                  <a:lnTo>
                    <a:pt x="150" y="381"/>
                  </a:lnTo>
                  <a:lnTo>
                    <a:pt x="151" y="380"/>
                  </a:lnTo>
                  <a:lnTo>
                    <a:pt x="151" y="380"/>
                  </a:lnTo>
                  <a:lnTo>
                    <a:pt x="152" y="378"/>
                  </a:lnTo>
                  <a:lnTo>
                    <a:pt x="153" y="377"/>
                  </a:lnTo>
                  <a:lnTo>
                    <a:pt x="153" y="377"/>
                  </a:lnTo>
                  <a:lnTo>
                    <a:pt x="154" y="376"/>
                  </a:lnTo>
                  <a:lnTo>
                    <a:pt x="155" y="374"/>
                  </a:lnTo>
                  <a:lnTo>
                    <a:pt x="155" y="374"/>
                  </a:lnTo>
                  <a:lnTo>
                    <a:pt x="156" y="373"/>
                  </a:lnTo>
                  <a:lnTo>
                    <a:pt x="156" y="372"/>
                  </a:lnTo>
                  <a:lnTo>
                    <a:pt x="157" y="372"/>
                  </a:lnTo>
                  <a:lnTo>
                    <a:pt x="157" y="371"/>
                  </a:lnTo>
                  <a:lnTo>
                    <a:pt x="158" y="370"/>
                  </a:lnTo>
                  <a:lnTo>
                    <a:pt x="159" y="369"/>
                  </a:lnTo>
                  <a:lnTo>
                    <a:pt x="159" y="368"/>
                  </a:lnTo>
                  <a:lnTo>
                    <a:pt x="160" y="367"/>
                  </a:lnTo>
                  <a:lnTo>
                    <a:pt x="161" y="366"/>
                  </a:lnTo>
                  <a:lnTo>
                    <a:pt x="161" y="366"/>
                  </a:lnTo>
                  <a:lnTo>
                    <a:pt x="162" y="365"/>
                  </a:lnTo>
                  <a:lnTo>
                    <a:pt x="162" y="364"/>
                  </a:lnTo>
                  <a:lnTo>
                    <a:pt x="163" y="363"/>
                  </a:lnTo>
                  <a:lnTo>
                    <a:pt x="164" y="362"/>
                  </a:lnTo>
                  <a:lnTo>
                    <a:pt x="164" y="362"/>
                  </a:lnTo>
                  <a:lnTo>
                    <a:pt x="165" y="361"/>
                  </a:lnTo>
                  <a:lnTo>
                    <a:pt x="165" y="360"/>
                  </a:lnTo>
                  <a:lnTo>
                    <a:pt x="166" y="359"/>
                  </a:lnTo>
                  <a:lnTo>
                    <a:pt x="166" y="359"/>
                  </a:lnTo>
                  <a:lnTo>
                    <a:pt x="167" y="358"/>
                  </a:lnTo>
                  <a:lnTo>
                    <a:pt x="167" y="357"/>
                  </a:lnTo>
                  <a:lnTo>
                    <a:pt x="168" y="356"/>
                  </a:lnTo>
                  <a:lnTo>
                    <a:pt x="168" y="356"/>
                  </a:lnTo>
                  <a:lnTo>
                    <a:pt x="169" y="355"/>
                  </a:lnTo>
                  <a:lnTo>
                    <a:pt x="169" y="354"/>
                  </a:lnTo>
                  <a:lnTo>
                    <a:pt x="170" y="353"/>
                  </a:lnTo>
                  <a:lnTo>
                    <a:pt x="170" y="353"/>
                  </a:lnTo>
                  <a:lnTo>
                    <a:pt x="171" y="352"/>
                  </a:lnTo>
                  <a:lnTo>
                    <a:pt x="171" y="351"/>
                  </a:lnTo>
                  <a:lnTo>
                    <a:pt x="172" y="350"/>
                  </a:lnTo>
                  <a:lnTo>
                    <a:pt x="173" y="349"/>
                  </a:lnTo>
                  <a:lnTo>
                    <a:pt x="173" y="349"/>
                  </a:lnTo>
                  <a:lnTo>
                    <a:pt x="174" y="348"/>
                  </a:lnTo>
                  <a:lnTo>
                    <a:pt x="175" y="347"/>
                  </a:lnTo>
                  <a:lnTo>
                    <a:pt x="176" y="346"/>
                  </a:lnTo>
                  <a:lnTo>
                    <a:pt x="176" y="345"/>
                  </a:lnTo>
                  <a:lnTo>
                    <a:pt x="177" y="344"/>
                  </a:lnTo>
                  <a:lnTo>
                    <a:pt x="178" y="343"/>
                  </a:lnTo>
                  <a:lnTo>
                    <a:pt x="178" y="342"/>
                  </a:lnTo>
                  <a:lnTo>
                    <a:pt x="179" y="342"/>
                  </a:lnTo>
                  <a:lnTo>
                    <a:pt x="180" y="341"/>
                  </a:lnTo>
                  <a:lnTo>
                    <a:pt x="180" y="340"/>
                  </a:lnTo>
                  <a:lnTo>
                    <a:pt x="180" y="340"/>
                  </a:lnTo>
                  <a:lnTo>
                    <a:pt x="181" y="339"/>
                  </a:lnTo>
                  <a:lnTo>
                    <a:pt x="182" y="338"/>
                  </a:lnTo>
                  <a:lnTo>
                    <a:pt x="182" y="337"/>
                  </a:lnTo>
                  <a:lnTo>
                    <a:pt x="183" y="336"/>
                  </a:lnTo>
                  <a:lnTo>
                    <a:pt x="183" y="336"/>
                  </a:lnTo>
                  <a:lnTo>
                    <a:pt x="184" y="335"/>
                  </a:lnTo>
                  <a:lnTo>
                    <a:pt x="184" y="335"/>
                  </a:lnTo>
                  <a:lnTo>
                    <a:pt x="185" y="334"/>
                  </a:lnTo>
                  <a:lnTo>
                    <a:pt x="185" y="334"/>
                  </a:lnTo>
                  <a:lnTo>
                    <a:pt x="186" y="332"/>
                  </a:lnTo>
                  <a:lnTo>
                    <a:pt x="187" y="332"/>
                  </a:lnTo>
                  <a:lnTo>
                    <a:pt x="187" y="331"/>
                  </a:lnTo>
                  <a:lnTo>
                    <a:pt x="188" y="330"/>
                  </a:lnTo>
                  <a:lnTo>
                    <a:pt x="188" y="330"/>
                  </a:lnTo>
                  <a:lnTo>
                    <a:pt x="189" y="329"/>
                  </a:lnTo>
                  <a:lnTo>
                    <a:pt x="189" y="328"/>
                  </a:lnTo>
                  <a:lnTo>
                    <a:pt x="190" y="328"/>
                  </a:lnTo>
                  <a:lnTo>
                    <a:pt x="191" y="327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5"/>
                  </a:lnTo>
                  <a:lnTo>
                    <a:pt x="193" y="324"/>
                  </a:lnTo>
                  <a:lnTo>
                    <a:pt x="193" y="323"/>
                  </a:lnTo>
                  <a:lnTo>
                    <a:pt x="194" y="322"/>
                  </a:lnTo>
                  <a:lnTo>
                    <a:pt x="195" y="321"/>
                  </a:lnTo>
                  <a:lnTo>
                    <a:pt x="196" y="320"/>
                  </a:lnTo>
                  <a:lnTo>
                    <a:pt x="197" y="319"/>
                  </a:lnTo>
                  <a:lnTo>
                    <a:pt x="197" y="319"/>
                  </a:lnTo>
                  <a:lnTo>
                    <a:pt x="197" y="318"/>
                  </a:lnTo>
                  <a:lnTo>
                    <a:pt x="198" y="318"/>
                  </a:lnTo>
                  <a:lnTo>
                    <a:pt x="199" y="317"/>
                  </a:lnTo>
                  <a:lnTo>
                    <a:pt x="200" y="315"/>
                  </a:lnTo>
                  <a:lnTo>
                    <a:pt x="201" y="314"/>
                  </a:lnTo>
                  <a:lnTo>
                    <a:pt x="201" y="314"/>
                  </a:lnTo>
                  <a:lnTo>
                    <a:pt x="202" y="313"/>
                  </a:lnTo>
                  <a:lnTo>
                    <a:pt x="203" y="312"/>
                  </a:lnTo>
                  <a:lnTo>
                    <a:pt x="204" y="311"/>
                  </a:lnTo>
                  <a:lnTo>
                    <a:pt x="204" y="310"/>
                  </a:lnTo>
                  <a:lnTo>
                    <a:pt x="205" y="309"/>
                  </a:lnTo>
                  <a:lnTo>
                    <a:pt x="205" y="309"/>
                  </a:lnTo>
                  <a:lnTo>
                    <a:pt x="206" y="308"/>
                  </a:lnTo>
                  <a:lnTo>
                    <a:pt x="206" y="308"/>
                  </a:lnTo>
                  <a:lnTo>
                    <a:pt x="208" y="306"/>
                  </a:lnTo>
                  <a:lnTo>
                    <a:pt x="209" y="305"/>
                  </a:lnTo>
                  <a:lnTo>
                    <a:pt x="209" y="304"/>
                  </a:lnTo>
                  <a:lnTo>
                    <a:pt x="210" y="304"/>
                  </a:lnTo>
                  <a:lnTo>
                    <a:pt x="210" y="303"/>
                  </a:lnTo>
                  <a:lnTo>
                    <a:pt x="211" y="302"/>
                  </a:lnTo>
                  <a:lnTo>
                    <a:pt x="212" y="301"/>
                  </a:lnTo>
                  <a:lnTo>
                    <a:pt x="212" y="301"/>
                  </a:lnTo>
                  <a:lnTo>
                    <a:pt x="213" y="300"/>
                  </a:lnTo>
                  <a:lnTo>
                    <a:pt x="214" y="299"/>
                  </a:lnTo>
                  <a:lnTo>
                    <a:pt x="214" y="299"/>
                  </a:lnTo>
                  <a:lnTo>
                    <a:pt x="215" y="298"/>
                  </a:lnTo>
                  <a:lnTo>
                    <a:pt x="215" y="297"/>
                  </a:lnTo>
                  <a:lnTo>
                    <a:pt x="216" y="296"/>
                  </a:lnTo>
                  <a:lnTo>
                    <a:pt x="217" y="295"/>
                  </a:lnTo>
                  <a:lnTo>
                    <a:pt x="218" y="294"/>
                  </a:lnTo>
                  <a:lnTo>
                    <a:pt x="219" y="293"/>
                  </a:lnTo>
                  <a:lnTo>
                    <a:pt x="219" y="293"/>
                  </a:lnTo>
                  <a:lnTo>
                    <a:pt x="220" y="292"/>
                  </a:lnTo>
                  <a:lnTo>
                    <a:pt x="221" y="291"/>
                  </a:lnTo>
                  <a:lnTo>
                    <a:pt x="222" y="290"/>
                  </a:lnTo>
                  <a:lnTo>
                    <a:pt x="222" y="290"/>
                  </a:lnTo>
                  <a:lnTo>
                    <a:pt x="223" y="289"/>
                  </a:lnTo>
                  <a:lnTo>
                    <a:pt x="223" y="288"/>
                  </a:lnTo>
                  <a:lnTo>
                    <a:pt x="224" y="287"/>
                  </a:lnTo>
                  <a:lnTo>
                    <a:pt x="225" y="287"/>
                  </a:lnTo>
                  <a:lnTo>
                    <a:pt x="226" y="286"/>
                  </a:lnTo>
                  <a:lnTo>
                    <a:pt x="226" y="285"/>
                  </a:lnTo>
                  <a:lnTo>
                    <a:pt x="227" y="284"/>
                  </a:lnTo>
                  <a:lnTo>
                    <a:pt x="228" y="283"/>
                  </a:lnTo>
                  <a:lnTo>
                    <a:pt x="228" y="283"/>
                  </a:lnTo>
                  <a:lnTo>
                    <a:pt x="229" y="282"/>
                  </a:lnTo>
                  <a:lnTo>
                    <a:pt x="229" y="282"/>
                  </a:lnTo>
                  <a:lnTo>
                    <a:pt x="230" y="281"/>
                  </a:lnTo>
                  <a:lnTo>
                    <a:pt x="231" y="280"/>
                  </a:lnTo>
                  <a:lnTo>
                    <a:pt x="231" y="280"/>
                  </a:lnTo>
                  <a:lnTo>
                    <a:pt x="232" y="279"/>
                  </a:lnTo>
                  <a:lnTo>
                    <a:pt x="232" y="278"/>
                  </a:lnTo>
                  <a:lnTo>
                    <a:pt x="233" y="278"/>
                  </a:lnTo>
                  <a:lnTo>
                    <a:pt x="234" y="277"/>
                  </a:lnTo>
                  <a:lnTo>
                    <a:pt x="234" y="276"/>
                  </a:lnTo>
                  <a:lnTo>
                    <a:pt x="235" y="275"/>
                  </a:lnTo>
                  <a:lnTo>
                    <a:pt x="236" y="274"/>
                  </a:lnTo>
                  <a:lnTo>
                    <a:pt x="237" y="273"/>
                  </a:lnTo>
                  <a:lnTo>
                    <a:pt x="238" y="273"/>
                  </a:lnTo>
                  <a:lnTo>
                    <a:pt x="238" y="272"/>
                  </a:lnTo>
                  <a:lnTo>
                    <a:pt x="239" y="271"/>
                  </a:lnTo>
                  <a:lnTo>
                    <a:pt x="240" y="270"/>
                  </a:lnTo>
                  <a:lnTo>
                    <a:pt x="240" y="270"/>
                  </a:lnTo>
                  <a:lnTo>
                    <a:pt x="241" y="269"/>
                  </a:lnTo>
                  <a:lnTo>
                    <a:pt x="242" y="268"/>
                  </a:lnTo>
                  <a:lnTo>
                    <a:pt x="243" y="267"/>
                  </a:lnTo>
                  <a:lnTo>
                    <a:pt x="243" y="267"/>
                  </a:lnTo>
                  <a:lnTo>
                    <a:pt x="244" y="266"/>
                  </a:lnTo>
                  <a:lnTo>
                    <a:pt x="245" y="265"/>
                  </a:lnTo>
                  <a:lnTo>
                    <a:pt x="245" y="265"/>
                  </a:lnTo>
                  <a:lnTo>
                    <a:pt x="246" y="264"/>
                  </a:lnTo>
                  <a:lnTo>
                    <a:pt x="247" y="263"/>
                  </a:lnTo>
                  <a:lnTo>
                    <a:pt x="247" y="263"/>
                  </a:lnTo>
                  <a:lnTo>
                    <a:pt x="248" y="262"/>
                  </a:lnTo>
                  <a:lnTo>
                    <a:pt x="248" y="262"/>
                  </a:lnTo>
                  <a:lnTo>
                    <a:pt x="249" y="261"/>
                  </a:lnTo>
                  <a:lnTo>
                    <a:pt x="250" y="260"/>
                  </a:lnTo>
                  <a:lnTo>
                    <a:pt x="250" y="259"/>
                  </a:lnTo>
                  <a:lnTo>
                    <a:pt x="251" y="259"/>
                  </a:lnTo>
                  <a:lnTo>
                    <a:pt x="252" y="258"/>
                  </a:lnTo>
                  <a:lnTo>
                    <a:pt x="252" y="258"/>
                  </a:lnTo>
                  <a:lnTo>
                    <a:pt x="253" y="257"/>
                  </a:lnTo>
                  <a:lnTo>
                    <a:pt x="253" y="257"/>
                  </a:lnTo>
                  <a:lnTo>
                    <a:pt x="254" y="256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6" y="254"/>
                  </a:lnTo>
                  <a:lnTo>
                    <a:pt x="256" y="254"/>
                  </a:lnTo>
                  <a:lnTo>
                    <a:pt x="257" y="253"/>
                  </a:lnTo>
                  <a:lnTo>
                    <a:pt x="258" y="252"/>
                  </a:lnTo>
                  <a:lnTo>
                    <a:pt x="258" y="252"/>
                  </a:lnTo>
                  <a:lnTo>
                    <a:pt x="259" y="251"/>
                  </a:lnTo>
                  <a:lnTo>
                    <a:pt x="259" y="250"/>
                  </a:lnTo>
                  <a:lnTo>
                    <a:pt x="260" y="250"/>
                  </a:lnTo>
                  <a:lnTo>
                    <a:pt x="261" y="249"/>
                  </a:lnTo>
                  <a:lnTo>
                    <a:pt x="262" y="248"/>
                  </a:lnTo>
                  <a:lnTo>
                    <a:pt x="262" y="248"/>
                  </a:lnTo>
                  <a:lnTo>
                    <a:pt x="263" y="247"/>
                  </a:lnTo>
                  <a:lnTo>
                    <a:pt x="264" y="246"/>
                  </a:lnTo>
                  <a:lnTo>
                    <a:pt x="264" y="246"/>
                  </a:lnTo>
                  <a:lnTo>
                    <a:pt x="265" y="245"/>
                  </a:lnTo>
                  <a:lnTo>
                    <a:pt x="265" y="245"/>
                  </a:lnTo>
                  <a:lnTo>
                    <a:pt x="266" y="244"/>
                  </a:lnTo>
                  <a:lnTo>
                    <a:pt x="267" y="243"/>
                  </a:lnTo>
                  <a:lnTo>
                    <a:pt x="267" y="243"/>
                  </a:lnTo>
                  <a:lnTo>
                    <a:pt x="268" y="242"/>
                  </a:lnTo>
                  <a:lnTo>
                    <a:pt x="269" y="241"/>
                  </a:lnTo>
                  <a:lnTo>
                    <a:pt x="270" y="241"/>
                  </a:lnTo>
                  <a:lnTo>
                    <a:pt x="270" y="240"/>
                  </a:lnTo>
                  <a:lnTo>
                    <a:pt x="271" y="240"/>
                  </a:lnTo>
                  <a:lnTo>
                    <a:pt x="271" y="239"/>
                  </a:lnTo>
                  <a:lnTo>
                    <a:pt x="272" y="238"/>
                  </a:lnTo>
                  <a:lnTo>
                    <a:pt x="273" y="238"/>
                  </a:lnTo>
                  <a:lnTo>
                    <a:pt x="274" y="237"/>
                  </a:lnTo>
                  <a:lnTo>
                    <a:pt x="274" y="236"/>
                  </a:lnTo>
                  <a:lnTo>
                    <a:pt x="275" y="235"/>
                  </a:lnTo>
                  <a:lnTo>
                    <a:pt x="276" y="234"/>
                  </a:lnTo>
                  <a:lnTo>
                    <a:pt x="277" y="233"/>
                  </a:lnTo>
                  <a:lnTo>
                    <a:pt x="278" y="233"/>
                  </a:lnTo>
                  <a:lnTo>
                    <a:pt x="279" y="232"/>
                  </a:lnTo>
                  <a:lnTo>
                    <a:pt x="280" y="231"/>
                  </a:lnTo>
                  <a:lnTo>
                    <a:pt x="281" y="230"/>
                  </a:lnTo>
                  <a:lnTo>
                    <a:pt x="281" y="230"/>
                  </a:lnTo>
                  <a:lnTo>
                    <a:pt x="282" y="229"/>
                  </a:lnTo>
                  <a:lnTo>
                    <a:pt x="282" y="229"/>
                  </a:lnTo>
                  <a:lnTo>
                    <a:pt x="283" y="228"/>
                  </a:lnTo>
                  <a:lnTo>
                    <a:pt x="284" y="228"/>
                  </a:lnTo>
                  <a:lnTo>
                    <a:pt x="284" y="227"/>
                  </a:lnTo>
                  <a:lnTo>
                    <a:pt x="285" y="226"/>
                  </a:lnTo>
                  <a:lnTo>
                    <a:pt x="286" y="225"/>
                  </a:lnTo>
                  <a:lnTo>
                    <a:pt x="287" y="225"/>
                  </a:lnTo>
                  <a:lnTo>
                    <a:pt x="288" y="224"/>
                  </a:lnTo>
                  <a:lnTo>
                    <a:pt x="289" y="223"/>
                  </a:lnTo>
                  <a:lnTo>
                    <a:pt x="290" y="222"/>
                  </a:lnTo>
                  <a:lnTo>
                    <a:pt x="291" y="221"/>
                  </a:lnTo>
                  <a:lnTo>
                    <a:pt x="291" y="221"/>
                  </a:lnTo>
                  <a:lnTo>
                    <a:pt x="292" y="220"/>
                  </a:lnTo>
                  <a:lnTo>
                    <a:pt x="293" y="220"/>
                  </a:lnTo>
                  <a:lnTo>
                    <a:pt x="293" y="219"/>
                  </a:lnTo>
                  <a:lnTo>
                    <a:pt x="294" y="219"/>
                  </a:lnTo>
                  <a:lnTo>
                    <a:pt x="295" y="218"/>
                  </a:lnTo>
                  <a:lnTo>
                    <a:pt x="295" y="217"/>
                  </a:lnTo>
                  <a:lnTo>
                    <a:pt x="297" y="216"/>
                  </a:lnTo>
                  <a:lnTo>
                    <a:pt x="298" y="215"/>
                  </a:lnTo>
                  <a:lnTo>
                    <a:pt x="299" y="214"/>
                  </a:lnTo>
                  <a:lnTo>
                    <a:pt x="299" y="214"/>
                  </a:lnTo>
                  <a:lnTo>
                    <a:pt x="300" y="213"/>
                  </a:lnTo>
                  <a:lnTo>
                    <a:pt x="301" y="213"/>
                  </a:lnTo>
                  <a:lnTo>
                    <a:pt x="301" y="212"/>
                  </a:lnTo>
                  <a:lnTo>
                    <a:pt x="302" y="212"/>
                  </a:lnTo>
                  <a:lnTo>
                    <a:pt x="302" y="211"/>
                  </a:lnTo>
                  <a:lnTo>
                    <a:pt x="303" y="211"/>
                  </a:lnTo>
                  <a:lnTo>
                    <a:pt x="304" y="210"/>
                  </a:lnTo>
                  <a:lnTo>
                    <a:pt x="304" y="209"/>
                  </a:lnTo>
                  <a:lnTo>
                    <a:pt x="305" y="209"/>
                  </a:lnTo>
                  <a:lnTo>
                    <a:pt x="306" y="208"/>
                  </a:lnTo>
                  <a:lnTo>
                    <a:pt x="306" y="207"/>
                  </a:lnTo>
                  <a:lnTo>
                    <a:pt x="307" y="207"/>
                  </a:lnTo>
                  <a:lnTo>
                    <a:pt x="308" y="206"/>
                  </a:lnTo>
                  <a:lnTo>
                    <a:pt x="309" y="205"/>
                  </a:lnTo>
                  <a:lnTo>
                    <a:pt x="310" y="205"/>
                  </a:lnTo>
                  <a:lnTo>
                    <a:pt x="310" y="204"/>
                  </a:lnTo>
                  <a:lnTo>
                    <a:pt x="311" y="204"/>
                  </a:lnTo>
                  <a:lnTo>
                    <a:pt x="312" y="203"/>
                  </a:lnTo>
                  <a:lnTo>
                    <a:pt x="313" y="202"/>
                  </a:lnTo>
                  <a:lnTo>
                    <a:pt x="313" y="202"/>
                  </a:lnTo>
                  <a:lnTo>
                    <a:pt x="314" y="201"/>
                  </a:lnTo>
                  <a:lnTo>
                    <a:pt x="315" y="200"/>
                  </a:lnTo>
                  <a:lnTo>
                    <a:pt x="316" y="199"/>
                  </a:lnTo>
                  <a:lnTo>
                    <a:pt x="317" y="199"/>
                  </a:lnTo>
                  <a:lnTo>
                    <a:pt x="318" y="198"/>
                  </a:lnTo>
                  <a:lnTo>
                    <a:pt x="319" y="197"/>
                  </a:lnTo>
                  <a:lnTo>
                    <a:pt x="320" y="197"/>
                  </a:lnTo>
                  <a:lnTo>
                    <a:pt x="321" y="196"/>
                  </a:lnTo>
                  <a:lnTo>
                    <a:pt x="321" y="196"/>
                  </a:lnTo>
                  <a:lnTo>
                    <a:pt x="321" y="195"/>
                  </a:lnTo>
                  <a:lnTo>
                    <a:pt x="322" y="195"/>
                  </a:lnTo>
                  <a:lnTo>
                    <a:pt x="323" y="194"/>
                  </a:lnTo>
                  <a:lnTo>
                    <a:pt x="324" y="193"/>
                  </a:lnTo>
                  <a:lnTo>
                    <a:pt x="324" y="193"/>
                  </a:lnTo>
                  <a:lnTo>
                    <a:pt x="325" y="192"/>
                  </a:lnTo>
                  <a:lnTo>
                    <a:pt x="325" y="192"/>
                  </a:lnTo>
                  <a:lnTo>
                    <a:pt x="326" y="191"/>
                  </a:lnTo>
                  <a:lnTo>
                    <a:pt x="327" y="191"/>
                  </a:lnTo>
                  <a:lnTo>
                    <a:pt x="327" y="190"/>
                  </a:lnTo>
                  <a:lnTo>
                    <a:pt x="328" y="190"/>
                  </a:lnTo>
                  <a:lnTo>
                    <a:pt x="329" y="189"/>
                  </a:lnTo>
                  <a:lnTo>
                    <a:pt x="330" y="188"/>
                  </a:lnTo>
                  <a:lnTo>
                    <a:pt x="331" y="188"/>
                  </a:lnTo>
                  <a:lnTo>
                    <a:pt x="331" y="187"/>
                  </a:lnTo>
                  <a:lnTo>
                    <a:pt x="331" y="187"/>
                  </a:lnTo>
                  <a:lnTo>
                    <a:pt x="332" y="186"/>
                  </a:lnTo>
                  <a:lnTo>
                    <a:pt x="333" y="186"/>
                  </a:lnTo>
                  <a:lnTo>
                    <a:pt x="334" y="185"/>
                  </a:lnTo>
                  <a:lnTo>
                    <a:pt x="334" y="185"/>
                  </a:lnTo>
                  <a:lnTo>
                    <a:pt x="335" y="185"/>
                  </a:lnTo>
                  <a:lnTo>
                    <a:pt x="336" y="184"/>
                  </a:lnTo>
                  <a:lnTo>
                    <a:pt x="336" y="183"/>
                  </a:lnTo>
                  <a:lnTo>
                    <a:pt x="337" y="183"/>
                  </a:lnTo>
                  <a:lnTo>
                    <a:pt x="338" y="182"/>
                  </a:lnTo>
                  <a:lnTo>
                    <a:pt x="339" y="182"/>
                  </a:lnTo>
                  <a:lnTo>
                    <a:pt x="339" y="181"/>
                  </a:lnTo>
                  <a:lnTo>
                    <a:pt x="340" y="181"/>
                  </a:lnTo>
                  <a:lnTo>
                    <a:pt x="340" y="180"/>
                  </a:lnTo>
                  <a:lnTo>
                    <a:pt x="341" y="180"/>
                  </a:lnTo>
                  <a:lnTo>
                    <a:pt x="342" y="179"/>
                  </a:lnTo>
                  <a:lnTo>
                    <a:pt x="342" y="179"/>
                  </a:lnTo>
                  <a:lnTo>
                    <a:pt x="343" y="178"/>
                  </a:lnTo>
                  <a:lnTo>
                    <a:pt x="344" y="178"/>
                  </a:lnTo>
                  <a:lnTo>
                    <a:pt x="344" y="177"/>
                  </a:lnTo>
                  <a:lnTo>
                    <a:pt x="346" y="176"/>
                  </a:lnTo>
                  <a:lnTo>
                    <a:pt x="347" y="175"/>
                  </a:lnTo>
                  <a:lnTo>
                    <a:pt x="348" y="174"/>
                  </a:lnTo>
                  <a:lnTo>
                    <a:pt x="349" y="173"/>
                  </a:lnTo>
                  <a:lnTo>
                    <a:pt x="350" y="173"/>
                  </a:lnTo>
                  <a:lnTo>
                    <a:pt x="351" y="173"/>
                  </a:lnTo>
                  <a:lnTo>
                    <a:pt x="351" y="172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4" y="170"/>
                  </a:lnTo>
                  <a:lnTo>
                    <a:pt x="354" y="170"/>
                  </a:lnTo>
                  <a:lnTo>
                    <a:pt x="355" y="169"/>
                  </a:lnTo>
                  <a:lnTo>
                    <a:pt x="356" y="169"/>
                  </a:lnTo>
                  <a:lnTo>
                    <a:pt x="356" y="168"/>
                  </a:lnTo>
                  <a:lnTo>
                    <a:pt x="357" y="168"/>
                  </a:lnTo>
                  <a:lnTo>
                    <a:pt x="358" y="167"/>
                  </a:lnTo>
                  <a:lnTo>
                    <a:pt x="359" y="167"/>
                  </a:lnTo>
                  <a:lnTo>
                    <a:pt x="360" y="166"/>
                  </a:lnTo>
                  <a:lnTo>
                    <a:pt x="361" y="165"/>
                  </a:lnTo>
                  <a:lnTo>
                    <a:pt x="362" y="164"/>
                  </a:lnTo>
                  <a:lnTo>
                    <a:pt x="363" y="163"/>
                  </a:lnTo>
                  <a:lnTo>
                    <a:pt x="364" y="163"/>
                  </a:lnTo>
                  <a:lnTo>
                    <a:pt x="365" y="162"/>
                  </a:lnTo>
                  <a:lnTo>
                    <a:pt x="366" y="161"/>
                  </a:lnTo>
                  <a:lnTo>
                    <a:pt x="366" y="161"/>
                  </a:lnTo>
                  <a:lnTo>
                    <a:pt x="367" y="161"/>
                  </a:lnTo>
                  <a:lnTo>
                    <a:pt x="368" y="160"/>
                  </a:lnTo>
                  <a:lnTo>
                    <a:pt x="369" y="159"/>
                  </a:lnTo>
                  <a:lnTo>
                    <a:pt x="370" y="158"/>
                  </a:lnTo>
                  <a:lnTo>
                    <a:pt x="370" y="158"/>
                  </a:lnTo>
                  <a:lnTo>
                    <a:pt x="371" y="158"/>
                  </a:lnTo>
                  <a:lnTo>
                    <a:pt x="372" y="157"/>
                  </a:lnTo>
                  <a:lnTo>
                    <a:pt x="373" y="156"/>
                  </a:lnTo>
                  <a:lnTo>
                    <a:pt x="374" y="155"/>
                  </a:lnTo>
                  <a:lnTo>
                    <a:pt x="375" y="155"/>
                  </a:lnTo>
                  <a:lnTo>
                    <a:pt x="376" y="154"/>
                  </a:lnTo>
                  <a:lnTo>
                    <a:pt x="377" y="154"/>
                  </a:lnTo>
                  <a:lnTo>
                    <a:pt x="378" y="153"/>
                  </a:lnTo>
                  <a:lnTo>
                    <a:pt x="379" y="152"/>
                  </a:lnTo>
                  <a:lnTo>
                    <a:pt x="379" y="152"/>
                  </a:lnTo>
                  <a:lnTo>
                    <a:pt x="380" y="152"/>
                  </a:lnTo>
                  <a:lnTo>
                    <a:pt x="381" y="151"/>
                  </a:lnTo>
                  <a:lnTo>
                    <a:pt x="382" y="150"/>
                  </a:lnTo>
                  <a:lnTo>
                    <a:pt x="382" y="150"/>
                  </a:lnTo>
                  <a:lnTo>
                    <a:pt x="383" y="150"/>
                  </a:lnTo>
                  <a:lnTo>
                    <a:pt x="384" y="149"/>
                  </a:lnTo>
                  <a:lnTo>
                    <a:pt x="385" y="148"/>
                  </a:lnTo>
                  <a:lnTo>
                    <a:pt x="385" y="148"/>
                  </a:lnTo>
                  <a:lnTo>
                    <a:pt x="386" y="148"/>
                  </a:lnTo>
                  <a:lnTo>
                    <a:pt x="387" y="147"/>
                  </a:lnTo>
                  <a:lnTo>
                    <a:pt x="388" y="146"/>
                  </a:lnTo>
                  <a:lnTo>
                    <a:pt x="389" y="146"/>
                  </a:lnTo>
                  <a:lnTo>
                    <a:pt x="390" y="145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3"/>
                  </a:lnTo>
                  <a:lnTo>
                    <a:pt x="394" y="142"/>
                  </a:lnTo>
                  <a:lnTo>
                    <a:pt x="395" y="141"/>
                  </a:lnTo>
                  <a:lnTo>
                    <a:pt x="396" y="141"/>
                  </a:lnTo>
                  <a:lnTo>
                    <a:pt x="397" y="140"/>
                  </a:lnTo>
                  <a:lnTo>
                    <a:pt x="398" y="140"/>
                  </a:lnTo>
                  <a:lnTo>
                    <a:pt x="399" y="139"/>
                  </a:lnTo>
                  <a:lnTo>
                    <a:pt x="399" y="139"/>
                  </a:lnTo>
                  <a:lnTo>
                    <a:pt x="400" y="138"/>
                  </a:lnTo>
                  <a:lnTo>
                    <a:pt x="401" y="138"/>
                  </a:lnTo>
                  <a:lnTo>
                    <a:pt x="402" y="137"/>
                  </a:lnTo>
                  <a:lnTo>
                    <a:pt x="402" y="137"/>
                  </a:lnTo>
                  <a:lnTo>
                    <a:pt x="403" y="136"/>
                  </a:lnTo>
                  <a:lnTo>
                    <a:pt x="404" y="136"/>
                  </a:lnTo>
                  <a:lnTo>
                    <a:pt x="405" y="135"/>
                  </a:lnTo>
                  <a:lnTo>
                    <a:pt x="406" y="135"/>
                  </a:lnTo>
                  <a:lnTo>
                    <a:pt x="406" y="135"/>
                  </a:lnTo>
                  <a:lnTo>
                    <a:pt x="407" y="134"/>
                  </a:lnTo>
                  <a:lnTo>
                    <a:pt x="408" y="133"/>
                  </a:lnTo>
                  <a:lnTo>
                    <a:pt x="409" y="133"/>
                  </a:lnTo>
                  <a:lnTo>
                    <a:pt x="410" y="132"/>
                  </a:lnTo>
                  <a:lnTo>
                    <a:pt x="411" y="132"/>
                  </a:lnTo>
                  <a:lnTo>
                    <a:pt x="411" y="131"/>
                  </a:lnTo>
                  <a:lnTo>
                    <a:pt x="413" y="130"/>
                  </a:lnTo>
                  <a:lnTo>
                    <a:pt x="413" y="130"/>
                  </a:lnTo>
                  <a:lnTo>
                    <a:pt x="414" y="129"/>
                  </a:lnTo>
                  <a:lnTo>
                    <a:pt x="415" y="129"/>
                  </a:lnTo>
                  <a:lnTo>
                    <a:pt x="416" y="128"/>
                  </a:lnTo>
                  <a:lnTo>
                    <a:pt x="416" y="128"/>
                  </a:lnTo>
                  <a:lnTo>
                    <a:pt x="418" y="127"/>
                  </a:lnTo>
                  <a:lnTo>
                    <a:pt x="419" y="127"/>
                  </a:lnTo>
                  <a:lnTo>
                    <a:pt x="420" y="126"/>
                  </a:lnTo>
                  <a:lnTo>
                    <a:pt x="420" y="126"/>
                  </a:lnTo>
                  <a:lnTo>
                    <a:pt x="421" y="125"/>
                  </a:lnTo>
                  <a:lnTo>
                    <a:pt x="422" y="125"/>
                  </a:lnTo>
                  <a:lnTo>
                    <a:pt x="423" y="124"/>
                  </a:lnTo>
                  <a:lnTo>
                    <a:pt x="424" y="124"/>
                  </a:lnTo>
                  <a:lnTo>
                    <a:pt x="425" y="123"/>
                  </a:lnTo>
                  <a:lnTo>
                    <a:pt x="426" y="122"/>
                  </a:lnTo>
                  <a:lnTo>
                    <a:pt x="427" y="122"/>
                  </a:lnTo>
                  <a:lnTo>
                    <a:pt x="428" y="121"/>
                  </a:lnTo>
                  <a:lnTo>
                    <a:pt x="429" y="120"/>
                  </a:lnTo>
                  <a:lnTo>
                    <a:pt x="430" y="120"/>
                  </a:lnTo>
                  <a:lnTo>
                    <a:pt x="432" y="119"/>
                  </a:lnTo>
                  <a:lnTo>
                    <a:pt x="433" y="118"/>
                  </a:lnTo>
                  <a:lnTo>
                    <a:pt x="434" y="118"/>
                  </a:lnTo>
                  <a:lnTo>
                    <a:pt x="435" y="117"/>
                  </a:lnTo>
                  <a:lnTo>
                    <a:pt x="436" y="117"/>
                  </a:lnTo>
                  <a:lnTo>
                    <a:pt x="437" y="116"/>
                  </a:lnTo>
                  <a:lnTo>
                    <a:pt x="437" y="116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1" y="114"/>
                  </a:lnTo>
                  <a:lnTo>
                    <a:pt x="442" y="113"/>
                  </a:lnTo>
                  <a:lnTo>
                    <a:pt x="443" y="113"/>
                  </a:lnTo>
                  <a:lnTo>
                    <a:pt x="444" y="112"/>
                  </a:lnTo>
                  <a:lnTo>
                    <a:pt x="445" y="112"/>
                  </a:lnTo>
                  <a:lnTo>
                    <a:pt x="445" y="111"/>
                  </a:lnTo>
                  <a:lnTo>
                    <a:pt x="446" y="111"/>
                  </a:lnTo>
                  <a:lnTo>
                    <a:pt x="447" y="111"/>
                  </a:lnTo>
                  <a:lnTo>
                    <a:pt x="448" y="110"/>
                  </a:lnTo>
                  <a:lnTo>
                    <a:pt x="449" y="109"/>
                  </a:lnTo>
                  <a:lnTo>
                    <a:pt x="450" y="109"/>
                  </a:lnTo>
                  <a:lnTo>
                    <a:pt x="451" y="108"/>
                  </a:lnTo>
                  <a:lnTo>
                    <a:pt x="452" y="107"/>
                  </a:lnTo>
                  <a:lnTo>
                    <a:pt x="453" y="107"/>
                  </a:lnTo>
                  <a:lnTo>
                    <a:pt x="454" y="106"/>
                  </a:lnTo>
                  <a:lnTo>
                    <a:pt x="455" y="106"/>
                  </a:lnTo>
                  <a:lnTo>
                    <a:pt x="456" y="105"/>
                  </a:lnTo>
                  <a:lnTo>
                    <a:pt x="457" y="105"/>
                  </a:lnTo>
                  <a:lnTo>
                    <a:pt x="457" y="105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60" y="103"/>
                  </a:lnTo>
                  <a:lnTo>
                    <a:pt x="461" y="102"/>
                  </a:lnTo>
                  <a:lnTo>
                    <a:pt x="463" y="102"/>
                  </a:lnTo>
                  <a:lnTo>
                    <a:pt x="464" y="101"/>
                  </a:lnTo>
                  <a:lnTo>
                    <a:pt x="465" y="101"/>
                  </a:lnTo>
                  <a:lnTo>
                    <a:pt x="466" y="100"/>
                  </a:lnTo>
                  <a:lnTo>
                    <a:pt x="467" y="100"/>
                  </a:lnTo>
                  <a:lnTo>
                    <a:pt x="468" y="99"/>
                  </a:lnTo>
                  <a:lnTo>
                    <a:pt x="469" y="98"/>
                  </a:lnTo>
                  <a:lnTo>
                    <a:pt x="470" y="98"/>
                  </a:lnTo>
                  <a:lnTo>
                    <a:pt x="472" y="97"/>
                  </a:lnTo>
                  <a:lnTo>
                    <a:pt x="472" y="97"/>
                  </a:lnTo>
                  <a:lnTo>
                    <a:pt x="473" y="96"/>
                  </a:lnTo>
                  <a:lnTo>
                    <a:pt x="474" y="96"/>
                  </a:lnTo>
                  <a:lnTo>
                    <a:pt x="475" y="95"/>
                  </a:lnTo>
                  <a:lnTo>
                    <a:pt x="476" y="95"/>
                  </a:lnTo>
                  <a:lnTo>
                    <a:pt x="477" y="95"/>
                  </a:lnTo>
                  <a:lnTo>
                    <a:pt x="477" y="94"/>
                  </a:lnTo>
                  <a:lnTo>
                    <a:pt x="478" y="94"/>
                  </a:lnTo>
                  <a:lnTo>
                    <a:pt x="479" y="93"/>
                  </a:lnTo>
                  <a:lnTo>
                    <a:pt x="481" y="92"/>
                  </a:lnTo>
                  <a:lnTo>
                    <a:pt x="482" y="92"/>
                  </a:lnTo>
                  <a:lnTo>
                    <a:pt x="483" y="91"/>
                  </a:lnTo>
                  <a:lnTo>
                    <a:pt x="484" y="91"/>
                  </a:lnTo>
                  <a:lnTo>
                    <a:pt x="486" y="90"/>
                  </a:lnTo>
                  <a:lnTo>
                    <a:pt x="486" y="90"/>
                  </a:lnTo>
                  <a:lnTo>
                    <a:pt x="488" y="89"/>
                  </a:lnTo>
                  <a:lnTo>
                    <a:pt x="489" y="89"/>
                  </a:lnTo>
                  <a:lnTo>
                    <a:pt x="490" y="88"/>
                  </a:lnTo>
                  <a:lnTo>
                    <a:pt x="491" y="87"/>
                  </a:lnTo>
                  <a:lnTo>
                    <a:pt x="492" y="87"/>
                  </a:lnTo>
                  <a:lnTo>
                    <a:pt x="493" y="86"/>
                  </a:lnTo>
                  <a:lnTo>
                    <a:pt x="494" y="86"/>
                  </a:lnTo>
                  <a:lnTo>
                    <a:pt x="496" y="85"/>
                  </a:lnTo>
                  <a:lnTo>
                    <a:pt x="497" y="85"/>
                  </a:lnTo>
                  <a:lnTo>
                    <a:pt x="497" y="85"/>
                  </a:lnTo>
                  <a:lnTo>
                    <a:pt x="498" y="84"/>
                  </a:lnTo>
                  <a:lnTo>
                    <a:pt x="499" y="83"/>
                  </a:lnTo>
                  <a:lnTo>
                    <a:pt x="500" y="83"/>
                  </a:lnTo>
                  <a:lnTo>
                    <a:pt x="501" y="83"/>
                  </a:lnTo>
                  <a:lnTo>
                    <a:pt x="501" y="83"/>
                  </a:lnTo>
                  <a:lnTo>
                    <a:pt x="502" y="82"/>
                  </a:lnTo>
                  <a:lnTo>
                    <a:pt x="503" y="82"/>
                  </a:lnTo>
                  <a:lnTo>
                    <a:pt x="504" y="81"/>
                  </a:lnTo>
                  <a:lnTo>
                    <a:pt x="505" y="81"/>
                  </a:lnTo>
                  <a:lnTo>
                    <a:pt x="506" y="80"/>
                  </a:lnTo>
                  <a:lnTo>
                    <a:pt x="507" y="80"/>
                  </a:lnTo>
                  <a:lnTo>
                    <a:pt x="509" y="79"/>
                  </a:lnTo>
                  <a:lnTo>
                    <a:pt x="509" y="79"/>
                  </a:lnTo>
                  <a:lnTo>
                    <a:pt x="509" y="79"/>
                  </a:lnTo>
                  <a:lnTo>
                    <a:pt x="511" y="78"/>
                  </a:lnTo>
                  <a:lnTo>
                    <a:pt x="512" y="78"/>
                  </a:lnTo>
                  <a:lnTo>
                    <a:pt x="513" y="77"/>
                  </a:lnTo>
                  <a:lnTo>
                    <a:pt x="514" y="77"/>
                  </a:lnTo>
                  <a:lnTo>
                    <a:pt x="515" y="76"/>
                  </a:lnTo>
                  <a:lnTo>
                    <a:pt x="516" y="76"/>
                  </a:lnTo>
                  <a:lnTo>
                    <a:pt x="517" y="75"/>
                  </a:lnTo>
                  <a:lnTo>
                    <a:pt x="519" y="75"/>
                  </a:lnTo>
                  <a:lnTo>
                    <a:pt x="520" y="74"/>
                  </a:lnTo>
                  <a:lnTo>
                    <a:pt x="521" y="74"/>
                  </a:lnTo>
                  <a:lnTo>
                    <a:pt x="522" y="73"/>
                  </a:lnTo>
                  <a:lnTo>
                    <a:pt x="522" y="73"/>
                  </a:lnTo>
                  <a:lnTo>
                    <a:pt x="523" y="73"/>
                  </a:lnTo>
                  <a:lnTo>
                    <a:pt x="524" y="72"/>
                  </a:lnTo>
                  <a:lnTo>
                    <a:pt x="525" y="72"/>
                  </a:lnTo>
                  <a:lnTo>
                    <a:pt x="526" y="72"/>
                  </a:lnTo>
                  <a:lnTo>
                    <a:pt x="527" y="71"/>
                  </a:lnTo>
                  <a:lnTo>
                    <a:pt x="528" y="71"/>
                  </a:lnTo>
                  <a:lnTo>
                    <a:pt x="529" y="70"/>
                  </a:lnTo>
                  <a:lnTo>
                    <a:pt x="530" y="70"/>
                  </a:lnTo>
                  <a:lnTo>
                    <a:pt x="531" y="69"/>
                  </a:lnTo>
                  <a:lnTo>
                    <a:pt x="532" y="69"/>
                  </a:lnTo>
                  <a:lnTo>
                    <a:pt x="533" y="68"/>
                  </a:lnTo>
                  <a:lnTo>
                    <a:pt x="534" y="68"/>
                  </a:lnTo>
                  <a:lnTo>
                    <a:pt x="536" y="68"/>
                  </a:lnTo>
                  <a:lnTo>
                    <a:pt x="536" y="67"/>
                  </a:lnTo>
                  <a:lnTo>
                    <a:pt x="538" y="67"/>
                  </a:lnTo>
                  <a:lnTo>
                    <a:pt x="538" y="66"/>
                  </a:lnTo>
                  <a:lnTo>
                    <a:pt x="540" y="66"/>
                  </a:lnTo>
                  <a:lnTo>
                    <a:pt x="541" y="65"/>
                  </a:lnTo>
                  <a:lnTo>
                    <a:pt x="541" y="65"/>
                  </a:lnTo>
                  <a:lnTo>
                    <a:pt x="542" y="65"/>
                  </a:lnTo>
                  <a:lnTo>
                    <a:pt x="544" y="64"/>
                  </a:lnTo>
                  <a:lnTo>
                    <a:pt x="545" y="64"/>
                  </a:lnTo>
                  <a:lnTo>
                    <a:pt x="546" y="63"/>
                  </a:lnTo>
                  <a:lnTo>
                    <a:pt x="547" y="63"/>
                  </a:lnTo>
                  <a:lnTo>
                    <a:pt x="548" y="62"/>
                  </a:lnTo>
                  <a:lnTo>
                    <a:pt x="548" y="62"/>
                  </a:lnTo>
                  <a:lnTo>
                    <a:pt x="549" y="62"/>
                  </a:lnTo>
                  <a:lnTo>
                    <a:pt x="550" y="62"/>
                  </a:lnTo>
                  <a:lnTo>
                    <a:pt x="551" y="61"/>
                  </a:lnTo>
                  <a:lnTo>
                    <a:pt x="552" y="61"/>
                  </a:lnTo>
                  <a:lnTo>
                    <a:pt x="553" y="60"/>
                  </a:lnTo>
                  <a:lnTo>
                    <a:pt x="554" y="60"/>
                  </a:lnTo>
                  <a:lnTo>
                    <a:pt x="555" y="60"/>
                  </a:lnTo>
                  <a:lnTo>
                    <a:pt x="556" y="59"/>
                  </a:lnTo>
                  <a:lnTo>
                    <a:pt x="558" y="59"/>
                  </a:lnTo>
                  <a:lnTo>
                    <a:pt x="559" y="58"/>
                  </a:lnTo>
                  <a:lnTo>
                    <a:pt x="560" y="58"/>
                  </a:lnTo>
                  <a:lnTo>
                    <a:pt x="561" y="57"/>
                  </a:lnTo>
                  <a:lnTo>
                    <a:pt x="562" y="57"/>
                  </a:lnTo>
                  <a:lnTo>
                    <a:pt x="563" y="57"/>
                  </a:lnTo>
                  <a:lnTo>
                    <a:pt x="564" y="56"/>
                  </a:lnTo>
                  <a:lnTo>
                    <a:pt x="565" y="56"/>
                  </a:lnTo>
                  <a:lnTo>
                    <a:pt x="566" y="55"/>
                  </a:lnTo>
                  <a:lnTo>
                    <a:pt x="566" y="55"/>
                  </a:lnTo>
                  <a:lnTo>
                    <a:pt x="567" y="55"/>
                  </a:lnTo>
                  <a:lnTo>
                    <a:pt x="568" y="55"/>
                  </a:lnTo>
                  <a:lnTo>
                    <a:pt x="569" y="54"/>
                  </a:lnTo>
                  <a:lnTo>
                    <a:pt x="570" y="54"/>
                  </a:lnTo>
                  <a:lnTo>
                    <a:pt x="571" y="54"/>
                  </a:lnTo>
                  <a:lnTo>
                    <a:pt x="572" y="53"/>
                  </a:lnTo>
                  <a:lnTo>
                    <a:pt x="573" y="53"/>
                  </a:lnTo>
                  <a:lnTo>
                    <a:pt x="574" y="52"/>
                  </a:lnTo>
                  <a:lnTo>
                    <a:pt x="575" y="52"/>
                  </a:lnTo>
                  <a:lnTo>
                    <a:pt x="577" y="52"/>
                  </a:lnTo>
                  <a:lnTo>
                    <a:pt x="578" y="51"/>
                  </a:lnTo>
                  <a:lnTo>
                    <a:pt x="579" y="51"/>
                  </a:lnTo>
                  <a:lnTo>
                    <a:pt x="580" y="50"/>
                  </a:lnTo>
                  <a:lnTo>
                    <a:pt x="581" y="50"/>
                  </a:lnTo>
                  <a:lnTo>
                    <a:pt x="582" y="50"/>
                  </a:lnTo>
                  <a:lnTo>
                    <a:pt x="584" y="49"/>
                  </a:lnTo>
                  <a:lnTo>
                    <a:pt x="585" y="49"/>
                  </a:lnTo>
                  <a:lnTo>
                    <a:pt x="586" y="48"/>
                  </a:lnTo>
                  <a:lnTo>
                    <a:pt x="587" y="48"/>
                  </a:lnTo>
                  <a:lnTo>
                    <a:pt x="588" y="47"/>
                  </a:lnTo>
                  <a:lnTo>
                    <a:pt x="590" y="47"/>
                  </a:lnTo>
                  <a:lnTo>
                    <a:pt x="590" y="47"/>
                  </a:lnTo>
                  <a:lnTo>
                    <a:pt x="592" y="46"/>
                  </a:lnTo>
                  <a:lnTo>
                    <a:pt x="593" y="46"/>
                  </a:lnTo>
                  <a:lnTo>
                    <a:pt x="594" y="45"/>
                  </a:lnTo>
                  <a:lnTo>
                    <a:pt x="595" y="45"/>
                  </a:lnTo>
                  <a:lnTo>
                    <a:pt x="596" y="45"/>
                  </a:lnTo>
                  <a:lnTo>
                    <a:pt x="598" y="44"/>
                  </a:lnTo>
                  <a:lnTo>
                    <a:pt x="598" y="44"/>
                  </a:lnTo>
                  <a:lnTo>
                    <a:pt x="600" y="44"/>
                  </a:lnTo>
                  <a:lnTo>
                    <a:pt x="600" y="43"/>
                  </a:lnTo>
                  <a:lnTo>
                    <a:pt x="601" y="43"/>
                  </a:lnTo>
                  <a:lnTo>
                    <a:pt x="602" y="43"/>
                  </a:lnTo>
                  <a:lnTo>
                    <a:pt x="603" y="42"/>
                  </a:lnTo>
                  <a:lnTo>
                    <a:pt x="604" y="42"/>
                  </a:lnTo>
                  <a:lnTo>
                    <a:pt x="605" y="42"/>
                  </a:lnTo>
                  <a:lnTo>
                    <a:pt x="606" y="42"/>
                  </a:lnTo>
                  <a:lnTo>
                    <a:pt x="607" y="41"/>
                  </a:lnTo>
                  <a:lnTo>
                    <a:pt x="608" y="41"/>
                  </a:lnTo>
                  <a:lnTo>
                    <a:pt x="609" y="41"/>
                  </a:lnTo>
                  <a:lnTo>
                    <a:pt x="610" y="40"/>
                  </a:lnTo>
                  <a:lnTo>
                    <a:pt x="611" y="40"/>
                  </a:lnTo>
                  <a:lnTo>
                    <a:pt x="612" y="40"/>
                  </a:lnTo>
                  <a:lnTo>
                    <a:pt x="614" y="39"/>
                  </a:lnTo>
                  <a:lnTo>
                    <a:pt x="614" y="39"/>
                  </a:lnTo>
                  <a:lnTo>
                    <a:pt x="615" y="39"/>
                  </a:lnTo>
                  <a:lnTo>
                    <a:pt x="615" y="39"/>
                  </a:lnTo>
                  <a:lnTo>
                    <a:pt x="617" y="38"/>
                  </a:lnTo>
                  <a:lnTo>
                    <a:pt x="618" y="38"/>
                  </a:lnTo>
                  <a:lnTo>
                    <a:pt x="619" y="38"/>
                  </a:lnTo>
                  <a:lnTo>
                    <a:pt x="620" y="37"/>
                  </a:lnTo>
                  <a:lnTo>
                    <a:pt x="621" y="37"/>
                  </a:lnTo>
                  <a:lnTo>
                    <a:pt x="623" y="36"/>
                  </a:lnTo>
                  <a:lnTo>
                    <a:pt x="624" y="36"/>
                  </a:lnTo>
                  <a:lnTo>
                    <a:pt x="625" y="36"/>
                  </a:lnTo>
                  <a:lnTo>
                    <a:pt x="626" y="36"/>
                  </a:lnTo>
                  <a:lnTo>
                    <a:pt x="627" y="35"/>
                  </a:lnTo>
                  <a:lnTo>
                    <a:pt x="628" y="35"/>
                  </a:lnTo>
                  <a:lnTo>
                    <a:pt x="629" y="34"/>
                  </a:lnTo>
                  <a:lnTo>
                    <a:pt x="630" y="34"/>
                  </a:lnTo>
                  <a:lnTo>
                    <a:pt x="632" y="34"/>
                  </a:lnTo>
                  <a:lnTo>
                    <a:pt x="632" y="34"/>
                  </a:lnTo>
                  <a:lnTo>
                    <a:pt x="634" y="33"/>
                  </a:lnTo>
                  <a:lnTo>
                    <a:pt x="635" y="33"/>
                  </a:lnTo>
                  <a:lnTo>
                    <a:pt x="636" y="33"/>
                  </a:lnTo>
                  <a:lnTo>
                    <a:pt x="638" y="32"/>
                  </a:lnTo>
                  <a:lnTo>
                    <a:pt x="639" y="32"/>
                  </a:lnTo>
                  <a:lnTo>
                    <a:pt x="639" y="32"/>
                  </a:lnTo>
                  <a:lnTo>
                    <a:pt x="640" y="32"/>
                  </a:lnTo>
                  <a:lnTo>
                    <a:pt x="641" y="32"/>
                  </a:lnTo>
                  <a:lnTo>
                    <a:pt x="642" y="31"/>
                  </a:lnTo>
                  <a:lnTo>
                    <a:pt x="643" y="31"/>
                  </a:lnTo>
                  <a:lnTo>
                    <a:pt x="644" y="30"/>
                  </a:lnTo>
                  <a:lnTo>
                    <a:pt x="645" y="30"/>
                  </a:lnTo>
                  <a:lnTo>
                    <a:pt x="646" y="30"/>
                  </a:lnTo>
                  <a:lnTo>
                    <a:pt x="648" y="30"/>
                  </a:lnTo>
                  <a:lnTo>
                    <a:pt x="648" y="29"/>
                  </a:lnTo>
                  <a:lnTo>
                    <a:pt x="649" y="29"/>
                  </a:lnTo>
                  <a:lnTo>
                    <a:pt x="650" y="29"/>
                  </a:lnTo>
                  <a:lnTo>
                    <a:pt x="651" y="29"/>
                  </a:lnTo>
                  <a:lnTo>
                    <a:pt x="651" y="29"/>
                  </a:lnTo>
                  <a:lnTo>
                    <a:pt x="652" y="28"/>
                  </a:lnTo>
                  <a:lnTo>
                    <a:pt x="654" y="28"/>
                  </a:lnTo>
                  <a:lnTo>
                    <a:pt x="654" y="28"/>
                  </a:lnTo>
                  <a:lnTo>
                    <a:pt x="656" y="27"/>
                  </a:lnTo>
                  <a:lnTo>
                    <a:pt x="657" y="27"/>
                  </a:lnTo>
                  <a:lnTo>
                    <a:pt x="658" y="27"/>
                  </a:lnTo>
                  <a:lnTo>
                    <a:pt x="659" y="27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3" y="25"/>
                  </a:lnTo>
                  <a:lnTo>
                    <a:pt x="664" y="25"/>
                  </a:lnTo>
                  <a:lnTo>
                    <a:pt x="665" y="25"/>
                  </a:lnTo>
                  <a:lnTo>
                    <a:pt x="666" y="25"/>
                  </a:lnTo>
                  <a:lnTo>
                    <a:pt x="667" y="25"/>
                  </a:lnTo>
                  <a:lnTo>
                    <a:pt x="668" y="25"/>
                  </a:lnTo>
                  <a:lnTo>
                    <a:pt x="669" y="24"/>
                  </a:lnTo>
                  <a:lnTo>
                    <a:pt x="669" y="24"/>
                  </a:lnTo>
                  <a:lnTo>
                    <a:pt x="670" y="24"/>
                  </a:lnTo>
                  <a:lnTo>
                    <a:pt x="671" y="24"/>
                  </a:lnTo>
                  <a:lnTo>
                    <a:pt x="672" y="23"/>
                  </a:lnTo>
                  <a:lnTo>
                    <a:pt x="673" y="23"/>
                  </a:lnTo>
                  <a:lnTo>
                    <a:pt x="674" y="23"/>
                  </a:lnTo>
                  <a:lnTo>
                    <a:pt x="675" y="23"/>
                  </a:lnTo>
                  <a:lnTo>
                    <a:pt x="676" y="22"/>
                  </a:lnTo>
                  <a:lnTo>
                    <a:pt x="677" y="22"/>
                  </a:lnTo>
                  <a:lnTo>
                    <a:pt x="679" y="22"/>
                  </a:lnTo>
                  <a:lnTo>
                    <a:pt x="680" y="22"/>
                  </a:lnTo>
                  <a:lnTo>
                    <a:pt x="681" y="21"/>
                  </a:lnTo>
                  <a:lnTo>
                    <a:pt x="682" y="21"/>
                  </a:lnTo>
                  <a:lnTo>
                    <a:pt x="683" y="21"/>
                  </a:lnTo>
                  <a:lnTo>
                    <a:pt x="684" y="21"/>
                  </a:lnTo>
                  <a:lnTo>
                    <a:pt x="685" y="21"/>
                  </a:lnTo>
                  <a:lnTo>
                    <a:pt x="687" y="20"/>
                  </a:lnTo>
                  <a:lnTo>
                    <a:pt x="687" y="20"/>
                  </a:lnTo>
                  <a:lnTo>
                    <a:pt x="688" y="20"/>
                  </a:lnTo>
                  <a:lnTo>
                    <a:pt x="688" y="20"/>
                  </a:lnTo>
                  <a:lnTo>
                    <a:pt x="689" y="20"/>
                  </a:lnTo>
                  <a:lnTo>
                    <a:pt x="690" y="19"/>
                  </a:lnTo>
                  <a:lnTo>
                    <a:pt x="691" y="19"/>
                  </a:lnTo>
                  <a:lnTo>
                    <a:pt x="692" y="19"/>
                  </a:lnTo>
                  <a:lnTo>
                    <a:pt x="693" y="19"/>
                  </a:lnTo>
                  <a:lnTo>
                    <a:pt x="694" y="19"/>
                  </a:lnTo>
                  <a:lnTo>
                    <a:pt x="694" y="19"/>
                  </a:lnTo>
                  <a:lnTo>
                    <a:pt x="696" y="18"/>
                  </a:lnTo>
                  <a:lnTo>
                    <a:pt x="697" y="18"/>
                  </a:lnTo>
                  <a:lnTo>
                    <a:pt x="698" y="18"/>
                  </a:lnTo>
                  <a:lnTo>
                    <a:pt x="699" y="18"/>
                  </a:lnTo>
                  <a:lnTo>
                    <a:pt x="700" y="17"/>
                  </a:lnTo>
                  <a:lnTo>
                    <a:pt x="701" y="17"/>
                  </a:lnTo>
                  <a:lnTo>
                    <a:pt x="702" y="17"/>
                  </a:lnTo>
                  <a:lnTo>
                    <a:pt x="704" y="17"/>
                  </a:lnTo>
                  <a:lnTo>
                    <a:pt x="705" y="17"/>
                  </a:lnTo>
                  <a:lnTo>
                    <a:pt x="705" y="16"/>
                  </a:lnTo>
                  <a:lnTo>
                    <a:pt x="705" y="16"/>
                  </a:lnTo>
                  <a:lnTo>
                    <a:pt x="706" y="16"/>
                  </a:lnTo>
                  <a:lnTo>
                    <a:pt x="707" y="16"/>
                  </a:lnTo>
                  <a:lnTo>
                    <a:pt x="708" y="16"/>
                  </a:lnTo>
                  <a:lnTo>
                    <a:pt x="709" y="16"/>
                  </a:lnTo>
                  <a:lnTo>
                    <a:pt x="711" y="15"/>
                  </a:lnTo>
                  <a:lnTo>
                    <a:pt x="711" y="15"/>
                  </a:lnTo>
                  <a:lnTo>
                    <a:pt x="713" y="15"/>
                  </a:lnTo>
                  <a:lnTo>
                    <a:pt x="713" y="15"/>
                  </a:lnTo>
                  <a:lnTo>
                    <a:pt x="714" y="15"/>
                  </a:lnTo>
                  <a:lnTo>
                    <a:pt x="715" y="15"/>
                  </a:lnTo>
                  <a:lnTo>
                    <a:pt x="717" y="14"/>
                  </a:lnTo>
                  <a:lnTo>
                    <a:pt x="717" y="14"/>
                  </a:lnTo>
                  <a:lnTo>
                    <a:pt x="718" y="14"/>
                  </a:lnTo>
                  <a:lnTo>
                    <a:pt x="720" y="14"/>
                  </a:lnTo>
                  <a:lnTo>
                    <a:pt x="721" y="13"/>
                  </a:lnTo>
                  <a:lnTo>
                    <a:pt x="722" y="13"/>
                  </a:lnTo>
                  <a:lnTo>
                    <a:pt x="723" y="13"/>
                  </a:lnTo>
                  <a:lnTo>
                    <a:pt x="724" y="13"/>
                  </a:lnTo>
                  <a:lnTo>
                    <a:pt x="725" y="13"/>
                  </a:lnTo>
                  <a:lnTo>
                    <a:pt x="726" y="12"/>
                  </a:lnTo>
                  <a:lnTo>
                    <a:pt x="728" y="12"/>
                  </a:lnTo>
                  <a:lnTo>
                    <a:pt x="729" y="12"/>
                  </a:lnTo>
                  <a:lnTo>
                    <a:pt x="730" y="12"/>
                  </a:lnTo>
                  <a:lnTo>
                    <a:pt x="731" y="12"/>
                  </a:lnTo>
                  <a:lnTo>
                    <a:pt x="732" y="12"/>
                  </a:lnTo>
                  <a:lnTo>
                    <a:pt x="733" y="11"/>
                  </a:lnTo>
                  <a:lnTo>
                    <a:pt x="734" y="11"/>
                  </a:lnTo>
                  <a:lnTo>
                    <a:pt x="734" y="11"/>
                  </a:lnTo>
                  <a:lnTo>
                    <a:pt x="736" y="11"/>
                  </a:lnTo>
                  <a:lnTo>
                    <a:pt x="737" y="11"/>
                  </a:lnTo>
                  <a:lnTo>
                    <a:pt x="738" y="11"/>
                  </a:lnTo>
                  <a:lnTo>
                    <a:pt x="739" y="10"/>
                  </a:lnTo>
                  <a:lnTo>
                    <a:pt x="740" y="10"/>
                  </a:lnTo>
                  <a:lnTo>
                    <a:pt x="741" y="10"/>
                  </a:lnTo>
                  <a:lnTo>
                    <a:pt x="743" y="10"/>
                  </a:lnTo>
                  <a:lnTo>
                    <a:pt x="743" y="10"/>
                  </a:lnTo>
                  <a:lnTo>
                    <a:pt x="744" y="10"/>
                  </a:lnTo>
                  <a:lnTo>
                    <a:pt x="745" y="10"/>
                  </a:lnTo>
                  <a:lnTo>
                    <a:pt x="746" y="9"/>
                  </a:lnTo>
                  <a:lnTo>
                    <a:pt x="747" y="9"/>
                  </a:lnTo>
                  <a:lnTo>
                    <a:pt x="748" y="9"/>
                  </a:lnTo>
                  <a:lnTo>
                    <a:pt x="749" y="9"/>
                  </a:lnTo>
                  <a:lnTo>
                    <a:pt x="750" y="9"/>
                  </a:lnTo>
                  <a:lnTo>
                    <a:pt x="750" y="9"/>
                  </a:lnTo>
                  <a:lnTo>
                    <a:pt x="751" y="9"/>
                  </a:lnTo>
                  <a:lnTo>
                    <a:pt x="752" y="9"/>
                  </a:lnTo>
                  <a:lnTo>
                    <a:pt x="753" y="8"/>
                  </a:lnTo>
                  <a:lnTo>
                    <a:pt x="754" y="8"/>
                  </a:lnTo>
                  <a:lnTo>
                    <a:pt x="755" y="8"/>
                  </a:lnTo>
                  <a:lnTo>
                    <a:pt x="756" y="8"/>
                  </a:lnTo>
                  <a:lnTo>
                    <a:pt x="758" y="8"/>
                  </a:lnTo>
                  <a:lnTo>
                    <a:pt x="758" y="8"/>
                  </a:lnTo>
                  <a:lnTo>
                    <a:pt x="760" y="8"/>
                  </a:lnTo>
                  <a:lnTo>
                    <a:pt x="761" y="8"/>
                  </a:lnTo>
                  <a:lnTo>
                    <a:pt x="762" y="7"/>
                  </a:lnTo>
                  <a:lnTo>
                    <a:pt x="763" y="7"/>
                  </a:lnTo>
                  <a:lnTo>
                    <a:pt x="764" y="7"/>
                  </a:lnTo>
                  <a:lnTo>
                    <a:pt x="765" y="7"/>
                  </a:lnTo>
                  <a:lnTo>
                    <a:pt x="766" y="7"/>
                  </a:lnTo>
                  <a:lnTo>
                    <a:pt x="767" y="7"/>
                  </a:lnTo>
                  <a:lnTo>
                    <a:pt x="769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1" y="6"/>
                  </a:lnTo>
                  <a:lnTo>
                    <a:pt x="772" y="6"/>
                  </a:lnTo>
                  <a:lnTo>
                    <a:pt x="773" y="6"/>
                  </a:lnTo>
                  <a:lnTo>
                    <a:pt x="775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7" y="6"/>
                  </a:lnTo>
                  <a:lnTo>
                    <a:pt x="777" y="6"/>
                  </a:lnTo>
                  <a:lnTo>
                    <a:pt x="778" y="5"/>
                  </a:lnTo>
                  <a:lnTo>
                    <a:pt x="779" y="5"/>
                  </a:lnTo>
                  <a:lnTo>
                    <a:pt x="780" y="5"/>
                  </a:lnTo>
                  <a:lnTo>
                    <a:pt x="781" y="5"/>
                  </a:lnTo>
                  <a:lnTo>
                    <a:pt x="783" y="5"/>
                  </a:lnTo>
                  <a:lnTo>
                    <a:pt x="784" y="5"/>
                  </a:lnTo>
                  <a:lnTo>
                    <a:pt x="785" y="5"/>
                  </a:lnTo>
                  <a:lnTo>
                    <a:pt x="786" y="5"/>
                  </a:lnTo>
                  <a:lnTo>
                    <a:pt x="787" y="4"/>
                  </a:lnTo>
                  <a:lnTo>
                    <a:pt x="788" y="4"/>
                  </a:lnTo>
                  <a:lnTo>
                    <a:pt x="789" y="4"/>
                  </a:lnTo>
                  <a:lnTo>
                    <a:pt x="790" y="4"/>
                  </a:lnTo>
                  <a:lnTo>
                    <a:pt x="792" y="4"/>
                  </a:lnTo>
                  <a:lnTo>
                    <a:pt x="792" y="4"/>
                  </a:lnTo>
                  <a:lnTo>
                    <a:pt x="794" y="4"/>
                  </a:lnTo>
                  <a:lnTo>
                    <a:pt x="795" y="4"/>
                  </a:lnTo>
                  <a:lnTo>
                    <a:pt x="796" y="4"/>
                  </a:lnTo>
                  <a:lnTo>
                    <a:pt x="797" y="4"/>
                  </a:lnTo>
                  <a:lnTo>
                    <a:pt x="798" y="4"/>
                  </a:lnTo>
                  <a:lnTo>
                    <a:pt x="800" y="3"/>
                  </a:lnTo>
                  <a:lnTo>
                    <a:pt x="801" y="3"/>
                  </a:lnTo>
                  <a:lnTo>
                    <a:pt x="802" y="3"/>
                  </a:lnTo>
                  <a:lnTo>
                    <a:pt x="803" y="3"/>
                  </a:lnTo>
                  <a:lnTo>
                    <a:pt x="804" y="3"/>
                  </a:lnTo>
                  <a:lnTo>
                    <a:pt x="805" y="3"/>
                  </a:lnTo>
                  <a:lnTo>
                    <a:pt x="806" y="3"/>
                  </a:lnTo>
                  <a:lnTo>
                    <a:pt x="807" y="3"/>
                  </a:lnTo>
                  <a:lnTo>
                    <a:pt x="808" y="3"/>
                  </a:lnTo>
                  <a:lnTo>
                    <a:pt x="809" y="3"/>
                  </a:lnTo>
                  <a:lnTo>
                    <a:pt x="810" y="3"/>
                  </a:lnTo>
                  <a:lnTo>
                    <a:pt x="811" y="2"/>
                  </a:lnTo>
                  <a:lnTo>
                    <a:pt x="812" y="2"/>
                  </a:lnTo>
                  <a:lnTo>
                    <a:pt x="814" y="2"/>
                  </a:lnTo>
                  <a:lnTo>
                    <a:pt x="815" y="2"/>
                  </a:lnTo>
                  <a:lnTo>
                    <a:pt x="815" y="2"/>
                  </a:lnTo>
                  <a:lnTo>
                    <a:pt x="817" y="2"/>
                  </a:lnTo>
                  <a:lnTo>
                    <a:pt x="818" y="2"/>
                  </a:lnTo>
                  <a:lnTo>
                    <a:pt x="818" y="2"/>
                  </a:lnTo>
                  <a:lnTo>
                    <a:pt x="819" y="2"/>
                  </a:lnTo>
                  <a:lnTo>
                    <a:pt x="821" y="2"/>
                  </a:lnTo>
                  <a:lnTo>
                    <a:pt x="821" y="2"/>
                  </a:lnTo>
                  <a:lnTo>
                    <a:pt x="822" y="2"/>
                  </a:lnTo>
                  <a:lnTo>
                    <a:pt x="824" y="2"/>
                  </a:lnTo>
                  <a:lnTo>
                    <a:pt x="825" y="2"/>
                  </a:lnTo>
                  <a:lnTo>
                    <a:pt x="826" y="2"/>
                  </a:lnTo>
                  <a:lnTo>
                    <a:pt x="827" y="2"/>
                  </a:lnTo>
                  <a:lnTo>
                    <a:pt x="828" y="2"/>
                  </a:lnTo>
                  <a:lnTo>
                    <a:pt x="830" y="2"/>
                  </a:lnTo>
                  <a:lnTo>
                    <a:pt x="830" y="2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833" y="1"/>
                  </a:lnTo>
                  <a:lnTo>
                    <a:pt x="833" y="1"/>
                  </a:lnTo>
                  <a:lnTo>
                    <a:pt x="834" y="1"/>
                  </a:lnTo>
                  <a:lnTo>
                    <a:pt x="835" y="1"/>
                  </a:lnTo>
                  <a:lnTo>
                    <a:pt x="836" y="1"/>
                  </a:lnTo>
                  <a:lnTo>
                    <a:pt x="837" y="1"/>
                  </a:lnTo>
                  <a:lnTo>
                    <a:pt x="838" y="1"/>
                  </a:lnTo>
                  <a:lnTo>
                    <a:pt x="838" y="1"/>
                  </a:lnTo>
                  <a:lnTo>
                    <a:pt x="839" y="1"/>
                  </a:lnTo>
                  <a:lnTo>
                    <a:pt x="840" y="1"/>
                  </a:lnTo>
                  <a:lnTo>
                    <a:pt x="841" y="1"/>
                  </a:lnTo>
                  <a:lnTo>
                    <a:pt x="842" y="1"/>
                  </a:lnTo>
                  <a:lnTo>
                    <a:pt x="843" y="1"/>
                  </a:lnTo>
                  <a:lnTo>
                    <a:pt x="844" y="1"/>
                  </a:lnTo>
                  <a:lnTo>
                    <a:pt x="845" y="1"/>
                  </a:lnTo>
                  <a:lnTo>
                    <a:pt x="846" y="1"/>
                  </a:lnTo>
                  <a:lnTo>
                    <a:pt x="848" y="1"/>
                  </a:lnTo>
                  <a:lnTo>
                    <a:pt x="848" y="1"/>
                  </a:lnTo>
                  <a:lnTo>
                    <a:pt x="850" y="1"/>
                  </a:lnTo>
                  <a:lnTo>
                    <a:pt x="851" y="1"/>
                  </a:lnTo>
                  <a:lnTo>
                    <a:pt x="852" y="1"/>
                  </a:lnTo>
                  <a:lnTo>
                    <a:pt x="853" y="1"/>
                  </a:lnTo>
                  <a:lnTo>
                    <a:pt x="854" y="1"/>
                  </a:lnTo>
                  <a:lnTo>
                    <a:pt x="855" y="1"/>
                  </a:lnTo>
                  <a:lnTo>
                    <a:pt x="857" y="1"/>
                  </a:lnTo>
                  <a:lnTo>
                    <a:pt x="858" y="1"/>
                  </a:lnTo>
                  <a:lnTo>
                    <a:pt x="859" y="1"/>
                  </a:lnTo>
                  <a:lnTo>
                    <a:pt x="860" y="1"/>
                  </a:lnTo>
                  <a:lnTo>
                    <a:pt x="860" y="1"/>
                  </a:lnTo>
                  <a:lnTo>
                    <a:pt x="861" y="1"/>
                  </a:lnTo>
                  <a:lnTo>
                    <a:pt x="863" y="0"/>
                  </a:lnTo>
                  <a:lnTo>
                    <a:pt x="864" y="0"/>
                  </a:lnTo>
                  <a:lnTo>
                    <a:pt x="865" y="0"/>
                  </a:lnTo>
                  <a:lnTo>
                    <a:pt x="866" y="0"/>
                  </a:lnTo>
                  <a:lnTo>
                    <a:pt x="867" y="0"/>
                  </a:lnTo>
                  <a:lnTo>
                    <a:pt x="868" y="0"/>
                  </a:lnTo>
                  <a:lnTo>
                    <a:pt x="869" y="0"/>
                  </a:lnTo>
                  <a:lnTo>
                    <a:pt x="870" y="0"/>
                  </a:lnTo>
                  <a:lnTo>
                    <a:pt x="871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214" y="1919"/>
              <a:ext cx="0" cy="87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4196" y="203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0</a:t>
              </a:r>
              <a:endParaRPr lang="zh-CN" altLang="zh-CN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 flipH="1">
              <a:off x="4514" y="1986"/>
              <a:ext cx="33" cy="8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463" y="208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4</a:t>
              </a:r>
              <a:endParaRPr lang="zh-CN" altLang="zh-CN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 flipH="1">
              <a:off x="4768" y="2174"/>
              <a:ext cx="62" cy="62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4689" y="223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5</a:t>
              </a:r>
              <a:endParaRPr lang="zh-CN" altLang="zh-CN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 flipH="1">
              <a:off x="4938" y="2456"/>
              <a:ext cx="81" cy="33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4840" y="245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</a:t>
              </a:r>
              <a:endParaRPr lang="zh-CN" altLang="zh-CN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 flipH="1">
              <a:off x="4998" y="2789"/>
              <a:ext cx="87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4875" y="2724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13</a:t>
              </a:r>
              <a:endParaRPr lang="zh-CN" altLang="zh-CN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 flipV="1">
              <a:off x="4938" y="3088"/>
              <a:ext cx="81" cy="33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822" y="299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12</a:t>
              </a:r>
              <a:endParaRPr lang="zh-CN" altLang="zh-CN"/>
            </a:p>
          </p:txBody>
        </p:sp>
        <p:sp>
          <p:nvSpPr>
            <p:cNvPr id="89" name="Line 86"/>
            <p:cNvSpPr>
              <a:spLocks noChangeShapeType="1"/>
            </p:cNvSpPr>
            <p:nvPr/>
          </p:nvSpPr>
          <p:spPr bwMode="auto">
            <a:xfrm flipH="1" flipV="1">
              <a:off x="4768" y="3342"/>
              <a:ext cx="62" cy="6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4689" y="321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9</a:t>
              </a:r>
              <a:endParaRPr lang="zh-CN" altLang="zh-CN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 flipV="1">
              <a:off x="4514" y="3511"/>
              <a:ext cx="33" cy="8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4463" y="336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8</a:t>
              </a:r>
              <a:endParaRPr lang="zh-CN" altLang="zh-CN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 flipV="1">
              <a:off x="4214" y="3571"/>
              <a:ext cx="0" cy="87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78" y="342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15</a:t>
              </a:r>
              <a:endParaRPr lang="zh-CN" altLang="zh-CN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 flipV="1">
              <a:off x="3881" y="3511"/>
              <a:ext cx="33" cy="8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911" y="3368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14</a:t>
              </a:r>
              <a:endParaRPr lang="zh-CN" altLang="zh-CN"/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 flipV="1">
              <a:off x="3598" y="3342"/>
              <a:ext cx="62" cy="6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685" y="3217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11</a:t>
              </a:r>
              <a:endParaRPr lang="zh-CN" altLang="zh-CN"/>
            </a:p>
          </p:txBody>
        </p:sp>
        <p:sp>
          <p:nvSpPr>
            <p:cNvPr id="99" name="Line 96"/>
            <p:cNvSpPr>
              <a:spLocks noChangeShapeType="1"/>
            </p:cNvSpPr>
            <p:nvPr/>
          </p:nvSpPr>
          <p:spPr bwMode="auto">
            <a:xfrm flipV="1">
              <a:off x="3409" y="3088"/>
              <a:ext cx="80" cy="33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534" y="299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10</a:t>
              </a:r>
              <a:endParaRPr lang="zh-CN" altLang="zh-CN"/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3343" y="2789"/>
              <a:ext cx="87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3499" y="272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7</a:t>
              </a:r>
              <a:endParaRPr lang="zh-CN" altLang="zh-CN"/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3409" y="2456"/>
              <a:ext cx="80" cy="33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3552" y="245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6</a:t>
              </a:r>
              <a:endParaRPr lang="zh-CN" altLang="zh-CN"/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>
              <a:off x="3598" y="2174"/>
              <a:ext cx="62" cy="62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703" y="223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</a:t>
              </a:r>
              <a:endParaRPr lang="zh-CN" altLang="zh-CN"/>
            </a:p>
          </p:txBody>
        </p:sp>
        <p:sp>
          <p:nvSpPr>
            <p:cNvPr id="107" name="Line 104"/>
            <p:cNvSpPr>
              <a:spLocks noChangeShapeType="1"/>
            </p:cNvSpPr>
            <p:nvPr/>
          </p:nvSpPr>
          <p:spPr bwMode="auto">
            <a:xfrm>
              <a:off x="3881" y="1986"/>
              <a:ext cx="33" cy="8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3929" y="208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3</a:t>
              </a:r>
              <a:endParaRPr lang="zh-CN" altLang="zh-CN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4577" y="1951"/>
              <a:ext cx="273" cy="182"/>
            </a:xfrm>
            <a:custGeom>
              <a:avLst/>
              <a:gdLst>
                <a:gd name="T0" fmla="*/ 3 w 273"/>
                <a:gd name="T1" fmla="*/ 1 h 182"/>
                <a:gd name="T2" fmla="*/ 8 w 273"/>
                <a:gd name="T3" fmla="*/ 4 h 182"/>
                <a:gd name="T4" fmla="*/ 13 w 273"/>
                <a:gd name="T5" fmla="*/ 6 h 182"/>
                <a:gd name="T6" fmla="*/ 19 w 273"/>
                <a:gd name="T7" fmla="*/ 8 h 182"/>
                <a:gd name="T8" fmla="*/ 24 w 273"/>
                <a:gd name="T9" fmla="*/ 11 h 182"/>
                <a:gd name="T10" fmla="*/ 29 w 273"/>
                <a:gd name="T11" fmla="*/ 13 h 182"/>
                <a:gd name="T12" fmla="*/ 34 w 273"/>
                <a:gd name="T13" fmla="*/ 16 h 182"/>
                <a:gd name="T14" fmla="*/ 39 w 273"/>
                <a:gd name="T15" fmla="*/ 18 h 182"/>
                <a:gd name="T16" fmla="*/ 45 w 273"/>
                <a:gd name="T17" fmla="*/ 21 h 182"/>
                <a:gd name="T18" fmla="*/ 50 w 273"/>
                <a:gd name="T19" fmla="*/ 23 h 182"/>
                <a:gd name="T20" fmla="*/ 55 w 273"/>
                <a:gd name="T21" fmla="*/ 26 h 182"/>
                <a:gd name="T22" fmla="*/ 60 w 273"/>
                <a:gd name="T23" fmla="*/ 28 h 182"/>
                <a:gd name="T24" fmla="*/ 65 w 273"/>
                <a:gd name="T25" fmla="*/ 31 h 182"/>
                <a:gd name="T26" fmla="*/ 70 w 273"/>
                <a:gd name="T27" fmla="*/ 34 h 182"/>
                <a:gd name="T28" fmla="*/ 75 w 273"/>
                <a:gd name="T29" fmla="*/ 36 h 182"/>
                <a:gd name="T30" fmla="*/ 80 w 273"/>
                <a:gd name="T31" fmla="*/ 39 h 182"/>
                <a:gd name="T32" fmla="*/ 85 w 273"/>
                <a:gd name="T33" fmla="*/ 42 h 182"/>
                <a:gd name="T34" fmla="*/ 90 w 273"/>
                <a:gd name="T35" fmla="*/ 45 h 182"/>
                <a:gd name="T36" fmla="*/ 95 w 273"/>
                <a:gd name="T37" fmla="*/ 48 h 182"/>
                <a:gd name="T38" fmla="*/ 100 w 273"/>
                <a:gd name="T39" fmla="*/ 51 h 182"/>
                <a:gd name="T40" fmla="*/ 105 w 273"/>
                <a:gd name="T41" fmla="*/ 53 h 182"/>
                <a:gd name="T42" fmla="*/ 110 w 273"/>
                <a:gd name="T43" fmla="*/ 57 h 182"/>
                <a:gd name="T44" fmla="*/ 115 w 273"/>
                <a:gd name="T45" fmla="*/ 60 h 182"/>
                <a:gd name="T46" fmla="*/ 120 w 273"/>
                <a:gd name="T47" fmla="*/ 62 h 182"/>
                <a:gd name="T48" fmla="*/ 125 w 273"/>
                <a:gd name="T49" fmla="*/ 66 h 182"/>
                <a:gd name="T50" fmla="*/ 130 w 273"/>
                <a:gd name="T51" fmla="*/ 69 h 182"/>
                <a:gd name="T52" fmla="*/ 134 w 273"/>
                <a:gd name="T53" fmla="*/ 72 h 182"/>
                <a:gd name="T54" fmla="*/ 139 w 273"/>
                <a:gd name="T55" fmla="*/ 75 h 182"/>
                <a:gd name="T56" fmla="*/ 144 w 273"/>
                <a:gd name="T57" fmla="*/ 78 h 182"/>
                <a:gd name="T58" fmla="*/ 149 w 273"/>
                <a:gd name="T59" fmla="*/ 81 h 182"/>
                <a:gd name="T60" fmla="*/ 153 w 273"/>
                <a:gd name="T61" fmla="*/ 84 h 182"/>
                <a:gd name="T62" fmla="*/ 158 w 273"/>
                <a:gd name="T63" fmla="*/ 88 h 182"/>
                <a:gd name="T64" fmla="*/ 163 w 273"/>
                <a:gd name="T65" fmla="*/ 91 h 182"/>
                <a:gd name="T66" fmla="*/ 168 w 273"/>
                <a:gd name="T67" fmla="*/ 94 h 182"/>
                <a:gd name="T68" fmla="*/ 172 w 273"/>
                <a:gd name="T69" fmla="*/ 98 h 182"/>
                <a:gd name="T70" fmla="*/ 177 w 273"/>
                <a:gd name="T71" fmla="*/ 101 h 182"/>
                <a:gd name="T72" fmla="*/ 181 w 273"/>
                <a:gd name="T73" fmla="*/ 105 h 182"/>
                <a:gd name="T74" fmla="*/ 186 w 273"/>
                <a:gd name="T75" fmla="*/ 108 h 182"/>
                <a:gd name="T76" fmla="*/ 191 w 273"/>
                <a:gd name="T77" fmla="*/ 111 h 182"/>
                <a:gd name="T78" fmla="*/ 195 w 273"/>
                <a:gd name="T79" fmla="*/ 115 h 182"/>
                <a:gd name="T80" fmla="*/ 200 w 273"/>
                <a:gd name="T81" fmla="*/ 118 h 182"/>
                <a:gd name="T82" fmla="*/ 204 w 273"/>
                <a:gd name="T83" fmla="*/ 122 h 182"/>
                <a:gd name="T84" fmla="*/ 209 w 273"/>
                <a:gd name="T85" fmla="*/ 125 h 182"/>
                <a:gd name="T86" fmla="*/ 213 w 273"/>
                <a:gd name="T87" fmla="*/ 129 h 182"/>
                <a:gd name="T88" fmla="*/ 218 w 273"/>
                <a:gd name="T89" fmla="*/ 133 h 182"/>
                <a:gd name="T90" fmla="*/ 222 w 273"/>
                <a:gd name="T91" fmla="*/ 136 h 182"/>
                <a:gd name="T92" fmla="*/ 227 w 273"/>
                <a:gd name="T93" fmla="*/ 140 h 182"/>
                <a:gd name="T94" fmla="*/ 231 w 273"/>
                <a:gd name="T95" fmla="*/ 144 h 182"/>
                <a:gd name="T96" fmla="*/ 235 w 273"/>
                <a:gd name="T97" fmla="*/ 148 h 182"/>
                <a:gd name="T98" fmla="*/ 240 w 273"/>
                <a:gd name="T99" fmla="*/ 151 h 182"/>
                <a:gd name="T100" fmla="*/ 244 w 273"/>
                <a:gd name="T101" fmla="*/ 155 h 182"/>
                <a:gd name="T102" fmla="*/ 248 w 273"/>
                <a:gd name="T103" fmla="*/ 159 h 182"/>
                <a:gd name="T104" fmla="*/ 253 w 273"/>
                <a:gd name="T105" fmla="*/ 163 h 182"/>
                <a:gd name="T106" fmla="*/ 257 w 273"/>
                <a:gd name="T107" fmla="*/ 167 h 182"/>
                <a:gd name="T108" fmla="*/ 261 w 273"/>
                <a:gd name="T109" fmla="*/ 170 h 182"/>
                <a:gd name="T110" fmla="*/ 265 w 273"/>
                <a:gd name="T111" fmla="*/ 174 h 182"/>
                <a:gd name="T112" fmla="*/ 269 w 273"/>
                <a:gd name="T113" fmla="*/ 178 h 182"/>
                <a:gd name="T114" fmla="*/ 273 w 273"/>
                <a:gd name="T1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" h="182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8" y="4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6" y="7"/>
                  </a:lnTo>
                  <a:lnTo>
                    <a:pt x="19" y="8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6" y="12"/>
                  </a:lnTo>
                  <a:lnTo>
                    <a:pt x="29" y="13"/>
                  </a:lnTo>
                  <a:lnTo>
                    <a:pt x="32" y="14"/>
                  </a:lnTo>
                  <a:lnTo>
                    <a:pt x="34" y="16"/>
                  </a:lnTo>
                  <a:lnTo>
                    <a:pt x="37" y="17"/>
                  </a:lnTo>
                  <a:lnTo>
                    <a:pt x="39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2" y="25"/>
                  </a:lnTo>
                  <a:lnTo>
                    <a:pt x="55" y="26"/>
                  </a:lnTo>
                  <a:lnTo>
                    <a:pt x="57" y="27"/>
                  </a:lnTo>
                  <a:lnTo>
                    <a:pt x="60" y="28"/>
                  </a:lnTo>
                  <a:lnTo>
                    <a:pt x="62" y="30"/>
                  </a:lnTo>
                  <a:lnTo>
                    <a:pt x="65" y="31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2" y="35"/>
                  </a:lnTo>
                  <a:lnTo>
                    <a:pt x="75" y="36"/>
                  </a:lnTo>
                  <a:lnTo>
                    <a:pt x="78" y="38"/>
                  </a:lnTo>
                  <a:lnTo>
                    <a:pt x="80" y="39"/>
                  </a:lnTo>
                  <a:lnTo>
                    <a:pt x="83" y="41"/>
                  </a:lnTo>
                  <a:lnTo>
                    <a:pt x="85" y="42"/>
                  </a:lnTo>
                  <a:lnTo>
                    <a:pt x="88" y="43"/>
                  </a:lnTo>
                  <a:lnTo>
                    <a:pt x="90" y="45"/>
                  </a:lnTo>
                  <a:lnTo>
                    <a:pt x="93" y="46"/>
                  </a:lnTo>
                  <a:lnTo>
                    <a:pt x="95" y="48"/>
                  </a:lnTo>
                  <a:lnTo>
                    <a:pt x="98" y="49"/>
                  </a:lnTo>
                  <a:lnTo>
                    <a:pt x="100" y="51"/>
                  </a:lnTo>
                  <a:lnTo>
                    <a:pt x="102" y="52"/>
                  </a:lnTo>
                  <a:lnTo>
                    <a:pt x="105" y="53"/>
                  </a:lnTo>
                  <a:lnTo>
                    <a:pt x="107" y="55"/>
                  </a:lnTo>
                  <a:lnTo>
                    <a:pt x="110" y="57"/>
                  </a:lnTo>
                  <a:lnTo>
                    <a:pt x="112" y="58"/>
                  </a:lnTo>
                  <a:lnTo>
                    <a:pt x="115" y="60"/>
                  </a:lnTo>
                  <a:lnTo>
                    <a:pt x="117" y="61"/>
                  </a:lnTo>
                  <a:lnTo>
                    <a:pt x="120" y="62"/>
                  </a:lnTo>
                  <a:lnTo>
                    <a:pt x="122" y="64"/>
                  </a:lnTo>
                  <a:lnTo>
                    <a:pt x="125" y="66"/>
                  </a:lnTo>
                  <a:lnTo>
                    <a:pt x="127" y="67"/>
                  </a:lnTo>
                  <a:lnTo>
                    <a:pt x="130" y="69"/>
                  </a:lnTo>
                  <a:lnTo>
                    <a:pt x="132" y="70"/>
                  </a:lnTo>
                  <a:lnTo>
                    <a:pt x="134" y="72"/>
                  </a:lnTo>
                  <a:lnTo>
                    <a:pt x="137" y="73"/>
                  </a:lnTo>
                  <a:lnTo>
                    <a:pt x="139" y="75"/>
                  </a:lnTo>
                  <a:lnTo>
                    <a:pt x="142" y="77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9" y="81"/>
                  </a:lnTo>
                  <a:lnTo>
                    <a:pt x="151" y="83"/>
                  </a:lnTo>
                  <a:lnTo>
                    <a:pt x="153" y="84"/>
                  </a:lnTo>
                  <a:lnTo>
                    <a:pt x="156" y="86"/>
                  </a:lnTo>
                  <a:lnTo>
                    <a:pt x="158" y="88"/>
                  </a:lnTo>
                  <a:lnTo>
                    <a:pt x="161" y="89"/>
                  </a:lnTo>
                  <a:lnTo>
                    <a:pt x="163" y="91"/>
                  </a:lnTo>
                  <a:lnTo>
                    <a:pt x="165" y="93"/>
                  </a:lnTo>
                  <a:lnTo>
                    <a:pt x="168" y="94"/>
                  </a:lnTo>
                  <a:lnTo>
                    <a:pt x="170" y="96"/>
                  </a:lnTo>
                  <a:lnTo>
                    <a:pt x="172" y="98"/>
                  </a:lnTo>
                  <a:lnTo>
                    <a:pt x="175" y="99"/>
                  </a:lnTo>
                  <a:lnTo>
                    <a:pt x="177" y="101"/>
                  </a:lnTo>
                  <a:lnTo>
                    <a:pt x="179" y="103"/>
                  </a:lnTo>
                  <a:lnTo>
                    <a:pt x="181" y="105"/>
                  </a:lnTo>
                  <a:lnTo>
                    <a:pt x="184" y="106"/>
                  </a:lnTo>
                  <a:lnTo>
                    <a:pt x="186" y="108"/>
                  </a:lnTo>
                  <a:lnTo>
                    <a:pt x="188" y="110"/>
                  </a:lnTo>
                  <a:lnTo>
                    <a:pt x="191" y="111"/>
                  </a:lnTo>
                  <a:lnTo>
                    <a:pt x="193" y="113"/>
                  </a:lnTo>
                  <a:lnTo>
                    <a:pt x="195" y="115"/>
                  </a:lnTo>
                  <a:lnTo>
                    <a:pt x="198" y="117"/>
                  </a:lnTo>
                  <a:lnTo>
                    <a:pt x="200" y="118"/>
                  </a:lnTo>
                  <a:lnTo>
                    <a:pt x="202" y="120"/>
                  </a:lnTo>
                  <a:lnTo>
                    <a:pt x="204" y="122"/>
                  </a:lnTo>
                  <a:lnTo>
                    <a:pt x="207" y="124"/>
                  </a:lnTo>
                  <a:lnTo>
                    <a:pt x="209" y="125"/>
                  </a:lnTo>
                  <a:lnTo>
                    <a:pt x="211" y="127"/>
                  </a:lnTo>
                  <a:lnTo>
                    <a:pt x="213" y="129"/>
                  </a:lnTo>
                  <a:lnTo>
                    <a:pt x="215" y="131"/>
                  </a:lnTo>
                  <a:lnTo>
                    <a:pt x="218" y="133"/>
                  </a:lnTo>
                  <a:lnTo>
                    <a:pt x="220" y="135"/>
                  </a:lnTo>
                  <a:lnTo>
                    <a:pt x="222" y="136"/>
                  </a:lnTo>
                  <a:lnTo>
                    <a:pt x="224" y="138"/>
                  </a:lnTo>
                  <a:lnTo>
                    <a:pt x="227" y="140"/>
                  </a:lnTo>
                  <a:lnTo>
                    <a:pt x="229" y="142"/>
                  </a:lnTo>
                  <a:lnTo>
                    <a:pt x="231" y="144"/>
                  </a:lnTo>
                  <a:lnTo>
                    <a:pt x="233" y="145"/>
                  </a:lnTo>
                  <a:lnTo>
                    <a:pt x="235" y="148"/>
                  </a:lnTo>
                  <a:lnTo>
                    <a:pt x="238" y="149"/>
                  </a:lnTo>
                  <a:lnTo>
                    <a:pt x="240" y="151"/>
                  </a:lnTo>
                  <a:lnTo>
                    <a:pt x="242" y="153"/>
                  </a:lnTo>
                  <a:lnTo>
                    <a:pt x="244" y="155"/>
                  </a:lnTo>
                  <a:lnTo>
                    <a:pt x="246" y="157"/>
                  </a:lnTo>
                  <a:lnTo>
                    <a:pt x="248" y="159"/>
                  </a:lnTo>
                  <a:lnTo>
                    <a:pt x="250" y="161"/>
                  </a:lnTo>
                  <a:lnTo>
                    <a:pt x="253" y="163"/>
                  </a:lnTo>
                  <a:lnTo>
                    <a:pt x="255" y="165"/>
                  </a:lnTo>
                  <a:lnTo>
                    <a:pt x="257" y="167"/>
                  </a:lnTo>
                  <a:lnTo>
                    <a:pt x="259" y="169"/>
                  </a:lnTo>
                  <a:lnTo>
                    <a:pt x="261" y="170"/>
                  </a:lnTo>
                  <a:lnTo>
                    <a:pt x="263" y="172"/>
                  </a:lnTo>
                  <a:lnTo>
                    <a:pt x="265" y="174"/>
                  </a:lnTo>
                  <a:lnTo>
                    <a:pt x="267" y="176"/>
                  </a:lnTo>
                  <a:lnTo>
                    <a:pt x="269" y="178"/>
                  </a:lnTo>
                  <a:lnTo>
                    <a:pt x="271" y="180"/>
                  </a:lnTo>
                  <a:lnTo>
                    <a:pt x="273" y="182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5064" y="2803"/>
              <a:ext cx="65" cy="322"/>
            </a:xfrm>
            <a:custGeom>
              <a:avLst/>
              <a:gdLst>
                <a:gd name="T0" fmla="*/ 65 w 65"/>
                <a:gd name="T1" fmla="*/ 3 h 322"/>
                <a:gd name="T2" fmla="*/ 64 w 65"/>
                <a:gd name="T3" fmla="*/ 9 h 322"/>
                <a:gd name="T4" fmla="*/ 64 w 65"/>
                <a:gd name="T5" fmla="*/ 14 h 322"/>
                <a:gd name="T6" fmla="*/ 64 w 65"/>
                <a:gd name="T7" fmla="*/ 20 h 322"/>
                <a:gd name="T8" fmla="*/ 64 w 65"/>
                <a:gd name="T9" fmla="*/ 26 h 322"/>
                <a:gd name="T10" fmla="*/ 63 w 65"/>
                <a:gd name="T11" fmla="*/ 32 h 322"/>
                <a:gd name="T12" fmla="*/ 63 w 65"/>
                <a:gd name="T13" fmla="*/ 37 h 322"/>
                <a:gd name="T14" fmla="*/ 63 w 65"/>
                <a:gd name="T15" fmla="*/ 43 h 322"/>
                <a:gd name="T16" fmla="*/ 63 w 65"/>
                <a:gd name="T17" fmla="*/ 49 h 322"/>
                <a:gd name="T18" fmla="*/ 62 w 65"/>
                <a:gd name="T19" fmla="*/ 54 h 322"/>
                <a:gd name="T20" fmla="*/ 62 w 65"/>
                <a:gd name="T21" fmla="*/ 60 h 322"/>
                <a:gd name="T22" fmla="*/ 61 w 65"/>
                <a:gd name="T23" fmla="*/ 66 h 322"/>
                <a:gd name="T24" fmla="*/ 61 w 65"/>
                <a:gd name="T25" fmla="*/ 72 h 322"/>
                <a:gd name="T26" fmla="*/ 60 w 65"/>
                <a:gd name="T27" fmla="*/ 77 h 322"/>
                <a:gd name="T28" fmla="*/ 59 w 65"/>
                <a:gd name="T29" fmla="*/ 83 h 322"/>
                <a:gd name="T30" fmla="*/ 59 w 65"/>
                <a:gd name="T31" fmla="*/ 89 h 322"/>
                <a:gd name="T32" fmla="*/ 58 w 65"/>
                <a:gd name="T33" fmla="*/ 94 h 322"/>
                <a:gd name="T34" fmla="*/ 57 w 65"/>
                <a:gd name="T35" fmla="*/ 100 h 322"/>
                <a:gd name="T36" fmla="*/ 57 w 65"/>
                <a:gd name="T37" fmla="*/ 106 h 322"/>
                <a:gd name="T38" fmla="*/ 56 w 65"/>
                <a:gd name="T39" fmla="*/ 111 h 322"/>
                <a:gd name="T40" fmla="*/ 55 w 65"/>
                <a:gd name="T41" fmla="*/ 117 h 322"/>
                <a:gd name="T42" fmla="*/ 54 w 65"/>
                <a:gd name="T43" fmla="*/ 123 h 322"/>
                <a:gd name="T44" fmla="*/ 53 w 65"/>
                <a:gd name="T45" fmla="*/ 129 h 322"/>
                <a:gd name="T46" fmla="*/ 53 w 65"/>
                <a:gd name="T47" fmla="*/ 134 h 322"/>
                <a:gd name="T48" fmla="*/ 52 w 65"/>
                <a:gd name="T49" fmla="*/ 140 h 322"/>
                <a:gd name="T50" fmla="*/ 50 w 65"/>
                <a:gd name="T51" fmla="*/ 146 h 322"/>
                <a:gd name="T52" fmla="*/ 50 w 65"/>
                <a:gd name="T53" fmla="*/ 151 h 322"/>
                <a:gd name="T54" fmla="*/ 48 w 65"/>
                <a:gd name="T55" fmla="*/ 157 h 322"/>
                <a:gd name="T56" fmla="*/ 47 w 65"/>
                <a:gd name="T57" fmla="*/ 162 h 322"/>
                <a:gd name="T58" fmla="*/ 46 w 65"/>
                <a:gd name="T59" fmla="*/ 168 h 322"/>
                <a:gd name="T60" fmla="*/ 45 w 65"/>
                <a:gd name="T61" fmla="*/ 174 h 322"/>
                <a:gd name="T62" fmla="*/ 44 w 65"/>
                <a:gd name="T63" fmla="*/ 179 h 322"/>
                <a:gd name="T64" fmla="*/ 43 w 65"/>
                <a:gd name="T65" fmla="*/ 185 h 322"/>
                <a:gd name="T66" fmla="*/ 41 w 65"/>
                <a:gd name="T67" fmla="*/ 190 h 322"/>
                <a:gd name="T68" fmla="*/ 40 w 65"/>
                <a:gd name="T69" fmla="*/ 196 h 322"/>
                <a:gd name="T70" fmla="*/ 39 w 65"/>
                <a:gd name="T71" fmla="*/ 201 h 322"/>
                <a:gd name="T72" fmla="*/ 37 w 65"/>
                <a:gd name="T73" fmla="*/ 207 h 322"/>
                <a:gd name="T74" fmla="*/ 36 w 65"/>
                <a:gd name="T75" fmla="*/ 213 h 322"/>
                <a:gd name="T76" fmla="*/ 35 w 65"/>
                <a:gd name="T77" fmla="*/ 218 h 322"/>
                <a:gd name="T78" fmla="*/ 33 w 65"/>
                <a:gd name="T79" fmla="*/ 224 h 322"/>
                <a:gd name="T80" fmla="*/ 31 w 65"/>
                <a:gd name="T81" fmla="*/ 229 h 322"/>
                <a:gd name="T82" fmla="*/ 30 w 65"/>
                <a:gd name="T83" fmla="*/ 235 h 322"/>
                <a:gd name="T84" fmla="*/ 28 w 65"/>
                <a:gd name="T85" fmla="*/ 240 h 322"/>
                <a:gd name="T86" fmla="*/ 27 w 65"/>
                <a:gd name="T87" fmla="*/ 246 h 322"/>
                <a:gd name="T88" fmla="*/ 25 w 65"/>
                <a:gd name="T89" fmla="*/ 251 h 322"/>
                <a:gd name="T90" fmla="*/ 23 w 65"/>
                <a:gd name="T91" fmla="*/ 257 h 322"/>
                <a:gd name="T92" fmla="*/ 22 w 65"/>
                <a:gd name="T93" fmla="*/ 262 h 322"/>
                <a:gd name="T94" fmla="*/ 20 w 65"/>
                <a:gd name="T95" fmla="*/ 268 h 322"/>
                <a:gd name="T96" fmla="*/ 18 w 65"/>
                <a:gd name="T97" fmla="*/ 273 h 322"/>
                <a:gd name="T98" fmla="*/ 16 w 65"/>
                <a:gd name="T99" fmla="*/ 279 h 322"/>
                <a:gd name="T100" fmla="*/ 14 w 65"/>
                <a:gd name="T101" fmla="*/ 284 h 322"/>
                <a:gd name="T102" fmla="*/ 12 w 65"/>
                <a:gd name="T103" fmla="*/ 289 h 322"/>
                <a:gd name="T104" fmla="*/ 11 w 65"/>
                <a:gd name="T105" fmla="*/ 295 h 322"/>
                <a:gd name="T106" fmla="*/ 9 w 65"/>
                <a:gd name="T107" fmla="*/ 300 h 322"/>
                <a:gd name="T108" fmla="*/ 7 w 65"/>
                <a:gd name="T109" fmla="*/ 306 h 322"/>
                <a:gd name="T110" fmla="*/ 5 w 65"/>
                <a:gd name="T111" fmla="*/ 311 h 322"/>
                <a:gd name="T112" fmla="*/ 3 w 65"/>
                <a:gd name="T113" fmla="*/ 316 h 322"/>
                <a:gd name="T114" fmla="*/ 0 w 65"/>
                <a:gd name="T115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" h="322">
                  <a:moveTo>
                    <a:pt x="65" y="0"/>
                  </a:moveTo>
                  <a:lnTo>
                    <a:pt x="65" y="3"/>
                  </a:lnTo>
                  <a:lnTo>
                    <a:pt x="64" y="6"/>
                  </a:lnTo>
                  <a:lnTo>
                    <a:pt x="64" y="9"/>
                  </a:lnTo>
                  <a:lnTo>
                    <a:pt x="64" y="11"/>
                  </a:lnTo>
                  <a:lnTo>
                    <a:pt x="64" y="14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4" y="26"/>
                  </a:lnTo>
                  <a:lnTo>
                    <a:pt x="64" y="29"/>
                  </a:lnTo>
                  <a:lnTo>
                    <a:pt x="63" y="32"/>
                  </a:lnTo>
                  <a:lnTo>
                    <a:pt x="63" y="34"/>
                  </a:lnTo>
                  <a:lnTo>
                    <a:pt x="63" y="37"/>
                  </a:lnTo>
                  <a:lnTo>
                    <a:pt x="63" y="40"/>
                  </a:lnTo>
                  <a:lnTo>
                    <a:pt x="63" y="43"/>
                  </a:lnTo>
                  <a:lnTo>
                    <a:pt x="63" y="46"/>
                  </a:lnTo>
                  <a:lnTo>
                    <a:pt x="63" y="49"/>
                  </a:lnTo>
                  <a:lnTo>
                    <a:pt x="62" y="52"/>
                  </a:lnTo>
                  <a:lnTo>
                    <a:pt x="62" y="54"/>
                  </a:lnTo>
                  <a:lnTo>
                    <a:pt x="62" y="57"/>
                  </a:lnTo>
                  <a:lnTo>
                    <a:pt x="62" y="60"/>
                  </a:lnTo>
                  <a:lnTo>
                    <a:pt x="61" y="63"/>
                  </a:lnTo>
                  <a:lnTo>
                    <a:pt x="61" y="66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4"/>
                  </a:lnTo>
                  <a:lnTo>
                    <a:pt x="60" y="77"/>
                  </a:lnTo>
                  <a:lnTo>
                    <a:pt x="60" y="80"/>
                  </a:lnTo>
                  <a:lnTo>
                    <a:pt x="59" y="83"/>
                  </a:lnTo>
                  <a:lnTo>
                    <a:pt x="59" y="86"/>
                  </a:lnTo>
                  <a:lnTo>
                    <a:pt x="59" y="89"/>
                  </a:lnTo>
                  <a:lnTo>
                    <a:pt x="59" y="92"/>
                  </a:lnTo>
                  <a:lnTo>
                    <a:pt x="58" y="94"/>
                  </a:lnTo>
                  <a:lnTo>
                    <a:pt x="58" y="97"/>
                  </a:lnTo>
                  <a:lnTo>
                    <a:pt x="57" y="100"/>
                  </a:lnTo>
                  <a:lnTo>
                    <a:pt x="57" y="103"/>
                  </a:lnTo>
                  <a:lnTo>
                    <a:pt x="57" y="106"/>
                  </a:lnTo>
                  <a:lnTo>
                    <a:pt x="56" y="109"/>
                  </a:lnTo>
                  <a:lnTo>
                    <a:pt x="56" y="111"/>
                  </a:lnTo>
                  <a:lnTo>
                    <a:pt x="56" y="114"/>
                  </a:lnTo>
                  <a:lnTo>
                    <a:pt x="55" y="117"/>
                  </a:lnTo>
                  <a:lnTo>
                    <a:pt x="55" y="120"/>
                  </a:lnTo>
                  <a:lnTo>
                    <a:pt x="54" y="123"/>
                  </a:lnTo>
                  <a:lnTo>
                    <a:pt x="54" y="126"/>
                  </a:lnTo>
                  <a:lnTo>
                    <a:pt x="53" y="129"/>
                  </a:lnTo>
                  <a:lnTo>
                    <a:pt x="53" y="131"/>
                  </a:lnTo>
                  <a:lnTo>
                    <a:pt x="53" y="134"/>
                  </a:lnTo>
                  <a:lnTo>
                    <a:pt x="52" y="137"/>
                  </a:lnTo>
                  <a:lnTo>
                    <a:pt x="52" y="140"/>
                  </a:lnTo>
                  <a:lnTo>
                    <a:pt x="51" y="143"/>
                  </a:lnTo>
                  <a:lnTo>
                    <a:pt x="50" y="146"/>
                  </a:lnTo>
                  <a:lnTo>
                    <a:pt x="50" y="148"/>
                  </a:lnTo>
                  <a:lnTo>
                    <a:pt x="50" y="151"/>
                  </a:lnTo>
                  <a:lnTo>
                    <a:pt x="49" y="154"/>
                  </a:lnTo>
                  <a:lnTo>
                    <a:pt x="48" y="157"/>
                  </a:lnTo>
                  <a:lnTo>
                    <a:pt x="48" y="159"/>
                  </a:lnTo>
                  <a:lnTo>
                    <a:pt x="47" y="162"/>
                  </a:lnTo>
                  <a:lnTo>
                    <a:pt x="47" y="165"/>
                  </a:lnTo>
                  <a:lnTo>
                    <a:pt x="46" y="168"/>
                  </a:lnTo>
                  <a:lnTo>
                    <a:pt x="46" y="171"/>
                  </a:lnTo>
                  <a:lnTo>
                    <a:pt x="45" y="174"/>
                  </a:lnTo>
                  <a:lnTo>
                    <a:pt x="44" y="176"/>
                  </a:lnTo>
                  <a:lnTo>
                    <a:pt x="44" y="179"/>
                  </a:lnTo>
                  <a:lnTo>
                    <a:pt x="43" y="182"/>
                  </a:lnTo>
                  <a:lnTo>
                    <a:pt x="43" y="185"/>
                  </a:lnTo>
                  <a:lnTo>
                    <a:pt x="42" y="188"/>
                  </a:lnTo>
                  <a:lnTo>
                    <a:pt x="41" y="190"/>
                  </a:lnTo>
                  <a:lnTo>
                    <a:pt x="41" y="193"/>
                  </a:lnTo>
                  <a:lnTo>
                    <a:pt x="40" y="196"/>
                  </a:lnTo>
                  <a:lnTo>
                    <a:pt x="40" y="199"/>
                  </a:lnTo>
                  <a:lnTo>
                    <a:pt x="39" y="201"/>
                  </a:lnTo>
                  <a:lnTo>
                    <a:pt x="38" y="204"/>
                  </a:lnTo>
                  <a:lnTo>
                    <a:pt x="37" y="207"/>
                  </a:lnTo>
                  <a:lnTo>
                    <a:pt x="37" y="210"/>
                  </a:lnTo>
                  <a:lnTo>
                    <a:pt x="36" y="213"/>
                  </a:lnTo>
                  <a:lnTo>
                    <a:pt x="35" y="215"/>
                  </a:lnTo>
                  <a:lnTo>
                    <a:pt x="35" y="218"/>
                  </a:lnTo>
                  <a:lnTo>
                    <a:pt x="34" y="221"/>
                  </a:lnTo>
                  <a:lnTo>
                    <a:pt x="33" y="224"/>
                  </a:lnTo>
                  <a:lnTo>
                    <a:pt x="32" y="227"/>
                  </a:lnTo>
                  <a:lnTo>
                    <a:pt x="31" y="229"/>
                  </a:lnTo>
                  <a:lnTo>
                    <a:pt x="31" y="232"/>
                  </a:lnTo>
                  <a:lnTo>
                    <a:pt x="30" y="235"/>
                  </a:lnTo>
                  <a:lnTo>
                    <a:pt x="29" y="238"/>
                  </a:lnTo>
                  <a:lnTo>
                    <a:pt x="28" y="240"/>
                  </a:lnTo>
                  <a:lnTo>
                    <a:pt x="28" y="243"/>
                  </a:lnTo>
                  <a:lnTo>
                    <a:pt x="27" y="246"/>
                  </a:lnTo>
                  <a:lnTo>
                    <a:pt x="26" y="249"/>
                  </a:lnTo>
                  <a:lnTo>
                    <a:pt x="25" y="251"/>
                  </a:lnTo>
                  <a:lnTo>
                    <a:pt x="24" y="254"/>
                  </a:lnTo>
                  <a:lnTo>
                    <a:pt x="23" y="257"/>
                  </a:lnTo>
                  <a:lnTo>
                    <a:pt x="23" y="259"/>
                  </a:lnTo>
                  <a:lnTo>
                    <a:pt x="22" y="262"/>
                  </a:lnTo>
                  <a:lnTo>
                    <a:pt x="21" y="265"/>
                  </a:lnTo>
                  <a:lnTo>
                    <a:pt x="20" y="268"/>
                  </a:lnTo>
                  <a:lnTo>
                    <a:pt x="19" y="270"/>
                  </a:lnTo>
                  <a:lnTo>
                    <a:pt x="18" y="273"/>
                  </a:lnTo>
                  <a:lnTo>
                    <a:pt x="17" y="276"/>
                  </a:lnTo>
                  <a:lnTo>
                    <a:pt x="16" y="279"/>
                  </a:lnTo>
                  <a:lnTo>
                    <a:pt x="15" y="281"/>
                  </a:lnTo>
                  <a:lnTo>
                    <a:pt x="14" y="284"/>
                  </a:lnTo>
                  <a:lnTo>
                    <a:pt x="14" y="287"/>
                  </a:lnTo>
                  <a:lnTo>
                    <a:pt x="12" y="289"/>
                  </a:lnTo>
                  <a:lnTo>
                    <a:pt x="12" y="292"/>
                  </a:lnTo>
                  <a:lnTo>
                    <a:pt x="11" y="295"/>
                  </a:lnTo>
                  <a:lnTo>
                    <a:pt x="10" y="298"/>
                  </a:lnTo>
                  <a:lnTo>
                    <a:pt x="9" y="300"/>
                  </a:lnTo>
                  <a:lnTo>
                    <a:pt x="8" y="303"/>
                  </a:lnTo>
                  <a:lnTo>
                    <a:pt x="7" y="306"/>
                  </a:lnTo>
                  <a:lnTo>
                    <a:pt x="6" y="308"/>
                  </a:lnTo>
                  <a:lnTo>
                    <a:pt x="5" y="311"/>
                  </a:lnTo>
                  <a:lnTo>
                    <a:pt x="3" y="314"/>
                  </a:lnTo>
                  <a:lnTo>
                    <a:pt x="3" y="316"/>
                  </a:lnTo>
                  <a:lnTo>
                    <a:pt x="1" y="319"/>
                  </a:lnTo>
                  <a:lnTo>
                    <a:pt x="0" y="322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577" y="3444"/>
              <a:ext cx="273" cy="182"/>
            </a:xfrm>
            <a:custGeom>
              <a:avLst/>
              <a:gdLst>
                <a:gd name="T0" fmla="*/ 271 w 273"/>
                <a:gd name="T1" fmla="*/ 2 h 182"/>
                <a:gd name="T2" fmla="*/ 267 w 273"/>
                <a:gd name="T3" fmla="*/ 6 h 182"/>
                <a:gd name="T4" fmla="*/ 263 w 273"/>
                <a:gd name="T5" fmla="*/ 10 h 182"/>
                <a:gd name="T6" fmla="*/ 259 w 273"/>
                <a:gd name="T7" fmla="*/ 14 h 182"/>
                <a:gd name="T8" fmla="*/ 255 w 273"/>
                <a:gd name="T9" fmla="*/ 18 h 182"/>
                <a:gd name="T10" fmla="*/ 250 w 273"/>
                <a:gd name="T11" fmla="*/ 22 h 182"/>
                <a:gd name="T12" fmla="*/ 246 w 273"/>
                <a:gd name="T13" fmla="*/ 25 h 182"/>
                <a:gd name="T14" fmla="*/ 242 w 273"/>
                <a:gd name="T15" fmla="*/ 29 h 182"/>
                <a:gd name="T16" fmla="*/ 238 w 273"/>
                <a:gd name="T17" fmla="*/ 33 h 182"/>
                <a:gd name="T18" fmla="*/ 233 w 273"/>
                <a:gd name="T19" fmla="*/ 37 h 182"/>
                <a:gd name="T20" fmla="*/ 229 w 273"/>
                <a:gd name="T21" fmla="*/ 40 h 182"/>
                <a:gd name="T22" fmla="*/ 224 w 273"/>
                <a:gd name="T23" fmla="*/ 44 h 182"/>
                <a:gd name="T24" fmla="*/ 220 w 273"/>
                <a:gd name="T25" fmla="*/ 48 h 182"/>
                <a:gd name="T26" fmla="*/ 215 w 273"/>
                <a:gd name="T27" fmla="*/ 51 h 182"/>
                <a:gd name="T28" fmla="*/ 211 w 273"/>
                <a:gd name="T29" fmla="*/ 55 h 182"/>
                <a:gd name="T30" fmla="*/ 207 w 273"/>
                <a:gd name="T31" fmla="*/ 59 h 182"/>
                <a:gd name="T32" fmla="*/ 202 w 273"/>
                <a:gd name="T33" fmla="*/ 62 h 182"/>
                <a:gd name="T34" fmla="*/ 198 w 273"/>
                <a:gd name="T35" fmla="*/ 66 h 182"/>
                <a:gd name="T36" fmla="*/ 193 w 273"/>
                <a:gd name="T37" fmla="*/ 69 h 182"/>
                <a:gd name="T38" fmla="*/ 188 w 273"/>
                <a:gd name="T39" fmla="*/ 73 h 182"/>
                <a:gd name="T40" fmla="*/ 184 w 273"/>
                <a:gd name="T41" fmla="*/ 76 h 182"/>
                <a:gd name="T42" fmla="*/ 179 w 273"/>
                <a:gd name="T43" fmla="*/ 80 h 182"/>
                <a:gd name="T44" fmla="*/ 175 w 273"/>
                <a:gd name="T45" fmla="*/ 83 h 182"/>
                <a:gd name="T46" fmla="*/ 170 w 273"/>
                <a:gd name="T47" fmla="*/ 86 h 182"/>
                <a:gd name="T48" fmla="*/ 165 w 273"/>
                <a:gd name="T49" fmla="*/ 90 h 182"/>
                <a:gd name="T50" fmla="*/ 161 w 273"/>
                <a:gd name="T51" fmla="*/ 93 h 182"/>
                <a:gd name="T52" fmla="*/ 156 w 273"/>
                <a:gd name="T53" fmla="*/ 96 h 182"/>
                <a:gd name="T54" fmla="*/ 151 w 273"/>
                <a:gd name="T55" fmla="*/ 100 h 182"/>
                <a:gd name="T56" fmla="*/ 146 w 273"/>
                <a:gd name="T57" fmla="*/ 103 h 182"/>
                <a:gd name="T58" fmla="*/ 142 w 273"/>
                <a:gd name="T59" fmla="*/ 106 h 182"/>
                <a:gd name="T60" fmla="*/ 137 w 273"/>
                <a:gd name="T61" fmla="*/ 109 h 182"/>
                <a:gd name="T62" fmla="*/ 132 w 273"/>
                <a:gd name="T63" fmla="*/ 112 h 182"/>
                <a:gd name="T64" fmla="*/ 127 w 273"/>
                <a:gd name="T65" fmla="*/ 115 h 182"/>
                <a:gd name="T66" fmla="*/ 122 w 273"/>
                <a:gd name="T67" fmla="*/ 118 h 182"/>
                <a:gd name="T68" fmla="*/ 117 w 273"/>
                <a:gd name="T69" fmla="*/ 121 h 182"/>
                <a:gd name="T70" fmla="*/ 112 w 273"/>
                <a:gd name="T71" fmla="*/ 124 h 182"/>
                <a:gd name="T72" fmla="*/ 107 w 273"/>
                <a:gd name="T73" fmla="*/ 127 h 182"/>
                <a:gd name="T74" fmla="*/ 102 w 273"/>
                <a:gd name="T75" fmla="*/ 130 h 182"/>
                <a:gd name="T76" fmla="*/ 98 w 273"/>
                <a:gd name="T77" fmla="*/ 133 h 182"/>
                <a:gd name="T78" fmla="*/ 93 w 273"/>
                <a:gd name="T79" fmla="*/ 136 h 182"/>
                <a:gd name="T80" fmla="*/ 88 w 273"/>
                <a:gd name="T81" fmla="*/ 139 h 182"/>
                <a:gd name="T82" fmla="*/ 83 w 273"/>
                <a:gd name="T83" fmla="*/ 142 h 182"/>
                <a:gd name="T84" fmla="*/ 78 w 273"/>
                <a:gd name="T85" fmla="*/ 144 h 182"/>
                <a:gd name="T86" fmla="*/ 72 w 273"/>
                <a:gd name="T87" fmla="*/ 147 h 182"/>
                <a:gd name="T88" fmla="*/ 68 w 273"/>
                <a:gd name="T89" fmla="*/ 150 h 182"/>
                <a:gd name="T90" fmla="*/ 62 w 273"/>
                <a:gd name="T91" fmla="*/ 153 h 182"/>
                <a:gd name="T92" fmla="*/ 57 w 273"/>
                <a:gd name="T93" fmla="*/ 155 h 182"/>
                <a:gd name="T94" fmla="*/ 52 w 273"/>
                <a:gd name="T95" fmla="*/ 158 h 182"/>
                <a:gd name="T96" fmla="*/ 47 w 273"/>
                <a:gd name="T97" fmla="*/ 160 h 182"/>
                <a:gd name="T98" fmla="*/ 42 w 273"/>
                <a:gd name="T99" fmla="*/ 163 h 182"/>
                <a:gd name="T100" fmla="*/ 37 w 273"/>
                <a:gd name="T101" fmla="*/ 166 h 182"/>
                <a:gd name="T102" fmla="*/ 32 w 273"/>
                <a:gd name="T103" fmla="*/ 168 h 182"/>
                <a:gd name="T104" fmla="*/ 26 w 273"/>
                <a:gd name="T105" fmla="*/ 171 h 182"/>
                <a:gd name="T106" fmla="*/ 21 w 273"/>
                <a:gd name="T107" fmla="*/ 173 h 182"/>
                <a:gd name="T108" fmla="*/ 16 w 273"/>
                <a:gd name="T109" fmla="*/ 175 h 182"/>
                <a:gd name="T110" fmla="*/ 11 w 273"/>
                <a:gd name="T111" fmla="*/ 178 h 182"/>
                <a:gd name="T112" fmla="*/ 6 w 273"/>
                <a:gd name="T113" fmla="*/ 180 h 182"/>
                <a:gd name="T114" fmla="*/ 0 w 273"/>
                <a:gd name="T1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" h="182">
                  <a:moveTo>
                    <a:pt x="273" y="0"/>
                  </a:moveTo>
                  <a:lnTo>
                    <a:pt x="271" y="2"/>
                  </a:lnTo>
                  <a:lnTo>
                    <a:pt x="269" y="4"/>
                  </a:lnTo>
                  <a:lnTo>
                    <a:pt x="267" y="6"/>
                  </a:lnTo>
                  <a:lnTo>
                    <a:pt x="265" y="8"/>
                  </a:lnTo>
                  <a:lnTo>
                    <a:pt x="263" y="10"/>
                  </a:lnTo>
                  <a:lnTo>
                    <a:pt x="261" y="12"/>
                  </a:lnTo>
                  <a:lnTo>
                    <a:pt x="259" y="14"/>
                  </a:lnTo>
                  <a:lnTo>
                    <a:pt x="257" y="16"/>
                  </a:lnTo>
                  <a:lnTo>
                    <a:pt x="255" y="18"/>
                  </a:lnTo>
                  <a:lnTo>
                    <a:pt x="253" y="20"/>
                  </a:lnTo>
                  <a:lnTo>
                    <a:pt x="250" y="22"/>
                  </a:lnTo>
                  <a:lnTo>
                    <a:pt x="248" y="23"/>
                  </a:lnTo>
                  <a:lnTo>
                    <a:pt x="246" y="25"/>
                  </a:lnTo>
                  <a:lnTo>
                    <a:pt x="244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8" y="33"/>
                  </a:lnTo>
                  <a:lnTo>
                    <a:pt x="235" y="35"/>
                  </a:lnTo>
                  <a:lnTo>
                    <a:pt x="233" y="37"/>
                  </a:lnTo>
                  <a:lnTo>
                    <a:pt x="231" y="39"/>
                  </a:lnTo>
                  <a:lnTo>
                    <a:pt x="229" y="40"/>
                  </a:lnTo>
                  <a:lnTo>
                    <a:pt x="227" y="42"/>
                  </a:lnTo>
                  <a:lnTo>
                    <a:pt x="224" y="44"/>
                  </a:lnTo>
                  <a:lnTo>
                    <a:pt x="222" y="46"/>
                  </a:lnTo>
                  <a:lnTo>
                    <a:pt x="220" y="48"/>
                  </a:lnTo>
                  <a:lnTo>
                    <a:pt x="218" y="50"/>
                  </a:lnTo>
                  <a:lnTo>
                    <a:pt x="215" y="51"/>
                  </a:lnTo>
                  <a:lnTo>
                    <a:pt x="213" y="53"/>
                  </a:lnTo>
                  <a:lnTo>
                    <a:pt x="211" y="55"/>
                  </a:lnTo>
                  <a:lnTo>
                    <a:pt x="209" y="57"/>
                  </a:lnTo>
                  <a:lnTo>
                    <a:pt x="207" y="59"/>
                  </a:lnTo>
                  <a:lnTo>
                    <a:pt x="204" y="61"/>
                  </a:lnTo>
                  <a:lnTo>
                    <a:pt x="202" y="62"/>
                  </a:lnTo>
                  <a:lnTo>
                    <a:pt x="200" y="64"/>
                  </a:lnTo>
                  <a:lnTo>
                    <a:pt x="198" y="66"/>
                  </a:lnTo>
                  <a:lnTo>
                    <a:pt x="195" y="68"/>
                  </a:lnTo>
                  <a:lnTo>
                    <a:pt x="193" y="69"/>
                  </a:lnTo>
                  <a:lnTo>
                    <a:pt x="191" y="71"/>
                  </a:lnTo>
                  <a:lnTo>
                    <a:pt x="188" y="73"/>
                  </a:lnTo>
                  <a:lnTo>
                    <a:pt x="186" y="74"/>
                  </a:lnTo>
                  <a:lnTo>
                    <a:pt x="184" y="76"/>
                  </a:lnTo>
                  <a:lnTo>
                    <a:pt x="181" y="78"/>
                  </a:lnTo>
                  <a:lnTo>
                    <a:pt x="179" y="80"/>
                  </a:lnTo>
                  <a:lnTo>
                    <a:pt x="177" y="81"/>
                  </a:lnTo>
                  <a:lnTo>
                    <a:pt x="175" y="83"/>
                  </a:lnTo>
                  <a:lnTo>
                    <a:pt x="172" y="85"/>
                  </a:lnTo>
                  <a:lnTo>
                    <a:pt x="170" y="86"/>
                  </a:lnTo>
                  <a:lnTo>
                    <a:pt x="168" y="88"/>
                  </a:lnTo>
                  <a:lnTo>
                    <a:pt x="165" y="90"/>
                  </a:lnTo>
                  <a:lnTo>
                    <a:pt x="163" y="91"/>
                  </a:lnTo>
                  <a:lnTo>
                    <a:pt x="161" y="93"/>
                  </a:lnTo>
                  <a:lnTo>
                    <a:pt x="158" y="95"/>
                  </a:lnTo>
                  <a:lnTo>
                    <a:pt x="156" y="96"/>
                  </a:lnTo>
                  <a:lnTo>
                    <a:pt x="153" y="98"/>
                  </a:lnTo>
                  <a:lnTo>
                    <a:pt x="151" y="100"/>
                  </a:lnTo>
                  <a:lnTo>
                    <a:pt x="149" y="101"/>
                  </a:lnTo>
                  <a:lnTo>
                    <a:pt x="146" y="103"/>
                  </a:lnTo>
                  <a:lnTo>
                    <a:pt x="144" y="104"/>
                  </a:lnTo>
                  <a:lnTo>
                    <a:pt x="142" y="106"/>
                  </a:lnTo>
                  <a:lnTo>
                    <a:pt x="139" y="107"/>
                  </a:lnTo>
                  <a:lnTo>
                    <a:pt x="137" y="109"/>
                  </a:lnTo>
                  <a:lnTo>
                    <a:pt x="134" y="111"/>
                  </a:lnTo>
                  <a:lnTo>
                    <a:pt x="132" y="112"/>
                  </a:lnTo>
                  <a:lnTo>
                    <a:pt x="130" y="114"/>
                  </a:lnTo>
                  <a:lnTo>
                    <a:pt x="127" y="115"/>
                  </a:lnTo>
                  <a:lnTo>
                    <a:pt x="125" y="117"/>
                  </a:lnTo>
                  <a:lnTo>
                    <a:pt x="122" y="118"/>
                  </a:lnTo>
                  <a:lnTo>
                    <a:pt x="120" y="120"/>
                  </a:lnTo>
                  <a:lnTo>
                    <a:pt x="117" y="121"/>
                  </a:lnTo>
                  <a:lnTo>
                    <a:pt x="115" y="123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7" y="127"/>
                  </a:lnTo>
                  <a:lnTo>
                    <a:pt x="105" y="129"/>
                  </a:lnTo>
                  <a:lnTo>
                    <a:pt x="102" y="130"/>
                  </a:lnTo>
                  <a:lnTo>
                    <a:pt x="100" y="132"/>
                  </a:lnTo>
                  <a:lnTo>
                    <a:pt x="98" y="133"/>
                  </a:lnTo>
                  <a:lnTo>
                    <a:pt x="95" y="134"/>
                  </a:lnTo>
                  <a:lnTo>
                    <a:pt x="93" y="136"/>
                  </a:lnTo>
                  <a:lnTo>
                    <a:pt x="90" y="137"/>
                  </a:lnTo>
                  <a:lnTo>
                    <a:pt x="88" y="139"/>
                  </a:lnTo>
                  <a:lnTo>
                    <a:pt x="85" y="140"/>
                  </a:lnTo>
                  <a:lnTo>
                    <a:pt x="83" y="142"/>
                  </a:lnTo>
                  <a:lnTo>
                    <a:pt x="80" y="143"/>
                  </a:lnTo>
                  <a:lnTo>
                    <a:pt x="78" y="144"/>
                  </a:lnTo>
                  <a:lnTo>
                    <a:pt x="75" y="146"/>
                  </a:lnTo>
                  <a:lnTo>
                    <a:pt x="72" y="147"/>
                  </a:lnTo>
                  <a:lnTo>
                    <a:pt x="70" y="149"/>
                  </a:lnTo>
                  <a:lnTo>
                    <a:pt x="68" y="150"/>
                  </a:lnTo>
                  <a:lnTo>
                    <a:pt x="65" y="151"/>
                  </a:lnTo>
                  <a:lnTo>
                    <a:pt x="62" y="153"/>
                  </a:lnTo>
                  <a:lnTo>
                    <a:pt x="60" y="154"/>
                  </a:lnTo>
                  <a:lnTo>
                    <a:pt x="57" y="155"/>
                  </a:lnTo>
                  <a:lnTo>
                    <a:pt x="55" y="157"/>
                  </a:lnTo>
                  <a:lnTo>
                    <a:pt x="52" y="158"/>
                  </a:lnTo>
                  <a:lnTo>
                    <a:pt x="50" y="159"/>
                  </a:lnTo>
                  <a:lnTo>
                    <a:pt x="47" y="160"/>
                  </a:lnTo>
                  <a:lnTo>
                    <a:pt x="45" y="162"/>
                  </a:lnTo>
                  <a:lnTo>
                    <a:pt x="42" y="163"/>
                  </a:lnTo>
                  <a:lnTo>
                    <a:pt x="39" y="164"/>
                  </a:lnTo>
                  <a:lnTo>
                    <a:pt x="37" y="166"/>
                  </a:lnTo>
                  <a:lnTo>
                    <a:pt x="34" y="167"/>
                  </a:lnTo>
                  <a:lnTo>
                    <a:pt x="32" y="168"/>
                  </a:lnTo>
                  <a:lnTo>
                    <a:pt x="29" y="169"/>
                  </a:lnTo>
                  <a:lnTo>
                    <a:pt x="26" y="171"/>
                  </a:lnTo>
                  <a:lnTo>
                    <a:pt x="24" y="172"/>
                  </a:lnTo>
                  <a:lnTo>
                    <a:pt x="21" y="173"/>
                  </a:lnTo>
                  <a:lnTo>
                    <a:pt x="19" y="174"/>
                  </a:lnTo>
                  <a:lnTo>
                    <a:pt x="16" y="175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8" y="179"/>
                  </a:lnTo>
                  <a:lnTo>
                    <a:pt x="6" y="180"/>
                  </a:lnTo>
                  <a:lnTo>
                    <a:pt x="3" y="181"/>
                  </a:lnTo>
                  <a:lnTo>
                    <a:pt x="0" y="182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3877" y="3637"/>
              <a:ext cx="322" cy="64"/>
            </a:xfrm>
            <a:custGeom>
              <a:avLst/>
              <a:gdLst>
                <a:gd name="T0" fmla="*/ 320 w 322"/>
                <a:gd name="T1" fmla="*/ 64 h 64"/>
                <a:gd name="T2" fmla="*/ 314 w 322"/>
                <a:gd name="T3" fmla="*/ 64 h 64"/>
                <a:gd name="T4" fmla="*/ 308 w 322"/>
                <a:gd name="T5" fmla="*/ 64 h 64"/>
                <a:gd name="T6" fmla="*/ 302 w 322"/>
                <a:gd name="T7" fmla="*/ 64 h 64"/>
                <a:gd name="T8" fmla="*/ 297 w 322"/>
                <a:gd name="T9" fmla="*/ 63 h 64"/>
                <a:gd name="T10" fmla="*/ 291 w 322"/>
                <a:gd name="T11" fmla="*/ 63 h 64"/>
                <a:gd name="T12" fmla="*/ 285 w 322"/>
                <a:gd name="T13" fmla="*/ 63 h 64"/>
                <a:gd name="T14" fmla="*/ 280 w 322"/>
                <a:gd name="T15" fmla="*/ 63 h 64"/>
                <a:gd name="T16" fmla="*/ 274 w 322"/>
                <a:gd name="T17" fmla="*/ 62 h 64"/>
                <a:gd name="T18" fmla="*/ 268 w 322"/>
                <a:gd name="T19" fmla="*/ 62 h 64"/>
                <a:gd name="T20" fmla="*/ 262 w 322"/>
                <a:gd name="T21" fmla="*/ 61 h 64"/>
                <a:gd name="T22" fmla="*/ 256 w 322"/>
                <a:gd name="T23" fmla="*/ 61 h 64"/>
                <a:gd name="T24" fmla="*/ 251 w 322"/>
                <a:gd name="T25" fmla="*/ 60 h 64"/>
                <a:gd name="T26" fmla="*/ 245 w 322"/>
                <a:gd name="T27" fmla="*/ 60 h 64"/>
                <a:gd name="T28" fmla="*/ 239 w 322"/>
                <a:gd name="T29" fmla="*/ 59 h 64"/>
                <a:gd name="T30" fmla="*/ 234 w 322"/>
                <a:gd name="T31" fmla="*/ 59 h 64"/>
                <a:gd name="T32" fmla="*/ 228 w 322"/>
                <a:gd name="T33" fmla="*/ 58 h 64"/>
                <a:gd name="T34" fmla="*/ 222 w 322"/>
                <a:gd name="T35" fmla="*/ 57 h 64"/>
                <a:gd name="T36" fmla="*/ 217 w 322"/>
                <a:gd name="T37" fmla="*/ 56 h 64"/>
                <a:gd name="T38" fmla="*/ 211 w 322"/>
                <a:gd name="T39" fmla="*/ 56 h 64"/>
                <a:gd name="T40" fmla="*/ 205 w 322"/>
                <a:gd name="T41" fmla="*/ 55 h 64"/>
                <a:gd name="T42" fmla="*/ 199 w 322"/>
                <a:gd name="T43" fmla="*/ 54 h 64"/>
                <a:gd name="T44" fmla="*/ 194 w 322"/>
                <a:gd name="T45" fmla="*/ 53 h 64"/>
                <a:gd name="T46" fmla="*/ 188 w 322"/>
                <a:gd name="T47" fmla="*/ 52 h 64"/>
                <a:gd name="T48" fmla="*/ 182 w 322"/>
                <a:gd name="T49" fmla="*/ 51 h 64"/>
                <a:gd name="T50" fmla="*/ 177 w 322"/>
                <a:gd name="T51" fmla="*/ 50 h 64"/>
                <a:gd name="T52" fmla="*/ 171 w 322"/>
                <a:gd name="T53" fmla="*/ 49 h 64"/>
                <a:gd name="T54" fmla="*/ 165 w 322"/>
                <a:gd name="T55" fmla="*/ 48 h 64"/>
                <a:gd name="T56" fmla="*/ 160 w 322"/>
                <a:gd name="T57" fmla="*/ 47 h 64"/>
                <a:gd name="T58" fmla="*/ 154 w 322"/>
                <a:gd name="T59" fmla="*/ 46 h 64"/>
                <a:gd name="T60" fmla="*/ 149 w 322"/>
                <a:gd name="T61" fmla="*/ 45 h 64"/>
                <a:gd name="T62" fmla="*/ 143 w 322"/>
                <a:gd name="T63" fmla="*/ 44 h 64"/>
                <a:gd name="T64" fmla="*/ 137 w 322"/>
                <a:gd name="T65" fmla="*/ 42 h 64"/>
                <a:gd name="T66" fmla="*/ 132 w 322"/>
                <a:gd name="T67" fmla="*/ 41 h 64"/>
                <a:gd name="T68" fmla="*/ 126 w 322"/>
                <a:gd name="T69" fmla="*/ 40 h 64"/>
                <a:gd name="T70" fmla="*/ 121 w 322"/>
                <a:gd name="T71" fmla="*/ 38 h 64"/>
                <a:gd name="T72" fmla="*/ 115 w 322"/>
                <a:gd name="T73" fmla="*/ 37 h 64"/>
                <a:gd name="T74" fmla="*/ 109 w 322"/>
                <a:gd name="T75" fmla="*/ 36 h 64"/>
                <a:gd name="T76" fmla="*/ 104 w 322"/>
                <a:gd name="T77" fmla="*/ 34 h 64"/>
                <a:gd name="T78" fmla="*/ 98 w 322"/>
                <a:gd name="T79" fmla="*/ 33 h 64"/>
                <a:gd name="T80" fmla="*/ 93 w 322"/>
                <a:gd name="T81" fmla="*/ 31 h 64"/>
                <a:gd name="T82" fmla="*/ 87 w 322"/>
                <a:gd name="T83" fmla="*/ 30 h 64"/>
                <a:gd name="T84" fmla="*/ 82 w 322"/>
                <a:gd name="T85" fmla="*/ 28 h 64"/>
                <a:gd name="T86" fmla="*/ 76 w 322"/>
                <a:gd name="T87" fmla="*/ 27 h 64"/>
                <a:gd name="T88" fmla="*/ 71 w 322"/>
                <a:gd name="T89" fmla="*/ 25 h 64"/>
                <a:gd name="T90" fmla="*/ 65 w 322"/>
                <a:gd name="T91" fmla="*/ 23 h 64"/>
                <a:gd name="T92" fmla="*/ 60 w 322"/>
                <a:gd name="T93" fmla="*/ 21 h 64"/>
                <a:gd name="T94" fmla="*/ 54 w 322"/>
                <a:gd name="T95" fmla="*/ 20 h 64"/>
                <a:gd name="T96" fmla="*/ 49 w 322"/>
                <a:gd name="T97" fmla="*/ 18 h 64"/>
                <a:gd name="T98" fmla="*/ 43 w 322"/>
                <a:gd name="T99" fmla="*/ 16 h 64"/>
                <a:gd name="T100" fmla="*/ 38 w 322"/>
                <a:gd name="T101" fmla="*/ 14 h 64"/>
                <a:gd name="T102" fmla="*/ 32 w 322"/>
                <a:gd name="T103" fmla="*/ 12 h 64"/>
                <a:gd name="T104" fmla="*/ 27 w 322"/>
                <a:gd name="T105" fmla="*/ 10 h 64"/>
                <a:gd name="T106" fmla="*/ 22 w 322"/>
                <a:gd name="T107" fmla="*/ 8 h 64"/>
                <a:gd name="T108" fmla="*/ 16 w 322"/>
                <a:gd name="T109" fmla="*/ 6 h 64"/>
                <a:gd name="T110" fmla="*/ 11 w 322"/>
                <a:gd name="T111" fmla="*/ 4 h 64"/>
                <a:gd name="T112" fmla="*/ 5 w 322"/>
                <a:gd name="T113" fmla="*/ 2 h 64"/>
                <a:gd name="T114" fmla="*/ 0 w 322"/>
                <a:gd name="T1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2" h="64">
                  <a:moveTo>
                    <a:pt x="322" y="64"/>
                  </a:moveTo>
                  <a:lnTo>
                    <a:pt x="320" y="64"/>
                  </a:lnTo>
                  <a:lnTo>
                    <a:pt x="317" y="64"/>
                  </a:lnTo>
                  <a:lnTo>
                    <a:pt x="314" y="64"/>
                  </a:lnTo>
                  <a:lnTo>
                    <a:pt x="311" y="64"/>
                  </a:lnTo>
                  <a:lnTo>
                    <a:pt x="308" y="64"/>
                  </a:lnTo>
                  <a:lnTo>
                    <a:pt x="305" y="64"/>
                  </a:lnTo>
                  <a:lnTo>
                    <a:pt x="302" y="64"/>
                  </a:lnTo>
                  <a:lnTo>
                    <a:pt x="300" y="63"/>
                  </a:lnTo>
                  <a:lnTo>
                    <a:pt x="297" y="63"/>
                  </a:lnTo>
                  <a:lnTo>
                    <a:pt x="294" y="63"/>
                  </a:lnTo>
                  <a:lnTo>
                    <a:pt x="291" y="63"/>
                  </a:lnTo>
                  <a:lnTo>
                    <a:pt x="288" y="63"/>
                  </a:lnTo>
                  <a:lnTo>
                    <a:pt x="285" y="63"/>
                  </a:lnTo>
                  <a:lnTo>
                    <a:pt x="282" y="63"/>
                  </a:lnTo>
                  <a:lnTo>
                    <a:pt x="280" y="63"/>
                  </a:lnTo>
                  <a:lnTo>
                    <a:pt x="277" y="62"/>
                  </a:lnTo>
                  <a:lnTo>
                    <a:pt x="274" y="62"/>
                  </a:lnTo>
                  <a:lnTo>
                    <a:pt x="271" y="62"/>
                  </a:lnTo>
                  <a:lnTo>
                    <a:pt x="268" y="62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9" y="61"/>
                  </a:lnTo>
                  <a:lnTo>
                    <a:pt x="256" y="61"/>
                  </a:lnTo>
                  <a:lnTo>
                    <a:pt x="254" y="61"/>
                  </a:lnTo>
                  <a:lnTo>
                    <a:pt x="251" y="60"/>
                  </a:lnTo>
                  <a:lnTo>
                    <a:pt x="248" y="60"/>
                  </a:lnTo>
                  <a:lnTo>
                    <a:pt x="245" y="60"/>
                  </a:lnTo>
                  <a:lnTo>
                    <a:pt x="242" y="59"/>
                  </a:lnTo>
                  <a:lnTo>
                    <a:pt x="239" y="59"/>
                  </a:lnTo>
                  <a:lnTo>
                    <a:pt x="237" y="59"/>
                  </a:lnTo>
                  <a:lnTo>
                    <a:pt x="234" y="59"/>
                  </a:lnTo>
                  <a:lnTo>
                    <a:pt x="231" y="58"/>
                  </a:lnTo>
                  <a:lnTo>
                    <a:pt x="228" y="58"/>
                  </a:lnTo>
                  <a:lnTo>
                    <a:pt x="225" y="57"/>
                  </a:lnTo>
                  <a:lnTo>
                    <a:pt x="222" y="57"/>
                  </a:lnTo>
                  <a:lnTo>
                    <a:pt x="219" y="57"/>
                  </a:lnTo>
                  <a:lnTo>
                    <a:pt x="217" y="56"/>
                  </a:lnTo>
                  <a:lnTo>
                    <a:pt x="214" y="56"/>
                  </a:lnTo>
                  <a:lnTo>
                    <a:pt x="211" y="56"/>
                  </a:lnTo>
                  <a:lnTo>
                    <a:pt x="208" y="55"/>
                  </a:lnTo>
                  <a:lnTo>
                    <a:pt x="205" y="55"/>
                  </a:lnTo>
                  <a:lnTo>
                    <a:pt x="202" y="54"/>
                  </a:lnTo>
                  <a:lnTo>
                    <a:pt x="199" y="54"/>
                  </a:lnTo>
                  <a:lnTo>
                    <a:pt x="197" y="54"/>
                  </a:lnTo>
                  <a:lnTo>
                    <a:pt x="194" y="53"/>
                  </a:lnTo>
                  <a:lnTo>
                    <a:pt x="191" y="53"/>
                  </a:lnTo>
                  <a:lnTo>
                    <a:pt x="188" y="52"/>
                  </a:lnTo>
                  <a:lnTo>
                    <a:pt x="185" y="52"/>
                  </a:lnTo>
                  <a:lnTo>
                    <a:pt x="182" y="51"/>
                  </a:lnTo>
                  <a:lnTo>
                    <a:pt x="180" y="51"/>
                  </a:lnTo>
                  <a:lnTo>
                    <a:pt x="177" y="50"/>
                  </a:lnTo>
                  <a:lnTo>
                    <a:pt x="174" y="50"/>
                  </a:lnTo>
                  <a:lnTo>
                    <a:pt x="171" y="49"/>
                  </a:lnTo>
                  <a:lnTo>
                    <a:pt x="168" y="49"/>
                  </a:lnTo>
                  <a:lnTo>
                    <a:pt x="165" y="48"/>
                  </a:lnTo>
                  <a:lnTo>
                    <a:pt x="163" y="48"/>
                  </a:lnTo>
                  <a:lnTo>
                    <a:pt x="160" y="47"/>
                  </a:lnTo>
                  <a:lnTo>
                    <a:pt x="157" y="46"/>
                  </a:lnTo>
                  <a:lnTo>
                    <a:pt x="154" y="46"/>
                  </a:lnTo>
                  <a:lnTo>
                    <a:pt x="151" y="45"/>
                  </a:lnTo>
                  <a:lnTo>
                    <a:pt x="149" y="45"/>
                  </a:lnTo>
                  <a:lnTo>
                    <a:pt x="146" y="44"/>
                  </a:lnTo>
                  <a:lnTo>
                    <a:pt x="143" y="44"/>
                  </a:lnTo>
                  <a:lnTo>
                    <a:pt x="140" y="43"/>
                  </a:lnTo>
                  <a:lnTo>
                    <a:pt x="137" y="42"/>
                  </a:lnTo>
                  <a:lnTo>
                    <a:pt x="135" y="42"/>
                  </a:lnTo>
                  <a:lnTo>
                    <a:pt x="132" y="41"/>
                  </a:lnTo>
                  <a:lnTo>
                    <a:pt x="129" y="40"/>
                  </a:lnTo>
                  <a:lnTo>
                    <a:pt x="126" y="40"/>
                  </a:lnTo>
                  <a:lnTo>
                    <a:pt x="123" y="39"/>
                  </a:lnTo>
                  <a:lnTo>
                    <a:pt x="121" y="38"/>
                  </a:lnTo>
                  <a:lnTo>
                    <a:pt x="118" y="38"/>
                  </a:lnTo>
                  <a:lnTo>
                    <a:pt x="115" y="37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7" y="35"/>
                  </a:lnTo>
                  <a:lnTo>
                    <a:pt x="104" y="34"/>
                  </a:lnTo>
                  <a:lnTo>
                    <a:pt x="101" y="33"/>
                  </a:lnTo>
                  <a:lnTo>
                    <a:pt x="98" y="33"/>
                  </a:lnTo>
                  <a:lnTo>
                    <a:pt x="96" y="32"/>
                  </a:lnTo>
                  <a:lnTo>
                    <a:pt x="93" y="31"/>
                  </a:lnTo>
                  <a:lnTo>
                    <a:pt x="90" y="30"/>
                  </a:lnTo>
                  <a:lnTo>
                    <a:pt x="87" y="30"/>
                  </a:lnTo>
                  <a:lnTo>
                    <a:pt x="84" y="29"/>
                  </a:lnTo>
                  <a:lnTo>
                    <a:pt x="82" y="28"/>
                  </a:lnTo>
                  <a:lnTo>
                    <a:pt x="79" y="27"/>
                  </a:lnTo>
                  <a:lnTo>
                    <a:pt x="76" y="27"/>
                  </a:lnTo>
                  <a:lnTo>
                    <a:pt x="73" y="26"/>
                  </a:lnTo>
                  <a:lnTo>
                    <a:pt x="71" y="25"/>
                  </a:lnTo>
                  <a:lnTo>
                    <a:pt x="68" y="24"/>
                  </a:lnTo>
                  <a:lnTo>
                    <a:pt x="65" y="23"/>
                  </a:lnTo>
                  <a:lnTo>
                    <a:pt x="62" y="22"/>
                  </a:lnTo>
                  <a:lnTo>
                    <a:pt x="60" y="21"/>
                  </a:lnTo>
                  <a:lnTo>
                    <a:pt x="57" y="21"/>
                  </a:lnTo>
                  <a:lnTo>
                    <a:pt x="54" y="20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6" y="17"/>
                  </a:lnTo>
                  <a:lnTo>
                    <a:pt x="43" y="16"/>
                  </a:lnTo>
                  <a:lnTo>
                    <a:pt x="41" y="15"/>
                  </a:lnTo>
                  <a:lnTo>
                    <a:pt x="38" y="14"/>
                  </a:lnTo>
                  <a:lnTo>
                    <a:pt x="35" y="13"/>
                  </a:lnTo>
                  <a:lnTo>
                    <a:pt x="32" y="12"/>
                  </a:lnTo>
                  <a:lnTo>
                    <a:pt x="30" y="11"/>
                  </a:lnTo>
                  <a:lnTo>
                    <a:pt x="27" y="10"/>
                  </a:lnTo>
                  <a:lnTo>
                    <a:pt x="24" y="9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1" y="4"/>
                  </a:lnTo>
                  <a:lnTo>
                    <a:pt x="8" y="3"/>
                  </a:lnTo>
                  <a:lnTo>
                    <a:pt x="5" y="2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374" y="3151"/>
              <a:ext cx="183" cy="273"/>
            </a:xfrm>
            <a:custGeom>
              <a:avLst/>
              <a:gdLst>
                <a:gd name="T0" fmla="*/ 181 w 183"/>
                <a:gd name="T1" fmla="*/ 271 h 273"/>
                <a:gd name="T2" fmla="*/ 177 w 183"/>
                <a:gd name="T3" fmla="*/ 267 h 273"/>
                <a:gd name="T4" fmla="*/ 173 w 183"/>
                <a:gd name="T5" fmla="*/ 262 h 273"/>
                <a:gd name="T6" fmla="*/ 169 w 183"/>
                <a:gd name="T7" fmla="*/ 258 h 273"/>
                <a:gd name="T8" fmla="*/ 165 w 183"/>
                <a:gd name="T9" fmla="*/ 254 h 273"/>
                <a:gd name="T10" fmla="*/ 161 w 183"/>
                <a:gd name="T11" fmla="*/ 250 h 273"/>
                <a:gd name="T12" fmla="*/ 158 w 183"/>
                <a:gd name="T13" fmla="*/ 245 h 273"/>
                <a:gd name="T14" fmla="*/ 154 w 183"/>
                <a:gd name="T15" fmla="*/ 241 h 273"/>
                <a:gd name="T16" fmla="*/ 150 w 183"/>
                <a:gd name="T17" fmla="*/ 237 h 273"/>
                <a:gd name="T18" fmla="*/ 146 w 183"/>
                <a:gd name="T19" fmla="*/ 233 h 273"/>
                <a:gd name="T20" fmla="*/ 143 w 183"/>
                <a:gd name="T21" fmla="*/ 228 h 273"/>
                <a:gd name="T22" fmla="*/ 139 w 183"/>
                <a:gd name="T23" fmla="*/ 224 h 273"/>
                <a:gd name="T24" fmla="*/ 135 w 183"/>
                <a:gd name="T25" fmla="*/ 220 h 273"/>
                <a:gd name="T26" fmla="*/ 131 w 183"/>
                <a:gd name="T27" fmla="*/ 215 h 273"/>
                <a:gd name="T28" fmla="*/ 128 w 183"/>
                <a:gd name="T29" fmla="*/ 211 h 273"/>
                <a:gd name="T30" fmla="*/ 124 w 183"/>
                <a:gd name="T31" fmla="*/ 206 h 273"/>
                <a:gd name="T32" fmla="*/ 121 w 183"/>
                <a:gd name="T33" fmla="*/ 202 h 273"/>
                <a:gd name="T34" fmla="*/ 117 w 183"/>
                <a:gd name="T35" fmla="*/ 197 h 273"/>
                <a:gd name="T36" fmla="*/ 114 w 183"/>
                <a:gd name="T37" fmla="*/ 192 h 273"/>
                <a:gd name="T38" fmla="*/ 110 w 183"/>
                <a:gd name="T39" fmla="*/ 188 h 273"/>
                <a:gd name="T40" fmla="*/ 107 w 183"/>
                <a:gd name="T41" fmla="*/ 183 h 273"/>
                <a:gd name="T42" fmla="*/ 103 w 183"/>
                <a:gd name="T43" fmla="*/ 179 h 273"/>
                <a:gd name="T44" fmla="*/ 100 w 183"/>
                <a:gd name="T45" fmla="*/ 174 h 273"/>
                <a:gd name="T46" fmla="*/ 96 w 183"/>
                <a:gd name="T47" fmla="*/ 169 h 273"/>
                <a:gd name="T48" fmla="*/ 93 w 183"/>
                <a:gd name="T49" fmla="*/ 165 h 273"/>
                <a:gd name="T50" fmla="*/ 90 w 183"/>
                <a:gd name="T51" fmla="*/ 160 h 273"/>
                <a:gd name="T52" fmla="*/ 87 w 183"/>
                <a:gd name="T53" fmla="*/ 155 h 273"/>
                <a:gd name="T54" fmla="*/ 83 w 183"/>
                <a:gd name="T55" fmla="*/ 151 h 273"/>
                <a:gd name="T56" fmla="*/ 80 w 183"/>
                <a:gd name="T57" fmla="*/ 146 h 273"/>
                <a:gd name="T58" fmla="*/ 77 w 183"/>
                <a:gd name="T59" fmla="*/ 141 h 273"/>
                <a:gd name="T60" fmla="*/ 74 w 183"/>
                <a:gd name="T61" fmla="*/ 136 h 273"/>
                <a:gd name="T62" fmla="*/ 71 w 183"/>
                <a:gd name="T63" fmla="*/ 132 h 273"/>
                <a:gd name="T64" fmla="*/ 68 w 183"/>
                <a:gd name="T65" fmla="*/ 127 h 273"/>
                <a:gd name="T66" fmla="*/ 64 w 183"/>
                <a:gd name="T67" fmla="*/ 122 h 273"/>
                <a:gd name="T68" fmla="*/ 62 w 183"/>
                <a:gd name="T69" fmla="*/ 117 h 273"/>
                <a:gd name="T70" fmla="*/ 58 w 183"/>
                <a:gd name="T71" fmla="*/ 112 h 273"/>
                <a:gd name="T72" fmla="*/ 55 w 183"/>
                <a:gd name="T73" fmla="*/ 107 h 273"/>
                <a:gd name="T74" fmla="*/ 53 w 183"/>
                <a:gd name="T75" fmla="*/ 102 h 273"/>
                <a:gd name="T76" fmla="*/ 50 w 183"/>
                <a:gd name="T77" fmla="*/ 97 h 273"/>
                <a:gd name="T78" fmla="*/ 47 w 183"/>
                <a:gd name="T79" fmla="*/ 92 h 273"/>
                <a:gd name="T80" fmla="*/ 44 w 183"/>
                <a:gd name="T81" fmla="*/ 87 h 273"/>
                <a:gd name="T82" fmla="*/ 41 w 183"/>
                <a:gd name="T83" fmla="*/ 82 h 273"/>
                <a:gd name="T84" fmla="*/ 38 w 183"/>
                <a:gd name="T85" fmla="*/ 77 h 273"/>
                <a:gd name="T86" fmla="*/ 36 w 183"/>
                <a:gd name="T87" fmla="*/ 72 h 273"/>
                <a:gd name="T88" fmla="*/ 33 w 183"/>
                <a:gd name="T89" fmla="*/ 67 h 273"/>
                <a:gd name="T90" fmla="*/ 30 w 183"/>
                <a:gd name="T91" fmla="*/ 62 h 273"/>
                <a:gd name="T92" fmla="*/ 27 w 183"/>
                <a:gd name="T93" fmla="*/ 57 h 273"/>
                <a:gd name="T94" fmla="*/ 25 w 183"/>
                <a:gd name="T95" fmla="*/ 52 h 273"/>
                <a:gd name="T96" fmla="*/ 22 w 183"/>
                <a:gd name="T97" fmla="*/ 47 h 273"/>
                <a:gd name="T98" fmla="*/ 20 w 183"/>
                <a:gd name="T99" fmla="*/ 42 h 273"/>
                <a:gd name="T100" fmla="*/ 17 w 183"/>
                <a:gd name="T101" fmla="*/ 37 h 273"/>
                <a:gd name="T102" fmla="*/ 15 w 183"/>
                <a:gd name="T103" fmla="*/ 31 h 273"/>
                <a:gd name="T104" fmla="*/ 12 w 183"/>
                <a:gd name="T105" fmla="*/ 26 h 273"/>
                <a:gd name="T106" fmla="*/ 10 w 183"/>
                <a:gd name="T107" fmla="*/ 21 h 273"/>
                <a:gd name="T108" fmla="*/ 7 w 183"/>
                <a:gd name="T109" fmla="*/ 16 h 273"/>
                <a:gd name="T110" fmla="*/ 5 w 183"/>
                <a:gd name="T111" fmla="*/ 11 h 273"/>
                <a:gd name="T112" fmla="*/ 3 w 183"/>
                <a:gd name="T113" fmla="*/ 5 h 273"/>
                <a:gd name="T114" fmla="*/ 0 w 183"/>
                <a:gd name="T1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3" h="273">
                  <a:moveTo>
                    <a:pt x="183" y="273"/>
                  </a:moveTo>
                  <a:lnTo>
                    <a:pt x="181" y="271"/>
                  </a:lnTo>
                  <a:lnTo>
                    <a:pt x="179" y="269"/>
                  </a:lnTo>
                  <a:lnTo>
                    <a:pt x="177" y="267"/>
                  </a:lnTo>
                  <a:lnTo>
                    <a:pt x="175" y="265"/>
                  </a:lnTo>
                  <a:lnTo>
                    <a:pt x="173" y="262"/>
                  </a:lnTo>
                  <a:lnTo>
                    <a:pt x="171" y="260"/>
                  </a:lnTo>
                  <a:lnTo>
                    <a:pt x="169" y="258"/>
                  </a:lnTo>
                  <a:lnTo>
                    <a:pt x="167" y="256"/>
                  </a:lnTo>
                  <a:lnTo>
                    <a:pt x="165" y="254"/>
                  </a:lnTo>
                  <a:lnTo>
                    <a:pt x="163" y="252"/>
                  </a:lnTo>
                  <a:lnTo>
                    <a:pt x="161" y="250"/>
                  </a:lnTo>
                  <a:lnTo>
                    <a:pt x="160" y="248"/>
                  </a:lnTo>
                  <a:lnTo>
                    <a:pt x="158" y="245"/>
                  </a:lnTo>
                  <a:lnTo>
                    <a:pt x="156" y="243"/>
                  </a:lnTo>
                  <a:lnTo>
                    <a:pt x="154" y="241"/>
                  </a:lnTo>
                  <a:lnTo>
                    <a:pt x="152" y="239"/>
                  </a:lnTo>
                  <a:lnTo>
                    <a:pt x="150" y="237"/>
                  </a:lnTo>
                  <a:lnTo>
                    <a:pt x="148" y="235"/>
                  </a:lnTo>
                  <a:lnTo>
                    <a:pt x="146" y="233"/>
                  </a:lnTo>
                  <a:lnTo>
                    <a:pt x="144" y="230"/>
                  </a:lnTo>
                  <a:lnTo>
                    <a:pt x="143" y="228"/>
                  </a:lnTo>
                  <a:lnTo>
                    <a:pt x="140" y="226"/>
                  </a:lnTo>
                  <a:lnTo>
                    <a:pt x="139" y="224"/>
                  </a:lnTo>
                  <a:lnTo>
                    <a:pt x="137" y="222"/>
                  </a:lnTo>
                  <a:lnTo>
                    <a:pt x="135" y="220"/>
                  </a:lnTo>
                  <a:lnTo>
                    <a:pt x="133" y="217"/>
                  </a:lnTo>
                  <a:lnTo>
                    <a:pt x="131" y="215"/>
                  </a:lnTo>
                  <a:lnTo>
                    <a:pt x="130" y="213"/>
                  </a:lnTo>
                  <a:lnTo>
                    <a:pt x="128" y="211"/>
                  </a:lnTo>
                  <a:lnTo>
                    <a:pt x="126" y="208"/>
                  </a:lnTo>
                  <a:lnTo>
                    <a:pt x="124" y="206"/>
                  </a:lnTo>
                  <a:lnTo>
                    <a:pt x="122" y="204"/>
                  </a:lnTo>
                  <a:lnTo>
                    <a:pt x="121" y="202"/>
                  </a:lnTo>
                  <a:lnTo>
                    <a:pt x="119" y="199"/>
                  </a:lnTo>
                  <a:lnTo>
                    <a:pt x="117" y="197"/>
                  </a:lnTo>
                  <a:lnTo>
                    <a:pt x="115" y="195"/>
                  </a:lnTo>
                  <a:lnTo>
                    <a:pt x="114" y="192"/>
                  </a:lnTo>
                  <a:lnTo>
                    <a:pt x="112" y="190"/>
                  </a:lnTo>
                  <a:lnTo>
                    <a:pt x="110" y="188"/>
                  </a:lnTo>
                  <a:lnTo>
                    <a:pt x="108" y="186"/>
                  </a:lnTo>
                  <a:lnTo>
                    <a:pt x="107" y="183"/>
                  </a:lnTo>
                  <a:lnTo>
                    <a:pt x="105" y="181"/>
                  </a:lnTo>
                  <a:lnTo>
                    <a:pt x="103" y="179"/>
                  </a:lnTo>
                  <a:lnTo>
                    <a:pt x="102" y="177"/>
                  </a:lnTo>
                  <a:lnTo>
                    <a:pt x="100" y="174"/>
                  </a:lnTo>
                  <a:lnTo>
                    <a:pt x="98" y="172"/>
                  </a:lnTo>
                  <a:lnTo>
                    <a:pt x="96" y="169"/>
                  </a:lnTo>
                  <a:lnTo>
                    <a:pt x="95" y="167"/>
                  </a:lnTo>
                  <a:lnTo>
                    <a:pt x="93" y="165"/>
                  </a:lnTo>
                  <a:lnTo>
                    <a:pt x="91" y="162"/>
                  </a:lnTo>
                  <a:lnTo>
                    <a:pt x="90" y="160"/>
                  </a:lnTo>
                  <a:lnTo>
                    <a:pt x="88" y="158"/>
                  </a:lnTo>
                  <a:lnTo>
                    <a:pt x="87" y="155"/>
                  </a:lnTo>
                  <a:lnTo>
                    <a:pt x="85" y="153"/>
                  </a:lnTo>
                  <a:lnTo>
                    <a:pt x="83" y="151"/>
                  </a:lnTo>
                  <a:lnTo>
                    <a:pt x="82" y="148"/>
                  </a:lnTo>
                  <a:lnTo>
                    <a:pt x="80" y="146"/>
                  </a:lnTo>
                  <a:lnTo>
                    <a:pt x="79" y="144"/>
                  </a:lnTo>
                  <a:lnTo>
                    <a:pt x="77" y="141"/>
                  </a:lnTo>
                  <a:lnTo>
                    <a:pt x="75" y="139"/>
                  </a:lnTo>
                  <a:lnTo>
                    <a:pt x="74" y="136"/>
                  </a:lnTo>
                  <a:lnTo>
                    <a:pt x="72" y="134"/>
                  </a:lnTo>
                  <a:lnTo>
                    <a:pt x="71" y="132"/>
                  </a:lnTo>
                  <a:lnTo>
                    <a:pt x="69" y="129"/>
                  </a:lnTo>
                  <a:lnTo>
                    <a:pt x="68" y="127"/>
                  </a:lnTo>
                  <a:lnTo>
                    <a:pt x="66" y="124"/>
                  </a:lnTo>
                  <a:lnTo>
                    <a:pt x="64" y="122"/>
                  </a:lnTo>
                  <a:lnTo>
                    <a:pt x="63" y="119"/>
                  </a:lnTo>
                  <a:lnTo>
                    <a:pt x="62" y="117"/>
                  </a:lnTo>
                  <a:lnTo>
                    <a:pt x="60" y="115"/>
                  </a:lnTo>
                  <a:lnTo>
                    <a:pt x="58" y="112"/>
                  </a:lnTo>
                  <a:lnTo>
                    <a:pt x="57" y="110"/>
                  </a:lnTo>
                  <a:lnTo>
                    <a:pt x="55" y="107"/>
                  </a:lnTo>
                  <a:lnTo>
                    <a:pt x="54" y="105"/>
                  </a:lnTo>
                  <a:lnTo>
                    <a:pt x="53" y="102"/>
                  </a:lnTo>
                  <a:lnTo>
                    <a:pt x="51" y="100"/>
                  </a:lnTo>
                  <a:lnTo>
                    <a:pt x="50" y="97"/>
                  </a:lnTo>
                  <a:lnTo>
                    <a:pt x="48" y="95"/>
                  </a:lnTo>
                  <a:lnTo>
                    <a:pt x="47" y="92"/>
                  </a:lnTo>
                  <a:lnTo>
                    <a:pt x="45" y="90"/>
                  </a:lnTo>
                  <a:lnTo>
                    <a:pt x="44" y="87"/>
                  </a:lnTo>
                  <a:lnTo>
                    <a:pt x="42" y="85"/>
                  </a:lnTo>
                  <a:lnTo>
                    <a:pt x="41" y="82"/>
                  </a:lnTo>
                  <a:lnTo>
                    <a:pt x="40" y="80"/>
                  </a:lnTo>
                  <a:lnTo>
                    <a:pt x="38" y="77"/>
                  </a:lnTo>
                  <a:lnTo>
                    <a:pt x="37" y="75"/>
                  </a:lnTo>
                  <a:lnTo>
                    <a:pt x="36" y="72"/>
                  </a:lnTo>
                  <a:lnTo>
                    <a:pt x="34" y="70"/>
                  </a:lnTo>
                  <a:lnTo>
                    <a:pt x="33" y="67"/>
                  </a:lnTo>
                  <a:lnTo>
                    <a:pt x="32" y="65"/>
                  </a:lnTo>
                  <a:lnTo>
                    <a:pt x="30" y="62"/>
                  </a:lnTo>
                  <a:lnTo>
                    <a:pt x="29" y="60"/>
                  </a:lnTo>
                  <a:lnTo>
                    <a:pt x="27" y="57"/>
                  </a:lnTo>
                  <a:lnTo>
                    <a:pt x="26" y="55"/>
                  </a:lnTo>
                  <a:lnTo>
                    <a:pt x="25" y="52"/>
                  </a:lnTo>
                  <a:lnTo>
                    <a:pt x="23" y="49"/>
                  </a:lnTo>
                  <a:lnTo>
                    <a:pt x="22" y="47"/>
                  </a:lnTo>
                  <a:lnTo>
                    <a:pt x="21" y="44"/>
                  </a:lnTo>
                  <a:lnTo>
                    <a:pt x="20" y="42"/>
                  </a:lnTo>
                  <a:lnTo>
                    <a:pt x="18" y="39"/>
                  </a:lnTo>
                  <a:lnTo>
                    <a:pt x="17" y="37"/>
                  </a:lnTo>
                  <a:lnTo>
                    <a:pt x="16" y="34"/>
                  </a:lnTo>
                  <a:lnTo>
                    <a:pt x="15" y="31"/>
                  </a:lnTo>
                  <a:lnTo>
                    <a:pt x="13" y="29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0" y="21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3299" y="2453"/>
              <a:ext cx="64" cy="321"/>
            </a:xfrm>
            <a:custGeom>
              <a:avLst/>
              <a:gdLst>
                <a:gd name="T0" fmla="*/ 0 w 64"/>
                <a:gd name="T1" fmla="*/ 318 h 321"/>
                <a:gd name="T2" fmla="*/ 0 w 64"/>
                <a:gd name="T3" fmla="*/ 313 h 321"/>
                <a:gd name="T4" fmla="*/ 0 w 64"/>
                <a:gd name="T5" fmla="*/ 307 h 321"/>
                <a:gd name="T6" fmla="*/ 1 w 64"/>
                <a:gd name="T7" fmla="*/ 301 h 321"/>
                <a:gd name="T8" fmla="*/ 1 w 64"/>
                <a:gd name="T9" fmla="*/ 296 h 321"/>
                <a:gd name="T10" fmla="*/ 1 w 64"/>
                <a:gd name="T11" fmla="*/ 290 h 321"/>
                <a:gd name="T12" fmla="*/ 2 w 64"/>
                <a:gd name="T13" fmla="*/ 284 h 321"/>
                <a:gd name="T14" fmla="*/ 2 w 64"/>
                <a:gd name="T15" fmla="*/ 278 h 321"/>
                <a:gd name="T16" fmla="*/ 2 w 64"/>
                <a:gd name="T17" fmla="*/ 273 h 321"/>
                <a:gd name="T18" fmla="*/ 3 w 64"/>
                <a:gd name="T19" fmla="*/ 267 h 321"/>
                <a:gd name="T20" fmla="*/ 3 w 64"/>
                <a:gd name="T21" fmla="*/ 261 h 321"/>
                <a:gd name="T22" fmla="*/ 4 w 64"/>
                <a:gd name="T23" fmla="*/ 256 h 321"/>
                <a:gd name="T24" fmla="*/ 4 w 64"/>
                <a:gd name="T25" fmla="*/ 250 h 321"/>
                <a:gd name="T26" fmla="*/ 5 w 64"/>
                <a:gd name="T27" fmla="*/ 244 h 321"/>
                <a:gd name="T28" fmla="*/ 5 w 64"/>
                <a:gd name="T29" fmla="*/ 238 h 321"/>
                <a:gd name="T30" fmla="*/ 6 w 64"/>
                <a:gd name="T31" fmla="*/ 233 h 321"/>
                <a:gd name="T32" fmla="*/ 7 w 64"/>
                <a:gd name="T33" fmla="*/ 227 h 321"/>
                <a:gd name="T34" fmla="*/ 7 w 64"/>
                <a:gd name="T35" fmla="*/ 221 h 321"/>
                <a:gd name="T36" fmla="*/ 8 w 64"/>
                <a:gd name="T37" fmla="*/ 216 h 321"/>
                <a:gd name="T38" fmla="*/ 9 w 64"/>
                <a:gd name="T39" fmla="*/ 210 h 321"/>
                <a:gd name="T40" fmla="*/ 10 w 64"/>
                <a:gd name="T41" fmla="*/ 204 h 321"/>
                <a:gd name="T42" fmla="*/ 11 w 64"/>
                <a:gd name="T43" fmla="*/ 199 h 321"/>
                <a:gd name="T44" fmla="*/ 11 w 64"/>
                <a:gd name="T45" fmla="*/ 193 h 321"/>
                <a:gd name="T46" fmla="*/ 12 w 64"/>
                <a:gd name="T47" fmla="*/ 187 h 321"/>
                <a:gd name="T48" fmla="*/ 13 w 64"/>
                <a:gd name="T49" fmla="*/ 182 h 321"/>
                <a:gd name="T50" fmla="*/ 14 w 64"/>
                <a:gd name="T51" fmla="*/ 176 h 321"/>
                <a:gd name="T52" fmla="*/ 15 w 64"/>
                <a:gd name="T53" fmla="*/ 170 h 321"/>
                <a:gd name="T54" fmla="*/ 16 w 64"/>
                <a:gd name="T55" fmla="*/ 165 h 321"/>
                <a:gd name="T56" fmla="*/ 17 w 64"/>
                <a:gd name="T57" fmla="*/ 159 h 321"/>
                <a:gd name="T58" fmla="*/ 19 w 64"/>
                <a:gd name="T59" fmla="*/ 153 h 321"/>
                <a:gd name="T60" fmla="*/ 20 w 64"/>
                <a:gd name="T61" fmla="*/ 148 h 321"/>
                <a:gd name="T62" fmla="*/ 21 w 64"/>
                <a:gd name="T63" fmla="*/ 142 h 321"/>
                <a:gd name="T64" fmla="*/ 22 w 64"/>
                <a:gd name="T65" fmla="*/ 137 h 321"/>
                <a:gd name="T66" fmla="*/ 23 w 64"/>
                <a:gd name="T67" fmla="*/ 131 h 321"/>
                <a:gd name="T68" fmla="*/ 25 w 64"/>
                <a:gd name="T69" fmla="*/ 125 h 321"/>
                <a:gd name="T70" fmla="*/ 26 w 64"/>
                <a:gd name="T71" fmla="*/ 120 h 321"/>
                <a:gd name="T72" fmla="*/ 28 w 64"/>
                <a:gd name="T73" fmla="*/ 114 h 321"/>
                <a:gd name="T74" fmla="*/ 29 w 64"/>
                <a:gd name="T75" fmla="*/ 109 h 321"/>
                <a:gd name="T76" fmla="*/ 30 w 64"/>
                <a:gd name="T77" fmla="*/ 103 h 321"/>
                <a:gd name="T78" fmla="*/ 32 w 64"/>
                <a:gd name="T79" fmla="*/ 98 h 321"/>
                <a:gd name="T80" fmla="*/ 33 w 64"/>
                <a:gd name="T81" fmla="*/ 92 h 321"/>
                <a:gd name="T82" fmla="*/ 35 w 64"/>
                <a:gd name="T83" fmla="*/ 87 h 321"/>
                <a:gd name="T84" fmla="*/ 36 w 64"/>
                <a:gd name="T85" fmla="*/ 81 h 321"/>
                <a:gd name="T86" fmla="*/ 38 w 64"/>
                <a:gd name="T87" fmla="*/ 76 h 321"/>
                <a:gd name="T88" fmla="*/ 40 w 64"/>
                <a:gd name="T89" fmla="*/ 70 h 321"/>
                <a:gd name="T90" fmla="*/ 41 w 64"/>
                <a:gd name="T91" fmla="*/ 65 h 321"/>
                <a:gd name="T92" fmla="*/ 43 w 64"/>
                <a:gd name="T93" fmla="*/ 59 h 321"/>
                <a:gd name="T94" fmla="*/ 45 w 64"/>
                <a:gd name="T95" fmla="*/ 54 h 321"/>
                <a:gd name="T96" fmla="*/ 47 w 64"/>
                <a:gd name="T97" fmla="*/ 48 h 321"/>
                <a:gd name="T98" fmla="*/ 49 w 64"/>
                <a:gd name="T99" fmla="*/ 43 h 321"/>
                <a:gd name="T100" fmla="*/ 50 w 64"/>
                <a:gd name="T101" fmla="*/ 37 h 321"/>
                <a:gd name="T102" fmla="*/ 52 w 64"/>
                <a:gd name="T103" fmla="*/ 32 h 321"/>
                <a:gd name="T104" fmla="*/ 54 w 64"/>
                <a:gd name="T105" fmla="*/ 27 h 321"/>
                <a:gd name="T106" fmla="*/ 56 w 64"/>
                <a:gd name="T107" fmla="*/ 21 h 321"/>
                <a:gd name="T108" fmla="*/ 58 w 64"/>
                <a:gd name="T109" fmla="*/ 16 h 321"/>
                <a:gd name="T110" fmla="*/ 60 w 64"/>
                <a:gd name="T111" fmla="*/ 10 h 321"/>
                <a:gd name="T112" fmla="*/ 62 w 64"/>
                <a:gd name="T113" fmla="*/ 5 h 321"/>
                <a:gd name="T114" fmla="*/ 64 w 64"/>
                <a:gd name="T11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321">
                  <a:moveTo>
                    <a:pt x="0" y="321"/>
                  </a:moveTo>
                  <a:lnTo>
                    <a:pt x="0" y="318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1" y="304"/>
                  </a:lnTo>
                  <a:lnTo>
                    <a:pt x="1" y="301"/>
                  </a:lnTo>
                  <a:lnTo>
                    <a:pt x="1" y="299"/>
                  </a:lnTo>
                  <a:lnTo>
                    <a:pt x="1" y="296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7"/>
                  </a:lnTo>
                  <a:lnTo>
                    <a:pt x="2" y="284"/>
                  </a:lnTo>
                  <a:lnTo>
                    <a:pt x="2" y="281"/>
                  </a:lnTo>
                  <a:lnTo>
                    <a:pt x="2" y="278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0"/>
                  </a:lnTo>
                  <a:lnTo>
                    <a:pt x="3" y="267"/>
                  </a:lnTo>
                  <a:lnTo>
                    <a:pt x="3" y="264"/>
                  </a:lnTo>
                  <a:lnTo>
                    <a:pt x="3" y="261"/>
                  </a:lnTo>
                  <a:lnTo>
                    <a:pt x="3" y="258"/>
                  </a:lnTo>
                  <a:lnTo>
                    <a:pt x="4" y="256"/>
                  </a:lnTo>
                  <a:lnTo>
                    <a:pt x="4" y="253"/>
                  </a:lnTo>
                  <a:lnTo>
                    <a:pt x="4" y="250"/>
                  </a:lnTo>
                  <a:lnTo>
                    <a:pt x="4" y="247"/>
                  </a:lnTo>
                  <a:lnTo>
                    <a:pt x="5" y="244"/>
                  </a:lnTo>
                  <a:lnTo>
                    <a:pt x="5" y="241"/>
                  </a:lnTo>
                  <a:lnTo>
                    <a:pt x="5" y="238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6" y="230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7" y="221"/>
                  </a:lnTo>
                  <a:lnTo>
                    <a:pt x="8" y="218"/>
                  </a:lnTo>
                  <a:lnTo>
                    <a:pt x="8" y="216"/>
                  </a:lnTo>
                  <a:lnTo>
                    <a:pt x="9" y="213"/>
                  </a:lnTo>
                  <a:lnTo>
                    <a:pt x="9" y="210"/>
                  </a:lnTo>
                  <a:lnTo>
                    <a:pt x="9" y="207"/>
                  </a:lnTo>
                  <a:lnTo>
                    <a:pt x="10" y="204"/>
                  </a:lnTo>
                  <a:lnTo>
                    <a:pt x="10" y="201"/>
                  </a:lnTo>
                  <a:lnTo>
                    <a:pt x="11" y="199"/>
                  </a:lnTo>
                  <a:lnTo>
                    <a:pt x="11" y="196"/>
                  </a:lnTo>
                  <a:lnTo>
                    <a:pt x="11" y="193"/>
                  </a:lnTo>
                  <a:lnTo>
                    <a:pt x="12" y="190"/>
                  </a:lnTo>
                  <a:lnTo>
                    <a:pt x="12" y="187"/>
                  </a:lnTo>
                  <a:lnTo>
                    <a:pt x="13" y="184"/>
                  </a:lnTo>
                  <a:lnTo>
                    <a:pt x="13" y="182"/>
                  </a:lnTo>
                  <a:lnTo>
                    <a:pt x="14" y="179"/>
                  </a:lnTo>
                  <a:lnTo>
                    <a:pt x="14" y="176"/>
                  </a:lnTo>
                  <a:lnTo>
                    <a:pt x="15" y="173"/>
                  </a:lnTo>
                  <a:lnTo>
                    <a:pt x="15" y="170"/>
                  </a:lnTo>
                  <a:lnTo>
                    <a:pt x="16" y="168"/>
                  </a:lnTo>
                  <a:lnTo>
                    <a:pt x="16" y="165"/>
                  </a:lnTo>
                  <a:lnTo>
                    <a:pt x="17" y="162"/>
                  </a:lnTo>
                  <a:lnTo>
                    <a:pt x="17" y="159"/>
                  </a:lnTo>
                  <a:lnTo>
                    <a:pt x="18" y="156"/>
                  </a:lnTo>
                  <a:lnTo>
                    <a:pt x="19" y="153"/>
                  </a:lnTo>
                  <a:lnTo>
                    <a:pt x="19" y="151"/>
                  </a:lnTo>
                  <a:lnTo>
                    <a:pt x="20" y="148"/>
                  </a:lnTo>
                  <a:lnTo>
                    <a:pt x="20" y="145"/>
                  </a:lnTo>
                  <a:lnTo>
                    <a:pt x="21" y="142"/>
                  </a:lnTo>
                  <a:lnTo>
                    <a:pt x="21" y="139"/>
                  </a:lnTo>
                  <a:lnTo>
                    <a:pt x="22" y="137"/>
                  </a:lnTo>
                  <a:lnTo>
                    <a:pt x="23" y="134"/>
                  </a:lnTo>
                  <a:lnTo>
                    <a:pt x="23" y="131"/>
                  </a:lnTo>
                  <a:lnTo>
                    <a:pt x="24" y="128"/>
                  </a:lnTo>
                  <a:lnTo>
                    <a:pt x="25" y="125"/>
                  </a:lnTo>
                  <a:lnTo>
                    <a:pt x="25" y="123"/>
                  </a:lnTo>
                  <a:lnTo>
                    <a:pt x="26" y="120"/>
                  </a:lnTo>
                  <a:lnTo>
                    <a:pt x="27" y="117"/>
                  </a:lnTo>
                  <a:lnTo>
                    <a:pt x="28" y="114"/>
                  </a:lnTo>
                  <a:lnTo>
                    <a:pt x="28" y="112"/>
                  </a:lnTo>
                  <a:lnTo>
                    <a:pt x="29" y="109"/>
                  </a:lnTo>
                  <a:lnTo>
                    <a:pt x="30" y="106"/>
                  </a:lnTo>
                  <a:lnTo>
                    <a:pt x="30" y="103"/>
                  </a:lnTo>
                  <a:lnTo>
                    <a:pt x="31" y="100"/>
                  </a:lnTo>
                  <a:lnTo>
                    <a:pt x="32" y="98"/>
                  </a:lnTo>
                  <a:lnTo>
                    <a:pt x="32" y="95"/>
                  </a:lnTo>
                  <a:lnTo>
                    <a:pt x="33" y="92"/>
                  </a:lnTo>
                  <a:lnTo>
                    <a:pt x="34" y="89"/>
                  </a:lnTo>
                  <a:lnTo>
                    <a:pt x="35" y="87"/>
                  </a:lnTo>
                  <a:lnTo>
                    <a:pt x="36" y="84"/>
                  </a:lnTo>
                  <a:lnTo>
                    <a:pt x="36" y="81"/>
                  </a:lnTo>
                  <a:lnTo>
                    <a:pt x="37" y="78"/>
                  </a:lnTo>
                  <a:lnTo>
                    <a:pt x="38" y="76"/>
                  </a:lnTo>
                  <a:lnTo>
                    <a:pt x="39" y="73"/>
                  </a:lnTo>
                  <a:lnTo>
                    <a:pt x="40" y="70"/>
                  </a:lnTo>
                  <a:lnTo>
                    <a:pt x="41" y="67"/>
                  </a:lnTo>
                  <a:lnTo>
                    <a:pt x="41" y="65"/>
                  </a:lnTo>
                  <a:lnTo>
                    <a:pt x="42" y="62"/>
                  </a:lnTo>
                  <a:lnTo>
                    <a:pt x="43" y="59"/>
                  </a:lnTo>
                  <a:lnTo>
                    <a:pt x="44" y="56"/>
                  </a:lnTo>
                  <a:lnTo>
                    <a:pt x="45" y="54"/>
                  </a:lnTo>
                  <a:lnTo>
                    <a:pt x="46" y="51"/>
                  </a:lnTo>
                  <a:lnTo>
                    <a:pt x="47" y="48"/>
                  </a:lnTo>
                  <a:lnTo>
                    <a:pt x="48" y="46"/>
                  </a:lnTo>
                  <a:lnTo>
                    <a:pt x="49" y="43"/>
                  </a:lnTo>
                  <a:lnTo>
                    <a:pt x="49" y="40"/>
                  </a:lnTo>
                  <a:lnTo>
                    <a:pt x="50" y="37"/>
                  </a:lnTo>
                  <a:lnTo>
                    <a:pt x="51" y="35"/>
                  </a:lnTo>
                  <a:lnTo>
                    <a:pt x="52" y="32"/>
                  </a:lnTo>
                  <a:lnTo>
                    <a:pt x="53" y="29"/>
                  </a:lnTo>
                  <a:lnTo>
                    <a:pt x="54" y="27"/>
                  </a:lnTo>
                  <a:lnTo>
                    <a:pt x="55" y="24"/>
                  </a:lnTo>
                  <a:lnTo>
                    <a:pt x="56" y="21"/>
                  </a:lnTo>
                  <a:lnTo>
                    <a:pt x="57" y="18"/>
                  </a:lnTo>
                  <a:lnTo>
                    <a:pt x="58" y="16"/>
                  </a:lnTo>
                  <a:lnTo>
                    <a:pt x="59" y="13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5"/>
                  </a:lnTo>
                  <a:lnTo>
                    <a:pt x="63" y="2"/>
                  </a:lnTo>
                  <a:lnTo>
                    <a:pt x="64" y="0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3577" y="1951"/>
              <a:ext cx="274" cy="182"/>
            </a:xfrm>
            <a:custGeom>
              <a:avLst/>
              <a:gdLst>
                <a:gd name="T0" fmla="*/ 2 w 274"/>
                <a:gd name="T1" fmla="*/ 180 h 182"/>
                <a:gd name="T2" fmla="*/ 6 w 274"/>
                <a:gd name="T3" fmla="*/ 176 h 182"/>
                <a:gd name="T4" fmla="*/ 11 w 274"/>
                <a:gd name="T5" fmla="*/ 172 h 182"/>
                <a:gd name="T6" fmla="*/ 15 w 274"/>
                <a:gd name="T7" fmla="*/ 169 h 182"/>
                <a:gd name="T8" fmla="*/ 19 w 274"/>
                <a:gd name="T9" fmla="*/ 165 h 182"/>
                <a:gd name="T10" fmla="*/ 23 w 274"/>
                <a:gd name="T11" fmla="*/ 161 h 182"/>
                <a:gd name="T12" fmla="*/ 28 w 274"/>
                <a:gd name="T13" fmla="*/ 157 h 182"/>
                <a:gd name="T14" fmla="*/ 32 w 274"/>
                <a:gd name="T15" fmla="*/ 153 h 182"/>
                <a:gd name="T16" fmla="*/ 36 w 274"/>
                <a:gd name="T17" fmla="*/ 149 h 182"/>
                <a:gd name="T18" fmla="*/ 41 w 274"/>
                <a:gd name="T19" fmla="*/ 145 h 182"/>
                <a:gd name="T20" fmla="*/ 45 w 274"/>
                <a:gd name="T21" fmla="*/ 142 h 182"/>
                <a:gd name="T22" fmla="*/ 49 w 274"/>
                <a:gd name="T23" fmla="*/ 138 h 182"/>
                <a:gd name="T24" fmla="*/ 54 w 274"/>
                <a:gd name="T25" fmla="*/ 135 h 182"/>
                <a:gd name="T26" fmla="*/ 58 w 274"/>
                <a:gd name="T27" fmla="*/ 131 h 182"/>
                <a:gd name="T28" fmla="*/ 63 w 274"/>
                <a:gd name="T29" fmla="*/ 127 h 182"/>
                <a:gd name="T30" fmla="*/ 67 w 274"/>
                <a:gd name="T31" fmla="*/ 124 h 182"/>
                <a:gd name="T32" fmla="*/ 72 w 274"/>
                <a:gd name="T33" fmla="*/ 120 h 182"/>
                <a:gd name="T34" fmla="*/ 76 w 274"/>
                <a:gd name="T35" fmla="*/ 117 h 182"/>
                <a:gd name="T36" fmla="*/ 81 w 274"/>
                <a:gd name="T37" fmla="*/ 113 h 182"/>
                <a:gd name="T38" fmla="*/ 85 w 274"/>
                <a:gd name="T39" fmla="*/ 110 h 182"/>
                <a:gd name="T40" fmla="*/ 90 w 274"/>
                <a:gd name="T41" fmla="*/ 106 h 182"/>
                <a:gd name="T42" fmla="*/ 95 w 274"/>
                <a:gd name="T43" fmla="*/ 103 h 182"/>
                <a:gd name="T44" fmla="*/ 99 w 274"/>
                <a:gd name="T45" fmla="*/ 99 h 182"/>
                <a:gd name="T46" fmla="*/ 104 w 274"/>
                <a:gd name="T47" fmla="*/ 96 h 182"/>
                <a:gd name="T48" fmla="*/ 108 w 274"/>
                <a:gd name="T49" fmla="*/ 93 h 182"/>
                <a:gd name="T50" fmla="*/ 113 w 274"/>
                <a:gd name="T51" fmla="*/ 89 h 182"/>
                <a:gd name="T52" fmla="*/ 118 w 274"/>
                <a:gd name="T53" fmla="*/ 86 h 182"/>
                <a:gd name="T54" fmla="*/ 123 w 274"/>
                <a:gd name="T55" fmla="*/ 83 h 182"/>
                <a:gd name="T56" fmla="*/ 127 w 274"/>
                <a:gd name="T57" fmla="*/ 80 h 182"/>
                <a:gd name="T58" fmla="*/ 132 w 274"/>
                <a:gd name="T59" fmla="*/ 77 h 182"/>
                <a:gd name="T60" fmla="*/ 137 w 274"/>
                <a:gd name="T61" fmla="*/ 73 h 182"/>
                <a:gd name="T62" fmla="*/ 142 w 274"/>
                <a:gd name="T63" fmla="*/ 70 h 182"/>
                <a:gd name="T64" fmla="*/ 147 w 274"/>
                <a:gd name="T65" fmla="*/ 67 h 182"/>
                <a:gd name="T66" fmla="*/ 152 w 274"/>
                <a:gd name="T67" fmla="*/ 64 h 182"/>
                <a:gd name="T68" fmla="*/ 157 w 274"/>
                <a:gd name="T69" fmla="*/ 61 h 182"/>
                <a:gd name="T70" fmla="*/ 161 w 274"/>
                <a:gd name="T71" fmla="*/ 58 h 182"/>
                <a:gd name="T72" fmla="*/ 166 w 274"/>
                <a:gd name="T73" fmla="*/ 55 h 182"/>
                <a:gd name="T74" fmla="*/ 171 w 274"/>
                <a:gd name="T75" fmla="*/ 52 h 182"/>
                <a:gd name="T76" fmla="*/ 176 w 274"/>
                <a:gd name="T77" fmla="*/ 49 h 182"/>
                <a:gd name="T78" fmla="*/ 181 w 274"/>
                <a:gd name="T79" fmla="*/ 46 h 182"/>
                <a:gd name="T80" fmla="*/ 186 w 274"/>
                <a:gd name="T81" fmla="*/ 43 h 182"/>
                <a:gd name="T82" fmla="*/ 191 w 274"/>
                <a:gd name="T83" fmla="*/ 41 h 182"/>
                <a:gd name="T84" fmla="*/ 196 w 274"/>
                <a:gd name="T85" fmla="*/ 38 h 182"/>
                <a:gd name="T86" fmla="*/ 201 w 274"/>
                <a:gd name="T87" fmla="*/ 35 h 182"/>
                <a:gd name="T88" fmla="*/ 206 w 274"/>
                <a:gd name="T89" fmla="*/ 32 h 182"/>
                <a:gd name="T90" fmla="*/ 211 w 274"/>
                <a:gd name="T91" fmla="*/ 30 h 182"/>
                <a:gd name="T92" fmla="*/ 217 w 274"/>
                <a:gd name="T93" fmla="*/ 27 h 182"/>
                <a:gd name="T94" fmla="*/ 222 w 274"/>
                <a:gd name="T95" fmla="*/ 25 h 182"/>
                <a:gd name="T96" fmla="*/ 227 w 274"/>
                <a:gd name="T97" fmla="*/ 22 h 182"/>
                <a:gd name="T98" fmla="*/ 232 w 274"/>
                <a:gd name="T99" fmla="*/ 19 h 182"/>
                <a:gd name="T100" fmla="*/ 237 w 274"/>
                <a:gd name="T101" fmla="*/ 17 h 182"/>
                <a:gd name="T102" fmla="*/ 242 w 274"/>
                <a:gd name="T103" fmla="*/ 14 h 182"/>
                <a:gd name="T104" fmla="*/ 247 w 274"/>
                <a:gd name="T105" fmla="*/ 12 h 182"/>
                <a:gd name="T106" fmla="*/ 253 w 274"/>
                <a:gd name="T107" fmla="*/ 9 h 182"/>
                <a:gd name="T108" fmla="*/ 258 w 274"/>
                <a:gd name="T109" fmla="*/ 7 h 182"/>
                <a:gd name="T110" fmla="*/ 263 w 274"/>
                <a:gd name="T111" fmla="*/ 5 h 182"/>
                <a:gd name="T112" fmla="*/ 268 w 274"/>
                <a:gd name="T113" fmla="*/ 2 h 182"/>
                <a:gd name="T114" fmla="*/ 274 w 274"/>
                <a:gd name="T11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" h="182">
                  <a:moveTo>
                    <a:pt x="0" y="182"/>
                  </a:moveTo>
                  <a:lnTo>
                    <a:pt x="2" y="180"/>
                  </a:lnTo>
                  <a:lnTo>
                    <a:pt x="4" y="178"/>
                  </a:lnTo>
                  <a:lnTo>
                    <a:pt x="6" y="176"/>
                  </a:lnTo>
                  <a:lnTo>
                    <a:pt x="9" y="174"/>
                  </a:lnTo>
                  <a:lnTo>
                    <a:pt x="11" y="172"/>
                  </a:lnTo>
                  <a:lnTo>
                    <a:pt x="13" y="170"/>
                  </a:lnTo>
                  <a:lnTo>
                    <a:pt x="15" y="169"/>
                  </a:lnTo>
                  <a:lnTo>
                    <a:pt x="17" y="167"/>
                  </a:lnTo>
                  <a:lnTo>
                    <a:pt x="19" y="165"/>
                  </a:lnTo>
                  <a:lnTo>
                    <a:pt x="21" y="163"/>
                  </a:lnTo>
                  <a:lnTo>
                    <a:pt x="23" y="161"/>
                  </a:lnTo>
                  <a:lnTo>
                    <a:pt x="25" y="159"/>
                  </a:lnTo>
                  <a:lnTo>
                    <a:pt x="28" y="157"/>
                  </a:lnTo>
                  <a:lnTo>
                    <a:pt x="30" y="155"/>
                  </a:lnTo>
                  <a:lnTo>
                    <a:pt x="32" y="153"/>
                  </a:lnTo>
                  <a:lnTo>
                    <a:pt x="34" y="151"/>
                  </a:lnTo>
                  <a:lnTo>
                    <a:pt x="36" y="149"/>
                  </a:lnTo>
                  <a:lnTo>
                    <a:pt x="38" y="148"/>
                  </a:lnTo>
                  <a:lnTo>
                    <a:pt x="41" y="145"/>
                  </a:lnTo>
                  <a:lnTo>
                    <a:pt x="43" y="144"/>
                  </a:lnTo>
                  <a:lnTo>
                    <a:pt x="45" y="142"/>
                  </a:lnTo>
                  <a:lnTo>
                    <a:pt x="47" y="140"/>
                  </a:lnTo>
                  <a:lnTo>
                    <a:pt x="49" y="138"/>
                  </a:lnTo>
                  <a:lnTo>
                    <a:pt x="52" y="136"/>
                  </a:lnTo>
                  <a:lnTo>
                    <a:pt x="54" y="135"/>
                  </a:lnTo>
                  <a:lnTo>
                    <a:pt x="56" y="133"/>
                  </a:lnTo>
                  <a:lnTo>
                    <a:pt x="58" y="131"/>
                  </a:lnTo>
                  <a:lnTo>
                    <a:pt x="60" y="129"/>
                  </a:lnTo>
                  <a:lnTo>
                    <a:pt x="63" y="127"/>
                  </a:lnTo>
                  <a:lnTo>
                    <a:pt x="65" y="125"/>
                  </a:lnTo>
                  <a:lnTo>
                    <a:pt x="67" y="124"/>
                  </a:lnTo>
                  <a:lnTo>
                    <a:pt x="70" y="122"/>
                  </a:lnTo>
                  <a:lnTo>
                    <a:pt x="72" y="120"/>
                  </a:lnTo>
                  <a:lnTo>
                    <a:pt x="74" y="118"/>
                  </a:lnTo>
                  <a:lnTo>
                    <a:pt x="76" y="117"/>
                  </a:lnTo>
                  <a:lnTo>
                    <a:pt x="78" y="115"/>
                  </a:lnTo>
                  <a:lnTo>
                    <a:pt x="81" y="113"/>
                  </a:lnTo>
                  <a:lnTo>
                    <a:pt x="83" y="111"/>
                  </a:lnTo>
                  <a:lnTo>
                    <a:pt x="85" y="110"/>
                  </a:lnTo>
                  <a:lnTo>
                    <a:pt x="88" y="108"/>
                  </a:lnTo>
                  <a:lnTo>
                    <a:pt x="90" y="106"/>
                  </a:lnTo>
                  <a:lnTo>
                    <a:pt x="92" y="105"/>
                  </a:lnTo>
                  <a:lnTo>
                    <a:pt x="95" y="103"/>
                  </a:lnTo>
                  <a:lnTo>
                    <a:pt x="97" y="101"/>
                  </a:lnTo>
                  <a:lnTo>
                    <a:pt x="99" y="99"/>
                  </a:lnTo>
                  <a:lnTo>
                    <a:pt x="102" y="98"/>
                  </a:lnTo>
                  <a:lnTo>
                    <a:pt x="104" y="96"/>
                  </a:lnTo>
                  <a:lnTo>
                    <a:pt x="106" y="94"/>
                  </a:lnTo>
                  <a:lnTo>
                    <a:pt x="108" y="93"/>
                  </a:lnTo>
                  <a:lnTo>
                    <a:pt x="111" y="91"/>
                  </a:lnTo>
                  <a:lnTo>
                    <a:pt x="113" y="89"/>
                  </a:lnTo>
                  <a:lnTo>
                    <a:pt x="116" y="88"/>
                  </a:lnTo>
                  <a:lnTo>
                    <a:pt x="118" y="86"/>
                  </a:lnTo>
                  <a:lnTo>
                    <a:pt x="120" y="84"/>
                  </a:lnTo>
                  <a:lnTo>
                    <a:pt x="123" y="83"/>
                  </a:lnTo>
                  <a:lnTo>
                    <a:pt x="125" y="81"/>
                  </a:lnTo>
                  <a:lnTo>
                    <a:pt x="127" y="80"/>
                  </a:lnTo>
                  <a:lnTo>
                    <a:pt x="130" y="78"/>
                  </a:lnTo>
                  <a:lnTo>
                    <a:pt x="132" y="77"/>
                  </a:lnTo>
                  <a:lnTo>
                    <a:pt x="135" y="75"/>
                  </a:lnTo>
                  <a:lnTo>
                    <a:pt x="137" y="73"/>
                  </a:lnTo>
                  <a:lnTo>
                    <a:pt x="140" y="72"/>
                  </a:lnTo>
                  <a:lnTo>
                    <a:pt x="142" y="70"/>
                  </a:lnTo>
                  <a:lnTo>
                    <a:pt x="144" y="69"/>
                  </a:lnTo>
                  <a:lnTo>
                    <a:pt x="147" y="67"/>
                  </a:lnTo>
                  <a:lnTo>
                    <a:pt x="149" y="66"/>
                  </a:lnTo>
                  <a:lnTo>
                    <a:pt x="152" y="64"/>
                  </a:lnTo>
                  <a:lnTo>
                    <a:pt x="154" y="62"/>
                  </a:lnTo>
                  <a:lnTo>
                    <a:pt x="157" y="61"/>
                  </a:lnTo>
                  <a:lnTo>
                    <a:pt x="159" y="60"/>
                  </a:lnTo>
                  <a:lnTo>
                    <a:pt x="161" y="58"/>
                  </a:lnTo>
                  <a:lnTo>
                    <a:pt x="164" y="57"/>
                  </a:lnTo>
                  <a:lnTo>
                    <a:pt x="166" y="55"/>
                  </a:lnTo>
                  <a:lnTo>
                    <a:pt x="169" y="53"/>
                  </a:lnTo>
                  <a:lnTo>
                    <a:pt x="171" y="52"/>
                  </a:lnTo>
                  <a:lnTo>
                    <a:pt x="174" y="51"/>
                  </a:lnTo>
                  <a:lnTo>
                    <a:pt x="176" y="49"/>
                  </a:lnTo>
                  <a:lnTo>
                    <a:pt x="179" y="48"/>
                  </a:lnTo>
                  <a:lnTo>
                    <a:pt x="181" y="46"/>
                  </a:lnTo>
                  <a:lnTo>
                    <a:pt x="184" y="45"/>
                  </a:lnTo>
                  <a:lnTo>
                    <a:pt x="186" y="43"/>
                  </a:lnTo>
                  <a:lnTo>
                    <a:pt x="189" y="42"/>
                  </a:lnTo>
                  <a:lnTo>
                    <a:pt x="191" y="41"/>
                  </a:lnTo>
                  <a:lnTo>
                    <a:pt x="194" y="39"/>
                  </a:lnTo>
                  <a:lnTo>
                    <a:pt x="196" y="38"/>
                  </a:lnTo>
                  <a:lnTo>
                    <a:pt x="199" y="36"/>
                  </a:lnTo>
                  <a:lnTo>
                    <a:pt x="201" y="35"/>
                  </a:lnTo>
                  <a:lnTo>
                    <a:pt x="204" y="34"/>
                  </a:lnTo>
                  <a:lnTo>
                    <a:pt x="206" y="32"/>
                  </a:lnTo>
                  <a:lnTo>
                    <a:pt x="209" y="31"/>
                  </a:lnTo>
                  <a:lnTo>
                    <a:pt x="211" y="30"/>
                  </a:lnTo>
                  <a:lnTo>
                    <a:pt x="214" y="28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22" y="25"/>
                  </a:lnTo>
                  <a:lnTo>
                    <a:pt x="224" y="23"/>
                  </a:lnTo>
                  <a:lnTo>
                    <a:pt x="227" y="22"/>
                  </a:lnTo>
                  <a:lnTo>
                    <a:pt x="229" y="21"/>
                  </a:lnTo>
                  <a:lnTo>
                    <a:pt x="232" y="19"/>
                  </a:lnTo>
                  <a:lnTo>
                    <a:pt x="234" y="18"/>
                  </a:lnTo>
                  <a:lnTo>
                    <a:pt x="237" y="17"/>
                  </a:lnTo>
                  <a:lnTo>
                    <a:pt x="240" y="16"/>
                  </a:lnTo>
                  <a:lnTo>
                    <a:pt x="242" y="14"/>
                  </a:lnTo>
                  <a:lnTo>
                    <a:pt x="245" y="13"/>
                  </a:lnTo>
                  <a:lnTo>
                    <a:pt x="247" y="12"/>
                  </a:lnTo>
                  <a:lnTo>
                    <a:pt x="250" y="11"/>
                  </a:lnTo>
                  <a:lnTo>
                    <a:pt x="253" y="9"/>
                  </a:lnTo>
                  <a:lnTo>
                    <a:pt x="255" y="8"/>
                  </a:lnTo>
                  <a:lnTo>
                    <a:pt x="258" y="7"/>
                  </a:lnTo>
                  <a:lnTo>
                    <a:pt x="260" y="6"/>
                  </a:lnTo>
                  <a:lnTo>
                    <a:pt x="263" y="5"/>
                  </a:lnTo>
                  <a:lnTo>
                    <a:pt x="266" y="4"/>
                  </a:lnTo>
                  <a:lnTo>
                    <a:pt x="268" y="2"/>
                  </a:lnTo>
                  <a:lnTo>
                    <a:pt x="271" y="1"/>
                  </a:lnTo>
                  <a:lnTo>
                    <a:pt x="274" y="0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4229" y="1833"/>
              <a:ext cx="864" cy="576"/>
            </a:xfrm>
            <a:custGeom>
              <a:avLst/>
              <a:gdLst>
                <a:gd name="T0" fmla="*/ 15 w 864"/>
                <a:gd name="T1" fmla="*/ 0 h 576"/>
                <a:gd name="T2" fmla="*/ 33 w 864"/>
                <a:gd name="T3" fmla="*/ 1 h 576"/>
                <a:gd name="T4" fmla="*/ 51 w 864"/>
                <a:gd name="T5" fmla="*/ 2 h 576"/>
                <a:gd name="T6" fmla="*/ 69 w 864"/>
                <a:gd name="T7" fmla="*/ 3 h 576"/>
                <a:gd name="T8" fmla="*/ 87 w 864"/>
                <a:gd name="T9" fmla="*/ 5 h 576"/>
                <a:gd name="T10" fmla="*/ 105 w 864"/>
                <a:gd name="T11" fmla="*/ 7 h 576"/>
                <a:gd name="T12" fmla="*/ 123 w 864"/>
                <a:gd name="T13" fmla="*/ 10 h 576"/>
                <a:gd name="T14" fmla="*/ 141 w 864"/>
                <a:gd name="T15" fmla="*/ 12 h 576"/>
                <a:gd name="T16" fmla="*/ 159 w 864"/>
                <a:gd name="T17" fmla="*/ 15 h 576"/>
                <a:gd name="T18" fmla="*/ 176 w 864"/>
                <a:gd name="T19" fmla="*/ 19 h 576"/>
                <a:gd name="T20" fmla="*/ 194 w 864"/>
                <a:gd name="T21" fmla="*/ 23 h 576"/>
                <a:gd name="T22" fmla="*/ 211 w 864"/>
                <a:gd name="T23" fmla="*/ 27 h 576"/>
                <a:gd name="T24" fmla="*/ 229 w 864"/>
                <a:gd name="T25" fmla="*/ 31 h 576"/>
                <a:gd name="T26" fmla="*/ 246 w 864"/>
                <a:gd name="T27" fmla="*/ 36 h 576"/>
                <a:gd name="T28" fmla="*/ 264 w 864"/>
                <a:gd name="T29" fmla="*/ 41 h 576"/>
                <a:gd name="T30" fmla="*/ 281 w 864"/>
                <a:gd name="T31" fmla="*/ 46 h 576"/>
                <a:gd name="T32" fmla="*/ 298 w 864"/>
                <a:gd name="T33" fmla="*/ 52 h 576"/>
                <a:gd name="T34" fmla="*/ 315 w 864"/>
                <a:gd name="T35" fmla="*/ 58 h 576"/>
                <a:gd name="T36" fmla="*/ 332 w 864"/>
                <a:gd name="T37" fmla="*/ 64 h 576"/>
                <a:gd name="T38" fmla="*/ 349 w 864"/>
                <a:gd name="T39" fmla="*/ 71 h 576"/>
                <a:gd name="T40" fmla="*/ 365 w 864"/>
                <a:gd name="T41" fmla="*/ 78 h 576"/>
                <a:gd name="T42" fmla="*/ 382 w 864"/>
                <a:gd name="T43" fmla="*/ 86 h 576"/>
                <a:gd name="T44" fmla="*/ 398 w 864"/>
                <a:gd name="T45" fmla="*/ 93 h 576"/>
                <a:gd name="T46" fmla="*/ 415 w 864"/>
                <a:gd name="T47" fmla="*/ 101 h 576"/>
                <a:gd name="T48" fmla="*/ 431 w 864"/>
                <a:gd name="T49" fmla="*/ 109 h 576"/>
                <a:gd name="T50" fmla="*/ 447 w 864"/>
                <a:gd name="T51" fmla="*/ 118 h 576"/>
                <a:gd name="T52" fmla="*/ 462 w 864"/>
                <a:gd name="T53" fmla="*/ 127 h 576"/>
                <a:gd name="T54" fmla="*/ 478 w 864"/>
                <a:gd name="T55" fmla="*/ 136 h 576"/>
                <a:gd name="T56" fmla="*/ 493 w 864"/>
                <a:gd name="T57" fmla="*/ 145 h 576"/>
                <a:gd name="T58" fmla="*/ 508 w 864"/>
                <a:gd name="T59" fmla="*/ 155 h 576"/>
                <a:gd name="T60" fmla="*/ 524 w 864"/>
                <a:gd name="T61" fmla="*/ 165 h 576"/>
                <a:gd name="T62" fmla="*/ 538 w 864"/>
                <a:gd name="T63" fmla="*/ 175 h 576"/>
                <a:gd name="T64" fmla="*/ 553 w 864"/>
                <a:gd name="T65" fmla="*/ 186 h 576"/>
                <a:gd name="T66" fmla="*/ 568 w 864"/>
                <a:gd name="T67" fmla="*/ 197 h 576"/>
                <a:gd name="T68" fmla="*/ 582 w 864"/>
                <a:gd name="T69" fmla="*/ 208 h 576"/>
                <a:gd name="T70" fmla="*/ 596 w 864"/>
                <a:gd name="T71" fmla="*/ 219 h 576"/>
                <a:gd name="T72" fmla="*/ 610 w 864"/>
                <a:gd name="T73" fmla="*/ 231 h 576"/>
                <a:gd name="T74" fmla="*/ 623 w 864"/>
                <a:gd name="T75" fmla="*/ 242 h 576"/>
                <a:gd name="T76" fmla="*/ 636 w 864"/>
                <a:gd name="T77" fmla="*/ 255 h 576"/>
                <a:gd name="T78" fmla="*/ 650 w 864"/>
                <a:gd name="T79" fmla="*/ 267 h 576"/>
                <a:gd name="T80" fmla="*/ 663 w 864"/>
                <a:gd name="T81" fmla="*/ 280 h 576"/>
                <a:gd name="T82" fmla="*/ 675 w 864"/>
                <a:gd name="T83" fmla="*/ 292 h 576"/>
                <a:gd name="T84" fmla="*/ 688 w 864"/>
                <a:gd name="T85" fmla="*/ 306 h 576"/>
                <a:gd name="T86" fmla="*/ 700 w 864"/>
                <a:gd name="T87" fmla="*/ 319 h 576"/>
                <a:gd name="T88" fmla="*/ 712 w 864"/>
                <a:gd name="T89" fmla="*/ 332 h 576"/>
                <a:gd name="T90" fmla="*/ 723 w 864"/>
                <a:gd name="T91" fmla="*/ 346 h 576"/>
                <a:gd name="T92" fmla="*/ 735 w 864"/>
                <a:gd name="T93" fmla="*/ 360 h 576"/>
                <a:gd name="T94" fmla="*/ 746 w 864"/>
                <a:gd name="T95" fmla="*/ 375 h 576"/>
                <a:gd name="T96" fmla="*/ 757 w 864"/>
                <a:gd name="T97" fmla="*/ 389 h 576"/>
                <a:gd name="T98" fmla="*/ 767 w 864"/>
                <a:gd name="T99" fmla="*/ 403 h 576"/>
                <a:gd name="T100" fmla="*/ 778 w 864"/>
                <a:gd name="T101" fmla="*/ 418 h 576"/>
                <a:gd name="T102" fmla="*/ 787 w 864"/>
                <a:gd name="T103" fmla="*/ 433 h 576"/>
                <a:gd name="T104" fmla="*/ 797 w 864"/>
                <a:gd name="T105" fmla="*/ 448 h 576"/>
                <a:gd name="T106" fmla="*/ 807 w 864"/>
                <a:gd name="T107" fmla="*/ 464 h 576"/>
                <a:gd name="T108" fmla="*/ 816 w 864"/>
                <a:gd name="T109" fmla="*/ 479 h 576"/>
                <a:gd name="T110" fmla="*/ 825 w 864"/>
                <a:gd name="T111" fmla="*/ 495 h 576"/>
                <a:gd name="T112" fmla="*/ 833 w 864"/>
                <a:gd name="T113" fmla="*/ 511 h 576"/>
                <a:gd name="T114" fmla="*/ 841 w 864"/>
                <a:gd name="T115" fmla="*/ 527 h 576"/>
                <a:gd name="T116" fmla="*/ 849 w 864"/>
                <a:gd name="T117" fmla="*/ 543 h 576"/>
                <a:gd name="T118" fmla="*/ 857 w 864"/>
                <a:gd name="T119" fmla="*/ 559 h 576"/>
                <a:gd name="T120" fmla="*/ 864 w 864"/>
                <a:gd name="T121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4" h="576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9" y="1"/>
                  </a:lnTo>
                  <a:lnTo>
                    <a:pt x="42" y="1"/>
                  </a:lnTo>
                  <a:lnTo>
                    <a:pt x="45" y="1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9" y="3"/>
                  </a:lnTo>
                  <a:lnTo>
                    <a:pt x="72" y="4"/>
                  </a:lnTo>
                  <a:lnTo>
                    <a:pt x="75" y="4"/>
                  </a:lnTo>
                  <a:lnTo>
                    <a:pt x="78" y="4"/>
                  </a:lnTo>
                  <a:lnTo>
                    <a:pt x="81" y="4"/>
                  </a:lnTo>
                  <a:lnTo>
                    <a:pt x="84" y="5"/>
                  </a:lnTo>
                  <a:lnTo>
                    <a:pt x="87" y="5"/>
                  </a:lnTo>
                  <a:lnTo>
                    <a:pt x="90" y="5"/>
                  </a:lnTo>
                  <a:lnTo>
                    <a:pt x="93" y="6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102" y="7"/>
                  </a:lnTo>
                  <a:lnTo>
                    <a:pt x="105" y="7"/>
                  </a:lnTo>
                  <a:lnTo>
                    <a:pt x="108" y="7"/>
                  </a:lnTo>
                  <a:lnTo>
                    <a:pt x="111" y="8"/>
                  </a:lnTo>
                  <a:lnTo>
                    <a:pt x="114" y="8"/>
                  </a:lnTo>
                  <a:lnTo>
                    <a:pt x="117" y="9"/>
                  </a:lnTo>
                  <a:lnTo>
                    <a:pt x="120" y="9"/>
                  </a:lnTo>
                  <a:lnTo>
                    <a:pt x="123" y="10"/>
                  </a:lnTo>
                  <a:lnTo>
                    <a:pt x="126" y="10"/>
                  </a:lnTo>
                  <a:lnTo>
                    <a:pt x="129" y="11"/>
                  </a:lnTo>
                  <a:lnTo>
                    <a:pt x="132" y="11"/>
                  </a:lnTo>
                  <a:lnTo>
                    <a:pt x="135" y="11"/>
                  </a:lnTo>
                  <a:lnTo>
                    <a:pt x="138" y="12"/>
                  </a:lnTo>
                  <a:lnTo>
                    <a:pt x="141" y="12"/>
                  </a:lnTo>
                  <a:lnTo>
                    <a:pt x="144" y="13"/>
                  </a:lnTo>
                  <a:lnTo>
                    <a:pt x="147" y="13"/>
                  </a:lnTo>
                  <a:lnTo>
                    <a:pt x="150" y="14"/>
                  </a:lnTo>
                  <a:lnTo>
                    <a:pt x="153" y="14"/>
                  </a:lnTo>
                  <a:lnTo>
                    <a:pt x="156" y="15"/>
                  </a:lnTo>
                  <a:lnTo>
                    <a:pt x="159" y="15"/>
                  </a:lnTo>
                  <a:lnTo>
                    <a:pt x="162" y="16"/>
                  </a:lnTo>
                  <a:lnTo>
                    <a:pt x="164" y="17"/>
                  </a:lnTo>
                  <a:lnTo>
                    <a:pt x="167" y="17"/>
                  </a:lnTo>
                  <a:lnTo>
                    <a:pt x="170" y="18"/>
                  </a:lnTo>
                  <a:lnTo>
                    <a:pt x="173" y="18"/>
                  </a:lnTo>
                  <a:lnTo>
                    <a:pt x="176" y="19"/>
                  </a:lnTo>
                  <a:lnTo>
                    <a:pt x="179" y="19"/>
                  </a:lnTo>
                  <a:lnTo>
                    <a:pt x="182" y="20"/>
                  </a:lnTo>
                  <a:lnTo>
                    <a:pt x="185" y="21"/>
                  </a:lnTo>
                  <a:lnTo>
                    <a:pt x="188" y="21"/>
                  </a:lnTo>
                  <a:lnTo>
                    <a:pt x="191" y="22"/>
                  </a:lnTo>
                  <a:lnTo>
                    <a:pt x="194" y="23"/>
                  </a:lnTo>
                  <a:lnTo>
                    <a:pt x="197" y="23"/>
                  </a:lnTo>
                  <a:lnTo>
                    <a:pt x="200" y="24"/>
                  </a:lnTo>
                  <a:lnTo>
                    <a:pt x="203" y="25"/>
                  </a:lnTo>
                  <a:lnTo>
                    <a:pt x="206" y="25"/>
                  </a:lnTo>
                  <a:lnTo>
                    <a:pt x="209" y="26"/>
                  </a:lnTo>
                  <a:lnTo>
                    <a:pt x="211" y="27"/>
                  </a:lnTo>
                  <a:lnTo>
                    <a:pt x="214" y="27"/>
                  </a:lnTo>
                  <a:lnTo>
                    <a:pt x="217" y="28"/>
                  </a:lnTo>
                  <a:lnTo>
                    <a:pt x="220" y="29"/>
                  </a:lnTo>
                  <a:lnTo>
                    <a:pt x="223" y="30"/>
                  </a:lnTo>
                  <a:lnTo>
                    <a:pt x="226" y="30"/>
                  </a:lnTo>
                  <a:lnTo>
                    <a:pt x="229" y="31"/>
                  </a:lnTo>
                  <a:lnTo>
                    <a:pt x="232" y="32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41" y="34"/>
                  </a:lnTo>
                  <a:lnTo>
                    <a:pt x="243" y="35"/>
                  </a:lnTo>
                  <a:lnTo>
                    <a:pt x="246" y="36"/>
                  </a:lnTo>
                  <a:lnTo>
                    <a:pt x="249" y="37"/>
                  </a:lnTo>
                  <a:lnTo>
                    <a:pt x="252" y="38"/>
                  </a:lnTo>
                  <a:lnTo>
                    <a:pt x="255" y="38"/>
                  </a:lnTo>
                  <a:lnTo>
                    <a:pt x="258" y="39"/>
                  </a:lnTo>
                  <a:lnTo>
                    <a:pt x="261" y="40"/>
                  </a:lnTo>
                  <a:lnTo>
                    <a:pt x="264" y="41"/>
                  </a:lnTo>
                  <a:lnTo>
                    <a:pt x="267" y="42"/>
                  </a:lnTo>
                  <a:lnTo>
                    <a:pt x="270" y="43"/>
                  </a:lnTo>
                  <a:lnTo>
                    <a:pt x="272" y="44"/>
                  </a:lnTo>
                  <a:lnTo>
                    <a:pt x="275" y="45"/>
                  </a:lnTo>
                  <a:lnTo>
                    <a:pt x="278" y="45"/>
                  </a:lnTo>
                  <a:lnTo>
                    <a:pt x="281" y="46"/>
                  </a:lnTo>
                  <a:lnTo>
                    <a:pt x="284" y="47"/>
                  </a:lnTo>
                  <a:lnTo>
                    <a:pt x="287" y="48"/>
                  </a:lnTo>
                  <a:lnTo>
                    <a:pt x="290" y="49"/>
                  </a:lnTo>
                  <a:lnTo>
                    <a:pt x="292" y="50"/>
                  </a:lnTo>
                  <a:lnTo>
                    <a:pt x="295" y="51"/>
                  </a:lnTo>
                  <a:lnTo>
                    <a:pt x="298" y="52"/>
                  </a:lnTo>
                  <a:lnTo>
                    <a:pt x="301" y="53"/>
                  </a:lnTo>
                  <a:lnTo>
                    <a:pt x="304" y="54"/>
                  </a:lnTo>
                  <a:lnTo>
                    <a:pt x="307" y="55"/>
                  </a:lnTo>
                  <a:lnTo>
                    <a:pt x="309" y="56"/>
                  </a:lnTo>
                  <a:lnTo>
                    <a:pt x="312" y="57"/>
                  </a:lnTo>
                  <a:lnTo>
                    <a:pt x="315" y="58"/>
                  </a:lnTo>
                  <a:lnTo>
                    <a:pt x="318" y="59"/>
                  </a:lnTo>
                  <a:lnTo>
                    <a:pt x="321" y="60"/>
                  </a:lnTo>
                  <a:lnTo>
                    <a:pt x="324" y="61"/>
                  </a:lnTo>
                  <a:lnTo>
                    <a:pt x="326" y="62"/>
                  </a:lnTo>
                  <a:lnTo>
                    <a:pt x="329" y="63"/>
                  </a:lnTo>
                  <a:lnTo>
                    <a:pt x="332" y="64"/>
                  </a:lnTo>
                  <a:lnTo>
                    <a:pt x="335" y="66"/>
                  </a:lnTo>
                  <a:lnTo>
                    <a:pt x="338" y="67"/>
                  </a:lnTo>
                  <a:lnTo>
                    <a:pt x="341" y="68"/>
                  </a:lnTo>
                  <a:lnTo>
                    <a:pt x="343" y="69"/>
                  </a:lnTo>
                  <a:lnTo>
                    <a:pt x="346" y="70"/>
                  </a:lnTo>
                  <a:lnTo>
                    <a:pt x="349" y="71"/>
                  </a:lnTo>
                  <a:lnTo>
                    <a:pt x="352" y="72"/>
                  </a:lnTo>
                  <a:lnTo>
                    <a:pt x="354" y="73"/>
                  </a:lnTo>
                  <a:lnTo>
                    <a:pt x="357" y="75"/>
                  </a:lnTo>
                  <a:lnTo>
                    <a:pt x="360" y="76"/>
                  </a:lnTo>
                  <a:lnTo>
                    <a:pt x="363" y="77"/>
                  </a:lnTo>
                  <a:lnTo>
                    <a:pt x="365" y="78"/>
                  </a:lnTo>
                  <a:lnTo>
                    <a:pt x="368" y="79"/>
                  </a:lnTo>
                  <a:lnTo>
                    <a:pt x="371" y="81"/>
                  </a:lnTo>
                  <a:lnTo>
                    <a:pt x="374" y="82"/>
                  </a:lnTo>
                  <a:lnTo>
                    <a:pt x="377" y="83"/>
                  </a:lnTo>
                  <a:lnTo>
                    <a:pt x="379" y="84"/>
                  </a:lnTo>
                  <a:lnTo>
                    <a:pt x="382" y="86"/>
                  </a:lnTo>
                  <a:lnTo>
                    <a:pt x="385" y="87"/>
                  </a:lnTo>
                  <a:lnTo>
                    <a:pt x="388" y="88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6" y="92"/>
                  </a:lnTo>
                  <a:lnTo>
                    <a:pt x="398" y="93"/>
                  </a:lnTo>
                  <a:lnTo>
                    <a:pt x="401" y="94"/>
                  </a:lnTo>
                  <a:lnTo>
                    <a:pt x="404" y="96"/>
                  </a:lnTo>
                  <a:lnTo>
                    <a:pt x="407" y="97"/>
                  </a:lnTo>
                  <a:lnTo>
                    <a:pt x="409" y="98"/>
                  </a:lnTo>
                  <a:lnTo>
                    <a:pt x="412" y="100"/>
                  </a:lnTo>
                  <a:lnTo>
                    <a:pt x="415" y="101"/>
                  </a:lnTo>
                  <a:lnTo>
                    <a:pt x="417" y="102"/>
                  </a:lnTo>
                  <a:lnTo>
                    <a:pt x="420" y="104"/>
                  </a:lnTo>
                  <a:lnTo>
                    <a:pt x="423" y="105"/>
                  </a:lnTo>
                  <a:lnTo>
                    <a:pt x="425" y="107"/>
                  </a:lnTo>
                  <a:lnTo>
                    <a:pt x="428" y="108"/>
                  </a:lnTo>
                  <a:lnTo>
                    <a:pt x="431" y="109"/>
                  </a:lnTo>
                  <a:lnTo>
                    <a:pt x="433" y="111"/>
                  </a:lnTo>
                  <a:lnTo>
                    <a:pt x="436" y="112"/>
                  </a:lnTo>
                  <a:lnTo>
                    <a:pt x="439" y="113"/>
                  </a:lnTo>
                  <a:lnTo>
                    <a:pt x="441" y="115"/>
                  </a:lnTo>
                  <a:lnTo>
                    <a:pt x="444" y="116"/>
                  </a:lnTo>
                  <a:lnTo>
                    <a:pt x="447" y="118"/>
                  </a:lnTo>
                  <a:lnTo>
                    <a:pt x="449" y="119"/>
                  </a:lnTo>
                  <a:lnTo>
                    <a:pt x="452" y="121"/>
                  </a:lnTo>
                  <a:lnTo>
                    <a:pt x="454" y="122"/>
                  </a:lnTo>
                  <a:lnTo>
                    <a:pt x="457" y="124"/>
                  </a:lnTo>
                  <a:lnTo>
                    <a:pt x="460" y="125"/>
                  </a:lnTo>
                  <a:lnTo>
                    <a:pt x="462" y="127"/>
                  </a:lnTo>
                  <a:lnTo>
                    <a:pt x="465" y="128"/>
                  </a:lnTo>
                  <a:lnTo>
                    <a:pt x="467" y="130"/>
                  </a:lnTo>
                  <a:lnTo>
                    <a:pt x="470" y="131"/>
                  </a:lnTo>
                  <a:lnTo>
                    <a:pt x="473" y="133"/>
                  </a:lnTo>
                  <a:lnTo>
                    <a:pt x="475" y="134"/>
                  </a:lnTo>
                  <a:lnTo>
                    <a:pt x="478" y="136"/>
                  </a:lnTo>
                  <a:lnTo>
                    <a:pt x="480" y="137"/>
                  </a:lnTo>
                  <a:lnTo>
                    <a:pt x="483" y="139"/>
                  </a:lnTo>
                  <a:lnTo>
                    <a:pt x="486" y="140"/>
                  </a:lnTo>
                  <a:lnTo>
                    <a:pt x="488" y="142"/>
                  </a:lnTo>
                  <a:lnTo>
                    <a:pt x="491" y="143"/>
                  </a:lnTo>
                  <a:lnTo>
                    <a:pt x="493" y="145"/>
                  </a:lnTo>
                  <a:lnTo>
                    <a:pt x="496" y="147"/>
                  </a:lnTo>
                  <a:lnTo>
                    <a:pt x="498" y="148"/>
                  </a:lnTo>
                  <a:lnTo>
                    <a:pt x="501" y="150"/>
                  </a:lnTo>
                  <a:lnTo>
                    <a:pt x="504" y="152"/>
                  </a:lnTo>
                  <a:lnTo>
                    <a:pt x="506" y="153"/>
                  </a:lnTo>
                  <a:lnTo>
                    <a:pt x="508" y="155"/>
                  </a:lnTo>
                  <a:lnTo>
                    <a:pt x="511" y="156"/>
                  </a:lnTo>
                  <a:lnTo>
                    <a:pt x="514" y="158"/>
                  </a:lnTo>
                  <a:lnTo>
                    <a:pt x="516" y="160"/>
                  </a:lnTo>
                  <a:lnTo>
                    <a:pt x="518" y="162"/>
                  </a:lnTo>
                  <a:lnTo>
                    <a:pt x="521" y="163"/>
                  </a:lnTo>
                  <a:lnTo>
                    <a:pt x="524" y="165"/>
                  </a:lnTo>
                  <a:lnTo>
                    <a:pt x="526" y="167"/>
                  </a:lnTo>
                  <a:lnTo>
                    <a:pt x="529" y="168"/>
                  </a:lnTo>
                  <a:lnTo>
                    <a:pt x="531" y="170"/>
                  </a:lnTo>
                  <a:lnTo>
                    <a:pt x="533" y="172"/>
                  </a:lnTo>
                  <a:lnTo>
                    <a:pt x="536" y="173"/>
                  </a:lnTo>
                  <a:lnTo>
                    <a:pt x="538" y="175"/>
                  </a:lnTo>
                  <a:lnTo>
                    <a:pt x="541" y="177"/>
                  </a:lnTo>
                  <a:lnTo>
                    <a:pt x="543" y="179"/>
                  </a:lnTo>
                  <a:lnTo>
                    <a:pt x="546" y="180"/>
                  </a:lnTo>
                  <a:lnTo>
                    <a:pt x="548" y="182"/>
                  </a:lnTo>
                  <a:lnTo>
                    <a:pt x="551" y="184"/>
                  </a:lnTo>
                  <a:lnTo>
                    <a:pt x="553" y="186"/>
                  </a:lnTo>
                  <a:lnTo>
                    <a:pt x="555" y="188"/>
                  </a:lnTo>
                  <a:lnTo>
                    <a:pt x="558" y="189"/>
                  </a:lnTo>
                  <a:lnTo>
                    <a:pt x="560" y="191"/>
                  </a:lnTo>
                  <a:lnTo>
                    <a:pt x="563" y="193"/>
                  </a:lnTo>
                  <a:lnTo>
                    <a:pt x="565" y="195"/>
                  </a:lnTo>
                  <a:lnTo>
                    <a:pt x="568" y="197"/>
                  </a:lnTo>
                  <a:lnTo>
                    <a:pt x="570" y="198"/>
                  </a:lnTo>
                  <a:lnTo>
                    <a:pt x="572" y="200"/>
                  </a:lnTo>
                  <a:lnTo>
                    <a:pt x="575" y="202"/>
                  </a:lnTo>
                  <a:lnTo>
                    <a:pt x="577" y="204"/>
                  </a:lnTo>
                  <a:lnTo>
                    <a:pt x="579" y="206"/>
                  </a:lnTo>
                  <a:lnTo>
                    <a:pt x="582" y="208"/>
                  </a:lnTo>
                  <a:lnTo>
                    <a:pt x="584" y="210"/>
                  </a:lnTo>
                  <a:lnTo>
                    <a:pt x="587" y="211"/>
                  </a:lnTo>
                  <a:lnTo>
                    <a:pt x="589" y="213"/>
                  </a:lnTo>
                  <a:lnTo>
                    <a:pt x="591" y="215"/>
                  </a:lnTo>
                  <a:lnTo>
                    <a:pt x="593" y="217"/>
                  </a:lnTo>
                  <a:lnTo>
                    <a:pt x="596" y="219"/>
                  </a:lnTo>
                  <a:lnTo>
                    <a:pt x="598" y="221"/>
                  </a:lnTo>
                  <a:lnTo>
                    <a:pt x="600" y="223"/>
                  </a:lnTo>
                  <a:lnTo>
                    <a:pt x="603" y="225"/>
                  </a:lnTo>
                  <a:lnTo>
                    <a:pt x="605" y="227"/>
                  </a:lnTo>
                  <a:lnTo>
                    <a:pt x="607" y="229"/>
                  </a:lnTo>
                  <a:lnTo>
                    <a:pt x="610" y="231"/>
                  </a:lnTo>
                  <a:lnTo>
                    <a:pt x="612" y="233"/>
                  </a:lnTo>
                  <a:lnTo>
                    <a:pt x="614" y="235"/>
                  </a:lnTo>
                  <a:lnTo>
                    <a:pt x="617" y="236"/>
                  </a:lnTo>
                  <a:lnTo>
                    <a:pt x="619" y="238"/>
                  </a:lnTo>
                  <a:lnTo>
                    <a:pt x="621" y="240"/>
                  </a:lnTo>
                  <a:lnTo>
                    <a:pt x="623" y="242"/>
                  </a:lnTo>
                  <a:lnTo>
                    <a:pt x="625" y="244"/>
                  </a:lnTo>
                  <a:lnTo>
                    <a:pt x="628" y="246"/>
                  </a:lnTo>
                  <a:lnTo>
                    <a:pt x="630" y="248"/>
                  </a:lnTo>
                  <a:lnTo>
                    <a:pt x="632" y="251"/>
                  </a:lnTo>
                  <a:lnTo>
                    <a:pt x="634" y="253"/>
                  </a:lnTo>
                  <a:lnTo>
                    <a:pt x="636" y="255"/>
                  </a:lnTo>
                  <a:lnTo>
                    <a:pt x="639" y="257"/>
                  </a:lnTo>
                  <a:lnTo>
                    <a:pt x="641" y="259"/>
                  </a:lnTo>
                  <a:lnTo>
                    <a:pt x="643" y="261"/>
                  </a:lnTo>
                  <a:lnTo>
                    <a:pt x="645" y="263"/>
                  </a:lnTo>
                  <a:lnTo>
                    <a:pt x="647" y="265"/>
                  </a:lnTo>
                  <a:lnTo>
                    <a:pt x="650" y="267"/>
                  </a:lnTo>
                  <a:lnTo>
                    <a:pt x="652" y="269"/>
                  </a:lnTo>
                  <a:lnTo>
                    <a:pt x="654" y="271"/>
                  </a:lnTo>
                  <a:lnTo>
                    <a:pt x="656" y="273"/>
                  </a:lnTo>
                  <a:lnTo>
                    <a:pt x="658" y="275"/>
                  </a:lnTo>
                  <a:lnTo>
                    <a:pt x="660" y="277"/>
                  </a:lnTo>
                  <a:lnTo>
                    <a:pt x="663" y="280"/>
                  </a:lnTo>
                  <a:lnTo>
                    <a:pt x="665" y="282"/>
                  </a:lnTo>
                  <a:lnTo>
                    <a:pt x="667" y="284"/>
                  </a:lnTo>
                  <a:lnTo>
                    <a:pt x="669" y="286"/>
                  </a:lnTo>
                  <a:lnTo>
                    <a:pt x="671" y="288"/>
                  </a:lnTo>
                  <a:lnTo>
                    <a:pt x="673" y="290"/>
                  </a:lnTo>
                  <a:lnTo>
                    <a:pt x="675" y="292"/>
                  </a:lnTo>
                  <a:lnTo>
                    <a:pt x="677" y="295"/>
                  </a:lnTo>
                  <a:lnTo>
                    <a:pt x="679" y="297"/>
                  </a:lnTo>
                  <a:lnTo>
                    <a:pt x="681" y="299"/>
                  </a:lnTo>
                  <a:lnTo>
                    <a:pt x="683" y="301"/>
                  </a:lnTo>
                  <a:lnTo>
                    <a:pt x="686" y="303"/>
                  </a:lnTo>
                  <a:lnTo>
                    <a:pt x="688" y="306"/>
                  </a:lnTo>
                  <a:lnTo>
                    <a:pt x="690" y="308"/>
                  </a:lnTo>
                  <a:lnTo>
                    <a:pt x="692" y="310"/>
                  </a:lnTo>
                  <a:lnTo>
                    <a:pt x="694" y="312"/>
                  </a:lnTo>
                  <a:lnTo>
                    <a:pt x="696" y="315"/>
                  </a:lnTo>
                  <a:lnTo>
                    <a:pt x="698" y="317"/>
                  </a:lnTo>
                  <a:lnTo>
                    <a:pt x="700" y="319"/>
                  </a:lnTo>
                  <a:lnTo>
                    <a:pt x="702" y="321"/>
                  </a:lnTo>
                  <a:lnTo>
                    <a:pt x="704" y="323"/>
                  </a:lnTo>
                  <a:lnTo>
                    <a:pt x="706" y="326"/>
                  </a:lnTo>
                  <a:lnTo>
                    <a:pt x="708" y="328"/>
                  </a:lnTo>
                  <a:lnTo>
                    <a:pt x="710" y="330"/>
                  </a:lnTo>
                  <a:lnTo>
                    <a:pt x="712" y="332"/>
                  </a:lnTo>
                  <a:lnTo>
                    <a:pt x="714" y="335"/>
                  </a:lnTo>
                  <a:lnTo>
                    <a:pt x="716" y="337"/>
                  </a:lnTo>
                  <a:lnTo>
                    <a:pt x="717" y="339"/>
                  </a:lnTo>
                  <a:lnTo>
                    <a:pt x="719" y="342"/>
                  </a:lnTo>
                  <a:lnTo>
                    <a:pt x="721" y="344"/>
                  </a:lnTo>
                  <a:lnTo>
                    <a:pt x="723" y="346"/>
                  </a:lnTo>
                  <a:lnTo>
                    <a:pt x="725" y="349"/>
                  </a:lnTo>
                  <a:lnTo>
                    <a:pt x="727" y="351"/>
                  </a:lnTo>
                  <a:lnTo>
                    <a:pt x="729" y="353"/>
                  </a:lnTo>
                  <a:lnTo>
                    <a:pt x="731" y="355"/>
                  </a:lnTo>
                  <a:lnTo>
                    <a:pt x="733" y="358"/>
                  </a:lnTo>
                  <a:lnTo>
                    <a:pt x="735" y="360"/>
                  </a:lnTo>
                  <a:lnTo>
                    <a:pt x="737" y="363"/>
                  </a:lnTo>
                  <a:lnTo>
                    <a:pt x="738" y="365"/>
                  </a:lnTo>
                  <a:lnTo>
                    <a:pt x="740" y="367"/>
                  </a:lnTo>
                  <a:lnTo>
                    <a:pt x="742" y="370"/>
                  </a:lnTo>
                  <a:lnTo>
                    <a:pt x="744" y="372"/>
                  </a:lnTo>
                  <a:lnTo>
                    <a:pt x="746" y="375"/>
                  </a:lnTo>
                  <a:lnTo>
                    <a:pt x="748" y="377"/>
                  </a:lnTo>
                  <a:lnTo>
                    <a:pt x="749" y="379"/>
                  </a:lnTo>
                  <a:lnTo>
                    <a:pt x="751" y="382"/>
                  </a:lnTo>
                  <a:lnTo>
                    <a:pt x="753" y="384"/>
                  </a:lnTo>
                  <a:lnTo>
                    <a:pt x="755" y="386"/>
                  </a:lnTo>
                  <a:lnTo>
                    <a:pt x="757" y="389"/>
                  </a:lnTo>
                  <a:lnTo>
                    <a:pt x="758" y="391"/>
                  </a:lnTo>
                  <a:lnTo>
                    <a:pt x="760" y="394"/>
                  </a:lnTo>
                  <a:lnTo>
                    <a:pt x="762" y="396"/>
                  </a:lnTo>
                  <a:lnTo>
                    <a:pt x="764" y="398"/>
                  </a:lnTo>
                  <a:lnTo>
                    <a:pt x="766" y="401"/>
                  </a:lnTo>
                  <a:lnTo>
                    <a:pt x="767" y="403"/>
                  </a:lnTo>
                  <a:lnTo>
                    <a:pt x="769" y="406"/>
                  </a:lnTo>
                  <a:lnTo>
                    <a:pt x="771" y="408"/>
                  </a:lnTo>
                  <a:lnTo>
                    <a:pt x="772" y="411"/>
                  </a:lnTo>
                  <a:lnTo>
                    <a:pt x="774" y="413"/>
                  </a:lnTo>
                  <a:lnTo>
                    <a:pt x="776" y="416"/>
                  </a:lnTo>
                  <a:lnTo>
                    <a:pt x="778" y="418"/>
                  </a:lnTo>
                  <a:lnTo>
                    <a:pt x="779" y="421"/>
                  </a:lnTo>
                  <a:lnTo>
                    <a:pt x="781" y="423"/>
                  </a:lnTo>
                  <a:lnTo>
                    <a:pt x="783" y="426"/>
                  </a:lnTo>
                  <a:lnTo>
                    <a:pt x="784" y="428"/>
                  </a:lnTo>
                  <a:lnTo>
                    <a:pt x="786" y="431"/>
                  </a:lnTo>
                  <a:lnTo>
                    <a:pt x="787" y="433"/>
                  </a:lnTo>
                  <a:lnTo>
                    <a:pt x="789" y="436"/>
                  </a:lnTo>
                  <a:lnTo>
                    <a:pt x="791" y="438"/>
                  </a:lnTo>
                  <a:lnTo>
                    <a:pt x="792" y="441"/>
                  </a:lnTo>
                  <a:lnTo>
                    <a:pt x="794" y="443"/>
                  </a:lnTo>
                  <a:lnTo>
                    <a:pt x="796" y="446"/>
                  </a:lnTo>
                  <a:lnTo>
                    <a:pt x="797" y="448"/>
                  </a:lnTo>
                  <a:lnTo>
                    <a:pt x="799" y="451"/>
                  </a:lnTo>
                  <a:lnTo>
                    <a:pt x="800" y="454"/>
                  </a:lnTo>
                  <a:lnTo>
                    <a:pt x="802" y="456"/>
                  </a:lnTo>
                  <a:lnTo>
                    <a:pt x="804" y="459"/>
                  </a:lnTo>
                  <a:lnTo>
                    <a:pt x="805" y="461"/>
                  </a:lnTo>
                  <a:lnTo>
                    <a:pt x="807" y="464"/>
                  </a:lnTo>
                  <a:lnTo>
                    <a:pt x="808" y="466"/>
                  </a:lnTo>
                  <a:lnTo>
                    <a:pt x="810" y="469"/>
                  </a:lnTo>
                  <a:lnTo>
                    <a:pt x="811" y="471"/>
                  </a:lnTo>
                  <a:lnTo>
                    <a:pt x="813" y="474"/>
                  </a:lnTo>
                  <a:lnTo>
                    <a:pt x="814" y="477"/>
                  </a:lnTo>
                  <a:lnTo>
                    <a:pt x="816" y="479"/>
                  </a:lnTo>
                  <a:lnTo>
                    <a:pt x="817" y="482"/>
                  </a:lnTo>
                  <a:lnTo>
                    <a:pt x="819" y="485"/>
                  </a:lnTo>
                  <a:lnTo>
                    <a:pt x="820" y="487"/>
                  </a:lnTo>
                  <a:lnTo>
                    <a:pt x="822" y="490"/>
                  </a:lnTo>
                  <a:lnTo>
                    <a:pt x="823" y="493"/>
                  </a:lnTo>
                  <a:lnTo>
                    <a:pt x="825" y="495"/>
                  </a:lnTo>
                  <a:lnTo>
                    <a:pt x="826" y="498"/>
                  </a:lnTo>
                  <a:lnTo>
                    <a:pt x="828" y="500"/>
                  </a:lnTo>
                  <a:lnTo>
                    <a:pt x="829" y="503"/>
                  </a:lnTo>
                  <a:lnTo>
                    <a:pt x="830" y="506"/>
                  </a:lnTo>
                  <a:lnTo>
                    <a:pt x="832" y="508"/>
                  </a:lnTo>
                  <a:lnTo>
                    <a:pt x="833" y="511"/>
                  </a:lnTo>
                  <a:lnTo>
                    <a:pt x="835" y="514"/>
                  </a:lnTo>
                  <a:lnTo>
                    <a:pt x="836" y="516"/>
                  </a:lnTo>
                  <a:lnTo>
                    <a:pt x="837" y="519"/>
                  </a:lnTo>
                  <a:lnTo>
                    <a:pt x="839" y="522"/>
                  </a:lnTo>
                  <a:lnTo>
                    <a:pt x="840" y="524"/>
                  </a:lnTo>
                  <a:lnTo>
                    <a:pt x="841" y="527"/>
                  </a:lnTo>
                  <a:lnTo>
                    <a:pt x="843" y="530"/>
                  </a:lnTo>
                  <a:lnTo>
                    <a:pt x="844" y="532"/>
                  </a:lnTo>
                  <a:lnTo>
                    <a:pt x="845" y="535"/>
                  </a:lnTo>
                  <a:lnTo>
                    <a:pt x="847" y="538"/>
                  </a:lnTo>
                  <a:lnTo>
                    <a:pt x="848" y="540"/>
                  </a:lnTo>
                  <a:lnTo>
                    <a:pt x="849" y="543"/>
                  </a:lnTo>
                  <a:lnTo>
                    <a:pt x="851" y="546"/>
                  </a:lnTo>
                  <a:lnTo>
                    <a:pt x="852" y="548"/>
                  </a:lnTo>
                  <a:lnTo>
                    <a:pt x="853" y="551"/>
                  </a:lnTo>
                  <a:lnTo>
                    <a:pt x="855" y="554"/>
                  </a:lnTo>
                  <a:lnTo>
                    <a:pt x="856" y="557"/>
                  </a:lnTo>
                  <a:lnTo>
                    <a:pt x="857" y="559"/>
                  </a:lnTo>
                  <a:lnTo>
                    <a:pt x="858" y="562"/>
                  </a:lnTo>
                  <a:lnTo>
                    <a:pt x="860" y="565"/>
                  </a:lnTo>
                  <a:lnTo>
                    <a:pt x="861" y="568"/>
                  </a:lnTo>
                  <a:lnTo>
                    <a:pt x="862" y="570"/>
                  </a:lnTo>
                  <a:lnTo>
                    <a:pt x="863" y="573"/>
                  </a:lnTo>
                  <a:lnTo>
                    <a:pt x="864" y="576"/>
                  </a:ln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3547" y="1833"/>
              <a:ext cx="652" cy="269"/>
            </a:xfrm>
            <a:custGeom>
              <a:avLst/>
              <a:gdLst>
                <a:gd name="T0" fmla="*/ 6 w 652"/>
                <a:gd name="T1" fmla="*/ 263 h 269"/>
                <a:gd name="T2" fmla="*/ 15 w 652"/>
                <a:gd name="T3" fmla="*/ 255 h 269"/>
                <a:gd name="T4" fmla="*/ 24 w 652"/>
                <a:gd name="T5" fmla="*/ 246 h 269"/>
                <a:gd name="T6" fmla="*/ 33 w 652"/>
                <a:gd name="T7" fmla="*/ 238 h 269"/>
                <a:gd name="T8" fmla="*/ 42 w 652"/>
                <a:gd name="T9" fmla="*/ 231 h 269"/>
                <a:gd name="T10" fmla="*/ 51 w 652"/>
                <a:gd name="T11" fmla="*/ 223 h 269"/>
                <a:gd name="T12" fmla="*/ 61 w 652"/>
                <a:gd name="T13" fmla="*/ 215 h 269"/>
                <a:gd name="T14" fmla="*/ 70 w 652"/>
                <a:gd name="T15" fmla="*/ 208 h 269"/>
                <a:gd name="T16" fmla="*/ 80 w 652"/>
                <a:gd name="T17" fmla="*/ 200 h 269"/>
                <a:gd name="T18" fmla="*/ 89 w 652"/>
                <a:gd name="T19" fmla="*/ 193 h 269"/>
                <a:gd name="T20" fmla="*/ 99 w 652"/>
                <a:gd name="T21" fmla="*/ 186 h 269"/>
                <a:gd name="T22" fmla="*/ 108 w 652"/>
                <a:gd name="T23" fmla="*/ 179 h 269"/>
                <a:gd name="T24" fmla="*/ 118 w 652"/>
                <a:gd name="T25" fmla="*/ 172 h 269"/>
                <a:gd name="T26" fmla="*/ 128 w 652"/>
                <a:gd name="T27" fmla="*/ 165 h 269"/>
                <a:gd name="T28" fmla="*/ 138 w 652"/>
                <a:gd name="T29" fmla="*/ 158 h 269"/>
                <a:gd name="T30" fmla="*/ 148 w 652"/>
                <a:gd name="T31" fmla="*/ 152 h 269"/>
                <a:gd name="T32" fmla="*/ 158 w 652"/>
                <a:gd name="T33" fmla="*/ 145 h 269"/>
                <a:gd name="T34" fmla="*/ 169 w 652"/>
                <a:gd name="T35" fmla="*/ 139 h 269"/>
                <a:gd name="T36" fmla="*/ 179 w 652"/>
                <a:gd name="T37" fmla="*/ 133 h 269"/>
                <a:gd name="T38" fmla="*/ 189 w 652"/>
                <a:gd name="T39" fmla="*/ 127 h 269"/>
                <a:gd name="T40" fmla="*/ 200 w 652"/>
                <a:gd name="T41" fmla="*/ 121 h 269"/>
                <a:gd name="T42" fmla="*/ 211 w 652"/>
                <a:gd name="T43" fmla="*/ 115 h 269"/>
                <a:gd name="T44" fmla="*/ 221 w 652"/>
                <a:gd name="T45" fmla="*/ 109 h 269"/>
                <a:gd name="T46" fmla="*/ 232 w 652"/>
                <a:gd name="T47" fmla="*/ 104 h 269"/>
                <a:gd name="T48" fmla="*/ 243 w 652"/>
                <a:gd name="T49" fmla="*/ 98 h 269"/>
                <a:gd name="T50" fmla="*/ 253 w 652"/>
                <a:gd name="T51" fmla="*/ 93 h 269"/>
                <a:gd name="T52" fmla="*/ 264 w 652"/>
                <a:gd name="T53" fmla="*/ 88 h 269"/>
                <a:gd name="T54" fmla="*/ 275 w 652"/>
                <a:gd name="T55" fmla="*/ 83 h 269"/>
                <a:gd name="T56" fmla="*/ 286 w 652"/>
                <a:gd name="T57" fmla="*/ 78 h 269"/>
                <a:gd name="T58" fmla="*/ 297 w 652"/>
                <a:gd name="T59" fmla="*/ 73 h 269"/>
                <a:gd name="T60" fmla="*/ 309 w 652"/>
                <a:gd name="T61" fmla="*/ 69 h 269"/>
                <a:gd name="T62" fmla="*/ 320 w 652"/>
                <a:gd name="T63" fmla="*/ 64 h 269"/>
                <a:gd name="T64" fmla="*/ 331 w 652"/>
                <a:gd name="T65" fmla="*/ 60 h 269"/>
                <a:gd name="T66" fmla="*/ 342 w 652"/>
                <a:gd name="T67" fmla="*/ 56 h 269"/>
                <a:gd name="T68" fmla="*/ 354 w 652"/>
                <a:gd name="T69" fmla="*/ 52 h 269"/>
                <a:gd name="T70" fmla="*/ 365 w 652"/>
                <a:gd name="T71" fmla="*/ 48 h 269"/>
                <a:gd name="T72" fmla="*/ 377 w 652"/>
                <a:gd name="T73" fmla="*/ 45 h 269"/>
                <a:gd name="T74" fmla="*/ 388 w 652"/>
                <a:gd name="T75" fmla="*/ 41 h 269"/>
                <a:gd name="T76" fmla="*/ 400 w 652"/>
                <a:gd name="T77" fmla="*/ 38 h 269"/>
                <a:gd name="T78" fmla="*/ 411 w 652"/>
                <a:gd name="T79" fmla="*/ 34 h 269"/>
                <a:gd name="T80" fmla="*/ 423 w 652"/>
                <a:gd name="T81" fmla="*/ 31 h 269"/>
                <a:gd name="T82" fmla="*/ 434 w 652"/>
                <a:gd name="T83" fmla="*/ 28 h 269"/>
                <a:gd name="T84" fmla="*/ 446 w 652"/>
                <a:gd name="T85" fmla="*/ 25 h 269"/>
                <a:gd name="T86" fmla="*/ 458 w 652"/>
                <a:gd name="T87" fmla="*/ 23 h 269"/>
                <a:gd name="T88" fmla="*/ 470 w 652"/>
                <a:gd name="T89" fmla="*/ 20 h 269"/>
                <a:gd name="T90" fmla="*/ 482 w 652"/>
                <a:gd name="T91" fmla="*/ 18 h 269"/>
                <a:gd name="T92" fmla="*/ 493 w 652"/>
                <a:gd name="T93" fmla="*/ 15 h 269"/>
                <a:gd name="T94" fmla="*/ 505 w 652"/>
                <a:gd name="T95" fmla="*/ 13 h 269"/>
                <a:gd name="T96" fmla="*/ 517 w 652"/>
                <a:gd name="T97" fmla="*/ 11 h 269"/>
                <a:gd name="T98" fmla="*/ 529 w 652"/>
                <a:gd name="T99" fmla="*/ 10 h 269"/>
                <a:gd name="T100" fmla="*/ 541 w 652"/>
                <a:gd name="T101" fmla="*/ 8 h 269"/>
                <a:gd name="T102" fmla="*/ 553 w 652"/>
                <a:gd name="T103" fmla="*/ 6 h 269"/>
                <a:gd name="T104" fmla="*/ 565 w 652"/>
                <a:gd name="T105" fmla="*/ 5 h 269"/>
                <a:gd name="T106" fmla="*/ 577 w 652"/>
                <a:gd name="T107" fmla="*/ 4 h 269"/>
                <a:gd name="T108" fmla="*/ 589 w 652"/>
                <a:gd name="T109" fmla="*/ 3 h 269"/>
                <a:gd name="T110" fmla="*/ 601 w 652"/>
                <a:gd name="T111" fmla="*/ 2 h 269"/>
                <a:gd name="T112" fmla="*/ 613 w 652"/>
                <a:gd name="T113" fmla="*/ 1 h 269"/>
                <a:gd name="T114" fmla="*/ 625 w 652"/>
                <a:gd name="T115" fmla="*/ 0 h 269"/>
                <a:gd name="T116" fmla="*/ 637 w 652"/>
                <a:gd name="T117" fmla="*/ 0 h 269"/>
                <a:gd name="T118" fmla="*/ 649 w 652"/>
                <a:gd name="T11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269">
                  <a:moveTo>
                    <a:pt x="0" y="269"/>
                  </a:moveTo>
                  <a:lnTo>
                    <a:pt x="2" y="267"/>
                  </a:lnTo>
                  <a:lnTo>
                    <a:pt x="4" y="265"/>
                  </a:lnTo>
                  <a:lnTo>
                    <a:pt x="6" y="263"/>
                  </a:lnTo>
                  <a:lnTo>
                    <a:pt x="9" y="261"/>
                  </a:lnTo>
                  <a:lnTo>
                    <a:pt x="11" y="259"/>
                  </a:lnTo>
                  <a:lnTo>
                    <a:pt x="13" y="257"/>
                  </a:lnTo>
                  <a:lnTo>
                    <a:pt x="15" y="255"/>
                  </a:lnTo>
                  <a:lnTo>
                    <a:pt x="17" y="253"/>
                  </a:lnTo>
                  <a:lnTo>
                    <a:pt x="20" y="251"/>
                  </a:lnTo>
                  <a:lnTo>
                    <a:pt x="22" y="248"/>
                  </a:lnTo>
                  <a:lnTo>
                    <a:pt x="24" y="246"/>
                  </a:lnTo>
                  <a:lnTo>
                    <a:pt x="26" y="244"/>
                  </a:lnTo>
                  <a:lnTo>
                    <a:pt x="29" y="242"/>
                  </a:lnTo>
                  <a:lnTo>
                    <a:pt x="31" y="240"/>
                  </a:lnTo>
                  <a:lnTo>
                    <a:pt x="33" y="238"/>
                  </a:lnTo>
                  <a:lnTo>
                    <a:pt x="35" y="236"/>
                  </a:lnTo>
                  <a:lnTo>
                    <a:pt x="38" y="235"/>
                  </a:lnTo>
                  <a:lnTo>
                    <a:pt x="40" y="233"/>
                  </a:lnTo>
                  <a:lnTo>
                    <a:pt x="42" y="231"/>
                  </a:lnTo>
                  <a:lnTo>
                    <a:pt x="44" y="229"/>
                  </a:lnTo>
                  <a:lnTo>
                    <a:pt x="47" y="227"/>
                  </a:lnTo>
                  <a:lnTo>
                    <a:pt x="49" y="225"/>
                  </a:lnTo>
                  <a:lnTo>
                    <a:pt x="51" y="223"/>
                  </a:lnTo>
                  <a:lnTo>
                    <a:pt x="54" y="221"/>
                  </a:lnTo>
                  <a:lnTo>
                    <a:pt x="56" y="219"/>
                  </a:lnTo>
                  <a:lnTo>
                    <a:pt x="58" y="217"/>
                  </a:lnTo>
                  <a:lnTo>
                    <a:pt x="61" y="215"/>
                  </a:lnTo>
                  <a:lnTo>
                    <a:pt x="63" y="213"/>
                  </a:lnTo>
                  <a:lnTo>
                    <a:pt x="65" y="211"/>
                  </a:lnTo>
                  <a:lnTo>
                    <a:pt x="68" y="210"/>
                  </a:lnTo>
                  <a:lnTo>
                    <a:pt x="70" y="208"/>
                  </a:lnTo>
                  <a:lnTo>
                    <a:pt x="72" y="206"/>
                  </a:lnTo>
                  <a:lnTo>
                    <a:pt x="75" y="204"/>
                  </a:lnTo>
                  <a:lnTo>
                    <a:pt x="77" y="202"/>
                  </a:lnTo>
                  <a:lnTo>
                    <a:pt x="80" y="200"/>
                  </a:lnTo>
                  <a:lnTo>
                    <a:pt x="82" y="198"/>
                  </a:lnTo>
                  <a:lnTo>
                    <a:pt x="84" y="197"/>
                  </a:lnTo>
                  <a:lnTo>
                    <a:pt x="87" y="195"/>
                  </a:lnTo>
                  <a:lnTo>
                    <a:pt x="89" y="193"/>
                  </a:lnTo>
                  <a:lnTo>
                    <a:pt x="91" y="191"/>
                  </a:lnTo>
                  <a:lnTo>
                    <a:pt x="94" y="189"/>
                  </a:lnTo>
                  <a:lnTo>
                    <a:pt x="96" y="188"/>
                  </a:lnTo>
                  <a:lnTo>
                    <a:pt x="99" y="186"/>
                  </a:lnTo>
                  <a:lnTo>
                    <a:pt x="101" y="184"/>
                  </a:lnTo>
                  <a:lnTo>
                    <a:pt x="104" y="182"/>
                  </a:lnTo>
                  <a:lnTo>
                    <a:pt x="106" y="180"/>
                  </a:lnTo>
                  <a:lnTo>
                    <a:pt x="108" y="179"/>
                  </a:lnTo>
                  <a:lnTo>
                    <a:pt x="111" y="177"/>
                  </a:lnTo>
                  <a:lnTo>
                    <a:pt x="113" y="175"/>
                  </a:lnTo>
                  <a:lnTo>
                    <a:pt x="116" y="173"/>
                  </a:lnTo>
                  <a:lnTo>
                    <a:pt x="118" y="172"/>
                  </a:lnTo>
                  <a:lnTo>
                    <a:pt x="121" y="170"/>
                  </a:lnTo>
                  <a:lnTo>
                    <a:pt x="123" y="168"/>
                  </a:lnTo>
                  <a:lnTo>
                    <a:pt x="126" y="167"/>
                  </a:lnTo>
                  <a:lnTo>
                    <a:pt x="128" y="165"/>
                  </a:lnTo>
                  <a:lnTo>
                    <a:pt x="131" y="163"/>
                  </a:lnTo>
                  <a:lnTo>
                    <a:pt x="133" y="162"/>
                  </a:lnTo>
                  <a:lnTo>
                    <a:pt x="136" y="160"/>
                  </a:lnTo>
                  <a:lnTo>
                    <a:pt x="138" y="158"/>
                  </a:lnTo>
                  <a:lnTo>
                    <a:pt x="141" y="156"/>
                  </a:lnTo>
                  <a:lnTo>
                    <a:pt x="143" y="155"/>
                  </a:lnTo>
                  <a:lnTo>
                    <a:pt x="146" y="153"/>
                  </a:lnTo>
                  <a:lnTo>
                    <a:pt x="148" y="152"/>
                  </a:lnTo>
                  <a:lnTo>
                    <a:pt x="151" y="150"/>
                  </a:lnTo>
                  <a:lnTo>
                    <a:pt x="153" y="148"/>
                  </a:lnTo>
                  <a:lnTo>
                    <a:pt x="156" y="147"/>
                  </a:lnTo>
                  <a:lnTo>
                    <a:pt x="158" y="145"/>
                  </a:lnTo>
                  <a:lnTo>
                    <a:pt x="161" y="143"/>
                  </a:lnTo>
                  <a:lnTo>
                    <a:pt x="164" y="142"/>
                  </a:lnTo>
                  <a:lnTo>
                    <a:pt x="166" y="140"/>
                  </a:lnTo>
                  <a:lnTo>
                    <a:pt x="169" y="139"/>
                  </a:lnTo>
                  <a:lnTo>
                    <a:pt x="171" y="137"/>
                  </a:lnTo>
                  <a:lnTo>
                    <a:pt x="174" y="136"/>
                  </a:lnTo>
                  <a:lnTo>
                    <a:pt x="177" y="134"/>
                  </a:lnTo>
                  <a:lnTo>
                    <a:pt x="179" y="133"/>
                  </a:lnTo>
                  <a:lnTo>
                    <a:pt x="182" y="131"/>
                  </a:lnTo>
                  <a:lnTo>
                    <a:pt x="184" y="130"/>
                  </a:lnTo>
                  <a:lnTo>
                    <a:pt x="187" y="128"/>
                  </a:lnTo>
                  <a:lnTo>
                    <a:pt x="189" y="127"/>
                  </a:lnTo>
                  <a:lnTo>
                    <a:pt x="192" y="125"/>
                  </a:lnTo>
                  <a:lnTo>
                    <a:pt x="195" y="124"/>
                  </a:lnTo>
                  <a:lnTo>
                    <a:pt x="197" y="122"/>
                  </a:lnTo>
                  <a:lnTo>
                    <a:pt x="200" y="121"/>
                  </a:lnTo>
                  <a:lnTo>
                    <a:pt x="202" y="119"/>
                  </a:lnTo>
                  <a:lnTo>
                    <a:pt x="205" y="118"/>
                  </a:lnTo>
                  <a:lnTo>
                    <a:pt x="208" y="116"/>
                  </a:lnTo>
                  <a:lnTo>
                    <a:pt x="211" y="115"/>
                  </a:lnTo>
                  <a:lnTo>
                    <a:pt x="213" y="113"/>
                  </a:lnTo>
                  <a:lnTo>
                    <a:pt x="216" y="112"/>
                  </a:lnTo>
                  <a:lnTo>
                    <a:pt x="218" y="111"/>
                  </a:lnTo>
                  <a:lnTo>
                    <a:pt x="221" y="109"/>
                  </a:lnTo>
                  <a:lnTo>
                    <a:pt x="224" y="108"/>
                  </a:lnTo>
                  <a:lnTo>
                    <a:pt x="226" y="107"/>
                  </a:lnTo>
                  <a:lnTo>
                    <a:pt x="229" y="105"/>
                  </a:lnTo>
                  <a:lnTo>
                    <a:pt x="232" y="104"/>
                  </a:lnTo>
                  <a:lnTo>
                    <a:pt x="234" y="102"/>
                  </a:lnTo>
                  <a:lnTo>
                    <a:pt x="237" y="101"/>
                  </a:lnTo>
                  <a:lnTo>
                    <a:pt x="240" y="100"/>
                  </a:lnTo>
                  <a:lnTo>
                    <a:pt x="243" y="98"/>
                  </a:lnTo>
                  <a:lnTo>
                    <a:pt x="245" y="97"/>
                  </a:lnTo>
                  <a:lnTo>
                    <a:pt x="248" y="96"/>
                  </a:lnTo>
                  <a:lnTo>
                    <a:pt x="251" y="94"/>
                  </a:lnTo>
                  <a:lnTo>
                    <a:pt x="253" y="93"/>
                  </a:lnTo>
                  <a:lnTo>
                    <a:pt x="256" y="92"/>
                  </a:lnTo>
                  <a:lnTo>
                    <a:pt x="259" y="91"/>
                  </a:lnTo>
                  <a:lnTo>
                    <a:pt x="262" y="89"/>
                  </a:lnTo>
                  <a:lnTo>
                    <a:pt x="264" y="88"/>
                  </a:lnTo>
                  <a:lnTo>
                    <a:pt x="267" y="87"/>
                  </a:lnTo>
                  <a:lnTo>
                    <a:pt x="270" y="86"/>
                  </a:lnTo>
                  <a:lnTo>
                    <a:pt x="273" y="84"/>
                  </a:lnTo>
                  <a:lnTo>
                    <a:pt x="275" y="83"/>
                  </a:lnTo>
                  <a:lnTo>
                    <a:pt x="278" y="82"/>
                  </a:lnTo>
                  <a:lnTo>
                    <a:pt x="281" y="81"/>
                  </a:lnTo>
                  <a:lnTo>
                    <a:pt x="283" y="79"/>
                  </a:lnTo>
                  <a:lnTo>
                    <a:pt x="286" y="78"/>
                  </a:lnTo>
                  <a:lnTo>
                    <a:pt x="289" y="77"/>
                  </a:lnTo>
                  <a:lnTo>
                    <a:pt x="292" y="76"/>
                  </a:lnTo>
                  <a:lnTo>
                    <a:pt x="295" y="75"/>
                  </a:lnTo>
                  <a:lnTo>
                    <a:pt x="297" y="73"/>
                  </a:lnTo>
                  <a:lnTo>
                    <a:pt x="300" y="72"/>
                  </a:lnTo>
                  <a:lnTo>
                    <a:pt x="303" y="71"/>
                  </a:lnTo>
                  <a:lnTo>
                    <a:pt x="306" y="70"/>
                  </a:lnTo>
                  <a:lnTo>
                    <a:pt x="309" y="69"/>
                  </a:lnTo>
                  <a:lnTo>
                    <a:pt x="311" y="68"/>
                  </a:lnTo>
                  <a:lnTo>
                    <a:pt x="314" y="67"/>
                  </a:lnTo>
                  <a:lnTo>
                    <a:pt x="317" y="66"/>
                  </a:lnTo>
                  <a:lnTo>
                    <a:pt x="320" y="64"/>
                  </a:lnTo>
                  <a:lnTo>
                    <a:pt x="323" y="63"/>
                  </a:lnTo>
                  <a:lnTo>
                    <a:pt x="325" y="62"/>
                  </a:lnTo>
                  <a:lnTo>
                    <a:pt x="328" y="61"/>
                  </a:lnTo>
                  <a:lnTo>
                    <a:pt x="331" y="60"/>
                  </a:lnTo>
                  <a:lnTo>
                    <a:pt x="334" y="59"/>
                  </a:lnTo>
                  <a:lnTo>
                    <a:pt x="337" y="58"/>
                  </a:lnTo>
                  <a:lnTo>
                    <a:pt x="339" y="57"/>
                  </a:lnTo>
                  <a:lnTo>
                    <a:pt x="342" y="56"/>
                  </a:lnTo>
                  <a:lnTo>
                    <a:pt x="345" y="55"/>
                  </a:lnTo>
                  <a:lnTo>
                    <a:pt x="348" y="54"/>
                  </a:lnTo>
                  <a:lnTo>
                    <a:pt x="351" y="53"/>
                  </a:lnTo>
                  <a:lnTo>
                    <a:pt x="354" y="52"/>
                  </a:lnTo>
                  <a:lnTo>
                    <a:pt x="356" y="51"/>
                  </a:lnTo>
                  <a:lnTo>
                    <a:pt x="359" y="50"/>
                  </a:lnTo>
                  <a:lnTo>
                    <a:pt x="362" y="49"/>
                  </a:lnTo>
                  <a:lnTo>
                    <a:pt x="365" y="48"/>
                  </a:lnTo>
                  <a:lnTo>
                    <a:pt x="368" y="47"/>
                  </a:lnTo>
                  <a:lnTo>
                    <a:pt x="371" y="46"/>
                  </a:lnTo>
                  <a:lnTo>
                    <a:pt x="374" y="45"/>
                  </a:lnTo>
                  <a:lnTo>
                    <a:pt x="377" y="45"/>
                  </a:lnTo>
                  <a:lnTo>
                    <a:pt x="379" y="44"/>
                  </a:lnTo>
                  <a:lnTo>
                    <a:pt x="382" y="43"/>
                  </a:lnTo>
                  <a:lnTo>
                    <a:pt x="385" y="42"/>
                  </a:lnTo>
                  <a:lnTo>
                    <a:pt x="388" y="41"/>
                  </a:lnTo>
                  <a:lnTo>
                    <a:pt x="391" y="40"/>
                  </a:lnTo>
                  <a:lnTo>
                    <a:pt x="394" y="39"/>
                  </a:lnTo>
                  <a:lnTo>
                    <a:pt x="397" y="38"/>
                  </a:lnTo>
                  <a:lnTo>
                    <a:pt x="400" y="38"/>
                  </a:lnTo>
                  <a:lnTo>
                    <a:pt x="403" y="37"/>
                  </a:lnTo>
                  <a:lnTo>
                    <a:pt x="405" y="36"/>
                  </a:lnTo>
                  <a:lnTo>
                    <a:pt x="408" y="35"/>
                  </a:lnTo>
                  <a:lnTo>
                    <a:pt x="411" y="34"/>
                  </a:lnTo>
                  <a:lnTo>
                    <a:pt x="414" y="33"/>
                  </a:lnTo>
                  <a:lnTo>
                    <a:pt x="417" y="33"/>
                  </a:lnTo>
                  <a:lnTo>
                    <a:pt x="420" y="32"/>
                  </a:lnTo>
                  <a:lnTo>
                    <a:pt x="423" y="31"/>
                  </a:lnTo>
                  <a:lnTo>
                    <a:pt x="426" y="30"/>
                  </a:lnTo>
                  <a:lnTo>
                    <a:pt x="428" y="30"/>
                  </a:lnTo>
                  <a:lnTo>
                    <a:pt x="431" y="29"/>
                  </a:lnTo>
                  <a:lnTo>
                    <a:pt x="434" y="28"/>
                  </a:lnTo>
                  <a:lnTo>
                    <a:pt x="437" y="27"/>
                  </a:lnTo>
                  <a:lnTo>
                    <a:pt x="440" y="27"/>
                  </a:lnTo>
                  <a:lnTo>
                    <a:pt x="443" y="26"/>
                  </a:lnTo>
                  <a:lnTo>
                    <a:pt x="446" y="25"/>
                  </a:lnTo>
                  <a:lnTo>
                    <a:pt x="449" y="25"/>
                  </a:lnTo>
                  <a:lnTo>
                    <a:pt x="452" y="24"/>
                  </a:lnTo>
                  <a:lnTo>
                    <a:pt x="455" y="23"/>
                  </a:lnTo>
                  <a:lnTo>
                    <a:pt x="458" y="23"/>
                  </a:lnTo>
                  <a:lnTo>
                    <a:pt x="461" y="22"/>
                  </a:lnTo>
                  <a:lnTo>
                    <a:pt x="464" y="21"/>
                  </a:lnTo>
                  <a:lnTo>
                    <a:pt x="467" y="21"/>
                  </a:lnTo>
                  <a:lnTo>
                    <a:pt x="470" y="20"/>
                  </a:lnTo>
                  <a:lnTo>
                    <a:pt x="473" y="19"/>
                  </a:lnTo>
                  <a:lnTo>
                    <a:pt x="475" y="19"/>
                  </a:lnTo>
                  <a:lnTo>
                    <a:pt x="478" y="18"/>
                  </a:lnTo>
                  <a:lnTo>
                    <a:pt x="482" y="18"/>
                  </a:lnTo>
                  <a:lnTo>
                    <a:pt x="484" y="17"/>
                  </a:lnTo>
                  <a:lnTo>
                    <a:pt x="487" y="17"/>
                  </a:lnTo>
                  <a:lnTo>
                    <a:pt x="490" y="16"/>
                  </a:lnTo>
                  <a:lnTo>
                    <a:pt x="493" y="15"/>
                  </a:lnTo>
                  <a:lnTo>
                    <a:pt x="496" y="15"/>
                  </a:lnTo>
                  <a:lnTo>
                    <a:pt x="499" y="14"/>
                  </a:lnTo>
                  <a:lnTo>
                    <a:pt x="502" y="14"/>
                  </a:lnTo>
                  <a:lnTo>
                    <a:pt x="505" y="13"/>
                  </a:lnTo>
                  <a:lnTo>
                    <a:pt x="508" y="13"/>
                  </a:lnTo>
                  <a:lnTo>
                    <a:pt x="511" y="12"/>
                  </a:lnTo>
                  <a:lnTo>
                    <a:pt x="514" y="12"/>
                  </a:lnTo>
                  <a:lnTo>
                    <a:pt x="517" y="11"/>
                  </a:lnTo>
                  <a:lnTo>
                    <a:pt x="520" y="11"/>
                  </a:lnTo>
                  <a:lnTo>
                    <a:pt x="523" y="11"/>
                  </a:lnTo>
                  <a:lnTo>
                    <a:pt x="526" y="10"/>
                  </a:lnTo>
                  <a:lnTo>
                    <a:pt x="529" y="10"/>
                  </a:lnTo>
                  <a:lnTo>
                    <a:pt x="532" y="9"/>
                  </a:lnTo>
                  <a:lnTo>
                    <a:pt x="535" y="9"/>
                  </a:lnTo>
                  <a:lnTo>
                    <a:pt x="538" y="8"/>
                  </a:lnTo>
                  <a:lnTo>
                    <a:pt x="541" y="8"/>
                  </a:lnTo>
                  <a:lnTo>
                    <a:pt x="544" y="7"/>
                  </a:lnTo>
                  <a:lnTo>
                    <a:pt x="547" y="7"/>
                  </a:lnTo>
                  <a:lnTo>
                    <a:pt x="550" y="7"/>
                  </a:lnTo>
                  <a:lnTo>
                    <a:pt x="553" y="6"/>
                  </a:lnTo>
                  <a:lnTo>
                    <a:pt x="556" y="6"/>
                  </a:lnTo>
                  <a:lnTo>
                    <a:pt x="559" y="6"/>
                  </a:lnTo>
                  <a:lnTo>
                    <a:pt x="562" y="5"/>
                  </a:lnTo>
                  <a:lnTo>
                    <a:pt x="565" y="5"/>
                  </a:lnTo>
                  <a:lnTo>
                    <a:pt x="568" y="5"/>
                  </a:lnTo>
                  <a:lnTo>
                    <a:pt x="571" y="4"/>
                  </a:lnTo>
                  <a:lnTo>
                    <a:pt x="574" y="4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3" y="3"/>
                  </a:lnTo>
                  <a:lnTo>
                    <a:pt x="586" y="3"/>
                  </a:lnTo>
                  <a:lnTo>
                    <a:pt x="589" y="3"/>
                  </a:lnTo>
                  <a:lnTo>
                    <a:pt x="592" y="2"/>
                  </a:lnTo>
                  <a:lnTo>
                    <a:pt x="595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4" y="2"/>
                  </a:lnTo>
                  <a:lnTo>
                    <a:pt x="607" y="1"/>
                  </a:lnTo>
                  <a:lnTo>
                    <a:pt x="610" y="1"/>
                  </a:lnTo>
                  <a:lnTo>
                    <a:pt x="613" y="1"/>
                  </a:lnTo>
                  <a:lnTo>
                    <a:pt x="616" y="1"/>
                  </a:lnTo>
                  <a:lnTo>
                    <a:pt x="619" y="1"/>
                  </a:lnTo>
                  <a:lnTo>
                    <a:pt x="622" y="1"/>
                  </a:lnTo>
                  <a:lnTo>
                    <a:pt x="625" y="0"/>
                  </a:lnTo>
                  <a:lnTo>
                    <a:pt x="628" y="0"/>
                  </a:lnTo>
                  <a:lnTo>
                    <a:pt x="631" y="0"/>
                  </a:lnTo>
                  <a:lnTo>
                    <a:pt x="634" y="0"/>
                  </a:lnTo>
                  <a:lnTo>
                    <a:pt x="637" y="0"/>
                  </a:lnTo>
                  <a:lnTo>
                    <a:pt x="640" y="0"/>
                  </a:lnTo>
                  <a:lnTo>
                    <a:pt x="643" y="0"/>
                  </a:lnTo>
                  <a:lnTo>
                    <a:pt x="646" y="0"/>
                  </a:lnTo>
                  <a:lnTo>
                    <a:pt x="649" y="0"/>
                  </a:lnTo>
                  <a:lnTo>
                    <a:pt x="652" y="0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4229" y="2804"/>
              <a:ext cx="943" cy="941"/>
            </a:xfrm>
            <a:custGeom>
              <a:avLst/>
              <a:gdLst>
                <a:gd name="T0" fmla="*/ 943 w 943"/>
                <a:gd name="T1" fmla="*/ 21 h 941"/>
                <a:gd name="T2" fmla="*/ 941 w 943"/>
                <a:gd name="T3" fmla="*/ 45 h 941"/>
                <a:gd name="T4" fmla="*/ 940 w 943"/>
                <a:gd name="T5" fmla="*/ 69 h 941"/>
                <a:gd name="T6" fmla="*/ 937 w 943"/>
                <a:gd name="T7" fmla="*/ 93 h 941"/>
                <a:gd name="T8" fmla="*/ 934 w 943"/>
                <a:gd name="T9" fmla="*/ 116 h 941"/>
                <a:gd name="T10" fmla="*/ 930 w 943"/>
                <a:gd name="T11" fmla="*/ 140 h 941"/>
                <a:gd name="T12" fmla="*/ 926 w 943"/>
                <a:gd name="T13" fmla="*/ 164 h 941"/>
                <a:gd name="T14" fmla="*/ 922 w 943"/>
                <a:gd name="T15" fmla="*/ 187 h 941"/>
                <a:gd name="T16" fmla="*/ 916 w 943"/>
                <a:gd name="T17" fmla="*/ 211 h 941"/>
                <a:gd name="T18" fmla="*/ 910 w 943"/>
                <a:gd name="T19" fmla="*/ 234 h 941"/>
                <a:gd name="T20" fmla="*/ 903 w 943"/>
                <a:gd name="T21" fmla="*/ 257 h 941"/>
                <a:gd name="T22" fmla="*/ 896 w 943"/>
                <a:gd name="T23" fmla="*/ 280 h 941"/>
                <a:gd name="T24" fmla="*/ 889 w 943"/>
                <a:gd name="T25" fmla="*/ 303 h 941"/>
                <a:gd name="T26" fmla="*/ 880 w 943"/>
                <a:gd name="T27" fmla="*/ 325 h 941"/>
                <a:gd name="T28" fmla="*/ 871 w 943"/>
                <a:gd name="T29" fmla="*/ 348 h 941"/>
                <a:gd name="T30" fmla="*/ 862 w 943"/>
                <a:gd name="T31" fmla="*/ 370 h 941"/>
                <a:gd name="T32" fmla="*/ 852 w 943"/>
                <a:gd name="T33" fmla="*/ 392 h 941"/>
                <a:gd name="T34" fmla="*/ 841 w 943"/>
                <a:gd name="T35" fmla="*/ 413 h 941"/>
                <a:gd name="T36" fmla="*/ 830 w 943"/>
                <a:gd name="T37" fmla="*/ 435 h 941"/>
                <a:gd name="T38" fmla="*/ 819 w 943"/>
                <a:gd name="T39" fmla="*/ 456 h 941"/>
                <a:gd name="T40" fmla="*/ 807 w 943"/>
                <a:gd name="T41" fmla="*/ 477 h 941"/>
                <a:gd name="T42" fmla="*/ 794 w 943"/>
                <a:gd name="T43" fmla="*/ 497 h 941"/>
                <a:gd name="T44" fmla="*/ 781 w 943"/>
                <a:gd name="T45" fmla="*/ 517 h 941"/>
                <a:gd name="T46" fmla="*/ 767 w 943"/>
                <a:gd name="T47" fmla="*/ 537 h 941"/>
                <a:gd name="T48" fmla="*/ 753 w 943"/>
                <a:gd name="T49" fmla="*/ 556 h 941"/>
                <a:gd name="T50" fmla="*/ 738 w 943"/>
                <a:gd name="T51" fmla="*/ 575 h 941"/>
                <a:gd name="T52" fmla="*/ 723 w 943"/>
                <a:gd name="T53" fmla="*/ 594 h 941"/>
                <a:gd name="T54" fmla="*/ 708 w 943"/>
                <a:gd name="T55" fmla="*/ 612 h 941"/>
                <a:gd name="T56" fmla="*/ 692 w 943"/>
                <a:gd name="T57" fmla="*/ 630 h 941"/>
                <a:gd name="T58" fmla="*/ 675 w 943"/>
                <a:gd name="T59" fmla="*/ 648 h 941"/>
                <a:gd name="T60" fmla="*/ 658 w 943"/>
                <a:gd name="T61" fmla="*/ 665 h 941"/>
                <a:gd name="T62" fmla="*/ 641 w 943"/>
                <a:gd name="T63" fmla="*/ 682 h 941"/>
                <a:gd name="T64" fmla="*/ 623 w 943"/>
                <a:gd name="T65" fmla="*/ 698 h 941"/>
                <a:gd name="T66" fmla="*/ 605 w 943"/>
                <a:gd name="T67" fmla="*/ 714 h 941"/>
                <a:gd name="T68" fmla="*/ 587 w 943"/>
                <a:gd name="T69" fmla="*/ 729 h 941"/>
                <a:gd name="T70" fmla="*/ 568 w 943"/>
                <a:gd name="T71" fmla="*/ 744 h 941"/>
                <a:gd name="T72" fmla="*/ 548 w 943"/>
                <a:gd name="T73" fmla="*/ 758 h 941"/>
                <a:gd name="T74" fmla="*/ 529 w 943"/>
                <a:gd name="T75" fmla="*/ 772 h 941"/>
                <a:gd name="T76" fmla="*/ 508 w 943"/>
                <a:gd name="T77" fmla="*/ 785 h 941"/>
                <a:gd name="T78" fmla="*/ 488 w 943"/>
                <a:gd name="T79" fmla="*/ 798 h 941"/>
                <a:gd name="T80" fmla="*/ 467 w 943"/>
                <a:gd name="T81" fmla="*/ 811 h 941"/>
                <a:gd name="T82" fmla="*/ 447 w 943"/>
                <a:gd name="T83" fmla="*/ 823 h 941"/>
                <a:gd name="T84" fmla="*/ 425 w 943"/>
                <a:gd name="T85" fmla="*/ 834 h 941"/>
                <a:gd name="T86" fmla="*/ 404 w 943"/>
                <a:gd name="T87" fmla="*/ 845 h 941"/>
                <a:gd name="T88" fmla="*/ 382 w 943"/>
                <a:gd name="T89" fmla="*/ 855 h 941"/>
                <a:gd name="T90" fmla="*/ 360 w 943"/>
                <a:gd name="T91" fmla="*/ 864 h 941"/>
                <a:gd name="T92" fmla="*/ 338 w 943"/>
                <a:gd name="T93" fmla="*/ 874 h 941"/>
                <a:gd name="T94" fmla="*/ 315 w 943"/>
                <a:gd name="T95" fmla="*/ 882 h 941"/>
                <a:gd name="T96" fmla="*/ 292 w 943"/>
                <a:gd name="T97" fmla="*/ 890 h 941"/>
                <a:gd name="T98" fmla="*/ 270 w 943"/>
                <a:gd name="T99" fmla="*/ 898 h 941"/>
                <a:gd name="T100" fmla="*/ 246 w 943"/>
                <a:gd name="T101" fmla="*/ 905 h 941"/>
                <a:gd name="T102" fmla="*/ 223 w 943"/>
                <a:gd name="T103" fmla="*/ 911 h 941"/>
                <a:gd name="T104" fmla="*/ 200 w 943"/>
                <a:gd name="T105" fmla="*/ 916 h 941"/>
                <a:gd name="T106" fmla="*/ 176 w 943"/>
                <a:gd name="T107" fmla="*/ 922 h 941"/>
                <a:gd name="T108" fmla="*/ 153 w 943"/>
                <a:gd name="T109" fmla="*/ 926 h 941"/>
                <a:gd name="T110" fmla="*/ 129 w 943"/>
                <a:gd name="T111" fmla="*/ 930 h 941"/>
                <a:gd name="T112" fmla="*/ 105 w 943"/>
                <a:gd name="T113" fmla="*/ 933 h 941"/>
                <a:gd name="T114" fmla="*/ 81 w 943"/>
                <a:gd name="T115" fmla="*/ 936 h 941"/>
                <a:gd name="T116" fmla="*/ 57 w 943"/>
                <a:gd name="T117" fmla="*/ 938 h 941"/>
                <a:gd name="T118" fmla="*/ 33 w 943"/>
                <a:gd name="T119" fmla="*/ 940 h 941"/>
                <a:gd name="T120" fmla="*/ 9 w 943"/>
                <a:gd name="T121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3" h="941">
                  <a:moveTo>
                    <a:pt x="943" y="0"/>
                  </a:moveTo>
                  <a:lnTo>
                    <a:pt x="943" y="3"/>
                  </a:lnTo>
                  <a:lnTo>
                    <a:pt x="943" y="6"/>
                  </a:lnTo>
                  <a:lnTo>
                    <a:pt x="943" y="9"/>
                  </a:lnTo>
                  <a:lnTo>
                    <a:pt x="943" y="12"/>
                  </a:lnTo>
                  <a:lnTo>
                    <a:pt x="943" y="15"/>
                  </a:lnTo>
                  <a:lnTo>
                    <a:pt x="943" y="18"/>
                  </a:lnTo>
                  <a:lnTo>
                    <a:pt x="943" y="21"/>
                  </a:lnTo>
                  <a:lnTo>
                    <a:pt x="943" y="24"/>
                  </a:lnTo>
                  <a:lnTo>
                    <a:pt x="942" y="27"/>
                  </a:lnTo>
                  <a:lnTo>
                    <a:pt x="942" y="30"/>
                  </a:lnTo>
                  <a:lnTo>
                    <a:pt x="942" y="33"/>
                  </a:lnTo>
                  <a:lnTo>
                    <a:pt x="942" y="36"/>
                  </a:lnTo>
                  <a:lnTo>
                    <a:pt x="942" y="39"/>
                  </a:lnTo>
                  <a:lnTo>
                    <a:pt x="942" y="42"/>
                  </a:lnTo>
                  <a:lnTo>
                    <a:pt x="941" y="45"/>
                  </a:lnTo>
                  <a:lnTo>
                    <a:pt x="941" y="48"/>
                  </a:lnTo>
                  <a:lnTo>
                    <a:pt x="941" y="51"/>
                  </a:lnTo>
                  <a:lnTo>
                    <a:pt x="941" y="54"/>
                  </a:lnTo>
                  <a:lnTo>
                    <a:pt x="941" y="57"/>
                  </a:lnTo>
                  <a:lnTo>
                    <a:pt x="940" y="60"/>
                  </a:lnTo>
                  <a:lnTo>
                    <a:pt x="940" y="63"/>
                  </a:lnTo>
                  <a:lnTo>
                    <a:pt x="940" y="66"/>
                  </a:lnTo>
                  <a:lnTo>
                    <a:pt x="940" y="69"/>
                  </a:lnTo>
                  <a:lnTo>
                    <a:pt x="939" y="72"/>
                  </a:lnTo>
                  <a:lnTo>
                    <a:pt x="939" y="75"/>
                  </a:lnTo>
                  <a:lnTo>
                    <a:pt x="939" y="78"/>
                  </a:lnTo>
                  <a:lnTo>
                    <a:pt x="939" y="81"/>
                  </a:lnTo>
                  <a:lnTo>
                    <a:pt x="938" y="84"/>
                  </a:lnTo>
                  <a:lnTo>
                    <a:pt x="938" y="87"/>
                  </a:lnTo>
                  <a:lnTo>
                    <a:pt x="937" y="90"/>
                  </a:lnTo>
                  <a:lnTo>
                    <a:pt x="937" y="93"/>
                  </a:lnTo>
                  <a:lnTo>
                    <a:pt x="937" y="96"/>
                  </a:lnTo>
                  <a:lnTo>
                    <a:pt x="937" y="99"/>
                  </a:lnTo>
                  <a:lnTo>
                    <a:pt x="936" y="102"/>
                  </a:lnTo>
                  <a:lnTo>
                    <a:pt x="936" y="104"/>
                  </a:lnTo>
                  <a:lnTo>
                    <a:pt x="935" y="108"/>
                  </a:lnTo>
                  <a:lnTo>
                    <a:pt x="935" y="110"/>
                  </a:lnTo>
                  <a:lnTo>
                    <a:pt x="934" y="113"/>
                  </a:lnTo>
                  <a:lnTo>
                    <a:pt x="934" y="116"/>
                  </a:lnTo>
                  <a:lnTo>
                    <a:pt x="934" y="119"/>
                  </a:lnTo>
                  <a:lnTo>
                    <a:pt x="933" y="122"/>
                  </a:lnTo>
                  <a:lnTo>
                    <a:pt x="933" y="125"/>
                  </a:lnTo>
                  <a:lnTo>
                    <a:pt x="932" y="128"/>
                  </a:lnTo>
                  <a:lnTo>
                    <a:pt x="932" y="131"/>
                  </a:lnTo>
                  <a:lnTo>
                    <a:pt x="931" y="134"/>
                  </a:lnTo>
                  <a:lnTo>
                    <a:pt x="931" y="137"/>
                  </a:lnTo>
                  <a:lnTo>
                    <a:pt x="930" y="140"/>
                  </a:lnTo>
                  <a:lnTo>
                    <a:pt x="930" y="143"/>
                  </a:lnTo>
                  <a:lnTo>
                    <a:pt x="930" y="146"/>
                  </a:lnTo>
                  <a:lnTo>
                    <a:pt x="929" y="149"/>
                  </a:lnTo>
                  <a:lnTo>
                    <a:pt x="928" y="152"/>
                  </a:lnTo>
                  <a:lnTo>
                    <a:pt x="928" y="155"/>
                  </a:lnTo>
                  <a:lnTo>
                    <a:pt x="927" y="158"/>
                  </a:lnTo>
                  <a:lnTo>
                    <a:pt x="927" y="161"/>
                  </a:lnTo>
                  <a:lnTo>
                    <a:pt x="926" y="164"/>
                  </a:lnTo>
                  <a:lnTo>
                    <a:pt x="926" y="167"/>
                  </a:lnTo>
                  <a:lnTo>
                    <a:pt x="925" y="170"/>
                  </a:lnTo>
                  <a:lnTo>
                    <a:pt x="925" y="173"/>
                  </a:lnTo>
                  <a:lnTo>
                    <a:pt x="924" y="176"/>
                  </a:lnTo>
                  <a:lnTo>
                    <a:pt x="923" y="179"/>
                  </a:lnTo>
                  <a:lnTo>
                    <a:pt x="923" y="181"/>
                  </a:lnTo>
                  <a:lnTo>
                    <a:pt x="922" y="184"/>
                  </a:lnTo>
                  <a:lnTo>
                    <a:pt x="922" y="187"/>
                  </a:lnTo>
                  <a:lnTo>
                    <a:pt x="921" y="190"/>
                  </a:lnTo>
                  <a:lnTo>
                    <a:pt x="920" y="193"/>
                  </a:lnTo>
                  <a:lnTo>
                    <a:pt x="920" y="196"/>
                  </a:lnTo>
                  <a:lnTo>
                    <a:pt x="919" y="199"/>
                  </a:lnTo>
                  <a:lnTo>
                    <a:pt x="918" y="202"/>
                  </a:lnTo>
                  <a:lnTo>
                    <a:pt x="917" y="205"/>
                  </a:lnTo>
                  <a:lnTo>
                    <a:pt x="917" y="208"/>
                  </a:lnTo>
                  <a:lnTo>
                    <a:pt x="916" y="211"/>
                  </a:lnTo>
                  <a:lnTo>
                    <a:pt x="915" y="214"/>
                  </a:lnTo>
                  <a:lnTo>
                    <a:pt x="915" y="217"/>
                  </a:lnTo>
                  <a:lnTo>
                    <a:pt x="914" y="220"/>
                  </a:lnTo>
                  <a:lnTo>
                    <a:pt x="913" y="222"/>
                  </a:lnTo>
                  <a:lnTo>
                    <a:pt x="912" y="225"/>
                  </a:lnTo>
                  <a:lnTo>
                    <a:pt x="912" y="228"/>
                  </a:lnTo>
                  <a:lnTo>
                    <a:pt x="911" y="231"/>
                  </a:lnTo>
                  <a:lnTo>
                    <a:pt x="910" y="234"/>
                  </a:lnTo>
                  <a:lnTo>
                    <a:pt x="909" y="237"/>
                  </a:lnTo>
                  <a:lnTo>
                    <a:pt x="909" y="240"/>
                  </a:lnTo>
                  <a:lnTo>
                    <a:pt x="908" y="243"/>
                  </a:lnTo>
                  <a:lnTo>
                    <a:pt x="907" y="246"/>
                  </a:lnTo>
                  <a:lnTo>
                    <a:pt x="906" y="249"/>
                  </a:lnTo>
                  <a:lnTo>
                    <a:pt x="905" y="252"/>
                  </a:lnTo>
                  <a:lnTo>
                    <a:pt x="904" y="254"/>
                  </a:lnTo>
                  <a:lnTo>
                    <a:pt x="903" y="257"/>
                  </a:lnTo>
                  <a:lnTo>
                    <a:pt x="903" y="260"/>
                  </a:lnTo>
                  <a:lnTo>
                    <a:pt x="902" y="263"/>
                  </a:lnTo>
                  <a:lnTo>
                    <a:pt x="901" y="266"/>
                  </a:lnTo>
                  <a:lnTo>
                    <a:pt x="900" y="269"/>
                  </a:lnTo>
                  <a:lnTo>
                    <a:pt x="899" y="271"/>
                  </a:lnTo>
                  <a:lnTo>
                    <a:pt x="898" y="274"/>
                  </a:lnTo>
                  <a:lnTo>
                    <a:pt x="897" y="277"/>
                  </a:lnTo>
                  <a:lnTo>
                    <a:pt x="896" y="280"/>
                  </a:lnTo>
                  <a:lnTo>
                    <a:pt x="895" y="283"/>
                  </a:lnTo>
                  <a:lnTo>
                    <a:pt x="894" y="286"/>
                  </a:lnTo>
                  <a:lnTo>
                    <a:pt x="894" y="289"/>
                  </a:lnTo>
                  <a:lnTo>
                    <a:pt x="893" y="292"/>
                  </a:lnTo>
                  <a:lnTo>
                    <a:pt x="892" y="294"/>
                  </a:lnTo>
                  <a:lnTo>
                    <a:pt x="891" y="297"/>
                  </a:lnTo>
                  <a:lnTo>
                    <a:pt x="890" y="300"/>
                  </a:lnTo>
                  <a:lnTo>
                    <a:pt x="889" y="303"/>
                  </a:lnTo>
                  <a:lnTo>
                    <a:pt x="888" y="306"/>
                  </a:lnTo>
                  <a:lnTo>
                    <a:pt x="887" y="309"/>
                  </a:lnTo>
                  <a:lnTo>
                    <a:pt x="885" y="311"/>
                  </a:lnTo>
                  <a:lnTo>
                    <a:pt x="885" y="314"/>
                  </a:lnTo>
                  <a:lnTo>
                    <a:pt x="883" y="317"/>
                  </a:lnTo>
                  <a:lnTo>
                    <a:pt x="882" y="320"/>
                  </a:lnTo>
                  <a:lnTo>
                    <a:pt x="881" y="323"/>
                  </a:lnTo>
                  <a:lnTo>
                    <a:pt x="880" y="325"/>
                  </a:lnTo>
                  <a:lnTo>
                    <a:pt x="879" y="328"/>
                  </a:lnTo>
                  <a:lnTo>
                    <a:pt x="878" y="331"/>
                  </a:lnTo>
                  <a:lnTo>
                    <a:pt x="877" y="334"/>
                  </a:lnTo>
                  <a:lnTo>
                    <a:pt x="876" y="337"/>
                  </a:lnTo>
                  <a:lnTo>
                    <a:pt x="875" y="340"/>
                  </a:lnTo>
                  <a:lnTo>
                    <a:pt x="874" y="342"/>
                  </a:lnTo>
                  <a:lnTo>
                    <a:pt x="873" y="345"/>
                  </a:lnTo>
                  <a:lnTo>
                    <a:pt x="871" y="348"/>
                  </a:lnTo>
                  <a:lnTo>
                    <a:pt x="870" y="350"/>
                  </a:lnTo>
                  <a:lnTo>
                    <a:pt x="869" y="353"/>
                  </a:lnTo>
                  <a:lnTo>
                    <a:pt x="868" y="356"/>
                  </a:lnTo>
                  <a:lnTo>
                    <a:pt x="867" y="359"/>
                  </a:lnTo>
                  <a:lnTo>
                    <a:pt x="866" y="362"/>
                  </a:lnTo>
                  <a:lnTo>
                    <a:pt x="864" y="364"/>
                  </a:lnTo>
                  <a:lnTo>
                    <a:pt x="863" y="367"/>
                  </a:lnTo>
                  <a:lnTo>
                    <a:pt x="862" y="370"/>
                  </a:lnTo>
                  <a:lnTo>
                    <a:pt x="861" y="373"/>
                  </a:lnTo>
                  <a:lnTo>
                    <a:pt x="860" y="375"/>
                  </a:lnTo>
                  <a:lnTo>
                    <a:pt x="858" y="378"/>
                  </a:lnTo>
                  <a:lnTo>
                    <a:pt x="857" y="381"/>
                  </a:lnTo>
                  <a:lnTo>
                    <a:pt x="856" y="384"/>
                  </a:lnTo>
                  <a:lnTo>
                    <a:pt x="855" y="386"/>
                  </a:lnTo>
                  <a:lnTo>
                    <a:pt x="853" y="389"/>
                  </a:lnTo>
                  <a:lnTo>
                    <a:pt x="852" y="392"/>
                  </a:lnTo>
                  <a:lnTo>
                    <a:pt x="851" y="395"/>
                  </a:lnTo>
                  <a:lnTo>
                    <a:pt x="849" y="397"/>
                  </a:lnTo>
                  <a:lnTo>
                    <a:pt x="848" y="400"/>
                  </a:lnTo>
                  <a:lnTo>
                    <a:pt x="847" y="403"/>
                  </a:lnTo>
                  <a:lnTo>
                    <a:pt x="845" y="405"/>
                  </a:lnTo>
                  <a:lnTo>
                    <a:pt x="844" y="408"/>
                  </a:lnTo>
                  <a:lnTo>
                    <a:pt x="843" y="411"/>
                  </a:lnTo>
                  <a:lnTo>
                    <a:pt x="841" y="413"/>
                  </a:lnTo>
                  <a:lnTo>
                    <a:pt x="840" y="416"/>
                  </a:lnTo>
                  <a:lnTo>
                    <a:pt x="839" y="419"/>
                  </a:lnTo>
                  <a:lnTo>
                    <a:pt x="837" y="421"/>
                  </a:lnTo>
                  <a:lnTo>
                    <a:pt x="836" y="424"/>
                  </a:lnTo>
                  <a:lnTo>
                    <a:pt x="835" y="427"/>
                  </a:lnTo>
                  <a:lnTo>
                    <a:pt x="833" y="430"/>
                  </a:lnTo>
                  <a:lnTo>
                    <a:pt x="832" y="432"/>
                  </a:lnTo>
                  <a:lnTo>
                    <a:pt x="830" y="435"/>
                  </a:lnTo>
                  <a:lnTo>
                    <a:pt x="829" y="437"/>
                  </a:lnTo>
                  <a:lnTo>
                    <a:pt x="828" y="440"/>
                  </a:lnTo>
                  <a:lnTo>
                    <a:pt x="826" y="443"/>
                  </a:lnTo>
                  <a:lnTo>
                    <a:pt x="825" y="445"/>
                  </a:lnTo>
                  <a:lnTo>
                    <a:pt x="823" y="448"/>
                  </a:lnTo>
                  <a:lnTo>
                    <a:pt x="822" y="451"/>
                  </a:lnTo>
                  <a:lnTo>
                    <a:pt x="820" y="453"/>
                  </a:lnTo>
                  <a:lnTo>
                    <a:pt x="819" y="456"/>
                  </a:lnTo>
                  <a:lnTo>
                    <a:pt x="817" y="458"/>
                  </a:lnTo>
                  <a:lnTo>
                    <a:pt x="816" y="461"/>
                  </a:lnTo>
                  <a:lnTo>
                    <a:pt x="814" y="464"/>
                  </a:lnTo>
                  <a:lnTo>
                    <a:pt x="813" y="466"/>
                  </a:lnTo>
                  <a:lnTo>
                    <a:pt x="811" y="469"/>
                  </a:lnTo>
                  <a:lnTo>
                    <a:pt x="810" y="471"/>
                  </a:lnTo>
                  <a:lnTo>
                    <a:pt x="808" y="474"/>
                  </a:lnTo>
                  <a:lnTo>
                    <a:pt x="807" y="477"/>
                  </a:lnTo>
                  <a:lnTo>
                    <a:pt x="805" y="479"/>
                  </a:lnTo>
                  <a:lnTo>
                    <a:pt x="804" y="482"/>
                  </a:lnTo>
                  <a:lnTo>
                    <a:pt x="802" y="484"/>
                  </a:lnTo>
                  <a:lnTo>
                    <a:pt x="800" y="487"/>
                  </a:lnTo>
                  <a:lnTo>
                    <a:pt x="799" y="489"/>
                  </a:lnTo>
                  <a:lnTo>
                    <a:pt x="797" y="492"/>
                  </a:lnTo>
                  <a:lnTo>
                    <a:pt x="796" y="494"/>
                  </a:lnTo>
                  <a:lnTo>
                    <a:pt x="794" y="497"/>
                  </a:lnTo>
                  <a:lnTo>
                    <a:pt x="792" y="500"/>
                  </a:lnTo>
                  <a:lnTo>
                    <a:pt x="791" y="502"/>
                  </a:lnTo>
                  <a:lnTo>
                    <a:pt x="789" y="505"/>
                  </a:lnTo>
                  <a:lnTo>
                    <a:pt x="787" y="507"/>
                  </a:lnTo>
                  <a:lnTo>
                    <a:pt x="786" y="510"/>
                  </a:lnTo>
                  <a:lnTo>
                    <a:pt x="784" y="512"/>
                  </a:lnTo>
                  <a:lnTo>
                    <a:pt x="783" y="515"/>
                  </a:lnTo>
                  <a:lnTo>
                    <a:pt x="781" y="517"/>
                  </a:lnTo>
                  <a:lnTo>
                    <a:pt x="779" y="520"/>
                  </a:lnTo>
                  <a:lnTo>
                    <a:pt x="778" y="522"/>
                  </a:lnTo>
                  <a:lnTo>
                    <a:pt x="776" y="525"/>
                  </a:lnTo>
                  <a:lnTo>
                    <a:pt x="774" y="527"/>
                  </a:lnTo>
                  <a:lnTo>
                    <a:pt x="772" y="530"/>
                  </a:lnTo>
                  <a:lnTo>
                    <a:pt x="771" y="532"/>
                  </a:lnTo>
                  <a:lnTo>
                    <a:pt x="769" y="535"/>
                  </a:lnTo>
                  <a:lnTo>
                    <a:pt x="767" y="537"/>
                  </a:lnTo>
                  <a:lnTo>
                    <a:pt x="766" y="539"/>
                  </a:lnTo>
                  <a:lnTo>
                    <a:pt x="764" y="542"/>
                  </a:lnTo>
                  <a:lnTo>
                    <a:pt x="762" y="544"/>
                  </a:lnTo>
                  <a:lnTo>
                    <a:pt x="760" y="547"/>
                  </a:lnTo>
                  <a:lnTo>
                    <a:pt x="758" y="549"/>
                  </a:lnTo>
                  <a:lnTo>
                    <a:pt x="757" y="552"/>
                  </a:lnTo>
                  <a:lnTo>
                    <a:pt x="755" y="554"/>
                  </a:lnTo>
                  <a:lnTo>
                    <a:pt x="753" y="556"/>
                  </a:lnTo>
                  <a:lnTo>
                    <a:pt x="751" y="559"/>
                  </a:lnTo>
                  <a:lnTo>
                    <a:pt x="749" y="561"/>
                  </a:lnTo>
                  <a:lnTo>
                    <a:pt x="748" y="564"/>
                  </a:lnTo>
                  <a:lnTo>
                    <a:pt x="746" y="566"/>
                  </a:lnTo>
                  <a:lnTo>
                    <a:pt x="744" y="568"/>
                  </a:lnTo>
                  <a:lnTo>
                    <a:pt x="742" y="571"/>
                  </a:lnTo>
                  <a:lnTo>
                    <a:pt x="740" y="573"/>
                  </a:lnTo>
                  <a:lnTo>
                    <a:pt x="738" y="575"/>
                  </a:lnTo>
                  <a:lnTo>
                    <a:pt x="737" y="578"/>
                  </a:lnTo>
                  <a:lnTo>
                    <a:pt x="735" y="580"/>
                  </a:lnTo>
                  <a:lnTo>
                    <a:pt x="733" y="582"/>
                  </a:lnTo>
                  <a:lnTo>
                    <a:pt x="731" y="585"/>
                  </a:lnTo>
                  <a:lnTo>
                    <a:pt x="729" y="587"/>
                  </a:lnTo>
                  <a:lnTo>
                    <a:pt x="727" y="590"/>
                  </a:lnTo>
                  <a:lnTo>
                    <a:pt x="725" y="592"/>
                  </a:lnTo>
                  <a:lnTo>
                    <a:pt x="723" y="594"/>
                  </a:lnTo>
                  <a:lnTo>
                    <a:pt x="721" y="597"/>
                  </a:lnTo>
                  <a:lnTo>
                    <a:pt x="719" y="599"/>
                  </a:lnTo>
                  <a:lnTo>
                    <a:pt x="717" y="601"/>
                  </a:lnTo>
                  <a:lnTo>
                    <a:pt x="716" y="603"/>
                  </a:lnTo>
                  <a:lnTo>
                    <a:pt x="714" y="606"/>
                  </a:lnTo>
                  <a:lnTo>
                    <a:pt x="712" y="608"/>
                  </a:lnTo>
                  <a:lnTo>
                    <a:pt x="710" y="610"/>
                  </a:lnTo>
                  <a:lnTo>
                    <a:pt x="708" y="612"/>
                  </a:lnTo>
                  <a:lnTo>
                    <a:pt x="706" y="615"/>
                  </a:lnTo>
                  <a:lnTo>
                    <a:pt x="704" y="617"/>
                  </a:lnTo>
                  <a:lnTo>
                    <a:pt x="702" y="619"/>
                  </a:lnTo>
                  <a:lnTo>
                    <a:pt x="700" y="621"/>
                  </a:lnTo>
                  <a:lnTo>
                    <a:pt x="698" y="624"/>
                  </a:lnTo>
                  <a:lnTo>
                    <a:pt x="696" y="626"/>
                  </a:lnTo>
                  <a:lnTo>
                    <a:pt x="694" y="628"/>
                  </a:lnTo>
                  <a:lnTo>
                    <a:pt x="692" y="630"/>
                  </a:lnTo>
                  <a:lnTo>
                    <a:pt x="690" y="633"/>
                  </a:lnTo>
                  <a:lnTo>
                    <a:pt x="688" y="635"/>
                  </a:lnTo>
                  <a:lnTo>
                    <a:pt x="686" y="637"/>
                  </a:lnTo>
                  <a:lnTo>
                    <a:pt x="683" y="639"/>
                  </a:lnTo>
                  <a:lnTo>
                    <a:pt x="681" y="641"/>
                  </a:lnTo>
                  <a:lnTo>
                    <a:pt x="679" y="644"/>
                  </a:lnTo>
                  <a:lnTo>
                    <a:pt x="677" y="646"/>
                  </a:lnTo>
                  <a:lnTo>
                    <a:pt x="675" y="648"/>
                  </a:lnTo>
                  <a:lnTo>
                    <a:pt x="673" y="650"/>
                  </a:lnTo>
                  <a:lnTo>
                    <a:pt x="671" y="652"/>
                  </a:lnTo>
                  <a:lnTo>
                    <a:pt x="669" y="654"/>
                  </a:lnTo>
                  <a:lnTo>
                    <a:pt x="667" y="657"/>
                  </a:lnTo>
                  <a:lnTo>
                    <a:pt x="665" y="659"/>
                  </a:lnTo>
                  <a:lnTo>
                    <a:pt x="663" y="661"/>
                  </a:lnTo>
                  <a:lnTo>
                    <a:pt x="660" y="663"/>
                  </a:lnTo>
                  <a:lnTo>
                    <a:pt x="658" y="665"/>
                  </a:lnTo>
                  <a:lnTo>
                    <a:pt x="656" y="667"/>
                  </a:lnTo>
                  <a:lnTo>
                    <a:pt x="654" y="669"/>
                  </a:lnTo>
                  <a:lnTo>
                    <a:pt x="652" y="671"/>
                  </a:lnTo>
                  <a:lnTo>
                    <a:pt x="650" y="673"/>
                  </a:lnTo>
                  <a:lnTo>
                    <a:pt x="647" y="676"/>
                  </a:lnTo>
                  <a:lnTo>
                    <a:pt x="645" y="678"/>
                  </a:lnTo>
                  <a:lnTo>
                    <a:pt x="643" y="680"/>
                  </a:lnTo>
                  <a:lnTo>
                    <a:pt x="641" y="682"/>
                  </a:lnTo>
                  <a:lnTo>
                    <a:pt x="639" y="684"/>
                  </a:lnTo>
                  <a:lnTo>
                    <a:pt x="636" y="686"/>
                  </a:lnTo>
                  <a:lnTo>
                    <a:pt x="634" y="688"/>
                  </a:lnTo>
                  <a:lnTo>
                    <a:pt x="632" y="690"/>
                  </a:lnTo>
                  <a:lnTo>
                    <a:pt x="630" y="692"/>
                  </a:lnTo>
                  <a:lnTo>
                    <a:pt x="628" y="694"/>
                  </a:lnTo>
                  <a:lnTo>
                    <a:pt x="625" y="696"/>
                  </a:lnTo>
                  <a:lnTo>
                    <a:pt x="623" y="698"/>
                  </a:lnTo>
                  <a:lnTo>
                    <a:pt x="621" y="700"/>
                  </a:lnTo>
                  <a:lnTo>
                    <a:pt x="619" y="702"/>
                  </a:lnTo>
                  <a:lnTo>
                    <a:pt x="617" y="704"/>
                  </a:lnTo>
                  <a:lnTo>
                    <a:pt x="614" y="706"/>
                  </a:lnTo>
                  <a:lnTo>
                    <a:pt x="612" y="708"/>
                  </a:lnTo>
                  <a:lnTo>
                    <a:pt x="610" y="710"/>
                  </a:lnTo>
                  <a:lnTo>
                    <a:pt x="607" y="712"/>
                  </a:lnTo>
                  <a:lnTo>
                    <a:pt x="605" y="714"/>
                  </a:lnTo>
                  <a:lnTo>
                    <a:pt x="603" y="716"/>
                  </a:lnTo>
                  <a:lnTo>
                    <a:pt x="600" y="718"/>
                  </a:lnTo>
                  <a:lnTo>
                    <a:pt x="598" y="719"/>
                  </a:lnTo>
                  <a:lnTo>
                    <a:pt x="596" y="721"/>
                  </a:lnTo>
                  <a:lnTo>
                    <a:pt x="593" y="723"/>
                  </a:lnTo>
                  <a:lnTo>
                    <a:pt x="591" y="725"/>
                  </a:lnTo>
                  <a:lnTo>
                    <a:pt x="589" y="727"/>
                  </a:lnTo>
                  <a:lnTo>
                    <a:pt x="587" y="729"/>
                  </a:lnTo>
                  <a:lnTo>
                    <a:pt x="584" y="731"/>
                  </a:lnTo>
                  <a:lnTo>
                    <a:pt x="582" y="733"/>
                  </a:lnTo>
                  <a:lnTo>
                    <a:pt x="579" y="735"/>
                  </a:lnTo>
                  <a:lnTo>
                    <a:pt x="577" y="736"/>
                  </a:lnTo>
                  <a:lnTo>
                    <a:pt x="575" y="738"/>
                  </a:lnTo>
                  <a:lnTo>
                    <a:pt x="572" y="740"/>
                  </a:lnTo>
                  <a:lnTo>
                    <a:pt x="570" y="742"/>
                  </a:lnTo>
                  <a:lnTo>
                    <a:pt x="568" y="744"/>
                  </a:lnTo>
                  <a:lnTo>
                    <a:pt x="565" y="746"/>
                  </a:lnTo>
                  <a:lnTo>
                    <a:pt x="563" y="747"/>
                  </a:lnTo>
                  <a:lnTo>
                    <a:pt x="560" y="749"/>
                  </a:lnTo>
                  <a:lnTo>
                    <a:pt x="558" y="751"/>
                  </a:lnTo>
                  <a:lnTo>
                    <a:pt x="555" y="753"/>
                  </a:lnTo>
                  <a:lnTo>
                    <a:pt x="553" y="755"/>
                  </a:lnTo>
                  <a:lnTo>
                    <a:pt x="551" y="756"/>
                  </a:lnTo>
                  <a:lnTo>
                    <a:pt x="548" y="758"/>
                  </a:lnTo>
                  <a:lnTo>
                    <a:pt x="546" y="760"/>
                  </a:lnTo>
                  <a:lnTo>
                    <a:pt x="543" y="762"/>
                  </a:lnTo>
                  <a:lnTo>
                    <a:pt x="541" y="764"/>
                  </a:lnTo>
                  <a:lnTo>
                    <a:pt x="538" y="765"/>
                  </a:lnTo>
                  <a:lnTo>
                    <a:pt x="536" y="767"/>
                  </a:lnTo>
                  <a:lnTo>
                    <a:pt x="533" y="769"/>
                  </a:lnTo>
                  <a:lnTo>
                    <a:pt x="531" y="770"/>
                  </a:lnTo>
                  <a:lnTo>
                    <a:pt x="529" y="772"/>
                  </a:lnTo>
                  <a:lnTo>
                    <a:pt x="526" y="774"/>
                  </a:lnTo>
                  <a:lnTo>
                    <a:pt x="524" y="775"/>
                  </a:lnTo>
                  <a:lnTo>
                    <a:pt x="521" y="777"/>
                  </a:lnTo>
                  <a:lnTo>
                    <a:pt x="518" y="779"/>
                  </a:lnTo>
                  <a:lnTo>
                    <a:pt x="516" y="781"/>
                  </a:lnTo>
                  <a:lnTo>
                    <a:pt x="514" y="782"/>
                  </a:lnTo>
                  <a:lnTo>
                    <a:pt x="511" y="784"/>
                  </a:lnTo>
                  <a:lnTo>
                    <a:pt x="508" y="785"/>
                  </a:lnTo>
                  <a:lnTo>
                    <a:pt x="506" y="787"/>
                  </a:lnTo>
                  <a:lnTo>
                    <a:pt x="504" y="789"/>
                  </a:lnTo>
                  <a:lnTo>
                    <a:pt x="501" y="790"/>
                  </a:lnTo>
                  <a:lnTo>
                    <a:pt x="498" y="792"/>
                  </a:lnTo>
                  <a:lnTo>
                    <a:pt x="496" y="794"/>
                  </a:lnTo>
                  <a:lnTo>
                    <a:pt x="493" y="795"/>
                  </a:lnTo>
                  <a:lnTo>
                    <a:pt x="491" y="797"/>
                  </a:lnTo>
                  <a:lnTo>
                    <a:pt x="488" y="798"/>
                  </a:lnTo>
                  <a:lnTo>
                    <a:pt x="486" y="800"/>
                  </a:lnTo>
                  <a:lnTo>
                    <a:pt x="483" y="802"/>
                  </a:lnTo>
                  <a:lnTo>
                    <a:pt x="480" y="803"/>
                  </a:lnTo>
                  <a:lnTo>
                    <a:pt x="478" y="804"/>
                  </a:lnTo>
                  <a:lnTo>
                    <a:pt x="475" y="806"/>
                  </a:lnTo>
                  <a:lnTo>
                    <a:pt x="473" y="808"/>
                  </a:lnTo>
                  <a:lnTo>
                    <a:pt x="470" y="809"/>
                  </a:lnTo>
                  <a:lnTo>
                    <a:pt x="467" y="811"/>
                  </a:lnTo>
                  <a:lnTo>
                    <a:pt x="465" y="812"/>
                  </a:lnTo>
                  <a:lnTo>
                    <a:pt x="462" y="814"/>
                  </a:lnTo>
                  <a:lnTo>
                    <a:pt x="460" y="815"/>
                  </a:lnTo>
                  <a:lnTo>
                    <a:pt x="457" y="817"/>
                  </a:lnTo>
                  <a:lnTo>
                    <a:pt x="454" y="818"/>
                  </a:lnTo>
                  <a:lnTo>
                    <a:pt x="452" y="820"/>
                  </a:lnTo>
                  <a:lnTo>
                    <a:pt x="449" y="821"/>
                  </a:lnTo>
                  <a:lnTo>
                    <a:pt x="447" y="823"/>
                  </a:lnTo>
                  <a:lnTo>
                    <a:pt x="444" y="824"/>
                  </a:lnTo>
                  <a:lnTo>
                    <a:pt x="441" y="825"/>
                  </a:lnTo>
                  <a:lnTo>
                    <a:pt x="439" y="827"/>
                  </a:lnTo>
                  <a:lnTo>
                    <a:pt x="436" y="828"/>
                  </a:lnTo>
                  <a:lnTo>
                    <a:pt x="433" y="830"/>
                  </a:lnTo>
                  <a:lnTo>
                    <a:pt x="431" y="831"/>
                  </a:lnTo>
                  <a:lnTo>
                    <a:pt x="428" y="832"/>
                  </a:lnTo>
                  <a:lnTo>
                    <a:pt x="425" y="834"/>
                  </a:lnTo>
                  <a:lnTo>
                    <a:pt x="423" y="835"/>
                  </a:lnTo>
                  <a:lnTo>
                    <a:pt x="420" y="837"/>
                  </a:lnTo>
                  <a:lnTo>
                    <a:pt x="417" y="838"/>
                  </a:lnTo>
                  <a:lnTo>
                    <a:pt x="415" y="839"/>
                  </a:lnTo>
                  <a:lnTo>
                    <a:pt x="412" y="841"/>
                  </a:lnTo>
                  <a:lnTo>
                    <a:pt x="409" y="842"/>
                  </a:lnTo>
                  <a:lnTo>
                    <a:pt x="407" y="843"/>
                  </a:lnTo>
                  <a:lnTo>
                    <a:pt x="404" y="845"/>
                  </a:lnTo>
                  <a:lnTo>
                    <a:pt x="401" y="846"/>
                  </a:lnTo>
                  <a:lnTo>
                    <a:pt x="398" y="847"/>
                  </a:lnTo>
                  <a:lnTo>
                    <a:pt x="396" y="849"/>
                  </a:lnTo>
                  <a:lnTo>
                    <a:pt x="393" y="850"/>
                  </a:lnTo>
                  <a:lnTo>
                    <a:pt x="390" y="851"/>
                  </a:lnTo>
                  <a:lnTo>
                    <a:pt x="388" y="852"/>
                  </a:lnTo>
                  <a:lnTo>
                    <a:pt x="385" y="854"/>
                  </a:lnTo>
                  <a:lnTo>
                    <a:pt x="382" y="855"/>
                  </a:lnTo>
                  <a:lnTo>
                    <a:pt x="379" y="856"/>
                  </a:lnTo>
                  <a:lnTo>
                    <a:pt x="377" y="857"/>
                  </a:lnTo>
                  <a:lnTo>
                    <a:pt x="374" y="858"/>
                  </a:lnTo>
                  <a:lnTo>
                    <a:pt x="371" y="860"/>
                  </a:lnTo>
                  <a:lnTo>
                    <a:pt x="368" y="861"/>
                  </a:lnTo>
                  <a:lnTo>
                    <a:pt x="365" y="862"/>
                  </a:lnTo>
                  <a:lnTo>
                    <a:pt x="363" y="863"/>
                  </a:lnTo>
                  <a:lnTo>
                    <a:pt x="360" y="864"/>
                  </a:lnTo>
                  <a:lnTo>
                    <a:pt x="357" y="866"/>
                  </a:lnTo>
                  <a:lnTo>
                    <a:pt x="354" y="867"/>
                  </a:lnTo>
                  <a:lnTo>
                    <a:pt x="352" y="868"/>
                  </a:lnTo>
                  <a:lnTo>
                    <a:pt x="349" y="869"/>
                  </a:lnTo>
                  <a:lnTo>
                    <a:pt x="346" y="870"/>
                  </a:lnTo>
                  <a:lnTo>
                    <a:pt x="343" y="871"/>
                  </a:lnTo>
                  <a:lnTo>
                    <a:pt x="341" y="873"/>
                  </a:lnTo>
                  <a:lnTo>
                    <a:pt x="338" y="874"/>
                  </a:lnTo>
                  <a:lnTo>
                    <a:pt x="335" y="875"/>
                  </a:lnTo>
                  <a:lnTo>
                    <a:pt x="332" y="876"/>
                  </a:lnTo>
                  <a:lnTo>
                    <a:pt x="329" y="877"/>
                  </a:lnTo>
                  <a:lnTo>
                    <a:pt x="326" y="878"/>
                  </a:lnTo>
                  <a:lnTo>
                    <a:pt x="324" y="879"/>
                  </a:lnTo>
                  <a:lnTo>
                    <a:pt x="321" y="880"/>
                  </a:lnTo>
                  <a:lnTo>
                    <a:pt x="318" y="881"/>
                  </a:lnTo>
                  <a:lnTo>
                    <a:pt x="315" y="882"/>
                  </a:lnTo>
                  <a:lnTo>
                    <a:pt x="312" y="883"/>
                  </a:lnTo>
                  <a:lnTo>
                    <a:pt x="309" y="884"/>
                  </a:lnTo>
                  <a:lnTo>
                    <a:pt x="307" y="885"/>
                  </a:lnTo>
                  <a:lnTo>
                    <a:pt x="304" y="886"/>
                  </a:lnTo>
                  <a:lnTo>
                    <a:pt x="301" y="887"/>
                  </a:lnTo>
                  <a:lnTo>
                    <a:pt x="298" y="888"/>
                  </a:lnTo>
                  <a:lnTo>
                    <a:pt x="295" y="889"/>
                  </a:lnTo>
                  <a:lnTo>
                    <a:pt x="292" y="890"/>
                  </a:lnTo>
                  <a:lnTo>
                    <a:pt x="290" y="891"/>
                  </a:lnTo>
                  <a:lnTo>
                    <a:pt x="287" y="892"/>
                  </a:lnTo>
                  <a:lnTo>
                    <a:pt x="284" y="893"/>
                  </a:lnTo>
                  <a:lnTo>
                    <a:pt x="281" y="894"/>
                  </a:lnTo>
                  <a:lnTo>
                    <a:pt x="278" y="895"/>
                  </a:lnTo>
                  <a:lnTo>
                    <a:pt x="275" y="896"/>
                  </a:lnTo>
                  <a:lnTo>
                    <a:pt x="272" y="897"/>
                  </a:lnTo>
                  <a:lnTo>
                    <a:pt x="270" y="898"/>
                  </a:lnTo>
                  <a:lnTo>
                    <a:pt x="267" y="899"/>
                  </a:lnTo>
                  <a:lnTo>
                    <a:pt x="264" y="899"/>
                  </a:lnTo>
                  <a:lnTo>
                    <a:pt x="261" y="900"/>
                  </a:lnTo>
                  <a:lnTo>
                    <a:pt x="258" y="901"/>
                  </a:lnTo>
                  <a:lnTo>
                    <a:pt x="255" y="902"/>
                  </a:lnTo>
                  <a:lnTo>
                    <a:pt x="252" y="903"/>
                  </a:lnTo>
                  <a:lnTo>
                    <a:pt x="249" y="904"/>
                  </a:lnTo>
                  <a:lnTo>
                    <a:pt x="246" y="905"/>
                  </a:lnTo>
                  <a:lnTo>
                    <a:pt x="243" y="905"/>
                  </a:lnTo>
                  <a:lnTo>
                    <a:pt x="241" y="906"/>
                  </a:lnTo>
                  <a:lnTo>
                    <a:pt x="238" y="907"/>
                  </a:lnTo>
                  <a:lnTo>
                    <a:pt x="235" y="908"/>
                  </a:lnTo>
                  <a:lnTo>
                    <a:pt x="232" y="909"/>
                  </a:lnTo>
                  <a:lnTo>
                    <a:pt x="229" y="909"/>
                  </a:lnTo>
                  <a:lnTo>
                    <a:pt x="226" y="910"/>
                  </a:lnTo>
                  <a:lnTo>
                    <a:pt x="223" y="911"/>
                  </a:lnTo>
                  <a:lnTo>
                    <a:pt x="220" y="911"/>
                  </a:lnTo>
                  <a:lnTo>
                    <a:pt x="217" y="912"/>
                  </a:lnTo>
                  <a:lnTo>
                    <a:pt x="214" y="913"/>
                  </a:lnTo>
                  <a:lnTo>
                    <a:pt x="211" y="914"/>
                  </a:lnTo>
                  <a:lnTo>
                    <a:pt x="209" y="914"/>
                  </a:lnTo>
                  <a:lnTo>
                    <a:pt x="206" y="915"/>
                  </a:lnTo>
                  <a:lnTo>
                    <a:pt x="203" y="916"/>
                  </a:lnTo>
                  <a:lnTo>
                    <a:pt x="200" y="916"/>
                  </a:lnTo>
                  <a:lnTo>
                    <a:pt x="197" y="917"/>
                  </a:lnTo>
                  <a:lnTo>
                    <a:pt x="194" y="918"/>
                  </a:lnTo>
                  <a:lnTo>
                    <a:pt x="191" y="918"/>
                  </a:lnTo>
                  <a:lnTo>
                    <a:pt x="188" y="919"/>
                  </a:lnTo>
                  <a:lnTo>
                    <a:pt x="185" y="920"/>
                  </a:lnTo>
                  <a:lnTo>
                    <a:pt x="182" y="920"/>
                  </a:lnTo>
                  <a:lnTo>
                    <a:pt x="179" y="921"/>
                  </a:lnTo>
                  <a:lnTo>
                    <a:pt x="176" y="922"/>
                  </a:lnTo>
                  <a:lnTo>
                    <a:pt x="173" y="922"/>
                  </a:lnTo>
                  <a:lnTo>
                    <a:pt x="170" y="923"/>
                  </a:lnTo>
                  <a:lnTo>
                    <a:pt x="167" y="923"/>
                  </a:lnTo>
                  <a:lnTo>
                    <a:pt x="164" y="924"/>
                  </a:lnTo>
                  <a:lnTo>
                    <a:pt x="162" y="924"/>
                  </a:lnTo>
                  <a:lnTo>
                    <a:pt x="159" y="925"/>
                  </a:lnTo>
                  <a:lnTo>
                    <a:pt x="156" y="926"/>
                  </a:lnTo>
                  <a:lnTo>
                    <a:pt x="153" y="926"/>
                  </a:lnTo>
                  <a:lnTo>
                    <a:pt x="150" y="926"/>
                  </a:lnTo>
                  <a:lnTo>
                    <a:pt x="147" y="927"/>
                  </a:lnTo>
                  <a:lnTo>
                    <a:pt x="144" y="928"/>
                  </a:lnTo>
                  <a:lnTo>
                    <a:pt x="141" y="928"/>
                  </a:lnTo>
                  <a:lnTo>
                    <a:pt x="138" y="929"/>
                  </a:lnTo>
                  <a:lnTo>
                    <a:pt x="135" y="929"/>
                  </a:lnTo>
                  <a:lnTo>
                    <a:pt x="132" y="929"/>
                  </a:lnTo>
                  <a:lnTo>
                    <a:pt x="129" y="930"/>
                  </a:lnTo>
                  <a:lnTo>
                    <a:pt x="126" y="930"/>
                  </a:lnTo>
                  <a:lnTo>
                    <a:pt x="123" y="931"/>
                  </a:lnTo>
                  <a:lnTo>
                    <a:pt x="120" y="931"/>
                  </a:lnTo>
                  <a:lnTo>
                    <a:pt x="117" y="932"/>
                  </a:lnTo>
                  <a:lnTo>
                    <a:pt x="114" y="932"/>
                  </a:lnTo>
                  <a:lnTo>
                    <a:pt x="111" y="933"/>
                  </a:lnTo>
                  <a:lnTo>
                    <a:pt x="108" y="933"/>
                  </a:lnTo>
                  <a:lnTo>
                    <a:pt x="105" y="933"/>
                  </a:lnTo>
                  <a:lnTo>
                    <a:pt x="102" y="934"/>
                  </a:lnTo>
                  <a:lnTo>
                    <a:pt x="99" y="934"/>
                  </a:lnTo>
                  <a:lnTo>
                    <a:pt x="96" y="934"/>
                  </a:lnTo>
                  <a:lnTo>
                    <a:pt x="93" y="935"/>
                  </a:lnTo>
                  <a:lnTo>
                    <a:pt x="90" y="935"/>
                  </a:lnTo>
                  <a:lnTo>
                    <a:pt x="87" y="935"/>
                  </a:lnTo>
                  <a:lnTo>
                    <a:pt x="84" y="936"/>
                  </a:lnTo>
                  <a:lnTo>
                    <a:pt x="81" y="936"/>
                  </a:lnTo>
                  <a:lnTo>
                    <a:pt x="78" y="936"/>
                  </a:lnTo>
                  <a:lnTo>
                    <a:pt x="75" y="937"/>
                  </a:lnTo>
                  <a:lnTo>
                    <a:pt x="72" y="937"/>
                  </a:lnTo>
                  <a:lnTo>
                    <a:pt x="69" y="937"/>
                  </a:lnTo>
                  <a:lnTo>
                    <a:pt x="66" y="937"/>
                  </a:lnTo>
                  <a:lnTo>
                    <a:pt x="63" y="938"/>
                  </a:lnTo>
                  <a:lnTo>
                    <a:pt x="60" y="938"/>
                  </a:lnTo>
                  <a:lnTo>
                    <a:pt x="57" y="938"/>
                  </a:lnTo>
                  <a:lnTo>
                    <a:pt x="54" y="938"/>
                  </a:lnTo>
                  <a:lnTo>
                    <a:pt x="51" y="939"/>
                  </a:lnTo>
                  <a:lnTo>
                    <a:pt x="48" y="939"/>
                  </a:lnTo>
                  <a:lnTo>
                    <a:pt x="45" y="939"/>
                  </a:lnTo>
                  <a:lnTo>
                    <a:pt x="42" y="939"/>
                  </a:lnTo>
                  <a:lnTo>
                    <a:pt x="39" y="939"/>
                  </a:lnTo>
                  <a:lnTo>
                    <a:pt x="36" y="939"/>
                  </a:lnTo>
                  <a:lnTo>
                    <a:pt x="33" y="940"/>
                  </a:lnTo>
                  <a:lnTo>
                    <a:pt x="30" y="940"/>
                  </a:lnTo>
                  <a:lnTo>
                    <a:pt x="27" y="940"/>
                  </a:lnTo>
                  <a:lnTo>
                    <a:pt x="24" y="940"/>
                  </a:lnTo>
                  <a:lnTo>
                    <a:pt x="21" y="940"/>
                  </a:lnTo>
                  <a:lnTo>
                    <a:pt x="18" y="940"/>
                  </a:lnTo>
                  <a:lnTo>
                    <a:pt x="15" y="940"/>
                  </a:lnTo>
                  <a:lnTo>
                    <a:pt x="12" y="940"/>
                  </a:lnTo>
                  <a:lnTo>
                    <a:pt x="9" y="941"/>
                  </a:lnTo>
                  <a:lnTo>
                    <a:pt x="6" y="941"/>
                  </a:lnTo>
                  <a:lnTo>
                    <a:pt x="3" y="941"/>
                  </a:lnTo>
                  <a:lnTo>
                    <a:pt x="0" y="941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845" y="3186"/>
              <a:ext cx="1289" cy="602"/>
            </a:xfrm>
            <a:custGeom>
              <a:avLst/>
              <a:gdLst>
                <a:gd name="T0" fmla="*/ 1279 w 1289"/>
                <a:gd name="T1" fmla="*/ 20 h 602"/>
                <a:gd name="T2" fmla="*/ 1269 w 1289"/>
                <a:gd name="T3" fmla="*/ 42 h 602"/>
                <a:gd name="T4" fmla="*/ 1257 w 1289"/>
                <a:gd name="T5" fmla="*/ 65 h 602"/>
                <a:gd name="T6" fmla="*/ 1245 w 1289"/>
                <a:gd name="T7" fmla="*/ 87 h 602"/>
                <a:gd name="T8" fmla="*/ 1233 w 1289"/>
                <a:gd name="T9" fmla="*/ 109 h 602"/>
                <a:gd name="T10" fmla="*/ 1220 w 1289"/>
                <a:gd name="T11" fmla="*/ 130 h 602"/>
                <a:gd name="T12" fmla="*/ 1206 w 1289"/>
                <a:gd name="T13" fmla="*/ 151 h 602"/>
                <a:gd name="T14" fmla="*/ 1192 w 1289"/>
                <a:gd name="T15" fmla="*/ 172 h 602"/>
                <a:gd name="T16" fmla="*/ 1178 w 1289"/>
                <a:gd name="T17" fmla="*/ 193 h 602"/>
                <a:gd name="T18" fmla="*/ 1163 w 1289"/>
                <a:gd name="T19" fmla="*/ 213 h 602"/>
                <a:gd name="T20" fmla="*/ 1147 w 1289"/>
                <a:gd name="T21" fmla="*/ 233 h 602"/>
                <a:gd name="T22" fmla="*/ 1131 w 1289"/>
                <a:gd name="T23" fmla="*/ 252 h 602"/>
                <a:gd name="T24" fmla="*/ 1114 w 1289"/>
                <a:gd name="T25" fmla="*/ 271 h 602"/>
                <a:gd name="T26" fmla="*/ 1097 w 1289"/>
                <a:gd name="T27" fmla="*/ 289 h 602"/>
                <a:gd name="T28" fmla="*/ 1080 w 1289"/>
                <a:gd name="T29" fmla="*/ 307 h 602"/>
                <a:gd name="T30" fmla="*/ 1062 w 1289"/>
                <a:gd name="T31" fmla="*/ 325 h 602"/>
                <a:gd name="T32" fmla="*/ 1043 w 1289"/>
                <a:gd name="T33" fmla="*/ 342 h 602"/>
                <a:gd name="T34" fmla="*/ 1024 w 1289"/>
                <a:gd name="T35" fmla="*/ 359 h 602"/>
                <a:gd name="T36" fmla="*/ 1005 w 1289"/>
                <a:gd name="T37" fmla="*/ 375 h 602"/>
                <a:gd name="T38" fmla="*/ 986 w 1289"/>
                <a:gd name="T39" fmla="*/ 390 h 602"/>
                <a:gd name="T40" fmla="*/ 965 w 1289"/>
                <a:gd name="T41" fmla="*/ 406 h 602"/>
                <a:gd name="T42" fmla="*/ 945 w 1289"/>
                <a:gd name="T43" fmla="*/ 420 h 602"/>
                <a:gd name="T44" fmla="*/ 924 w 1289"/>
                <a:gd name="T45" fmla="*/ 435 h 602"/>
                <a:gd name="T46" fmla="*/ 903 w 1289"/>
                <a:gd name="T47" fmla="*/ 448 h 602"/>
                <a:gd name="T48" fmla="*/ 882 w 1289"/>
                <a:gd name="T49" fmla="*/ 461 h 602"/>
                <a:gd name="T50" fmla="*/ 860 w 1289"/>
                <a:gd name="T51" fmla="*/ 474 h 602"/>
                <a:gd name="T52" fmla="*/ 838 w 1289"/>
                <a:gd name="T53" fmla="*/ 486 h 602"/>
                <a:gd name="T54" fmla="*/ 815 w 1289"/>
                <a:gd name="T55" fmla="*/ 497 h 602"/>
                <a:gd name="T56" fmla="*/ 793 w 1289"/>
                <a:gd name="T57" fmla="*/ 508 h 602"/>
                <a:gd name="T58" fmla="*/ 770 w 1289"/>
                <a:gd name="T59" fmla="*/ 519 h 602"/>
                <a:gd name="T60" fmla="*/ 747 w 1289"/>
                <a:gd name="T61" fmla="*/ 529 h 602"/>
                <a:gd name="T62" fmla="*/ 723 w 1289"/>
                <a:gd name="T63" fmla="*/ 538 h 602"/>
                <a:gd name="T64" fmla="*/ 699 w 1289"/>
                <a:gd name="T65" fmla="*/ 546 h 602"/>
                <a:gd name="T66" fmla="*/ 676 w 1289"/>
                <a:gd name="T67" fmla="*/ 554 h 602"/>
                <a:gd name="T68" fmla="*/ 651 w 1289"/>
                <a:gd name="T69" fmla="*/ 562 h 602"/>
                <a:gd name="T70" fmla="*/ 627 w 1289"/>
                <a:gd name="T71" fmla="*/ 568 h 602"/>
                <a:gd name="T72" fmla="*/ 603 w 1289"/>
                <a:gd name="T73" fmla="*/ 575 h 602"/>
                <a:gd name="T74" fmla="*/ 578 w 1289"/>
                <a:gd name="T75" fmla="*/ 580 h 602"/>
                <a:gd name="T76" fmla="*/ 554 w 1289"/>
                <a:gd name="T77" fmla="*/ 585 h 602"/>
                <a:gd name="T78" fmla="*/ 529 w 1289"/>
                <a:gd name="T79" fmla="*/ 589 h 602"/>
                <a:gd name="T80" fmla="*/ 504 w 1289"/>
                <a:gd name="T81" fmla="*/ 593 h 602"/>
                <a:gd name="T82" fmla="*/ 479 w 1289"/>
                <a:gd name="T83" fmla="*/ 596 h 602"/>
                <a:gd name="T84" fmla="*/ 454 w 1289"/>
                <a:gd name="T85" fmla="*/ 599 h 602"/>
                <a:gd name="T86" fmla="*/ 429 w 1289"/>
                <a:gd name="T87" fmla="*/ 600 h 602"/>
                <a:gd name="T88" fmla="*/ 403 w 1289"/>
                <a:gd name="T89" fmla="*/ 602 h 602"/>
                <a:gd name="T90" fmla="*/ 378 w 1289"/>
                <a:gd name="T91" fmla="*/ 602 h 602"/>
                <a:gd name="T92" fmla="*/ 353 w 1289"/>
                <a:gd name="T93" fmla="*/ 602 h 602"/>
                <a:gd name="T94" fmla="*/ 328 w 1289"/>
                <a:gd name="T95" fmla="*/ 601 h 602"/>
                <a:gd name="T96" fmla="*/ 303 w 1289"/>
                <a:gd name="T97" fmla="*/ 600 h 602"/>
                <a:gd name="T98" fmla="*/ 278 w 1289"/>
                <a:gd name="T99" fmla="*/ 598 h 602"/>
                <a:gd name="T100" fmla="*/ 253 w 1289"/>
                <a:gd name="T101" fmla="*/ 596 h 602"/>
                <a:gd name="T102" fmla="*/ 228 w 1289"/>
                <a:gd name="T103" fmla="*/ 592 h 602"/>
                <a:gd name="T104" fmla="*/ 203 w 1289"/>
                <a:gd name="T105" fmla="*/ 588 h 602"/>
                <a:gd name="T106" fmla="*/ 178 w 1289"/>
                <a:gd name="T107" fmla="*/ 584 h 602"/>
                <a:gd name="T108" fmla="*/ 154 w 1289"/>
                <a:gd name="T109" fmla="*/ 579 h 602"/>
                <a:gd name="T110" fmla="*/ 129 w 1289"/>
                <a:gd name="T111" fmla="*/ 573 h 602"/>
                <a:gd name="T112" fmla="*/ 105 w 1289"/>
                <a:gd name="T113" fmla="*/ 567 h 602"/>
                <a:gd name="T114" fmla="*/ 80 w 1289"/>
                <a:gd name="T115" fmla="*/ 560 h 602"/>
                <a:gd name="T116" fmla="*/ 56 w 1289"/>
                <a:gd name="T117" fmla="*/ 552 h 602"/>
                <a:gd name="T118" fmla="*/ 32 w 1289"/>
                <a:gd name="T119" fmla="*/ 544 h 602"/>
                <a:gd name="T120" fmla="*/ 9 w 1289"/>
                <a:gd name="T121" fmla="*/ 53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9" h="602">
                  <a:moveTo>
                    <a:pt x="1289" y="0"/>
                  </a:moveTo>
                  <a:lnTo>
                    <a:pt x="1287" y="3"/>
                  </a:lnTo>
                  <a:lnTo>
                    <a:pt x="1286" y="5"/>
                  </a:lnTo>
                  <a:lnTo>
                    <a:pt x="1285" y="8"/>
                  </a:lnTo>
                  <a:lnTo>
                    <a:pt x="1283" y="11"/>
                  </a:lnTo>
                  <a:lnTo>
                    <a:pt x="1282" y="14"/>
                  </a:lnTo>
                  <a:lnTo>
                    <a:pt x="1281" y="17"/>
                  </a:lnTo>
                  <a:lnTo>
                    <a:pt x="1279" y="20"/>
                  </a:lnTo>
                  <a:lnTo>
                    <a:pt x="1278" y="23"/>
                  </a:lnTo>
                  <a:lnTo>
                    <a:pt x="1277" y="25"/>
                  </a:lnTo>
                  <a:lnTo>
                    <a:pt x="1276" y="28"/>
                  </a:lnTo>
                  <a:lnTo>
                    <a:pt x="1274" y="31"/>
                  </a:lnTo>
                  <a:lnTo>
                    <a:pt x="1273" y="34"/>
                  </a:lnTo>
                  <a:lnTo>
                    <a:pt x="1272" y="37"/>
                  </a:lnTo>
                  <a:lnTo>
                    <a:pt x="1270" y="40"/>
                  </a:lnTo>
                  <a:lnTo>
                    <a:pt x="1269" y="42"/>
                  </a:lnTo>
                  <a:lnTo>
                    <a:pt x="1267" y="45"/>
                  </a:lnTo>
                  <a:lnTo>
                    <a:pt x="1266" y="48"/>
                  </a:lnTo>
                  <a:lnTo>
                    <a:pt x="1264" y="51"/>
                  </a:lnTo>
                  <a:lnTo>
                    <a:pt x="1263" y="54"/>
                  </a:lnTo>
                  <a:lnTo>
                    <a:pt x="1262" y="56"/>
                  </a:lnTo>
                  <a:lnTo>
                    <a:pt x="1260" y="59"/>
                  </a:lnTo>
                  <a:lnTo>
                    <a:pt x="1259" y="62"/>
                  </a:lnTo>
                  <a:lnTo>
                    <a:pt x="1257" y="65"/>
                  </a:lnTo>
                  <a:lnTo>
                    <a:pt x="1256" y="68"/>
                  </a:lnTo>
                  <a:lnTo>
                    <a:pt x="1254" y="70"/>
                  </a:lnTo>
                  <a:lnTo>
                    <a:pt x="1253" y="73"/>
                  </a:lnTo>
                  <a:lnTo>
                    <a:pt x="1251" y="76"/>
                  </a:lnTo>
                  <a:lnTo>
                    <a:pt x="1250" y="79"/>
                  </a:lnTo>
                  <a:lnTo>
                    <a:pt x="1248" y="82"/>
                  </a:lnTo>
                  <a:lnTo>
                    <a:pt x="1247" y="84"/>
                  </a:lnTo>
                  <a:lnTo>
                    <a:pt x="1245" y="87"/>
                  </a:lnTo>
                  <a:lnTo>
                    <a:pt x="1244" y="90"/>
                  </a:lnTo>
                  <a:lnTo>
                    <a:pt x="1242" y="93"/>
                  </a:lnTo>
                  <a:lnTo>
                    <a:pt x="1241" y="95"/>
                  </a:lnTo>
                  <a:lnTo>
                    <a:pt x="1239" y="98"/>
                  </a:lnTo>
                  <a:lnTo>
                    <a:pt x="1238" y="101"/>
                  </a:lnTo>
                  <a:lnTo>
                    <a:pt x="1236" y="103"/>
                  </a:lnTo>
                  <a:lnTo>
                    <a:pt x="1235" y="106"/>
                  </a:lnTo>
                  <a:lnTo>
                    <a:pt x="1233" y="109"/>
                  </a:lnTo>
                  <a:lnTo>
                    <a:pt x="1231" y="112"/>
                  </a:lnTo>
                  <a:lnTo>
                    <a:pt x="1230" y="114"/>
                  </a:lnTo>
                  <a:lnTo>
                    <a:pt x="1228" y="117"/>
                  </a:lnTo>
                  <a:lnTo>
                    <a:pt x="1227" y="120"/>
                  </a:lnTo>
                  <a:lnTo>
                    <a:pt x="1225" y="122"/>
                  </a:lnTo>
                  <a:lnTo>
                    <a:pt x="1223" y="125"/>
                  </a:lnTo>
                  <a:lnTo>
                    <a:pt x="1222" y="128"/>
                  </a:lnTo>
                  <a:lnTo>
                    <a:pt x="1220" y="130"/>
                  </a:lnTo>
                  <a:lnTo>
                    <a:pt x="1218" y="133"/>
                  </a:lnTo>
                  <a:lnTo>
                    <a:pt x="1216" y="136"/>
                  </a:lnTo>
                  <a:lnTo>
                    <a:pt x="1215" y="138"/>
                  </a:lnTo>
                  <a:lnTo>
                    <a:pt x="1213" y="141"/>
                  </a:lnTo>
                  <a:lnTo>
                    <a:pt x="1212" y="144"/>
                  </a:lnTo>
                  <a:lnTo>
                    <a:pt x="1210" y="146"/>
                  </a:lnTo>
                  <a:lnTo>
                    <a:pt x="1208" y="149"/>
                  </a:lnTo>
                  <a:lnTo>
                    <a:pt x="1206" y="151"/>
                  </a:lnTo>
                  <a:lnTo>
                    <a:pt x="1205" y="154"/>
                  </a:lnTo>
                  <a:lnTo>
                    <a:pt x="1203" y="157"/>
                  </a:lnTo>
                  <a:lnTo>
                    <a:pt x="1201" y="159"/>
                  </a:lnTo>
                  <a:lnTo>
                    <a:pt x="1199" y="162"/>
                  </a:lnTo>
                  <a:lnTo>
                    <a:pt x="1198" y="165"/>
                  </a:lnTo>
                  <a:lnTo>
                    <a:pt x="1196" y="167"/>
                  </a:lnTo>
                  <a:lnTo>
                    <a:pt x="1194" y="170"/>
                  </a:lnTo>
                  <a:lnTo>
                    <a:pt x="1192" y="172"/>
                  </a:lnTo>
                  <a:lnTo>
                    <a:pt x="1190" y="175"/>
                  </a:lnTo>
                  <a:lnTo>
                    <a:pt x="1189" y="177"/>
                  </a:lnTo>
                  <a:lnTo>
                    <a:pt x="1187" y="180"/>
                  </a:lnTo>
                  <a:lnTo>
                    <a:pt x="1185" y="183"/>
                  </a:lnTo>
                  <a:lnTo>
                    <a:pt x="1183" y="185"/>
                  </a:lnTo>
                  <a:lnTo>
                    <a:pt x="1181" y="188"/>
                  </a:lnTo>
                  <a:lnTo>
                    <a:pt x="1180" y="190"/>
                  </a:lnTo>
                  <a:lnTo>
                    <a:pt x="1178" y="193"/>
                  </a:lnTo>
                  <a:lnTo>
                    <a:pt x="1176" y="195"/>
                  </a:lnTo>
                  <a:lnTo>
                    <a:pt x="1174" y="198"/>
                  </a:lnTo>
                  <a:lnTo>
                    <a:pt x="1172" y="200"/>
                  </a:lnTo>
                  <a:lnTo>
                    <a:pt x="1170" y="203"/>
                  </a:lnTo>
                  <a:lnTo>
                    <a:pt x="1168" y="205"/>
                  </a:lnTo>
                  <a:lnTo>
                    <a:pt x="1166" y="208"/>
                  </a:lnTo>
                  <a:lnTo>
                    <a:pt x="1164" y="210"/>
                  </a:lnTo>
                  <a:lnTo>
                    <a:pt x="1163" y="213"/>
                  </a:lnTo>
                  <a:lnTo>
                    <a:pt x="1161" y="215"/>
                  </a:lnTo>
                  <a:lnTo>
                    <a:pt x="1159" y="218"/>
                  </a:lnTo>
                  <a:lnTo>
                    <a:pt x="1157" y="220"/>
                  </a:lnTo>
                  <a:lnTo>
                    <a:pt x="1155" y="223"/>
                  </a:lnTo>
                  <a:lnTo>
                    <a:pt x="1153" y="225"/>
                  </a:lnTo>
                  <a:lnTo>
                    <a:pt x="1151" y="228"/>
                  </a:lnTo>
                  <a:lnTo>
                    <a:pt x="1149" y="230"/>
                  </a:lnTo>
                  <a:lnTo>
                    <a:pt x="1147" y="233"/>
                  </a:lnTo>
                  <a:lnTo>
                    <a:pt x="1145" y="235"/>
                  </a:lnTo>
                  <a:lnTo>
                    <a:pt x="1143" y="237"/>
                  </a:lnTo>
                  <a:lnTo>
                    <a:pt x="1141" y="240"/>
                  </a:lnTo>
                  <a:lnTo>
                    <a:pt x="1139" y="242"/>
                  </a:lnTo>
                  <a:lnTo>
                    <a:pt x="1137" y="245"/>
                  </a:lnTo>
                  <a:lnTo>
                    <a:pt x="1135" y="247"/>
                  </a:lnTo>
                  <a:lnTo>
                    <a:pt x="1133" y="249"/>
                  </a:lnTo>
                  <a:lnTo>
                    <a:pt x="1131" y="252"/>
                  </a:lnTo>
                  <a:lnTo>
                    <a:pt x="1129" y="254"/>
                  </a:lnTo>
                  <a:lnTo>
                    <a:pt x="1127" y="257"/>
                  </a:lnTo>
                  <a:lnTo>
                    <a:pt x="1125" y="259"/>
                  </a:lnTo>
                  <a:lnTo>
                    <a:pt x="1122" y="261"/>
                  </a:lnTo>
                  <a:lnTo>
                    <a:pt x="1120" y="264"/>
                  </a:lnTo>
                  <a:lnTo>
                    <a:pt x="1118" y="266"/>
                  </a:lnTo>
                  <a:lnTo>
                    <a:pt x="1116" y="268"/>
                  </a:lnTo>
                  <a:lnTo>
                    <a:pt x="1114" y="271"/>
                  </a:lnTo>
                  <a:lnTo>
                    <a:pt x="1112" y="273"/>
                  </a:lnTo>
                  <a:lnTo>
                    <a:pt x="1110" y="275"/>
                  </a:lnTo>
                  <a:lnTo>
                    <a:pt x="1108" y="278"/>
                  </a:lnTo>
                  <a:lnTo>
                    <a:pt x="1106" y="280"/>
                  </a:lnTo>
                  <a:lnTo>
                    <a:pt x="1103" y="282"/>
                  </a:lnTo>
                  <a:lnTo>
                    <a:pt x="1101" y="285"/>
                  </a:lnTo>
                  <a:lnTo>
                    <a:pt x="1099" y="287"/>
                  </a:lnTo>
                  <a:lnTo>
                    <a:pt x="1097" y="289"/>
                  </a:lnTo>
                  <a:lnTo>
                    <a:pt x="1095" y="292"/>
                  </a:lnTo>
                  <a:lnTo>
                    <a:pt x="1093" y="294"/>
                  </a:lnTo>
                  <a:lnTo>
                    <a:pt x="1091" y="296"/>
                  </a:lnTo>
                  <a:lnTo>
                    <a:pt x="1088" y="298"/>
                  </a:lnTo>
                  <a:lnTo>
                    <a:pt x="1086" y="300"/>
                  </a:lnTo>
                  <a:lnTo>
                    <a:pt x="1084" y="303"/>
                  </a:lnTo>
                  <a:lnTo>
                    <a:pt x="1082" y="305"/>
                  </a:lnTo>
                  <a:lnTo>
                    <a:pt x="1080" y="307"/>
                  </a:lnTo>
                  <a:lnTo>
                    <a:pt x="1077" y="309"/>
                  </a:lnTo>
                  <a:lnTo>
                    <a:pt x="1075" y="312"/>
                  </a:lnTo>
                  <a:lnTo>
                    <a:pt x="1073" y="314"/>
                  </a:lnTo>
                  <a:lnTo>
                    <a:pt x="1071" y="316"/>
                  </a:lnTo>
                  <a:lnTo>
                    <a:pt x="1068" y="318"/>
                  </a:lnTo>
                  <a:lnTo>
                    <a:pt x="1066" y="320"/>
                  </a:lnTo>
                  <a:lnTo>
                    <a:pt x="1064" y="323"/>
                  </a:lnTo>
                  <a:lnTo>
                    <a:pt x="1062" y="325"/>
                  </a:lnTo>
                  <a:lnTo>
                    <a:pt x="1059" y="327"/>
                  </a:lnTo>
                  <a:lnTo>
                    <a:pt x="1057" y="329"/>
                  </a:lnTo>
                  <a:lnTo>
                    <a:pt x="1055" y="331"/>
                  </a:lnTo>
                  <a:lnTo>
                    <a:pt x="1052" y="333"/>
                  </a:lnTo>
                  <a:lnTo>
                    <a:pt x="1050" y="336"/>
                  </a:lnTo>
                  <a:lnTo>
                    <a:pt x="1048" y="338"/>
                  </a:lnTo>
                  <a:lnTo>
                    <a:pt x="1045" y="340"/>
                  </a:lnTo>
                  <a:lnTo>
                    <a:pt x="1043" y="342"/>
                  </a:lnTo>
                  <a:lnTo>
                    <a:pt x="1041" y="344"/>
                  </a:lnTo>
                  <a:lnTo>
                    <a:pt x="1039" y="346"/>
                  </a:lnTo>
                  <a:lnTo>
                    <a:pt x="1036" y="348"/>
                  </a:lnTo>
                  <a:lnTo>
                    <a:pt x="1034" y="350"/>
                  </a:lnTo>
                  <a:lnTo>
                    <a:pt x="1031" y="352"/>
                  </a:lnTo>
                  <a:lnTo>
                    <a:pt x="1029" y="355"/>
                  </a:lnTo>
                  <a:lnTo>
                    <a:pt x="1027" y="357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20" y="363"/>
                  </a:lnTo>
                  <a:lnTo>
                    <a:pt x="1017" y="365"/>
                  </a:lnTo>
                  <a:lnTo>
                    <a:pt x="1015" y="367"/>
                  </a:lnTo>
                  <a:lnTo>
                    <a:pt x="1012" y="369"/>
                  </a:lnTo>
                  <a:lnTo>
                    <a:pt x="1010" y="371"/>
                  </a:lnTo>
                  <a:lnTo>
                    <a:pt x="1007" y="373"/>
                  </a:lnTo>
                  <a:lnTo>
                    <a:pt x="1005" y="375"/>
                  </a:lnTo>
                  <a:lnTo>
                    <a:pt x="1003" y="377"/>
                  </a:lnTo>
                  <a:lnTo>
                    <a:pt x="1000" y="379"/>
                  </a:lnTo>
                  <a:lnTo>
                    <a:pt x="998" y="381"/>
                  </a:lnTo>
                  <a:lnTo>
                    <a:pt x="995" y="383"/>
                  </a:lnTo>
                  <a:lnTo>
                    <a:pt x="993" y="385"/>
                  </a:lnTo>
                  <a:lnTo>
                    <a:pt x="990" y="387"/>
                  </a:lnTo>
                  <a:lnTo>
                    <a:pt x="988" y="389"/>
                  </a:lnTo>
                  <a:lnTo>
                    <a:pt x="986" y="390"/>
                  </a:lnTo>
                  <a:lnTo>
                    <a:pt x="983" y="392"/>
                  </a:lnTo>
                  <a:lnTo>
                    <a:pt x="981" y="395"/>
                  </a:lnTo>
                  <a:lnTo>
                    <a:pt x="978" y="396"/>
                  </a:lnTo>
                  <a:lnTo>
                    <a:pt x="975" y="398"/>
                  </a:lnTo>
                  <a:lnTo>
                    <a:pt x="973" y="400"/>
                  </a:lnTo>
                  <a:lnTo>
                    <a:pt x="971" y="402"/>
                  </a:lnTo>
                  <a:lnTo>
                    <a:pt x="968" y="404"/>
                  </a:lnTo>
                  <a:lnTo>
                    <a:pt x="965" y="406"/>
                  </a:lnTo>
                  <a:lnTo>
                    <a:pt x="963" y="408"/>
                  </a:lnTo>
                  <a:lnTo>
                    <a:pt x="960" y="410"/>
                  </a:lnTo>
                  <a:lnTo>
                    <a:pt x="958" y="411"/>
                  </a:lnTo>
                  <a:lnTo>
                    <a:pt x="955" y="413"/>
                  </a:lnTo>
                  <a:lnTo>
                    <a:pt x="953" y="415"/>
                  </a:lnTo>
                  <a:lnTo>
                    <a:pt x="950" y="417"/>
                  </a:lnTo>
                  <a:lnTo>
                    <a:pt x="947" y="419"/>
                  </a:lnTo>
                  <a:lnTo>
                    <a:pt x="945" y="420"/>
                  </a:lnTo>
                  <a:lnTo>
                    <a:pt x="942" y="422"/>
                  </a:lnTo>
                  <a:lnTo>
                    <a:pt x="940" y="424"/>
                  </a:lnTo>
                  <a:lnTo>
                    <a:pt x="937" y="426"/>
                  </a:lnTo>
                  <a:lnTo>
                    <a:pt x="935" y="428"/>
                  </a:lnTo>
                  <a:lnTo>
                    <a:pt x="932" y="429"/>
                  </a:lnTo>
                  <a:lnTo>
                    <a:pt x="929" y="431"/>
                  </a:lnTo>
                  <a:lnTo>
                    <a:pt x="927" y="433"/>
                  </a:lnTo>
                  <a:lnTo>
                    <a:pt x="924" y="435"/>
                  </a:lnTo>
                  <a:lnTo>
                    <a:pt x="922" y="436"/>
                  </a:lnTo>
                  <a:lnTo>
                    <a:pt x="919" y="438"/>
                  </a:lnTo>
                  <a:lnTo>
                    <a:pt x="916" y="440"/>
                  </a:lnTo>
                  <a:lnTo>
                    <a:pt x="914" y="442"/>
                  </a:lnTo>
                  <a:lnTo>
                    <a:pt x="911" y="443"/>
                  </a:lnTo>
                  <a:lnTo>
                    <a:pt x="908" y="445"/>
                  </a:lnTo>
                  <a:lnTo>
                    <a:pt x="906" y="447"/>
                  </a:lnTo>
                  <a:lnTo>
                    <a:pt x="903" y="448"/>
                  </a:lnTo>
                  <a:lnTo>
                    <a:pt x="900" y="450"/>
                  </a:lnTo>
                  <a:lnTo>
                    <a:pt x="898" y="452"/>
                  </a:lnTo>
                  <a:lnTo>
                    <a:pt x="895" y="453"/>
                  </a:lnTo>
                  <a:lnTo>
                    <a:pt x="892" y="455"/>
                  </a:lnTo>
                  <a:lnTo>
                    <a:pt x="890" y="457"/>
                  </a:lnTo>
                  <a:lnTo>
                    <a:pt x="887" y="458"/>
                  </a:lnTo>
                  <a:lnTo>
                    <a:pt x="884" y="460"/>
                  </a:lnTo>
                  <a:lnTo>
                    <a:pt x="882" y="461"/>
                  </a:lnTo>
                  <a:lnTo>
                    <a:pt x="879" y="463"/>
                  </a:lnTo>
                  <a:lnTo>
                    <a:pt x="876" y="465"/>
                  </a:lnTo>
                  <a:lnTo>
                    <a:pt x="873" y="466"/>
                  </a:lnTo>
                  <a:lnTo>
                    <a:pt x="871" y="468"/>
                  </a:lnTo>
                  <a:lnTo>
                    <a:pt x="868" y="469"/>
                  </a:lnTo>
                  <a:lnTo>
                    <a:pt x="865" y="471"/>
                  </a:lnTo>
                  <a:lnTo>
                    <a:pt x="863" y="472"/>
                  </a:lnTo>
                  <a:lnTo>
                    <a:pt x="860" y="474"/>
                  </a:lnTo>
                  <a:lnTo>
                    <a:pt x="857" y="476"/>
                  </a:lnTo>
                  <a:lnTo>
                    <a:pt x="854" y="477"/>
                  </a:lnTo>
                  <a:lnTo>
                    <a:pt x="851" y="479"/>
                  </a:lnTo>
                  <a:lnTo>
                    <a:pt x="849" y="480"/>
                  </a:lnTo>
                  <a:lnTo>
                    <a:pt x="846" y="482"/>
                  </a:lnTo>
                  <a:lnTo>
                    <a:pt x="843" y="483"/>
                  </a:lnTo>
                  <a:lnTo>
                    <a:pt x="841" y="484"/>
                  </a:lnTo>
                  <a:lnTo>
                    <a:pt x="838" y="486"/>
                  </a:lnTo>
                  <a:lnTo>
                    <a:pt x="835" y="488"/>
                  </a:lnTo>
                  <a:lnTo>
                    <a:pt x="832" y="489"/>
                  </a:lnTo>
                  <a:lnTo>
                    <a:pt x="829" y="491"/>
                  </a:lnTo>
                  <a:lnTo>
                    <a:pt x="827" y="492"/>
                  </a:lnTo>
                  <a:lnTo>
                    <a:pt x="824" y="493"/>
                  </a:lnTo>
                  <a:lnTo>
                    <a:pt x="821" y="495"/>
                  </a:lnTo>
                  <a:lnTo>
                    <a:pt x="818" y="496"/>
                  </a:lnTo>
                  <a:lnTo>
                    <a:pt x="815" y="497"/>
                  </a:lnTo>
                  <a:lnTo>
                    <a:pt x="813" y="499"/>
                  </a:lnTo>
                  <a:lnTo>
                    <a:pt x="810" y="500"/>
                  </a:lnTo>
                  <a:lnTo>
                    <a:pt x="807" y="502"/>
                  </a:lnTo>
                  <a:lnTo>
                    <a:pt x="804" y="503"/>
                  </a:lnTo>
                  <a:lnTo>
                    <a:pt x="801" y="504"/>
                  </a:lnTo>
                  <a:lnTo>
                    <a:pt x="798" y="506"/>
                  </a:lnTo>
                  <a:lnTo>
                    <a:pt x="796" y="507"/>
                  </a:lnTo>
                  <a:lnTo>
                    <a:pt x="793" y="508"/>
                  </a:lnTo>
                  <a:lnTo>
                    <a:pt x="790" y="510"/>
                  </a:lnTo>
                  <a:lnTo>
                    <a:pt x="787" y="511"/>
                  </a:lnTo>
                  <a:lnTo>
                    <a:pt x="784" y="512"/>
                  </a:lnTo>
                  <a:lnTo>
                    <a:pt x="781" y="514"/>
                  </a:lnTo>
                  <a:lnTo>
                    <a:pt x="778" y="515"/>
                  </a:lnTo>
                  <a:lnTo>
                    <a:pt x="775" y="516"/>
                  </a:lnTo>
                  <a:lnTo>
                    <a:pt x="772" y="518"/>
                  </a:lnTo>
                  <a:lnTo>
                    <a:pt x="770" y="519"/>
                  </a:lnTo>
                  <a:lnTo>
                    <a:pt x="767" y="520"/>
                  </a:lnTo>
                  <a:lnTo>
                    <a:pt x="764" y="521"/>
                  </a:lnTo>
                  <a:lnTo>
                    <a:pt x="761" y="523"/>
                  </a:lnTo>
                  <a:lnTo>
                    <a:pt x="758" y="524"/>
                  </a:lnTo>
                  <a:lnTo>
                    <a:pt x="755" y="525"/>
                  </a:lnTo>
                  <a:lnTo>
                    <a:pt x="752" y="526"/>
                  </a:lnTo>
                  <a:lnTo>
                    <a:pt x="749" y="527"/>
                  </a:lnTo>
                  <a:lnTo>
                    <a:pt x="747" y="529"/>
                  </a:lnTo>
                  <a:lnTo>
                    <a:pt x="744" y="530"/>
                  </a:lnTo>
                  <a:lnTo>
                    <a:pt x="741" y="531"/>
                  </a:lnTo>
                  <a:lnTo>
                    <a:pt x="738" y="532"/>
                  </a:lnTo>
                  <a:lnTo>
                    <a:pt x="735" y="533"/>
                  </a:lnTo>
                  <a:lnTo>
                    <a:pt x="732" y="534"/>
                  </a:lnTo>
                  <a:lnTo>
                    <a:pt x="729" y="536"/>
                  </a:lnTo>
                  <a:lnTo>
                    <a:pt x="726" y="537"/>
                  </a:lnTo>
                  <a:lnTo>
                    <a:pt x="723" y="538"/>
                  </a:lnTo>
                  <a:lnTo>
                    <a:pt x="720" y="539"/>
                  </a:lnTo>
                  <a:lnTo>
                    <a:pt x="717" y="540"/>
                  </a:lnTo>
                  <a:lnTo>
                    <a:pt x="714" y="541"/>
                  </a:lnTo>
                  <a:lnTo>
                    <a:pt x="711" y="542"/>
                  </a:lnTo>
                  <a:lnTo>
                    <a:pt x="708" y="543"/>
                  </a:lnTo>
                  <a:lnTo>
                    <a:pt x="705" y="544"/>
                  </a:lnTo>
                  <a:lnTo>
                    <a:pt x="702" y="545"/>
                  </a:lnTo>
                  <a:lnTo>
                    <a:pt x="699" y="546"/>
                  </a:lnTo>
                  <a:lnTo>
                    <a:pt x="696" y="547"/>
                  </a:lnTo>
                  <a:lnTo>
                    <a:pt x="693" y="548"/>
                  </a:lnTo>
                  <a:lnTo>
                    <a:pt x="690" y="549"/>
                  </a:lnTo>
                  <a:lnTo>
                    <a:pt x="687" y="550"/>
                  </a:lnTo>
                  <a:lnTo>
                    <a:pt x="685" y="551"/>
                  </a:lnTo>
                  <a:lnTo>
                    <a:pt x="681" y="552"/>
                  </a:lnTo>
                  <a:lnTo>
                    <a:pt x="678" y="553"/>
                  </a:lnTo>
                  <a:lnTo>
                    <a:pt x="676" y="554"/>
                  </a:lnTo>
                  <a:lnTo>
                    <a:pt x="672" y="555"/>
                  </a:lnTo>
                  <a:lnTo>
                    <a:pt x="670" y="556"/>
                  </a:lnTo>
                  <a:lnTo>
                    <a:pt x="666" y="557"/>
                  </a:lnTo>
                  <a:lnTo>
                    <a:pt x="664" y="558"/>
                  </a:lnTo>
                  <a:lnTo>
                    <a:pt x="661" y="559"/>
                  </a:lnTo>
                  <a:lnTo>
                    <a:pt x="657" y="560"/>
                  </a:lnTo>
                  <a:lnTo>
                    <a:pt x="655" y="561"/>
                  </a:lnTo>
                  <a:lnTo>
                    <a:pt x="651" y="562"/>
                  </a:lnTo>
                  <a:lnTo>
                    <a:pt x="649" y="563"/>
                  </a:lnTo>
                  <a:lnTo>
                    <a:pt x="645" y="564"/>
                  </a:lnTo>
                  <a:lnTo>
                    <a:pt x="642" y="564"/>
                  </a:lnTo>
                  <a:lnTo>
                    <a:pt x="639" y="565"/>
                  </a:lnTo>
                  <a:lnTo>
                    <a:pt x="636" y="566"/>
                  </a:lnTo>
                  <a:lnTo>
                    <a:pt x="633" y="567"/>
                  </a:lnTo>
                  <a:lnTo>
                    <a:pt x="630" y="568"/>
                  </a:lnTo>
                  <a:lnTo>
                    <a:pt x="627" y="568"/>
                  </a:lnTo>
                  <a:lnTo>
                    <a:pt x="624" y="569"/>
                  </a:lnTo>
                  <a:lnTo>
                    <a:pt x="621" y="570"/>
                  </a:lnTo>
                  <a:lnTo>
                    <a:pt x="618" y="571"/>
                  </a:lnTo>
                  <a:lnTo>
                    <a:pt x="615" y="572"/>
                  </a:lnTo>
                  <a:lnTo>
                    <a:pt x="612" y="572"/>
                  </a:lnTo>
                  <a:lnTo>
                    <a:pt x="609" y="573"/>
                  </a:lnTo>
                  <a:lnTo>
                    <a:pt x="606" y="574"/>
                  </a:lnTo>
                  <a:lnTo>
                    <a:pt x="603" y="575"/>
                  </a:lnTo>
                  <a:lnTo>
                    <a:pt x="600" y="575"/>
                  </a:lnTo>
                  <a:lnTo>
                    <a:pt x="597" y="576"/>
                  </a:lnTo>
                  <a:lnTo>
                    <a:pt x="594" y="577"/>
                  </a:lnTo>
                  <a:lnTo>
                    <a:pt x="591" y="577"/>
                  </a:lnTo>
                  <a:lnTo>
                    <a:pt x="587" y="578"/>
                  </a:lnTo>
                  <a:lnTo>
                    <a:pt x="584" y="579"/>
                  </a:lnTo>
                  <a:lnTo>
                    <a:pt x="581" y="580"/>
                  </a:lnTo>
                  <a:lnTo>
                    <a:pt x="578" y="580"/>
                  </a:lnTo>
                  <a:lnTo>
                    <a:pt x="575" y="581"/>
                  </a:lnTo>
                  <a:lnTo>
                    <a:pt x="572" y="581"/>
                  </a:lnTo>
                  <a:lnTo>
                    <a:pt x="569" y="582"/>
                  </a:lnTo>
                  <a:lnTo>
                    <a:pt x="566" y="583"/>
                  </a:lnTo>
                  <a:lnTo>
                    <a:pt x="563" y="583"/>
                  </a:lnTo>
                  <a:lnTo>
                    <a:pt x="560" y="584"/>
                  </a:lnTo>
                  <a:lnTo>
                    <a:pt x="557" y="585"/>
                  </a:lnTo>
                  <a:lnTo>
                    <a:pt x="554" y="585"/>
                  </a:lnTo>
                  <a:lnTo>
                    <a:pt x="550" y="586"/>
                  </a:lnTo>
                  <a:lnTo>
                    <a:pt x="547" y="586"/>
                  </a:lnTo>
                  <a:lnTo>
                    <a:pt x="544" y="587"/>
                  </a:lnTo>
                  <a:lnTo>
                    <a:pt x="541" y="587"/>
                  </a:lnTo>
                  <a:lnTo>
                    <a:pt x="538" y="588"/>
                  </a:lnTo>
                  <a:lnTo>
                    <a:pt x="535" y="588"/>
                  </a:lnTo>
                  <a:lnTo>
                    <a:pt x="532" y="589"/>
                  </a:lnTo>
                  <a:lnTo>
                    <a:pt x="529" y="589"/>
                  </a:lnTo>
                  <a:lnTo>
                    <a:pt x="526" y="590"/>
                  </a:lnTo>
                  <a:lnTo>
                    <a:pt x="523" y="590"/>
                  </a:lnTo>
                  <a:lnTo>
                    <a:pt x="519" y="591"/>
                  </a:lnTo>
                  <a:lnTo>
                    <a:pt x="516" y="591"/>
                  </a:lnTo>
                  <a:lnTo>
                    <a:pt x="513" y="592"/>
                  </a:lnTo>
                  <a:lnTo>
                    <a:pt x="510" y="592"/>
                  </a:lnTo>
                  <a:lnTo>
                    <a:pt x="507" y="593"/>
                  </a:lnTo>
                  <a:lnTo>
                    <a:pt x="504" y="593"/>
                  </a:lnTo>
                  <a:lnTo>
                    <a:pt x="501" y="594"/>
                  </a:lnTo>
                  <a:lnTo>
                    <a:pt x="498" y="594"/>
                  </a:lnTo>
                  <a:lnTo>
                    <a:pt x="495" y="594"/>
                  </a:lnTo>
                  <a:lnTo>
                    <a:pt x="491" y="595"/>
                  </a:lnTo>
                  <a:lnTo>
                    <a:pt x="488" y="595"/>
                  </a:lnTo>
                  <a:lnTo>
                    <a:pt x="485" y="596"/>
                  </a:lnTo>
                  <a:lnTo>
                    <a:pt x="482" y="596"/>
                  </a:lnTo>
                  <a:lnTo>
                    <a:pt x="479" y="596"/>
                  </a:lnTo>
                  <a:lnTo>
                    <a:pt x="476" y="597"/>
                  </a:lnTo>
                  <a:lnTo>
                    <a:pt x="473" y="597"/>
                  </a:lnTo>
                  <a:lnTo>
                    <a:pt x="469" y="597"/>
                  </a:lnTo>
                  <a:lnTo>
                    <a:pt x="466" y="598"/>
                  </a:lnTo>
                  <a:lnTo>
                    <a:pt x="463" y="598"/>
                  </a:lnTo>
                  <a:lnTo>
                    <a:pt x="460" y="598"/>
                  </a:lnTo>
                  <a:lnTo>
                    <a:pt x="457" y="598"/>
                  </a:lnTo>
                  <a:lnTo>
                    <a:pt x="454" y="599"/>
                  </a:lnTo>
                  <a:lnTo>
                    <a:pt x="451" y="599"/>
                  </a:lnTo>
                  <a:lnTo>
                    <a:pt x="448" y="599"/>
                  </a:lnTo>
                  <a:lnTo>
                    <a:pt x="444" y="599"/>
                  </a:lnTo>
                  <a:lnTo>
                    <a:pt x="441" y="600"/>
                  </a:lnTo>
                  <a:lnTo>
                    <a:pt x="438" y="600"/>
                  </a:lnTo>
                  <a:lnTo>
                    <a:pt x="435" y="600"/>
                  </a:lnTo>
                  <a:lnTo>
                    <a:pt x="432" y="600"/>
                  </a:lnTo>
                  <a:lnTo>
                    <a:pt x="429" y="600"/>
                  </a:lnTo>
                  <a:lnTo>
                    <a:pt x="426" y="601"/>
                  </a:lnTo>
                  <a:lnTo>
                    <a:pt x="422" y="601"/>
                  </a:lnTo>
                  <a:lnTo>
                    <a:pt x="419" y="601"/>
                  </a:lnTo>
                  <a:lnTo>
                    <a:pt x="416" y="601"/>
                  </a:lnTo>
                  <a:lnTo>
                    <a:pt x="413" y="601"/>
                  </a:lnTo>
                  <a:lnTo>
                    <a:pt x="410" y="601"/>
                  </a:lnTo>
                  <a:lnTo>
                    <a:pt x="407" y="602"/>
                  </a:lnTo>
                  <a:lnTo>
                    <a:pt x="403" y="602"/>
                  </a:lnTo>
                  <a:lnTo>
                    <a:pt x="400" y="602"/>
                  </a:lnTo>
                  <a:lnTo>
                    <a:pt x="397" y="602"/>
                  </a:lnTo>
                  <a:lnTo>
                    <a:pt x="394" y="602"/>
                  </a:lnTo>
                  <a:lnTo>
                    <a:pt x="391" y="602"/>
                  </a:lnTo>
                  <a:lnTo>
                    <a:pt x="388" y="602"/>
                  </a:lnTo>
                  <a:lnTo>
                    <a:pt x="385" y="602"/>
                  </a:lnTo>
                  <a:lnTo>
                    <a:pt x="382" y="602"/>
                  </a:lnTo>
                  <a:lnTo>
                    <a:pt x="378" y="602"/>
                  </a:lnTo>
                  <a:lnTo>
                    <a:pt x="375" y="602"/>
                  </a:lnTo>
                  <a:lnTo>
                    <a:pt x="372" y="602"/>
                  </a:lnTo>
                  <a:lnTo>
                    <a:pt x="369" y="602"/>
                  </a:lnTo>
                  <a:lnTo>
                    <a:pt x="366" y="602"/>
                  </a:lnTo>
                  <a:lnTo>
                    <a:pt x="363" y="602"/>
                  </a:lnTo>
                  <a:lnTo>
                    <a:pt x="359" y="602"/>
                  </a:lnTo>
                  <a:lnTo>
                    <a:pt x="356" y="602"/>
                  </a:lnTo>
                  <a:lnTo>
                    <a:pt x="353" y="602"/>
                  </a:lnTo>
                  <a:lnTo>
                    <a:pt x="350" y="602"/>
                  </a:lnTo>
                  <a:lnTo>
                    <a:pt x="347" y="602"/>
                  </a:lnTo>
                  <a:lnTo>
                    <a:pt x="344" y="602"/>
                  </a:lnTo>
                  <a:lnTo>
                    <a:pt x="341" y="602"/>
                  </a:lnTo>
                  <a:lnTo>
                    <a:pt x="337" y="602"/>
                  </a:lnTo>
                  <a:lnTo>
                    <a:pt x="334" y="602"/>
                  </a:lnTo>
                  <a:lnTo>
                    <a:pt x="331" y="602"/>
                  </a:lnTo>
                  <a:lnTo>
                    <a:pt x="328" y="601"/>
                  </a:lnTo>
                  <a:lnTo>
                    <a:pt x="325" y="601"/>
                  </a:lnTo>
                  <a:lnTo>
                    <a:pt x="322" y="601"/>
                  </a:lnTo>
                  <a:lnTo>
                    <a:pt x="319" y="601"/>
                  </a:lnTo>
                  <a:lnTo>
                    <a:pt x="315" y="601"/>
                  </a:lnTo>
                  <a:lnTo>
                    <a:pt x="312" y="601"/>
                  </a:lnTo>
                  <a:lnTo>
                    <a:pt x="309" y="600"/>
                  </a:lnTo>
                  <a:lnTo>
                    <a:pt x="306" y="600"/>
                  </a:lnTo>
                  <a:lnTo>
                    <a:pt x="303" y="600"/>
                  </a:lnTo>
                  <a:lnTo>
                    <a:pt x="300" y="600"/>
                  </a:lnTo>
                  <a:lnTo>
                    <a:pt x="297" y="600"/>
                  </a:lnTo>
                  <a:lnTo>
                    <a:pt x="293" y="599"/>
                  </a:lnTo>
                  <a:lnTo>
                    <a:pt x="290" y="599"/>
                  </a:lnTo>
                  <a:lnTo>
                    <a:pt x="287" y="599"/>
                  </a:lnTo>
                  <a:lnTo>
                    <a:pt x="284" y="599"/>
                  </a:lnTo>
                  <a:lnTo>
                    <a:pt x="281" y="598"/>
                  </a:lnTo>
                  <a:lnTo>
                    <a:pt x="278" y="598"/>
                  </a:lnTo>
                  <a:lnTo>
                    <a:pt x="275" y="598"/>
                  </a:lnTo>
                  <a:lnTo>
                    <a:pt x="271" y="598"/>
                  </a:lnTo>
                  <a:lnTo>
                    <a:pt x="268" y="597"/>
                  </a:lnTo>
                  <a:lnTo>
                    <a:pt x="265" y="597"/>
                  </a:lnTo>
                  <a:lnTo>
                    <a:pt x="262" y="597"/>
                  </a:lnTo>
                  <a:lnTo>
                    <a:pt x="259" y="596"/>
                  </a:lnTo>
                  <a:lnTo>
                    <a:pt x="256" y="596"/>
                  </a:lnTo>
                  <a:lnTo>
                    <a:pt x="253" y="596"/>
                  </a:lnTo>
                  <a:lnTo>
                    <a:pt x="250" y="595"/>
                  </a:lnTo>
                  <a:lnTo>
                    <a:pt x="246" y="595"/>
                  </a:lnTo>
                  <a:lnTo>
                    <a:pt x="243" y="594"/>
                  </a:lnTo>
                  <a:lnTo>
                    <a:pt x="240" y="594"/>
                  </a:lnTo>
                  <a:lnTo>
                    <a:pt x="237" y="594"/>
                  </a:lnTo>
                  <a:lnTo>
                    <a:pt x="234" y="593"/>
                  </a:lnTo>
                  <a:lnTo>
                    <a:pt x="231" y="593"/>
                  </a:lnTo>
                  <a:lnTo>
                    <a:pt x="228" y="592"/>
                  </a:lnTo>
                  <a:lnTo>
                    <a:pt x="225" y="592"/>
                  </a:lnTo>
                  <a:lnTo>
                    <a:pt x="222" y="591"/>
                  </a:lnTo>
                  <a:lnTo>
                    <a:pt x="218" y="591"/>
                  </a:lnTo>
                  <a:lnTo>
                    <a:pt x="215" y="590"/>
                  </a:lnTo>
                  <a:lnTo>
                    <a:pt x="212" y="590"/>
                  </a:lnTo>
                  <a:lnTo>
                    <a:pt x="209" y="589"/>
                  </a:lnTo>
                  <a:lnTo>
                    <a:pt x="206" y="589"/>
                  </a:lnTo>
                  <a:lnTo>
                    <a:pt x="203" y="588"/>
                  </a:lnTo>
                  <a:lnTo>
                    <a:pt x="200" y="588"/>
                  </a:lnTo>
                  <a:lnTo>
                    <a:pt x="197" y="587"/>
                  </a:lnTo>
                  <a:lnTo>
                    <a:pt x="194" y="587"/>
                  </a:lnTo>
                  <a:lnTo>
                    <a:pt x="190" y="586"/>
                  </a:lnTo>
                  <a:lnTo>
                    <a:pt x="187" y="586"/>
                  </a:lnTo>
                  <a:lnTo>
                    <a:pt x="184" y="585"/>
                  </a:lnTo>
                  <a:lnTo>
                    <a:pt x="181" y="585"/>
                  </a:lnTo>
                  <a:lnTo>
                    <a:pt x="178" y="584"/>
                  </a:lnTo>
                  <a:lnTo>
                    <a:pt x="175" y="583"/>
                  </a:lnTo>
                  <a:lnTo>
                    <a:pt x="172" y="583"/>
                  </a:lnTo>
                  <a:lnTo>
                    <a:pt x="169" y="582"/>
                  </a:lnTo>
                  <a:lnTo>
                    <a:pt x="166" y="581"/>
                  </a:lnTo>
                  <a:lnTo>
                    <a:pt x="163" y="581"/>
                  </a:lnTo>
                  <a:lnTo>
                    <a:pt x="160" y="580"/>
                  </a:lnTo>
                  <a:lnTo>
                    <a:pt x="156" y="580"/>
                  </a:lnTo>
                  <a:lnTo>
                    <a:pt x="154" y="579"/>
                  </a:lnTo>
                  <a:lnTo>
                    <a:pt x="150" y="578"/>
                  </a:lnTo>
                  <a:lnTo>
                    <a:pt x="147" y="577"/>
                  </a:lnTo>
                  <a:lnTo>
                    <a:pt x="144" y="577"/>
                  </a:lnTo>
                  <a:lnTo>
                    <a:pt x="141" y="576"/>
                  </a:lnTo>
                  <a:lnTo>
                    <a:pt x="138" y="575"/>
                  </a:lnTo>
                  <a:lnTo>
                    <a:pt x="135" y="575"/>
                  </a:lnTo>
                  <a:lnTo>
                    <a:pt x="132" y="574"/>
                  </a:lnTo>
                  <a:lnTo>
                    <a:pt x="129" y="573"/>
                  </a:lnTo>
                  <a:lnTo>
                    <a:pt x="126" y="572"/>
                  </a:lnTo>
                  <a:lnTo>
                    <a:pt x="123" y="572"/>
                  </a:lnTo>
                  <a:lnTo>
                    <a:pt x="120" y="571"/>
                  </a:lnTo>
                  <a:lnTo>
                    <a:pt x="117" y="570"/>
                  </a:lnTo>
                  <a:lnTo>
                    <a:pt x="114" y="569"/>
                  </a:lnTo>
                  <a:lnTo>
                    <a:pt x="111" y="568"/>
                  </a:lnTo>
                  <a:lnTo>
                    <a:pt x="108" y="568"/>
                  </a:lnTo>
                  <a:lnTo>
                    <a:pt x="105" y="567"/>
                  </a:lnTo>
                  <a:lnTo>
                    <a:pt x="101" y="566"/>
                  </a:lnTo>
                  <a:lnTo>
                    <a:pt x="98" y="565"/>
                  </a:lnTo>
                  <a:lnTo>
                    <a:pt x="95" y="564"/>
                  </a:lnTo>
                  <a:lnTo>
                    <a:pt x="92" y="564"/>
                  </a:lnTo>
                  <a:lnTo>
                    <a:pt x="89" y="563"/>
                  </a:lnTo>
                  <a:lnTo>
                    <a:pt x="86" y="562"/>
                  </a:lnTo>
                  <a:lnTo>
                    <a:pt x="83" y="561"/>
                  </a:lnTo>
                  <a:lnTo>
                    <a:pt x="80" y="560"/>
                  </a:lnTo>
                  <a:lnTo>
                    <a:pt x="77" y="559"/>
                  </a:lnTo>
                  <a:lnTo>
                    <a:pt x="74" y="558"/>
                  </a:lnTo>
                  <a:lnTo>
                    <a:pt x="71" y="557"/>
                  </a:lnTo>
                  <a:lnTo>
                    <a:pt x="68" y="556"/>
                  </a:lnTo>
                  <a:lnTo>
                    <a:pt x="65" y="555"/>
                  </a:lnTo>
                  <a:lnTo>
                    <a:pt x="62" y="554"/>
                  </a:lnTo>
                  <a:lnTo>
                    <a:pt x="59" y="553"/>
                  </a:lnTo>
                  <a:lnTo>
                    <a:pt x="56" y="552"/>
                  </a:lnTo>
                  <a:lnTo>
                    <a:pt x="53" y="551"/>
                  </a:lnTo>
                  <a:lnTo>
                    <a:pt x="50" y="550"/>
                  </a:lnTo>
                  <a:lnTo>
                    <a:pt x="47" y="549"/>
                  </a:lnTo>
                  <a:lnTo>
                    <a:pt x="44" y="548"/>
                  </a:lnTo>
                  <a:lnTo>
                    <a:pt x="41" y="547"/>
                  </a:lnTo>
                  <a:lnTo>
                    <a:pt x="39" y="546"/>
                  </a:lnTo>
                  <a:lnTo>
                    <a:pt x="35" y="545"/>
                  </a:lnTo>
                  <a:lnTo>
                    <a:pt x="32" y="544"/>
                  </a:lnTo>
                  <a:lnTo>
                    <a:pt x="30" y="543"/>
                  </a:lnTo>
                  <a:lnTo>
                    <a:pt x="27" y="542"/>
                  </a:lnTo>
                  <a:lnTo>
                    <a:pt x="24" y="541"/>
                  </a:lnTo>
                  <a:lnTo>
                    <a:pt x="21" y="540"/>
                  </a:lnTo>
                  <a:lnTo>
                    <a:pt x="18" y="539"/>
                  </a:lnTo>
                  <a:lnTo>
                    <a:pt x="15" y="538"/>
                  </a:lnTo>
                  <a:lnTo>
                    <a:pt x="12" y="537"/>
                  </a:lnTo>
                  <a:lnTo>
                    <a:pt x="9" y="536"/>
                  </a:lnTo>
                  <a:lnTo>
                    <a:pt x="6" y="534"/>
                  </a:lnTo>
                  <a:lnTo>
                    <a:pt x="3" y="533"/>
                  </a:lnTo>
                  <a:lnTo>
                    <a:pt x="0" y="532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486" y="3538"/>
              <a:ext cx="1456" cy="294"/>
            </a:xfrm>
            <a:custGeom>
              <a:avLst/>
              <a:gdLst>
                <a:gd name="T0" fmla="*/ 1439 w 1456"/>
                <a:gd name="T1" fmla="*/ 15 h 294"/>
                <a:gd name="T2" fmla="*/ 1419 w 1456"/>
                <a:gd name="T3" fmla="*/ 33 h 294"/>
                <a:gd name="T4" fmla="*/ 1399 w 1456"/>
                <a:gd name="T5" fmla="*/ 50 h 294"/>
                <a:gd name="T6" fmla="*/ 1379 w 1456"/>
                <a:gd name="T7" fmla="*/ 67 h 294"/>
                <a:gd name="T8" fmla="*/ 1358 w 1456"/>
                <a:gd name="T9" fmla="*/ 83 h 294"/>
                <a:gd name="T10" fmla="*/ 1337 w 1456"/>
                <a:gd name="T11" fmla="*/ 98 h 294"/>
                <a:gd name="T12" fmla="*/ 1316 w 1456"/>
                <a:gd name="T13" fmla="*/ 113 h 294"/>
                <a:gd name="T14" fmla="*/ 1294 w 1456"/>
                <a:gd name="T15" fmla="*/ 128 h 294"/>
                <a:gd name="T16" fmla="*/ 1271 w 1456"/>
                <a:gd name="T17" fmla="*/ 142 h 294"/>
                <a:gd name="T18" fmla="*/ 1249 w 1456"/>
                <a:gd name="T19" fmla="*/ 155 h 294"/>
                <a:gd name="T20" fmla="*/ 1226 w 1456"/>
                <a:gd name="T21" fmla="*/ 168 h 294"/>
                <a:gd name="T22" fmla="*/ 1203 w 1456"/>
                <a:gd name="T23" fmla="*/ 180 h 294"/>
                <a:gd name="T24" fmla="*/ 1179 w 1456"/>
                <a:gd name="T25" fmla="*/ 192 h 294"/>
                <a:gd name="T26" fmla="*/ 1155 w 1456"/>
                <a:gd name="T27" fmla="*/ 203 h 294"/>
                <a:gd name="T28" fmla="*/ 1131 w 1456"/>
                <a:gd name="T29" fmla="*/ 213 h 294"/>
                <a:gd name="T30" fmla="*/ 1107 w 1456"/>
                <a:gd name="T31" fmla="*/ 223 h 294"/>
                <a:gd name="T32" fmla="*/ 1082 w 1456"/>
                <a:gd name="T33" fmla="*/ 232 h 294"/>
                <a:gd name="T34" fmla="*/ 1057 w 1456"/>
                <a:gd name="T35" fmla="*/ 241 h 294"/>
                <a:gd name="T36" fmla="*/ 1032 w 1456"/>
                <a:gd name="T37" fmla="*/ 248 h 294"/>
                <a:gd name="T38" fmla="*/ 1007 w 1456"/>
                <a:gd name="T39" fmla="*/ 256 h 294"/>
                <a:gd name="T40" fmla="*/ 982 w 1456"/>
                <a:gd name="T41" fmla="*/ 263 h 294"/>
                <a:gd name="T42" fmla="*/ 956 w 1456"/>
                <a:gd name="T43" fmla="*/ 269 h 294"/>
                <a:gd name="T44" fmla="*/ 930 w 1456"/>
                <a:gd name="T45" fmla="*/ 274 h 294"/>
                <a:gd name="T46" fmla="*/ 904 w 1456"/>
                <a:gd name="T47" fmla="*/ 279 h 294"/>
                <a:gd name="T48" fmla="*/ 878 w 1456"/>
                <a:gd name="T49" fmla="*/ 283 h 294"/>
                <a:gd name="T50" fmla="*/ 852 w 1456"/>
                <a:gd name="T51" fmla="*/ 286 h 294"/>
                <a:gd name="T52" fmla="*/ 826 w 1456"/>
                <a:gd name="T53" fmla="*/ 289 h 294"/>
                <a:gd name="T54" fmla="*/ 800 w 1456"/>
                <a:gd name="T55" fmla="*/ 291 h 294"/>
                <a:gd name="T56" fmla="*/ 774 w 1456"/>
                <a:gd name="T57" fmla="*/ 293 h 294"/>
                <a:gd name="T58" fmla="*/ 748 w 1456"/>
                <a:gd name="T59" fmla="*/ 293 h 294"/>
                <a:gd name="T60" fmla="*/ 721 w 1456"/>
                <a:gd name="T61" fmla="*/ 294 h 294"/>
                <a:gd name="T62" fmla="*/ 695 w 1456"/>
                <a:gd name="T63" fmla="*/ 293 h 294"/>
                <a:gd name="T64" fmla="*/ 669 w 1456"/>
                <a:gd name="T65" fmla="*/ 292 h 294"/>
                <a:gd name="T66" fmla="*/ 643 w 1456"/>
                <a:gd name="T67" fmla="*/ 290 h 294"/>
                <a:gd name="T68" fmla="*/ 616 w 1456"/>
                <a:gd name="T69" fmla="*/ 288 h 294"/>
                <a:gd name="T70" fmla="*/ 590 w 1456"/>
                <a:gd name="T71" fmla="*/ 285 h 294"/>
                <a:gd name="T72" fmla="*/ 564 w 1456"/>
                <a:gd name="T73" fmla="*/ 281 h 294"/>
                <a:gd name="T74" fmla="*/ 538 w 1456"/>
                <a:gd name="T75" fmla="*/ 276 h 294"/>
                <a:gd name="T76" fmla="*/ 513 w 1456"/>
                <a:gd name="T77" fmla="*/ 271 h 294"/>
                <a:gd name="T78" fmla="*/ 487 w 1456"/>
                <a:gd name="T79" fmla="*/ 266 h 294"/>
                <a:gd name="T80" fmla="*/ 462 w 1456"/>
                <a:gd name="T81" fmla="*/ 259 h 294"/>
                <a:gd name="T82" fmla="*/ 436 w 1456"/>
                <a:gd name="T83" fmla="*/ 252 h 294"/>
                <a:gd name="T84" fmla="*/ 411 w 1456"/>
                <a:gd name="T85" fmla="*/ 245 h 294"/>
                <a:gd name="T86" fmla="*/ 386 w 1456"/>
                <a:gd name="T87" fmla="*/ 236 h 294"/>
                <a:gd name="T88" fmla="*/ 361 w 1456"/>
                <a:gd name="T89" fmla="*/ 228 h 294"/>
                <a:gd name="T90" fmla="*/ 337 w 1456"/>
                <a:gd name="T91" fmla="*/ 218 h 294"/>
                <a:gd name="T92" fmla="*/ 313 w 1456"/>
                <a:gd name="T93" fmla="*/ 208 h 294"/>
                <a:gd name="T94" fmla="*/ 289 w 1456"/>
                <a:gd name="T95" fmla="*/ 197 h 294"/>
                <a:gd name="T96" fmla="*/ 265 w 1456"/>
                <a:gd name="T97" fmla="*/ 186 h 294"/>
                <a:gd name="T98" fmla="*/ 242 w 1456"/>
                <a:gd name="T99" fmla="*/ 174 h 294"/>
                <a:gd name="T100" fmla="*/ 218 w 1456"/>
                <a:gd name="T101" fmla="*/ 162 h 294"/>
                <a:gd name="T102" fmla="*/ 196 w 1456"/>
                <a:gd name="T103" fmla="*/ 148 h 294"/>
                <a:gd name="T104" fmla="*/ 173 w 1456"/>
                <a:gd name="T105" fmla="*/ 135 h 294"/>
                <a:gd name="T106" fmla="*/ 151 w 1456"/>
                <a:gd name="T107" fmla="*/ 121 h 294"/>
                <a:gd name="T108" fmla="*/ 129 w 1456"/>
                <a:gd name="T109" fmla="*/ 106 h 294"/>
                <a:gd name="T110" fmla="*/ 108 w 1456"/>
                <a:gd name="T111" fmla="*/ 91 h 294"/>
                <a:gd name="T112" fmla="*/ 87 w 1456"/>
                <a:gd name="T113" fmla="*/ 75 h 294"/>
                <a:gd name="T114" fmla="*/ 67 w 1456"/>
                <a:gd name="T115" fmla="*/ 59 h 294"/>
                <a:gd name="T116" fmla="*/ 46 w 1456"/>
                <a:gd name="T117" fmla="*/ 42 h 294"/>
                <a:gd name="T118" fmla="*/ 27 w 1456"/>
                <a:gd name="T119" fmla="*/ 24 h 294"/>
                <a:gd name="T120" fmla="*/ 7 w 1456"/>
                <a:gd name="T121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6" h="294">
                  <a:moveTo>
                    <a:pt x="1456" y="0"/>
                  </a:moveTo>
                  <a:lnTo>
                    <a:pt x="1453" y="2"/>
                  </a:lnTo>
                  <a:lnTo>
                    <a:pt x="1451" y="4"/>
                  </a:lnTo>
                  <a:lnTo>
                    <a:pt x="1448" y="6"/>
                  </a:lnTo>
                  <a:lnTo>
                    <a:pt x="1446" y="9"/>
                  </a:lnTo>
                  <a:lnTo>
                    <a:pt x="1444" y="11"/>
                  </a:lnTo>
                  <a:lnTo>
                    <a:pt x="1441" y="13"/>
                  </a:lnTo>
                  <a:lnTo>
                    <a:pt x="1439" y="15"/>
                  </a:lnTo>
                  <a:lnTo>
                    <a:pt x="1436" y="18"/>
                  </a:lnTo>
                  <a:lnTo>
                    <a:pt x="1434" y="20"/>
                  </a:lnTo>
                  <a:lnTo>
                    <a:pt x="1432" y="22"/>
                  </a:lnTo>
                  <a:lnTo>
                    <a:pt x="1429" y="24"/>
                  </a:lnTo>
                  <a:lnTo>
                    <a:pt x="1427" y="27"/>
                  </a:lnTo>
                  <a:lnTo>
                    <a:pt x="1424" y="29"/>
                  </a:lnTo>
                  <a:lnTo>
                    <a:pt x="1422" y="31"/>
                  </a:lnTo>
                  <a:lnTo>
                    <a:pt x="1419" y="33"/>
                  </a:lnTo>
                  <a:lnTo>
                    <a:pt x="1417" y="35"/>
                  </a:lnTo>
                  <a:lnTo>
                    <a:pt x="1414" y="37"/>
                  </a:lnTo>
                  <a:lnTo>
                    <a:pt x="1412" y="40"/>
                  </a:lnTo>
                  <a:lnTo>
                    <a:pt x="1409" y="42"/>
                  </a:lnTo>
                  <a:lnTo>
                    <a:pt x="1407" y="44"/>
                  </a:lnTo>
                  <a:lnTo>
                    <a:pt x="1404" y="46"/>
                  </a:lnTo>
                  <a:lnTo>
                    <a:pt x="1402" y="48"/>
                  </a:lnTo>
                  <a:lnTo>
                    <a:pt x="1399" y="50"/>
                  </a:lnTo>
                  <a:lnTo>
                    <a:pt x="1397" y="52"/>
                  </a:lnTo>
                  <a:lnTo>
                    <a:pt x="1394" y="54"/>
                  </a:lnTo>
                  <a:lnTo>
                    <a:pt x="1392" y="56"/>
                  </a:lnTo>
                  <a:lnTo>
                    <a:pt x="1389" y="59"/>
                  </a:lnTo>
                  <a:lnTo>
                    <a:pt x="1387" y="61"/>
                  </a:lnTo>
                  <a:lnTo>
                    <a:pt x="1384" y="63"/>
                  </a:lnTo>
                  <a:lnTo>
                    <a:pt x="1382" y="65"/>
                  </a:lnTo>
                  <a:lnTo>
                    <a:pt x="1379" y="67"/>
                  </a:lnTo>
                  <a:lnTo>
                    <a:pt x="1377" y="69"/>
                  </a:lnTo>
                  <a:lnTo>
                    <a:pt x="1374" y="71"/>
                  </a:lnTo>
                  <a:lnTo>
                    <a:pt x="1371" y="73"/>
                  </a:lnTo>
                  <a:lnTo>
                    <a:pt x="1369" y="75"/>
                  </a:lnTo>
                  <a:lnTo>
                    <a:pt x="1366" y="77"/>
                  </a:lnTo>
                  <a:lnTo>
                    <a:pt x="1364" y="79"/>
                  </a:lnTo>
                  <a:lnTo>
                    <a:pt x="1361" y="81"/>
                  </a:lnTo>
                  <a:lnTo>
                    <a:pt x="1358" y="83"/>
                  </a:lnTo>
                  <a:lnTo>
                    <a:pt x="1356" y="85"/>
                  </a:lnTo>
                  <a:lnTo>
                    <a:pt x="1353" y="87"/>
                  </a:lnTo>
                  <a:lnTo>
                    <a:pt x="1350" y="89"/>
                  </a:lnTo>
                  <a:lnTo>
                    <a:pt x="1348" y="91"/>
                  </a:lnTo>
                  <a:lnTo>
                    <a:pt x="1345" y="93"/>
                  </a:lnTo>
                  <a:lnTo>
                    <a:pt x="1343" y="94"/>
                  </a:lnTo>
                  <a:lnTo>
                    <a:pt x="1340" y="96"/>
                  </a:lnTo>
                  <a:lnTo>
                    <a:pt x="1337" y="98"/>
                  </a:lnTo>
                  <a:lnTo>
                    <a:pt x="1334" y="100"/>
                  </a:lnTo>
                  <a:lnTo>
                    <a:pt x="1332" y="102"/>
                  </a:lnTo>
                  <a:lnTo>
                    <a:pt x="1329" y="104"/>
                  </a:lnTo>
                  <a:lnTo>
                    <a:pt x="1326" y="106"/>
                  </a:lnTo>
                  <a:lnTo>
                    <a:pt x="1324" y="108"/>
                  </a:lnTo>
                  <a:lnTo>
                    <a:pt x="1321" y="110"/>
                  </a:lnTo>
                  <a:lnTo>
                    <a:pt x="1318" y="111"/>
                  </a:lnTo>
                  <a:lnTo>
                    <a:pt x="1316" y="113"/>
                  </a:lnTo>
                  <a:lnTo>
                    <a:pt x="1313" y="115"/>
                  </a:lnTo>
                  <a:lnTo>
                    <a:pt x="1310" y="117"/>
                  </a:lnTo>
                  <a:lnTo>
                    <a:pt x="1307" y="119"/>
                  </a:lnTo>
                  <a:lnTo>
                    <a:pt x="1305" y="121"/>
                  </a:lnTo>
                  <a:lnTo>
                    <a:pt x="1302" y="122"/>
                  </a:lnTo>
                  <a:lnTo>
                    <a:pt x="1299" y="124"/>
                  </a:lnTo>
                  <a:lnTo>
                    <a:pt x="1296" y="126"/>
                  </a:lnTo>
                  <a:lnTo>
                    <a:pt x="1294" y="128"/>
                  </a:lnTo>
                  <a:lnTo>
                    <a:pt x="1291" y="130"/>
                  </a:lnTo>
                  <a:lnTo>
                    <a:pt x="1288" y="131"/>
                  </a:lnTo>
                  <a:lnTo>
                    <a:pt x="1285" y="133"/>
                  </a:lnTo>
                  <a:lnTo>
                    <a:pt x="1283" y="135"/>
                  </a:lnTo>
                  <a:lnTo>
                    <a:pt x="1280" y="137"/>
                  </a:lnTo>
                  <a:lnTo>
                    <a:pt x="1277" y="138"/>
                  </a:lnTo>
                  <a:lnTo>
                    <a:pt x="1274" y="140"/>
                  </a:lnTo>
                  <a:lnTo>
                    <a:pt x="1271" y="142"/>
                  </a:lnTo>
                  <a:lnTo>
                    <a:pt x="1269" y="143"/>
                  </a:lnTo>
                  <a:lnTo>
                    <a:pt x="1266" y="145"/>
                  </a:lnTo>
                  <a:lnTo>
                    <a:pt x="1263" y="147"/>
                  </a:lnTo>
                  <a:lnTo>
                    <a:pt x="1260" y="148"/>
                  </a:lnTo>
                  <a:lnTo>
                    <a:pt x="1257" y="150"/>
                  </a:lnTo>
                  <a:lnTo>
                    <a:pt x="1254" y="152"/>
                  </a:lnTo>
                  <a:lnTo>
                    <a:pt x="1252" y="154"/>
                  </a:lnTo>
                  <a:lnTo>
                    <a:pt x="1249" y="155"/>
                  </a:lnTo>
                  <a:lnTo>
                    <a:pt x="1246" y="157"/>
                  </a:lnTo>
                  <a:lnTo>
                    <a:pt x="1243" y="158"/>
                  </a:lnTo>
                  <a:lnTo>
                    <a:pt x="1240" y="160"/>
                  </a:lnTo>
                  <a:lnTo>
                    <a:pt x="1237" y="162"/>
                  </a:lnTo>
                  <a:lnTo>
                    <a:pt x="1234" y="163"/>
                  </a:lnTo>
                  <a:lnTo>
                    <a:pt x="1232" y="165"/>
                  </a:lnTo>
                  <a:lnTo>
                    <a:pt x="1229" y="166"/>
                  </a:lnTo>
                  <a:lnTo>
                    <a:pt x="1226" y="168"/>
                  </a:lnTo>
                  <a:lnTo>
                    <a:pt x="1223" y="169"/>
                  </a:lnTo>
                  <a:lnTo>
                    <a:pt x="1220" y="171"/>
                  </a:lnTo>
                  <a:lnTo>
                    <a:pt x="1217" y="173"/>
                  </a:lnTo>
                  <a:lnTo>
                    <a:pt x="1214" y="174"/>
                  </a:lnTo>
                  <a:lnTo>
                    <a:pt x="1211" y="175"/>
                  </a:lnTo>
                  <a:lnTo>
                    <a:pt x="1208" y="177"/>
                  </a:lnTo>
                  <a:lnTo>
                    <a:pt x="1206" y="179"/>
                  </a:lnTo>
                  <a:lnTo>
                    <a:pt x="1203" y="180"/>
                  </a:lnTo>
                  <a:lnTo>
                    <a:pt x="1200" y="182"/>
                  </a:lnTo>
                  <a:lnTo>
                    <a:pt x="1197" y="183"/>
                  </a:lnTo>
                  <a:lnTo>
                    <a:pt x="1194" y="184"/>
                  </a:lnTo>
                  <a:lnTo>
                    <a:pt x="1191" y="186"/>
                  </a:lnTo>
                  <a:lnTo>
                    <a:pt x="1188" y="187"/>
                  </a:lnTo>
                  <a:lnTo>
                    <a:pt x="1185" y="189"/>
                  </a:lnTo>
                  <a:lnTo>
                    <a:pt x="1182" y="190"/>
                  </a:lnTo>
                  <a:lnTo>
                    <a:pt x="1179" y="192"/>
                  </a:lnTo>
                  <a:lnTo>
                    <a:pt x="1176" y="193"/>
                  </a:lnTo>
                  <a:lnTo>
                    <a:pt x="1173" y="195"/>
                  </a:lnTo>
                  <a:lnTo>
                    <a:pt x="1170" y="196"/>
                  </a:lnTo>
                  <a:lnTo>
                    <a:pt x="1167" y="197"/>
                  </a:lnTo>
                  <a:lnTo>
                    <a:pt x="1164" y="199"/>
                  </a:lnTo>
                  <a:lnTo>
                    <a:pt x="1161" y="200"/>
                  </a:lnTo>
                  <a:lnTo>
                    <a:pt x="1158" y="201"/>
                  </a:lnTo>
                  <a:lnTo>
                    <a:pt x="1155" y="203"/>
                  </a:lnTo>
                  <a:lnTo>
                    <a:pt x="1152" y="204"/>
                  </a:lnTo>
                  <a:lnTo>
                    <a:pt x="1149" y="205"/>
                  </a:lnTo>
                  <a:lnTo>
                    <a:pt x="1146" y="207"/>
                  </a:lnTo>
                  <a:lnTo>
                    <a:pt x="1143" y="208"/>
                  </a:lnTo>
                  <a:lnTo>
                    <a:pt x="1140" y="209"/>
                  </a:lnTo>
                  <a:lnTo>
                    <a:pt x="1137" y="211"/>
                  </a:lnTo>
                  <a:lnTo>
                    <a:pt x="1134" y="212"/>
                  </a:lnTo>
                  <a:lnTo>
                    <a:pt x="1131" y="213"/>
                  </a:lnTo>
                  <a:lnTo>
                    <a:pt x="1128" y="214"/>
                  </a:lnTo>
                  <a:lnTo>
                    <a:pt x="1125" y="216"/>
                  </a:lnTo>
                  <a:lnTo>
                    <a:pt x="1122" y="217"/>
                  </a:lnTo>
                  <a:lnTo>
                    <a:pt x="1119" y="218"/>
                  </a:lnTo>
                  <a:lnTo>
                    <a:pt x="1116" y="219"/>
                  </a:lnTo>
                  <a:lnTo>
                    <a:pt x="1113" y="220"/>
                  </a:lnTo>
                  <a:lnTo>
                    <a:pt x="1110" y="222"/>
                  </a:lnTo>
                  <a:lnTo>
                    <a:pt x="1107" y="223"/>
                  </a:lnTo>
                  <a:lnTo>
                    <a:pt x="1104" y="224"/>
                  </a:lnTo>
                  <a:lnTo>
                    <a:pt x="1101" y="225"/>
                  </a:lnTo>
                  <a:lnTo>
                    <a:pt x="1097" y="226"/>
                  </a:lnTo>
                  <a:lnTo>
                    <a:pt x="1094" y="228"/>
                  </a:lnTo>
                  <a:lnTo>
                    <a:pt x="1091" y="229"/>
                  </a:lnTo>
                  <a:lnTo>
                    <a:pt x="1088" y="230"/>
                  </a:lnTo>
                  <a:lnTo>
                    <a:pt x="1085" y="231"/>
                  </a:lnTo>
                  <a:lnTo>
                    <a:pt x="1082" y="232"/>
                  </a:lnTo>
                  <a:lnTo>
                    <a:pt x="1079" y="233"/>
                  </a:lnTo>
                  <a:lnTo>
                    <a:pt x="1076" y="234"/>
                  </a:lnTo>
                  <a:lnTo>
                    <a:pt x="1073" y="235"/>
                  </a:lnTo>
                  <a:lnTo>
                    <a:pt x="1070" y="236"/>
                  </a:lnTo>
                  <a:lnTo>
                    <a:pt x="1067" y="237"/>
                  </a:lnTo>
                  <a:lnTo>
                    <a:pt x="1063" y="239"/>
                  </a:lnTo>
                  <a:lnTo>
                    <a:pt x="1060" y="240"/>
                  </a:lnTo>
                  <a:lnTo>
                    <a:pt x="1057" y="241"/>
                  </a:lnTo>
                  <a:lnTo>
                    <a:pt x="1054" y="242"/>
                  </a:lnTo>
                  <a:lnTo>
                    <a:pt x="1051" y="243"/>
                  </a:lnTo>
                  <a:lnTo>
                    <a:pt x="1048" y="244"/>
                  </a:lnTo>
                  <a:lnTo>
                    <a:pt x="1045" y="245"/>
                  </a:lnTo>
                  <a:lnTo>
                    <a:pt x="1042" y="246"/>
                  </a:lnTo>
                  <a:lnTo>
                    <a:pt x="1038" y="247"/>
                  </a:lnTo>
                  <a:lnTo>
                    <a:pt x="1035" y="248"/>
                  </a:lnTo>
                  <a:lnTo>
                    <a:pt x="1032" y="248"/>
                  </a:lnTo>
                  <a:lnTo>
                    <a:pt x="1029" y="250"/>
                  </a:lnTo>
                  <a:lnTo>
                    <a:pt x="1026" y="250"/>
                  </a:lnTo>
                  <a:lnTo>
                    <a:pt x="1023" y="251"/>
                  </a:lnTo>
                  <a:lnTo>
                    <a:pt x="1020" y="252"/>
                  </a:lnTo>
                  <a:lnTo>
                    <a:pt x="1016" y="253"/>
                  </a:lnTo>
                  <a:lnTo>
                    <a:pt x="1013" y="254"/>
                  </a:lnTo>
                  <a:lnTo>
                    <a:pt x="1010" y="255"/>
                  </a:lnTo>
                  <a:lnTo>
                    <a:pt x="1007" y="256"/>
                  </a:lnTo>
                  <a:lnTo>
                    <a:pt x="1004" y="257"/>
                  </a:lnTo>
                  <a:lnTo>
                    <a:pt x="1001" y="258"/>
                  </a:lnTo>
                  <a:lnTo>
                    <a:pt x="997" y="259"/>
                  </a:lnTo>
                  <a:lnTo>
                    <a:pt x="994" y="259"/>
                  </a:lnTo>
                  <a:lnTo>
                    <a:pt x="991" y="260"/>
                  </a:lnTo>
                  <a:lnTo>
                    <a:pt x="988" y="261"/>
                  </a:lnTo>
                  <a:lnTo>
                    <a:pt x="985" y="262"/>
                  </a:lnTo>
                  <a:lnTo>
                    <a:pt x="982" y="263"/>
                  </a:lnTo>
                  <a:lnTo>
                    <a:pt x="978" y="263"/>
                  </a:lnTo>
                  <a:lnTo>
                    <a:pt x="975" y="264"/>
                  </a:lnTo>
                  <a:lnTo>
                    <a:pt x="972" y="265"/>
                  </a:lnTo>
                  <a:lnTo>
                    <a:pt x="969" y="266"/>
                  </a:lnTo>
                  <a:lnTo>
                    <a:pt x="966" y="266"/>
                  </a:lnTo>
                  <a:lnTo>
                    <a:pt x="962" y="267"/>
                  </a:lnTo>
                  <a:lnTo>
                    <a:pt x="959" y="268"/>
                  </a:lnTo>
                  <a:lnTo>
                    <a:pt x="956" y="269"/>
                  </a:lnTo>
                  <a:lnTo>
                    <a:pt x="953" y="269"/>
                  </a:lnTo>
                  <a:lnTo>
                    <a:pt x="950" y="270"/>
                  </a:lnTo>
                  <a:lnTo>
                    <a:pt x="946" y="271"/>
                  </a:lnTo>
                  <a:lnTo>
                    <a:pt x="943" y="271"/>
                  </a:lnTo>
                  <a:lnTo>
                    <a:pt x="940" y="272"/>
                  </a:lnTo>
                  <a:lnTo>
                    <a:pt x="937" y="273"/>
                  </a:lnTo>
                  <a:lnTo>
                    <a:pt x="933" y="273"/>
                  </a:lnTo>
                  <a:lnTo>
                    <a:pt x="930" y="274"/>
                  </a:lnTo>
                  <a:lnTo>
                    <a:pt x="927" y="275"/>
                  </a:lnTo>
                  <a:lnTo>
                    <a:pt x="924" y="275"/>
                  </a:lnTo>
                  <a:lnTo>
                    <a:pt x="920" y="276"/>
                  </a:lnTo>
                  <a:lnTo>
                    <a:pt x="917" y="276"/>
                  </a:lnTo>
                  <a:lnTo>
                    <a:pt x="914" y="277"/>
                  </a:lnTo>
                  <a:lnTo>
                    <a:pt x="911" y="278"/>
                  </a:lnTo>
                  <a:lnTo>
                    <a:pt x="908" y="278"/>
                  </a:lnTo>
                  <a:lnTo>
                    <a:pt x="904" y="279"/>
                  </a:lnTo>
                  <a:lnTo>
                    <a:pt x="901" y="279"/>
                  </a:lnTo>
                  <a:lnTo>
                    <a:pt x="898" y="280"/>
                  </a:lnTo>
                  <a:lnTo>
                    <a:pt x="895" y="280"/>
                  </a:lnTo>
                  <a:lnTo>
                    <a:pt x="891" y="281"/>
                  </a:lnTo>
                  <a:lnTo>
                    <a:pt x="888" y="281"/>
                  </a:lnTo>
                  <a:lnTo>
                    <a:pt x="885" y="282"/>
                  </a:lnTo>
                  <a:lnTo>
                    <a:pt x="882" y="282"/>
                  </a:lnTo>
                  <a:lnTo>
                    <a:pt x="878" y="283"/>
                  </a:lnTo>
                  <a:lnTo>
                    <a:pt x="875" y="283"/>
                  </a:lnTo>
                  <a:lnTo>
                    <a:pt x="872" y="284"/>
                  </a:lnTo>
                  <a:lnTo>
                    <a:pt x="869" y="284"/>
                  </a:lnTo>
                  <a:lnTo>
                    <a:pt x="865" y="285"/>
                  </a:lnTo>
                  <a:lnTo>
                    <a:pt x="862" y="285"/>
                  </a:lnTo>
                  <a:lnTo>
                    <a:pt x="859" y="285"/>
                  </a:lnTo>
                  <a:lnTo>
                    <a:pt x="856" y="286"/>
                  </a:lnTo>
                  <a:lnTo>
                    <a:pt x="852" y="286"/>
                  </a:lnTo>
                  <a:lnTo>
                    <a:pt x="849" y="287"/>
                  </a:lnTo>
                  <a:lnTo>
                    <a:pt x="846" y="287"/>
                  </a:lnTo>
                  <a:lnTo>
                    <a:pt x="843" y="287"/>
                  </a:lnTo>
                  <a:lnTo>
                    <a:pt x="839" y="288"/>
                  </a:lnTo>
                  <a:lnTo>
                    <a:pt x="836" y="288"/>
                  </a:lnTo>
                  <a:lnTo>
                    <a:pt x="833" y="289"/>
                  </a:lnTo>
                  <a:lnTo>
                    <a:pt x="830" y="289"/>
                  </a:lnTo>
                  <a:lnTo>
                    <a:pt x="826" y="289"/>
                  </a:lnTo>
                  <a:lnTo>
                    <a:pt x="823" y="289"/>
                  </a:lnTo>
                  <a:lnTo>
                    <a:pt x="820" y="290"/>
                  </a:lnTo>
                  <a:lnTo>
                    <a:pt x="816" y="290"/>
                  </a:lnTo>
                  <a:lnTo>
                    <a:pt x="813" y="290"/>
                  </a:lnTo>
                  <a:lnTo>
                    <a:pt x="810" y="291"/>
                  </a:lnTo>
                  <a:lnTo>
                    <a:pt x="807" y="291"/>
                  </a:lnTo>
                  <a:lnTo>
                    <a:pt x="803" y="291"/>
                  </a:lnTo>
                  <a:lnTo>
                    <a:pt x="800" y="291"/>
                  </a:lnTo>
                  <a:lnTo>
                    <a:pt x="797" y="291"/>
                  </a:lnTo>
                  <a:lnTo>
                    <a:pt x="794" y="292"/>
                  </a:lnTo>
                  <a:lnTo>
                    <a:pt x="790" y="292"/>
                  </a:lnTo>
                  <a:lnTo>
                    <a:pt x="787" y="292"/>
                  </a:lnTo>
                  <a:lnTo>
                    <a:pt x="784" y="292"/>
                  </a:lnTo>
                  <a:lnTo>
                    <a:pt x="780" y="292"/>
                  </a:lnTo>
                  <a:lnTo>
                    <a:pt x="777" y="293"/>
                  </a:lnTo>
                  <a:lnTo>
                    <a:pt x="774" y="293"/>
                  </a:lnTo>
                  <a:lnTo>
                    <a:pt x="771" y="293"/>
                  </a:lnTo>
                  <a:lnTo>
                    <a:pt x="767" y="293"/>
                  </a:lnTo>
                  <a:lnTo>
                    <a:pt x="764" y="293"/>
                  </a:lnTo>
                  <a:lnTo>
                    <a:pt x="761" y="293"/>
                  </a:lnTo>
                  <a:lnTo>
                    <a:pt x="758" y="293"/>
                  </a:lnTo>
                  <a:lnTo>
                    <a:pt x="754" y="293"/>
                  </a:lnTo>
                  <a:lnTo>
                    <a:pt x="751" y="293"/>
                  </a:lnTo>
                  <a:lnTo>
                    <a:pt x="748" y="293"/>
                  </a:lnTo>
                  <a:lnTo>
                    <a:pt x="744" y="294"/>
                  </a:lnTo>
                  <a:lnTo>
                    <a:pt x="741" y="294"/>
                  </a:lnTo>
                  <a:lnTo>
                    <a:pt x="738" y="294"/>
                  </a:lnTo>
                  <a:lnTo>
                    <a:pt x="735" y="294"/>
                  </a:lnTo>
                  <a:lnTo>
                    <a:pt x="731" y="294"/>
                  </a:lnTo>
                  <a:lnTo>
                    <a:pt x="728" y="294"/>
                  </a:lnTo>
                  <a:lnTo>
                    <a:pt x="725" y="294"/>
                  </a:lnTo>
                  <a:lnTo>
                    <a:pt x="721" y="294"/>
                  </a:lnTo>
                  <a:lnTo>
                    <a:pt x="718" y="294"/>
                  </a:lnTo>
                  <a:lnTo>
                    <a:pt x="715" y="294"/>
                  </a:lnTo>
                  <a:lnTo>
                    <a:pt x="711" y="294"/>
                  </a:lnTo>
                  <a:lnTo>
                    <a:pt x="708" y="293"/>
                  </a:lnTo>
                  <a:lnTo>
                    <a:pt x="705" y="293"/>
                  </a:lnTo>
                  <a:lnTo>
                    <a:pt x="702" y="293"/>
                  </a:lnTo>
                  <a:lnTo>
                    <a:pt x="698" y="293"/>
                  </a:lnTo>
                  <a:lnTo>
                    <a:pt x="695" y="293"/>
                  </a:lnTo>
                  <a:lnTo>
                    <a:pt x="692" y="293"/>
                  </a:lnTo>
                  <a:lnTo>
                    <a:pt x="688" y="293"/>
                  </a:lnTo>
                  <a:lnTo>
                    <a:pt x="685" y="293"/>
                  </a:lnTo>
                  <a:lnTo>
                    <a:pt x="682" y="293"/>
                  </a:lnTo>
                  <a:lnTo>
                    <a:pt x="679" y="293"/>
                  </a:lnTo>
                  <a:lnTo>
                    <a:pt x="675" y="292"/>
                  </a:lnTo>
                  <a:lnTo>
                    <a:pt x="672" y="292"/>
                  </a:lnTo>
                  <a:lnTo>
                    <a:pt x="669" y="292"/>
                  </a:lnTo>
                  <a:lnTo>
                    <a:pt x="666" y="292"/>
                  </a:lnTo>
                  <a:lnTo>
                    <a:pt x="662" y="292"/>
                  </a:lnTo>
                  <a:lnTo>
                    <a:pt x="659" y="291"/>
                  </a:lnTo>
                  <a:lnTo>
                    <a:pt x="656" y="291"/>
                  </a:lnTo>
                  <a:lnTo>
                    <a:pt x="652" y="291"/>
                  </a:lnTo>
                  <a:lnTo>
                    <a:pt x="649" y="291"/>
                  </a:lnTo>
                  <a:lnTo>
                    <a:pt x="646" y="291"/>
                  </a:lnTo>
                  <a:lnTo>
                    <a:pt x="643" y="290"/>
                  </a:lnTo>
                  <a:lnTo>
                    <a:pt x="639" y="290"/>
                  </a:lnTo>
                  <a:lnTo>
                    <a:pt x="636" y="290"/>
                  </a:lnTo>
                  <a:lnTo>
                    <a:pt x="633" y="289"/>
                  </a:lnTo>
                  <a:lnTo>
                    <a:pt x="630" y="289"/>
                  </a:lnTo>
                  <a:lnTo>
                    <a:pt x="626" y="289"/>
                  </a:lnTo>
                  <a:lnTo>
                    <a:pt x="623" y="289"/>
                  </a:lnTo>
                  <a:lnTo>
                    <a:pt x="620" y="288"/>
                  </a:lnTo>
                  <a:lnTo>
                    <a:pt x="616" y="288"/>
                  </a:lnTo>
                  <a:lnTo>
                    <a:pt x="613" y="287"/>
                  </a:lnTo>
                  <a:lnTo>
                    <a:pt x="610" y="287"/>
                  </a:lnTo>
                  <a:lnTo>
                    <a:pt x="607" y="287"/>
                  </a:lnTo>
                  <a:lnTo>
                    <a:pt x="603" y="286"/>
                  </a:lnTo>
                  <a:lnTo>
                    <a:pt x="600" y="286"/>
                  </a:lnTo>
                  <a:lnTo>
                    <a:pt x="597" y="285"/>
                  </a:lnTo>
                  <a:lnTo>
                    <a:pt x="594" y="285"/>
                  </a:lnTo>
                  <a:lnTo>
                    <a:pt x="590" y="285"/>
                  </a:lnTo>
                  <a:lnTo>
                    <a:pt x="587" y="284"/>
                  </a:lnTo>
                  <a:lnTo>
                    <a:pt x="584" y="284"/>
                  </a:lnTo>
                  <a:lnTo>
                    <a:pt x="581" y="283"/>
                  </a:lnTo>
                  <a:lnTo>
                    <a:pt x="577" y="283"/>
                  </a:lnTo>
                  <a:lnTo>
                    <a:pt x="574" y="282"/>
                  </a:lnTo>
                  <a:lnTo>
                    <a:pt x="571" y="282"/>
                  </a:lnTo>
                  <a:lnTo>
                    <a:pt x="568" y="281"/>
                  </a:lnTo>
                  <a:lnTo>
                    <a:pt x="564" y="281"/>
                  </a:lnTo>
                  <a:lnTo>
                    <a:pt x="561" y="280"/>
                  </a:lnTo>
                  <a:lnTo>
                    <a:pt x="558" y="280"/>
                  </a:lnTo>
                  <a:lnTo>
                    <a:pt x="555" y="279"/>
                  </a:lnTo>
                  <a:lnTo>
                    <a:pt x="551" y="279"/>
                  </a:lnTo>
                  <a:lnTo>
                    <a:pt x="548" y="278"/>
                  </a:lnTo>
                  <a:lnTo>
                    <a:pt x="545" y="278"/>
                  </a:lnTo>
                  <a:lnTo>
                    <a:pt x="542" y="277"/>
                  </a:lnTo>
                  <a:lnTo>
                    <a:pt x="538" y="276"/>
                  </a:lnTo>
                  <a:lnTo>
                    <a:pt x="535" y="276"/>
                  </a:lnTo>
                  <a:lnTo>
                    <a:pt x="532" y="275"/>
                  </a:lnTo>
                  <a:lnTo>
                    <a:pt x="529" y="275"/>
                  </a:lnTo>
                  <a:lnTo>
                    <a:pt x="526" y="274"/>
                  </a:lnTo>
                  <a:lnTo>
                    <a:pt x="522" y="273"/>
                  </a:lnTo>
                  <a:lnTo>
                    <a:pt x="519" y="273"/>
                  </a:lnTo>
                  <a:lnTo>
                    <a:pt x="516" y="272"/>
                  </a:lnTo>
                  <a:lnTo>
                    <a:pt x="513" y="271"/>
                  </a:lnTo>
                  <a:lnTo>
                    <a:pt x="509" y="271"/>
                  </a:lnTo>
                  <a:lnTo>
                    <a:pt x="506" y="270"/>
                  </a:lnTo>
                  <a:lnTo>
                    <a:pt x="503" y="269"/>
                  </a:lnTo>
                  <a:lnTo>
                    <a:pt x="500" y="269"/>
                  </a:lnTo>
                  <a:lnTo>
                    <a:pt x="497" y="268"/>
                  </a:lnTo>
                  <a:lnTo>
                    <a:pt x="494" y="267"/>
                  </a:lnTo>
                  <a:lnTo>
                    <a:pt x="490" y="266"/>
                  </a:lnTo>
                  <a:lnTo>
                    <a:pt x="487" y="266"/>
                  </a:lnTo>
                  <a:lnTo>
                    <a:pt x="484" y="265"/>
                  </a:lnTo>
                  <a:lnTo>
                    <a:pt x="481" y="264"/>
                  </a:lnTo>
                  <a:lnTo>
                    <a:pt x="477" y="263"/>
                  </a:lnTo>
                  <a:lnTo>
                    <a:pt x="474" y="263"/>
                  </a:lnTo>
                  <a:lnTo>
                    <a:pt x="471" y="262"/>
                  </a:lnTo>
                  <a:lnTo>
                    <a:pt x="468" y="261"/>
                  </a:lnTo>
                  <a:lnTo>
                    <a:pt x="465" y="260"/>
                  </a:lnTo>
                  <a:lnTo>
                    <a:pt x="462" y="259"/>
                  </a:lnTo>
                  <a:lnTo>
                    <a:pt x="458" y="259"/>
                  </a:lnTo>
                  <a:lnTo>
                    <a:pt x="455" y="258"/>
                  </a:lnTo>
                  <a:lnTo>
                    <a:pt x="452" y="257"/>
                  </a:lnTo>
                  <a:lnTo>
                    <a:pt x="449" y="256"/>
                  </a:lnTo>
                  <a:lnTo>
                    <a:pt x="446" y="255"/>
                  </a:lnTo>
                  <a:lnTo>
                    <a:pt x="442" y="254"/>
                  </a:lnTo>
                  <a:lnTo>
                    <a:pt x="439" y="253"/>
                  </a:lnTo>
                  <a:lnTo>
                    <a:pt x="436" y="252"/>
                  </a:lnTo>
                  <a:lnTo>
                    <a:pt x="433" y="251"/>
                  </a:lnTo>
                  <a:lnTo>
                    <a:pt x="430" y="250"/>
                  </a:lnTo>
                  <a:lnTo>
                    <a:pt x="427" y="250"/>
                  </a:lnTo>
                  <a:lnTo>
                    <a:pt x="424" y="248"/>
                  </a:lnTo>
                  <a:lnTo>
                    <a:pt x="421" y="248"/>
                  </a:lnTo>
                  <a:lnTo>
                    <a:pt x="417" y="247"/>
                  </a:lnTo>
                  <a:lnTo>
                    <a:pt x="414" y="246"/>
                  </a:lnTo>
                  <a:lnTo>
                    <a:pt x="411" y="245"/>
                  </a:lnTo>
                  <a:lnTo>
                    <a:pt x="408" y="244"/>
                  </a:lnTo>
                  <a:lnTo>
                    <a:pt x="405" y="243"/>
                  </a:lnTo>
                  <a:lnTo>
                    <a:pt x="402" y="242"/>
                  </a:lnTo>
                  <a:lnTo>
                    <a:pt x="399" y="241"/>
                  </a:lnTo>
                  <a:lnTo>
                    <a:pt x="395" y="240"/>
                  </a:lnTo>
                  <a:lnTo>
                    <a:pt x="392" y="239"/>
                  </a:lnTo>
                  <a:lnTo>
                    <a:pt x="389" y="237"/>
                  </a:lnTo>
                  <a:lnTo>
                    <a:pt x="386" y="236"/>
                  </a:lnTo>
                  <a:lnTo>
                    <a:pt x="383" y="235"/>
                  </a:lnTo>
                  <a:lnTo>
                    <a:pt x="380" y="234"/>
                  </a:lnTo>
                  <a:lnTo>
                    <a:pt x="377" y="233"/>
                  </a:lnTo>
                  <a:lnTo>
                    <a:pt x="374" y="232"/>
                  </a:lnTo>
                  <a:lnTo>
                    <a:pt x="371" y="231"/>
                  </a:lnTo>
                  <a:lnTo>
                    <a:pt x="368" y="230"/>
                  </a:lnTo>
                  <a:lnTo>
                    <a:pt x="365" y="229"/>
                  </a:lnTo>
                  <a:lnTo>
                    <a:pt x="361" y="228"/>
                  </a:lnTo>
                  <a:lnTo>
                    <a:pt x="358" y="226"/>
                  </a:lnTo>
                  <a:lnTo>
                    <a:pt x="355" y="225"/>
                  </a:lnTo>
                  <a:lnTo>
                    <a:pt x="352" y="224"/>
                  </a:lnTo>
                  <a:lnTo>
                    <a:pt x="349" y="223"/>
                  </a:lnTo>
                  <a:lnTo>
                    <a:pt x="346" y="222"/>
                  </a:lnTo>
                  <a:lnTo>
                    <a:pt x="343" y="220"/>
                  </a:lnTo>
                  <a:lnTo>
                    <a:pt x="340" y="219"/>
                  </a:lnTo>
                  <a:lnTo>
                    <a:pt x="337" y="218"/>
                  </a:lnTo>
                  <a:lnTo>
                    <a:pt x="334" y="217"/>
                  </a:lnTo>
                  <a:lnTo>
                    <a:pt x="331" y="216"/>
                  </a:lnTo>
                  <a:lnTo>
                    <a:pt x="328" y="214"/>
                  </a:lnTo>
                  <a:lnTo>
                    <a:pt x="325" y="213"/>
                  </a:lnTo>
                  <a:lnTo>
                    <a:pt x="322" y="212"/>
                  </a:lnTo>
                  <a:lnTo>
                    <a:pt x="319" y="211"/>
                  </a:lnTo>
                  <a:lnTo>
                    <a:pt x="316" y="209"/>
                  </a:lnTo>
                  <a:lnTo>
                    <a:pt x="313" y="208"/>
                  </a:lnTo>
                  <a:lnTo>
                    <a:pt x="310" y="207"/>
                  </a:lnTo>
                  <a:lnTo>
                    <a:pt x="307" y="205"/>
                  </a:lnTo>
                  <a:lnTo>
                    <a:pt x="304" y="204"/>
                  </a:lnTo>
                  <a:lnTo>
                    <a:pt x="301" y="203"/>
                  </a:lnTo>
                  <a:lnTo>
                    <a:pt x="298" y="201"/>
                  </a:lnTo>
                  <a:lnTo>
                    <a:pt x="295" y="200"/>
                  </a:lnTo>
                  <a:lnTo>
                    <a:pt x="292" y="199"/>
                  </a:lnTo>
                  <a:lnTo>
                    <a:pt x="289" y="197"/>
                  </a:lnTo>
                  <a:lnTo>
                    <a:pt x="286" y="196"/>
                  </a:lnTo>
                  <a:lnTo>
                    <a:pt x="283" y="195"/>
                  </a:lnTo>
                  <a:lnTo>
                    <a:pt x="280" y="193"/>
                  </a:lnTo>
                  <a:lnTo>
                    <a:pt x="277" y="192"/>
                  </a:lnTo>
                  <a:lnTo>
                    <a:pt x="274" y="190"/>
                  </a:lnTo>
                  <a:lnTo>
                    <a:pt x="271" y="189"/>
                  </a:lnTo>
                  <a:lnTo>
                    <a:pt x="268" y="187"/>
                  </a:lnTo>
                  <a:lnTo>
                    <a:pt x="265" y="186"/>
                  </a:lnTo>
                  <a:lnTo>
                    <a:pt x="262" y="184"/>
                  </a:lnTo>
                  <a:lnTo>
                    <a:pt x="259" y="183"/>
                  </a:lnTo>
                  <a:lnTo>
                    <a:pt x="256" y="182"/>
                  </a:lnTo>
                  <a:lnTo>
                    <a:pt x="253" y="180"/>
                  </a:lnTo>
                  <a:lnTo>
                    <a:pt x="250" y="179"/>
                  </a:lnTo>
                  <a:lnTo>
                    <a:pt x="247" y="177"/>
                  </a:lnTo>
                  <a:lnTo>
                    <a:pt x="244" y="175"/>
                  </a:lnTo>
                  <a:lnTo>
                    <a:pt x="242" y="174"/>
                  </a:lnTo>
                  <a:lnTo>
                    <a:pt x="239" y="173"/>
                  </a:lnTo>
                  <a:lnTo>
                    <a:pt x="236" y="171"/>
                  </a:lnTo>
                  <a:lnTo>
                    <a:pt x="233" y="169"/>
                  </a:lnTo>
                  <a:lnTo>
                    <a:pt x="230" y="168"/>
                  </a:lnTo>
                  <a:lnTo>
                    <a:pt x="227" y="166"/>
                  </a:lnTo>
                  <a:lnTo>
                    <a:pt x="224" y="165"/>
                  </a:lnTo>
                  <a:lnTo>
                    <a:pt x="221" y="163"/>
                  </a:lnTo>
                  <a:lnTo>
                    <a:pt x="218" y="162"/>
                  </a:lnTo>
                  <a:lnTo>
                    <a:pt x="216" y="160"/>
                  </a:lnTo>
                  <a:lnTo>
                    <a:pt x="213" y="158"/>
                  </a:lnTo>
                  <a:lnTo>
                    <a:pt x="210" y="157"/>
                  </a:lnTo>
                  <a:lnTo>
                    <a:pt x="207" y="155"/>
                  </a:lnTo>
                  <a:lnTo>
                    <a:pt x="204" y="154"/>
                  </a:lnTo>
                  <a:lnTo>
                    <a:pt x="201" y="152"/>
                  </a:lnTo>
                  <a:lnTo>
                    <a:pt x="199" y="150"/>
                  </a:lnTo>
                  <a:lnTo>
                    <a:pt x="196" y="148"/>
                  </a:lnTo>
                  <a:lnTo>
                    <a:pt x="193" y="147"/>
                  </a:lnTo>
                  <a:lnTo>
                    <a:pt x="190" y="145"/>
                  </a:lnTo>
                  <a:lnTo>
                    <a:pt x="187" y="143"/>
                  </a:lnTo>
                  <a:lnTo>
                    <a:pt x="184" y="142"/>
                  </a:lnTo>
                  <a:lnTo>
                    <a:pt x="182" y="140"/>
                  </a:lnTo>
                  <a:lnTo>
                    <a:pt x="179" y="138"/>
                  </a:lnTo>
                  <a:lnTo>
                    <a:pt x="176" y="137"/>
                  </a:lnTo>
                  <a:lnTo>
                    <a:pt x="173" y="135"/>
                  </a:lnTo>
                  <a:lnTo>
                    <a:pt x="170" y="133"/>
                  </a:lnTo>
                  <a:lnTo>
                    <a:pt x="168" y="131"/>
                  </a:lnTo>
                  <a:lnTo>
                    <a:pt x="165" y="130"/>
                  </a:lnTo>
                  <a:lnTo>
                    <a:pt x="162" y="128"/>
                  </a:lnTo>
                  <a:lnTo>
                    <a:pt x="159" y="126"/>
                  </a:lnTo>
                  <a:lnTo>
                    <a:pt x="157" y="124"/>
                  </a:lnTo>
                  <a:lnTo>
                    <a:pt x="154" y="122"/>
                  </a:lnTo>
                  <a:lnTo>
                    <a:pt x="151" y="121"/>
                  </a:lnTo>
                  <a:lnTo>
                    <a:pt x="148" y="119"/>
                  </a:lnTo>
                  <a:lnTo>
                    <a:pt x="146" y="117"/>
                  </a:lnTo>
                  <a:lnTo>
                    <a:pt x="143" y="115"/>
                  </a:lnTo>
                  <a:lnTo>
                    <a:pt x="140" y="113"/>
                  </a:lnTo>
                  <a:lnTo>
                    <a:pt x="137" y="111"/>
                  </a:lnTo>
                  <a:lnTo>
                    <a:pt x="135" y="110"/>
                  </a:lnTo>
                  <a:lnTo>
                    <a:pt x="132" y="108"/>
                  </a:lnTo>
                  <a:lnTo>
                    <a:pt x="129" y="106"/>
                  </a:lnTo>
                  <a:lnTo>
                    <a:pt x="127" y="104"/>
                  </a:lnTo>
                  <a:lnTo>
                    <a:pt x="124" y="102"/>
                  </a:lnTo>
                  <a:lnTo>
                    <a:pt x="121" y="100"/>
                  </a:lnTo>
                  <a:lnTo>
                    <a:pt x="119" y="98"/>
                  </a:lnTo>
                  <a:lnTo>
                    <a:pt x="116" y="96"/>
                  </a:lnTo>
                  <a:lnTo>
                    <a:pt x="113" y="94"/>
                  </a:lnTo>
                  <a:lnTo>
                    <a:pt x="111" y="93"/>
                  </a:lnTo>
                  <a:lnTo>
                    <a:pt x="108" y="91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0" y="85"/>
                  </a:lnTo>
                  <a:lnTo>
                    <a:pt x="98" y="83"/>
                  </a:lnTo>
                  <a:lnTo>
                    <a:pt x="95" y="81"/>
                  </a:lnTo>
                  <a:lnTo>
                    <a:pt x="92" y="79"/>
                  </a:lnTo>
                  <a:lnTo>
                    <a:pt x="90" y="77"/>
                  </a:lnTo>
                  <a:lnTo>
                    <a:pt x="87" y="75"/>
                  </a:lnTo>
                  <a:lnTo>
                    <a:pt x="84" y="73"/>
                  </a:lnTo>
                  <a:lnTo>
                    <a:pt x="82" y="71"/>
                  </a:lnTo>
                  <a:lnTo>
                    <a:pt x="79" y="69"/>
                  </a:lnTo>
                  <a:lnTo>
                    <a:pt x="77" y="67"/>
                  </a:lnTo>
                  <a:lnTo>
                    <a:pt x="74" y="65"/>
                  </a:lnTo>
                  <a:lnTo>
                    <a:pt x="72" y="63"/>
                  </a:lnTo>
                  <a:lnTo>
                    <a:pt x="69" y="61"/>
                  </a:lnTo>
                  <a:lnTo>
                    <a:pt x="67" y="59"/>
                  </a:lnTo>
                  <a:lnTo>
                    <a:pt x="64" y="56"/>
                  </a:lnTo>
                  <a:lnTo>
                    <a:pt x="61" y="54"/>
                  </a:lnTo>
                  <a:lnTo>
                    <a:pt x="59" y="52"/>
                  </a:lnTo>
                  <a:lnTo>
                    <a:pt x="56" y="50"/>
                  </a:lnTo>
                  <a:lnTo>
                    <a:pt x="54" y="48"/>
                  </a:lnTo>
                  <a:lnTo>
                    <a:pt x="51" y="46"/>
                  </a:lnTo>
                  <a:lnTo>
                    <a:pt x="49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41" y="37"/>
                  </a:lnTo>
                  <a:lnTo>
                    <a:pt x="39" y="35"/>
                  </a:lnTo>
                  <a:lnTo>
                    <a:pt x="37" y="33"/>
                  </a:lnTo>
                  <a:lnTo>
                    <a:pt x="34" y="31"/>
                  </a:lnTo>
                  <a:lnTo>
                    <a:pt x="32" y="29"/>
                  </a:lnTo>
                  <a:lnTo>
                    <a:pt x="29" y="27"/>
                  </a:lnTo>
                  <a:lnTo>
                    <a:pt x="27" y="24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17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9"/>
                  </a:lnTo>
                  <a:lnTo>
                    <a:pt x="7" y="6"/>
                  </a:lnTo>
                  <a:lnTo>
                    <a:pt x="5" y="4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214" y="3220"/>
              <a:ext cx="1401" cy="655"/>
            </a:xfrm>
            <a:custGeom>
              <a:avLst/>
              <a:gdLst>
                <a:gd name="T0" fmla="*/ 1378 w 1401"/>
                <a:gd name="T1" fmla="*/ 588 h 655"/>
                <a:gd name="T2" fmla="*/ 1353 w 1401"/>
                <a:gd name="T3" fmla="*/ 597 h 655"/>
                <a:gd name="T4" fmla="*/ 1327 w 1401"/>
                <a:gd name="T5" fmla="*/ 605 h 655"/>
                <a:gd name="T6" fmla="*/ 1301 w 1401"/>
                <a:gd name="T7" fmla="*/ 613 h 655"/>
                <a:gd name="T8" fmla="*/ 1274 w 1401"/>
                <a:gd name="T9" fmla="*/ 620 h 655"/>
                <a:gd name="T10" fmla="*/ 1248 w 1401"/>
                <a:gd name="T11" fmla="*/ 627 h 655"/>
                <a:gd name="T12" fmla="*/ 1221 w 1401"/>
                <a:gd name="T13" fmla="*/ 633 h 655"/>
                <a:gd name="T14" fmla="*/ 1194 w 1401"/>
                <a:gd name="T15" fmla="*/ 638 h 655"/>
                <a:gd name="T16" fmla="*/ 1167 w 1401"/>
                <a:gd name="T17" fmla="*/ 642 h 655"/>
                <a:gd name="T18" fmla="*/ 1140 w 1401"/>
                <a:gd name="T19" fmla="*/ 646 h 655"/>
                <a:gd name="T20" fmla="*/ 1113 w 1401"/>
                <a:gd name="T21" fmla="*/ 649 h 655"/>
                <a:gd name="T22" fmla="*/ 1085 w 1401"/>
                <a:gd name="T23" fmla="*/ 652 h 655"/>
                <a:gd name="T24" fmla="*/ 1058 w 1401"/>
                <a:gd name="T25" fmla="*/ 654 h 655"/>
                <a:gd name="T26" fmla="*/ 1031 w 1401"/>
                <a:gd name="T27" fmla="*/ 655 h 655"/>
                <a:gd name="T28" fmla="*/ 1003 w 1401"/>
                <a:gd name="T29" fmla="*/ 655 h 655"/>
                <a:gd name="T30" fmla="*/ 976 w 1401"/>
                <a:gd name="T31" fmla="*/ 655 h 655"/>
                <a:gd name="T32" fmla="*/ 949 w 1401"/>
                <a:gd name="T33" fmla="*/ 654 h 655"/>
                <a:gd name="T34" fmla="*/ 921 w 1401"/>
                <a:gd name="T35" fmla="*/ 652 h 655"/>
                <a:gd name="T36" fmla="*/ 894 w 1401"/>
                <a:gd name="T37" fmla="*/ 650 h 655"/>
                <a:gd name="T38" fmla="*/ 867 w 1401"/>
                <a:gd name="T39" fmla="*/ 647 h 655"/>
                <a:gd name="T40" fmla="*/ 840 w 1401"/>
                <a:gd name="T41" fmla="*/ 643 h 655"/>
                <a:gd name="T42" fmla="*/ 813 w 1401"/>
                <a:gd name="T43" fmla="*/ 639 h 655"/>
                <a:gd name="T44" fmla="*/ 786 w 1401"/>
                <a:gd name="T45" fmla="*/ 634 h 655"/>
                <a:gd name="T46" fmla="*/ 759 w 1401"/>
                <a:gd name="T47" fmla="*/ 628 h 655"/>
                <a:gd name="T48" fmla="*/ 732 w 1401"/>
                <a:gd name="T49" fmla="*/ 622 h 655"/>
                <a:gd name="T50" fmla="*/ 706 w 1401"/>
                <a:gd name="T51" fmla="*/ 615 h 655"/>
                <a:gd name="T52" fmla="*/ 680 w 1401"/>
                <a:gd name="T53" fmla="*/ 607 h 655"/>
                <a:gd name="T54" fmla="*/ 654 w 1401"/>
                <a:gd name="T55" fmla="*/ 599 h 655"/>
                <a:gd name="T56" fmla="*/ 628 w 1401"/>
                <a:gd name="T57" fmla="*/ 590 h 655"/>
                <a:gd name="T58" fmla="*/ 602 w 1401"/>
                <a:gd name="T59" fmla="*/ 580 h 655"/>
                <a:gd name="T60" fmla="*/ 577 w 1401"/>
                <a:gd name="T61" fmla="*/ 570 h 655"/>
                <a:gd name="T62" fmla="*/ 552 w 1401"/>
                <a:gd name="T63" fmla="*/ 559 h 655"/>
                <a:gd name="T64" fmla="*/ 527 w 1401"/>
                <a:gd name="T65" fmla="*/ 547 h 655"/>
                <a:gd name="T66" fmla="*/ 502 w 1401"/>
                <a:gd name="T67" fmla="*/ 535 h 655"/>
                <a:gd name="T68" fmla="*/ 478 w 1401"/>
                <a:gd name="T69" fmla="*/ 522 h 655"/>
                <a:gd name="T70" fmla="*/ 454 w 1401"/>
                <a:gd name="T71" fmla="*/ 509 h 655"/>
                <a:gd name="T72" fmla="*/ 431 w 1401"/>
                <a:gd name="T73" fmla="*/ 495 h 655"/>
                <a:gd name="T74" fmla="*/ 408 w 1401"/>
                <a:gd name="T75" fmla="*/ 480 h 655"/>
                <a:gd name="T76" fmla="*/ 385 w 1401"/>
                <a:gd name="T77" fmla="*/ 465 h 655"/>
                <a:gd name="T78" fmla="*/ 362 w 1401"/>
                <a:gd name="T79" fmla="*/ 450 h 655"/>
                <a:gd name="T80" fmla="*/ 341 w 1401"/>
                <a:gd name="T81" fmla="*/ 433 h 655"/>
                <a:gd name="T82" fmla="*/ 319 w 1401"/>
                <a:gd name="T83" fmla="*/ 417 h 655"/>
                <a:gd name="T84" fmla="*/ 298 w 1401"/>
                <a:gd name="T85" fmla="*/ 399 h 655"/>
                <a:gd name="T86" fmla="*/ 277 w 1401"/>
                <a:gd name="T87" fmla="*/ 381 h 655"/>
                <a:gd name="T88" fmla="*/ 257 w 1401"/>
                <a:gd name="T89" fmla="*/ 363 h 655"/>
                <a:gd name="T90" fmla="*/ 237 w 1401"/>
                <a:gd name="T91" fmla="*/ 344 h 655"/>
                <a:gd name="T92" fmla="*/ 218 w 1401"/>
                <a:gd name="T93" fmla="*/ 325 h 655"/>
                <a:gd name="T94" fmla="*/ 199 w 1401"/>
                <a:gd name="T95" fmla="*/ 305 h 655"/>
                <a:gd name="T96" fmla="*/ 181 w 1401"/>
                <a:gd name="T97" fmla="*/ 285 h 655"/>
                <a:gd name="T98" fmla="*/ 163 w 1401"/>
                <a:gd name="T99" fmla="*/ 264 h 655"/>
                <a:gd name="T100" fmla="*/ 146 w 1401"/>
                <a:gd name="T101" fmla="*/ 243 h 655"/>
                <a:gd name="T102" fmla="*/ 129 w 1401"/>
                <a:gd name="T103" fmla="*/ 221 h 655"/>
                <a:gd name="T104" fmla="*/ 113 w 1401"/>
                <a:gd name="T105" fmla="*/ 199 h 655"/>
                <a:gd name="T106" fmla="*/ 97 w 1401"/>
                <a:gd name="T107" fmla="*/ 176 h 655"/>
                <a:gd name="T108" fmla="*/ 82 w 1401"/>
                <a:gd name="T109" fmla="*/ 154 h 655"/>
                <a:gd name="T110" fmla="*/ 68 w 1401"/>
                <a:gd name="T111" fmla="*/ 131 h 655"/>
                <a:gd name="T112" fmla="*/ 54 w 1401"/>
                <a:gd name="T113" fmla="*/ 107 h 655"/>
                <a:gd name="T114" fmla="*/ 41 w 1401"/>
                <a:gd name="T115" fmla="*/ 83 h 655"/>
                <a:gd name="T116" fmla="*/ 28 w 1401"/>
                <a:gd name="T117" fmla="*/ 59 h 655"/>
                <a:gd name="T118" fmla="*/ 16 w 1401"/>
                <a:gd name="T119" fmla="*/ 34 h 655"/>
                <a:gd name="T120" fmla="*/ 4 w 1401"/>
                <a:gd name="T121" fmla="*/ 9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1" h="655">
                  <a:moveTo>
                    <a:pt x="1401" y="579"/>
                  </a:moveTo>
                  <a:lnTo>
                    <a:pt x="1398" y="580"/>
                  </a:lnTo>
                  <a:lnTo>
                    <a:pt x="1395" y="581"/>
                  </a:lnTo>
                  <a:lnTo>
                    <a:pt x="1391" y="583"/>
                  </a:lnTo>
                  <a:lnTo>
                    <a:pt x="1388" y="584"/>
                  </a:lnTo>
                  <a:lnTo>
                    <a:pt x="1385" y="585"/>
                  </a:lnTo>
                  <a:lnTo>
                    <a:pt x="1382" y="586"/>
                  </a:lnTo>
                  <a:lnTo>
                    <a:pt x="1378" y="588"/>
                  </a:lnTo>
                  <a:lnTo>
                    <a:pt x="1375" y="589"/>
                  </a:lnTo>
                  <a:lnTo>
                    <a:pt x="1372" y="590"/>
                  </a:lnTo>
                  <a:lnTo>
                    <a:pt x="1369" y="591"/>
                  </a:lnTo>
                  <a:lnTo>
                    <a:pt x="1366" y="592"/>
                  </a:lnTo>
                  <a:lnTo>
                    <a:pt x="1362" y="593"/>
                  </a:lnTo>
                  <a:lnTo>
                    <a:pt x="1359" y="594"/>
                  </a:lnTo>
                  <a:lnTo>
                    <a:pt x="1356" y="596"/>
                  </a:lnTo>
                  <a:lnTo>
                    <a:pt x="1353" y="597"/>
                  </a:lnTo>
                  <a:lnTo>
                    <a:pt x="1349" y="598"/>
                  </a:lnTo>
                  <a:lnTo>
                    <a:pt x="1346" y="599"/>
                  </a:lnTo>
                  <a:lnTo>
                    <a:pt x="1343" y="600"/>
                  </a:lnTo>
                  <a:lnTo>
                    <a:pt x="1340" y="601"/>
                  </a:lnTo>
                  <a:lnTo>
                    <a:pt x="1336" y="602"/>
                  </a:lnTo>
                  <a:lnTo>
                    <a:pt x="1333" y="603"/>
                  </a:lnTo>
                  <a:lnTo>
                    <a:pt x="1330" y="604"/>
                  </a:lnTo>
                  <a:lnTo>
                    <a:pt x="1327" y="605"/>
                  </a:lnTo>
                  <a:lnTo>
                    <a:pt x="1323" y="606"/>
                  </a:lnTo>
                  <a:lnTo>
                    <a:pt x="1320" y="607"/>
                  </a:lnTo>
                  <a:lnTo>
                    <a:pt x="1317" y="608"/>
                  </a:lnTo>
                  <a:lnTo>
                    <a:pt x="1314" y="609"/>
                  </a:lnTo>
                  <a:lnTo>
                    <a:pt x="1310" y="610"/>
                  </a:lnTo>
                  <a:lnTo>
                    <a:pt x="1307" y="611"/>
                  </a:lnTo>
                  <a:lnTo>
                    <a:pt x="1304" y="612"/>
                  </a:lnTo>
                  <a:lnTo>
                    <a:pt x="1301" y="613"/>
                  </a:lnTo>
                  <a:lnTo>
                    <a:pt x="1297" y="614"/>
                  </a:lnTo>
                  <a:lnTo>
                    <a:pt x="1294" y="615"/>
                  </a:lnTo>
                  <a:lnTo>
                    <a:pt x="1290" y="616"/>
                  </a:lnTo>
                  <a:lnTo>
                    <a:pt x="1287" y="617"/>
                  </a:lnTo>
                  <a:lnTo>
                    <a:pt x="1284" y="618"/>
                  </a:lnTo>
                  <a:lnTo>
                    <a:pt x="1281" y="618"/>
                  </a:lnTo>
                  <a:lnTo>
                    <a:pt x="1277" y="619"/>
                  </a:lnTo>
                  <a:lnTo>
                    <a:pt x="1274" y="620"/>
                  </a:lnTo>
                  <a:lnTo>
                    <a:pt x="1271" y="621"/>
                  </a:lnTo>
                  <a:lnTo>
                    <a:pt x="1267" y="622"/>
                  </a:lnTo>
                  <a:lnTo>
                    <a:pt x="1264" y="623"/>
                  </a:lnTo>
                  <a:lnTo>
                    <a:pt x="1261" y="624"/>
                  </a:lnTo>
                  <a:lnTo>
                    <a:pt x="1257" y="624"/>
                  </a:lnTo>
                  <a:lnTo>
                    <a:pt x="1254" y="625"/>
                  </a:lnTo>
                  <a:lnTo>
                    <a:pt x="1251" y="626"/>
                  </a:lnTo>
                  <a:lnTo>
                    <a:pt x="1248" y="627"/>
                  </a:lnTo>
                  <a:lnTo>
                    <a:pt x="1244" y="628"/>
                  </a:lnTo>
                  <a:lnTo>
                    <a:pt x="1241" y="628"/>
                  </a:lnTo>
                  <a:lnTo>
                    <a:pt x="1237" y="629"/>
                  </a:lnTo>
                  <a:lnTo>
                    <a:pt x="1234" y="630"/>
                  </a:lnTo>
                  <a:lnTo>
                    <a:pt x="1231" y="630"/>
                  </a:lnTo>
                  <a:lnTo>
                    <a:pt x="1227" y="631"/>
                  </a:lnTo>
                  <a:lnTo>
                    <a:pt x="1224" y="632"/>
                  </a:lnTo>
                  <a:lnTo>
                    <a:pt x="1221" y="633"/>
                  </a:lnTo>
                  <a:lnTo>
                    <a:pt x="1217" y="633"/>
                  </a:lnTo>
                  <a:lnTo>
                    <a:pt x="1214" y="634"/>
                  </a:lnTo>
                  <a:lnTo>
                    <a:pt x="1211" y="635"/>
                  </a:lnTo>
                  <a:lnTo>
                    <a:pt x="1207" y="635"/>
                  </a:lnTo>
                  <a:lnTo>
                    <a:pt x="1204" y="636"/>
                  </a:lnTo>
                  <a:lnTo>
                    <a:pt x="1201" y="637"/>
                  </a:lnTo>
                  <a:lnTo>
                    <a:pt x="1197" y="637"/>
                  </a:lnTo>
                  <a:lnTo>
                    <a:pt x="1194" y="638"/>
                  </a:lnTo>
                  <a:lnTo>
                    <a:pt x="1190" y="638"/>
                  </a:lnTo>
                  <a:lnTo>
                    <a:pt x="1187" y="639"/>
                  </a:lnTo>
                  <a:lnTo>
                    <a:pt x="1184" y="640"/>
                  </a:lnTo>
                  <a:lnTo>
                    <a:pt x="1180" y="640"/>
                  </a:lnTo>
                  <a:lnTo>
                    <a:pt x="1177" y="641"/>
                  </a:lnTo>
                  <a:lnTo>
                    <a:pt x="1174" y="641"/>
                  </a:lnTo>
                  <a:lnTo>
                    <a:pt x="1170" y="642"/>
                  </a:lnTo>
                  <a:lnTo>
                    <a:pt x="1167" y="642"/>
                  </a:lnTo>
                  <a:lnTo>
                    <a:pt x="1164" y="643"/>
                  </a:lnTo>
                  <a:lnTo>
                    <a:pt x="1160" y="643"/>
                  </a:lnTo>
                  <a:lnTo>
                    <a:pt x="1157" y="644"/>
                  </a:lnTo>
                  <a:lnTo>
                    <a:pt x="1153" y="644"/>
                  </a:lnTo>
                  <a:lnTo>
                    <a:pt x="1150" y="645"/>
                  </a:lnTo>
                  <a:lnTo>
                    <a:pt x="1147" y="645"/>
                  </a:lnTo>
                  <a:lnTo>
                    <a:pt x="1143" y="646"/>
                  </a:lnTo>
                  <a:lnTo>
                    <a:pt x="1140" y="646"/>
                  </a:lnTo>
                  <a:lnTo>
                    <a:pt x="1136" y="647"/>
                  </a:lnTo>
                  <a:lnTo>
                    <a:pt x="1133" y="647"/>
                  </a:lnTo>
                  <a:lnTo>
                    <a:pt x="1130" y="648"/>
                  </a:lnTo>
                  <a:lnTo>
                    <a:pt x="1126" y="648"/>
                  </a:lnTo>
                  <a:lnTo>
                    <a:pt x="1123" y="648"/>
                  </a:lnTo>
                  <a:lnTo>
                    <a:pt x="1120" y="649"/>
                  </a:lnTo>
                  <a:lnTo>
                    <a:pt x="1116" y="649"/>
                  </a:lnTo>
                  <a:lnTo>
                    <a:pt x="1113" y="649"/>
                  </a:lnTo>
                  <a:lnTo>
                    <a:pt x="1109" y="650"/>
                  </a:lnTo>
                  <a:lnTo>
                    <a:pt x="1106" y="650"/>
                  </a:lnTo>
                  <a:lnTo>
                    <a:pt x="1102" y="650"/>
                  </a:lnTo>
                  <a:lnTo>
                    <a:pt x="1099" y="651"/>
                  </a:lnTo>
                  <a:lnTo>
                    <a:pt x="1096" y="651"/>
                  </a:lnTo>
                  <a:lnTo>
                    <a:pt x="1092" y="651"/>
                  </a:lnTo>
                  <a:lnTo>
                    <a:pt x="1089" y="652"/>
                  </a:lnTo>
                  <a:lnTo>
                    <a:pt x="1085" y="652"/>
                  </a:lnTo>
                  <a:lnTo>
                    <a:pt x="1082" y="652"/>
                  </a:lnTo>
                  <a:lnTo>
                    <a:pt x="1079" y="652"/>
                  </a:lnTo>
                  <a:lnTo>
                    <a:pt x="1075" y="653"/>
                  </a:lnTo>
                  <a:lnTo>
                    <a:pt x="1072" y="653"/>
                  </a:lnTo>
                  <a:lnTo>
                    <a:pt x="1068" y="653"/>
                  </a:lnTo>
                  <a:lnTo>
                    <a:pt x="1065" y="653"/>
                  </a:lnTo>
                  <a:lnTo>
                    <a:pt x="1062" y="654"/>
                  </a:lnTo>
                  <a:lnTo>
                    <a:pt x="1058" y="654"/>
                  </a:lnTo>
                  <a:lnTo>
                    <a:pt x="1055" y="654"/>
                  </a:lnTo>
                  <a:lnTo>
                    <a:pt x="1051" y="654"/>
                  </a:lnTo>
                  <a:lnTo>
                    <a:pt x="1048" y="654"/>
                  </a:lnTo>
                  <a:lnTo>
                    <a:pt x="1044" y="654"/>
                  </a:lnTo>
                  <a:lnTo>
                    <a:pt x="1041" y="654"/>
                  </a:lnTo>
                  <a:lnTo>
                    <a:pt x="1038" y="654"/>
                  </a:lnTo>
                  <a:lnTo>
                    <a:pt x="1034" y="655"/>
                  </a:lnTo>
                  <a:lnTo>
                    <a:pt x="1031" y="655"/>
                  </a:lnTo>
                  <a:lnTo>
                    <a:pt x="1027" y="655"/>
                  </a:lnTo>
                  <a:lnTo>
                    <a:pt x="1024" y="655"/>
                  </a:lnTo>
                  <a:lnTo>
                    <a:pt x="1020" y="655"/>
                  </a:lnTo>
                  <a:lnTo>
                    <a:pt x="1017" y="655"/>
                  </a:lnTo>
                  <a:lnTo>
                    <a:pt x="1014" y="655"/>
                  </a:lnTo>
                  <a:lnTo>
                    <a:pt x="1010" y="655"/>
                  </a:lnTo>
                  <a:lnTo>
                    <a:pt x="1007" y="655"/>
                  </a:lnTo>
                  <a:lnTo>
                    <a:pt x="1003" y="655"/>
                  </a:lnTo>
                  <a:lnTo>
                    <a:pt x="1000" y="655"/>
                  </a:lnTo>
                  <a:lnTo>
                    <a:pt x="996" y="655"/>
                  </a:lnTo>
                  <a:lnTo>
                    <a:pt x="993" y="655"/>
                  </a:lnTo>
                  <a:lnTo>
                    <a:pt x="990" y="655"/>
                  </a:lnTo>
                  <a:lnTo>
                    <a:pt x="986" y="655"/>
                  </a:lnTo>
                  <a:lnTo>
                    <a:pt x="983" y="655"/>
                  </a:lnTo>
                  <a:lnTo>
                    <a:pt x="979" y="655"/>
                  </a:lnTo>
                  <a:lnTo>
                    <a:pt x="976" y="655"/>
                  </a:lnTo>
                  <a:lnTo>
                    <a:pt x="972" y="655"/>
                  </a:lnTo>
                  <a:lnTo>
                    <a:pt x="969" y="655"/>
                  </a:lnTo>
                  <a:lnTo>
                    <a:pt x="966" y="655"/>
                  </a:lnTo>
                  <a:lnTo>
                    <a:pt x="962" y="654"/>
                  </a:lnTo>
                  <a:lnTo>
                    <a:pt x="959" y="654"/>
                  </a:lnTo>
                  <a:lnTo>
                    <a:pt x="955" y="654"/>
                  </a:lnTo>
                  <a:lnTo>
                    <a:pt x="952" y="654"/>
                  </a:lnTo>
                  <a:lnTo>
                    <a:pt x="949" y="654"/>
                  </a:lnTo>
                  <a:lnTo>
                    <a:pt x="945" y="654"/>
                  </a:lnTo>
                  <a:lnTo>
                    <a:pt x="942" y="654"/>
                  </a:lnTo>
                  <a:lnTo>
                    <a:pt x="938" y="654"/>
                  </a:lnTo>
                  <a:lnTo>
                    <a:pt x="935" y="653"/>
                  </a:lnTo>
                  <a:lnTo>
                    <a:pt x="932" y="653"/>
                  </a:lnTo>
                  <a:lnTo>
                    <a:pt x="928" y="653"/>
                  </a:lnTo>
                  <a:lnTo>
                    <a:pt x="925" y="653"/>
                  </a:lnTo>
                  <a:lnTo>
                    <a:pt x="921" y="652"/>
                  </a:lnTo>
                  <a:lnTo>
                    <a:pt x="918" y="652"/>
                  </a:lnTo>
                  <a:lnTo>
                    <a:pt x="915" y="652"/>
                  </a:lnTo>
                  <a:lnTo>
                    <a:pt x="911" y="652"/>
                  </a:lnTo>
                  <a:lnTo>
                    <a:pt x="908" y="651"/>
                  </a:lnTo>
                  <a:lnTo>
                    <a:pt x="904" y="651"/>
                  </a:lnTo>
                  <a:lnTo>
                    <a:pt x="901" y="651"/>
                  </a:lnTo>
                  <a:lnTo>
                    <a:pt x="897" y="650"/>
                  </a:lnTo>
                  <a:lnTo>
                    <a:pt x="894" y="650"/>
                  </a:lnTo>
                  <a:lnTo>
                    <a:pt x="891" y="650"/>
                  </a:lnTo>
                  <a:lnTo>
                    <a:pt x="887" y="649"/>
                  </a:lnTo>
                  <a:lnTo>
                    <a:pt x="884" y="649"/>
                  </a:lnTo>
                  <a:lnTo>
                    <a:pt x="880" y="649"/>
                  </a:lnTo>
                  <a:lnTo>
                    <a:pt x="877" y="648"/>
                  </a:lnTo>
                  <a:lnTo>
                    <a:pt x="874" y="648"/>
                  </a:lnTo>
                  <a:lnTo>
                    <a:pt x="870" y="648"/>
                  </a:lnTo>
                  <a:lnTo>
                    <a:pt x="867" y="647"/>
                  </a:lnTo>
                  <a:lnTo>
                    <a:pt x="864" y="647"/>
                  </a:lnTo>
                  <a:lnTo>
                    <a:pt x="860" y="646"/>
                  </a:lnTo>
                  <a:lnTo>
                    <a:pt x="857" y="646"/>
                  </a:lnTo>
                  <a:lnTo>
                    <a:pt x="853" y="645"/>
                  </a:lnTo>
                  <a:lnTo>
                    <a:pt x="850" y="645"/>
                  </a:lnTo>
                  <a:lnTo>
                    <a:pt x="847" y="644"/>
                  </a:lnTo>
                  <a:lnTo>
                    <a:pt x="843" y="644"/>
                  </a:lnTo>
                  <a:lnTo>
                    <a:pt x="840" y="643"/>
                  </a:lnTo>
                  <a:lnTo>
                    <a:pt x="836" y="643"/>
                  </a:lnTo>
                  <a:lnTo>
                    <a:pt x="833" y="642"/>
                  </a:lnTo>
                  <a:lnTo>
                    <a:pt x="830" y="642"/>
                  </a:lnTo>
                  <a:lnTo>
                    <a:pt x="826" y="641"/>
                  </a:lnTo>
                  <a:lnTo>
                    <a:pt x="823" y="641"/>
                  </a:lnTo>
                  <a:lnTo>
                    <a:pt x="819" y="640"/>
                  </a:lnTo>
                  <a:lnTo>
                    <a:pt x="816" y="640"/>
                  </a:lnTo>
                  <a:lnTo>
                    <a:pt x="813" y="639"/>
                  </a:lnTo>
                  <a:lnTo>
                    <a:pt x="809" y="638"/>
                  </a:lnTo>
                  <a:lnTo>
                    <a:pt x="806" y="638"/>
                  </a:lnTo>
                  <a:lnTo>
                    <a:pt x="803" y="637"/>
                  </a:lnTo>
                  <a:lnTo>
                    <a:pt x="799" y="637"/>
                  </a:lnTo>
                  <a:lnTo>
                    <a:pt x="796" y="636"/>
                  </a:lnTo>
                  <a:lnTo>
                    <a:pt x="793" y="635"/>
                  </a:lnTo>
                  <a:lnTo>
                    <a:pt x="789" y="635"/>
                  </a:lnTo>
                  <a:lnTo>
                    <a:pt x="786" y="634"/>
                  </a:lnTo>
                  <a:lnTo>
                    <a:pt x="783" y="633"/>
                  </a:lnTo>
                  <a:lnTo>
                    <a:pt x="779" y="633"/>
                  </a:lnTo>
                  <a:lnTo>
                    <a:pt x="776" y="632"/>
                  </a:lnTo>
                  <a:lnTo>
                    <a:pt x="772" y="631"/>
                  </a:lnTo>
                  <a:lnTo>
                    <a:pt x="769" y="630"/>
                  </a:lnTo>
                  <a:lnTo>
                    <a:pt x="766" y="630"/>
                  </a:lnTo>
                  <a:lnTo>
                    <a:pt x="762" y="629"/>
                  </a:lnTo>
                  <a:lnTo>
                    <a:pt x="759" y="628"/>
                  </a:lnTo>
                  <a:lnTo>
                    <a:pt x="756" y="628"/>
                  </a:lnTo>
                  <a:lnTo>
                    <a:pt x="752" y="627"/>
                  </a:lnTo>
                  <a:lnTo>
                    <a:pt x="749" y="626"/>
                  </a:lnTo>
                  <a:lnTo>
                    <a:pt x="746" y="625"/>
                  </a:lnTo>
                  <a:lnTo>
                    <a:pt x="742" y="624"/>
                  </a:lnTo>
                  <a:lnTo>
                    <a:pt x="739" y="624"/>
                  </a:lnTo>
                  <a:lnTo>
                    <a:pt x="736" y="623"/>
                  </a:lnTo>
                  <a:lnTo>
                    <a:pt x="732" y="622"/>
                  </a:lnTo>
                  <a:lnTo>
                    <a:pt x="729" y="621"/>
                  </a:lnTo>
                  <a:lnTo>
                    <a:pt x="726" y="620"/>
                  </a:lnTo>
                  <a:lnTo>
                    <a:pt x="723" y="619"/>
                  </a:lnTo>
                  <a:lnTo>
                    <a:pt x="719" y="618"/>
                  </a:lnTo>
                  <a:lnTo>
                    <a:pt x="716" y="618"/>
                  </a:lnTo>
                  <a:lnTo>
                    <a:pt x="712" y="617"/>
                  </a:lnTo>
                  <a:lnTo>
                    <a:pt x="709" y="616"/>
                  </a:lnTo>
                  <a:lnTo>
                    <a:pt x="706" y="615"/>
                  </a:lnTo>
                  <a:lnTo>
                    <a:pt x="703" y="614"/>
                  </a:lnTo>
                  <a:lnTo>
                    <a:pt x="699" y="613"/>
                  </a:lnTo>
                  <a:lnTo>
                    <a:pt x="696" y="612"/>
                  </a:lnTo>
                  <a:lnTo>
                    <a:pt x="693" y="611"/>
                  </a:lnTo>
                  <a:lnTo>
                    <a:pt x="689" y="610"/>
                  </a:lnTo>
                  <a:lnTo>
                    <a:pt x="686" y="609"/>
                  </a:lnTo>
                  <a:lnTo>
                    <a:pt x="683" y="608"/>
                  </a:lnTo>
                  <a:lnTo>
                    <a:pt x="680" y="607"/>
                  </a:lnTo>
                  <a:lnTo>
                    <a:pt x="676" y="606"/>
                  </a:lnTo>
                  <a:lnTo>
                    <a:pt x="673" y="605"/>
                  </a:lnTo>
                  <a:lnTo>
                    <a:pt x="670" y="604"/>
                  </a:lnTo>
                  <a:lnTo>
                    <a:pt x="667" y="603"/>
                  </a:lnTo>
                  <a:lnTo>
                    <a:pt x="663" y="602"/>
                  </a:lnTo>
                  <a:lnTo>
                    <a:pt x="660" y="601"/>
                  </a:lnTo>
                  <a:lnTo>
                    <a:pt x="657" y="600"/>
                  </a:lnTo>
                  <a:lnTo>
                    <a:pt x="654" y="599"/>
                  </a:lnTo>
                  <a:lnTo>
                    <a:pt x="650" y="598"/>
                  </a:lnTo>
                  <a:lnTo>
                    <a:pt x="647" y="597"/>
                  </a:lnTo>
                  <a:lnTo>
                    <a:pt x="644" y="596"/>
                  </a:lnTo>
                  <a:lnTo>
                    <a:pt x="641" y="594"/>
                  </a:lnTo>
                  <a:lnTo>
                    <a:pt x="638" y="593"/>
                  </a:lnTo>
                  <a:lnTo>
                    <a:pt x="634" y="592"/>
                  </a:lnTo>
                  <a:lnTo>
                    <a:pt x="631" y="591"/>
                  </a:lnTo>
                  <a:lnTo>
                    <a:pt x="628" y="590"/>
                  </a:lnTo>
                  <a:lnTo>
                    <a:pt x="625" y="589"/>
                  </a:lnTo>
                  <a:lnTo>
                    <a:pt x="621" y="588"/>
                  </a:lnTo>
                  <a:lnTo>
                    <a:pt x="618" y="586"/>
                  </a:lnTo>
                  <a:lnTo>
                    <a:pt x="615" y="585"/>
                  </a:lnTo>
                  <a:lnTo>
                    <a:pt x="612" y="584"/>
                  </a:lnTo>
                  <a:lnTo>
                    <a:pt x="609" y="583"/>
                  </a:lnTo>
                  <a:lnTo>
                    <a:pt x="605" y="581"/>
                  </a:lnTo>
                  <a:lnTo>
                    <a:pt x="602" y="580"/>
                  </a:lnTo>
                  <a:lnTo>
                    <a:pt x="599" y="579"/>
                  </a:lnTo>
                  <a:lnTo>
                    <a:pt x="596" y="578"/>
                  </a:lnTo>
                  <a:lnTo>
                    <a:pt x="593" y="576"/>
                  </a:lnTo>
                  <a:lnTo>
                    <a:pt x="589" y="575"/>
                  </a:lnTo>
                  <a:lnTo>
                    <a:pt x="586" y="574"/>
                  </a:lnTo>
                  <a:lnTo>
                    <a:pt x="583" y="573"/>
                  </a:lnTo>
                  <a:lnTo>
                    <a:pt x="580" y="571"/>
                  </a:lnTo>
                  <a:lnTo>
                    <a:pt x="577" y="570"/>
                  </a:lnTo>
                  <a:lnTo>
                    <a:pt x="574" y="568"/>
                  </a:lnTo>
                  <a:lnTo>
                    <a:pt x="571" y="567"/>
                  </a:lnTo>
                  <a:lnTo>
                    <a:pt x="567" y="566"/>
                  </a:lnTo>
                  <a:lnTo>
                    <a:pt x="564" y="564"/>
                  </a:lnTo>
                  <a:lnTo>
                    <a:pt x="561" y="563"/>
                  </a:lnTo>
                  <a:lnTo>
                    <a:pt x="558" y="562"/>
                  </a:lnTo>
                  <a:lnTo>
                    <a:pt x="555" y="560"/>
                  </a:lnTo>
                  <a:lnTo>
                    <a:pt x="552" y="559"/>
                  </a:lnTo>
                  <a:lnTo>
                    <a:pt x="549" y="558"/>
                  </a:lnTo>
                  <a:lnTo>
                    <a:pt x="546" y="556"/>
                  </a:lnTo>
                  <a:lnTo>
                    <a:pt x="542" y="555"/>
                  </a:lnTo>
                  <a:lnTo>
                    <a:pt x="539" y="553"/>
                  </a:lnTo>
                  <a:lnTo>
                    <a:pt x="536" y="552"/>
                  </a:lnTo>
                  <a:lnTo>
                    <a:pt x="533" y="550"/>
                  </a:lnTo>
                  <a:lnTo>
                    <a:pt x="530" y="549"/>
                  </a:lnTo>
                  <a:lnTo>
                    <a:pt x="527" y="547"/>
                  </a:lnTo>
                  <a:lnTo>
                    <a:pt x="524" y="546"/>
                  </a:lnTo>
                  <a:lnTo>
                    <a:pt x="521" y="544"/>
                  </a:lnTo>
                  <a:lnTo>
                    <a:pt x="518" y="543"/>
                  </a:lnTo>
                  <a:lnTo>
                    <a:pt x="515" y="541"/>
                  </a:lnTo>
                  <a:lnTo>
                    <a:pt x="512" y="540"/>
                  </a:lnTo>
                  <a:lnTo>
                    <a:pt x="509" y="538"/>
                  </a:lnTo>
                  <a:lnTo>
                    <a:pt x="505" y="537"/>
                  </a:lnTo>
                  <a:lnTo>
                    <a:pt x="502" y="535"/>
                  </a:lnTo>
                  <a:lnTo>
                    <a:pt x="499" y="534"/>
                  </a:lnTo>
                  <a:lnTo>
                    <a:pt x="496" y="532"/>
                  </a:lnTo>
                  <a:lnTo>
                    <a:pt x="493" y="530"/>
                  </a:lnTo>
                  <a:lnTo>
                    <a:pt x="490" y="529"/>
                  </a:lnTo>
                  <a:lnTo>
                    <a:pt x="487" y="527"/>
                  </a:lnTo>
                  <a:lnTo>
                    <a:pt x="484" y="526"/>
                  </a:lnTo>
                  <a:lnTo>
                    <a:pt x="481" y="524"/>
                  </a:lnTo>
                  <a:lnTo>
                    <a:pt x="478" y="522"/>
                  </a:lnTo>
                  <a:lnTo>
                    <a:pt x="475" y="521"/>
                  </a:lnTo>
                  <a:lnTo>
                    <a:pt x="472" y="519"/>
                  </a:lnTo>
                  <a:lnTo>
                    <a:pt x="469" y="517"/>
                  </a:lnTo>
                  <a:lnTo>
                    <a:pt x="466" y="516"/>
                  </a:lnTo>
                  <a:lnTo>
                    <a:pt x="463" y="514"/>
                  </a:lnTo>
                  <a:lnTo>
                    <a:pt x="460" y="513"/>
                  </a:lnTo>
                  <a:lnTo>
                    <a:pt x="457" y="511"/>
                  </a:lnTo>
                  <a:lnTo>
                    <a:pt x="454" y="509"/>
                  </a:lnTo>
                  <a:lnTo>
                    <a:pt x="452" y="507"/>
                  </a:lnTo>
                  <a:lnTo>
                    <a:pt x="448" y="506"/>
                  </a:lnTo>
                  <a:lnTo>
                    <a:pt x="446" y="504"/>
                  </a:lnTo>
                  <a:lnTo>
                    <a:pt x="443" y="502"/>
                  </a:lnTo>
                  <a:lnTo>
                    <a:pt x="440" y="500"/>
                  </a:lnTo>
                  <a:lnTo>
                    <a:pt x="437" y="499"/>
                  </a:lnTo>
                  <a:lnTo>
                    <a:pt x="434" y="497"/>
                  </a:lnTo>
                  <a:lnTo>
                    <a:pt x="431" y="495"/>
                  </a:lnTo>
                  <a:lnTo>
                    <a:pt x="428" y="493"/>
                  </a:lnTo>
                  <a:lnTo>
                    <a:pt x="425" y="491"/>
                  </a:lnTo>
                  <a:lnTo>
                    <a:pt x="422" y="490"/>
                  </a:lnTo>
                  <a:lnTo>
                    <a:pt x="419" y="488"/>
                  </a:lnTo>
                  <a:lnTo>
                    <a:pt x="416" y="486"/>
                  </a:lnTo>
                  <a:lnTo>
                    <a:pt x="414" y="484"/>
                  </a:lnTo>
                  <a:lnTo>
                    <a:pt x="411" y="482"/>
                  </a:lnTo>
                  <a:lnTo>
                    <a:pt x="408" y="480"/>
                  </a:lnTo>
                  <a:lnTo>
                    <a:pt x="405" y="479"/>
                  </a:lnTo>
                  <a:lnTo>
                    <a:pt x="402" y="477"/>
                  </a:lnTo>
                  <a:lnTo>
                    <a:pt x="399" y="475"/>
                  </a:lnTo>
                  <a:lnTo>
                    <a:pt x="396" y="473"/>
                  </a:lnTo>
                  <a:lnTo>
                    <a:pt x="393" y="471"/>
                  </a:lnTo>
                  <a:lnTo>
                    <a:pt x="391" y="469"/>
                  </a:lnTo>
                  <a:lnTo>
                    <a:pt x="388" y="467"/>
                  </a:lnTo>
                  <a:lnTo>
                    <a:pt x="385" y="465"/>
                  </a:lnTo>
                  <a:lnTo>
                    <a:pt x="382" y="463"/>
                  </a:lnTo>
                  <a:lnTo>
                    <a:pt x="379" y="461"/>
                  </a:lnTo>
                  <a:lnTo>
                    <a:pt x="377" y="459"/>
                  </a:lnTo>
                  <a:lnTo>
                    <a:pt x="374" y="458"/>
                  </a:lnTo>
                  <a:lnTo>
                    <a:pt x="371" y="456"/>
                  </a:lnTo>
                  <a:lnTo>
                    <a:pt x="368" y="454"/>
                  </a:lnTo>
                  <a:lnTo>
                    <a:pt x="365" y="452"/>
                  </a:lnTo>
                  <a:lnTo>
                    <a:pt x="362" y="450"/>
                  </a:lnTo>
                  <a:lnTo>
                    <a:pt x="360" y="448"/>
                  </a:lnTo>
                  <a:lnTo>
                    <a:pt x="357" y="446"/>
                  </a:lnTo>
                  <a:lnTo>
                    <a:pt x="354" y="444"/>
                  </a:lnTo>
                  <a:lnTo>
                    <a:pt x="352" y="442"/>
                  </a:lnTo>
                  <a:lnTo>
                    <a:pt x="349" y="440"/>
                  </a:lnTo>
                  <a:lnTo>
                    <a:pt x="346" y="438"/>
                  </a:lnTo>
                  <a:lnTo>
                    <a:pt x="343" y="435"/>
                  </a:lnTo>
                  <a:lnTo>
                    <a:pt x="341" y="433"/>
                  </a:lnTo>
                  <a:lnTo>
                    <a:pt x="338" y="431"/>
                  </a:lnTo>
                  <a:lnTo>
                    <a:pt x="335" y="429"/>
                  </a:lnTo>
                  <a:lnTo>
                    <a:pt x="332" y="427"/>
                  </a:lnTo>
                  <a:lnTo>
                    <a:pt x="330" y="425"/>
                  </a:lnTo>
                  <a:lnTo>
                    <a:pt x="327" y="423"/>
                  </a:lnTo>
                  <a:lnTo>
                    <a:pt x="324" y="421"/>
                  </a:lnTo>
                  <a:lnTo>
                    <a:pt x="322" y="419"/>
                  </a:lnTo>
                  <a:lnTo>
                    <a:pt x="319" y="417"/>
                  </a:lnTo>
                  <a:lnTo>
                    <a:pt x="316" y="414"/>
                  </a:lnTo>
                  <a:lnTo>
                    <a:pt x="314" y="412"/>
                  </a:lnTo>
                  <a:lnTo>
                    <a:pt x="311" y="410"/>
                  </a:lnTo>
                  <a:lnTo>
                    <a:pt x="308" y="408"/>
                  </a:lnTo>
                  <a:lnTo>
                    <a:pt x="306" y="406"/>
                  </a:lnTo>
                  <a:lnTo>
                    <a:pt x="303" y="404"/>
                  </a:lnTo>
                  <a:lnTo>
                    <a:pt x="300" y="401"/>
                  </a:lnTo>
                  <a:lnTo>
                    <a:pt x="298" y="399"/>
                  </a:lnTo>
                  <a:lnTo>
                    <a:pt x="295" y="397"/>
                  </a:lnTo>
                  <a:lnTo>
                    <a:pt x="293" y="395"/>
                  </a:lnTo>
                  <a:lnTo>
                    <a:pt x="290" y="393"/>
                  </a:lnTo>
                  <a:lnTo>
                    <a:pt x="288" y="391"/>
                  </a:lnTo>
                  <a:lnTo>
                    <a:pt x="285" y="388"/>
                  </a:lnTo>
                  <a:lnTo>
                    <a:pt x="282" y="386"/>
                  </a:lnTo>
                  <a:lnTo>
                    <a:pt x="280" y="384"/>
                  </a:lnTo>
                  <a:lnTo>
                    <a:pt x="277" y="381"/>
                  </a:lnTo>
                  <a:lnTo>
                    <a:pt x="275" y="379"/>
                  </a:lnTo>
                  <a:lnTo>
                    <a:pt x="272" y="377"/>
                  </a:lnTo>
                  <a:lnTo>
                    <a:pt x="269" y="375"/>
                  </a:lnTo>
                  <a:lnTo>
                    <a:pt x="267" y="372"/>
                  </a:lnTo>
                  <a:lnTo>
                    <a:pt x="264" y="370"/>
                  </a:lnTo>
                  <a:lnTo>
                    <a:pt x="262" y="368"/>
                  </a:lnTo>
                  <a:lnTo>
                    <a:pt x="259" y="365"/>
                  </a:lnTo>
                  <a:lnTo>
                    <a:pt x="257" y="363"/>
                  </a:lnTo>
                  <a:lnTo>
                    <a:pt x="254" y="361"/>
                  </a:lnTo>
                  <a:lnTo>
                    <a:pt x="252" y="358"/>
                  </a:lnTo>
                  <a:lnTo>
                    <a:pt x="249" y="356"/>
                  </a:lnTo>
                  <a:lnTo>
                    <a:pt x="247" y="354"/>
                  </a:lnTo>
                  <a:lnTo>
                    <a:pt x="245" y="351"/>
                  </a:lnTo>
                  <a:lnTo>
                    <a:pt x="242" y="349"/>
                  </a:lnTo>
                  <a:lnTo>
                    <a:pt x="240" y="347"/>
                  </a:lnTo>
                  <a:lnTo>
                    <a:pt x="237" y="344"/>
                  </a:lnTo>
                  <a:lnTo>
                    <a:pt x="235" y="342"/>
                  </a:lnTo>
                  <a:lnTo>
                    <a:pt x="232" y="339"/>
                  </a:lnTo>
                  <a:lnTo>
                    <a:pt x="230" y="337"/>
                  </a:lnTo>
                  <a:lnTo>
                    <a:pt x="227" y="335"/>
                  </a:lnTo>
                  <a:lnTo>
                    <a:pt x="225" y="332"/>
                  </a:lnTo>
                  <a:lnTo>
                    <a:pt x="223" y="330"/>
                  </a:lnTo>
                  <a:lnTo>
                    <a:pt x="220" y="327"/>
                  </a:lnTo>
                  <a:lnTo>
                    <a:pt x="218" y="325"/>
                  </a:lnTo>
                  <a:lnTo>
                    <a:pt x="215" y="322"/>
                  </a:lnTo>
                  <a:lnTo>
                    <a:pt x="213" y="320"/>
                  </a:lnTo>
                  <a:lnTo>
                    <a:pt x="211" y="317"/>
                  </a:lnTo>
                  <a:lnTo>
                    <a:pt x="208" y="315"/>
                  </a:lnTo>
                  <a:lnTo>
                    <a:pt x="206" y="312"/>
                  </a:lnTo>
                  <a:lnTo>
                    <a:pt x="204" y="310"/>
                  </a:lnTo>
                  <a:lnTo>
                    <a:pt x="201" y="307"/>
                  </a:lnTo>
                  <a:lnTo>
                    <a:pt x="199" y="305"/>
                  </a:lnTo>
                  <a:lnTo>
                    <a:pt x="197" y="303"/>
                  </a:lnTo>
                  <a:lnTo>
                    <a:pt x="194" y="300"/>
                  </a:lnTo>
                  <a:lnTo>
                    <a:pt x="192" y="297"/>
                  </a:lnTo>
                  <a:lnTo>
                    <a:pt x="190" y="295"/>
                  </a:lnTo>
                  <a:lnTo>
                    <a:pt x="187" y="292"/>
                  </a:lnTo>
                  <a:lnTo>
                    <a:pt x="185" y="290"/>
                  </a:lnTo>
                  <a:lnTo>
                    <a:pt x="183" y="287"/>
                  </a:lnTo>
                  <a:lnTo>
                    <a:pt x="181" y="285"/>
                  </a:lnTo>
                  <a:lnTo>
                    <a:pt x="179" y="282"/>
                  </a:lnTo>
                  <a:lnTo>
                    <a:pt x="176" y="279"/>
                  </a:lnTo>
                  <a:lnTo>
                    <a:pt x="174" y="277"/>
                  </a:lnTo>
                  <a:lnTo>
                    <a:pt x="172" y="274"/>
                  </a:lnTo>
                  <a:lnTo>
                    <a:pt x="170" y="272"/>
                  </a:lnTo>
                  <a:lnTo>
                    <a:pt x="167" y="269"/>
                  </a:lnTo>
                  <a:lnTo>
                    <a:pt x="165" y="266"/>
                  </a:lnTo>
                  <a:lnTo>
                    <a:pt x="163" y="264"/>
                  </a:lnTo>
                  <a:lnTo>
                    <a:pt x="161" y="261"/>
                  </a:lnTo>
                  <a:lnTo>
                    <a:pt x="159" y="259"/>
                  </a:lnTo>
                  <a:lnTo>
                    <a:pt x="156" y="256"/>
                  </a:lnTo>
                  <a:lnTo>
                    <a:pt x="154" y="253"/>
                  </a:lnTo>
                  <a:lnTo>
                    <a:pt x="152" y="251"/>
                  </a:lnTo>
                  <a:lnTo>
                    <a:pt x="150" y="248"/>
                  </a:lnTo>
                  <a:lnTo>
                    <a:pt x="148" y="245"/>
                  </a:lnTo>
                  <a:lnTo>
                    <a:pt x="146" y="243"/>
                  </a:lnTo>
                  <a:lnTo>
                    <a:pt x="144" y="240"/>
                  </a:lnTo>
                  <a:lnTo>
                    <a:pt x="141" y="237"/>
                  </a:lnTo>
                  <a:lnTo>
                    <a:pt x="139" y="235"/>
                  </a:lnTo>
                  <a:lnTo>
                    <a:pt x="137" y="232"/>
                  </a:lnTo>
                  <a:lnTo>
                    <a:pt x="135" y="229"/>
                  </a:lnTo>
                  <a:lnTo>
                    <a:pt x="133" y="226"/>
                  </a:lnTo>
                  <a:lnTo>
                    <a:pt x="131" y="224"/>
                  </a:lnTo>
                  <a:lnTo>
                    <a:pt x="129" y="221"/>
                  </a:lnTo>
                  <a:lnTo>
                    <a:pt x="127" y="218"/>
                  </a:lnTo>
                  <a:lnTo>
                    <a:pt x="125" y="216"/>
                  </a:lnTo>
                  <a:lnTo>
                    <a:pt x="123" y="213"/>
                  </a:lnTo>
                  <a:lnTo>
                    <a:pt x="121" y="210"/>
                  </a:lnTo>
                  <a:lnTo>
                    <a:pt x="119" y="207"/>
                  </a:lnTo>
                  <a:lnTo>
                    <a:pt x="117" y="204"/>
                  </a:lnTo>
                  <a:lnTo>
                    <a:pt x="115" y="202"/>
                  </a:lnTo>
                  <a:lnTo>
                    <a:pt x="113" y="199"/>
                  </a:lnTo>
                  <a:lnTo>
                    <a:pt x="111" y="196"/>
                  </a:lnTo>
                  <a:lnTo>
                    <a:pt x="109" y="193"/>
                  </a:lnTo>
                  <a:lnTo>
                    <a:pt x="107" y="191"/>
                  </a:lnTo>
                  <a:lnTo>
                    <a:pt x="105" y="188"/>
                  </a:lnTo>
                  <a:lnTo>
                    <a:pt x="103" y="185"/>
                  </a:lnTo>
                  <a:lnTo>
                    <a:pt x="101" y="182"/>
                  </a:lnTo>
                  <a:lnTo>
                    <a:pt x="99" y="179"/>
                  </a:lnTo>
                  <a:lnTo>
                    <a:pt x="97" y="176"/>
                  </a:lnTo>
                  <a:lnTo>
                    <a:pt x="95" y="174"/>
                  </a:lnTo>
                  <a:lnTo>
                    <a:pt x="94" y="171"/>
                  </a:lnTo>
                  <a:lnTo>
                    <a:pt x="91" y="168"/>
                  </a:lnTo>
                  <a:lnTo>
                    <a:pt x="90" y="165"/>
                  </a:lnTo>
                  <a:lnTo>
                    <a:pt x="88" y="162"/>
                  </a:lnTo>
                  <a:lnTo>
                    <a:pt x="86" y="159"/>
                  </a:lnTo>
                  <a:lnTo>
                    <a:pt x="84" y="157"/>
                  </a:lnTo>
                  <a:lnTo>
                    <a:pt x="82" y="154"/>
                  </a:lnTo>
                  <a:lnTo>
                    <a:pt x="80" y="151"/>
                  </a:lnTo>
                  <a:lnTo>
                    <a:pt x="79" y="148"/>
                  </a:lnTo>
                  <a:lnTo>
                    <a:pt x="77" y="145"/>
                  </a:lnTo>
                  <a:lnTo>
                    <a:pt x="75" y="142"/>
                  </a:lnTo>
                  <a:lnTo>
                    <a:pt x="73" y="139"/>
                  </a:lnTo>
                  <a:lnTo>
                    <a:pt x="71" y="136"/>
                  </a:lnTo>
                  <a:lnTo>
                    <a:pt x="70" y="134"/>
                  </a:lnTo>
                  <a:lnTo>
                    <a:pt x="68" y="131"/>
                  </a:lnTo>
                  <a:lnTo>
                    <a:pt x="66" y="128"/>
                  </a:lnTo>
                  <a:lnTo>
                    <a:pt x="64" y="125"/>
                  </a:lnTo>
                  <a:lnTo>
                    <a:pt x="63" y="122"/>
                  </a:lnTo>
                  <a:lnTo>
                    <a:pt x="61" y="119"/>
                  </a:lnTo>
                  <a:lnTo>
                    <a:pt x="59" y="116"/>
                  </a:lnTo>
                  <a:lnTo>
                    <a:pt x="57" y="113"/>
                  </a:lnTo>
                  <a:lnTo>
                    <a:pt x="56" y="110"/>
                  </a:lnTo>
                  <a:lnTo>
                    <a:pt x="54" y="107"/>
                  </a:lnTo>
                  <a:lnTo>
                    <a:pt x="52" y="104"/>
                  </a:lnTo>
                  <a:lnTo>
                    <a:pt x="51" y="101"/>
                  </a:lnTo>
                  <a:lnTo>
                    <a:pt x="49" y="98"/>
                  </a:lnTo>
                  <a:lnTo>
                    <a:pt x="47" y="95"/>
                  </a:lnTo>
                  <a:lnTo>
                    <a:pt x="46" y="92"/>
                  </a:lnTo>
                  <a:lnTo>
                    <a:pt x="44" y="89"/>
                  </a:lnTo>
                  <a:lnTo>
                    <a:pt x="42" y="86"/>
                  </a:lnTo>
                  <a:lnTo>
                    <a:pt x="41" y="83"/>
                  </a:lnTo>
                  <a:lnTo>
                    <a:pt x="39" y="80"/>
                  </a:lnTo>
                  <a:lnTo>
                    <a:pt x="37" y="77"/>
                  </a:lnTo>
                  <a:lnTo>
                    <a:pt x="36" y="74"/>
                  </a:lnTo>
                  <a:lnTo>
                    <a:pt x="34" y="71"/>
                  </a:lnTo>
                  <a:lnTo>
                    <a:pt x="33" y="68"/>
                  </a:lnTo>
                  <a:lnTo>
                    <a:pt x="31" y="65"/>
                  </a:lnTo>
                  <a:lnTo>
                    <a:pt x="30" y="62"/>
                  </a:lnTo>
                  <a:lnTo>
                    <a:pt x="28" y="59"/>
                  </a:lnTo>
                  <a:lnTo>
                    <a:pt x="26" y="56"/>
                  </a:lnTo>
                  <a:lnTo>
                    <a:pt x="25" y="53"/>
                  </a:lnTo>
                  <a:lnTo>
                    <a:pt x="23" y="50"/>
                  </a:lnTo>
                  <a:lnTo>
                    <a:pt x="22" y="47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7" y="37"/>
                  </a:lnTo>
                  <a:lnTo>
                    <a:pt x="16" y="34"/>
                  </a:lnTo>
                  <a:lnTo>
                    <a:pt x="15" y="31"/>
                  </a:lnTo>
                  <a:lnTo>
                    <a:pt x="13" y="28"/>
                  </a:lnTo>
                  <a:lnTo>
                    <a:pt x="12" y="25"/>
                  </a:lnTo>
                  <a:lnTo>
                    <a:pt x="10" y="22"/>
                  </a:lnTo>
                  <a:lnTo>
                    <a:pt x="9" y="19"/>
                  </a:lnTo>
                  <a:lnTo>
                    <a:pt x="7" y="16"/>
                  </a:lnTo>
                  <a:lnTo>
                    <a:pt x="6" y="13"/>
                  </a:lnTo>
                  <a:lnTo>
                    <a:pt x="4" y="9"/>
                  </a:lnTo>
                  <a:lnTo>
                    <a:pt x="3" y="6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3294" y="1789"/>
              <a:ext cx="1289" cy="603"/>
            </a:xfrm>
            <a:custGeom>
              <a:avLst/>
              <a:gdLst>
                <a:gd name="T0" fmla="*/ 9 w 1289"/>
                <a:gd name="T1" fmla="*/ 583 h 603"/>
                <a:gd name="T2" fmla="*/ 20 w 1289"/>
                <a:gd name="T3" fmla="*/ 560 h 603"/>
                <a:gd name="T4" fmla="*/ 31 w 1289"/>
                <a:gd name="T5" fmla="*/ 537 h 603"/>
                <a:gd name="T6" fmla="*/ 43 w 1289"/>
                <a:gd name="T7" fmla="*/ 515 h 603"/>
                <a:gd name="T8" fmla="*/ 56 w 1289"/>
                <a:gd name="T9" fmla="*/ 494 h 603"/>
                <a:gd name="T10" fmla="*/ 69 w 1289"/>
                <a:gd name="T11" fmla="*/ 472 h 603"/>
                <a:gd name="T12" fmla="*/ 82 w 1289"/>
                <a:gd name="T13" fmla="*/ 451 h 603"/>
                <a:gd name="T14" fmla="*/ 97 w 1289"/>
                <a:gd name="T15" fmla="*/ 430 h 603"/>
                <a:gd name="T16" fmla="*/ 111 w 1289"/>
                <a:gd name="T17" fmla="*/ 410 h 603"/>
                <a:gd name="T18" fmla="*/ 126 w 1289"/>
                <a:gd name="T19" fmla="*/ 389 h 603"/>
                <a:gd name="T20" fmla="*/ 142 w 1289"/>
                <a:gd name="T21" fmla="*/ 370 h 603"/>
                <a:gd name="T22" fmla="*/ 158 w 1289"/>
                <a:gd name="T23" fmla="*/ 350 h 603"/>
                <a:gd name="T24" fmla="*/ 175 w 1289"/>
                <a:gd name="T25" fmla="*/ 332 h 603"/>
                <a:gd name="T26" fmla="*/ 192 w 1289"/>
                <a:gd name="T27" fmla="*/ 313 h 603"/>
                <a:gd name="T28" fmla="*/ 209 w 1289"/>
                <a:gd name="T29" fmla="*/ 295 h 603"/>
                <a:gd name="T30" fmla="*/ 227 w 1289"/>
                <a:gd name="T31" fmla="*/ 277 h 603"/>
                <a:gd name="T32" fmla="*/ 246 w 1289"/>
                <a:gd name="T33" fmla="*/ 260 h 603"/>
                <a:gd name="T34" fmla="*/ 264 w 1289"/>
                <a:gd name="T35" fmla="*/ 244 h 603"/>
                <a:gd name="T36" fmla="*/ 284 w 1289"/>
                <a:gd name="T37" fmla="*/ 228 h 603"/>
                <a:gd name="T38" fmla="*/ 303 w 1289"/>
                <a:gd name="T39" fmla="*/ 212 h 603"/>
                <a:gd name="T40" fmla="*/ 323 w 1289"/>
                <a:gd name="T41" fmla="*/ 197 h 603"/>
                <a:gd name="T42" fmla="*/ 344 w 1289"/>
                <a:gd name="T43" fmla="*/ 182 h 603"/>
                <a:gd name="T44" fmla="*/ 365 w 1289"/>
                <a:gd name="T45" fmla="*/ 168 h 603"/>
                <a:gd name="T46" fmla="*/ 386 w 1289"/>
                <a:gd name="T47" fmla="*/ 154 h 603"/>
                <a:gd name="T48" fmla="*/ 407 w 1289"/>
                <a:gd name="T49" fmla="*/ 141 h 603"/>
                <a:gd name="T50" fmla="*/ 429 w 1289"/>
                <a:gd name="T51" fmla="*/ 128 h 603"/>
                <a:gd name="T52" fmla="*/ 451 w 1289"/>
                <a:gd name="T53" fmla="*/ 116 h 603"/>
                <a:gd name="T54" fmla="*/ 473 w 1289"/>
                <a:gd name="T55" fmla="*/ 105 h 603"/>
                <a:gd name="T56" fmla="*/ 496 w 1289"/>
                <a:gd name="T57" fmla="*/ 94 h 603"/>
                <a:gd name="T58" fmla="*/ 519 w 1289"/>
                <a:gd name="T59" fmla="*/ 84 h 603"/>
                <a:gd name="T60" fmla="*/ 542 w 1289"/>
                <a:gd name="T61" fmla="*/ 74 h 603"/>
                <a:gd name="T62" fmla="*/ 566 w 1289"/>
                <a:gd name="T63" fmla="*/ 65 h 603"/>
                <a:gd name="T64" fmla="*/ 590 w 1289"/>
                <a:gd name="T65" fmla="*/ 56 h 603"/>
                <a:gd name="T66" fmla="*/ 613 w 1289"/>
                <a:gd name="T67" fmla="*/ 48 h 603"/>
                <a:gd name="T68" fmla="*/ 637 w 1289"/>
                <a:gd name="T69" fmla="*/ 41 h 603"/>
                <a:gd name="T70" fmla="*/ 662 w 1289"/>
                <a:gd name="T71" fmla="*/ 34 h 603"/>
                <a:gd name="T72" fmla="*/ 686 w 1289"/>
                <a:gd name="T73" fmla="*/ 28 h 603"/>
                <a:gd name="T74" fmla="*/ 711 w 1289"/>
                <a:gd name="T75" fmla="*/ 22 h 603"/>
                <a:gd name="T76" fmla="*/ 735 w 1289"/>
                <a:gd name="T77" fmla="*/ 17 h 603"/>
                <a:gd name="T78" fmla="*/ 760 w 1289"/>
                <a:gd name="T79" fmla="*/ 13 h 603"/>
                <a:gd name="T80" fmla="*/ 785 w 1289"/>
                <a:gd name="T81" fmla="*/ 9 h 603"/>
                <a:gd name="T82" fmla="*/ 810 w 1289"/>
                <a:gd name="T83" fmla="*/ 6 h 603"/>
                <a:gd name="T84" fmla="*/ 835 w 1289"/>
                <a:gd name="T85" fmla="*/ 4 h 603"/>
                <a:gd name="T86" fmla="*/ 860 w 1289"/>
                <a:gd name="T87" fmla="*/ 2 h 603"/>
                <a:gd name="T88" fmla="*/ 885 w 1289"/>
                <a:gd name="T89" fmla="*/ 1 h 603"/>
                <a:gd name="T90" fmla="*/ 910 w 1289"/>
                <a:gd name="T91" fmla="*/ 0 h 603"/>
                <a:gd name="T92" fmla="*/ 936 w 1289"/>
                <a:gd name="T93" fmla="*/ 0 h 603"/>
                <a:gd name="T94" fmla="*/ 961 w 1289"/>
                <a:gd name="T95" fmla="*/ 1 h 603"/>
                <a:gd name="T96" fmla="*/ 986 w 1289"/>
                <a:gd name="T97" fmla="*/ 2 h 603"/>
                <a:gd name="T98" fmla="*/ 1011 w 1289"/>
                <a:gd name="T99" fmla="*/ 4 h 603"/>
                <a:gd name="T100" fmla="*/ 1036 w 1289"/>
                <a:gd name="T101" fmla="*/ 7 h 603"/>
                <a:gd name="T102" fmla="*/ 1061 w 1289"/>
                <a:gd name="T103" fmla="*/ 10 h 603"/>
                <a:gd name="T104" fmla="*/ 1086 w 1289"/>
                <a:gd name="T105" fmla="*/ 14 h 603"/>
                <a:gd name="T106" fmla="*/ 1111 w 1289"/>
                <a:gd name="T107" fmla="*/ 18 h 603"/>
                <a:gd name="T108" fmla="*/ 1135 w 1289"/>
                <a:gd name="T109" fmla="*/ 23 h 603"/>
                <a:gd name="T110" fmla="*/ 1160 w 1289"/>
                <a:gd name="T111" fmla="*/ 29 h 603"/>
                <a:gd name="T112" fmla="*/ 1184 w 1289"/>
                <a:gd name="T113" fmla="*/ 35 h 603"/>
                <a:gd name="T114" fmla="*/ 1208 w 1289"/>
                <a:gd name="T115" fmla="*/ 42 h 603"/>
                <a:gd name="T116" fmla="*/ 1232 w 1289"/>
                <a:gd name="T117" fmla="*/ 50 h 603"/>
                <a:gd name="T118" fmla="*/ 1256 w 1289"/>
                <a:gd name="T119" fmla="*/ 58 h 603"/>
                <a:gd name="T120" fmla="*/ 1280 w 1289"/>
                <a:gd name="T121" fmla="*/ 67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9" h="603">
                  <a:moveTo>
                    <a:pt x="0" y="603"/>
                  </a:moveTo>
                  <a:lnTo>
                    <a:pt x="2" y="600"/>
                  </a:lnTo>
                  <a:lnTo>
                    <a:pt x="3" y="597"/>
                  </a:lnTo>
                  <a:lnTo>
                    <a:pt x="4" y="594"/>
                  </a:lnTo>
                  <a:lnTo>
                    <a:pt x="5" y="591"/>
                  </a:lnTo>
                  <a:lnTo>
                    <a:pt x="7" y="588"/>
                  </a:lnTo>
                  <a:lnTo>
                    <a:pt x="8" y="586"/>
                  </a:lnTo>
                  <a:lnTo>
                    <a:pt x="9" y="583"/>
                  </a:lnTo>
                  <a:lnTo>
                    <a:pt x="11" y="580"/>
                  </a:lnTo>
                  <a:lnTo>
                    <a:pt x="12" y="577"/>
                  </a:lnTo>
                  <a:lnTo>
                    <a:pt x="13" y="574"/>
                  </a:lnTo>
                  <a:lnTo>
                    <a:pt x="15" y="571"/>
                  </a:lnTo>
                  <a:lnTo>
                    <a:pt x="16" y="568"/>
                  </a:lnTo>
                  <a:lnTo>
                    <a:pt x="17" y="566"/>
                  </a:lnTo>
                  <a:lnTo>
                    <a:pt x="19" y="563"/>
                  </a:lnTo>
                  <a:lnTo>
                    <a:pt x="20" y="560"/>
                  </a:lnTo>
                  <a:lnTo>
                    <a:pt x="22" y="557"/>
                  </a:lnTo>
                  <a:lnTo>
                    <a:pt x="23" y="554"/>
                  </a:lnTo>
                  <a:lnTo>
                    <a:pt x="24" y="552"/>
                  </a:lnTo>
                  <a:lnTo>
                    <a:pt x="26" y="549"/>
                  </a:lnTo>
                  <a:lnTo>
                    <a:pt x="27" y="546"/>
                  </a:lnTo>
                  <a:lnTo>
                    <a:pt x="29" y="543"/>
                  </a:lnTo>
                  <a:lnTo>
                    <a:pt x="30" y="540"/>
                  </a:lnTo>
                  <a:lnTo>
                    <a:pt x="31" y="537"/>
                  </a:lnTo>
                  <a:lnTo>
                    <a:pt x="33" y="535"/>
                  </a:lnTo>
                  <a:lnTo>
                    <a:pt x="35" y="532"/>
                  </a:lnTo>
                  <a:lnTo>
                    <a:pt x="36" y="529"/>
                  </a:lnTo>
                  <a:lnTo>
                    <a:pt x="37" y="526"/>
                  </a:lnTo>
                  <a:lnTo>
                    <a:pt x="39" y="524"/>
                  </a:lnTo>
                  <a:lnTo>
                    <a:pt x="40" y="521"/>
                  </a:lnTo>
                  <a:lnTo>
                    <a:pt x="42" y="518"/>
                  </a:lnTo>
                  <a:lnTo>
                    <a:pt x="43" y="515"/>
                  </a:lnTo>
                  <a:lnTo>
                    <a:pt x="45" y="513"/>
                  </a:lnTo>
                  <a:lnTo>
                    <a:pt x="46" y="510"/>
                  </a:lnTo>
                  <a:lnTo>
                    <a:pt x="48" y="507"/>
                  </a:lnTo>
                  <a:lnTo>
                    <a:pt x="50" y="504"/>
                  </a:lnTo>
                  <a:lnTo>
                    <a:pt x="51" y="502"/>
                  </a:lnTo>
                  <a:lnTo>
                    <a:pt x="53" y="499"/>
                  </a:lnTo>
                  <a:lnTo>
                    <a:pt x="54" y="496"/>
                  </a:lnTo>
                  <a:lnTo>
                    <a:pt x="56" y="494"/>
                  </a:lnTo>
                  <a:lnTo>
                    <a:pt x="58" y="491"/>
                  </a:lnTo>
                  <a:lnTo>
                    <a:pt x="59" y="488"/>
                  </a:lnTo>
                  <a:lnTo>
                    <a:pt x="61" y="485"/>
                  </a:lnTo>
                  <a:lnTo>
                    <a:pt x="62" y="483"/>
                  </a:lnTo>
                  <a:lnTo>
                    <a:pt x="64" y="480"/>
                  </a:lnTo>
                  <a:lnTo>
                    <a:pt x="66" y="477"/>
                  </a:lnTo>
                  <a:lnTo>
                    <a:pt x="67" y="475"/>
                  </a:lnTo>
                  <a:lnTo>
                    <a:pt x="69" y="472"/>
                  </a:lnTo>
                  <a:lnTo>
                    <a:pt x="71" y="469"/>
                  </a:lnTo>
                  <a:lnTo>
                    <a:pt x="72" y="467"/>
                  </a:lnTo>
                  <a:lnTo>
                    <a:pt x="74" y="464"/>
                  </a:lnTo>
                  <a:lnTo>
                    <a:pt x="76" y="462"/>
                  </a:lnTo>
                  <a:lnTo>
                    <a:pt x="77" y="459"/>
                  </a:lnTo>
                  <a:lnTo>
                    <a:pt x="79" y="456"/>
                  </a:lnTo>
                  <a:lnTo>
                    <a:pt x="81" y="453"/>
                  </a:lnTo>
                  <a:lnTo>
                    <a:pt x="82" y="451"/>
                  </a:lnTo>
                  <a:lnTo>
                    <a:pt x="84" y="448"/>
                  </a:lnTo>
                  <a:lnTo>
                    <a:pt x="86" y="446"/>
                  </a:lnTo>
                  <a:lnTo>
                    <a:pt x="88" y="443"/>
                  </a:lnTo>
                  <a:lnTo>
                    <a:pt x="89" y="440"/>
                  </a:lnTo>
                  <a:lnTo>
                    <a:pt x="91" y="438"/>
                  </a:lnTo>
                  <a:lnTo>
                    <a:pt x="93" y="435"/>
                  </a:lnTo>
                  <a:lnTo>
                    <a:pt x="95" y="433"/>
                  </a:lnTo>
                  <a:lnTo>
                    <a:pt x="97" y="430"/>
                  </a:lnTo>
                  <a:lnTo>
                    <a:pt x="98" y="427"/>
                  </a:lnTo>
                  <a:lnTo>
                    <a:pt x="100" y="425"/>
                  </a:lnTo>
                  <a:lnTo>
                    <a:pt x="102" y="422"/>
                  </a:lnTo>
                  <a:lnTo>
                    <a:pt x="104" y="420"/>
                  </a:lnTo>
                  <a:lnTo>
                    <a:pt x="106" y="417"/>
                  </a:lnTo>
                  <a:lnTo>
                    <a:pt x="107" y="415"/>
                  </a:lnTo>
                  <a:lnTo>
                    <a:pt x="109" y="412"/>
                  </a:lnTo>
                  <a:lnTo>
                    <a:pt x="111" y="410"/>
                  </a:lnTo>
                  <a:lnTo>
                    <a:pt x="113" y="407"/>
                  </a:lnTo>
                  <a:lnTo>
                    <a:pt x="115" y="405"/>
                  </a:lnTo>
                  <a:lnTo>
                    <a:pt x="117" y="402"/>
                  </a:lnTo>
                  <a:lnTo>
                    <a:pt x="119" y="399"/>
                  </a:lnTo>
                  <a:lnTo>
                    <a:pt x="120" y="397"/>
                  </a:lnTo>
                  <a:lnTo>
                    <a:pt x="122" y="395"/>
                  </a:lnTo>
                  <a:lnTo>
                    <a:pt x="124" y="392"/>
                  </a:lnTo>
                  <a:lnTo>
                    <a:pt x="126" y="389"/>
                  </a:lnTo>
                  <a:lnTo>
                    <a:pt x="128" y="387"/>
                  </a:lnTo>
                  <a:lnTo>
                    <a:pt x="130" y="384"/>
                  </a:lnTo>
                  <a:lnTo>
                    <a:pt x="132" y="382"/>
                  </a:lnTo>
                  <a:lnTo>
                    <a:pt x="134" y="380"/>
                  </a:lnTo>
                  <a:lnTo>
                    <a:pt x="136" y="377"/>
                  </a:lnTo>
                  <a:lnTo>
                    <a:pt x="138" y="375"/>
                  </a:lnTo>
                  <a:lnTo>
                    <a:pt x="140" y="372"/>
                  </a:lnTo>
                  <a:lnTo>
                    <a:pt x="142" y="370"/>
                  </a:lnTo>
                  <a:lnTo>
                    <a:pt x="144" y="367"/>
                  </a:lnTo>
                  <a:lnTo>
                    <a:pt x="146" y="365"/>
                  </a:lnTo>
                  <a:lnTo>
                    <a:pt x="148" y="363"/>
                  </a:lnTo>
                  <a:lnTo>
                    <a:pt x="150" y="360"/>
                  </a:lnTo>
                  <a:lnTo>
                    <a:pt x="152" y="358"/>
                  </a:lnTo>
                  <a:lnTo>
                    <a:pt x="154" y="355"/>
                  </a:lnTo>
                  <a:lnTo>
                    <a:pt x="156" y="353"/>
                  </a:lnTo>
                  <a:lnTo>
                    <a:pt x="158" y="350"/>
                  </a:lnTo>
                  <a:lnTo>
                    <a:pt x="160" y="348"/>
                  </a:lnTo>
                  <a:lnTo>
                    <a:pt x="162" y="346"/>
                  </a:lnTo>
                  <a:lnTo>
                    <a:pt x="164" y="343"/>
                  </a:lnTo>
                  <a:lnTo>
                    <a:pt x="166" y="341"/>
                  </a:lnTo>
                  <a:lnTo>
                    <a:pt x="168" y="339"/>
                  </a:lnTo>
                  <a:lnTo>
                    <a:pt x="170" y="336"/>
                  </a:lnTo>
                  <a:lnTo>
                    <a:pt x="173" y="334"/>
                  </a:lnTo>
                  <a:lnTo>
                    <a:pt x="175" y="332"/>
                  </a:lnTo>
                  <a:lnTo>
                    <a:pt x="177" y="329"/>
                  </a:lnTo>
                  <a:lnTo>
                    <a:pt x="179" y="327"/>
                  </a:lnTo>
                  <a:lnTo>
                    <a:pt x="181" y="325"/>
                  </a:lnTo>
                  <a:lnTo>
                    <a:pt x="183" y="322"/>
                  </a:lnTo>
                  <a:lnTo>
                    <a:pt x="185" y="320"/>
                  </a:lnTo>
                  <a:lnTo>
                    <a:pt x="187" y="318"/>
                  </a:lnTo>
                  <a:lnTo>
                    <a:pt x="190" y="315"/>
                  </a:lnTo>
                  <a:lnTo>
                    <a:pt x="192" y="313"/>
                  </a:lnTo>
                  <a:lnTo>
                    <a:pt x="194" y="311"/>
                  </a:lnTo>
                  <a:lnTo>
                    <a:pt x="196" y="309"/>
                  </a:lnTo>
                  <a:lnTo>
                    <a:pt x="198" y="306"/>
                  </a:lnTo>
                  <a:lnTo>
                    <a:pt x="200" y="304"/>
                  </a:lnTo>
                  <a:lnTo>
                    <a:pt x="203" y="302"/>
                  </a:lnTo>
                  <a:lnTo>
                    <a:pt x="205" y="300"/>
                  </a:lnTo>
                  <a:lnTo>
                    <a:pt x="207" y="297"/>
                  </a:lnTo>
                  <a:lnTo>
                    <a:pt x="209" y="295"/>
                  </a:lnTo>
                  <a:lnTo>
                    <a:pt x="212" y="293"/>
                  </a:lnTo>
                  <a:lnTo>
                    <a:pt x="214" y="291"/>
                  </a:lnTo>
                  <a:lnTo>
                    <a:pt x="216" y="288"/>
                  </a:lnTo>
                  <a:lnTo>
                    <a:pt x="218" y="286"/>
                  </a:lnTo>
                  <a:lnTo>
                    <a:pt x="220" y="284"/>
                  </a:lnTo>
                  <a:lnTo>
                    <a:pt x="223" y="282"/>
                  </a:lnTo>
                  <a:lnTo>
                    <a:pt x="225" y="280"/>
                  </a:lnTo>
                  <a:lnTo>
                    <a:pt x="227" y="277"/>
                  </a:lnTo>
                  <a:lnTo>
                    <a:pt x="229" y="275"/>
                  </a:lnTo>
                  <a:lnTo>
                    <a:pt x="232" y="273"/>
                  </a:lnTo>
                  <a:lnTo>
                    <a:pt x="234" y="271"/>
                  </a:lnTo>
                  <a:lnTo>
                    <a:pt x="236" y="269"/>
                  </a:lnTo>
                  <a:lnTo>
                    <a:pt x="239" y="267"/>
                  </a:lnTo>
                  <a:lnTo>
                    <a:pt x="241" y="265"/>
                  </a:lnTo>
                  <a:lnTo>
                    <a:pt x="243" y="262"/>
                  </a:lnTo>
                  <a:lnTo>
                    <a:pt x="246" y="260"/>
                  </a:lnTo>
                  <a:lnTo>
                    <a:pt x="248" y="258"/>
                  </a:lnTo>
                  <a:lnTo>
                    <a:pt x="250" y="256"/>
                  </a:lnTo>
                  <a:lnTo>
                    <a:pt x="253" y="254"/>
                  </a:lnTo>
                  <a:lnTo>
                    <a:pt x="255" y="252"/>
                  </a:lnTo>
                  <a:lnTo>
                    <a:pt x="257" y="250"/>
                  </a:lnTo>
                  <a:lnTo>
                    <a:pt x="260" y="248"/>
                  </a:lnTo>
                  <a:lnTo>
                    <a:pt x="262" y="246"/>
                  </a:lnTo>
                  <a:lnTo>
                    <a:pt x="264" y="244"/>
                  </a:lnTo>
                  <a:lnTo>
                    <a:pt x="267" y="242"/>
                  </a:lnTo>
                  <a:lnTo>
                    <a:pt x="269" y="240"/>
                  </a:lnTo>
                  <a:lnTo>
                    <a:pt x="272" y="238"/>
                  </a:lnTo>
                  <a:lnTo>
                    <a:pt x="274" y="236"/>
                  </a:lnTo>
                  <a:lnTo>
                    <a:pt x="276" y="234"/>
                  </a:lnTo>
                  <a:lnTo>
                    <a:pt x="279" y="232"/>
                  </a:lnTo>
                  <a:lnTo>
                    <a:pt x="281" y="230"/>
                  </a:lnTo>
                  <a:lnTo>
                    <a:pt x="284" y="228"/>
                  </a:lnTo>
                  <a:lnTo>
                    <a:pt x="286" y="226"/>
                  </a:lnTo>
                  <a:lnTo>
                    <a:pt x="289" y="224"/>
                  </a:lnTo>
                  <a:lnTo>
                    <a:pt x="291" y="222"/>
                  </a:lnTo>
                  <a:lnTo>
                    <a:pt x="293" y="220"/>
                  </a:lnTo>
                  <a:lnTo>
                    <a:pt x="296" y="218"/>
                  </a:lnTo>
                  <a:lnTo>
                    <a:pt x="298" y="216"/>
                  </a:lnTo>
                  <a:lnTo>
                    <a:pt x="301" y="214"/>
                  </a:lnTo>
                  <a:lnTo>
                    <a:pt x="303" y="212"/>
                  </a:lnTo>
                  <a:lnTo>
                    <a:pt x="306" y="210"/>
                  </a:lnTo>
                  <a:lnTo>
                    <a:pt x="308" y="208"/>
                  </a:lnTo>
                  <a:lnTo>
                    <a:pt x="311" y="206"/>
                  </a:lnTo>
                  <a:lnTo>
                    <a:pt x="313" y="204"/>
                  </a:lnTo>
                  <a:lnTo>
                    <a:pt x="316" y="202"/>
                  </a:lnTo>
                  <a:lnTo>
                    <a:pt x="318" y="200"/>
                  </a:lnTo>
                  <a:lnTo>
                    <a:pt x="321" y="198"/>
                  </a:lnTo>
                  <a:lnTo>
                    <a:pt x="323" y="197"/>
                  </a:lnTo>
                  <a:lnTo>
                    <a:pt x="326" y="195"/>
                  </a:lnTo>
                  <a:lnTo>
                    <a:pt x="328" y="193"/>
                  </a:lnTo>
                  <a:lnTo>
                    <a:pt x="331" y="191"/>
                  </a:lnTo>
                  <a:lnTo>
                    <a:pt x="334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1" y="184"/>
                  </a:lnTo>
                  <a:lnTo>
                    <a:pt x="344" y="182"/>
                  </a:lnTo>
                  <a:lnTo>
                    <a:pt x="346" y="180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4" y="175"/>
                  </a:lnTo>
                  <a:lnTo>
                    <a:pt x="357" y="173"/>
                  </a:lnTo>
                  <a:lnTo>
                    <a:pt x="359" y="171"/>
                  </a:lnTo>
                  <a:lnTo>
                    <a:pt x="362" y="169"/>
                  </a:lnTo>
                  <a:lnTo>
                    <a:pt x="365" y="168"/>
                  </a:lnTo>
                  <a:lnTo>
                    <a:pt x="367" y="166"/>
                  </a:lnTo>
                  <a:lnTo>
                    <a:pt x="370" y="164"/>
                  </a:lnTo>
                  <a:lnTo>
                    <a:pt x="372" y="162"/>
                  </a:lnTo>
                  <a:lnTo>
                    <a:pt x="375" y="161"/>
                  </a:lnTo>
                  <a:lnTo>
                    <a:pt x="378" y="159"/>
                  </a:lnTo>
                  <a:lnTo>
                    <a:pt x="380" y="157"/>
                  </a:lnTo>
                  <a:lnTo>
                    <a:pt x="383" y="156"/>
                  </a:lnTo>
                  <a:lnTo>
                    <a:pt x="386" y="154"/>
                  </a:lnTo>
                  <a:lnTo>
                    <a:pt x="388" y="152"/>
                  </a:lnTo>
                  <a:lnTo>
                    <a:pt x="391" y="151"/>
                  </a:lnTo>
                  <a:lnTo>
                    <a:pt x="394" y="149"/>
                  </a:lnTo>
                  <a:lnTo>
                    <a:pt x="396" y="147"/>
                  </a:lnTo>
                  <a:lnTo>
                    <a:pt x="399" y="146"/>
                  </a:lnTo>
                  <a:lnTo>
                    <a:pt x="402" y="144"/>
                  </a:lnTo>
                  <a:lnTo>
                    <a:pt x="404" y="142"/>
                  </a:lnTo>
                  <a:lnTo>
                    <a:pt x="407" y="141"/>
                  </a:lnTo>
                  <a:lnTo>
                    <a:pt x="410" y="139"/>
                  </a:lnTo>
                  <a:lnTo>
                    <a:pt x="412" y="138"/>
                  </a:lnTo>
                  <a:lnTo>
                    <a:pt x="415" y="136"/>
                  </a:lnTo>
                  <a:lnTo>
                    <a:pt x="418" y="134"/>
                  </a:lnTo>
                  <a:lnTo>
                    <a:pt x="421" y="133"/>
                  </a:lnTo>
                  <a:lnTo>
                    <a:pt x="423" y="131"/>
                  </a:lnTo>
                  <a:lnTo>
                    <a:pt x="426" y="130"/>
                  </a:lnTo>
                  <a:lnTo>
                    <a:pt x="429" y="128"/>
                  </a:lnTo>
                  <a:lnTo>
                    <a:pt x="432" y="127"/>
                  </a:lnTo>
                  <a:lnTo>
                    <a:pt x="434" y="125"/>
                  </a:lnTo>
                  <a:lnTo>
                    <a:pt x="437" y="124"/>
                  </a:lnTo>
                  <a:lnTo>
                    <a:pt x="440" y="122"/>
                  </a:lnTo>
                  <a:lnTo>
                    <a:pt x="443" y="121"/>
                  </a:lnTo>
                  <a:lnTo>
                    <a:pt x="446" y="119"/>
                  </a:lnTo>
                  <a:lnTo>
                    <a:pt x="448" y="118"/>
                  </a:lnTo>
                  <a:lnTo>
                    <a:pt x="451" y="116"/>
                  </a:lnTo>
                  <a:lnTo>
                    <a:pt x="454" y="115"/>
                  </a:lnTo>
                  <a:lnTo>
                    <a:pt x="457" y="113"/>
                  </a:lnTo>
                  <a:lnTo>
                    <a:pt x="459" y="112"/>
                  </a:lnTo>
                  <a:lnTo>
                    <a:pt x="462" y="110"/>
                  </a:lnTo>
                  <a:lnTo>
                    <a:pt x="465" y="109"/>
                  </a:lnTo>
                  <a:lnTo>
                    <a:pt x="468" y="108"/>
                  </a:lnTo>
                  <a:lnTo>
                    <a:pt x="471" y="106"/>
                  </a:lnTo>
                  <a:lnTo>
                    <a:pt x="473" y="105"/>
                  </a:lnTo>
                  <a:lnTo>
                    <a:pt x="476" y="103"/>
                  </a:lnTo>
                  <a:lnTo>
                    <a:pt x="479" y="102"/>
                  </a:lnTo>
                  <a:lnTo>
                    <a:pt x="482" y="101"/>
                  </a:lnTo>
                  <a:lnTo>
                    <a:pt x="485" y="99"/>
                  </a:lnTo>
                  <a:lnTo>
                    <a:pt x="488" y="98"/>
                  </a:lnTo>
                  <a:lnTo>
                    <a:pt x="490" y="97"/>
                  </a:lnTo>
                  <a:lnTo>
                    <a:pt x="493" y="95"/>
                  </a:lnTo>
                  <a:lnTo>
                    <a:pt x="496" y="94"/>
                  </a:lnTo>
                  <a:lnTo>
                    <a:pt x="499" y="93"/>
                  </a:lnTo>
                  <a:lnTo>
                    <a:pt x="502" y="91"/>
                  </a:lnTo>
                  <a:lnTo>
                    <a:pt x="505" y="90"/>
                  </a:lnTo>
                  <a:lnTo>
                    <a:pt x="508" y="89"/>
                  </a:lnTo>
                  <a:lnTo>
                    <a:pt x="511" y="87"/>
                  </a:lnTo>
                  <a:lnTo>
                    <a:pt x="513" y="86"/>
                  </a:lnTo>
                  <a:lnTo>
                    <a:pt x="516" y="85"/>
                  </a:lnTo>
                  <a:lnTo>
                    <a:pt x="519" y="84"/>
                  </a:lnTo>
                  <a:lnTo>
                    <a:pt x="522" y="82"/>
                  </a:lnTo>
                  <a:lnTo>
                    <a:pt x="525" y="81"/>
                  </a:lnTo>
                  <a:lnTo>
                    <a:pt x="528" y="80"/>
                  </a:lnTo>
                  <a:lnTo>
                    <a:pt x="531" y="79"/>
                  </a:lnTo>
                  <a:lnTo>
                    <a:pt x="534" y="77"/>
                  </a:lnTo>
                  <a:lnTo>
                    <a:pt x="536" y="76"/>
                  </a:lnTo>
                  <a:lnTo>
                    <a:pt x="539" y="75"/>
                  </a:lnTo>
                  <a:lnTo>
                    <a:pt x="542" y="74"/>
                  </a:lnTo>
                  <a:lnTo>
                    <a:pt x="545" y="73"/>
                  </a:lnTo>
                  <a:lnTo>
                    <a:pt x="548" y="72"/>
                  </a:lnTo>
                  <a:lnTo>
                    <a:pt x="551" y="70"/>
                  </a:lnTo>
                  <a:lnTo>
                    <a:pt x="554" y="69"/>
                  </a:lnTo>
                  <a:lnTo>
                    <a:pt x="557" y="68"/>
                  </a:lnTo>
                  <a:lnTo>
                    <a:pt x="560" y="67"/>
                  </a:lnTo>
                  <a:lnTo>
                    <a:pt x="563" y="66"/>
                  </a:lnTo>
                  <a:lnTo>
                    <a:pt x="566" y="65"/>
                  </a:lnTo>
                  <a:lnTo>
                    <a:pt x="569" y="63"/>
                  </a:lnTo>
                  <a:lnTo>
                    <a:pt x="572" y="62"/>
                  </a:lnTo>
                  <a:lnTo>
                    <a:pt x="575" y="61"/>
                  </a:lnTo>
                  <a:lnTo>
                    <a:pt x="578" y="60"/>
                  </a:lnTo>
                  <a:lnTo>
                    <a:pt x="581" y="59"/>
                  </a:lnTo>
                  <a:lnTo>
                    <a:pt x="583" y="58"/>
                  </a:lnTo>
                  <a:lnTo>
                    <a:pt x="586" y="57"/>
                  </a:lnTo>
                  <a:lnTo>
                    <a:pt x="590" y="56"/>
                  </a:lnTo>
                  <a:lnTo>
                    <a:pt x="592" y="55"/>
                  </a:lnTo>
                  <a:lnTo>
                    <a:pt x="595" y="54"/>
                  </a:lnTo>
                  <a:lnTo>
                    <a:pt x="598" y="53"/>
                  </a:lnTo>
                  <a:lnTo>
                    <a:pt x="601" y="52"/>
                  </a:lnTo>
                  <a:lnTo>
                    <a:pt x="604" y="51"/>
                  </a:lnTo>
                  <a:lnTo>
                    <a:pt x="607" y="50"/>
                  </a:lnTo>
                  <a:lnTo>
                    <a:pt x="610" y="49"/>
                  </a:lnTo>
                  <a:lnTo>
                    <a:pt x="613" y="48"/>
                  </a:lnTo>
                  <a:lnTo>
                    <a:pt x="616" y="47"/>
                  </a:lnTo>
                  <a:lnTo>
                    <a:pt x="619" y="46"/>
                  </a:lnTo>
                  <a:lnTo>
                    <a:pt x="622" y="45"/>
                  </a:lnTo>
                  <a:lnTo>
                    <a:pt x="625" y="44"/>
                  </a:lnTo>
                  <a:lnTo>
                    <a:pt x="628" y="43"/>
                  </a:lnTo>
                  <a:lnTo>
                    <a:pt x="631" y="42"/>
                  </a:lnTo>
                  <a:lnTo>
                    <a:pt x="634" y="42"/>
                  </a:lnTo>
                  <a:lnTo>
                    <a:pt x="637" y="41"/>
                  </a:lnTo>
                  <a:lnTo>
                    <a:pt x="640" y="40"/>
                  </a:lnTo>
                  <a:lnTo>
                    <a:pt x="643" y="39"/>
                  </a:lnTo>
                  <a:lnTo>
                    <a:pt x="646" y="38"/>
                  </a:lnTo>
                  <a:lnTo>
                    <a:pt x="649" y="37"/>
                  </a:lnTo>
                  <a:lnTo>
                    <a:pt x="652" y="36"/>
                  </a:lnTo>
                  <a:lnTo>
                    <a:pt x="656" y="35"/>
                  </a:lnTo>
                  <a:lnTo>
                    <a:pt x="659" y="35"/>
                  </a:lnTo>
                  <a:lnTo>
                    <a:pt x="662" y="34"/>
                  </a:lnTo>
                  <a:lnTo>
                    <a:pt x="665" y="33"/>
                  </a:lnTo>
                  <a:lnTo>
                    <a:pt x="668" y="32"/>
                  </a:lnTo>
                  <a:lnTo>
                    <a:pt x="671" y="31"/>
                  </a:lnTo>
                  <a:lnTo>
                    <a:pt x="674" y="31"/>
                  </a:lnTo>
                  <a:lnTo>
                    <a:pt x="677" y="30"/>
                  </a:lnTo>
                  <a:lnTo>
                    <a:pt x="680" y="29"/>
                  </a:lnTo>
                  <a:lnTo>
                    <a:pt x="683" y="29"/>
                  </a:lnTo>
                  <a:lnTo>
                    <a:pt x="686" y="28"/>
                  </a:lnTo>
                  <a:lnTo>
                    <a:pt x="689" y="27"/>
                  </a:lnTo>
                  <a:lnTo>
                    <a:pt x="692" y="26"/>
                  </a:lnTo>
                  <a:lnTo>
                    <a:pt x="695" y="26"/>
                  </a:lnTo>
                  <a:lnTo>
                    <a:pt x="698" y="25"/>
                  </a:lnTo>
                  <a:lnTo>
                    <a:pt x="701" y="24"/>
                  </a:lnTo>
                  <a:lnTo>
                    <a:pt x="705" y="23"/>
                  </a:lnTo>
                  <a:lnTo>
                    <a:pt x="707" y="23"/>
                  </a:lnTo>
                  <a:lnTo>
                    <a:pt x="711" y="22"/>
                  </a:lnTo>
                  <a:lnTo>
                    <a:pt x="714" y="22"/>
                  </a:lnTo>
                  <a:lnTo>
                    <a:pt x="717" y="21"/>
                  </a:lnTo>
                  <a:lnTo>
                    <a:pt x="720" y="20"/>
                  </a:lnTo>
                  <a:lnTo>
                    <a:pt x="723" y="20"/>
                  </a:lnTo>
                  <a:lnTo>
                    <a:pt x="726" y="19"/>
                  </a:lnTo>
                  <a:lnTo>
                    <a:pt x="729" y="18"/>
                  </a:lnTo>
                  <a:lnTo>
                    <a:pt x="732" y="18"/>
                  </a:lnTo>
                  <a:lnTo>
                    <a:pt x="735" y="17"/>
                  </a:lnTo>
                  <a:lnTo>
                    <a:pt x="738" y="17"/>
                  </a:lnTo>
                  <a:lnTo>
                    <a:pt x="741" y="16"/>
                  </a:lnTo>
                  <a:lnTo>
                    <a:pt x="745" y="16"/>
                  </a:lnTo>
                  <a:lnTo>
                    <a:pt x="748" y="15"/>
                  </a:lnTo>
                  <a:lnTo>
                    <a:pt x="751" y="14"/>
                  </a:lnTo>
                  <a:lnTo>
                    <a:pt x="754" y="14"/>
                  </a:lnTo>
                  <a:lnTo>
                    <a:pt x="757" y="13"/>
                  </a:lnTo>
                  <a:lnTo>
                    <a:pt x="760" y="13"/>
                  </a:lnTo>
                  <a:lnTo>
                    <a:pt x="763" y="12"/>
                  </a:lnTo>
                  <a:lnTo>
                    <a:pt x="766" y="12"/>
                  </a:lnTo>
                  <a:lnTo>
                    <a:pt x="769" y="12"/>
                  </a:lnTo>
                  <a:lnTo>
                    <a:pt x="773" y="11"/>
                  </a:lnTo>
                  <a:lnTo>
                    <a:pt x="776" y="10"/>
                  </a:lnTo>
                  <a:lnTo>
                    <a:pt x="779" y="10"/>
                  </a:lnTo>
                  <a:lnTo>
                    <a:pt x="782" y="10"/>
                  </a:lnTo>
                  <a:lnTo>
                    <a:pt x="785" y="9"/>
                  </a:lnTo>
                  <a:lnTo>
                    <a:pt x="788" y="9"/>
                  </a:lnTo>
                  <a:lnTo>
                    <a:pt x="791" y="8"/>
                  </a:lnTo>
                  <a:lnTo>
                    <a:pt x="794" y="8"/>
                  </a:lnTo>
                  <a:lnTo>
                    <a:pt x="797" y="8"/>
                  </a:lnTo>
                  <a:lnTo>
                    <a:pt x="801" y="7"/>
                  </a:lnTo>
                  <a:lnTo>
                    <a:pt x="804" y="7"/>
                  </a:lnTo>
                  <a:lnTo>
                    <a:pt x="807" y="6"/>
                  </a:lnTo>
                  <a:lnTo>
                    <a:pt x="810" y="6"/>
                  </a:lnTo>
                  <a:lnTo>
                    <a:pt x="813" y="6"/>
                  </a:lnTo>
                  <a:lnTo>
                    <a:pt x="816" y="5"/>
                  </a:lnTo>
                  <a:lnTo>
                    <a:pt x="819" y="5"/>
                  </a:lnTo>
                  <a:lnTo>
                    <a:pt x="822" y="5"/>
                  </a:lnTo>
                  <a:lnTo>
                    <a:pt x="826" y="5"/>
                  </a:lnTo>
                  <a:lnTo>
                    <a:pt x="829" y="4"/>
                  </a:lnTo>
                  <a:lnTo>
                    <a:pt x="832" y="4"/>
                  </a:lnTo>
                  <a:lnTo>
                    <a:pt x="835" y="4"/>
                  </a:lnTo>
                  <a:lnTo>
                    <a:pt x="838" y="3"/>
                  </a:lnTo>
                  <a:lnTo>
                    <a:pt x="841" y="3"/>
                  </a:lnTo>
                  <a:lnTo>
                    <a:pt x="844" y="3"/>
                  </a:lnTo>
                  <a:lnTo>
                    <a:pt x="848" y="3"/>
                  </a:lnTo>
                  <a:lnTo>
                    <a:pt x="851" y="3"/>
                  </a:lnTo>
                  <a:lnTo>
                    <a:pt x="854" y="2"/>
                  </a:lnTo>
                  <a:lnTo>
                    <a:pt x="857" y="2"/>
                  </a:lnTo>
                  <a:lnTo>
                    <a:pt x="860" y="2"/>
                  </a:lnTo>
                  <a:lnTo>
                    <a:pt x="863" y="2"/>
                  </a:lnTo>
                  <a:lnTo>
                    <a:pt x="866" y="1"/>
                  </a:lnTo>
                  <a:lnTo>
                    <a:pt x="870" y="1"/>
                  </a:lnTo>
                  <a:lnTo>
                    <a:pt x="873" y="1"/>
                  </a:lnTo>
                  <a:lnTo>
                    <a:pt x="876" y="1"/>
                  </a:lnTo>
                  <a:lnTo>
                    <a:pt x="879" y="1"/>
                  </a:lnTo>
                  <a:lnTo>
                    <a:pt x="882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2" y="1"/>
                  </a:lnTo>
                  <a:lnTo>
                    <a:pt x="895" y="0"/>
                  </a:lnTo>
                  <a:lnTo>
                    <a:pt x="898" y="0"/>
                  </a:lnTo>
                  <a:lnTo>
                    <a:pt x="901" y="0"/>
                  </a:lnTo>
                  <a:lnTo>
                    <a:pt x="904" y="0"/>
                  </a:lnTo>
                  <a:lnTo>
                    <a:pt x="907" y="0"/>
                  </a:lnTo>
                  <a:lnTo>
                    <a:pt x="910" y="0"/>
                  </a:lnTo>
                  <a:lnTo>
                    <a:pt x="914" y="0"/>
                  </a:lnTo>
                  <a:lnTo>
                    <a:pt x="917" y="0"/>
                  </a:lnTo>
                  <a:lnTo>
                    <a:pt x="920" y="0"/>
                  </a:lnTo>
                  <a:lnTo>
                    <a:pt x="923" y="0"/>
                  </a:lnTo>
                  <a:lnTo>
                    <a:pt x="926" y="0"/>
                  </a:lnTo>
                  <a:lnTo>
                    <a:pt x="929" y="0"/>
                  </a:lnTo>
                  <a:lnTo>
                    <a:pt x="933" y="0"/>
                  </a:lnTo>
                  <a:lnTo>
                    <a:pt x="936" y="0"/>
                  </a:lnTo>
                  <a:lnTo>
                    <a:pt x="939" y="0"/>
                  </a:lnTo>
                  <a:lnTo>
                    <a:pt x="942" y="0"/>
                  </a:lnTo>
                  <a:lnTo>
                    <a:pt x="945" y="0"/>
                  </a:lnTo>
                  <a:lnTo>
                    <a:pt x="948" y="1"/>
                  </a:lnTo>
                  <a:lnTo>
                    <a:pt x="951" y="1"/>
                  </a:lnTo>
                  <a:lnTo>
                    <a:pt x="954" y="1"/>
                  </a:lnTo>
                  <a:lnTo>
                    <a:pt x="958" y="1"/>
                  </a:lnTo>
                  <a:lnTo>
                    <a:pt x="961" y="1"/>
                  </a:lnTo>
                  <a:lnTo>
                    <a:pt x="964" y="1"/>
                  </a:lnTo>
                  <a:lnTo>
                    <a:pt x="967" y="1"/>
                  </a:lnTo>
                  <a:lnTo>
                    <a:pt x="970" y="1"/>
                  </a:lnTo>
                  <a:lnTo>
                    <a:pt x="973" y="1"/>
                  </a:lnTo>
                  <a:lnTo>
                    <a:pt x="977" y="2"/>
                  </a:lnTo>
                  <a:lnTo>
                    <a:pt x="980" y="2"/>
                  </a:lnTo>
                  <a:lnTo>
                    <a:pt x="983" y="2"/>
                  </a:lnTo>
                  <a:lnTo>
                    <a:pt x="986" y="2"/>
                  </a:lnTo>
                  <a:lnTo>
                    <a:pt x="989" y="3"/>
                  </a:lnTo>
                  <a:lnTo>
                    <a:pt x="992" y="3"/>
                  </a:lnTo>
                  <a:lnTo>
                    <a:pt x="995" y="3"/>
                  </a:lnTo>
                  <a:lnTo>
                    <a:pt x="999" y="3"/>
                  </a:lnTo>
                  <a:lnTo>
                    <a:pt x="1002" y="3"/>
                  </a:lnTo>
                  <a:lnTo>
                    <a:pt x="1005" y="4"/>
                  </a:lnTo>
                  <a:lnTo>
                    <a:pt x="1008" y="4"/>
                  </a:lnTo>
                  <a:lnTo>
                    <a:pt x="1011" y="4"/>
                  </a:lnTo>
                  <a:lnTo>
                    <a:pt x="1014" y="5"/>
                  </a:lnTo>
                  <a:lnTo>
                    <a:pt x="1017" y="5"/>
                  </a:lnTo>
                  <a:lnTo>
                    <a:pt x="1020" y="5"/>
                  </a:lnTo>
                  <a:lnTo>
                    <a:pt x="1024" y="5"/>
                  </a:lnTo>
                  <a:lnTo>
                    <a:pt x="1027" y="6"/>
                  </a:lnTo>
                  <a:lnTo>
                    <a:pt x="1030" y="6"/>
                  </a:lnTo>
                  <a:lnTo>
                    <a:pt x="1033" y="6"/>
                  </a:lnTo>
                  <a:lnTo>
                    <a:pt x="1036" y="7"/>
                  </a:lnTo>
                  <a:lnTo>
                    <a:pt x="1039" y="7"/>
                  </a:lnTo>
                  <a:lnTo>
                    <a:pt x="1042" y="8"/>
                  </a:lnTo>
                  <a:lnTo>
                    <a:pt x="1046" y="8"/>
                  </a:lnTo>
                  <a:lnTo>
                    <a:pt x="1049" y="8"/>
                  </a:lnTo>
                  <a:lnTo>
                    <a:pt x="1052" y="9"/>
                  </a:lnTo>
                  <a:lnTo>
                    <a:pt x="1055" y="9"/>
                  </a:lnTo>
                  <a:lnTo>
                    <a:pt x="1058" y="10"/>
                  </a:lnTo>
                  <a:lnTo>
                    <a:pt x="1061" y="10"/>
                  </a:lnTo>
                  <a:lnTo>
                    <a:pt x="1064" y="10"/>
                  </a:lnTo>
                  <a:lnTo>
                    <a:pt x="1067" y="11"/>
                  </a:lnTo>
                  <a:lnTo>
                    <a:pt x="1070" y="12"/>
                  </a:lnTo>
                  <a:lnTo>
                    <a:pt x="1074" y="12"/>
                  </a:lnTo>
                  <a:lnTo>
                    <a:pt x="1077" y="12"/>
                  </a:lnTo>
                  <a:lnTo>
                    <a:pt x="1080" y="13"/>
                  </a:lnTo>
                  <a:lnTo>
                    <a:pt x="1083" y="13"/>
                  </a:lnTo>
                  <a:lnTo>
                    <a:pt x="1086" y="14"/>
                  </a:lnTo>
                  <a:lnTo>
                    <a:pt x="1089" y="14"/>
                  </a:lnTo>
                  <a:lnTo>
                    <a:pt x="1092" y="15"/>
                  </a:lnTo>
                  <a:lnTo>
                    <a:pt x="1095" y="16"/>
                  </a:lnTo>
                  <a:lnTo>
                    <a:pt x="1098" y="16"/>
                  </a:lnTo>
                  <a:lnTo>
                    <a:pt x="1101" y="17"/>
                  </a:lnTo>
                  <a:lnTo>
                    <a:pt x="1105" y="17"/>
                  </a:lnTo>
                  <a:lnTo>
                    <a:pt x="1108" y="18"/>
                  </a:lnTo>
                  <a:lnTo>
                    <a:pt x="1111" y="18"/>
                  </a:lnTo>
                  <a:lnTo>
                    <a:pt x="1114" y="19"/>
                  </a:lnTo>
                  <a:lnTo>
                    <a:pt x="1117" y="20"/>
                  </a:lnTo>
                  <a:lnTo>
                    <a:pt x="1120" y="20"/>
                  </a:lnTo>
                  <a:lnTo>
                    <a:pt x="1123" y="21"/>
                  </a:lnTo>
                  <a:lnTo>
                    <a:pt x="1126" y="22"/>
                  </a:lnTo>
                  <a:lnTo>
                    <a:pt x="1129" y="22"/>
                  </a:lnTo>
                  <a:lnTo>
                    <a:pt x="1132" y="23"/>
                  </a:lnTo>
                  <a:lnTo>
                    <a:pt x="1135" y="23"/>
                  </a:lnTo>
                  <a:lnTo>
                    <a:pt x="1138" y="24"/>
                  </a:lnTo>
                  <a:lnTo>
                    <a:pt x="1142" y="25"/>
                  </a:lnTo>
                  <a:lnTo>
                    <a:pt x="1145" y="26"/>
                  </a:lnTo>
                  <a:lnTo>
                    <a:pt x="1148" y="26"/>
                  </a:lnTo>
                  <a:lnTo>
                    <a:pt x="1151" y="27"/>
                  </a:lnTo>
                  <a:lnTo>
                    <a:pt x="1154" y="28"/>
                  </a:lnTo>
                  <a:lnTo>
                    <a:pt x="1157" y="29"/>
                  </a:lnTo>
                  <a:lnTo>
                    <a:pt x="1160" y="29"/>
                  </a:lnTo>
                  <a:lnTo>
                    <a:pt x="1163" y="30"/>
                  </a:lnTo>
                  <a:lnTo>
                    <a:pt x="1166" y="31"/>
                  </a:lnTo>
                  <a:lnTo>
                    <a:pt x="1169" y="31"/>
                  </a:lnTo>
                  <a:lnTo>
                    <a:pt x="1172" y="32"/>
                  </a:lnTo>
                  <a:lnTo>
                    <a:pt x="1175" y="33"/>
                  </a:lnTo>
                  <a:lnTo>
                    <a:pt x="1178" y="34"/>
                  </a:lnTo>
                  <a:lnTo>
                    <a:pt x="1181" y="35"/>
                  </a:lnTo>
                  <a:lnTo>
                    <a:pt x="1184" y="35"/>
                  </a:lnTo>
                  <a:lnTo>
                    <a:pt x="1187" y="36"/>
                  </a:lnTo>
                  <a:lnTo>
                    <a:pt x="1190" y="37"/>
                  </a:lnTo>
                  <a:lnTo>
                    <a:pt x="1193" y="38"/>
                  </a:lnTo>
                  <a:lnTo>
                    <a:pt x="1196" y="39"/>
                  </a:lnTo>
                  <a:lnTo>
                    <a:pt x="1200" y="40"/>
                  </a:lnTo>
                  <a:lnTo>
                    <a:pt x="1202" y="41"/>
                  </a:lnTo>
                  <a:lnTo>
                    <a:pt x="1206" y="42"/>
                  </a:lnTo>
                  <a:lnTo>
                    <a:pt x="1208" y="42"/>
                  </a:lnTo>
                  <a:lnTo>
                    <a:pt x="1212" y="43"/>
                  </a:lnTo>
                  <a:lnTo>
                    <a:pt x="1215" y="44"/>
                  </a:lnTo>
                  <a:lnTo>
                    <a:pt x="1217" y="45"/>
                  </a:lnTo>
                  <a:lnTo>
                    <a:pt x="1221" y="46"/>
                  </a:lnTo>
                  <a:lnTo>
                    <a:pt x="1223" y="47"/>
                  </a:lnTo>
                  <a:lnTo>
                    <a:pt x="1227" y="48"/>
                  </a:lnTo>
                  <a:lnTo>
                    <a:pt x="1229" y="49"/>
                  </a:lnTo>
                  <a:lnTo>
                    <a:pt x="1232" y="50"/>
                  </a:lnTo>
                  <a:lnTo>
                    <a:pt x="1236" y="51"/>
                  </a:lnTo>
                  <a:lnTo>
                    <a:pt x="1238" y="52"/>
                  </a:lnTo>
                  <a:lnTo>
                    <a:pt x="1241" y="53"/>
                  </a:lnTo>
                  <a:lnTo>
                    <a:pt x="1244" y="54"/>
                  </a:lnTo>
                  <a:lnTo>
                    <a:pt x="1247" y="55"/>
                  </a:lnTo>
                  <a:lnTo>
                    <a:pt x="1250" y="56"/>
                  </a:lnTo>
                  <a:lnTo>
                    <a:pt x="1253" y="57"/>
                  </a:lnTo>
                  <a:lnTo>
                    <a:pt x="1256" y="58"/>
                  </a:lnTo>
                  <a:lnTo>
                    <a:pt x="1259" y="59"/>
                  </a:lnTo>
                  <a:lnTo>
                    <a:pt x="1262" y="60"/>
                  </a:lnTo>
                  <a:lnTo>
                    <a:pt x="1265" y="61"/>
                  </a:lnTo>
                  <a:lnTo>
                    <a:pt x="1268" y="62"/>
                  </a:lnTo>
                  <a:lnTo>
                    <a:pt x="1271" y="63"/>
                  </a:lnTo>
                  <a:lnTo>
                    <a:pt x="1274" y="65"/>
                  </a:lnTo>
                  <a:lnTo>
                    <a:pt x="1277" y="66"/>
                  </a:lnTo>
                  <a:lnTo>
                    <a:pt x="1280" y="67"/>
                  </a:lnTo>
                  <a:lnTo>
                    <a:pt x="1283" y="68"/>
                  </a:lnTo>
                  <a:lnTo>
                    <a:pt x="1286" y="69"/>
                  </a:lnTo>
                  <a:lnTo>
                    <a:pt x="1289" y="70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3829" y="1746"/>
              <a:ext cx="1344" cy="629"/>
            </a:xfrm>
            <a:custGeom>
              <a:avLst/>
              <a:gdLst>
                <a:gd name="T0" fmla="*/ 22 w 1344"/>
                <a:gd name="T1" fmla="*/ 65 h 629"/>
                <a:gd name="T2" fmla="*/ 46 w 1344"/>
                <a:gd name="T3" fmla="*/ 56 h 629"/>
                <a:gd name="T4" fmla="*/ 71 w 1344"/>
                <a:gd name="T5" fmla="*/ 48 h 629"/>
                <a:gd name="T6" fmla="*/ 96 w 1344"/>
                <a:gd name="T7" fmla="*/ 40 h 629"/>
                <a:gd name="T8" fmla="*/ 122 w 1344"/>
                <a:gd name="T9" fmla="*/ 33 h 629"/>
                <a:gd name="T10" fmla="*/ 147 w 1344"/>
                <a:gd name="T11" fmla="*/ 27 h 629"/>
                <a:gd name="T12" fmla="*/ 173 w 1344"/>
                <a:gd name="T13" fmla="*/ 21 h 629"/>
                <a:gd name="T14" fmla="*/ 199 w 1344"/>
                <a:gd name="T15" fmla="*/ 16 h 629"/>
                <a:gd name="T16" fmla="*/ 225 w 1344"/>
                <a:gd name="T17" fmla="*/ 12 h 629"/>
                <a:gd name="T18" fmla="*/ 251 w 1344"/>
                <a:gd name="T19" fmla="*/ 8 h 629"/>
                <a:gd name="T20" fmla="*/ 277 w 1344"/>
                <a:gd name="T21" fmla="*/ 5 h 629"/>
                <a:gd name="T22" fmla="*/ 303 w 1344"/>
                <a:gd name="T23" fmla="*/ 3 h 629"/>
                <a:gd name="T24" fmla="*/ 329 w 1344"/>
                <a:gd name="T25" fmla="*/ 1 h 629"/>
                <a:gd name="T26" fmla="*/ 355 w 1344"/>
                <a:gd name="T27" fmla="*/ 0 h 629"/>
                <a:gd name="T28" fmla="*/ 382 w 1344"/>
                <a:gd name="T29" fmla="*/ 0 h 629"/>
                <a:gd name="T30" fmla="*/ 408 w 1344"/>
                <a:gd name="T31" fmla="*/ 0 h 629"/>
                <a:gd name="T32" fmla="*/ 434 w 1344"/>
                <a:gd name="T33" fmla="*/ 1 h 629"/>
                <a:gd name="T34" fmla="*/ 460 w 1344"/>
                <a:gd name="T35" fmla="*/ 2 h 629"/>
                <a:gd name="T36" fmla="*/ 487 w 1344"/>
                <a:gd name="T37" fmla="*/ 5 h 629"/>
                <a:gd name="T38" fmla="*/ 513 w 1344"/>
                <a:gd name="T39" fmla="*/ 8 h 629"/>
                <a:gd name="T40" fmla="*/ 539 w 1344"/>
                <a:gd name="T41" fmla="*/ 11 h 629"/>
                <a:gd name="T42" fmla="*/ 565 w 1344"/>
                <a:gd name="T43" fmla="*/ 15 h 629"/>
                <a:gd name="T44" fmla="*/ 590 w 1344"/>
                <a:gd name="T45" fmla="*/ 20 h 629"/>
                <a:gd name="T46" fmla="*/ 616 w 1344"/>
                <a:gd name="T47" fmla="*/ 25 h 629"/>
                <a:gd name="T48" fmla="*/ 642 w 1344"/>
                <a:gd name="T49" fmla="*/ 32 h 629"/>
                <a:gd name="T50" fmla="*/ 667 w 1344"/>
                <a:gd name="T51" fmla="*/ 38 h 629"/>
                <a:gd name="T52" fmla="*/ 692 w 1344"/>
                <a:gd name="T53" fmla="*/ 46 h 629"/>
                <a:gd name="T54" fmla="*/ 717 w 1344"/>
                <a:gd name="T55" fmla="*/ 54 h 629"/>
                <a:gd name="T56" fmla="*/ 742 w 1344"/>
                <a:gd name="T57" fmla="*/ 62 h 629"/>
                <a:gd name="T58" fmla="*/ 767 w 1344"/>
                <a:gd name="T59" fmla="*/ 72 h 629"/>
                <a:gd name="T60" fmla="*/ 791 w 1344"/>
                <a:gd name="T61" fmla="*/ 82 h 629"/>
                <a:gd name="T62" fmla="*/ 815 w 1344"/>
                <a:gd name="T63" fmla="*/ 92 h 629"/>
                <a:gd name="T64" fmla="*/ 839 w 1344"/>
                <a:gd name="T65" fmla="*/ 103 h 629"/>
                <a:gd name="T66" fmla="*/ 863 w 1344"/>
                <a:gd name="T67" fmla="*/ 115 h 629"/>
                <a:gd name="T68" fmla="*/ 886 w 1344"/>
                <a:gd name="T69" fmla="*/ 127 h 629"/>
                <a:gd name="T70" fmla="*/ 909 w 1344"/>
                <a:gd name="T71" fmla="*/ 140 h 629"/>
                <a:gd name="T72" fmla="*/ 931 w 1344"/>
                <a:gd name="T73" fmla="*/ 153 h 629"/>
                <a:gd name="T74" fmla="*/ 953 w 1344"/>
                <a:gd name="T75" fmla="*/ 167 h 629"/>
                <a:gd name="T76" fmla="*/ 975 w 1344"/>
                <a:gd name="T77" fmla="*/ 182 h 629"/>
                <a:gd name="T78" fmla="*/ 997 w 1344"/>
                <a:gd name="T79" fmla="*/ 197 h 629"/>
                <a:gd name="T80" fmla="*/ 1018 w 1344"/>
                <a:gd name="T81" fmla="*/ 213 h 629"/>
                <a:gd name="T82" fmla="*/ 1039 w 1344"/>
                <a:gd name="T83" fmla="*/ 229 h 629"/>
                <a:gd name="T84" fmla="*/ 1059 w 1344"/>
                <a:gd name="T85" fmla="*/ 245 h 629"/>
                <a:gd name="T86" fmla="*/ 1079 w 1344"/>
                <a:gd name="T87" fmla="*/ 263 h 629"/>
                <a:gd name="T88" fmla="*/ 1098 w 1344"/>
                <a:gd name="T89" fmla="*/ 280 h 629"/>
                <a:gd name="T90" fmla="*/ 1117 w 1344"/>
                <a:gd name="T91" fmla="*/ 298 h 629"/>
                <a:gd name="T92" fmla="*/ 1136 w 1344"/>
                <a:gd name="T93" fmla="*/ 317 h 629"/>
                <a:gd name="T94" fmla="*/ 1154 w 1344"/>
                <a:gd name="T95" fmla="*/ 336 h 629"/>
                <a:gd name="T96" fmla="*/ 1171 w 1344"/>
                <a:gd name="T97" fmla="*/ 355 h 629"/>
                <a:gd name="T98" fmla="*/ 1188 w 1344"/>
                <a:gd name="T99" fmla="*/ 375 h 629"/>
                <a:gd name="T100" fmla="*/ 1205 w 1344"/>
                <a:gd name="T101" fmla="*/ 396 h 629"/>
                <a:gd name="T102" fmla="*/ 1221 w 1344"/>
                <a:gd name="T103" fmla="*/ 416 h 629"/>
                <a:gd name="T104" fmla="*/ 1236 w 1344"/>
                <a:gd name="T105" fmla="*/ 438 h 629"/>
                <a:gd name="T106" fmla="*/ 1251 w 1344"/>
                <a:gd name="T107" fmla="*/ 459 h 629"/>
                <a:gd name="T108" fmla="*/ 1266 w 1344"/>
                <a:gd name="T109" fmla="*/ 481 h 629"/>
                <a:gd name="T110" fmla="*/ 1280 w 1344"/>
                <a:gd name="T111" fmla="*/ 503 h 629"/>
                <a:gd name="T112" fmla="*/ 1293 w 1344"/>
                <a:gd name="T113" fmla="*/ 526 h 629"/>
                <a:gd name="T114" fmla="*/ 1306 w 1344"/>
                <a:gd name="T115" fmla="*/ 549 h 629"/>
                <a:gd name="T116" fmla="*/ 1318 w 1344"/>
                <a:gd name="T117" fmla="*/ 572 h 629"/>
                <a:gd name="T118" fmla="*/ 1330 w 1344"/>
                <a:gd name="T119" fmla="*/ 596 h 629"/>
                <a:gd name="T120" fmla="*/ 1341 w 1344"/>
                <a:gd name="T121" fmla="*/ 61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4" h="629">
                  <a:moveTo>
                    <a:pt x="0" y="73"/>
                  </a:moveTo>
                  <a:lnTo>
                    <a:pt x="3" y="72"/>
                  </a:lnTo>
                  <a:lnTo>
                    <a:pt x="6" y="70"/>
                  </a:lnTo>
                  <a:lnTo>
                    <a:pt x="9" y="69"/>
                  </a:lnTo>
                  <a:lnTo>
                    <a:pt x="12" y="68"/>
                  </a:lnTo>
                  <a:lnTo>
                    <a:pt x="15" y="67"/>
                  </a:lnTo>
                  <a:lnTo>
                    <a:pt x="18" y="66"/>
                  </a:lnTo>
                  <a:lnTo>
                    <a:pt x="22" y="65"/>
                  </a:lnTo>
                  <a:lnTo>
                    <a:pt x="25" y="63"/>
                  </a:lnTo>
                  <a:lnTo>
                    <a:pt x="28" y="62"/>
                  </a:lnTo>
                  <a:lnTo>
                    <a:pt x="31" y="61"/>
                  </a:lnTo>
                  <a:lnTo>
                    <a:pt x="34" y="60"/>
                  </a:lnTo>
                  <a:lnTo>
                    <a:pt x="37" y="59"/>
                  </a:lnTo>
                  <a:lnTo>
                    <a:pt x="40" y="58"/>
                  </a:lnTo>
                  <a:lnTo>
                    <a:pt x="43" y="57"/>
                  </a:lnTo>
                  <a:lnTo>
                    <a:pt x="46" y="56"/>
                  </a:lnTo>
                  <a:lnTo>
                    <a:pt x="49" y="55"/>
                  </a:lnTo>
                  <a:lnTo>
                    <a:pt x="52" y="54"/>
                  </a:lnTo>
                  <a:lnTo>
                    <a:pt x="56" y="53"/>
                  </a:lnTo>
                  <a:lnTo>
                    <a:pt x="59" y="52"/>
                  </a:lnTo>
                  <a:lnTo>
                    <a:pt x="62" y="51"/>
                  </a:lnTo>
                  <a:lnTo>
                    <a:pt x="65" y="50"/>
                  </a:lnTo>
                  <a:lnTo>
                    <a:pt x="68" y="49"/>
                  </a:lnTo>
                  <a:lnTo>
                    <a:pt x="71" y="48"/>
                  </a:lnTo>
                  <a:lnTo>
                    <a:pt x="74" y="47"/>
                  </a:lnTo>
                  <a:lnTo>
                    <a:pt x="78" y="46"/>
                  </a:lnTo>
                  <a:lnTo>
                    <a:pt x="81" y="45"/>
                  </a:lnTo>
                  <a:lnTo>
                    <a:pt x="84" y="44"/>
                  </a:lnTo>
                  <a:lnTo>
                    <a:pt x="87" y="43"/>
                  </a:lnTo>
                  <a:lnTo>
                    <a:pt x="90" y="42"/>
                  </a:lnTo>
                  <a:lnTo>
                    <a:pt x="93" y="41"/>
                  </a:lnTo>
                  <a:lnTo>
                    <a:pt x="96" y="40"/>
                  </a:lnTo>
                  <a:lnTo>
                    <a:pt x="99" y="39"/>
                  </a:lnTo>
                  <a:lnTo>
                    <a:pt x="103" y="38"/>
                  </a:lnTo>
                  <a:lnTo>
                    <a:pt x="106" y="38"/>
                  </a:lnTo>
                  <a:lnTo>
                    <a:pt x="109" y="37"/>
                  </a:lnTo>
                  <a:lnTo>
                    <a:pt x="112" y="36"/>
                  </a:lnTo>
                  <a:lnTo>
                    <a:pt x="115" y="35"/>
                  </a:lnTo>
                  <a:lnTo>
                    <a:pt x="119" y="34"/>
                  </a:lnTo>
                  <a:lnTo>
                    <a:pt x="122" y="33"/>
                  </a:lnTo>
                  <a:lnTo>
                    <a:pt x="125" y="32"/>
                  </a:lnTo>
                  <a:lnTo>
                    <a:pt x="128" y="32"/>
                  </a:lnTo>
                  <a:lnTo>
                    <a:pt x="131" y="31"/>
                  </a:lnTo>
                  <a:lnTo>
                    <a:pt x="134" y="30"/>
                  </a:lnTo>
                  <a:lnTo>
                    <a:pt x="138" y="29"/>
                  </a:lnTo>
                  <a:lnTo>
                    <a:pt x="141" y="29"/>
                  </a:lnTo>
                  <a:lnTo>
                    <a:pt x="144" y="28"/>
                  </a:lnTo>
                  <a:lnTo>
                    <a:pt x="147" y="27"/>
                  </a:lnTo>
                  <a:lnTo>
                    <a:pt x="151" y="26"/>
                  </a:lnTo>
                  <a:lnTo>
                    <a:pt x="154" y="25"/>
                  </a:lnTo>
                  <a:lnTo>
                    <a:pt x="157" y="25"/>
                  </a:lnTo>
                  <a:lnTo>
                    <a:pt x="160" y="24"/>
                  </a:lnTo>
                  <a:lnTo>
                    <a:pt x="163" y="23"/>
                  </a:lnTo>
                  <a:lnTo>
                    <a:pt x="166" y="23"/>
                  </a:lnTo>
                  <a:lnTo>
                    <a:pt x="170" y="22"/>
                  </a:lnTo>
                  <a:lnTo>
                    <a:pt x="173" y="21"/>
                  </a:lnTo>
                  <a:lnTo>
                    <a:pt x="176" y="21"/>
                  </a:lnTo>
                  <a:lnTo>
                    <a:pt x="179" y="20"/>
                  </a:lnTo>
                  <a:lnTo>
                    <a:pt x="183" y="19"/>
                  </a:lnTo>
                  <a:lnTo>
                    <a:pt x="186" y="19"/>
                  </a:lnTo>
                  <a:lnTo>
                    <a:pt x="189" y="18"/>
                  </a:lnTo>
                  <a:lnTo>
                    <a:pt x="192" y="18"/>
                  </a:lnTo>
                  <a:lnTo>
                    <a:pt x="195" y="17"/>
                  </a:lnTo>
                  <a:lnTo>
                    <a:pt x="199" y="16"/>
                  </a:lnTo>
                  <a:lnTo>
                    <a:pt x="202" y="16"/>
                  </a:lnTo>
                  <a:lnTo>
                    <a:pt x="205" y="15"/>
                  </a:lnTo>
                  <a:lnTo>
                    <a:pt x="208" y="15"/>
                  </a:lnTo>
                  <a:lnTo>
                    <a:pt x="212" y="14"/>
                  </a:lnTo>
                  <a:lnTo>
                    <a:pt x="215" y="14"/>
                  </a:lnTo>
                  <a:lnTo>
                    <a:pt x="218" y="13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8" y="12"/>
                  </a:lnTo>
                  <a:lnTo>
                    <a:pt x="231" y="11"/>
                  </a:lnTo>
                  <a:lnTo>
                    <a:pt x="234" y="10"/>
                  </a:lnTo>
                  <a:lnTo>
                    <a:pt x="238" y="10"/>
                  </a:lnTo>
                  <a:lnTo>
                    <a:pt x="241" y="10"/>
                  </a:lnTo>
                  <a:lnTo>
                    <a:pt x="244" y="9"/>
                  </a:lnTo>
                  <a:lnTo>
                    <a:pt x="247" y="9"/>
                  </a:lnTo>
                  <a:lnTo>
                    <a:pt x="251" y="8"/>
                  </a:lnTo>
                  <a:lnTo>
                    <a:pt x="254" y="8"/>
                  </a:lnTo>
                  <a:lnTo>
                    <a:pt x="257" y="8"/>
                  </a:lnTo>
                  <a:lnTo>
                    <a:pt x="260" y="7"/>
                  </a:lnTo>
                  <a:lnTo>
                    <a:pt x="264" y="7"/>
                  </a:lnTo>
                  <a:lnTo>
                    <a:pt x="267" y="6"/>
                  </a:lnTo>
                  <a:lnTo>
                    <a:pt x="270" y="6"/>
                  </a:lnTo>
                  <a:lnTo>
                    <a:pt x="273" y="6"/>
                  </a:lnTo>
                  <a:lnTo>
                    <a:pt x="277" y="5"/>
                  </a:lnTo>
                  <a:lnTo>
                    <a:pt x="280" y="5"/>
                  </a:lnTo>
                  <a:lnTo>
                    <a:pt x="283" y="5"/>
                  </a:lnTo>
                  <a:lnTo>
                    <a:pt x="287" y="4"/>
                  </a:lnTo>
                  <a:lnTo>
                    <a:pt x="290" y="4"/>
                  </a:lnTo>
                  <a:lnTo>
                    <a:pt x="293" y="4"/>
                  </a:lnTo>
                  <a:lnTo>
                    <a:pt x="296" y="3"/>
                  </a:lnTo>
                  <a:lnTo>
                    <a:pt x="300" y="3"/>
                  </a:lnTo>
                  <a:lnTo>
                    <a:pt x="303" y="3"/>
                  </a:lnTo>
                  <a:lnTo>
                    <a:pt x="306" y="3"/>
                  </a:lnTo>
                  <a:lnTo>
                    <a:pt x="309" y="2"/>
                  </a:lnTo>
                  <a:lnTo>
                    <a:pt x="313" y="2"/>
                  </a:lnTo>
                  <a:lnTo>
                    <a:pt x="316" y="2"/>
                  </a:lnTo>
                  <a:lnTo>
                    <a:pt x="319" y="2"/>
                  </a:lnTo>
                  <a:lnTo>
                    <a:pt x="323" y="1"/>
                  </a:lnTo>
                  <a:lnTo>
                    <a:pt x="326" y="1"/>
                  </a:lnTo>
                  <a:lnTo>
                    <a:pt x="329" y="1"/>
                  </a:lnTo>
                  <a:lnTo>
                    <a:pt x="332" y="1"/>
                  </a:lnTo>
                  <a:lnTo>
                    <a:pt x="336" y="1"/>
                  </a:lnTo>
                  <a:lnTo>
                    <a:pt x="339" y="1"/>
                  </a:lnTo>
                  <a:lnTo>
                    <a:pt x="342" y="1"/>
                  </a:lnTo>
                  <a:lnTo>
                    <a:pt x="345" y="0"/>
                  </a:lnTo>
                  <a:lnTo>
                    <a:pt x="349" y="0"/>
                  </a:lnTo>
                  <a:lnTo>
                    <a:pt x="352" y="0"/>
                  </a:lnTo>
                  <a:lnTo>
                    <a:pt x="355" y="0"/>
                  </a:lnTo>
                  <a:lnTo>
                    <a:pt x="359" y="0"/>
                  </a:lnTo>
                  <a:lnTo>
                    <a:pt x="362" y="0"/>
                  </a:lnTo>
                  <a:lnTo>
                    <a:pt x="365" y="0"/>
                  </a:lnTo>
                  <a:lnTo>
                    <a:pt x="368" y="0"/>
                  </a:lnTo>
                  <a:lnTo>
                    <a:pt x="372" y="0"/>
                  </a:lnTo>
                  <a:lnTo>
                    <a:pt x="375" y="0"/>
                  </a:lnTo>
                  <a:lnTo>
                    <a:pt x="378" y="0"/>
                  </a:lnTo>
                  <a:lnTo>
                    <a:pt x="382" y="0"/>
                  </a:lnTo>
                  <a:lnTo>
                    <a:pt x="385" y="0"/>
                  </a:lnTo>
                  <a:lnTo>
                    <a:pt x="388" y="0"/>
                  </a:lnTo>
                  <a:lnTo>
                    <a:pt x="392" y="0"/>
                  </a:lnTo>
                  <a:lnTo>
                    <a:pt x="395" y="0"/>
                  </a:lnTo>
                  <a:lnTo>
                    <a:pt x="398" y="0"/>
                  </a:lnTo>
                  <a:lnTo>
                    <a:pt x="401" y="0"/>
                  </a:lnTo>
                  <a:lnTo>
                    <a:pt x="405" y="0"/>
                  </a:lnTo>
                  <a:lnTo>
                    <a:pt x="408" y="0"/>
                  </a:lnTo>
                  <a:lnTo>
                    <a:pt x="411" y="0"/>
                  </a:lnTo>
                  <a:lnTo>
                    <a:pt x="415" y="0"/>
                  </a:lnTo>
                  <a:lnTo>
                    <a:pt x="418" y="0"/>
                  </a:lnTo>
                  <a:lnTo>
                    <a:pt x="421" y="0"/>
                  </a:lnTo>
                  <a:lnTo>
                    <a:pt x="424" y="0"/>
                  </a:lnTo>
                  <a:lnTo>
                    <a:pt x="428" y="1"/>
                  </a:lnTo>
                  <a:lnTo>
                    <a:pt x="431" y="1"/>
                  </a:lnTo>
                  <a:lnTo>
                    <a:pt x="434" y="1"/>
                  </a:lnTo>
                  <a:lnTo>
                    <a:pt x="437" y="1"/>
                  </a:lnTo>
                  <a:lnTo>
                    <a:pt x="441" y="1"/>
                  </a:lnTo>
                  <a:lnTo>
                    <a:pt x="444" y="1"/>
                  </a:lnTo>
                  <a:lnTo>
                    <a:pt x="447" y="1"/>
                  </a:lnTo>
                  <a:lnTo>
                    <a:pt x="451" y="2"/>
                  </a:lnTo>
                  <a:lnTo>
                    <a:pt x="454" y="2"/>
                  </a:lnTo>
                  <a:lnTo>
                    <a:pt x="457" y="2"/>
                  </a:lnTo>
                  <a:lnTo>
                    <a:pt x="460" y="2"/>
                  </a:lnTo>
                  <a:lnTo>
                    <a:pt x="464" y="3"/>
                  </a:lnTo>
                  <a:lnTo>
                    <a:pt x="467" y="3"/>
                  </a:lnTo>
                  <a:lnTo>
                    <a:pt x="470" y="3"/>
                  </a:lnTo>
                  <a:lnTo>
                    <a:pt x="473" y="3"/>
                  </a:lnTo>
                  <a:lnTo>
                    <a:pt x="477" y="4"/>
                  </a:lnTo>
                  <a:lnTo>
                    <a:pt x="480" y="4"/>
                  </a:lnTo>
                  <a:lnTo>
                    <a:pt x="483" y="4"/>
                  </a:lnTo>
                  <a:lnTo>
                    <a:pt x="487" y="5"/>
                  </a:lnTo>
                  <a:lnTo>
                    <a:pt x="490" y="5"/>
                  </a:lnTo>
                  <a:lnTo>
                    <a:pt x="493" y="5"/>
                  </a:lnTo>
                  <a:lnTo>
                    <a:pt x="496" y="6"/>
                  </a:lnTo>
                  <a:lnTo>
                    <a:pt x="500" y="6"/>
                  </a:lnTo>
                  <a:lnTo>
                    <a:pt x="503" y="6"/>
                  </a:lnTo>
                  <a:lnTo>
                    <a:pt x="506" y="7"/>
                  </a:lnTo>
                  <a:lnTo>
                    <a:pt x="509" y="7"/>
                  </a:lnTo>
                  <a:lnTo>
                    <a:pt x="513" y="8"/>
                  </a:lnTo>
                  <a:lnTo>
                    <a:pt x="516" y="8"/>
                  </a:lnTo>
                  <a:lnTo>
                    <a:pt x="519" y="8"/>
                  </a:lnTo>
                  <a:lnTo>
                    <a:pt x="522" y="9"/>
                  </a:lnTo>
                  <a:lnTo>
                    <a:pt x="526" y="9"/>
                  </a:lnTo>
                  <a:lnTo>
                    <a:pt x="529" y="10"/>
                  </a:lnTo>
                  <a:lnTo>
                    <a:pt x="532" y="10"/>
                  </a:lnTo>
                  <a:lnTo>
                    <a:pt x="535" y="10"/>
                  </a:lnTo>
                  <a:lnTo>
                    <a:pt x="539" y="11"/>
                  </a:lnTo>
                  <a:lnTo>
                    <a:pt x="542" y="12"/>
                  </a:lnTo>
                  <a:lnTo>
                    <a:pt x="545" y="12"/>
                  </a:lnTo>
                  <a:lnTo>
                    <a:pt x="548" y="12"/>
                  </a:lnTo>
                  <a:lnTo>
                    <a:pt x="552" y="13"/>
                  </a:lnTo>
                  <a:lnTo>
                    <a:pt x="555" y="14"/>
                  </a:lnTo>
                  <a:lnTo>
                    <a:pt x="558" y="14"/>
                  </a:lnTo>
                  <a:lnTo>
                    <a:pt x="561" y="15"/>
                  </a:lnTo>
                  <a:lnTo>
                    <a:pt x="565" y="15"/>
                  </a:lnTo>
                  <a:lnTo>
                    <a:pt x="568" y="16"/>
                  </a:lnTo>
                  <a:lnTo>
                    <a:pt x="571" y="16"/>
                  </a:lnTo>
                  <a:lnTo>
                    <a:pt x="574" y="17"/>
                  </a:lnTo>
                  <a:lnTo>
                    <a:pt x="577" y="18"/>
                  </a:lnTo>
                  <a:lnTo>
                    <a:pt x="581" y="18"/>
                  </a:lnTo>
                  <a:lnTo>
                    <a:pt x="584" y="19"/>
                  </a:lnTo>
                  <a:lnTo>
                    <a:pt x="587" y="19"/>
                  </a:lnTo>
                  <a:lnTo>
                    <a:pt x="590" y="20"/>
                  </a:lnTo>
                  <a:lnTo>
                    <a:pt x="594" y="21"/>
                  </a:lnTo>
                  <a:lnTo>
                    <a:pt x="597" y="21"/>
                  </a:lnTo>
                  <a:lnTo>
                    <a:pt x="600" y="22"/>
                  </a:lnTo>
                  <a:lnTo>
                    <a:pt x="603" y="23"/>
                  </a:lnTo>
                  <a:lnTo>
                    <a:pt x="607" y="23"/>
                  </a:lnTo>
                  <a:lnTo>
                    <a:pt x="610" y="24"/>
                  </a:lnTo>
                  <a:lnTo>
                    <a:pt x="613" y="25"/>
                  </a:lnTo>
                  <a:lnTo>
                    <a:pt x="616" y="25"/>
                  </a:lnTo>
                  <a:lnTo>
                    <a:pt x="619" y="26"/>
                  </a:lnTo>
                  <a:lnTo>
                    <a:pt x="623" y="27"/>
                  </a:lnTo>
                  <a:lnTo>
                    <a:pt x="626" y="28"/>
                  </a:lnTo>
                  <a:lnTo>
                    <a:pt x="629" y="29"/>
                  </a:lnTo>
                  <a:lnTo>
                    <a:pt x="632" y="29"/>
                  </a:lnTo>
                  <a:lnTo>
                    <a:pt x="635" y="30"/>
                  </a:lnTo>
                  <a:lnTo>
                    <a:pt x="639" y="31"/>
                  </a:lnTo>
                  <a:lnTo>
                    <a:pt x="642" y="32"/>
                  </a:lnTo>
                  <a:lnTo>
                    <a:pt x="645" y="32"/>
                  </a:lnTo>
                  <a:lnTo>
                    <a:pt x="648" y="33"/>
                  </a:lnTo>
                  <a:lnTo>
                    <a:pt x="651" y="34"/>
                  </a:lnTo>
                  <a:lnTo>
                    <a:pt x="654" y="35"/>
                  </a:lnTo>
                  <a:lnTo>
                    <a:pt x="658" y="36"/>
                  </a:lnTo>
                  <a:lnTo>
                    <a:pt x="661" y="37"/>
                  </a:lnTo>
                  <a:lnTo>
                    <a:pt x="664" y="38"/>
                  </a:lnTo>
                  <a:lnTo>
                    <a:pt x="667" y="38"/>
                  </a:lnTo>
                  <a:lnTo>
                    <a:pt x="670" y="39"/>
                  </a:lnTo>
                  <a:lnTo>
                    <a:pt x="673" y="40"/>
                  </a:lnTo>
                  <a:lnTo>
                    <a:pt x="677" y="41"/>
                  </a:lnTo>
                  <a:lnTo>
                    <a:pt x="680" y="42"/>
                  </a:lnTo>
                  <a:lnTo>
                    <a:pt x="683" y="43"/>
                  </a:lnTo>
                  <a:lnTo>
                    <a:pt x="686" y="44"/>
                  </a:lnTo>
                  <a:lnTo>
                    <a:pt x="689" y="45"/>
                  </a:lnTo>
                  <a:lnTo>
                    <a:pt x="692" y="46"/>
                  </a:lnTo>
                  <a:lnTo>
                    <a:pt x="695" y="47"/>
                  </a:lnTo>
                  <a:lnTo>
                    <a:pt x="699" y="48"/>
                  </a:lnTo>
                  <a:lnTo>
                    <a:pt x="702" y="49"/>
                  </a:lnTo>
                  <a:lnTo>
                    <a:pt x="705" y="50"/>
                  </a:lnTo>
                  <a:lnTo>
                    <a:pt x="708" y="51"/>
                  </a:lnTo>
                  <a:lnTo>
                    <a:pt x="711" y="52"/>
                  </a:lnTo>
                  <a:lnTo>
                    <a:pt x="714" y="53"/>
                  </a:lnTo>
                  <a:lnTo>
                    <a:pt x="717" y="54"/>
                  </a:lnTo>
                  <a:lnTo>
                    <a:pt x="720" y="55"/>
                  </a:lnTo>
                  <a:lnTo>
                    <a:pt x="724" y="56"/>
                  </a:lnTo>
                  <a:lnTo>
                    <a:pt x="727" y="57"/>
                  </a:lnTo>
                  <a:lnTo>
                    <a:pt x="730" y="58"/>
                  </a:lnTo>
                  <a:lnTo>
                    <a:pt x="733" y="59"/>
                  </a:lnTo>
                  <a:lnTo>
                    <a:pt x="736" y="60"/>
                  </a:lnTo>
                  <a:lnTo>
                    <a:pt x="739" y="61"/>
                  </a:lnTo>
                  <a:lnTo>
                    <a:pt x="742" y="62"/>
                  </a:lnTo>
                  <a:lnTo>
                    <a:pt x="745" y="63"/>
                  </a:lnTo>
                  <a:lnTo>
                    <a:pt x="748" y="65"/>
                  </a:lnTo>
                  <a:lnTo>
                    <a:pt x="751" y="66"/>
                  </a:lnTo>
                  <a:lnTo>
                    <a:pt x="754" y="67"/>
                  </a:lnTo>
                  <a:lnTo>
                    <a:pt x="758" y="68"/>
                  </a:lnTo>
                  <a:lnTo>
                    <a:pt x="761" y="69"/>
                  </a:lnTo>
                  <a:lnTo>
                    <a:pt x="764" y="70"/>
                  </a:lnTo>
                  <a:lnTo>
                    <a:pt x="767" y="72"/>
                  </a:lnTo>
                  <a:lnTo>
                    <a:pt x="770" y="73"/>
                  </a:lnTo>
                  <a:lnTo>
                    <a:pt x="773" y="74"/>
                  </a:lnTo>
                  <a:lnTo>
                    <a:pt x="776" y="75"/>
                  </a:lnTo>
                  <a:lnTo>
                    <a:pt x="779" y="76"/>
                  </a:lnTo>
                  <a:lnTo>
                    <a:pt x="782" y="78"/>
                  </a:lnTo>
                  <a:lnTo>
                    <a:pt x="785" y="79"/>
                  </a:lnTo>
                  <a:lnTo>
                    <a:pt x="788" y="80"/>
                  </a:lnTo>
                  <a:lnTo>
                    <a:pt x="791" y="82"/>
                  </a:lnTo>
                  <a:lnTo>
                    <a:pt x="794" y="83"/>
                  </a:lnTo>
                  <a:lnTo>
                    <a:pt x="797" y="84"/>
                  </a:lnTo>
                  <a:lnTo>
                    <a:pt x="800" y="85"/>
                  </a:lnTo>
                  <a:lnTo>
                    <a:pt x="803" y="87"/>
                  </a:lnTo>
                  <a:lnTo>
                    <a:pt x="806" y="88"/>
                  </a:lnTo>
                  <a:lnTo>
                    <a:pt x="809" y="89"/>
                  </a:lnTo>
                  <a:lnTo>
                    <a:pt x="812" y="91"/>
                  </a:lnTo>
                  <a:lnTo>
                    <a:pt x="815" y="92"/>
                  </a:lnTo>
                  <a:lnTo>
                    <a:pt x="818" y="93"/>
                  </a:lnTo>
                  <a:lnTo>
                    <a:pt x="821" y="95"/>
                  </a:lnTo>
                  <a:lnTo>
                    <a:pt x="824" y="96"/>
                  </a:lnTo>
                  <a:lnTo>
                    <a:pt x="827" y="98"/>
                  </a:lnTo>
                  <a:lnTo>
                    <a:pt x="830" y="99"/>
                  </a:lnTo>
                  <a:lnTo>
                    <a:pt x="833" y="100"/>
                  </a:lnTo>
                  <a:lnTo>
                    <a:pt x="836" y="102"/>
                  </a:lnTo>
                  <a:lnTo>
                    <a:pt x="839" y="103"/>
                  </a:lnTo>
                  <a:lnTo>
                    <a:pt x="842" y="104"/>
                  </a:lnTo>
                  <a:lnTo>
                    <a:pt x="845" y="106"/>
                  </a:lnTo>
                  <a:lnTo>
                    <a:pt x="848" y="107"/>
                  </a:lnTo>
                  <a:lnTo>
                    <a:pt x="851" y="109"/>
                  </a:lnTo>
                  <a:lnTo>
                    <a:pt x="854" y="110"/>
                  </a:lnTo>
                  <a:lnTo>
                    <a:pt x="857" y="112"/>
                  </a:lnTo>
                  <a:lnTo>
                    <a:pt x="860" y="113"/>
                  </a:lnTo>
                  <a:lnTo>
                    <a:pt x="863" y="115"/>
                  </a:lnTo>
                  <a:lnTo>
                    <a:pt x="865" y="116"/>
                  </a:lnTo>
                  <a:lnTo>
                    <a:pt x="868" y="118"/>
                  </a:lnTo>
                  <a:lnTo>
                    <a:pt x="871" y="119"/>
                  </a:lnTo>
                  <a:lnTo>
                    <a:pt x="874" y="121"/>
                  </a:lnTo>
                  <a:lnTo>
                    <a:pt x="877" y="122"/>
                  </a:lnTo>
                  <a:lnTo>
                    <a:pt x="880" y="124"/>
                  </a:lnTo>
                  <a:lnTo>
                    <a:pt x="883" y="126"/>
                  </a:lnTo>
                  <a:lnTo>
                    <a:pt x="886" y="127"/>
                  </a:lnTo>
                  <a:lnTo>
                    <a:pt x="889" y="129"/>
                  </a:lnTo>
                  <a:lnTo>
                    <a:pt x="891" y="130"/>
                  </a:lnTo>
                  <a:lnTo>
                    <a:pt x="894" y="132"/>
                  </a:lnTo>
                  <a:lnTo>
                    <a:pt x="897" y="133"/>
                  </a:lnTo>
                  <a:lnTo>
                    <a:pt x="900" y="135"/>
                  </a:lnTo>
                  <a:lnTo>
                    <a:pt x="903" y="137"/>
                  </a:lnTo>
                  <a:lnTo>
                    <a:pt x="906" y="138"/>
                  </a:lnTo>
                  <a:lnTo>
                    <a:pt x="909" y="140"/>
                  </a:lnTo>
                  <a:lnTo>
                    <a:pt x="911" y="142"/>
                  </a:lnTo>
                  <a:lnTo>
                    <a:pt x="914" y="143"/>
                  </a:lnTo>
                  <a:lnTo>
                    <a:pt x="917" y="145"/>
                  </a:lnTo>
                  <a:lnTo>
                    <a:pt x="920" y="147"/>
                  </a:lnTo>
                  <a:lnTo>
                    <a:pt x="923" y="148"/>
                  </a:lnTo>
                  <a:lnTo>
                    <a:pt x="926" y="150"/>
                  </a:lnTo>
                  <a:lnTo>
                    <a:pt x="928" y="152"/>
                  </a:lnTo>
                  <a:lnTo>
                    <a:pt x="931" y="153"/>
                  </a:lnTo>
                  <a:lnTo>
                    <a:pt x="934" y="155"/>
                  </a:lnTo>
                  <a:lnTo>
                    <a:pt x="937" y="157"/>
                  </a:lnTo>
                  <a:lnTo>
                    <a:pt x="940" y="158"/>
                  </a:lnTo>
                  <a:lnTo>
                    <a:pt x="942" y="160"/>
                  </a:lnTo>
                  <a:lnTo>
                    <a:pt x="945" y="162"/>
                  </a:lnTo>
                  <a:lnTo>
                    <a:pt x="948" y="164"/>
                  </a:lnTo>
                  <a:lnTo>
                    <a:pt x="951" y="166"/>
                  </a:lnTo>
                  <a:lnTo>
                    <a:pt x="953" y="167"/>
                  </a:lnTo>
                  <a:lnTo>
                    <a:pt x="956" y="169"/>
                  </a:lnTo>
                  <a:lnTo>
                    <a:pt x="959" y="171"/>
                  </a:lnTo>
                  <a:lnTo>
                    <a:pt x="962" y="173"/>
                  </a:lnTo>
                  <a:lnTo>
                    <a:pt x="964" y="175"/>
                  </a:lnTo>
                  <a:lnTo>
                    <a:pt x="967" y="176"/>
                  </a:lnTo>
                  <a:lnTo>
                    <a:pt x="970" y="178"/>
                  </a:lnTo>
                  <a:lnTo>
                    <a:pt x="973" y="180"/>
                  </a:lnTo>
                  <a:lnTo>
                    <a:pt x="975" y="182"/>
                  </a:lnTo>
                  <a:lnTo>
                    <a:pt x="978" y="184"/>
                  </a:lnTo>
                  <a:lnTo>
                    <a:pt x="981" y="185"/>
                  </a:lnTo>
                  <a:lnTo>
                    <a:pt x="983" y="188"/>
                  </a:lnTo>
                  <a:lnTo>
                    <a:pt x="986" y="189"/>
                  </a:lnTo>
                  <a:lnTo>
                    <a:pt x="989" y="191"/>
                  </a:lnTo>
                  <a:lnTo>
                    <a:pt x="991" y="193"/>
                  </a:lnTo>
                  <a:lnTo>
                    <a:pt x="994" y="195"/>
                  </a:lnTo>
                  <a:lnTo>
                    <a:pt x="997" y="197"/>
                  </a:lnTo>
                  <a:lnTo>
                    <a:pt x="1000" y="199"/>
                  </a:lnTo>
                  <a:lnTo>
                    <a:pt x="1002" y="201"/>
                  </a:lnTo>
                  <a:lnTo>
                    <a:pt x="1005" y="203"/>
                  </a:lnTo>
                  <a:lnTo>
                    <a:pt x="1007" y="205"/>
                  </a:lnTo>
                  <a:lnTo>
                    <a:pt x="1010" y="207"/>
                  </a:lnTo>
                  <a:lnTo>
                    <a:pt x="1013" y="209"/>
                  </a:lnTo>
                  <a:lnTo>
                    <a:pt x="1015" y="211"/>
                  </a:lnTo>
                  <a:lnTo>
                    <a:pt x="1018" y="213"/>
                  </a:lnTo>
                  <a:lnTo>
                    <a:pt x="1021" y="215"/>
                  </a:lnTo>
                  <a:lnTo>
                    <a:pt x="1023" y="217"/>
                  </a:lnTo>
                  <a:lnTo>
                    <a:pt x="1026" y="218"/>
                  </a:lnTo>
                  <a:lnTo>
                    <a:pt x="1028" y="220"/>
                  </a:lnTo>
                  <a:lnTo>
                    <a:pt x="1031" y="222"/>
                  </a:lnTo>
                  <a:lnTo>
                    <a:pt x="1034" y="225"/>
                  </a:lnTo>
                  <a:lnTo>
                    <a:pt x="1036" y="227"/>
                  </a:lnTo>
                  <a:lnTo>
                    <a:pt x="1039" y="229"/>
                  </a:lnTo>
                  <a:lnTo>
                    <a:pt x="1041" y="231"/>
                  </a:lnTo>
                  <a:lnTo>
                    <a:pt x="1044" y="233"/>
                  </a:lnTo>
                  <a:lnTo>
                    <a:pt x="1046" y="235"/>
                  </a:lnTo>
                  <a:lnTo>
                    <a:pt x="1049" y="237"/>
                  </a:lnTo>
                  <a:lnTo>
                    <a:pt x="1051" y="239"/>
                  </a:lnTo>
                  <a:lnTo>
                    <a:pt x="1054" y="241"/>
                  </a:lnTo>
                  <a:lnTo>
                    <a:pt x="1056" y="243"/>
                  </a:lnTo>
                  <a:lnTo>
                    <a:pt x="1059" y="245"/>
                  </a:lnTo>
                  <a:lnTo>
                    <a:pt x="1061" y="248"/>
                  </a:lnTo>
                  <a:lnTo>
                    <a:pt x="1064" y="250"/>
                  </a:lnTo>
                  <a:lnTo>
                    <a:pt x="1066" y="252"/>
                  </a:lnTo>
                  <a:lnTo>
                    <a:pt x="1069" y="254"/>
                  </a:lnTo>
                  <a:lnTo>
                    <a:pt x="1071" y="256"/>
                  </a:lnTo>
                  <a:lnTo>
                    <a:pt x="1074" y="258"/>
                  </a:lnTo>
                  <a:lnTo>
                    <a:pt x="1076" y="260"/>
                  </a:lnTo>
                  <a:lnTo>
                    <a:pt x="1079" y="263"/>
                  </a:lnTo>
                  <a:lnTo>
                    <a:pt x="1081" y="265"/>
                  </a:lnTo>
                  <a:lnTo>
                    <a:pt x="1084" y="267"/>
                  </a:lnTo>
                  <a:lnTo>
                    <a:pt x="1086" y="269"/>
                  </a:lnTo>
                  <a:lnTo>
                    <a:pt x="1089" y="271"/>
                  </a:lnTo>
                  <a:lnTo>
                    <a:pt x="1091" y="273"/>
                  </a:lnTo>
                  <a:lnTo>
                    <a:pt x="1093" y="276"/>
                  </a:lnTo>
                  <a:lnTo>
                    <a:pt x="1096" y="278"/>
                  </a:lnTo>
                  <a:lnTo>
                    <a:pt x="1098" y="280"/>
                  </a:lnTo>
                  <a:lnTo>
                    <a:pt x="1101" y="282"/>
                  </a:lnTo>
                  <a:lnTo>
                    <a:pt x="1103" y="285"/>
                  </a:lnTo>
                  <a:lnTo>
                    <a:pt x="1105" y="287"/>
                  </a:lnTo>
                  <a:lnTo>
                    <a:pt x="1108" y="289"/>
                  </a:lnTo>
                  <a:lnTo>
                    <a:pt x="1110" y="291"/>
                  </a:lnTo>
                  <a:lnTo>
                    <a:pt x="1113" y="294"/>
                  </a:lnTo>
                  <a:lnTo>
                    <a:pt x="1115" y="296"/>
                  </a:lnTo>
                  <a:lnTo>
                    <a:pt x="1117" y="298"/>
                  </a:lnTo>
                  <a:lnTo>
                    <a:pt x="1119" y="301"/>
                  </a:lnTo>
                  <a:lnTo>
                    <a:pt x="1122" y="303"/>
                  </a:lnTo>
                  <a:lnTo>
                    <a:pt x="1124" y="305"/>
                  </a:lnTo>
                  <a:lnTo>
                    <a:pt x="1126" y="308"/>
                  </a:lnTo>
                  <a:lnTo>
                    <a:pt x="1129" y="310"/>
                  </a:lnTo>
                  <a:lnTo>
                    <a:pt x="1131" y="312"/>
                  </a:lnTo>
                  <a:lnTo>
                    <a:pt x="1133" y="314"/>
                  </a:lnTo>
                  <a:lnTo>
                    <a:pt x="1136" y="317"/>
                  </a:lnTo>
                  <a:lnTo>
                    <a:pt x="1138" y="319"/>
                  </a:lnTo>
                  <a:lnTo>
                    <a:pt x="1140" y="322"/>
                  </a:lnTo>
                  <a:lnTo>
                    <a:pt x="1142" y="324"/>
                  </a:lnTo>
                  <a:lnTo>
                    <a:pt x="1145" y="326"/>
                  </a:lnTo>
                  <a:lnTo>
                    <a:pt x="1147" y="329"/>
                  </a:lnTo>
                  <a:lnTo>
                    <a:pt x="1149" y="331"/>
                  </a:lnTo>
                  <a:lnTo>
                    <a:pt x="1151" y="333"/>
                  </a:lnTo>
                  <a:lnTo>
                    <a:pt x="1154" y="336"/>
                  </a:lnTo>
                  <a:lnTo>
                    <a:pt x="1156" y="338"/>
                  </a:lnTo>
                  <a:lnTo>
                    <a:pt x="1158" y="341"/>
                  </a:lnTo>
                  <a:lnTo>
                    <a:pt x="1160" y="343"/>
                  </a:lnTo>
                  <a:lnTo>
                    <a:pt x="1163" y="346"/>
                  </a:lnTo>
                  <a:lnTo>
                    <a:pt x="1165" y="348"/>
                  </a:lnTo>
                  <a:lnTo>
                    <a:pt x="1167" y="350"/>
                  </a:lnTo>
                  <a:lnTo>
                    <a:pt x="1169" y="353"/>
                  </a:lnTo>
                  <a:lnTo>
                    <a:pt x="1171" y="355"/>
                  </a:lnTo>
                  <a:lnTo>
                    <a:pt x="1173" y="358"/>
                  </a:lnTo>
                  <a:lnTo>
                    <a:pt x="1176" y="360"/>
                  </a:lnTo>
                  <a:lnTo>
                    <a:pt x="1178" y="363"/>
                  </a:lnTo>
                  <a:lnTo>
                    <a:pt x="1180" y="365"/>
                  </a:lnTo>
                  <a:lnTo>
                    <a:pt x="1182" y="368"/>
                  </a:lnTo>
                  <a:lnTo>
                    <a:pt x="1184" y="370"/>
                  </a:lnTo>
                  <a:lnTo>
                    <a:pt x="1186" y="373"/>
                  </a:lnTo>
                  <a:lnTo>
                    <a:pt x="1188" y="375"/>
                  </a:lnTo>
                  <a:lnTo>
                    <a:pt x="1190" y="378"/>
                  </a:lnTo>
                  <a:lnTo>
                    <a:pt x="1193" y="380"/>
                  </a:lnTo>
                  <a:lnTo>
                    <a:pt x="1195" y="383"/>
                  </a:lnTo>
                  <a:lnTo>
                    <a:pt x="1197" y="385"/>
                  </a:lnTo>
                  <a:lnTo>
                    <a:pt x="1199" y="388"/>
                  </a:lnTo>
                  <a:lnTo>
                    <a:pt x="1201" y="391"/>
                  </a:lnTo>
                  <a:lnTo>
                    <a:pt x="1203" y="393"/>
                  </a:lnTo>
                  <a:lnTo>
                    <a:pt x="1205" y="396"/>
                  </a:lnTo>
                  <a:lnTo>
                    <a:pt x="1207" y="398"/>
                  </a:lnTo>
                  <a:lnTo>
                    <a:pt x="1209" y="401"/>
                  </a:lnTo>
                  <a:lnTo>
                    <a:pt x="1211" y="403"/>
                  </a:lnTo>
                  <a:lnTo>
                    <a:pt x="1213" y="406"/>
                  </a:lnTo>
                  <a:lnTo>
                    <a:pt x="1215" y="409"/>
                  </a:lnTo>
                  <a:lnTo>
                    <a:pt x="1217" y="411"/>
                  </a:lnTo>
                  <a:lnTo>
                    <a:pt x="1219" y="414"/>
                  </a:lnTo>
                  <a:lnTo>
                    <a:pt x="1221" y="416"/>
                  </a:lnTo>
                  <a:lnTo>
                    <a:pt x="1223" y="419"/>
                  </a:lnTo>
                  <a:lnTo>
                    <a:pt x="1225" y="422"/>
                  </a:lnTo>
                  <a:lnTo>
                    <a:pt x="1227" y="424"/>
                  </a:lnTo>
                  <a:lnTo>
                    <a:pt x="1229" y="427"/>
                  </a:lnTo>
                  <a:lnTo>
                    <a:pt x="1231" y="430"/>
                  </a:lnTo>
                  <a:lnTo>
                    <a:pt x="1233" y="432"/>
                  </a:lnTo>
                  <a:lnTo>
                    <a:pt x="1234" y="435"/>
                  </a:lnTo>
                  <a:lnTo>
                    <a:pt x="1236" y="438"/>
                  </a:lnTo>
                  <a:lnTo>
                    <a:pt x="1238" y="440"/>
                  </a:lnTo>
                  <a:lnTo>
                    <a:pt x="1240" y="443"/>
                  </a:lnTo>
                  <a:lnTo>
                    <a:pt x="1242" y="446"/>
                  </a:lnTo>
                  <a:lnTo>
                    <a:pt x="1244" y="448"/>
                  </a:lnTo>
                  <a:lnTo>
                    <a:pt x="1246" y="451"/>
                  </a:lnTo>
                  <a:lnTo>
                    <a:pt x="1248" y="454"/>
                  </a:lnTo>
                  <a:lnTo>
                    <a:pt x="1250" y="456"/>
                  </a:lnTo>
                  <a:lnTo>
                    <a:pt x="1251" y="459"/>
                  </a:lnTo>
                  <a:lnTo>
                    <a:pt x="1253" y="462"/>
                  </a:lnTo>
                  <a:lnTo>
                    <a:pt x="1255" y="465"/>
                  </a:lnTo>
                  <a:lnTo>
                    <a:pt x="1257" y="467"/>
                  </a:lnTo>
                  <a:lnTo>
                    <a:pt x="1259" y="470"/>
                  </a:lnTo>
                  <a:lnTo>
                    <a:pt x="1260" y="473"/>
                  </a:lnTo>
                  <a:lnTo>
                    <a:pt x="1262" y="475"/>
                  </a:lnTo>
                  <a:lnTo>
                    <a:pt x="1264" y="478"/>
                  </a:lnTo>
                  <a:lnTo>
                    <a:pt x="1266" y="481"/>
                  </a:lnTo>
                  <a:lnTo>
                    <a:pt x="1268" y="484"/>
                  </a:lnTo>
                  <a:lnTo>
                    <a:pt x="1269" y="487"/>
                  </a:lnTo>
                  <a:lnTo>
                    <a:pt x="1271" y="489"/>
                  </a:lnTo>
                  <a:lnTo>
                    <a:pt x="1273" y="492"/>
                  </a:lnTo>
                  <a:lnTo>
                    <a:pt x="1275" y="495"/>
                  </a:lnTo>
                  <a:lnTo>
                    <a:pt x="1276" y="498"/>
                  </a:lnTo>
                  <a:lnTo>
                    <a:pt x="1278" y="500"/>
                  </a:lnTo>
                  <a:lnTo>
                    <a:pt x="1280" y="503"/>
                  </a:lnTo>
                  <a:lnTo>
                    <a:pt x="1281" y="506"/>
                  </a:lnTo>
                  <a:lnTo>
                    <a:pt x="1283" y="509"/>
                  </a:lnTo>
                  <a:lnTo>
                    <a:pt x="1285" y="512"/>
                  </a:lnTo>
                  <a:lnTo>
                    <a:pt x="1286" y="515"/>
                  </a:lnTo>
                  <a:lnTo>
                    <a:pt x="1288" y="517"/>
                  </a:lnTo>
                  <a:lnTo>
                    <a:pt x="1290" y="520"/>
                  </a:lnTo>
                  <a:lnTo>
                    <a:pt x="1291" y="523"/>
                  </a:lnTo>
                  <a:lnTo>
                    <a:pt x="1293" y="526"/>
                  </a:lnTo>
                  <a:lnTo>
                    <a:pt x="1295" y="529"/>
                  </a:lnTo>
                  <a:lnTo>
                    <a:pt x="1296" y="532"/>
                  </a:lnTo>
                  <a:lnTo>
                    <a:pt x="1298" y="535"/>
                  </a:lnTo>
                  <a:lnTo>
                    <a:pt x="1299" y="537"/>
                  </a:lnTo>
                  <a:lnTo>
                    <a:pt x="1301" y="540"/>
                  </a:lnTo>
                  <a:lnTo>
                    <a:pt x="1303" y="543"/>
                  </a:lnTo>
                  <a:lnTo>
                    <a:pt x="1304" y="546"/>
                  </a:lnTo>
                  <a:lnTo>
                    <a:pt x="1306" y="549"/>
                  </a:lnTo>
                  <a:lnTo>
                    <a:pt x="1307" y="552"/>
                  </a:lnTo>
                  <a:lnTo>
                    <a:pt x="1309" y="555"/>
                  </a:lnTo>
                  <a:lnTo>
                    <a:pt x="1310" y="558"/>
                  </a:lnTo>
                  <a:lnTo>
                    <a:pt x="1312" y="560"/>
                  </a:lnTo>
                  <a:lnTo>
                    <a:pt x="1313" y="563"/>
                  </a:lnTo>
                  <a:lnTo>
                    <a:pt x="1315" y="566"/>
                  </a:lnTo>
                  <a:lnTo>
                    <a:pt x="1316" y="569"/>
                  </a:lnTo>
                  <a:lnTo>
                    <a:pt x="1318" y="572"/>
                  </a:lnTo>
                  <a:lnTo>
                    <a:pt x="1319" y="575"/>
                  </a:lnTo>
                  <a:lnTo>
                    <a:pt x="1321" y="578"/>
                  </a:lnTo>
                  <a:lnTo>
                    <a:pt x="1322" y="581"/>
                  </a:lnTo>
                  <a:lnTo>
                    <a:pt x="1324" y="584"/>
                  </a:lnTo>
                  <a:lnTo>
                    <a:pt x="1325" y="587"/>
                  </a:lnTo>
                  <a:lnTo>
                    <a:pt x="1327" y="590"/>
                  </a:lnTo>
                  <a:lnTo>
                    <a:pt x="1328" y="593"/>
                  </a:lnTo>
                  <a:lnTo>
                    <a:pt x="1330" y="596"/>
                  </a:lnTo>
                  <a:lnTo>
                    <a:pt x="1331" y="599"/>
                  </a:lnTo>
                  <a:lnTo>
                    <a:pt x="1332" y="601"/>
                  </a:lnTo>
                  <a:lnTo>
                    <a:pt x="1334" y="605"/>
                  </a:lnTo>
                  <a:lnTo>
                    <a:pt x="1335" y="607"/>
                  </a:lnTo>
                  <a:lnTo>
                    <a:pt x="1336" y="610"/>
                  </a:lnTo>
                  <a:lnTo>
                    <a:pt x="1338" y="614"/>
                  </a:lnTo>
                  <a:lnTo>
                    <a:pt x="1339" y="616"/>
                  </a:lnTo>
                  <a:lnTo>
                    <a:pt x="1341" y="619"/>
                  </a:lnTo>
                  <a:lnTo>
                    <a:pt x="1342" y="622"/>
                  </a:lnTo>
                  <a:lnTo>
                    <a:pt x="1343" y="625"/>
                  </a:lnTo>
                  <a:lnTo>
                    <a:pt x="1344" y="629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3125" y="1702"/>
              <a:ext cx="1847" cy="1070"/>
            </a:xfrm>
            <a:custGeom>
              <a:avLst/>
              <a:gdLst>
                <a:gd name="T0" fmla="*/ 1 w 1847"/>
                <a:gd name="T1" fmla="*/ 1032 h 1070"/>
                <a:gd name="T2" fmla="*/ 4 w 1847"/>
                <a:gd name="T3" fmla="*/ 991 h 1070"/>
                <a:gd name="T4" fmla="*/ 8 w 1847"/>
                <a:gd name="T5" fmla="*/ 951 h 1070"/>
                <a:gd name="T6" fmla="*/ 14 w 1847"/>
                <a:gd name="T7" fmla="*/ 910 h 1070"/>
                <a:gd name="T8" fmla="*/ 22 w 1847"/>
                <a:gd name="T9" fmla="*/ 870 h 1070"/>
                <a:gd name="T10" fmla="*/ 31 w 1847"/>
                <a:gd name="T11" fmla="*/ 830 h 1070"/>
                <a:gd name="T12" fmla="*/ 41 w 1847"/>
                <a:gd name="T13" fmla="*/ 790 h 1070"/>
                <a:gd name="T14" fmla="*/ 53 w 1847"/>
                <a:gd name="T15" fmla="*/ 751 h 1070"/>
                <a:gd name="T16" fmla="*/ 67 w 1847"/>
                <a:gd name="T17" fmla="*/ 712 h 1070"/>
                <a:gd name="T18" fmla="*/ 81 w 1847"/>
                <a:gd name="T19" fmla="*/ 674 h 1070"/>
                <a:gd name="T20" fmla="*/ 98 w 1847"/>
                <a:gd name="T21" fmla="*/ 636 h 1070"/>
                <a:gd name="T22" fmla="*/ 115 w 1847"/>
                <a:gd name="T23" fmla="*/ 600 h 1070"/>
                <a:gd name="T24" fmla="*/ 135 w 1847"/>
                <a:gd name="T25" fmla="*/ 563 h 1070"/>
                <a:gd name="T26" fmla="*/ 155 w 1847"/>
                <a:gd name="T27" fmla="*/ 528 h 1070"/>
                <a:gd name="T28" fmla="*/ 177 w 1847"/>
                <a:gd name="T29" fmla="*/ 493 h 1070"/>
                <a:gd name="T30" fmla="*/ 200 w 1847"/>
                <a:gd name="T31" fmla="*/ 459 h 1070"/>
                <a:gd name="T32" fmla="*/ 224 w 1847"/>
                <a:gd name="T33" fmla="*/ 426 h 1070"/>
                <a:gd name="T34" fmla="*/ 250 w 1847"/>
                <a:gd name="T35" fmla="*/ 394 h 1070"/>
                <a:gd name="T36" fmla="*/ 276 w 1847"/>
                <a:gd name="T37" fmla="*/ 363 h 1070"/>
                <a:gd name="T38" fmla="*/ 304 w 1847"/>
                <a:gd name="T39" fmla="*/ 333 h 1070"/>
                <a:gd name="T40" fmla="*/ 334 w 1847"/>
                <a:gd name="T41" fmla="*/ 304 h 1070"/>
                <a:gd name="T42" fmla="*/ 364 w 1847"/>
                <a:gd name="T43" fmla="*/ 276 h 1070"/>
                <a:gd name="T44" fmla="*/ 395 w 1847"/>
                <a:gd name="T45" fmla="*/ 249 h 1070"/>
                <a:gd name="T46" fmla="*/ 427 w 1847"/>
                <a:gd name="T47" fmla="*/ 224 h 1070"/>
                <a:gd name="T48" fmla="*/ 460 w 1847"/>
                <a:gd name="T49" fmla="*/ 200 h 1070"/>
                <a:gd name="T50" fmla="*/ 494 w 1847"/>
                <a:gd name="T51" fmla="*/ 177 h 1070"/>
                <a:gd name="T52" fmla="*/ 529 w 1847"/>
                <a:gd name="T53" fmla="*/ 155 h 1070"/>
                <a:gd name="T54" fmla="*/ 564 w 1847"/>
                <a:gd name="T55" fmla="*/ 135 h 1070"/>
                <a:gd name="T56" fmla="*/ 601 w 1847"/>
                <a:gd name="T57" fmla="*/ 116 h 1070"/>
                <a:gd name="T58" fmla="*/ 638 w 1847"/>
                <a:gd name="T59" fmla="*/ 98 h 1070"/>
                <a:gd name="T60" fmla="*/ 675 w 1847"/>
                <a:gd name="T61" fmla="*/ 82 h 1070"/>
                <a:gd name="T62" fmla="*/ 714 w 1847"/>
                <a:gd name="T63" fmla="*/ 67 h 1070"/>
                <a:gd name="T64" fmla="*/ 752 w 1847"/>
                <a:gd name="T65" fmla="*/ 53 h 1070"/>
                <a:gd name="T66" fmla="*/ 792 w 1847"/>
                <a:gd name="T67" fmla="*/ 41 h 1070"/>
                <a:gd name="T68" fmla="*/ 831 w 1847"/>
                <a:gd name="T69" fmla="*/ 31 h 1070"/>
                <a:gd name="T70" fmla="*/ 872 w 1847"/>
                <a:gd name="T71" fmla="*/ 22 h 1070"/>
                <a:gd name="T72" fmla="*/ 912 w 1847"/>
                <a:gd name="T73" fmla="*/ 15 h 1070"/>
                <a:gd name="T74" fmla="*/ 953 w 1847"/>
                <a:gd name="T75" fmla="*/ 9 h 1070"/>
                <a:gd name="T76" fmla="*/ 993 w 1847"/>
                <a:gd name="T77" fmla="*/ 4 h 1070"/>
                <a:gd name="T78" fmla="*/ 1034 w 1847"/>
                <a:gd name="T79" fmla="*/ 2 h 1070"/>
                <a:gd name="T80" fmla="*/ 1075 w 1847"/>
                <a:gd name="T81" fmla="*/ 0 h 1070"/>
                <a:gd name="T82" fmla="*/ 1116 w 1847"/>
                <a:gd name="T83" fmla="*/ 0 h 1070"/>
                <a:gd name="T84" fmla="*/ 1157 w 1847"/>
                <a:gd name="T85" fmla="*/ 2 h 1070"/>
                <a:gd name="T86" fmla="*/ 1198 w 1847"/>
                <a:gd name="T87" fmla="*/ 6 h 1070"/>
                <a:gd name="T88" fmla="*/ 1239 w 1847"/>
                <a:gd name="T89" fmla="*/ 11 h 1070"/>
                <a:gd name="T90" fmla="*/ 1279 w 1847"/>
                <a:gd name="T91" fmla="*/ 17 h 1070"/>
                <a:gd name="T92" fmla="*/ 1320 w 1847"/>
                <a:gd name="T93" fmla="*/ 25 h 1070"/>
                <a:gd name="T94" fmla="*/ 1360 w 1847"/>
                <a:gd name="T95" fmla="*/ 34 h 1070"/>
                <a:gd name="T96" fmla="*/ 1399 w 1847"/>
                <a:gd name="T97" fmla="*/ 45 h 1070"/>
                <a:gd name="T98" fmla="*/ 1438 w 1847"/>
                <a:gd name="T99" fmla="*/ 58 h 1070"/>
                <a:gd name="T100" fmla="*/ 1477 w 1847"/>
                <a:gd name="T101" fmla="*/ 71 h 1070"/>
                <a:gd name="T102" fmla="*/ 1515 w 1847"/>
                <a:gd name="T103" fmla="*/ 87 h 1070"/>
                <a:gd name="T104" fmla="*/ 1553 w 1847"/>
                <a:gd name="T105" fmla="*/ 104 h 1070"/>
                <a:gd name="T106" fmla="*/ 1589 w 1847"/>
                <a:gd name="T107" fmla="*/ 122 h 1070"/>
                <a:gd name="T108" fmla="*/ 1625 w 1847"/>
                <a:gd name="T109" fmla="*/ 141 h 1070"/>
                <a:gd name="T110" fmla="*/ 1661 w 1847"/>
                <a:gd name="T111" fmla="*/ 162 h 1070"/>
                <a:gd name="T112" fmla="*/ 1695 w 1847"/>
                <a:gd name="T113" fmla="*/ 184 h 1070"/>
                <a:gd name="T114" fmla="*/ 1729 w 1847"/>
                <a:gd name="T115" fmla="*/ 208 h 1070"/>
                <a:gd name="T116" fmla="*/ 1762 w 1847"/>
                <a:gd name="T117" fmla="*/ 232 h 1070"/>
                <a:gd name="T118" fmla="*/ 1793 w 1847"/>
                <a:gd name="T119" fmla="*/ 258 h 1070"/>
                <a:gd name="T120" fmla="*/ 1824 w 1847"/>
                <a:gd name="T121" fmla="*/ 285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47" h="1070">
                  <a:moveTo>
                    <a:pt x="0" y="1070"/>
                  </a:moveTo>
                  <a:lnTo>
                    <a:pt x="0" y="1066"/>
                  </a:lnTo>
                  <a:lnTo>
                    <a:pt x="0" y="1063"/>
                  </a:lnTo>
                  <a:lnTo>
                    <a:pt x="0" y="1059"/>
                  </a:lnTo>
                  <a:lnTo>
                    <a:pt x="0" y="1056"/>
                  </a:lnTo>
                  <a:lnTo>
                    <a:pt x="0" y="1053"/>
                  </a:lnTo>
                  <a:lnTo>
                    <a:pt x="1" y="1049"/>
                  </a:lnTo>
                  <a:lnTo>
                    <a:pt x="1" y="1046"/>
                  </a:lnTo>
                  <a:lnTo>
                    <a:pt x="1" y="1042"/>
                  </a:lnTo>
                  <a:lnTo>
                    <a:pt x="1" y="1039"/>
                  </a:lnTo>
                  <a:lnTo>
                    <a:pt x="1" y="1035"/>
                  </a:lnTo>
                  <a:lnTo>
                    <a:pt x="1" y="1032"/>
                  </a:lnTo>
                  <a:lnTo>
                    <a:pt x="1" y="1029"/>
                  </a:lnTo>
                  <a:lnTo>
                    <a:pt x="2" y="1025"/>
                  </a:lnTo>
                  <a:lnTo>
                    <a:pt x="2" y="1022"/>
                  </a:lnTo>
                  <a:lnTo>
                    <a:pt x="2" y="1018"/>
                  </a:lnTo>
                  <a:lnTo>
                    <a:pt x="2" y="1015"/>
                  </a:lnTo>
                  <a:lnTo>
                    <a:pt x="2" y="1012"/>
                  </a:lnTo>
                  <a:lnTo>
                    <a:pt x="3" y="1008"/>
                  </a:lnTo>
                  <a:lnTo>
                    <a:pt x="3" y="1005"/>
                  </a:lnTo>
                  <a:lnTo>
                    <a:pt x="3" y="1001"/>
                  </a:lnTo>
                  <a:lnTo>
                    <a:pt x="3" y="998"/>
                  </a:lnTo>
                  <a:lnTo>
                    <a:pt x="4" y="995"/>
                  </a:lnTo>
                  <a:lnTo>
                    <a:pt x="4" y="991"/>
                  </a:lnTo>
                  <a:lnTo>
                    <a:pt x="4" y="988"/>
                  </a:lnTo>
                  <a:lnTo>
                    <a:pt x="5" y="984"/>
                  </a:lnTo>
                  <a:lnTo>
                    <a:pt x="5" y="981"/>
                  </a:lnTo>
                  <a:lnTo>
                    <a:pt x="5" y="978"/>
                  </a:lnTo>
                  <a:lnTo>
                    <a:pt x="6" y="974"/>
                  </a:lnTo>
                  <a:lnTo>
                    <a:pt x="6" y="971"/>
                  </a:lnTo>
                  <a:lnTo>
                    <a:pt x="6" y="967"/>
                  </a:lnTo>
                  <a:lnTo>
                    <a:pt x="7" y="964"/>
                  </a:lnTo>
                  <a:lnTo>
                    <a:pt x="7" y="961"/>
                  </a:lnTo>
                  <a:lnTo>
                    <a:pt x="8" y="957"/>
                  </a:lnTo>
                  <a:lnTo>
                    <a:pt x="8" y="954"/>
                  </a:lnTo>
                  <a:lnTo>
                    <a:pt x="8" y="951"/>
                  </a:lnTo>
                  <a:lnTo>
                    <a:pt x="9" y="947"/>
                  </a:lnTo>
                  <a:lnTo>
                    <a:pt x="9" y="944"/>
                  </a:lnTo>
                  <a:lnTo>
                    <a:pt x="10" y="940"/>
                  </a:lnTo>
                  <a:lnTo>
                    <a:pt x="10" y="937"/>
                  </a:lnTo>
                  <a:lnTo>
                    <a:pt x="11" y="934"/>
                  </a:lnTo>
                  <a:lnTo>
                    <a:pt x="11" y="930"/>
                  </a:lnTo>
                  <a:lnTo>
                    <a:pt x="12" y="927"/>
                  </a:lnTo>
                  <a:lnTo>
                    <a:pt x="12" y="923"/>
                  </a:lnTo>
                  <a:lnTo>
                    <a:pt x="13" y="920"/>
                  </a:lnTo>
                  <a:lnTo>
                    <a:pt x="13" y="917"/>
                  </a:lnTo>
                  <a:lnTo>
                    <a:pt x="14" y="913"/>
                  </a:lnTo>
                  <a:lnTo>
                    <a:pt x="14" y="910"/>
                  </a:lnTo>
                  <a:lnTo>
                    <a:pt x="15" y="907"/>
                  </a:lnTo>
                  <a:lnTo>
                    <a:pt x="16" y="903"/>
                  </a:lnTo>
                  <a:lnTo>
                    <a:pt x="16" y="900"/>
                  </a:lnTo>
                  <a:lnTo>
                    <a:pt x="17" y="897"/>
                  </a:lnTo>
                  <a:lnTo>
                    <a:pt x="17" y="893"/>
                  </a:lnTo>
                  <a:lnTo>
                    <a:pt x="18" y="890"/>
                  </a:lnTo>
                  <a:lnTo>
                    <a:pt x="18" y="887"/>
                  </a:lnTo>
                  <a:lnTo>
                    <a:pt x="19" y="883"/>
                  </a:lnTo>
                  <a:lnTo>
                    <a:pt x="20" y="880"/>
                  </a:lnTo>
                  <a:lnTo>
                    <a:pt x="20" y="876"/>
                  </a:lnTo>
                  <a:lnTo>
                    <a:pt x="21" y="873"/>
                  </a:lnTo>
                  <a:lnTo>
                    <a:pt x="22" y="870"/>
                  </a:lnTo>
                  <a:lnTo>
                    <a:pt x="23" y="866"/>
                  </a:lnTo>
                  <a:lnTo>
                    <a:pt x="23" y="863"/>
                  </a:lnTo>
                  <a:lnTo>
                    <a:pt x="24" y="860"/>
                  </a:lnTo>
                  <a:lnTo>
                    <a:pt x="25" y="856"/>
                  </a:lnTo>
                  <a:lnTo>
                    <a:pt x="25" y="853"/>
                  </a:lnTo>
                  <a:lnTo>
                    <a:pt x="26" y="850"/>
                  </a:lnTo>
                  <a:lnTo>
                    <a:pt x="27" y="846"/>
                  </a:lnTo>
                  <a:lnTo>
                    <a:pt x="28" y="843"/>
                  </a:lnTo>
                  <a:lnTo>
                    <a:pt x="28" y="840"/>
                  </a:lnTo>
                  <a:lnTo>
                    <a:pt x="29" y="836"/>
                  </a:lnTo>
                  <a:lnTo>
                    <a:pt x="30" y="833"/>
                  </a:lnTo>
                  <a:lnTo>
                    <a:pt x="31" y="830"/>
                  </a:lnTo>
                  <a:lnTo>
                    <a:pt x="31" y="826"/>
                  </a:lnTo>
                  <a:lnTo>
                    <a:pt x="32" y="823"/>
                  </a:lnTo>
                  <a:lnTo>
                    <a:pt x="33" y="820"/>
                  </a:lnTo>
                  <a:lnTo>
                    <a:pt x="34" y="816"/>
                  </a:lnTo>
                  <a:lnTo>
                    <a:pt x="35" y="813"/>
                  </a:lnTo>
                  <a:lnTo>
                    <a:pt x="36" y="810"/>
                  </a:lnTo>
                  <a:lnTo>
                    <a:pt x="37" y="807"/>
                  </a:lnTo>
                  <a:lnTo>
                    <a:pt x="37" y="803"/>
                  </a:lnTo>
                  <a:lnTo>
                    <a:pt x="38" y="800"/>
                  </a:lnTo>
                  <a:lnTo>
                    <a:pt x="39" y="797"/>
                  </a:lnTo>
                  <a:lnTo>
                    <a:pt x="40" y="793"/>
                  </a:lnTo>
                  <a:lnTo>
                    <a:pt x="41" y="790"/>
                  </a:lnTo>
                  <a:lnTo>
                    <a:pt x="42" y="787"/>
                  </a:lnTo>
                  <a:lnTo>
                    <a:pt x="43" y="784"/>
                  </a:lnTo>
                  <a:lnTo>
                    <a:pt x="44" y="780"/>
                  </a:lnTo>
                  <a:lnTo>
                    <a:pt x="45" y="777"/>
                  </a:lnTo>
                  <a:lnTo>
                    <a:pt x="46" y="774"/>
                  </a:lnTo>
                  <a:lnTo>
                    <a:pt x="47" y="770"/>
                  </a:lnTo>
                  <a:lnTo>
                    <a:pt x="48" y="767"/>
                  </a:lnTo>
                  <a:lnTo>
                    <a:pt x="49" y="764"/>
                  </a:lnTo>
                  <a:lnTo>
                    <a:pt x="50" y="761"/>
                  </a:lnTo>
                  <a:lnTo>
                    <a:pt x="51" y="757"/>
                  </a:lnTo>
                  <a:lnTo>
                    <a:pt x="52" y="754"/>
                  </a:lnTo>
                  <a:lnTo>
                    <a:pt x="53" y="751"/>
                  </a:lnTo>
                  <a:lnTo>
                    <a:pt x="54" y="748"/>
                  </a:lnTo>
                  <a:lnTo>
                    <a:pt x="55" y="744"/>
                  </a:lnTo>
                  <a:lnTo>
                    <a:pt x="56" y="741"/>
                  </a:lnTo>
                  <a:lnTo>
                    <a:pt x="57" y="738"/>
                  </a:lnTo>
                  <a:lnTo>
                    <a:pt x="59" y="735"/>
                  </a:lnTo>
                  <a:lnTo>
                    <a:pt x="60" y="731"/>
                  </a:lnTo>
                  <a:lnTo>
                    <a:pt x="61" y="728"/>
                  </a:lnTo>
                  <a:lnTo>
                    <a:pt x="62" y="725"/>
                  </a:lnTo>
                  <a:lnTo>
                    <a:pt x="63" y="722"/>
                  </a:lnTo>
                  <a:lnTo>
                    <a:pt x="64" y="719"/>
                  </a:lnTo>
                  <a:lnTo>
                    <a:pt x="65" y="716"/>
                  </a:lnTo>
                  <a:lnTo>
                    <a:pt x="67" y="712"/>
                  </a:lnTo>
                  <a:lnTo>
                    <a:pt x="68" y="709"/>
                  </a:lnTo>
                  <a:lnTo>
                    <a:pt x="69" y="706"/>
                  </a:lnTo>
                  <a:lnTo>
                    <a:pt x="70" y="703"/>
                  </a:lnTo>
                  <a:lnTo>
                    <a:pt x="71" y="699"/>
                  </a:lnTo>
                  <a:lnTo>
                    <a:pt x="73" y="696"/>
                  </a:lnTo>
                  <a:lnTo>
                    <a:pt x="74" y="693"/>
                  </a:lnTo>
                  <a:lnTo>
                    <a:pt x="75" y="690"/>
                  </a:lnTo>
                  <a:lnTo>
                    <a:pt x="76" y="687"/>
                  </a:lnTo>
                  <a:lnTo>
                    <a:pt x="78" y="684"/>
                  </a:lnTo>
                  <a:lnTo>
                    <a:pt x="79" y="680"/>
                  </a:lnTo>
                  <a:lnTo>
                    <a:pt x="80" y="677"/>
                  </a:lnTo>
                  <a:lnTo>
                    <a:pt x="81" y="674"/>
                  </a:lnTo>
                  <a:lnTo>
                    <a:pt x="83" y="671"/>
                  </a:lnTo>
                  <a:lnTo>
                    <a:pt x="84" y="668"/>
                  </a:lnTo>
                  <a:lnTo>
                    <a:pt x="85" y="665"/>
                  </a:lnTo>
                  <a:lnTo>
                    <a:pt x="87" y="662"/>
                  </a:lnTo>
                  <a:lnTo>
                    <a:pt x="88" y="658"/>
                  </a:lnTo>
                  <a:lnTo>
                    <a:pt x="89" y="655"/>
                  </a:lnTo>
                  <a:lnTo>
                    <a:pt x="91" y="652"/>
                  </a:lnTo>
                  <a:lnTo>
                    <a:pt x="92" y="649"/>
                  </a:lnTo>
                  <a:lnTo>
                    <a:pt x="93" y="646"/>
                  </a:lnTo>
                  <a:lnTo>
                    <a:pt x="95" y="643"/>
                  </a:lnTo>
                  <a:lnTo>
                    <a:pt x="96" y="640"/>
                  </a:lnTo>
                  <a:lnTo>
                    <a:pt x="98" y="636"/>
                  </a:lnTo>
                  <a:lnTo>
                    <a:pt x="99" y="633"/>
                  </a:lnTo>
                  <a:lnTo>
                    <a:pt x="101" y="630"/>
                  </a:lnTo>
                  <a:lnTo>
                    <a:pt x="102" y="627"/>
                  </a:lnTo>
                  <a:lnTo>
                    <a:pt x="104" y="624"/>
                  </a:lnTo>
                  <a:lnTo>
                    <a:pt x="105" y="621"/>
                  </a:lnTo>
                  <a:lnTo>
                    <a:pt x="106" y="618"/>
                  </a:lnTo>
                  <a:lnTo>
                    <a:pt x="108" y="615"/>
                  </a:lnTo>
                  <a:lnTo>
                    <a:pt x="109" y="612"/>
                  </a:lnTo>
                  <a:lnTo>
                    <a:pt x="111" y="609"/>
                  </a:lnTo>
                  <a:lnTo>
                    <a:pt x="112" y="606"/>
                  </a:lnTo>
                  <a:lnTo>
                    <a:pt x="114" y="602"/>
                  </a:lnTo>
                  <a:lnTo>
                    <a:pt x="115" y="600"/>
                  </a:lnTo>
                  <a:lnTo>
                    <a:pt x="117" y="596"/>
                  </a:lnTo>
                  <a:lnTo>
                    <a:pt x="119" y="594"/>
                  </a:lnTo>
                  <a:lnTo>
                    <a:pt x="120" y="590"/>
                  </a:lnTo>
                  <a:lnTo>
                    <a:pt x="122" y="587"/>
                  </a:lnTo>
                  <a:lnTo>
                    <a:pt x="123" y="584"/>
                  </a:lnTo>
                  <a:lnTo>
                    <a:pt x="125" y="581"/>
                  </a:lnTo>
                  <a:lnTo>
                    <a:pt x="126" y="578"/>
                  </a:lnTo>
                  <a:lnTo>
                    <a:pt x="128" y="575"/>
                  </a:lnTo>
                  <a:lnTo>
                    <a:pt x="130" y="572"/>
                  </a:lnTo>
                  <a:lnTo>
                    <a:pt x="131" y="569"/>
                  </a:lnTo>
                  <a:lnTo>
                    <a:pt x="133" y="566"/>
                  </a:lnTo>
                  <a:lnTo>
                    <a:pt x="135" y="563"/>
                  </a:lnTo>
                  <a:lnTo>
                    <a:pt x="136" y="560"/>
                  </a:lnTo>
                  <a:lnTo>
                    <a:pt x="138" y="557"/>
                  </a:lnTo>
                  <a:lnTo>
                    <a:pt x="140" y="554"/>
                  </a:lnTo>
                  <a:lnTo>
                    <a:pt x="141" y="551"/>
                  </a:lnTo>
                  <a:lnTo>
                    <a:pt x="143" y="548"/>
                  </a:lnTo>
                  <a:lnTo>
                    <a:pt x="145" y="545"/>
                  </a:lnTo>
                  <a:lnTo>
                    <a:pt x="146" y="542"/>
                  </a:lnTo>
                  <a:lnTo>
                    <a:pt x="148" y="540"/>
                  </a:lnTo>
                  <a:lnTo>
                    <a:pt x="150" y="537"/>
                  </a:lnTo>
                  <a:lnTo>
                    <a:pt x="152" y="534"/>
                  </a:lnTo>
                  <a:lnTo>
                    <a:pt x="153" y="531"/>
                  </a:lnTo>
                  <a:lnTo>
                    <a:pt x="155" y="528"/>
                  </a:lnTo>
                  <a:lnTo>
                    <a:pt x="157" y="525"/>
                  </a:lnTo>
                  <a:lnTo>
                    <a:pt x="159" y="522"/>
                  </a:lnTo>
                  <a:lnTo>
                    <a:pt x="160" y="519"/>
                  </a:lnTo>
                  <a:lnTo>
                    <a:pt x="162" y="516"/>
                  </a:lnTo>
                  <a:lnTo>
                    <a:pt x="164" y="513"/>
                  </a:lnTo>
                  <a:lnTo>
                    <a:pt x="166" y="510"/>
                  </a:lnTo>
                  <a:lnTo>
                    <a:pt x="168" y="507"/>
                  </a:lnTo>
                  <a:lnTo>
                    <a:pt x="169" y="504"/>
                  </a:lnTo>
                  <a:lnTo>
                    <a:pt x="171" y="502"/>
                  </a:lnTo>
                  <a:lnTo>
                    <a:pt x="173" y="499"/>
                  </a:lnTo>
                  <a:lnTo>
                    <a:pt x="175" y="496"/>
                  </a:lnTo>
                  <a:lnTo>
                    <a:pt x="177" y="493"/>
                  </a:lnTo>
                  <a:lnTo>
                    <a:pt x="179" y="490"/>
                  </a:lnTo>
                  <a:lnTo>
                    <a:pt x="180" y="487"/>
                  </a:lnTo>
                  <a:lnTo>
                    <a:pt x="183" y="484"/>
                  </a:lnTo>
                  <a:lnTo>
                    <a:pt x="184" y="482"/>
                  </a:lnTo>
                  <a:lnTo>
                    <a:pt x="186" y="479"/>
                  </a:lnTo>
                  <a:lnTo>
                    <a:pt x="188" y="476"/>
                  </a:lnTo>
                  <a:lnTo>
                    <a:pt x="190" y="473"/>
                  </a:lnTo>
                  <a:lnTo>
                    <a:pt x="192" y="470"/>
                  </a:lnTo>
                  <a:lnTo>
                    <a:pt x="194" y="467"/>
                  </a:lnTo>
                  <a:lnTo>
                    <a:pt x="196" y="465"/>
                  </a:lnTo>
                  <a:lnTo>
                    <a:pt x="198" y="462"/>
                  </a:lnTo>
                  <a:lnTo>
                    <a:pt x="200" y="459"/>
                  </a:lnTo>
                  <a:lnTo>
                    <a:pt x="202" y="456"/>
                  </a:lnTo>
                  <a:lnTo>
                    <a:pt x="204" y="454"/>
                  </a:lnTo>
                  <a:lnTo>
                    <a:pt x="206" y="451"/>
                  </a:lnTo>
                  <a:lnTo>
                    <a:pt x="208" y="448"/>
                  </a:lnTo>
                  <a:lnTo>
                    <a:pt x="210" y="445"/>
                  </a:lnTo>
                  <a:lnTo>
                    <a:pt x="212" y="443"/>
                  </a:lnTo>
                  <a:lnTo>
                    <a:pt x="214" y="440"/>
                  </a:lnTo>
                  <a:lnTo>
                    <a:pt x="216" y="437"/>
                  </a:lnTo>
                  <a:lnTo>
                    <a:pt x="218" y="434"/>
                  </a:lnTo>
                  <a:lnTo>
                    <a:pt x="220" y="432"/>
                  </a:lnTo>
                  <a:lnTo>
                    <a:pt x="222" y="429"/>
                  </a:lnTo>
                  <a:lnTo>
                    <a:pt x="224" y="426"/>
                  </a:lnTo>
                  <a:lnTo>
                    <a:pt x="226" y="423"/>
                  </a:lnTo>
                  <a:lnTo>
                    <a:pt x="228" y="421"/>
                  </a:lnTo>
                  <a:lnTo>
                    <a:pt x="230" y="418"/>
                  </a:lnTo>
                  <a:lnTo>
                    <a:pt x="233" y="415"/>
                  </a:lnTo>
                  <a:lnTo>
                    <a:pt x="235" y="413"/>
                  </a:lnTo>
                  <a:lnTo>
                    <a:pt x="237" y="410"/>
                  </a:lnTo>
                  <a:lnTo>
                    <a:pt x="239" y="407"/>
                  </a:lnTo>
                  <a:lnTo>
                    <a:pt x="241" y="405"/>
                  </a:lnTo>
                  <a:lnTo>
                    <a:pt x="243" y="402"/>
                  </a:lnTo>
                  <a:lnTo>
                    <a:pt x="245" y="399"/>
                  </a:lnTo>
                  <a:lnTo>
                    <a:pt x="248" y="397"/>
                  </a:lnTo>
                  <a:lnTo>
                    <a:pt x="250" y="394"/>
                  </a:lnTo>
                  <a:lnTo>
                    <a:pt x="252" y="392"/>
                  </a:lnTo>
                  <a:lnTo>
                    <a:pt x="254" y="389"/>
                  </a:lnTo>
                  <a:lnTo>
                    <a:pt x="256" y="386"/>
                  </a:lnTo>
                  <a:lnTo>
                    <a:pt x="259" y="384"/>
                  </a:lnTo>
                  <a:lnTo>
                    <a:pt x="261" y="381"/>
                  </a:lnTo>
                  <a:lnTo>
                    <a:pt x="263" y="378"/>
                  </a:lnTo>
                  <a:lnTo>
                    <a:pt x="265" y="376"/>
                  </a:lnTo>
                  <a:lnTo>
                    <a:pt x="268" y="373"/>
                  </a:lnTo>
                  <a:lnTo>
                    <a:pt x="270" y="371"/>
                  </a:lnTo>
                  <a:lnTo>
                    <a:pt x="272" y="368"/>
                  </a:lnTo>
                  <a:lnTo>
                    <a:pt x="274" y="366"/>
                  </a:lnTo>
                  <a:lnTo>
                    <a:pt x="276" y="363"/>
                  </a:lnTo>
                  <a:lnTo>
                    <a:pt x="279" y="360"/>
                  </a:lnTo>
                  <a:lnTo>
                    <a:pt x="281" y="358"/>
                  </a:lnTo>
                  <a:lnTo>
                    <a:pt x="283" y="356"/>
                  </a:lnTo>
                  <a:lnTo>
                    <a:pt x="286" y="353"/>
                  </a:lnTo>
                  <a:lnTo>
                    <a:pt x="288" y="350"/>
                  </a:lnTo>
                  <a:lnTo>
                    <a:pt x="290" y="348"/>
                  </a:lnTo>
                  <a:lnTo>
                    <a:pt x="293" y="345"/>
                  </a:lnTo>
                  <a:lnTo>
                    <a:pt x="295" y="343"/>
                  </a:lnTo>
                  <a:lnTo>
                    <a:pt x="297" y="341"/>
                  </a:lnTo>
                  <a:lnTo>
                    <a:pt x="300" y="338"/>
                  </a:lnTo>
                  <a:lnTo>
                    <a:pt x="302" y="335"/>
                  </a:lnTo>
                  <a:lnTo>
                    <a:pt x="304" y="333"/>
                  </a:lnTo>
                  <a:lnTo>
                    <a:pt x="307" y="330"/>
                  </a:lnTo>
                  <a:lnTo>
                    <a:pt x="309" y="328"/>
                  </a:lnTo>
                  <a:lnTo>
                    <a:pt x="312" y="326"/>
                  </a:lnTo>
                  <a:lnTo>
                    <a:pt x="314" y="323"/>
                  </a:lnTo>
                  <a:lnTo>
                    <a:pt x="316" y="321"/>
                  </a:lnTo>
                  <a:lnTo>
                    <a:pt x="319" y="318"/>
                  </a:lnTo>
                  <a:lnTo>
                    <a:pt x="321" y="316"/>
                  </a:lnTo>
                  <a:lnTo>
                    <a:pt x="324" y="314"/>
                  </a:lnTo>
                  <a:lnTo>
                    <a:pt x="326" y="311"/>
                  </a:lnTo>
                  <a:lnTo>
                    <a:pt x="329" y="309"/>
                  </a:lnTo>
                  <a:lnTo>
                    <a:pt x="331" y="307"/>
                  </a:lnTo>
                  <a:lnTo>
                    <a:pt x="334" y="304"/>
                  </a:lnTo>
                  <a:lnTo>
                    <a:pt x="336" y="302"/>
                  </a:lnTo>
                  <a:lnTo>
                    <a:pt x="338" y="299"/>
                  </a:lnTo>
                  <a:lnTo>
                    <a:pt x="341" y="297"/>
                  </a:lnTo>
                  <a:lnTo>
                    <a:pt x="343" y="295"/>
                  </a:lnTo>
                  <a:lnTo>
                    <a:pt x="346" y="292"/>
                  </a:lnTo>
                  <a:lnTo>
                    <a:pt x="348" y="290"/>
                  </a:lnTo>
                  <a:lnTo>
                    <a:pt x="351" y="288"/>
                  </a:lnTo>
                  <a:lnTo>
                    <a:pt x="353" y="285"/>
                  </a:lnTo>
                  <a:lnTo>
                    <a:pt x="356" y="283"/>
                  </a:lnTo>
                  <a:lnTo>
                    <a:pt x="358" y="281"/>
                  </a:lnTo>
                  <a:lnTo>
                    <a:pt x="361" y="279"/>
                  </a:lnTo>
                  <a:lnTo>
                    <a:pt x="364" y="276"/>
                  </a:lnTo>
                  <a:lnTo>
                    <a:pt x="366" y="274"/>
                  </a:lnTo>
                  <a:lnTo>
                    <a:pt x="369" y="272"/>
                  </a:lnTo>
                  <a:lnTo>
                    <a:pt x="371" y="269"/>
                  </a:lnTo>
                  <a:lnTo>
                    <a:pt x="374" y="267"/>
                  </a:lnTo>
                  <a:lnTo>
                    <a:pt x="377" y="265"/>
                  </a:lnTo>
                  <a:lnTo>
                    <a:pt x="379" y="263"/>
                  </a:lnTo>
                  <a:lnTo>
                    <a:pt x="382" y="260"/>
                  </a:lnTo>
                  <a:lnTo>
                    <a:pt x="384" y="258"/>
                  </a:lnTo>
                  <a:lnTo>
                    <a:pt x="387" y="256"/>
                  </a:lnTo>
                  <a:lnTo>
                    <a:pt x="389" y="254"/>
                  </a:lnTo>
                  <a:lnTo>
                    <a:pt x="392" y="252"/>
                  </a:lnTo>
                  <a:lnTo>
                    <a:pt x="395" y="249"/>
                  </a:lnTo>
                  <a:lnTo>
                    <a:pt x="397" y="247"/>
                  </a:lnTo>
                  <a:lnTo>
                    <a:pt x="400" y="245"/>
                  </a:lnTo>
                  <a:lnTo>
                    <a:pt x="403" y="243"/>
                  </a:lnTo>
                  <a:lnTo>
                    <a:pt x="405" y="241"/>
                  </a:lnTo>
                  <a:lnTo>
                    <a:pt x="408" y="239"/>
                  </a:lnTo>
                  <a:lnTo>
                    <a:pt x="411" y="237"/>
                  </a:lnTo>
                  <a:lnTo>
                    <a:pt x="413" y="234"/>
                  </a:lnTo>
                  <a:lnTo>
                    <a:pt x="416" y="232"/>
                  </a:lnTo>
                  <a:lnTo>
                    <a:pt x="419" y="230"/>
                  </a:lnTo>
                  <a:lnTo>
                    <a:pt x="421" y="228"/>
                  </a:lnTo>
                  <a:lnTo>
                    <a:pt x="424" y="226"/>
                  </a:lnTo>
                  <a:lnTo>
                    <a:pt x="427" y="224"/>
                  </a:lnTo>
                  <a:lnTo>
                    <a:pt x="430" y="222"/>
                  </a:lnTo>
                  <a:lnTo>
                    <a:pt x="432" y="220"/>
                  </a:lnTo>
                  <a:lnTo>
                    <a:pt x="435" y="218"/>
                  </a:lnTo>
                  <a:lnTo>
                    <a:pt x="438" y="216"/>
                  </a:lnTo>
                  <a:lnTo>
                    <a:pt x="441" y="214"/>
                  </a:lnTo>
                  <a:lnTo>
                    <a:pt x="443" y="212"/>
                  </a:lnTo>
                  <a:lnTo>
                    <a:pt x="446" y="210"/>
                  </a:lnTo>
                  <a:lnTo>
                    <a:pt x="449" y="208"/>
                  </a:lnTo>
                  <a:lnTo>
                    <a:pt x="451" y="206"/>
                  </a:lnTo>
                  <a:lnTo>
                    <a:pt x="454" y="204"/>
                  </a:lnTo>
                  <a:lnTo>
                    <a:pt x="457" y="202"/>
                  </a:lnTo>
                  <a:lnTo>
                    <a:pt x="460" y="200"/>
                  </a:lnTo>
                  <a:lnTo>
                    <a:pt x="463" y="198"/>
                  </a:lnTo>
                  <a:lnTo>
                    <a:pt x="466" y="196"/>
                  </a:lnTo>
                  <a:lnTo>
                    <a:pt x="468" y="194"/>
                  </a:lnTo>
                  <a:lnTo>
                    <a:pt x="471" y="192"/>
                  </a:lnTo>
                  <a:lnTo>
                    <a:pt x="474" y="190"/>
                  </a:lnTo>
                  <a:lnTo>
                    <a:pt x="477" y="188"/>
                  </a:lnTo>
                  <a:lnTo>
                    <a:pt x="480" y="186"/>
                  </a:lnTo>
                  <a:lnTo>
                    <a:pt x="482" y="184"/>
                  </a:lnTo>
                  <a:lnTo>
                    <a:pt x="485" y="182"/>
                  </a:lnTo>
                  <a:lnTo>
                    <a:pt x="488" y="180"/>
                  </a:lnTo>
                  <a:lnTo>
                    <a:pt x="491" y="179"/>
                  </a:lnTo>
                  <a:lnTo>
                    <a:pt x="494" y="177"/>
                  </a:lnTo>
                  <a:lnTo>
                    <a:pt x="497" y="175"/>
                  </a:lnTo>
                  <a:lnTo>
                    <a:pt x="500" y="173"/>
                  </a:lnTo>
                  <a:lnTo>
                    <a:pt x="503" y="171"/>
                  </a:lnTo>
                  <a:lnTo>
                    <a:pt x="505" y="169"/>
                  </a:lnTo>
                  <a:lnTo>
                    <a:pt x="508" y="167"/>
                  </a:lnTo>
                  <a:lnTo>
                    <a:pt x="511" y="166"/>
                  </a:lnTo>
                  <a:lnTo>
                    <a:pt x="514" y="164"/>
                  </a:lnTo>
                  <a:lnTo>
                    <a:pt x="517" y="162"/>
                  </a:lnTo>
                  <a:lnTo>
                    <a:pt x="520" y="160"/>
                  </a:lnTo>
                  <a:lnTo>
                    <a:pt x="523" y="159"/>
                  </a:lnTo>
                  <a:lnTo>
                    <a:pt x="526" y="157"/>
                  </a:lnTo>
                  <a:lnTo>
                    <a:pt x="529" y="155"/>
                  </a:lnTo>
                  <a:lnTo>
                    <a:pt x="532" y="153"/>
                  </a:lnTo>
                  <a:lnTo>
                    <a:pt x="535" y="152"/>
                  </a:lnTo>
                  <a:lnTo>
                    <a:pt x="537" y="150"/>
                  </a:lnTo>
                  <a:lnTo>
                    <a:pt x="541" y="148"/>
                  </a:lnTo>
                  <a:lnTo>
                    <a:pt x="543" y="146"/>
                  </a:lnTo>
                  <a:lnTo>
                    <a:pt x="546" y="145"/>
                  </a:lnTo>
                  <a:lnTo>
                    <a:pt x="549" y="143"/>
                  </a:lnTo>
                  <a:lnTo>
                    <a:pt x="552" y="141"/>
                  </a:lnTo>
                  <a:lnTo>
                    <a:pt x="555" y="140"/>
                  </a:lnTo>
                  <a:lnTo>
                    <a:pt x="558" y="138"/>
                  </a:lnTo>
                  <a:lnTo>
                    <a:pt x="561" y="136"/>
                  </a:lnTo>
                  <a:lnTo>
                    <a:pt x="564" y="135"/>
                  </a:lnTo>
                  <a:lnTo>
                    <a:pt x="567" y="133"/>
                  </a:lnTo>
                  <a:lnTo>
                    <a:pt x="570" y="131"/>
                  </a:lnTo>
                  <a:lnTo>
                    <a:pt x="573" y="130"/>
                  </a:lnTo>
                  <a:lnTo>
                    <a:pt x="576" y="128"/>
                  </a:lnTo>
                  <a:lnTo>
                    <a:pt x="579" y="127"/>
                  </a:lnTo>
                  <a:lnTo>
                    <a:pt x="582" y="125"/>
                  </a:lnTo>
                  <a:lnTo>
                    <a:pt x="585" y="123"/>
                  </a:lnTo>
                  <a:lnTo>
                    <a:pt x="588" y="122"/>
                  </a:lnTo>
                  <a:lnTo>
                    <a:pt x="591" y="120"/>
                  </a:lnTo>
                  <a:lnTo>
                    <a:pt x="594" y="119"/>
                  </a:lnTo>
                  <a:lnTo>
                    <a:pt x="598" y="117"/>
                  </a:lnTo>
                  <a:lnTo>
                    <a:pt x="601" y="116"/>
                  </a:lnTo>
                  <a:lnTo>
                    <a:pt x="604" y="114"/>
                  </a:lnTo>
                  <a:lnTo>
                    <a:pt x="607" y="112"/>
                  </a:lnTo>
                  <a:lnTo>
                    <a:pt x="610" y="111"/>
                  </a:lnTo>
                  <a:lnTo>
                    <a:pt x="613" y="110"/>
                  </a:lnTo>
                  <a:lnTo>
                    <a:pt x="616" y="108"/>
                  </a:lnTo>
                  <a:lnTo>
                    <a:pt x="619" y="107"/>
                  </a:lnTo>
                  <a:lnTo>
                    <a:pt x="622" y="105"/>
                  </a:lnTo>
                  <a:lnTo>
                    <a:pt x="625" y="104"/>
                  </a:lnTo>
                  <a:lnTo>
                    <a:pt x="628" y="102"/>
                  </a:lnTo>
                  <a:lnTo>
                    <a:pt x="631" y="101"/>
                  </a:lnTo>
                  <a:lnTo>
                    <a:pt x="635" y="99"/>
                  </a:lnTo>
                  <a:lnTo>
                    <a:pt x="638" y="98"/>
                  </a:lnTo>
                  <a:lnTo>
                    <a:pt x="641" y="97"/>
                  </a:lnTo>
                  <a:lnTo>
                    <a:pt x="644" y="95"/>
                  </a:lnTo>
                  <a:lnTo>
                    <a:pt x="647" y="94"/>
                  </a:lnTo>
                  <a:lnTo>
                    <a:pt x="650" y="92"/>
                  </a:lnTo>
                  <a:lnTo>
                    <a:pt x="653" y="91"/>
                  </a:lnTo>
                  <a:lnTo>
                    <a:pt x="656" y="90"/>
                  </a:lnTo>
                  <a:lnTo>
                    <a:pt x="660" y="88"/>
                  </a:lnTo>
                  <a:lnTo>
                    <a:pt x="663" y="87"/>
                  </a:lnTo>
                  <a:lnTo>
                    <a:pt x="666" y="86"/>
                  </a:lnTo>
                  <a:lnTo>
                    <a:pt x="669" y="84"/>
                  </a:lnTo>
                  <a:lnTo>
                    <a:pt x="672" y="83"/>
                  </a:lnTo>
                  <a:lnTo>
                    <a:pt x="675" y="82"/>
                  </a:lnTo>
                  <a:lnTo>
                    <a:pt x="678" y="80"/>
                  </a:lnTo>
                  <a:lnTo>
                    <a:pt x="682" y="79"/>
                  </a:lnTo>
                  <a:lnTo>
                    <a:pt x="685" y="78"/>
                  </a:lnTo>
                  <a:lnTo>
                    <a:pt x="688" y="76"/>
                  </a:lnTo>
                  <a:lnTo>
                    <a:pt x="691" y="75"/>
                  </a:lnTo>
                  <a:lnTo>
                    <a:pt x="694" y="74"/>
                  </a:lnTo>
                  <a:lnTo>
                    <a:pt x="698" y="73"/>
                  </a:lnTo>
                  <a:lnTo>
                    <a:pt x="701" y="71"/>
                  </a:lnTo>
                  <a:lnTo>
                    <a:pt x="704" y="70"/>
                  </a:lnTo>
                  <a:lnTo>
                    <a:pt x="707" y="69"/>
                  </a:lnTo>
                  <a:lnTo>
                    <a:pt x="710" y="68"/>
                  </a:lnTo>
                  <a:lnTo>
                    <a:pt x="714" y="67"/>
                  </a:lnTo>
                  <a:lnTo>
                    <a:pt x="717" y="66"/>
                  </a:lnTo>
                  <a:lnTo>
                    <a:pt x="720" y="65"/>
                  </a:lnTo>
                  <a:lnTo>
                    <a:pt x="723" y="63"/>
                  </a:lnTo>
                  <a:lnTo>
                    <a:pt x="727" y="62"/>
                  </a:lnTo>
                  <a:lnTo>
                    <a:pt x="730" y="61"/>
                  </a:lnTo>
                  <a:lnTo>
                    <a:pt x="733" y="60"/>
                  </a:lnTo>
                  <a:lnTo>
                    <a:pt x="736" y="59"/>
                  </a:lnTo>
                  <a:lnTo>
                    <a:pt x="739" y="58"/>
                  </a:lnTo>
                  <a:lnTo>
                    <a:pt x="743" y="57"/>
                  </a:lnTo>
                  <a:lnTo>
                    <a:pt x="746" y="56"/>
                  </a:lnTo>
                  <a:lnTo>
                    <a:pt x="749" y="54"/>
                  </a:lnTo>
                  <a:lnTo>
                    <a:pt x="752" y="53"/>
                  </a:lnTo>
                  <a:lnTo>
                    <a:pt x="756" y="52"/>
                  </a:lnTo>
                  <a:lnTo>
                    <a:pt x="759" y="51"/>
                  </a:lnTo>
                  <a:lnTo>
                    <a:pt x="762" y="50"/>
                  </a:lnTo>
                  <a:lnTo>
                    <a:pt x="765" y="49"/>
                  </a:lnTo>
                  <a:lnTo>
                    <a:pt x="769" y="48"/>
                  </a:lnTo>
                  <a:lnTo>
                    <a:pt x="772" y="47"/>
                  </a:lnTo>
                  <a:lnTo>
                    <a:pt x="775" y="46"/>
                  </a:lnTo>
                  <a:lnTo>
                    <a:pt x="778" y="45"/>
                  </a:lnTo>
                  <a:lnTo>
                    <a:pt x="782" y="44"/>
                  </a:lnTo>
                  <a:lnTo>
                    <a:pt x="785" y="43"/>
                  </a:lnTo>
                  <a:lnTo>
                    <a:pt x="788" y="42"/>
                  </a:lnTo>
                  <a:lnTo>
                    <a:pt x="792" y="41"/>
                  </a:lnTo>
                  <a:lnTo>
                    <a:pt x="795" y="41"/>
                  </a:lnTo>
                  <a:lnTo>
                    <a:pt x="798" y="40"/>
                  </a:lnTo>
                  <a:lnTo>
                    <a:pt x="801" y="39"/>
                  </a:lnTo>
                  <a:lnTo>
                    <a:pt x="805" y="38"/>
                  </a:lnTo>
                  <a:lnTo>
                    <a:pt x="808" y="37"/>
                  </a:lnTo>
                  <a:lnTo>
                    <a:pt x="812" y="36"/>
                  </a:lnTo>
                  <a:lnTo>
                    <a:pt x="815" y="35"/>
                  </a:lnTo>
                  <a:lnTo>
                    <a:pt x="818" y="34"/>
                  </a:lnTo>
                  <a:lnTo>
                    <a:pt x="821" y="33"/>
                  </a:lnTo>
                  <a:lnTo>
                    <a:pt x="825" y="33"/>
                  </a:lnTo>
                  <a:lnTo>
                    <a:pt x="828" y="32"/>
                  </a:lnTo>
                  <a:lnTo>
                    <a:pt x="831" y="31"/>
                  </a:lnTo>
                  <a:lnTo>
                    <a:pt x="835" y="30"/>
                  </a:lnTo>
                  <a:lnTo>
                    <a:pt x="838" y="29"/>
                  </a:lnTo>
                  <a:lnTo>
                    <a:pt x="841" y="29"/>
                  </a:lnTo>
                  <a:lnTo>
                    <a:pt x="845" y="28"/>
                  </a:lnTo>
                  <a:lnTo>
                    <a:pt x="848" y="27"/>
                  </a:lnTo>
                  <a:lnTo>
                    <a:pt x="851" y="26"/>
                  </a:lnTo>
                  <a:lnTo>
                    <a:pt x="855" y="26"/>
                  </a:lnTo>
                  <a:lnTo>
                    <a:pt x="858" y="25"/>
                  </a:lnTo>
                  <a:lnTo>
                    <a:pt x="861" y="24"/>
                  </a:lnTo>
                  <a:lnTo>
                    <a:pt x="865" y="24"/>
                  </a:lnTo>
                  <a:lnTo>
                    <a:pt x="868" y="23"/>
                  </a:lnTo>
                  <a:lnTo>
                    <a:pt x="872" y="22"/>
                  </a:lnTo>
                  <a:lnTo>
                    <a:pt x="875" y="21"/>
                  </a:lnTo>
                  <a:lnTo>
                    <a:pt x="878" y="21"/>
                  </a:lnTo>
                  <a:lnTo>
                    <a:pt x="882" y="20"/>
                  </a:lnTo>
                  <a:lnTo>
                    <a:pt x="885" y="20"/>
                  </a:lnTo>
                  <a:lnTo>
                    <a:pt x="888" y="19"/>
                  </a:lnTo>
                  <a:lnTo>
                    <a:pt x="892" y="18"/>
                  </a:lnTo>
                  <a:lnTo>
                    <a:pt x="895" y="17"/>
                  </a:lnTo>
                  <a:lnTo>
                    <a:pt x="898" y="17"/>
                  </a:lnTo>
                  <a:lnTo>
                    <a:pt x="902" y="16"/>
                  </a:lnTo>
                  <a:lnTo>
                    <a:pt x="905" y="16"/>
                  </a:lnTo>
                  <a:lnTo>
                    <a:pt x="908" y="15"/>
                  </a:lnTo>
                  <a:lnTo>
                    <a:pt x="912" y="15"/>
                  </a:lnTo>
                  <a:lnTo>
                    <a:pt x="915" y="14"/>
                  </a:lnTo>
                  <a:lnTo>
                    <a:pt x="919" y="13"/>
                  </a:lnTo>
                  <a:lnTo>
                    <a:pt x="922" y="13"/>
                  </a:lnTo>
                  <a:lnTo>
                    <a:pt x="925" y="13"/>
                  </a:lnTo>
                  <a:lnTo>
                    <a:pt x="929" y="12"/>
                  </a:lnTo>
                  <a:lnTo>
                    <a:pt x="932" y="11"/>
                  </a:lnTo>
                  <a:lnTo>
                    <a:pt x="936" y="11"/>
                  </a:lnTo>
                  <a:lnTo>
                    <a:pt x="939" y="11"/>
                  </a:lnTo>
                  <a:lnTo>
                    <a:pt x="942" y="10"/>
                  </a:lnTo>
                  <a:lnTo>
                    <a:pt x="946" y="10"/>
                  </a:lnTo>
                  <a:lnTo>
                    <a:pt x="949" y="9"/>
                  </a:lnTo>
                  <a:lnTo>
                    <a:pt x="953" y="9"/>
                  </a:lnTo>
                  <a:lnTo>
                    <a:pt x="956" y="8"/>
                  </a:lnTo>
                  <a:lnTo>
                    <a:pt x="959" y="8"/>
                  </a:lnTo>
                  <a:lnTo>
                    <a:pt x="963" y="7"/>
                  </a:lnTo>
                  <a:lnTo>
                    <a:pt x="966" y="7"/>
                  </a:lnTo>
                  <a:lnTo>
                    <a:pt x="969" y="7"/>
                  </a:lnTo>
                  <a:lnTo>
                    <a:pt x="973" y="6"/>
                  </a:lnTo>
                  <a:lnTo>
                    <a:pt x="976" y="6"/>
                  </a:lnTo>
                  <a:lnTo>
                    <a:pt x="980" y="6"/>
                  </a:lnTo>
                  <a:lnTo>
                    <a:pt x="983" y="5"/>
                  </a:lnTo>
                  <a:lnTo>
                    <a:pt x="986" y="5"/>
                  </a:lnTo>
                  <a:lnTo>
                    <a:pt x="990" y="5"/>
                  </a:lnTo>
                  <a:lnTo>
                    <a:pt x="993" y="4"/>
                  </a:lnTo>
                  <a:lnTo>
                    <a:pt x="997" y="4"/>
                  </a:lnTo>
                  <a:lnTo>
                    <a:pt x="1000" y="4"/>
                  </a:lnTo>
                  <a:lnTo>
                    <a:pt x="1004" y="4"/>
                  </a:lnTo>
                  <a:lnTo>
                    <a:pt x="1007" y="3"/>
                  </a:lnTo>
                  <a:lnTo>
                    <a:pt x="1010" y="3"/>
                  </a:lnTo>
                  <a:lnTo>
                    <a:pt x="1014" y="3"/>
                  </a:lnTo>
                  <a:lnTo>
                    <a:pt x="1017" y="2"/>
                  </a:lnTo>
                  <a:lnTo>
                    <a:pt x="1021" y="2"/>
                  </a:lnTo>
                  <a:lnTo>
                    <a:pt x="1024" y="2"/>
                  </a:lnTo>
                  <a:lnTo>
                    <a:pt x="1027" y="2"/>
                  </a:lnTo>
                  <a:lnTo>
                    <a:pt x="1031" y="2"/>
                  </a:lnTo>
                  <a:lnTo>
                    <a:pt x="1034" y="2"/>
                  </a:lnTo>
                  <a:lnTo>
                    <a:pt x="1038" y="1"/>
                  </a:lnTo>
                  <a:lnTo>
                    <a:pt x="1041" y="1"/>
                  </a:lnTo>
                  <a:lnTo>
                    <a:pt x="1044" y="1"/>
                  </a:lnTo>
                  <a:lnTo>
                    <a:pt x="1048" y="1"/>
                  </a:lnTo>
                  <a:lnTo>
                    <a:pt x="1051" y="1"/>
                  </a:lnTo>
                  <a:lnTo>
                    <a:pt x="1055" y="1"/>
                  </a:lnTo>
                  <a:lnTo>
                    <a:pt x="1058" y="1"/>
                  </a:lnTo>
                  <a:lnTo>
                    <a:pt x="1061" y="0"/>
                  </a:lnTo>
                  <a:lnTo>
                    <a:pt x="1065" y="0"/>
                  </a:lnTo>
                  <a:lnTo>
                    <a:pt x="1068" y="0"/>
                  </a:lnTo>
                  <a:lnTo>
                    <a:pt x="1072" y="0"/>
                  </a:lnTo>
                  <a:lnTo>
                    <a:pt x="1075" y="0"/>
                  </a:lnTo>
                  <a:lnTo>
                    <a:pt x="1079" y="0"/>
                  </a:lnTo>
                  <a:lnTo>
                    <a:pt x="1082" y="0"/>
                  </a:lnTo>
                  <a:lnTo>
                    <a:pt x="1085" y="0"/>
                  </a:lnTo>
                  <a:lnTo>
                    <a:pt x="1089" y="0"/>
                  </a:lnTo>
                  <a:lnTo>
                    <a:pt x="1092" y="0"/>
                  </a:lnTo>
                  <a:lnTo>
                    <a:pt x="1096" y="0"/>
                  </a:lnTo>
                  <a:lnTo>
                    <a:pt x="1099" y="0"/>
                  </a:lnTo>
                  <a:lnTo>
                    <a:pt x="1103" y="0"/>
                  </a:lnTo>
                  <a:lnTo>
                    <a:pt x="1106" y="0"/>
                  </a:lnTo>
                  <a:lnTo>
                    <a:pt x="1109" y="0"/>
                  </a:lnTo>
                  <a:lnTo>
                    <a:pt x="1113" y="0"/>
                  </a:lnTo>
                  <a:lnTo>
                    <a:pt x="1116" y="0"/>
                  </a:lnTo>
                  <a:lnTo>
                    <a:pt x="1120" y="1"/>
                  </a:lnTo>
                  <a:lnTo>
                    <a:pt x="1123" y="1"/>
                  </a:lnTo>
                  <a:lnTo>
                    <a:pt x="1127" y="1"/>
                  </a:lnTo>
                  <a:lnTo>
                    <a:pt x="1130" y="1"/>
                  </a:lnTo>
                  <a:lnTo>
                    <a:pt x="1133" y="1"/>
                  </a:lnTo>
                  <a:lnTo>
                    <a:pt x="1137" y="1"/>
                  </a:lnTo>
                  <a:lnTo>
                    <a:pt x="1140" y="1"/>
                  </a:lnTo>
                  <a:lnTo>
                    <a:pt x="1144" y="2"/>
                  </a:lnTo>
                  <a:lnTo>
                    <a:pt x="1147" y="2"/>
                  </a:lnTo>
                  <a:lnTo>
                    <a:pt x="1151" y="2"/>
                  </a:lnTo>
                  <a:lnTo>
                    <a:pt x="1154" y="2"/>
                  </a:lnTo>
                  <a:lnTo>
                    <a:pt x="1157" y="2"/>
                  </a:lnTo>
                  <a:lnTo>
                    <a:pt x="1161" y="2"/>
                  </a:lnTo>
                  <a:lnTo>
                    <a:pt x="1164" y="3"/>
                  </a:lnTo>
                  <a:lnTo>
                    <a:pt x="1168" y="3"/>
                  </a:lnTo>
                  <a:lnTo>
                    <a:pt x="1171" y="3"/>
                  </a:lnTo>
                  <a:lnTo>
                    <a:pt x="1174" y="4"/>
                  </a:lnTo>
                  <a:lnTo>
                    <a:pt x="1178" y="4"/>
                  </a:lnTo>
                  <a:lnTo>
                    <a:pt x="1181" y="4"/>
                  </a:lnTo>
                  <a:lnTo>
                    <a:pt x="1185" y="4"/>
                  </a:lnTo>
                  <a:lnTo>
                    <a:pt x="1188" y="5"/>
                  </a:lnTo>
                  <a:lnTo>
                    <a:pt x="1191" y="5"/>
                  </a:lnTo>
                  <a:lnTo>
                    <a:pt x="1195" y="5"/>
                  </a:lnTo>
                  <a:lnTo>
                    <a:pt x="1198" y="6"/>
                  </a:lnTo>
                  <a:lnTo>
                    <a:pt x="1202" y="6"/>
                  </a:lnTo>
                  <a:lnTo>
                    <a:pt x="1205" y="6"/>
                  </a:lnTo>
                  <a:lnTo>
                    <a:pt x="1209" y="7"/>
                  </a:lnTo>
                  <a:lnTo>
                    <a:pt x="1212" y="7"/>
                  </a:lnTo>
                  <a:lnTo>
                    <a:pt x="1215" y="7"/>
                  </a:lnTo>
                  <a:lnTo>
                    <a:pt x="1219" y="8"/>
                  </a:lnTo>
                  <a:lnTo>
                    <a:pt x="1222" y="8"/>
                  </a:lnTo>
                  <a:lnTo>
                    <a:pt x="1225" y="9"/>
                  </a:lnTo>
                  <a:lnTo>
                    <a:pt x="1229" y="9"/>
                  </a:lnTo>
                  <a:lnTo>
                    <a:pt x="1232" y="10"/>
                  </a:lnTo>
                  <a:lnTo>
                    <a:pt x="1236" y="10"/>
                  </a:lnTo>
                  <a:lnTo>
                    <a:pt x="1239" y="11"/>
                  </a:lnTo>
                  <a:lnTo>
                    <a:pt x="1242" y="11"/>
                  </a:lnTo>
                  <a:lnTo>
                    <a:pt x="1246" y="11"/>
                  </a:lnTo>
                  <a:lnTo>
                    <a:pt x="1249" y="12"/>
                  </a:lnTo>
                  <a:lnTo>
                    <a:pt x="1253" y="13"/>
                  </a:lnTo>
                  <a:lnTo>
                    <a:pt x="1256" y="13"/>
                  </a:lnTo>
                  <a:lnTo>
                    <a:pt x="1259" y="13"/>
                  </a:lnTo>
                  <a:lnTo>
                    <a:pt x="1263" y="14"/>
                  </a:lnTo>
                  <a:lnTo>
                    <a:pt x="1266" y="15"/>
                  </a:lnTo>
                  <a:lnTo>
                    <a:pt x="1269" y="15"/>
                  </a:lnTo>
                  <a:lnTo>
                    <a:pt x="1273" y="16"/>
                  </a:lnTo>
                  <a:lnTo>
                    <a:pt x="1276" y="16"/>
                  </a:lnTo>
                  <a:lnTo>
                    <a:pt x="1279" y="17"/>
                  </a:lnTo>
                  <a:lnTo>
                    <a:pt x="1283" y="17"/>
                  </a:lnTo>
                  <a:lnTo>
                    <a:pt x="1286" y="18"/>
                  </a:lnTo>
                  <a:lnTo>
                    <a:pt x="1290" y="19"/>
                  </a:lnTo>
                  <a:lnTo>
                    <a:pt x="1293" y="20"/>
                  </a:lnTo>
                  <a:lnTo>
                    <a:pt x="1296" y="20"/>
                  </a:lnTo>
                  <a:lnTo>
                    <a:pt x="1300" y="21"/>
                  </a:lnTo>
                  <a:lnTo>
                    <a:pt x="1303" y="21"/>
                  </a:lnTo>
                  <a:lnTo>
                    <a:pt x="1306" y="22"/>
                  </a:lnTo>
                  <a:lnTo>
                    <a:pt x="1310" y="23"/>
                  </a:lnTo>
                  <a:lnTo>
                    <a:pt x="1313" y="24"/>
                  </a:lnTo>
                  <a:lnTo>
                    <a:pt x="1316" y="24"/>
                  </a:lnTo>
                  <a:lnTo>
                    <a:pt x="1320" y="25"/>
                  </a:lnTo>
                  <a:lnTo>
                    <a:pt x="1323" y="26"/>
                  </a:lnTo>
                  <a:lnTo>
                    <a:pt x="1326" y="26"/>
                  </a:lnTo>
                  <a:lnTo>
                    <a:pt x="1330" y="27"/>
                  </a:lnTo>
                  <a:lnTo>
                    <a:pt x="1333" y="28"/>
                  </a:lnTo>
                  <a:lnTo>
                    <a:pt x="1337" y="29"/>
                  </a:lnTo>
                  <a:lnTo>
                    <a:pt x="1340" y="29"/>
                  </a:lnTo>
                  <a:lnTo>
                    <a:pt x="1343" y="30"/>
                  </a:lnTo>
                  <a:lnTo>
                    <a:pt x="1346" y="31"/>
                  </a:lnTo>
                  <a:lnTo>
                    <a:pt x="1350" y="32"/>
                  </a:lnTo>
                  <a:lnTo>
                    <a:pt x="1353" y="33"/>
                  </a:lnTo>
                  <a:lnTo>
                    <a:pt x="1356" y="33"/>
                  </a:lnTo>
                  <a:lnTo>
                    <a:pt x="1360" y="34"/>
                  </a:lnTo>
                  <a:lnTo>
                    <a:pt x="1363" y="35"/>
                  </a:lnTo>
                  <a:lnTo>
                    <a:pt x="1366" y="36"/>
                  </a:lnTo>
                  <a:lnTo>
                    <a:pt x="1370" y="37"/>
                  </a:lnTo>
                  <a:lnTo>
                    <a:pt x="1373" y="38"/>
                  </a:lnTo>
                  <a:lnTo>
                    <a:pt x="1376" y="39"/>
                  </a:lnTo>
                  <a:lnTo>
                    <a:pt x="1379" y="40"/>
                  </a:lnTo>
                  <a:lnTo>
                    <a:pt x="1383" y="41"/>
                  </a:lnTo>
                  <a:lnTo>
                    <a:pt x="1386" y="41"/>
                  </a:lnTo>
                  <a:lnTo>
                    <a:pt x="1390" y="42"/>
                  </a:lnTo>
                  <a:lnTo>
                    <a:pt x="1393" y="43"/>
                  </a:lnTo>
                  <a:lnTo>
                    <a:pt x="1396" y="44"/>
                  </a:lnTo>
                  <a:lnTo>
                    <a:pt x="1399" y="45"/>
                  </a:lnTo>
                  <a:lnTo>
                    <a:pt x="1403" y="46"/>
                  </a:lnTo>
                  <a:lnTo>
                    <a:pt x="1406" y="47"/>
                  </a:lnTo>
                  <a:lnTo>
                    <a:pt x="1409" y="48"/>
                  </a:lnTo>
                  <a:lnTo>
                    <a:pt x="1412" y="49"/>
                  </a:lnTo>
                  <a:lnTo>
                    <a:pt x="1416" y="50"/>
                  </a:lnTo>
                  <a:lnTo>
                    <a:pt x="1419" y="51"/>
                  </a:lnTo>
                  <a:lnTo>
                    <a:pt x="1422" y="52"/>
                  </a:lnTo>
                  <a:lnTo>
                    <a:pt x="1425" y="53"/>
                  </a:lnTo>
                  <a:lnTo>
                    <a:pt x="1429" y="54"/>
                  </a:lnTo>
                  <a:lnTo>
                    <a:pt x="1432" y="56"/>
                  </a:lnTo>
                  <a:lnTo>
                    <a:pt x="1435" y="57"/>
                  </a:lnTo>
                  <a:lnTo>
                    <a:pt x="1438" y="58"/>
                  </a:lnTo>
                  <a:lnTo>
                    <a:pt x="1442" y="59"/>
                  </a:lnTo>
                  <a:lnTo>
                    <a:pt x="1445" y="60"/>
                  </a:lnTo>
                  <a:lnTo>
                    <a:pt x="1448" y="61"/>
                  </a:lnTo>
                  <a:lnTo>
                    <a:pt x="1451" y="62"/>
                  </a:lnTo>
                  <a:lnTo>
                    <a:pt x="1455" y="63"/>
                  </a:lnTo>
                  <a:lnTo>
                    <a:pt x="1458" y="65"/>
                  </a:lnTo>
                  <a:lnTo>
                    <a:pt x="1461" y="66"/>
                  </a:lnTo>
                  <a:lnTo>
                    <a:pt x="1464" y="67"/>
                  </a:lnTo>
                  <a:lnTo>
                    <a:pt x="1467" y="68"/>
                  </a:lnTo>
                  <a:lnTo>
                    <a:pt x="1471" y="69"/>
                  </a:lnTo>
                  <a:lnTo>
                    <a:pt x="1474" y="70"/>
                  </a:lnTo>
                  <a:lnTo>
                    <a:pt x="1477" y="71"/>
                  </a:lnTo>
                  <a:lnTo>
                    <a:pt x="1480" y="73"/>
                  </a:lnTo>
                  <a:lnTo>
                    <a:pt x="1484" y="74"/>
                  </a:lnTo>
                  <a:lnTo>
                    <a:pt x="1487" y="75"/>
                  </a:lnTo>
                  <a:lnTo>
                    <a:pt x="1490" y="76"/>
                  </a:lnTo>
                  <a:lnTo>
                    <a:pt x="1493" y="78"/>
                  </a:lnTo>
                  <a:lnTo>
                    <a:pt x="1496" y="79"/>
                  </a:lnTo>
                  <a:lnTo>
                    <a:pt x="1499" y="80"/>
                  </a:lnTo>
                  <a:lnTo>
                    <a:pt x="1503" y="82"/>
                  </a:lnTo>
                  <a:lnTo>
                    <a:pt x="1506" y="83"/>
                  </a:lnTo>
                  <a:lnTo>
                    <a:pt x="1509" y="84"/>
                  </a:lnTo>
                  <a:lnTo>
                    <a:pt x="1512" y="86"/>
                  </a:lnTo>
                  <a:lnTo>
                    <a:pt x="1515" y="87"/>
                  </a:lnTo>
                  <a:lnTo>
                    <a:pt x="1518" y="88"/>
                  </a:lnTo>
                  <a:lnTo>
                    <a:pt x="1521" y="90"/>
                  </a:lnTo>
                  <a:lnTo>
                    <a:pt x="1524" y="91"/>
                  </a:lnTo>
                  <a:lnTo>
                    <a:pt x="1528" y="92"/>
                  </a:lnTo>
                  <a:lnTo>
                    <a:pt x="1531" y="94"/>
                  </a:lnTo>
                  <a:lnTo>
                    <a:pt x="1534" y="95"/>
                  </a:lnTo>
                  <a:lnTo>
                    <a:pt x="1537" y="97"/>
                  </a:lnTo>
                  <a:lnTo>
                    <a:pt x="1540" y="98"/>
                  </a:lnTo>
                  <a:lnTo>
                    <a:pt x="1543" y="99"/>
                  </a:lnTo>
                  <a:lnTo>
                    <a:pt x="1546" y="101"/>
                  </a:lnTo>
                  <a:lnTo>
                    <a:pt x="1550" y="102"/>
                  </a:lnTo>
                  <a:lnTo>
                    <a:pt x="1553" y="104"/>
                  </a:lnTo>
                  <a:lnTo>
                    <a:pt x="1556" y="105"/>
                  </a:lnTo>
                  <a:lnTo>
                    <a:pt x="1559" y="107"/>
                  </a:lnTo>
                  <a:lnTo>
                    <a:pt x="1562" y="108"/>
                  </a:lnTo>
                  <a:lnTo>
                    <a:pt x="1565" y="110"/>
                  </a:lnTo>
                  <a:lnTo>
                    <a:pt x="1568" y="111"/>
                  </a:lnTo>
                  <a:lnTo>
                    <a:pt x="1571" y="112"/>
                  </a:lnTo>
                  <a:lnTo>
                    <a:pt x="1574" y="114"/>
                  </a:lnTo>
                  <a:lnTo>
                    <a:pt x="1577" y="116"/>
                  </a:lnTo>
                  <a:lnTo>
                    <a:pt x="1580" y="117"/>
                  </a:lnTo>
                  <a:lnTo>
                    <a:pt x="1583" y="119"/>
                  </a:lnTo>
                  <a:lnTo>
                    <a:pt x="1586" y="120"/>
                  </a:lnTo>
                  <a:lnTo>
                    <a:pt x="1589" y="122"/>
                  </a:lnTo>
                  <a:lnTo>
                    <a:pt x="1593" y="123"/>
                  </a:lnTo>
                  <a:lnTo>
                    <a:pt x="1595" y="125"/>
                  </a:lnTo>
                  <a:lnTo>
                    <a:pt x="1599" y="127"/>
                  </a:lnTo>
                  <a:lnTo>
                    <a:pt x="1601" y="128"/>
                  </a:lnTo>
                  <a:lnTo>
                    <a:pt x="1605" y="130"/>
                  </a:lnTo>
                  <a:lnTo>
                    <a:pt x="1608" y="131"/>
                  </a:lnTo>
                  <a:lnTo>
                    <a:pt x="1611" y="133"/>
                  </a:lnTo>
                  <a:lnTo>
                    <a:pt x="1614" y="135"/>
                  </a:lnTo>
                  <a:lnTo>
                    <a:pt x="1616" y="136"/>
                  </a:lnTo>
                  <a:lnTo>
                    <a:pt x="1620" y="138"/>
                  </a:lnTo>
                  <a:lnTo>
                    <a:pt x="1622" y="140"/>
                  </a:lnTo>
                  <a:lnTo>
                    <a:pt x="1625" y="141"/>
                  </a:lnTo>
                  <a:lnTo>
                    <a:pt x="1629" y="143"/>
                  </a:lnTo>
                  <a:lnTo>
                    <a:pt x="1631" y="145"/>
                  </a:lnTo>
                  <a:lnTo>
                    <a:pt x="1634" y="146"/>
                  </a:lnTo>
                  <a:lnTo>
                    <a:pt x="1637" y="148"/>
                  </a:lnTo>
                  <a:lnTo>
                    <a:pt x="1640" y="150"/>
                  </a:lnTo>
                  <a:lnTo>
                    <a:pt x="1643" y="152"/>
                  </a:lnTo>
                  <a:lnTo>
                    <a:pt x="1646" y="153"/>
                  </a:lnTo>
                  <a:lnTo>
                    <a:pt x="1649" y="155"/>
                  </a:lnTo>
                  <a:lnTo>
                    <a:pt x="1652" y="157"/>
                  </a:lnTo>
                  <a:lnTo>
                    <a:pt x="1655" y="159"/>
                  </a:lnTo>
                  <a:lnTo>
                    <a:pt x="1658" y="160"/>
                  </a:lnTo>
                  <a:lnTo>
                    <a:pt x="1661" y="162"/>
                  </a:lnTo>
                  <a:lnTo>
                    <a:pt x="1664" y="164"/>
                  </a:lnTo>
                  <a:lnTo>
                    <a:pt x="1667" y="166"/>
                  </a:lnTo>
                  <a:lnTo>
                    <a:pt x="1669" y="167"/>
                  </a:lnTo>
                  <a:lnTo>
                    <a:pt x="1672" y="169"/>
                  </a:lnTo>
                  <a:lnTo>
                    <a:pt x="1675" y="171"/>
                  </a:lnTo>
                  <a:lnTo>
                    <a:pt x="1678" y="173"/>
                  </a:lnTo>
                  <a:lnTo>
                    <a:pt x="1681" y="175"/>
                  </a:lnTo>
                  <a:lnTo>
                    <a:pt x="1684" y="177"/>
                  </a:lnTo>
                  <a:lnTo>
                    <a:pt x="1687" y="179"/>
                  </a:lnTo>
                  <a:lnTo>
                    <a:pt x="1690" y="180"/>
                  </a:lnTo>
                  <a:lnTo>
                    <a:pt x="1693" y="182"/>
                  </a:lnTo>
                  <a:lnTo>
                    <a:pt x="1695" y="184"/>
                  </a:lnTo>
                  <a:lnTo>
                    <a:pt x="1698" y="186"/>
                  </a:lnTo>
                  <a:lnTo>
                    <a:pt x="1701" y="188"/>
                  </a:lnTo>
                  <a:lnTo>
                    <a:pt x="1704" y="190"/>
                  </a:lnTo>
                  <a:lnTo>
                    <a:pt x="1707" y="192"/>
                  </a:lnTo>
                  <a:lnTo>
                    <a:pt x="1710" y="194"/>
                  </a:lnTo>
                  <a:lnTo>
                    <a:pt x="1712" y="196"/>
                  </a:lnTo>
                  <a:lnTo>
                    <a:pt x="1715" y="198"/>
                  </a:lnTo>
                  <a:lnTo>
                    <a:pt x="1718" y="200"/>
                  </a:lnTo>
                  <a:lnTo>
                    <a:pt x="1721" y="202"/>
                  </a:lnTo>
                  <a:lnTo>
                    <a:pt x="1723" y="204"/>
                  </a:lnTo>
                  <a:lnTo>
                    <a:pt x="1726" y="206"/>
                  </a:lnTo>
                  <a:lnTo>
                    <a:pt x="1729" y="208"/>
                  </a:lnTo>
                  <a:lnTo>
                    <a:pt x="1732" y="210"/>
                  </a:lnTo>
                  <a:lnTo>
                    <a:pt x="1735" y="212"/>
                  </a:lnTo>
                  <a:lnTo>
                    <a:pt x="1737" y="214"/>
                  </a:lnTo>
                  <a:lnTo>
                    <a:pt x="1740" y="216"/>
                  </a:lnTo>
                  <a:lnTo>
                    <a:pt x="1743" y="218"/>
                  </a:lnTo>
                  <a:lnTo>
                    <a:pt x="1746" y="220"/>
                  </a:lnTo>
                  <a:lnTo>
                    <a:pt x="1748" y="222"/>
                  </a:lnTo>
                  <a:lnTo>
                    <a:pt x="1751" y="224"/>
                  </a:lnTo>
                  <a:lnTo>
                    <a:pt x="1754" y="226"/>
                  </a:lnTo>
                  <a:lnTo>
                    <a:pt x="1756" y="228"/>
                  </a:lnTo>
                  <a:lnTo>
                    <a:pt x="1759" y="230"/>
                  </a:lnTo>
                  <a:lnTo>
                    <a:pt x="1762" y="232"/>
                  </a:lnTo>
                  <a:lnTo>
                    <a:pt x="1764" y="234"/>
                  </a:lnTo>
                  <a:lnTo>
                    <a:pt x="1767" y="237"/>
                  </a:lnTo>
                  <a:lnTo>
                    <a:pt x="1770" y="239"/>
                  </a:lnTo>
                  <a:lnTo>
                    <a:pt x="1772" y="241"/>
                  </a:lnTo>
                  <a:lnTo>
                    <a:pt x="1775" y="243"/>
                  </a:lnTo>
                  <a:lnTo>
                    <a:pt x="1778" y="245"/>
                  </a:lnTo>
                  <a:lnTo>
                    <a:pt x="1780" y="247"/>
                  </a:lnTo>
                  <a:lnTo>
                    <a:pt x="1783" y="249"/>
                  </a:lnTo>
                  <a:lnTo>
                    <a:pt x="1786" y="252"/>
                  </a:lnTo>
                  <a:lnTo>
                    <a:pt x="1788" y="254"/>
                  </a:lnTo>
                  <a:lnTo>
                    <a:pt x="1791" y="256"/>
                  </a:lnTo>
                  <a:lnTo>
                    <a:pt x="1793" y="258"/>
                  </a:lnTo>
                  <a:lnTo>
                    <a:pt x="1796" y="260"/>
                  </a:lnTo>
                  <a:lnTo>
                    <a:pt x="1799" y="263"/>
                  </a:lnTo>
                  <a:lnTo>
                    <a:pt x="1801" y="265"/>
                  </a:lnTo>
                  <a:lnTo>
                    <a:pt x="1804" y="267"/>
                  </a:lnTo>
                  <a:lnTo>
                    <a:pt x="1806" y="269"/>
                  </a:lnTo>
                  <a:lnTo>
                    <a:pt x="1809" y="272"/>
                  </a:lnTo>
                  <a:lnTo>
                    <a:pt x="1812" y="274"/>
                  </a:lnTo>
                  <a:lnTo>
                    <a:pt x="1814" y="276"/>
                  </a:lnTo>
                  <a:lnTo>
                    <a:pt x="1817" y="279"/>
                  </a:lnTo>
                  <a:lnTo>
                    <a:pt x="1819" y="281"/>
                  </a:lnTo>
                  <a:lnTo>
                    <a:pt x="1822" y="283"/>
                  </a:lnTo>
                  <a:lnTo>
                    <a:pt x="1824" y="285"/>
                  </a:lnTo>
                  <a:lnTo>
                    <a:pt x="1827" y="288"/>
                  </a:lnTo>
                  <a:lnTo>
                    <a:pt x="1829" y="290"/>
                  </a:lnTo>
                  <a:lnTo>
                    <a:pt x="1832" y="292"/>
                  </a:lnTo>
                  <a:lnTo>
                    <a:pt x="1834" y="295"/>
                  </a:lnTo>
                  <a:lnTo>
                    <a:pt x="1837" y="297"/>
                  </a:lnTo>
                  <a:lnTo>
                    <a:pt x="1839" y="299"/>
                  </a:lnTo>
                  <a:lnTo>
                    <a:pt x="1842" y="302"/>
                  </a:lnTo>
                  <a:lnTo>
                    <a:pt x="1844" y="304"/>
                  </a:lnTo>
                  <a:lnTo>
                    <a:pt x="1847" y="307"/>
                  </a:lnTo>
                </a:path>
              </a:pathLst>
            </a:custGeom>
            <a:noFill/>
            <a:ln w="15875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4232" y="1659"/>
              <a:ext cx="399" cy="79"/>
            </a:xfrm>
            <a:custGeom>
              <a:avLst/>
              <a:gdLst>
                <a:gd name="T0" fmla="*/ 3 w 399"/>
                <a:gd name="T1" fmla="*/ 0 h 79"/>
                <a:gd name="T2" fmla="*/ 10 w 399"/>
                <a:gd name="T3" fmla="*/ 0 h 79"/>
                <a:gd name="T4" fmla="*/ 17 w 399"/>
                <a:gd name="T5" fmla="*/ 0 h 79"/>
                <a:gd name="T6" fmla="*/ 25 w 399"/>
                <a:gd name="T7" fmla="*/ 1 h 79"/>
                <a:gd name="T8" fmla="*/ 32 w 399"/>
                <a:gd name="T9" fmla="*/ 1 h 79"/>
                <a:gd name="T10" fmla="*/ 39 w 399"/>
                <a:gd name="T11" fmla="*/ 1 h 79"/>
                <a:gd name="T12" fmla="*/ 46 w 399"/>
                <a:gd name="T13" fmla="*/ 2 h 79"/>
                <a:gd name="T14" fmla="*/ 53 w 399"/>
                <a:gd name="T15" fmla="*/ 2 h 79"/>
                <a:gd name="T16" fmla="*/ 60 w 399"/>
                <a:gd name="T17" fmla="*/ 3 h 79"/>
                <a:gd name="T18" fmla="*/ 67 w 399"/>
                <a:gd name="T19" fmla="*/ 3 h 79"/>
                <a:gd name="T20" fmla="*/ 74 w 399"/>
                <a:gd name="T21" fmla="*/ 3 h 79"/>
                <a:gd name="T22" fmla="*/ 81 w 399"/>
                <a:gd name="T23" fmla="*/ 4 h 79"/>
                <a:gd name="T24" fmla="*/ 89 w 399"/>
                <a:gd name="T25" fmla="*/ 5 h 79"/>
                <a:gd name="T26" fmla="*/ 95 w 399"/>
                <a:gd name="T27" fmla="*/ 5 h 79"/>
                <a:gd name="T28" fmla="*/ 103 w 399"/>
                <a:gd name="T29" fmla="*/ 6 h 79"/>
                <a:gd name="T30" fmla="*/ 110 w 399"/>
                <a:gd name="T31" fmla="*/ 7 h 79"/>
                <a:gd name="T32" fmla="*/ 117 w 399"/>
                <a:gd name="T33" fmla="*/ 8 h 79"/>
                <a:gd name="T34" fmla="*/ 124 w 399"/>
                <a:gd name="T35" fmla="*/ 9 h 79"/>
                <a:gd name="T36" fmla="*/ 131 w 399"/>
                <a:gd name="T37" fmla="*/ 9 h 79"/>
                <a:gd name="T38" fmla="*/ 138 w 399"/>
                <a:gd name="T39" fmla="*/ 11 h 79"/>
                <a:gd name="T40" fmla="*/ 145 w 399"/>
                <a:gd name="T41" fmla="*/ 11 h 79"/>
                <a:gd name="T42" fmla="*/ 152 w 399"/>
                <a:gd name="T43" fmla="*/ 13 h 79"/>
                <a:gd name="T44" fmla="*/ 159 w 399"/>
                <a:gd name="T45" fmla="*/ 14 h 79"/>
                <a:gd name="T46" fmla="*/ 166 w 399"/>
                <a:gd name="T47" fmla="*/ 15 h 79"/>
                <a:gd name="T48" fmla="*/ 173 w 399"/>
                <a:gd name="T49" fmla="*/ 16 h 79"/>
                <a:gd name="T50" fmla="*/ 180 w 399"/>
                <a:gd name="T51" fmla="*/ 17 h 79"/>
                <a:gd name="T52" fmla="*/ 187 w 399"/>
                <a:gd name="T53" fmla="*/ 18 h 79"/>
                <a:gd name="T54" fmla="*/ 194 w 399"/>
                <a:gd name="T55" fmla="*/ 20 h 79"/>
                <a:gd name="T56" fmla="*/ 201 w 399"/>
                <a:gd name="T57" fmla="*/ 21 h 79"/>
                <a:gd name="T58" fmla="*/ 208 w 399"/>
                <a:gd name="T59" fmla="*/ 22 h 79"/>
                <a:gd name="T60" fmla="*/ 215 w 399"/>
                <a:gd name="T61" fmla="*/ 24 h 79"/>
                <a:gd name="T62" fmla="*/ 222 w 399"/>
                <a:gd name="T63" fmla="*/ 25 h 79"/>
                <a:gd name="T64" fmla="*/ 229 w 399"/>
                <a:gd name="T65" fmla="*/ 27 h 79"/>
                <a:gd name="T66" fmla="*/ 236 w 399"/>
                <a:gd name="T67" fmla="*/ 28 h 79"/>
                <a:gd name="T68" fmla="*/ 243 w 399"/>
                <a:gd name="T69" fmla="*/ 30 h 79"/>
                <a:gd name="T70" fmla="*/ 250 w 399"/>
                <a:gd name="T71" fmla="*/ 32 h 79"/>
                <a:gd name="T72" fmla="*/ 257 w 399"/>
                <a:gd name="T73" fmla="*/ 33 h 79"/>
                <a:gd name="T74" fmla="*/ 264 w 399"/>
                <a:gd name="T75" fmla="*/ 35 h 79"/>
                <a:gd name="T76" fmla="*/ 270 w 399"/>
                <a:gd name="T77" fmla="*/ 37 h 79"/>
                <a:gd name="T78" fmla="*/ 277 w 399"/>
                <a:gd name="T79" fmla="*/ 39 h 79"/>
                <a:gd name="T80" fmla="*/ 284 w 399"/>
                <a:gd name="T81" fmla="*/ 41 h 79"/>
                <a:gd name="T82" fmla="*/ 291 w 399"/>
                <a:gd name="T83" fmla="*/ 43 h 79"/>
                <a:gd name="T84" fmla="*/ 298 w 399"/>
                <a:gd name="T85" fmla="*/ 45 h 79"/>
                <a:gd name="T86" fmla="*/ 305 w 399"/>
                <a:gd name="T87" fmla="*/ 47 h 79"/>
                <a:gd name="T88" fmla="*/ 311 w 399"/>
                <a:gd name="T89" fmla="*/ 49 h 79"/>
                <a:gd name="T90" fmla="*/ 318 w 399"/>
                <a:gd name="T91" fmla="*/ 51 h 79"/>
                <a:gd name="T92" fmla="*/ 325 w 399"/>
                <a:gd name="T93" fmla="*/ 53 h 79"/>
                <a:gd name="T94" fmla="*/ 332 w 399"/>
                <a:gd name="T95" fmla="*/ 55 h 79"/>
                <a:gd name="T96" fmla="*/ 339 w 399"/>
                <a:gd name="T97" fmla="*/ 57 h 79"/>
                <a:gd name="T98" fmla="*/ 345 w 399"/>
                <a:gd name="T99" fmla="*/ 60 h 79"/>
                <a:gd name="T100" fmla="*/ 352 w 399"/>
                <a:gd name="T101" fmla="*/ 62 h 79"/>
                <a:gd name="T102" fmla="*/ 359 w 399"/>
                <a:gd name="T103" fmla="*/ 64 h 79"/>
                <a:gd name="T104" fmla="*/ 366 w 399"/>
                <a:gd name="T105" fmla="*/ 67 h 79"/>
                <a:gd name="T106" fmla="*/ 372 w 399"/>
                <a:gd name="T107" fmla="*/ 69 h 79"/>
                <a:gd name="T108" fmla="*/ 379 w 399"/>
                <a:gd name="T109" fmla="*/ 71 h 79"/>
                <a:gd name="T110" fmla="*/ 385 w 399"/>
                <a:gd name="T111" fmla="*/ 74 h 79"/>
                <a:gd name="T112" fmla="*/ 392 w 399"/>
                <a:gd name="T113" fmla="*/ 76 h 79"/>
                <a:gd name="T114" fmla="*/ 399 w 399"/>
                <a:gd name="T11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9" h="79">
                  <a:moveTo>
                    <a:pt x="0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1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2" y="1"/>
                  </a:lnTo>
                  <a:lnTo>
                    <a:pt x="35" y="1"/>
                  </a:lnTo>
                  <a:lnTo>
                    <a:pt x="39" y="1"/>
                  </a:lnTo>
                  <a:lnTo>
                    <a:pt x="42" y="1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2"/>
                  </a:lnTo>
                  <a:lnTo>
                    <a:pt x="57" y="2"/>
                  </a:lnTo>
                  <a:lnTo>
                    <a:pt x="60" y="3"/>
                  </a:lnTo>
                  <a:lnTo>
                    <a:pt x="64" y="3"/>
                  </a:lnTo>
                  <a:lnTo>
                    <a:pt x="67" y="3"/>
                  </a:lnTo>
                  <a:lnTo>
                    <a:pt x="71" y="3"/>
                  </a:lnTo>
                  <a:lnTo>
                    <a:pt x="74" y="3"/>
                  </a:lnTo>
                  <a:lnTo>
                    <a:pt x="78" y="4"/>
                  </a:lnTo>
                  <a:lnTo>
                    <a:pt x="81" y="4"/>
                  </a:lnTo>
                  <a:lnTo>
                    <a:pt x="85" y="4"/>
                  </a:lnTo>
                  <a:lnTo>
                    <a:pt x="89" y="5"/>
                  </a:lnTo>
                  <a:lnTo>
                    <a:pt x="92" y="5"/>
                  </a:lnTo>
                  <a:lnTo>
                    <a:pt x="95" y="5"/>
                  </a:lnTo>
                  <a:lnTo>
                    <a:pt x="99" y="6"/>
                  </a:lnTo>
                  <a:lnTo>
                    <a:pt x="103" y="6"/>
                  </a:lnTo>
                  <a:lnTo>
                    <a:pt x="106" y="7"/>
                  </a:lnTo>
                  <a:lnTo>
                    <a:pt x="110" y="7"/>
                  </a:lnTo>
                  <a:lnTo>
                    <a:pt x="113" y="7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9"/>
                  </a:lnTo>
                  <a:lnTo>
                    <a:pt x="127" y="9"/>
                  </a:lnTo>
                  <a:lnTo>
                    <a:pt x="131" y="9"/>
                  </a:lnTo>
                  <a:lnTo>
                    <a:pt x="134" y="10"/>
                  </a:lnTo>
                  <a:lnTo>
                    <a:pt x="138" y="11"/>
                  </a:lnTo>
                  <a:lnTo>
                    <a:pt x="142" y="11"/>
                  </a:lnTo>
                  <a:lnTo>
                    <a:pt x="145" y="11"/>
                  </a:lnTo>
                  <a:lnTo>
                    <a:pt x="149" y="12"/>
                  </a:lnTo>
                  <a:lnTo>
                    <a:pt x="152" y="13"/>
                  </a:lnTo>
                  <a:lnTo>
                    <a:pt x="156" y="13"/>
                  </a:lnTo>
                  <a:lnTo>
                    <a:pt x="159" y="14"/>
                  </a:lnTo>
                  <a:lnTo>
                    <a:pt x="163" y="14"/>
                  </a:lnTo>
                  <a:lnTo>
                    <a:pt x="166" y="15"/>
                  </a:lnTo>
                  <a:lnTo>
                    <a:pt x="170" y="15"/>
                  </a:lnTo>
                  <a:lnTo>
                    <a:pt x="173" y="16"/>
                  </a:lnTo>
                  <a:lnTo>
                    <a:pt x="177" y="17"/>
                  </a:lnTo>
                  <a:lnTo>
                    <a:pt x="180" y="17"/>
                  </a:lnTo>
                  <a:lnTo>
                    <a:pt x="184" y="18"/>
                  </a:lnTo>
                  <a:lnTo>
                    <a:pt x="187" y="18"/>
                  </a:lnTo>
                  <a:lnTo>
                    <a:pt x="191" y="19"/>
                  </a:lnTo>
                  <a:lnTo>
                    <a:pt x="194" y="20"/>
                  </a:lnTo>
                  <a:lnTo>
                    <a:pt x="198" y="20"/>
                  </a:lnTo>
                  <a:lnTo>
                    <a:pt x="201" y="21"/>
                  </a:lnTo>
                  <a:lnTo>
                    <a:pt x="205" y="22"/>
                  </a:lnTo>
                  <a:lnTo>
                    <a:pt x="208" y="22"/>
                  </a:lnTo>
                  <a:lnTo>
                    <a:pt x="212" y="23"/>
                  </a:lnTo>
                  <a:lnTo>
                    <a:pt x="215" y="24"/>
                  </a:lnTo>
                  <a:lnTo>
                    <a:pt x="219" y="25"/>
                  </a:lnTo>
                  <a:lnTo>
                    <a:pt x="222" y="25"/>
                  </a:lnTo>
                  <a:lnTo>
                    <a:pt x="225" y="26"/>
                  </a:lnTo>
                  <a:lnTo>
                    <a:pt x="229" y="27"/>
                  </a:lnTo>
                  <a:lnTo>
                    <a:pt x="232" y="28"/>
                  </a:lnTo>
                  <a:lnTo>
                    <a:pt x="236" y="28"/>
                  </a:lnTo>
                  <a:lnTo>
                    <a:pt x="239" y="29"/>
                  </a:lnTo>
                  <a:lnTo>
                    <a:pt x="243" y="30"/>
                  </a:lnTo>
                  <a:lnTo>
                    <a:pt x="246" y="31"/>
                  </a:lnTo>
                  <a:lnTo>
                    <a:pt x="250" y="32"/>
                  </a:lnTo>
                  <a:lnTo>
                    <a:pt x="253" y="33"/>
                  </a:lnTo>
                  <a:lnTo>
                    <a:pt x="257" y="33"/>
                  </a:lnTo>
                  <a:lnTo>
                    <a:pt x="260" y="34"/>
                  </a:lnTo>
                  <a:lnTo>
                    <a:pt x="264" y="35"/>
                  </a:lnTo>
                  <a:lnTo>
                    <a:pt x="267" y="36"/>
                  </a:lnTo>
                  <a:lnTo>
                    <a:pt x="270" y="37"/>
                  </a:lnTo>
                  <a:lnTo>
                    <a:pt x="274" y="38"/>
                  </a:lnTo>
                  <a:lnTo>
                    <a:pt x="277" y="39"/>
                  </a:lnTo>
                  <a:lnTo>
                    <a:pt x="281" y="40"/>
                  </a:lnTo>
                  <a:lnTo>
                    <a:pt x="284" y="41"/>
                  </a:lnTo>
                  <a:lnTo>
                    <a:pt x="288" y="42"/>
                  </a:lnTo>
                  <a:lnTo>
                    <a:pt x="291" y="43"/>
                  </a:lnTo>
                  <a:lnTo>
                    <a:pt x="294" y="44"/>
                  </a:lnTo>
                  <a:lnTo>
                    <a:pt x="298" y="45"/>
                  </a:lnTo>
                  <a:lnTo>
                    <a:pt x="301" y="45"/>
                  </a:lnTo>
                  <a:lnTo>
                    <a:pt x="305" y="47"/>
                  </a:lnTo>
                  <a:lnTo>
                    <a:pt x="308" y="48"/>
                  </a:lnTo>
                  <a:lnTo>
                    <a:pt x="311" y="49"/>
                  </a:lnTo>
                  <a:lnTo>
                    <a:pt x="315" y="50"/>
                  </a:lnTo>
                  <a:lnTo>
                    <a:pt x="318" y="51"/>
                  </a:lnTo>
                  <a:lnTo>
                    <a:pt x="322" y="52"/>
                  </a:lnTo>
                  <a:lnTo>
                    <a:pt x="325" y="53"/>
                  </a:lnTo>
                  <a:lnTo>
                    <a:pt x="328" y="54"/>
                  </a:lnTo>
                  <a:lnTo>
                    <a:pt x="332" y="55"/>
                  </a:lnTo>
                  <a:lnTo>
                    <a:pt x="335" y="56"/>
                  </a:lnTo>
                  <a:lnTo>
                    <a:pt x="339" y="57"/>
                  </a:lnTo>
                  <a:lnTo>
                    <a:pt x="342" y="58"/>
                  </a:lnTo>
                  <a:lnTo>
                    <a:pt x="345" y="60"/>
                  </a:lnTo>
                  <a:lnTo>
                    <a:pt x="349" y="61"/>
                  </a:lnTo>
                  <a:lnTo>
                    <a:pt x="352" y="62"/>
                  </a:lnTo>
                  <a:lnTo>
                    <a:pt x="355" y="63"/>
                  </a:lnTo>
                  <a:lnTo>
                    <a:pt x="359" y="64"/>
                  </a:lnTo>
                  <a:lnTo>
                    <a:pt x="362" y="65"/>
                  </a:lnTo>
                  <a:lnTo>
                    <a:pt x="366" y="67"/>
                  </a:lnTo>
                  <a:lnTo>
                    <a:pt x="369" y="68"/>
                  </a:lnTo>
                  <a:lnTo>
                    <a:pt x="372" y="69"/>
                  </a:lnTo>
                  <a:lnTo>
                    <a:pt x="376" y="70"/>
                  </a:lnTo>
                  <a:lnTo>
                    <a:pt x="379" y="71"/>
                  </a:lnTo>
                  <a:lnTo>
                    <a:pt x="382" y="73"/>
                  </a:lnTo>
                  <a:lnTo>
                    <a:pt x="385" y="74"/>
                  </a:lnTo>
                  <a:lnTo>
                    <a:pt x="389" y="75"/>
                  </a:lnTo>
                  <a:lnTo>
                    <a:pt x="392" y="76"/>
                  </a:lnTo>
                  <a:lnTo>
                    <a:pt x="396" y="78"/>
                  </a:lnTo>
                  <a:lnTo>
                    <a:pt x="399" y="79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4996" y="2032"/>
              <a:ext cx="217" cy="325"/>
            </a:xfrm>
            <a:custGeom>
              <a:avLst/>
              <a:gdLst>
                <a:gd name="T0" fmla="*/ 2 w 217"/>
                <a:gd name="T1" fmla="*/ 3 h 325"/>
                <a:gd name="T2" fmla="*/ 7 w 217"/>
                <a:gd name="T3" fmla="*/ 8 h 325"/>
                <a:gd name="T4" fmla="*/ 12 w 217"/>
                <a:gd name="T5" fmla="*/ 13 h 325"/>
                <a:gd name="T6" fmla="*/ 16 w 217"/>
                <a:gd name="T7" fmla="*/ 18 h 325"/>
                <a:gd name="T8" fmla="*/ 21 w 217"/>
                <a:gd name="T9" fmla="*/ 23 h 325"/>
                <a:gd name="T10" fmla="*/ 26 w 217"/>
                <a:gd name="T11" fmla="*/ 28 h 325"/>
                <a:gd name="T12" fmla="*/ 30 w 217"/>
                <a:gd name="T13" fmla="*/ 33 h 325"/>
                <a:gd name="T14" fmla="*/ 35 w 217"/>
                <a:gd name="T15" fmla="*/ 38 h 325"/>
                <a:gd name="T16" fmla="*/ 39 w 217"/>
                <a:gd name="T17" fmla="*/ 43 h 325"/>
                <a:gd name="T18" fmla="*/ 44 w 217"/>
                <a:gd name="T19" fmla="*/ 48 h 325"/>
                <a:gd name="T20" fmla="*/ 48 w 217"/>
                <a:gd name="T21" fmla="*/ 54 h 325"/>
                <a:gd name="T22" fmla="*/ 53 w 217"/>
                <a:gd name="T23" fmla="*/ 59 h 325"/>
                <a:gd name="T24" fmla="*/ 57 w 217"/>
                <a:gd name="T25" fmla="*/ 64 h 325"/>
                <a:gd name="T26" fmla="*/ 61 w 217"/>
                <a:gd name="T27" fmla="*/ 69 h 325"/>
                <a:gd name="T28" fmla="*/ 66 w 217"/>
                <a:gd name="T29" fmla="*/ 75 h 325"/>
                <a:gd name="T30" fmla="*/ 70 w 217"/>
                <a:gd name="T31" fmla="*/ 80 h 325"/>
                <a:gd name="T32" fmla="*/ 74 w 217"/>
                <a:gd name="T33" fmla="*/ 85 h 325"/>
                <a:gd name="T34" fmla="*/ 78 w 217"/>
                <a:gd name="T35" fmla="*/ 91 h 325"/>
                <a:gd name="T36" fmla="*/ 83 w 217"/>
                <a:gd name="T37" fmla="*/ 96 h 325"/>
                <a:gd name="T38" fmla="*/ 87 w 217"/>
                <a:gd name="T39" fmla="*/ 102 h 325"/>
                <a:gd name="T40" fmla="*/ 91 w 217"/>
                <a:gd name="T41" fmla="*/ 107 h 325"/>
                <a:gd name="T42" fmla="*/ 95 w 217"/>
                <a:gd name="T43" fmla="*/ 113 h 325"/>
                <a:gd name="T44" fmla="*/ 99 w 217"/>
                <a:gd name="T45" fmla="*/ 118 h 325"/>
                <a:gd name="T46" fmla="*/ 103 w 217"/>
                <a:gd name="T47" fmla="*/ 124 h 325"/>
                <a:gd name="T48" fmla="*/ 107 w 217"/>
                <a:gd name="T49" fmla="*/ 129 h 325"/>
                <a:gd name="T50" fmla="*/ 111 w 217"/>
                <a:gd name="T51" fmla="*/ 135 h 325"/>
                <a:gd name="T52" fmla="*/ 115 w 217"/>
                <a:gd name="T53" fmla="*/ 140 h 325"/>
                <a:gd name="T54" fmla="*/ 119 w 217"/>
                <a:gd name="T55" fmla="*/ 146 h 325"/>
                <a:gd name="T56" fmla="*/ 123 w 217"/>
                <a:gd name="T57" fmla="*/ 152 h 325"/>
                <a:gd name="T58" fmla="*/ 126 w 217"/>
                <a:gd name="T59" fmla="*/ 157 h 325"/>
                <a:gd name="T60" fmla="*/ 130 w 217"/>
                <a:gd name="T61" fmla="*/ 163 h 325"/>
                <a:gd name="T62" fmla="*/ 134 w 217"/>
                <a:gd name="T63" fmla="*/ 169 h 325"/>
                <a:gd name="T64" fmla="*/ 138 w 217"/>
                <a:gd name="T65" fmla="*/ 174 h 325"/>
                <a:gd name="T66" fmla="*/ 141 w 217"/>
                <a:gd name="T67" fmla="*/ 180 h 325"/>
                <a:gd name="T68" fmla="*/ 145 w 217"/>
                <a:gd name="T69" fmla="*/ 186 h 325"/>
                <a:gd name="T70" fmla="*/ 148 w 217"/>
                <a:gd name="T71" fmla="*/ 192 h 325"/>
                <a:gd name="T72" fmla="*/ 152 w 217"/>
                <a:gd name="T73" fmla="*/ 198 h 325"/>
                <a:gd name="T74" fmla="*/ 155 w 217"/>
                <a:gd name="T75" fmla="*/ 204 h 325"/>
                <a:gd name="T76" fmla="*/ 159 w 217"/>
                <a:gd name="T77" fmla="*/ 210 h 325"/>
                <a:gd name="T78" fmla="*/ 162 w 217"/>
                <a:gd name="T79" fmla="*/ 215 h 325"/>
                <a:gd name="T80" fmla="*/ 165 w 217"/>
                <a:gd name="T81" fmla="*/ 221 h 325"/>
                <a:gd name="T82" fmla="*/ 169 w 217"/>
                <a:gd name="T83" fmla="*/ 227 h 325"/>
                <a:gd name="T84" fmla="*/ 172 w 217"/>
                <a:gd name="T85" fmla="*/ 233 h 325"/>
                <a:gd name="T86" fmla="*/ 176 w 217"/>
                <a:gd name="T87" fmla="*/ 239 h 325"/>
                <a:gd name="T88" fmla="*/ 179 w 217"/>
                <a:gd name="T89" fmla="*/ 245 h 325"/>
                <a:gd name="T90" fmla="*/ 182 w 217"/>
                <a:gd name="T91" fmla="*/ 251 h 325"/>
                <a:gd name="T92" fmla="*/ 185 w 217"/>
                <a:gd name="T93" fmla="*/ 257 h 325"/>
                <a:gd name="T94" fmla="*/ 188 w 217"/>
                <a:gd name="T95" fmla="*/ 264 h 325"/>
                <a:gd name="T96" fmla="*/ 191 w 217"/>
                <a:gd name="T97" fmla="*/ 270 h 325"/>
                <a:gd name="T98" fmla="*/ 194 w 217"/>
                <a:gd name="T99" fmla="*/ 276 h 325"/>
                <a:gd name="T100" fmla="*/ 197 w 217"/>
                <a:gd name="T101" fmla="*/ 282 h 325"/>
                <a:gd name="T102" fmla="*/ 200 w 217"/>
                <a:gd name="T103" fmla="*/ 288 h 325"/>
                <a:gd name="T104" fmla="*/ 203 w 217"/>
                <a:gd name="T105" fmla="*/ 294 h 325"/>
                <a:gd name="T106" fmla="*/ 206 w 217"/>
                <a:gd name="T107" fmla="*/ 300 h 325"/>
                <a:gd name="T108" fmla="*/ 209 w 217"/>
                <a:gd name="T109" fmla="*/ 306 h 325"/>
                <a:gd name="T110" fmla="*/ 212 w 217"/>
                <a:gd name="T111" fmla="*/ 313 h 325"/>
                <a:gd name="T112" fmla="*/ 215 w 217"/>
                <a:gd name="T113" fmla="*/ 319 h 325"/>
                <a:gd name="T114" fmla="*/ 217 w 217"/>
                <a:gd name="T11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" h="325">
                  <a:moveTo>
                    <a:pt x="0" y="0"/>
                  </a:moveTo>
                  <a:lnTo>
                    <a:pt x="2" y="3"/>
                  </a:lnTo>
                  <a:lnTo>
                    <a:pt x="5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2" y="13"/>
                  </a:lnTo>
                  <a:lnTo>
                    <a:pt x="14" y="15"/>
                  </a:lnTo>
                  <a:lnTo>
                    <a:pt x="16" y="18"/>
                  </a:lnTo>
                  <a:lnTo>
                    <a:pt x="19" y="20"/>
                  </a:lnTo>
                  <a:lnTo>
                    <a:pt x="21" y="23"/>
                  </a:lnTo>
                  <a:lnTo>
                    <a:pt x="23" y="26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30" y="33"/>
                  </a:lnTo>
                  <a:lnTo>
                    <a:pt x="33" y="36"/>
                  </a:lnTo>
                  <a:lnTo>
                    <a:pt x="35" y="38"/>
                  </a:lnTo>
                  <a:lnTo>
                    <a:pt x="37" y="41"/>
                  </a:lnTo>
                  <a:lnTo>
                    <a:pt x="39" y="43"/>
                  </a:lnTo>
                  <a:lnTo>
                    <a:pt x="42" y="46"/>
                  </a:lnTo>
                  <a:lnTo>
                    <a:pt x="44" y="48"/>
                  </a:lnTo>
                  <a:lnTo>
                    <a:pt x="46" y="51"/>
                  </a:lnTo>
                  <a:lnTo>
                    <a:pt x="48" y="54"/>
                  </a:lnTo>
                  <a:lnTo>
                    <a:pt x="50" y="56"/>
                  </a:lnTo>
                  <a:lnTo>
                    <a:pt x="53" y="59"/>
                  </a:lnTo>
                  <a:lnTo>
                    <a:pt x="55" y="62"/>
                  </a:lnTo>
                  <a:lnTo>
                    <a:pt x="57" y="64"/>
                  </a:lnTo>
                  <a:lnTo>
                    <a:pt x="59" y="67"/>
                  </a:lnTo>
                  <a:lnTo>
                    <a:pt x="61" y="69"/>
                  </a:lnTo>
                  <a:lnTo>
                    <a:pt x="63" y="72"/>
                  </a:lnTo>
                  <a:lnTo>
                    <a:pt x="66" y="75"/>
                  </a:lnTo>
                  <a:lnTo>
                    <a:pt x="68" y="77"/>
                  </a:lnTo>
                  <a:lnTo>
                    <a:pt x="70" y="80"/>
                  </a:lnTo>
                  <a:lnTo>
                    <a:pt x="72" y="83"/>
                  </a:lnTo>
                  <a:lnTo>
                    <a:pt x="74" y="85"/>
                  </a:lnTo>
                  <a:lnTo>
                    <a:pt x="76" y="88"/>
                  </a:lnTo>
                  <a:lnTo>
                    <a:pt x="78" y="91"/>
                  </a:lnTo>
                  <a:lnTo>
                    <a:pt x="80" y="93"/>
                  </a:lnTo>
                  <a:lnTo>
                    <a:pt x="83" y="96"/>
                  </a:lnTo>
                  <a:lnTo>
                    <a:pt x="85" y="99"/>
                  </a:lnTo>
                  <a:lnTo>
                    <a:pt x="87" y="102"/>
                  </a:lnTo>
                  <a:lnTo>
                    <a:pt x="89" y="104"/>
                  </a:lnTo>
                  <a:lnTo>
                    <a:pt x="91" y="107"/>
                  </a:lnTo>
                  <a:lnTo>
                    <a:pt x="93" y="110"/>
                  </a:lnTo>
                  <a:lnTo>
                    <a:pt x="95" y="113"/>
                  </a:lnTo>
                  <a:lnTo>
                    <a:pt x="97" y="115"/>
                  </a:lnTo>
                  <a:lnTo>
                    <a:pt x="99" y="118"/>
                  </a:lnTo>
                  <a:lnTo>
                    <a:pt x="101" y="121"/>
                  </a:lnTo>
                  <a:lnTo>
                    <a:pt x="103" y="124"/>
                  </a:lnTo>
                  <a:lnTo>
                    <a:pt x="105" y="126"/>
                  </a:lnTo>
                  <a:lnTo>
                    <a:pt x="107" y="129"/>
                  </a:lnTo>
                  <a:lnTo>
                    <a:pt x="109" y="132"/>
                  </a:lnTo>
                  <a:lnTo>
                    <a:pt x="111" y="135"/>
                  </a:lnTo>
                  <a:lnTo>
                    <a:pt x="113" y="137"/>
                  </a:lnTo>
                  <a:lnTo>
                    <a:pt x="115" y="140"/>
                  </a:lnTo>
                  <a:lnTo>
                    <a:pt x="117" y="143"/>
                  </a:lnTo>
                  <a:lnTo>
                    <a:pt x="119" y="146"/>
                  </a:lnTo>
                  <a:lnTo>
                    <a:pt x="121" y="149"/>
                  </a:lnTo>
                  <a:lnTo>
                    <a:pt x="123" y="152"/>
                  </a:lnTo>
                  <a:lnTo>
                    <a:pt x="124" y="154"/>
                  </a:lnTo>
                  <a:lnTo>
                    <a:pt x="126" y="157"/>
                  </a:lnTo>
                  <a:lnTo>
                    <a:pt x="128" y="160"/>
                  </a:lnTo>
                  <a:lnTo>
                    <a:pt x="130" y="163"/>
                  </a:lnTo>
                  <a:lnTo>
                    <a:pt x="132" y="166"/>
                  </a:lnTo>
                  <a:lnTo>
                    <a:pt x="134" y="169"/>
                  </a:lnTo>
                  <a:lnTo>
                    <a:pt x="135" y="172"/>
                  </a:lnTo>
                  <a:lnTo>
                    <a:pt x="138" y="174"/>
                  </a:lnTo>
                  <a:lnTo>
                    <a:pt x="139" y="177"/>
                  </a:lnTo>
                  <a:lnTo>
                    <a:pt x="141" y="180"/>
                  </a:lnTo>
                  <a:lnTo>
                    <a:pt x="143" y="183"/>
                  </a:lnTo>
                  <a:lnTo>
                    <a:pt x="145" y="186"/>
                  </a:lnTo>
                  <a:lnTo>
                    <a:pt x="146" y="189"/>
                  </a:lnTo>
                  <a:lnTo>
                    <a:pt x="148" y="192"/>
                  </a:lnTo>
                  <a:lnTo>
                    <a:pt x="150" y="195"/>
                  </a:lnTo>
                  <a:lnTo>
                    <a:pt x="152" y="198"/>
                  </a:lnTo>
                  <a:lnTo>
                    <a:pt x="154" y="201"/>
                  </a:lnTo>
                  <a:lnTo>
                    <a:pt x="155" y="204"/>
                  </a:lnTo>
                  <a:lnTo>
                    <a:pt x="157" y="207"/>
                  </a:lnTo>
                  <a:lnTo>
                    <a:pt x="159" y="210"/>
                  </a:lnTo>
                  <a:lnTo>
                    <a:pt x="161" y="212"/>
                  </a:lnTo>
                  <a:lnTo>
                    <a:pt x="162" y="215"/>
                  </a:lnTo>
                  <a:lnTo>
                    <a:pt x="164" y="218"/>
                  </a:lnTo>
                  <a:lnTo>
                    <a:pt x="165" y="221"/>
                  </a:lnTo>
                  <a:lnTo>
                    <a:pt x="167" y="224"/>
                  </a:lnTo>
                  <a:lnTo>
                    <a:pt x="169" y="227"/>
                  </a:lnTo>
                  <a:lnTo>
                    <a:pt x="171" y="230"/>
                  </a:lnTo>
                  <a:lnTo>
                    <a:pt x="172" y="233"/>
                  </a:lnTo>
                  <a:lnTo>
                    <a:pt x="174" y="236"/>
                  </a:lnTo>
                  <a:lnTo>
                    <a:pt x="176" y="239"/>
                  </a:lnTo>
                  <a:lnTo>
                    <a:pt x="177" y="242"/>
                  </a:lnTo>
                  <a:lnTo>
                    <a:pt x="179" y="245"/>
                  </a:lnTo>
                  <a:lnTo>
                    <a:pt x="180" y="248"/>
                  </a:lnTo>
                  <a:lnTo>
                    <a:pt x="182" y="251"/>
                  </a:lnTo>
                  <a:lnTo>
                    <a:pt x="184" y="254"/>
                  </a:lnTo>
                  <a:lnTo>
                    <a:pt x="185" y="257"/>
                  </a:lnTo>
                  <a:lnTo>
                    <a:pt x="187" y="260"/>
                  </a:lnTo>
                  <a:lnTo>
                    <a:pt x="188" y="264"/>
                  </a:lnTo>
                  <a:lnTo>
                    <a:pt x="190" y="266"/>
                  </a:lnTo>
                  <a:lnTo>
                    <a:pt x="191" y="270"/>
                  </a:lnTo>
                  <a:lnTo>
                    <a:pt x="193" y="272"/>
                  </a:lnTo>
                  <a:lnTo>
                    <a:pt x="194" y="276"/>
                  </a:lnTo>
                  <a:lnTo>
                    <a:pt x="196" y="279"/>
                  </a:lnTo>
                  <a:lnTo>
                    <a:pt x="197" y="282"/>
                  </a:lnTo>
                  <a:lnTo>
                    <a:pt x="199" y="285"/>
                  </a:lnTo>
                  <a:lnTo>
                    <a:pt x="200" y="288"/>
                  </a:lnTo>
                  <a:lnTo>
                    <a:pt x="202" y="291"/>
                  </a:lnTo>
                  <a:lnTo>
                    <a:pt x="203" y="294"/>
                  </a:lnTo>
                  <a:lnTo>
                    <a:pt x="205" y="297"/>
                  </a:lnTo>
                  <a:lnTo>
                    <a:pt x="206" y="300"/>
                  </a:lnTo>
                  <a:lnTo>
                    <a:pt x="208" y="303"/>
                  </a:lnTo>
                  <a:lnTo>
                    <a:pt x="209" y="306"/>
                  </a:lnTo>
                  <a:lnTo>
                    <a:pt x="210" y="310"/>
                  </a:lnTo>
                  <a:lnTo>
                    <a:pt x="212" y="313"/>
                  </a:lnTo>
                  <a:lnTo>
                    <a:pt x="213" y="316"/>
                  </a:lnTo>
                  <a:lnTo>
                    <a:pt x="215" y="319"/>
                  </a:lnTo>
                  <a:lnTo>
                    <a:pt x="216" y="322"/>
                  </a:lnTo>
                  <a:lnTo>
                    <a:pt x="217" y="325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3174" y="2002"/>
              <a:ext cx="227" cy="338"/>
            </a:xfrm>
            <a:custGeom>
              <a:avLst/>
              <a:gdLst>
                <a:gd name="T0" fmla="*/ 2 w 227"/>
                <a:gd name="T1" fmla="*/ 335 h 338"/>
                <a:gd name="T2" fmla="*/ 5 w 227"/>
                <a:gd name="T3" fmla="*/ 328 h 338"/>
                <a:gd name="T4" fmla="*/ 8 w 227"/>
                <a:gd name="T5" fmla="*/ 322 h 338"/>
                <a:gd name="T6" fmla="*/ 11 w 227"/>
                <a:gd name="T7" fmla="*/ 315 h 338"/>
                <a:gd name="T8" fmla="*/ 14 w 227"/>
                <a:gd name="T9" fmla="*/ 309 h 338"/>
                <a:gd name="T10" fmla="*/ 17 w 227"/>
                <a:gd name="T11" fmla="*/ 302 h 338"/>
                <a:gd name="T12" fmla="*/ 20 w 227"/>
                <a:gd name="T13" fmla="*/ 296 h 338"/>
                <a:gd name="T14" fmla="*/ 23 w 227"/>
                <a:gd name="T15" fmla="*/ 289 h 338"/>
                <a:gd name="T16" fmla="*/ 26 w 227"/>
                <a:gd name="T17" fmla="*/ 283 h 338"/>
                <a:gd name="T18" fmla="*/ 29 w 227"/>
                <a:gd name="T19" fmla="*/ 277 h 338"/>
                <a:gd name="T20" fmla="*/ 32 w 227"/>
                <a:gd name="T21" fmla="*/ 270 h 338"/>
                <a:gd name="T22" fmla="*/ 36 w 227"/>
                <a:gd name="T23" fmla="*/ 264 h 338"/>
                <a:gd name="T24" fmla="*/ 39 w 227"/>
                <a:gd name="T25" fmla="*/ 258 h 338"/>
                <a:gd name="T26" fmla="*/ 42 w 227"/>
                <a:gd name="T27" fmla="*/ 252 h 338"/>
                <a:gd name="T28" fmla="*/ 46 w 227"/>
                <a:gd name="T29" fmla="*/ 245 h 338"/>
                <a:gd name="T30" fmla="*/ 49 w 227"/>
                <a:gd name="T31" fmla="*/ 239 h 338"/>
                <a:gd name="T32" fmla="*/ 52 w 227"/>
                <a:gd name="T33" fmla="*/ 233 h 338"/>
                <a:gd name="T34" fmla="*/ 56 w 227"/>
                <a:gd name="T35" fmla="*/ 227 h 338"/>
                <a:gd name="T36" fmla="*/ 60 w 227"/>
                <a:gd name="T37" fmla="*/ 221 h 338"/>
                <a:gd name="T38" fmla="*/ 63 w 227"/>
                <a:gd name="T39" fmla="*/ 214 h 338"/>
                <a:gd name="T40" fmla="*/ 67 w 227"/>
                <a:gd name="T41" fmla="*/ 208 h 338"/>
                <a:gd name="T42" fmla="*/ 70 w 227"/>
                <a:gd name="T43" fmla="*/ 202 h 338"/>
                <a:gd name="T44" fmla="*/ 74 w 227"/>
                <a:gd name="T45" fmla="*/ 196 h 338"/>
                <a:gd name="T46" fmla="*/ 78 w 227"/>
                <a:gd name="T47" fmla="*/ 190 h 338"/>
                <a:gd name="T48" fmla="*/ 82 w 227"/>
                <a:gd name="T49" fmla="*/ 184 h 338"/>
                <a:gd name="T50" fmla="*/ 86 w 227"/>
                <a:gd name="T51" fmla="*/ 178 h 338"/>
                <a:gd name="T52" fmla="*/ 89 w 227"/>
                <a:gd name="T53" fmla="*/ 172 h 338"/>
                <a:gd name="T54" fmla="*/ 93 w 227"/>
                <a:gd name="T55" fmla="*/ 166 h 338"/>
                <a:gd name="T56" fmla="*/ 97 w 227"/>
                <a:gd name="T57" fmla="*/ 160 h 338"/>
                <a:gd name="T58" fmla="*/ 101 w 227"/>
                <a:gd name="T59" fmla="*/ 154 h 338"/>
                <a:gd name="T60" fmla="*/ 105 w 227"/>
                <a:gd name="T61" fmla="*/ 149 h 338"/>
                <a:gd name="T62" fmla="*/ 109 w 227"/>
                <a:gd name="T63" fmla="*/ 143 h 338"/>
                <a:gd name="T64" fmla="*/ 113 w 227"/>
                <a:gd name="T65" fmla="*/ 137 h 338"/>
                <a:gd name="T66" fmla="*/ 117 w 227"/>
                <a:gd name="T67" fmla="*/ 131 h 338"/>
                <a:gd name="T68" fmla="*/ 121 w 227"/>
                <a:gd name="T69" fmla="*/ 125 h 338"/>
                <a:gd name="T70" fmla="*/ 126 w 227"/>
                <a:gd name="T71" fmla="*/ 120 h 338"/>
                <a:gd name="T72" fmla="*/ 130 w 227"/>
                <a:gd name="T73" fmla="*/ 114 h 338"/>
                <a:gd name="T74" fmla="*/ 134 w 227"/>
                <a:gd name="T75" fmla="*/ 108 h 338"/>
                <a:gd name="T76" fmla="*/ 138 w 227"/>
                <a:gd name="T77" fmla="*/ 103 h 338"/>
                <a:gd name="T78" fmla="*/ 143 w 227"/>
                <a:gd name="T79" fmla="*/ 97 h 338"/>
                <a:gd name="T80" fmla="*/ 147 w 227"/>
                <a:gd name="T81" fmla="*/ 91 h 338"/>
                <a:gd name="T82" fmla="*/ 152 w 227"/>
                <a:gd name="T83" fmla="*/ 86 h 338"/>
                <a:gd name="T84" fmla="*/ 156 w 227"/>
                <a:gd name="T85" fmla="*/ 80 h 338"/>
                <a:gd name="T86" fmla="*/ 160 w 227"/>
                <a:gd name="T87" fmla="*/ 75 h 338"/>
                <a:gd name="T88" fmla="*/ 165 w 227"/>
                <a:gd name="T89" fmla="*/ 69 h 338"/>
                <a:gd name="T90" fmla="*/ 170 w 227"/>
                <a:gd name="T91" fmla="*/ 64 h 338"/>
                <a:gd name="T92" fmla="*/ 174 w 227"/>
                <a:gd name="T93" fmla="*/ 58 h 338"/>
                <a:gd name="T94" fmla="*/ 179 w 227"/>
                <a:gd name="T95" fmla="*/ 53 h 338"/>
                <a:gd name="T96" fmla="*/ 183 w 227"/>
                <a:gd name="T97" fmla="*/ 47 h 338"/>
                <a:gd name="T98" fmla="*/ 188 w 227"/>
                <a:gd name="T99" fmla="*/ 42 h 338"/>
                <a:gd name="T100" fmla="*/ 193 w 227"/>
                <a:gd name="T101" fmla="*/ 37 h 338"/>
                <a:gd name="T102" fmla="*/ 198 w 227"/>
                <a:gd name="T103" fmla="*/ 31 h 338"/>
                <a:gd name="T104" fmla="*/ 202 w 227"/>
                <a:gd name="T105" fmla="*/ 26 h 338"/>
                <a:gd name="T106" fmla="*/ 207 w 227"/>
                <a:gd name="T107" fmla="*/ 21 h 338"/>
                <a:gd name="T108" fmla="*/ 212 w 227"/>
                <a:gd name="T109" fmla="*/ 16 h 338"/>
                <a:gd name="T110" fmla="*/ 217 w 227"/>
                <a:gd name="T111" fmla="*/ 11 h 338"/>
                <a:gd name="T112" fmla="*/ 222 w 227"/>
                <a:gd name="T113" fmla="*/ 5 h 338"/>
                <a:gd name="T114" fmla="*/ 227 w 227"/>
                <a:gd name="T1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7" h="338">
                  <a:moveTo>
                    <a:pt x="0" y="338"/>
                  </a:moveTo>
                  <a:lnTo>
                    <a:pt x="2" y="335"/>
                  </a:lnTo>
                  <a:lnTo>
                    <a:pt x="3" y="331"/>
                  </a:lnTo>
                  <a:lnTo>
                    <a:pt x="5" y="328"/>
                  </a:lnTo>
                  <a:lnTo>
                    <a:pt x="6" y="325"/>
                  </a:lnTo>
                  <a:lnTo>
                    <a:pt x="8" y="322"/>
                  </a:lnTo>
                  <a:lnTo>
                    <a:pt x="9" y="318"/>
                  </a:lnTo>
                  <a:lnTo>
                    <a:pt x="11" y="315"/>
                  </a:lnTo>
                  <a:lnTo>
                    <a:pt x="12" y="312"/>
                  </a:lnTo>
                  <a:lnTo>
                    <a:pt x="14" y="309"/>
                  </a:lnTo>
                  <a:lnTo>
                    <a:pt x="15" y="306"/>
                  </a:lnTo>
                  <a:lnTo>
                    <a:pt x="17" y="302"/>
                  </a:lnTo>
                  <a:lnTo>
                    <a:pt x="18" y="299"/>
                  </a:lnTo>
                  <a:lnTo>
                    <a:pt x="20" y="296"/>
                  </a:lnTo>
                  <a:lnTo>
                    <a:pt x="21" y="293"/>
                  </a:lnTo>
                  <a:lnTo>
                    <a:pt x="23" y="289"/>
                  </a:lnTo>
                  <a:lnTo>
                    <a:pt x="24" y="286"/>
                  </a:lnTo>
                  <a:lnTo>
                    <a:pt x="26" y="283"/>
                  </a:lnTo>
                  <a:lnTo>
                    <a:pt x="27" y="280"/>
                  </a:lnTo>
                  <a:lnTo>
                    <a:pt x="29" y="277"/>
                  </a:lnTo>
                  <a:lnTo>
                    <a:pt x="31" y="274"/>
                  </a:lnTo>
                  <a:lnTo>
                    <a:pt x="32" y="270"/>
                  </a:lnTo>
                  <a:lnTo>
                    <a:pt x="34" y="267"/>
                  </a:lnTo>
                  <a:lnTo>
                    <a:pt x="36" y="264"/>
                  </a:lnTo>
                  <a:lnTo>
                    <a:pt x="37" y="261"/>
                  </a:lnTo>
                  <a:lnTo>
                    <a:pt x="39" y="258"/>
                  </a:lnTo>
                  <a:lnTo>
                    <a:pt x="41" y="255"/>
                  </a:lnTo>
                  <a:lnTo>
                    <a:pt x="42" y="252"/>
                  </a:lnTo>
                  <a:lnTo>
                    <a:pt x="44" y="249"/>
                  </a:lnTo>
                  <a:lnTo>
                    <a:pt x="46" y="245"/>
                  </a:lnTo>
                  <a:lnTo>
                    <a:pt x="47" y="242"/>
                  </a:lnTo>
                  <a:lnTo>
                    <a:pt x="49" y="239"/>
                  </a:lnTo>
                  <a:lnTo>
                    <a:pt x="51" y="236"/>
                  </a:lnTo>
                  <a:lnTo>
                    <a:pt x="52" y="233"/>
                  </a:lnTo>
                  <a:lnTo>
                    <a:pt x="54" y="230"/>
                  </a:lnTo>
                  <a:lnTo>
                    <a:pt x="56" y="227"/>
                  </a:lnTo>
                  <a:lnTo>
                    <a:pt x="58" y="224"/>
                  </a:lnTo>
                  <a:lnTo>
                    <a:pt x="60" y="221"/>
                  </a:lnTo>
                  <a:lnTo>
                    <a:pt x="61" y="218"/>
                  </a:lnTo>
                  <a:lnTo>
                    <a:pt x="63" y="214"/>
                  </a:lnTo>
                  <a:lnTo>
                    <a:pt x="65" y="212"/>
                  </a:lnTo>
                  <a:lnTo>
                    <a:pt x="67" y="208"/>
                  </a:lnTo>
                  <a:lnTo>
                    <a:pt x="69" y="205"/>
                  </a:lnTo>
                  <a:lnTo>
                    <a:pt x="70" y="202"/>
                  </a:lnTo>
                  <a:lnTo>
                    <a:pt x="72" y="199"/>
                  </a:lnTo>
                  <a:lnTo>
                    <a:pt x="74" y="196"/>
                  </a:lnTo>
                  <a:lnTo>
                    <a:pt x="76" y="193"/>
                  </a:lnTo>
                  <a:lnTo>
                    <a:pt x="78" y="190"/>
                  </a:lnTo>
                  <a:lnTo>
                    <a:pt x="80" y="187"/>
                  </a:lnTo>
                  <a:lnTo>
                    <a:pt x="82" y="184"/>
                  </a:lnTo>
                  <a:lnTo>
                    <a:pt x="84" y="181"/>
                  </a:lnTo>
                  <a:lnTo>
                    <a:pt x="86" y="178"/>
                  </a:lnTo>
                  <a:lnTo>
                    <a:pt x="87" y="175"/>
                  </a:lnTo>
                  <a:lnTo>
                    <a:pt x="89" y="172"/>
                  </a:lnTo>
                  <a:lnTo>
                    <a:pt x="91" y="169"/>
                  </a:lnTo>
                  <a:lnTo>
                    <a:pt x="93" y="166"/>
                  </a:lnTo>
                  <a:lnTo>
                    <a:pt x="95" y="163"/>
                  </a:lnTo>
                  <a:lnTo>
                    <a:pt x="97" y="160"/>
                  </a:lnTo>
                  <a:lnTo>
                    <a:pt x="99" y="157"/>
                  </a:lnTo>
                  <a:lnTo>
                    <a:pt x="101" y="154"/>
                  </a:lnTo>
                  <a:lnTo>
                    <a:pt x="103" y="152"/>
                  </a:lnTo>
                  <a:lnTo>
                    <a:pt x="105" y="149"/>
                  </a:lnTo>
                  <a:lnTo>
                    <a:pt x="107" y="146"/>
                  </a:lnTo>
                  <a:lnTo>
                    <a:pt x="109" y="143"/>
                  </a:lnTo>
                  <a:lnTo>
                    <a:pt x="111" y="140"/>
                  </a:lnTo>
                  <a:lnTo>
                    <a:pt x="113" y="137"/>
                  </a:lnTo>
                  <a:lnTo>
                    <a:pt x="115" y="134"/>
                  </a:lnTo>
                  <a:lnTo>
                    <a:pt x="117" y="131"/>
                  </a:lnTo>
                  <a:lnTo>
                    <a:pt x="119" y="128"/>
                  </a:lnTo>
                  <a:lnTo>
                    <a:pt x="121" y="125"/>
                  </a:lnTo>
                  <a:lnTo>
                    <a:pt x="124" y="122"/>
                  </a:lnTo>
                  <a:lnTo>
                    <a:pt x="126" y="120"/>
                  </a:lnTo>
                  <a:lnTo>
                    <a:pt x="128" y="117"/>
                  </a:lnTo>
                  <a:lnTo>
                    <a:pt x="130" y="114"/>
                  </a:lnTo>
                  <a:lnTo>
                    <a:pt x="132" y="111"/>
                  </a:lnTo>
                  <a:lnTo>
                    <a:pt x="134" y="108"/>
                  </a:lnTo>
                  <a:lnTo>
                    <a:pt x="136" y="105"/>
                  </a:lnTo>
                  <a:lnTo>
                    <a:pt x="138" y="103"/>
                  </a:lnTo>
                  <a:lnTo>
                    <a:pt x="141" y="100"/>
                  </a:lnTo>
                  <a:lnTo>
                    <a:pt x="143" y="97"/>
                  </a:lnTo>
                  <a:lnTo>
                    <a:pt x="145" y="94"/>
                  </a:lnTo>
                  <a:lnTo>
                    <a:pt x="147" y="91"/>
                  </a:lnTo>
                  <a:lnTo>
                    <a:pt x="149" y="88"/>
                  </a:lnTo>
                  <a:lnTo>
                    <a:pt x="152" y="86"/>
                  </a:lnTo>
                  <a:lnTo>
                    <a:pt x="154" y="83"/>
                  </a:lnTo>
                  <a:lnTo>
                    <a:pt x="156" y="80"/>
                  </a:lnTo>
                  <a:lnTo>
                    <a:pt x="158" y="77"/>
                  </a:lnTo>
                  <a:lnTo>
                    <a:pt x="160" y="75"/>
                  </a:lnTo>
                  <a:lnTo>
                    <a:pt x="163" y="72"/>
                  </a:lnTo>
                  <a:lnTo>
                    <a:pt x="165" y="69"/>
                  </a:lnTo>
                  <a:lnTo>
                    <a:pt x="167" y="67"/>
                  </a:lnTo>
                  <a:lnTo>
                    <a:pt x="170" y="64"/>
                  </a:lnTo>
                  <a:lnTo>
                    <a:pt x="172" y="61"/>
                  </a:lnTo>
                  <a:lnTo>
                    <a:pt x="174" y="58"/>
                  </a:lnTo>
                  <a:lnTo>
                    <a:pt x="176" y="56"/>
                  </a:lnTo>
                  <a:lnTo>
                    <a:pt x="179" y="53"/>
                  </a:lnTo>
                  <a:lnTo>
                    <a:pt x="181" y="50"/>
                  </a:lnTo>
                  <a:lnTo>
                    <a:pt x="183" y="47"/>
                  </a:lnTo>
                  <a:lnTo>
                    <a:pt x="186" y="45"/>
                  </a:lnTo>
                  <a:lnTo>
                    <a:pt x="188" y="42"/>
                  </a:lnTo>
                  <a:lnTo>
                    <a:pt x="190" y="39"/>
                  </a:lnTo>
                  <a:lnTo>
                    <a:pt x="193" y="37"/>
                  </a:lnTo>
                  <a:lnTo>
                    <a:pt x="195" y="34"/>
                  </a:lnTo>
                  <a:lnTo>
                    <a:pt x="198" y="31"/>
                  </a:lnTo>
                  <a:lnTo>
                    <a:pt x="200" y="29"/>
                  </a:lnTo>
                  <a:lnTo>
                    <a:pt x="202" y="26"/>
                  </a:lnTo>
                  <a:lnTo>
                    <a:pt x="205" y="24"/>
                  </a:lnTo>
                  <a:lnTo>
                    <a:pt x="207" y="21"/>
                  </a:lnTo>
                  <a:lnTo>
                    <a:pt x="209" y="18"/>
                  </a:lnTo>
                  <a:lnTo>
                    <a:pt x="212" y="16"/>
                  </a:lnTo>
                  <a:lnTo>
                    <a:pt x="214" y="13"/>
                  </a:lnTo>
                  <a:lnTo>
                    <a:pt x="217" y="11"/>
                  </a:lnTo>
                  <a:lnTo>
                    <a:pt x="219" y="8"/>
                  </a:lnTo>
                  <a:lnTo>
                    <a:pt x="222" y="5"/>
                  </a:lnTo>
                  <a:lnTo>
                    <a:pt x="224" y="3"/>
                  </a:lnTo>
                  <a:lnTo>
                    <a:pt x="227" y="0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4965" y="2805"/>
              <a:ext cx="294" cy="709"/>
            </a:xfrm>
            <a:custGeom>
              <a:avLst/>
              <a:gdLst>
                <a:gd name="T0" fmla="*/ 294 w 294"/>
                <a:gd name="T1" fmla="*/ 10 h 709"/>
                <a:gd name="T2" fmla="*/ 294 w 294"/>
                <a:gd name="T3" fmla="*/ 23 h 709"/>
                <a:gd name="T4" fmla="*/ 293 w 294"/>
                <a:gd name="T5" fmla="*/ 36 h 709"/>
                <a:gd name="T6" fmla="*/ 292 w 294"/>
                <a:gd name="T7" fmla="*/ 49 h 709"/>
                <a:gd name="T8" fmla="*/ 291 w 294"/>
                <a:gd name="T9" fmla="*/ 62 h 709"/>
                <a:gd name="T10" fmla="*/ 290 w 294"/>
                <a:gd name="T11" fmla="*/ 75 h 709"/>
                <a:gd name="T12" fmla="*/ 289 w 294"/>
                <a:gd name="T13" fmla="*/ 88 h 709"/>
                <a:gd name="T14" fmla="*/ 288 w 294"/>
                <a:gd name="T15" fmla="*/ 101 h 709"/>
                <a:gd name="T16" fmla="*/ 286 w 294"/>
                <a:gd name="T17" fmla="*/ 114 h 709"/>
                <a:gd name="T18" fmla="*/ 284 w 294"/>
                <a:gd name="T19" fmla="*/ 127 h 709"/>
                <a:gd name="T20" fmla="*/ 282 w 294"/>
                <a:gd name="T21" fmla="*/ 140 h 709"/>
                <a:gd name="T22" fmla="*/ 280 w 294"/>
                <a:gd name="T23" fmla="*/ 153 h 709"/>
                <a:gd name="T24" fmla="*/ 278 w 294"/>
                <a:gd name="T25" fmla="*/ 166 h 709"/>
                <a:gd name="T26" fmla="*/ 276 w 294"/>
                <a:gd name="T27" fmla="*/ 179 h 709"/>
                <a:gd name="T28" fmla="*/ 273 w 294"/>
                <a:gd name="T29" fmla="*/ 192 h 709"/>
                <a:gd name="T30" fmla="*/ 271 w 294"/>
                <a:gd name="T31" fmla="*/ 205 h 709"/>
                <a:gd name="T32" fmla="*/ 268 w 294"/>
                <a:gd name="T33" fmla="*/ 218 h 709"/>
                <a:gd name="T34" fmla="*/ 265 w 294"/>
                <a:gd name="T35" fmla="*/ 230 h 709"/>
                <a:gd name="T36" fmla="*/ 262 w 294"/>
                <a:gd name="T37" fmla="*/ 243 h 709"/>
                <a:gd name="T38" fmla="*/ 258 w 294"/>
                <a:gd name="T39" fmla="*/ 256 h 709"/>
                <a:gd name="T40" fmla="*/ 255 w 294"/>
                <a:gd name="T41" fmla="*/ 268 h 709"/>
                <a:gd name="T42" fmla="*/ 251 w 294"/>
                <a:gd name="T43" fmla="*/ 281 h 709"/>
                <a:gd name="T44" fmla="*/ 247 w 294"/>
                <a:gd name="T45" fmla="*/ 294 h 709"/>
                <a:gd name="T46" fmla="*/ 243 w 294"/>
                <a:gd name="T47" fmla="*/ 306 h 709"/>
                <a:gd name="T48" fmla="*/ 239 w 294"/>
                <a:gd name="T49" fmla="*/ 318 h 709"/>
                <a:gd name="T50" fmla="*/ 235 w 294"/>
                <a:gd name="T51" fmla="*/ 331 h 709"/>
                <a:gd name="T52" fmla="*/ 230 w 294"/>
                <a:gd name="T53" fmla="*/ 343 h 709"/>
                <a:gd name="T54" fmla="*/ 226 w 294"/>
                <a:gd name="T55" fmla="*/ 356 h 709"/>
                <a:gd name="T56" fmla="*/ 221 w 294"/>
                <a:gd name="T57" fmla="*/ 368 h 709"/>
                <a:gd name="T58" fmla="*/ 216 w 294"/>
                <a:gd name="T59" fmla="*/ 380 h 709"/>
                <a:gd name="T60" fmla="*/ 211 w 294"/>
                <a:gd name="T61" fmla="*/ 392 h 709"/>
                <a:gd name="T62" fmla="*/ 206 w 294"/>
                <a:gd name="T63" fmla="*/ 404 h 709"/>
                <a:gd name="T64" fmla="*/ 200 w 294"/>
                <a:gd name="T65" fmla="*/ 416 h 709"/>
                <a:gd name="T66" fmla="*/ 195 w 294"/>
                <a:gd name="T67" fmla="*/ 428 h 709"/>
                <a:gd name="T68" fmla="*/ 189 w 294"/>
                <a:gd name="T69" fmla="*/ 440 h 709"/>
                <a:gd name="T70" fmla="*/ 183 w 294"/>
                <a:gd name="T71" fmla="*/ 451 h 709"/>
                <a:gd name="T72" fmla="*/ 177 w 294"/>
                <a:gd name="T73" fmla="*/ 463 h 709"/>
                <a:gd name="T74" fmla="*/ 171 w 294"/>
                <a:gd name="T75" fmla="*/ 475 h 709"/>
                <a:gd name="T76" fmla="*/ 165 w 294"/>
                <a:gd name="T77" fmla="*/ 486 h 709"/>
                <a:gd name="T78" fmla="*/ 159 w 294"/>
                <a:gd name="T79" fmla="*/ 498 h 709"/>
                <a:gd name="T80" fmla="*/ 152 w 294"/>
                <a:gd name="T81" fmla="*/ 509 h 709"/>
                <a:gd name="T82" fmla="*/ 145 w 294"/>
                <a:gd name="T83" fmla="*/ 520 h 709"/>
                <a:gd name="T84" fmla="*/ 139 w 294"/>
                <a:gd name="T85" fmla="*/ 531 h 709"/>
                <a:gd name="T86" fmla="*/ 132 w 294"/>
                <a:gd name="T87" fmla="*/ 542 h 709"/>
                <a:gd name="T88" fmla="*/ 124 w 294"/>
                <a:gd name="T89" fmla="*/ 554 h 709"/>
                <a:gd name="T90" fmla="*/ 117 w 294"/>
                <a:gd name="T91" fmla="*/ 565 h 709"/>
                <a:gd name="T92" fmla="*/ 110 w 294"/>
                <a:gd name="T93" fmla="*/ 575 h 709"/>
                <a:gd name="T94" fmla="*/ 102 w 294"/>
                <a:gd name="T95" fmla="*/ 586 h 709"/>
                <a:gd name="T96" fmla="*/ 95 w 294"/>
                <a:gd name="T97" fmla="*/ 597 h 709"/>
                <a:gd name="T98" fmla="*/ 87 w 294"/>
                <a:gd name="T99" fmla="*/ 607 h 709"/>
                <a:gd name="T100" fmla="*/ 79 w 294"/>
                <a:gd name="T101" fmla="*/ 618 h 709"/>
                <a:gd name="T102" fmla="*/ 71 w 294"/>
                <a:gd name="T103" fmla="*/ 628 h 709"/>
                <a:gd name="T104" fmla="*/ 63 w 294"/>
                <a:gd name="T105" fmla="*/ 638 h 709"/>
                <a:gd name="T106" fmla="*/ 54 w 294"/>
                <a:gd name="T107" fmla="*/ 649 h 709"/>
                <a:gd name="T108" fmla="*/ 46 w 294"/>
                <a:gd name="T109" fmla="*/ 659 h 709"/>
                <a:gd name="T110" fmla="*/ 37 w 294"/>
                <a:gd name="T111" fmla="*/ 668 h 709"/>
                <a:gd name="T112" fmla="*/ 29 w 294"/>
                <a:gd name="T113" fmla="*/ 678 h 709"/>
                <a:gd name="T114" fmla="*/ 20 w 294"/>
                <a:gd name="T115" fmla="*/ 688 h 709"/>
                <a:gd name="T116" fmla="*/ 11 w 294"/>
                <a:gd name="T117" fmla="*/ 698 h 709"/>
                <a:gd name="T118" fmla="*/ 2 w 294"/>
                <a:gd name="T119" fmla="*/ 70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4" h="709">
                  <a:moveTo>
                    <a:pt x="294" y="0"/>
                  </a:moveTo>
                  <a:lnTo>
                    <a:pt x="294" y="3"/>
                  </a:lnTo>
                  <a:lnTo>
                    <a:pt x="294" y="7"/>
                  </a:lnTo>
                  <a:lnTo>
                    <a:pt x="294" y="10"/>
                  </a:lnTo>
                  <a:lnTo>
                    <a:pt x="294" y="13"/>
                  </a:lnTo>
                  <a:lnTo>
                    <a:pt x="294" y="16"/>
                  </a:lnTo>
                  <a:lnTo>
                    <a:pt x="294" y="20"/>
                  </a:lnTo>
                  <a:lnTo>
                    <a:pt x="294" y="23"/>
                  </a:lnTo>
                  <a:lnTo>
                    <a:pt x="294" y="26"/>
                  </a:lnTo>
                  <a:lnTo>
                    <a:pt x="293" y="30"/>
                  </a:lnTo>
                  <a:lnTo>
                    <a:pt x="293" y="33"/>
                  </a:lnTo>
                  <a:lnTo>
                    <a:pt x="293" y="36"/>
                  </a:lnTo>
                  <a:lnTo>
                    <a:pt x="293" y="39"/>
                  </a:lnTo>
                  <a:lnTo>
                    <a:pt x="293" y="43"/>
                  </a:lnTo>
                  <a:lnTo>
                    <a:pt x="292" y="46"/>
                  </a:lnTo>
                  <a:lnTo>
                    <a:pt x="292" y="49"/>
                  </a:lnTo>
                  <a:lnTo>
                    <a:pt x="292" y="52"/>
                  </a:lnTo>
                  <a:lnTo>
                    <a:pt x="292" y="56"/>
                  </a:lnTo>
                  <a:lnTo>
                    <a:pt x="292" y="59"/>
                  </a:lnTo>
                  <a:lnTo>
                    <a:pt x="291" y="62"/>
                  </a:lnTo>
                  <a:lnTo>
                    <a:pt x="291" y="66"/>
                  </a:lnTo>
                  <a:lnTo>
                    <a:pt x="291" y="69"/>
                  </a:lnTo>
                  <a:lnTo>
                    <a:pt x="291" y="72"/>
                  </a:lnTo>
                  <a:lnTo>
                    <a:pt x="290" y="75"/>
                  </a:lnTo>
                  <a:lnTo>
                    <a:pt x="290" y="79"/>
                  </a:lnTo>
                  <a:lnTo>
                    <a:pt x="290" y="82"/>
                  </a:lnTo>
                  <a:lnTo>
                    <a:pt x="289" y="85"/>
                  </a:lnTo>
                  <a:lnTo>
                    <a:pt x="289" y="88"/>
                  </a:lnTo>
                  <a:lnTo>
                    <a:pt x="289" y="92"/>
                  </a:lnTo>
                  <a:lnTo>
                    <a:pt x="288" y="95"/>
                  </a:lnTo>
                  <a:lnTo>
                    <a:pt x="288" y="98"/>
                  </a:lnTo>
                  <a:lnTo>
                    <a:pt x="288" y="101"/>
                  </a:lnTo>
                  <a:lnTo>
                    <a:pt x="287" y="105"/>
                  </a:lnTo>
                  <a:lnTo>
                    <a:pt x="287" y="108"/>
                  </a:lnTo>
                  <a:lnTo>
                    <a:pt x="286" y="111"/>
                  </a:lnTo>
                  <a:lnTo>
                    <a:pt x="286" y="114"/>
                  </a:lnTo>
                  <a:lnTo>
                    <a:pt x="286" y="118"/>
                  </a:lnTo>
                  <a:lnTo>
                    <a:pt x="285" y="121"/>
                  </a:lnTo>
                  <a:lnTo>
                    <a:pt x="285" y="124"/>
                  </a:lnTo>
                  <a:lnTo>
                    <a:pt x="284" y="127"/>
                  </a:lnTo>
                  <a:lnTo>
                    <a:pt x="284" y="131"/>
                  </a:lnTo>
                  <a:lnTo>
                    <a:pt x="284" y="134"/>
                  </a:lnTo>
                  <a:lnTo>
                    <a:pt x="283" y="137"/>
                  </a:lnTo>
                  <a:lnTo>
                    <a:pt x="282" y="140"/>
                  </a:lnTo>
                  <a:lnTo>
                    <a:pt x="282" y="144"/>
                  </a:lnTo>
                  <a:lnTo>
                    <a:pt x="282" y="147"/>
                  </a:lnTo>
                  <a:lnTo>
                    <a:pt x="281" y="150"/>
                  </a:lnTo>
                  <a:lnTo>
                    <a:pt x="280" y="153"/>
                  </a:lnTo>
                  <a:lnTo>
                    <a:pt x="280" y="157"/>
                  </a:lnTo>
                  <a:lnTo>
                    <a:pt x="279" y="160"/>
                  </a:lnTo>
                  <a:lnTo>
                    <a:pt x="279" y="163"/>
                  </a:lnTo>
                  <a:lnTo>
                    <a:pt x="278" y="166"/>
                  </a:lnTo>
                  <a:lnTo>
                    <a:pt x="278" y="169"/>
                  </a:lnTo>
                  <a:lnTo>
                    <a:pt x="277" y="173"/>
                  </a:lnTo>
                  <a:lnTo>
                    <a:pt x="276" y="176"/>
                  </a:lnTo>
                  <a:lnTo>
                    <a:pt x="276" y="179"/>
                  </a:lnTo>
                  <a:lnTo>
                    <a:pt x="275" y="182"/>
                  </a:lnTo>
                  <a:lnTo>
                    <a:pt x="275" y="186"/>
                  </a:lnTo>
                  <a:lnTo>
                    <a:pt x="274" y="189"/>
                  </a:lnTo>
                  <a:lnTo>
                    <a:pt x="273" y="192"/>
                  </a:lnTo>
                  <a:lnTo>
                    <a:pt x="273" y="195"/>
                  </a:lnTo>
                  <a:lnTo>
                    <a:pt x="272" y="198"/>
                  </a:lnTo>
                  <a:lnTo>
                    <a:pt x="271" y="202"/>
                  </a:lnTo>
                  <a:lnTo>
                    <a:pt x="271" y="205"/>
                  </a:lnTo>
                  <a:lnTo>
                    <a:pt x="270" y="208"/>
                  </a:lnTo>
                  <a:lnTo>
                    <a:pt x="269" y="211"/>
                  </a:lnTo>
                  <a:lnTo>
                    <a:pt x="269" y="214"/>
                  </a:lnTo>
                  <a:lnTo>
                    <a:pt x="268" y="218"/>
                  </a:lnTo>
                  <a:lnTo>
                    <a:pt x="267" y="221"/>
                  </a:lnTo>
                  <a:lnTo>
                    <a:pt x="266" y="224"/>
                  </a:lnTo>
                  <a:lnTo>
                    <a:pt x="265" y="227"/>
                  </a:lnTo>
                  <a:lnTo>
                    <a:pt x="265" y="230"/>
                  </a:lnTo>
                  <a:lnTo>
                    <a:pt x="264" y="234"/>
                  </a:lnTo>
                  <a:lnTo>
                    <a:pt x="263" y="237"/>
                  </a:lnTo>
                  <a:lnTo>
                    <a:pt x="262" y="240"/>
                  </a:lnTo>
                  <a:lnTo>
                    <a:pt x="262" y="243"/>
                  </a:lnTo>
                  <a:lnTo>
                    <a:pt x="261" y="246"/>
                  </a:lnTo>
                  <a:lnTo>
                    <a:pt x="260" y="249"/>
                  </a:lnTo>
                  <a:lnTo>
                    <a:pt x="259" y="253"/>
                  </a:lnTo>
                  <a:lnTo>
                    <a:pt x="258" y="256"/>
                  </a:lnTo>
                  <a:lnTo>
                    <a:pt x="257" y="259"/>
                  </a:lnTo>
                  <a:lnTo>
                    <a:pt x="256" y="262"/>
                  </a:lnTo>
                  <a:lnTo>
                    <a:pt x="256" y="265"/>
                  </a:lnTo>
                  <a:lnTo>
                    <a:pt x="255" y="268"/>
                  </a:lnTo>
                  <a:lnTo>
                    <a:pt x="254" y="272"/>
                  </a:lnTo>
                  <a:lnTo>
                    <a:pt x="253" y="275"/>
                  </a:lnTo>
                  <a:lnTo>
                    <a:pt x="252" y="278"/>
                  </a:lnTo>
                  <a:lnTo>
                    <a:pt x="251" y="281"/>
                  </a:lnTo>
                  <a:lnTo>
                    <a:pt x="250" y="284"/>
                  </a:lnTo>
                  <a:lnTo>
                    <a:pt x="249" y="287"/>
                  </a:lnTo>
                  <a:lnTo>
                    <a:pt x="248" y="290"/>
                  </a:lnTo>
                  <a:lnTo>
                    <a:pt x="247" y="294"/>
                  </a:lnTo>
                  <a:lnTo>
                    <a:pt x="246" y="297"/>
                  </a:lnTo>
                  <a:lnTo>
                    <a:pt x="245" y="300"/>
                  </a:lnTo>
                  <a:lnTo>
                    <a:pt x="244" y="303"/>
                  </a:lnTo>
                  <a:lnTo>
                    <a:pt x="243" y="306"/>
                  </a:lnTo>
                  <a:lnTo>
                    <a:pt x="242" y="309"/>
                  </a:lnTo>
                  <a:lnTo>
                    <a:pt x="241" y="312"/>
                  </a:lnTo>
                  <a:lnTo>
                    <a:pt x="240" y="315"/>
                  </a:lnTo>
                  <a:lnTo>
                    <a:pt x="239" y="318"/>
                  </a:lnTo>
                  <a:lnTo>
                    <a:pt x="238" y="322"/>
                  </a:lnTo>
                  <a:lnTo>
                    <a:pt x="237" y="325"/>
                  </a:lnTo>
                  <a:lnTo>
                    <a:pt x="236" y="328"/>
                  </a:lnTo>
                  <a:lnTo>
                    <a:pt x="235" y="331"/>
                  </a:lnTo>
                  <a:lnTo>
                    <a:pt x="234" y="334"/>
                  </a:lnTo>
                  <a:lnTo>
                    <a:pt x="233" y="337"/>
                  </a:lnTo>
                  <a:lnTo>
                    <a:pt x="231" y="340"/>
                  </a:lnTo>
                  <a:lnTo>
                    <a:pt x="230" y="343"/>
                  </a:lnTo>
                  <a:lnTo>
                    <a:pt x="229" y="346"/>
                  </a:lnTo>
                  <a:lnTo>
                    <a:pt x="228" y="349"/>
                  </a:lnTo>
                  <a:lnTo>
                    <a:pt x="227" y="352"/>
                  </a:lnTo>
                  <a:lnTo>
                    <a:pt x="226" y="356"/>
                  </a:lnTo>
                  <a:lnTo>
                    <a:pt x="224" y="358"/>
                  </a:lnTo>
                  <a:lnTo>
                    <a:pt x="223" y="362"/>
                  </a:lnTo>
                  <a:lnTo>
                    <a:pt x="222" y="365"/>
                  </a:lnTo>
                  <a:lnTo>
                    <a:pt x="221" y="368"/>
                  </a:lnTo>
                  <a:lnTo>
                    <a:pt x="220" y="371"/>
                  </a:lnTo>
                  <a:lnTo>
                    <a:pt x="218" y="374"/>
                  </a:lnTo>
                  <a:lnTo>
                    <a:pt x="217" y="377"/>
                  </a:lnTo>
                  <a:lnTo>
                    <a:pt x="216" y="380"/>
                  </a:lnTo>
                  <a:lnTo>
                    <a:pt x="215" y="383"/>
                  </a:lnTo>
                  <a:lnTo>
                    <a:pt x="213" y="386"/>
                  </a:lnTo>
                  <a:lnTo>
                    <a:pt x="212" y="389"/>
                  </a:lnTo>
                  <a:lnTo>
                    <a:pt x="211" y="392"/>
                  </a:lnTo>
                  <a:lnTo>
                    <a:pt x="210" y="395"/>
                  </a:lnTo>
                  <a:lnTo>
                    <a:pt x="208" y="398"/>
                  </a:lnTo>
                  <a:lnTo>
                    <a:pt x="207" y="401"/>
                  </a:lnTo>
                  <a:lnTo>
                    <a:pt x="206" y="404"/>
                  </a:lnTo>
                  <a:lnTo>
                    <a:pt x="205" y="407"/>
                  </a:lnTo>
                  <a:lnTo>
                    <a:pt x="203" y="410"/>
                  </a:lnTo>
                  <a:lnTo>
                    <a:pt x="202" y="413"/>
                  </a:lnTo>
                  <a:lnTo>
                    <a:pt x="200" y="416"/>
                  </a:lnTo>
                  <a:lnTo>
                    <a:pt x="199" y="419"/>
                  </a:lnTo>
                  <a:lnTo>
                    <a:pt x="198" y="422"/>
                  </a:lnTo>
                  <a:lnTo>
                    <a:pt x="196" y="425"/>
                  </a:lnTo>
                  <a:lnTo>
                    <a:pt x="195" y="428"/>
                  </a:lnTo>
                  <a:lnTo>
                    <a:pt x="194" y="431"/>
                  </a:lnTo>
                  <a:lnTo>
                    <a:pt x="192" y="434"/>
                  </a:lnTo>
                  <a:lnTo>
                    <a:pt x="191" y="437"/>
                  </a:lnTo>
                  <a:lnTo>
                    <a:pt x="189" y="440"/>
                  </a:lnTo>
                  <a:lnTo>
                    <a:pt x="188" y="443"/>
                  </a:lnTo>
                  <a:lnTo>
                    <a:pt x="186" y="446"/>
                  </a:lnTo>
                  <a:lnTo>
                    <a:pt x="185" y="448"/>
                  </a:lnTo>
                  <a:lnTo>
                    <a:pt x="183" y="451"/>
                  </a:lnTo>
                  <a:lnTo>
                    <a:pt x="182" y="454"/>
                  </a:lnTo>
                  <a:lnTo>
                    <a:pt x="180" y="457"/>
                  </a:lnTo>
                  <a:lnTo>
                    <a:pt x="179" y="460"/>
                  </a:lnTo>
                  <a:lnTo>
                    <a:pt x="177" y="463"/>
                  </a:lnTo>
                  <a:lnTo>
                    <a:pt x="176" y="466"/>
                  </a:lnTo>
                  <a:lnTo>
                    <a:pt x="174" y="469"/>
                  </a:lnTo>
                  <a:lnTo>
                    <a:pt x="173" y="472"/>
                  </a:lnTo>
                  <a:lnTo>
                    <a:pt x="171" y="475"/>
                  </a:lnTo>
                  <a:lnTo>
                    <a:pt x="170" y="478"/>
                  </a:lnTo>
                  <a:lnTo>
                    <a:pt x="168" y="480"/>
                  </a:lnTo>
                  <a:lnTo>
                    <a:pt x="167" y="483"/>
                  </a:lnTo>
                  <a:lnTo>
                    <a:pt x="165" y="486"/>
                  </a:lnTo>
                  <a:lnTo>
                    <a:pt x="163" y="489"/>
                  </a:lnTo>
                  <a:lnTo>
                    <a:pt x="162" y="492"/>
                  </a:lnTo>
                  <a:lnTo>
                    <a:pt x="160" y="495"/>
                  </a:lnTo>
                  <a:lnTo>
                    <a:pt x="159" y="498"/>
                  </a:lnTo>
                  <a:lnTo>
                    <a:pt x="157" y="500"/>
                  </a:lnTo>
                  <a:lnTo>
                    <a:pt x="155" y="503"/>
                  </a:lnTo>
                  <a:lnTo>
                    <a:pt x="154" y="506"/>
                  </a:lnTo>
                  <a:lnTo>
                    <a:pt x="152" y="509"/>
                  </a:lnTo>
                  <a:lnTo>
                    <a:pt x="150" y="512"/>
                  </a:lnTo>
                  <a:lnTo>
                    <a:pt x="149" y="515"/>
                  </a:lnTo>
                  <a:lnTo>
                    <a:pt x="147" y="517"/>
                  </a:lnTo>
                  <a:lnTo>
                    <a:pt x="145" y="520"/>
                  </a:lnTo>
                  <a:lnTo>
                    <a:pt x="144" y="523"/>
                  </a:lnTo>
                  <a:lnTo>
                    <a:pt x="142" y="526"/>
                  </a:lnTo>
                  <a:lnTo>
                    <a:pt x="140" y="529"/>
                  </a:lnTo>
                  <a:lnTo>
                    <a:pt x="139" y="531"/>
                  </a:lnTo>
                  <a:lnTo>
                    <a:pt x="137" y="534"/>
                  </a:lnTo>
                  <a:lnTo>
                    <a:pt x="135" y="537"/>
                  </a:lnTo>
                  <a:lnTo>
                    <a:pt x="133" y="540"/>
                  </a:lnTo>
                  <a:lnTo>
                    <a:pt x="132" y="542"/>
                  </a:lnTo>
                  <a:lnTo>
                    <a:pt x="130" y="545"/>
                  </a:lnTo>
                  <a:lnTo>
                    <a:pt x="128" y="548"/>
                  </a:lnTo>
                  <a:lnTo>
                    <a:pt x="126" y="551"/>
                  </a:lnTo>
                  <a:lnTo>
                    <a:pt x="124" y="554"/>
                  </a:lnTo>
                  <a:lnTo>
                    <a:pt x="123" y="556"/>
                  </a:lnTo>
                  <a:lnTo>
                    <a:pt x="121" y="559"/>
                  </a:lnTo>
                  <a:lnTo>
                    <a:pt x="119" y="562"/>
                  </a:lnTo>
                  <a:lnTo>
                    <a:pt x="117" y="565"/>
                  </a:lnTo>
                  <a:lnTo>
                    <a:pt x="115" y="567"/>
                  </a:lnTo>
                  <a:lnTo>
                    <a:pt x="114" y="570"/>
                  </a:lnTo>
                  <a:lnTo>
                    <a:pt x="112" y="573"/>
                  </a:lnTo>
                  <a:lnTo>
                    <a:pt x="110" y="575"/>
                  </a:lnTo>
                  <a:lnTo>
                    <a:pt x="108" y="578"/>
                  </a:lnTo>
                  <a:lnTo>
                    <a:pt x="106" y="581"/>
                  </a:lnTo>
                  <a:lnTo>
                    <a:pt x="104" y="583"/>
                  </a:lnTo>
                  <a:lnTo>
                    <a:pt x="102" y="586"/>
                  </a:lnTo>
                  <a:lnTo>
                    <a:pt x="100" y="589"/>
                  </a:lnTo>
                  <a:lnTo>
                    <a:pt x="98" y="591"/>
                  </a:lnTo>
                  <a:lnTo>
                    <a:pt x="97" y="594"/>
                  </a:lnTo>
                  <a:lnTo>
                    <a:pt x="95" y="597"/>
                  </a:lnTo>
                  <a:lnTo>
                    <a:pt x="93" y="599"/>
                  </a:lnTo>
                  <a:lnTo>
                    <a:pt x="91" y="602"/>
                  </a:lnTo>
                  <a:lnTo>
                    <a:pt x="89" y="605"/>
                  </a:lnTo>
                  <a:lnTo>
                    <a:pt x="87" y="607"/>
                  </a:lnTo>
                  <a:lnTo>
                    <a:pt x="85" y="610"/>
                  </a:lnTo>
                  <a:lnTo>
                    <a:pt x="83" y="613"/>
                  </a:lnTo>
                  <a:lnTo>
                    <a:pt x="81" y="615"/>
                  </a:lnTo>
                  <a:lnTo>
                    <a:pt x="79" y="618"/>
                  </a:lnTo>
                  <a:lnTo>
                    <a:pt x="77" y="620"/>
                  </a:lnTo>
                  <a:lnTo>
                    <a:pt x="75" y="623"/>
                  </a:lnTo>
                  <a:lnTo>
                    <a:pt x="73" y="626"/>
                  </a:lnTo>
                  <a:lnTo>
                    <a:pt x="71" y="628"/>
                  </a:lnTo>
                  <a:lnTo>
                    <a:pt x="69" y="631"/>
                  </a:lnTo>
                  <a:lnTo>
                    <a:pt x="67" y="633"/>
                  </a:lnTo>
                  <a:lnTo>
                    <a:pt x="65" y="636"/>
                  </a:lnTo>
                  <a:lnTo>
                    <a:pt x="63" y="638"/>
                  </a:lnTo>
                  <a:lnTo>
                    <a:pt x="61" y="641"/>
                  </a:lnTo>
                  <a:lnTo>
                    <a:pt x="59" y="643"/>
                  </a:lnTo>
                  <a:lnTo>
                    <a:pt x="57" y="646"/>
                  </a:lnTo>
                  <a:lnTo>
                    <a:pt x="54" y="649"/>
                  </a:lnTo>
                  <a:lnTo>
                    <a:pt x="52" y="651"/>
                  </a:lnTo>
                  <a:lnTo>
                    <a:pt x="50" y="653"/>
                  </a:lnTo>
                  <a:lnTo>
                    <a:pt x="48" y="656"/>
                  </a:lnTo>
                  <a:lnTo>
                    <a:pt x="46" y="659"/>
                  </a:lnTo>
                  <a:lnTo>
                    <a:pt x="44" y="661"/>
                  </a:lnTo>
                  <a:lnTo>
                    <a:pt x="42" y="664"/>
                  </a:lnTo>
                  <a:lnTo>
                    <a:pt x="40" y="666"/>
                  </a:lnTo>
                  <a:lnTo>
                    <a:pt x="37" y="668"/>
                  </a:lnTo>
                  <a:lnTo>
                    <a:pt x="35" y="671"/>
                  </a:lnTo>
                  <a:lnTo>
                    <a:pt x="33" y="673"/>
                  </a:lnTo>
                  <a:lnTo>
                    <a:pt x="31" y="676"/>
                  </a:lnTo>
                  <a:lnTo>
                    <a:pt x="29" y="678"/>
                  </a:lnTo>
                  <a:lnTo>
                    <a:pt x="27" y="681"/>
                  </a:lnTo>
                  <a:lnTo>
                    <a:pt x="24" y="683"/>
                  </a:lnTo>
                  <a:lnTo>
                    <a:pt x="22" y="686"/>
                  </a:lnTo>
                  <a:lnTo>
                    <a:pt x="20" y="688"/>
                  </a:lnTo>
                  <a:lnTo>
                    <a:pt x="18" y="690"/>
                  </a:lnTo>
                  <a:lnTo>
                    <a:pt x="15" y="693"/>
                  </a:lnTo>
                  <a:lnTo>
                    <a:pt x="13" y="695"/>
                  </a:lnTo>
                  <a:lnTo>
                    <a:pt x="11" y="698"/>
                  </a:lnTo>
                  <a:lnTo>
                    <a:pt x="9" y="700"/>
                  </a:lnTo>
                  <a:lnTo>
                    <a:pt x="6" y="703"/>
                  </a:lnTo>
                  <a:lnTo>
                    <a:pt x="4" y="705"/>
                  </a:lnTo>
                  <a:lnTo>
                    <a:pt x="2" y="707"/>
                  </a:lnTo>
                  <a:lnTo>
                    <a:pt x="0" y="709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4646" y="3220"/>
              <a:ext cx="567" cy="566"/>
            </a:xfrm>
            <a:custGeom>
              <a:avLst/>
              <a:gdLst>
                <a:gd name="T0" fmla="*/ 563 w 567"/>
                <a:gd name="T1" fmla="*/ 9 h 566"/>
                <a:gd name="T2" fmla="*/ 558 w 567"/>
                <a:gd name="T3" fmla="*/ 22 h 566"/>
                <a:gd name="T4" fmla="*/ 552 w 567"/>
                <a:gd name="T5" fmla="*/ 34 h 566"/>
                <a:gd name="T6" fmla="*/ 546 w 567"/>
                <a:gd name="T7" fmla="*/ 47 h 566"/>
                <a:gd name="T8" fmla="*/ 540 w 567"/>
                <a:gd name="T9" fmla="*/ 59 h 566"/>
                <a:gd name="T10" fmla="*/ 534 w 567"/>
                <a:gd name="T11" fmla="*/ 71 h 566"/>
                <a:gd name="T12" fmla="*/ 527 w 567"/>
                <a:gd name="T13" fmla="*/ 83 h 566"/>
                <a:gd name="T14" fmla="*/ 521 w 567"/>
                <a:gd name="T15" fmla="*/ 95 h 566"/>
                <a:gd name="T16" fmla="*/ 514 w 567"/>
                <a:gd name="T17" fmla="*/ 107 h 566"/>
                <a:gd name="T18" fmla="*/ 507 w 567"/>
                <a:gd name="T19" fmla="*/ 119 h 566"/>
                <a:gd name="T20" fmla="*/ 500 w 567"/>
                <a:gd name="T21" fmla="*/ 131 h 566"/>
                <a:gd name="T22" fmla="*/ 493 w 567"/>
                <a:gd name="T23" fmla="*/ 142 h 566"/>
                <a:gd name="T24" fmla="*/ 485 w 567"/>
                <a:gd name="T25" fmla="*/ 154 h 566"/>
                <a:gd name="T26" fmla="*/ 478 w 567"/>
                <a:gd name="T27" fmla="*/ 165 h 566"/>
                <a:gd name="T28" fmla="*/ 471 w 567"/>
                <a:gd name="T29" fmla="*/ 176 h 566"/>
                <a:gd name="T30" fmla="*/ 463 w 567"/>
                <a:gd name="T31" fmla="*/ 188 h 566"/>
                <a:gd name="T32" fmla="*/ 455 w 567"/>
                <a:gd name="T33" fmla="*/ 199 h 566"/>
                <a:gd name="T34" fmla="*/ 447 w 567"/>
                <a:gd name="T35" fmla="*/ 210 h 566"/>
                <a:gd name="T36" fmla="*/ 439 w 567"/>
                <a:gd name="T37" fmla="*/ 221 h 566"/>
                <a:gd name="T38" fmla="*/ 430 w 567"/>
                <a:gd name="T39" fmla="*/ 232 h 566"/>
                <a:gd name="T40" fmla="*/ 422 w 567"/>
                <a:gd name="T41" fmla="*/ 243 h 566"/>
                <a:gd name="T42" fmla="*/ 413 w 567"/>
                <a:gd name="T43" fmla="*/ 253 h 566"/>
                <a:gd name="T44" fmla="*/ 405 w 567"/>
                <a:gd name="T45" fmla="*/ 264 h 566"/>
                <a:gd name="T46" fmla="*/ 396 w 567"/>
                <a:gd name="T47" fmla="*/ 274 h 566"/>
                <a:gd name="T48" fmla="*/ 387 w 567"/>
                <a:gd name="T49" fmla="*/ 285 h 566"/>
                <a:gd name="T50" fmla="*/ 378 w 567"/>
                <a:gd name="T51" fmla="*/ 295 h 566"/>
                <a:gd name="T52" fmla="*/ 369 w 567"/>
                <a:gd name="T53" fmla="*/ 305 h 566"/>
                <a:gd name="T54" fmla="*/ 360 w 567"/>
                <a:gd name="T55" fmla="*/ 315 h 566"/>
                <a:gd name="T56" fmla="*/ 350 w 567"/>
                <a:gd name="T57" fmla="*/ 325 h 566"/>
                <a:gd name="T58" fmla="*/ 340 w 567"/>
                <a:gd name="T59" fmla="*/ 335 h 566"/>
                <a:gd name="T60" fmla="*/ 331 w 567"/>
                <a:gd name="T61" fmla="*/ 344 h 566"/>
                <a:gd name="T62" fmla="*/ 321 w 567"/>
                <a:gd name="T63" fmla="*/ 354 h 566"/>
                <a:gd name="T64" fmla="*/ 311 w 567"/>
                <a:gd name="T65" fmla="*/ 363 h 566"/>
                <a:gd name="T66" fmla="*/ 301 w 567"/>
                <a:gd name="T67" fmla="*/ 372 h 566"/>
                <a:gd name="T68" fmla="*/ 291 w 567"/>
                <a:gd name="T69" fmla="*/ 381 h 566"/>
                <a:gd name="T70" fmla="*/ 280 w 567"/>
                <a:gd name="T71" fmla="*/ 391 h 566"/>
                <a:gd name="T72" fmla="*/ 270 w 567"/>
                <a:gd name="T73" fmla="*/ 399 h 566"/>
                <a:gd name="T74" fmla="*/ 259 w 567"/>
                <a:gd name="T75" fmla="*/ 408 h 566"/>
                <a:gd name="T76" fmla="*/ 249 w 567"/>
                <a:gd name="T77" fmla="*/ 417 h 566"/>
                <a:gd name="T78" fmla="*/ 238 w 567"/>
                <a:gd name="T79" fmla="*/ 425 h 566"/>
                <a:gd name="T80" fmla="*/ 227 w 567"/>
                <a:gd name="T81" fmla="*/ 433 h 566"/>
                <a:gd name="T82" fmla="*/ 216 w 567"/>
                <a:gd name="T83" fmla="*/ 442 h 566"/>
                <a:gd name="T84" fmla="*/ 205 w 567"/>
                <a:gd name="T85" fmla="*/ 450 h 566"/>
                <a:gd name="T86" fmla="*/ 194 w 567"/>
                <a:gd name="T87" fmla="*/ 458 h 566"/>
                <a:gd name="T88" fmla="*/ 183 w 567"/>
                <a:gd name="T89" fmla="*/ 465 h 566"/>
                <a:gd name="T90" fmla="*/ 172 w 567"/>
                <a:gd name="T91" fmla="*/ 473 h 566"/>
                <a:gd name="T92" fmla="*/ 160 w 567"/>
                <a:gd name="T93" fmla="*/ 480 h 566"/>
                <a:gd name="T94" fmla="*/ 148 w 567"/>
                <a:gd name="T95" fmla="*/ 488 h 566"/>
                <a:gd name="T96" fmla="*/ 137 w 567"/>
                <a:gd name="T97" fmla="*/ 495 h 566"/>
                <a:gd name="T98" fmla="*/ 125 w 567"/>
                <a:gd name="T99" fmla="*/ 502 h 566"/>
                <a:gd name="T100" fmla="*/ 113 w 567"/>
                <a:gd name="T101" fmla="*/ 509 h 566"/>
                <a:gd name="T102" fmla="*/ 101 w 567"/>
                <a:gd name="T103" fmla="*/ 516 h 566"/>
                <a:gd name="T104" fmla="*/ 90 w 567"/>
                <a:gd name="T105" fmla="*/ 522 h 566"/>
                <a:gd name="T106" fmla="*/ 78 w 567"/>
                <a:gd name="T107" fmla="*/ 529 h 566"/>
                <a:gd name="T108" fmla="*/ 65 w 567"/>
                <a:gd name="T109" fmla="*/ 535 h 566"/>
                <a:gd name="T110" fmla="*/ 53 w 567"/>
                <a:gd name="T111" fmla="*/ 541 h 566"/>
                <a:gd name="T112" fmla="*/ 41 w 567"/>
                <a:gd name="T113" fmla="*/ 547 h 566"/>
                <a:gd name="T114" fmla="*/ 29 w 567"/>
                <a:gd name="T115" fmla="*/ 553 h 566"/>
                <a:gd name="T116" fmla="*/ 16 w 567"/>
                <a:gd name="T117" fmla="*/ 559 h 566"/>
                <a:gd name="T118" fmla="*/ 3 w 567"/>
                <a:gd name="T119" fmla="*/ 56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7" h="566">
                  <a:moveTo>
                    <a:pt x="567" y="0"/>
                  </a:moveTo>
                  <a:lnTo>
                    <a:pt x="566" y="3"/>
                  </a:lnTo>
                  <a:lnTo>
                    <a:pt x="565" y="6"/>
                  </a:lnTo>
                  <a:lnTo>
                    <a:pt x="563" y="9"/>
                  </a:lnTo>
                  <a:lnTo>
                    <a:pt x="562" y="13"/>
                  </a:lnTo>
                  <a:lnTo>
                    <a:pt x="560" y="16"/>
                  </a:lnTo>
                  <a:lnTo>
                    <a:pt x="559" y="19"/>
                  </a:lnTo>
                  <a:lnTo>
                    <a:pt x="558" y="22"/>
                  </a:lnTo>
                  <a:lnTo>
                    <a:pt x="556" y="25"/>
                  </a:lnTo>
                  <a:lnTo>
                    <a:pt x="555" y="28"/>
                  </a:lnTo>
                  <a:lnTo>
                    <a:pt x="553" y="31"/>
                  </a:lnTo>
                  <a:lnTo>
                    <a:pt x="552" y="34"/>
                  </a:lnTo>
                  <a:lnTo>
                    <a:pt x="550" y="37"/>
                  </a:lnTo>
                  <a:lnTo>
                    <a:pt x="549" y="41"/>
                  </a:lnTo>
                  <a:lnTo>
                    <a:pt x="547" y="44"/>
                  </a:lnTo>
                  <a:lnTo>
                    <a:pt x="546" y="47"/>
                  </a:lnTo>
                  <a:lnTo>
                    <a:pt x="544" y="50"/>
                  </a:lnTo>
                  <a:lnTo>
                    <a:pt x="543" y="53"/>
                  </a:lnTo>
                  <a:lnTo>
                    <a:pt x="541" y="56"/>
                  </a:lnTo>
                  <a:lnTo>
                    <a:pt x="540" y="59"/>
                  </a:lnTo>
                  <a:lnTo>
                    <a:pt x="538" y="62"/>
                  </a:lnTo>
                  <a:lnTo>
                    <a:pt x="537" y="65"/>
                  </a:lnTo>
                  <a:lnTo>
                    <a:pt x="535" y="68"/>
                  </a:lnTo>
                  <a:lnTo>
                    <a:pt x="534" y="71"/>
                  </a:lnTo>
                  <a:lnTo>
                    <a:pt x="532" y="74"/>
                  </a:lnTo>
                  <a:lnTo>
                    <a:pt x="530" y="77"/>
                  </a:lnTo>
                  <a:lnTo>
                    <a:pt x="529" y="80"/>
                  </a:lnTo>
                  <a:lnTo>
                    <a:pt x="527" y="83"/>
                  </a:lnTo>
                  <a:lnTo>
                    <a:pt x="526" y="86"/>
                  </a:lnTo>
                  <a:lnTo>
                    <a:pt x="524" y="89"/>
                  </a:lnTo>
                  <a:lnTo>
                    <a:pt x="522" y="92"/>
                  </a:lnTo>
                  <a:lnTo>
                    <a:pt x="521" y="95"/>
                  </a:lnTo>
                  <a:lnTo>
                    <a:pt x="519" y="98"/>
                  </a:lnTo>
                  <a:lnTo>
                    <a:pt x="517" y="101"/>
                  </a:lnTo>
                  <a:lnTo>
                    <a:pt x="515" y="104"/>
                  </a:lnTo>
                  <a:lnTo>
                    <a:pt x="514" y="107"/>
                  </a:lnTo>
                  <a:lnTo>
                    <a:pt x="512" y="110"/>
                  </a:lnTo>
                  <a:lnTo>
                    <a:pt x="511" y="113"/>
                  </a:lnTo>
                  <a:lnTo>
                    <a:pt x="509" y="116"/>
                  </a:lnTo>
                  <a:lnTo>
                    <a:pt x="507" y="119"/>
                  </a:lnTo>
                  <a:lnTo>
                    <a:pt x="505" y="122"/>
                  </a:lnTo>
                  <a:lnTo>
                    <a:pt x="504" y="125"/>
                  </a:lnTo>
                  <a:lnTo>
                    <a:pt x="502" y="128"/>
                  </a:lnTo>
                  <a:lnTo>
                    <a:pt x="500" y="131"/>
                  </a:lnTo>
                  <a:lnTo>
                    <a:pt x="498" y="134"/>
                  </a:lnTo>
                  <a:lnTo>
                    <a:pt x="496" y="136"/>
                  </a:lnTo>
                  <a:lnTo>
                    <a:pt x="495" y="139"/>
                  </a:lnTo>
                  <a:lnTo>
                    <a:pt x="493" y="142"/>
                  </a:lnTo>
                  <a:lnTo>
                    <a:pt x="491" y="145"/>
                  </a:lnTo>
                  <a:lnTo>
                    <a:pt x="489" y="148"/>
                  </a:lnTo>
                  <a:lnTo>
                    <a:pt x="488" y="151"/>
                  </a:lnTo>
                  <a:lnTo>
                    <a:pt x="485" y="154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0" y="162"/>
                  </a:lnTo>
                  <a:lnTo>
                    <a:pt x="478" y="165"/>
                  </a:lnTo>
                  <a:lnTo>
                    <a:pt x="476" y="168"/>
                  </a:lnTo>
                  <a:lnTo>
                    <a:pt x="474" y="171"/>
                  </a:lnTo>
                  <a:lnTo>
                    <a:pt x="473" y="174"/>
                  </a:lnTo>
                  <a:lnTo>
                    <a:pt x="471" y="176"/>
                  </a:lnTo>
                  <a:lnTo>
                    <a:pt x="469" y="179"/>
                  </a:lnTo>
                  <a:lnTo>
                    <a:pt x="467" y="182"/>
                  </a:lnTo>
                  <a:lnTo>
                    <a:pt x="465" y="185"/>
                  </a:lnTo>
                  <a:lnTo>
                    <a:pt x="463" y="188"/>
                  </a:lnTo>
                  <a:lnTo>
                    <a:pt x="461" y="191"/>
                  </a:lnTo>
                  <a:lnTo>
                    <a:pt x="459" y="193"/>
                  </a:lnTo>
                  <a:lnTo>
                    <a:pt x="457" y="196"/>
                  </a:lnTo>
                  <a:lnTo>
                    <a:pt x="455" y="199"/>
                  </a:lnTo>
                  <a:lnTo>
                    <a:pt x="453" y="202"/>
                  </a:lnTo>
                  <a:lnTo>
                    <a:pt x="451" y="204"/>
                  </a:lnTo>
                  <a:lnTo>
                    <a:pt x="449" y="207"/>
                  </a:lnTo>
                  <a:lnTo>
                    <a:pt x="447" y="210"/>
                  </a:lnTo>
                  <a:lnTo>
                    <a:pt x="445" y="213"/>
                  </a:lnTo>
                  <a:lnTo>
                    <a:pt x="443" y="216"/>
                  </a:lnTo>
                  <a:lnTo>
                    <a:pt x="441" y="218"/>
                  </a:lnTo>
                  <a:lnTo>
                    <a:pt x="439" y="221"/>
                  </a:lnTo>
                  <a:lnTo>
                    <a:pt x="437" y="224"/>
                  </a:lnTo>
                  <a:lnTo>
                    <a:pt x="435" y="226"/>
                  </a:lnTo>
                  <a:lnTo>
                    <a:pt x="433" y="229"/>
                  </a:lnTo>
                  <a:lnTo>
                    <a:pt x="430" y="232"/>
                  </a:lnTo>
                  <a:lnTo>
                    <a:pt x="428" y="235"/>
                  </a:lnTo>
                  <a:lnTo>
                    <a:pt x="426" y="237"/>
                  </a:lnTo>
                  <a:lnTo>
                    <a:pt x="424" y="240"/>
                  </a:lnTo>
                  <a:lnTo>
                    <a:pt x="422" y="243"/>
                  </a:lnTo>
                  <a:lnTo>
                    <a:pt x="420" y="245"/>
                  </a:lnTo>
                  <a:lnTo>
                    <a:pt x="418" y="248"/>
                  </a:lnTo>
                  <a:lnTo>
                    <a:pt x="416" y="251"/>
                  </a:lnTo>
                  <a:lnTo>
                    <a:pt x="413" y="253"/>
                  </a:lnTo>
                  <a:lnTo>
                    <a:pt x="411" y="256"/>
                  </a:lnTo>
                  <a:lnTo>
                    <a:pt x="409" y="259"/>
                  </a:lnTo>
                  <a:lnTo>
                    <a:pt x="407" y="261"/>
                  </a:lnTo>
                  <a:lnTo>
                    <a:pt x="405" y="264"/>
                  </a:lnTo>
                  <a:lnTo>
                    <a:pt x="403" y="266"/>
                  </a:lnTo>
                  <a:lnTo>
                    <a:pt x="400" y="269"/>
                  </a:lnTo>
                  <a:lnTo>
                    <a:pt x="398" y="272"/>
                  </a:lnTo>
                  <a:lnTo>
                    <a:pt x="396" y="274"/>
                  </a:lnTo>
                  <a:lnTo>
                    <a:pt x="394" y="277"/>
                  </a:lnTo>
                  <a:lnTo>
                    <a:pt x="392" y="279"/>
                  </a:lnTo>
                  <a:lnTo>
                    <a:pt x="389" y="282"/>
                  </a:lnTo>
                  <a:lnTo>
                    <a:pt x="387" y="285"/>
                  </a:lnTo>
                  <a:lnTo>
                    <a:pt x="385" y="287"/>
                  </a:lnTo>
                  <a:lnTo>
                    <a:pt x="383" y="290"/>
                  </a:lnTo>
                  <a:lnTo>
                    <a:pt x="380" y="292"/>
                  </a:lnTo>
                  <a:lnTo>
                    <a:pt x="378" y="295"/>
                  </a:lnTo>
                  <a:lnTo>
                    <a:pt x="376" y="297"/>
                  </a:lnTo>
                  <a:lnTo>
                    <a:pt x="373" y="300"/>
                  </a:lnTo>
                  <a:lnTo>
                    <a:pt x="371" y="303"/>
                  </a:lnTo>
                  <a:lnTo>
                    <a:pt x="369" y="305"/>
                  </a:lnTo>
                  <a:lnTo>
                    <a:pt x="366" y="307"/>
                  </a:lnTo>
                  <a:lnTo>
                    <a:pt x="364" y="310"/>
                  </a:lnTo>
                  <a:lnTo>
                    <a:pt x="362" y="312"/>
                  </a:lnTo>
                  <a:lnTo>
                    <a:pt x="360" y="315"/>
                  </a:lnTo>
                  <a:lnTo>
                    <a:pt x="357" y="317"/>
                  </a:lnTo>
                  <a:lnTo>
                    <a:pt x="355" y="320"/>
                  </a:lnTo>
                  <a:lnTo>
                    <a:pt x="352" y="322"/>
                  </a:lnTo>
                  <a:lnTo>
                    <a:pt x="350" y="325"/>
                  </a:lnTo>
                  <a:lnTo>
                    <a:pt x="348" y="327"/>
                  </a:lnTo>
                  <a:lnTo>
                    <a:pt x="345" y="330"/>
                  </a:lnTo>
                  <a:lnTo>
                    <a:pt x="343" y="332"/>
                  </a:lnTo>
                  <a:lnTo>
                    <a:pt x="340" y="335"/>
                  </a:lnTo>
                  <a:lnTo>
                    <a:pt x="338" y="337"/>
                  </a:lnTo>
                  <a:lnTo>
                    <a:pt x="336" y="339"/>
                  </a:lnTo>
                  <a:lnTo>
                    <a:pt x="333" y="342"/>
                  </a:lnTo>
                  <a:lnTo>
                    <a:pt x="331" y="344"/>
                  </a:lnTo>
                  <a:lnTo>
                    <a:pt x="328" y="347"/>
                  </a:lnTo>
                  <a:lnTo>
                    <a:pt x="326" y="349"/>
                  </a:lnTo>
                  <a:lnTo>
                    <a:pt x="323" y="351"/>
                  </a:lnTo>
                  <a:lnTo>
                    <a:pt x="321" y="354"/>
                  </a:lnTo>
                  <a:lnTo>
                    <a:pt x="318" y="356"/>
                  </a:lnTo>
                  <a:lnTo>
                    <a:pt x="316" y="358"/>
                  </a:lnTo>
                  <a:lnTo>
                    <a:pt x="313" y="361"/>
                  </a:lnTo>
                  <a:lnTo>
                    <a:pt x="311" y="363"/>
                  </a:lnTo>
                  <a:lnTo>
                    <a:pt x="308" y="365"/>
                  </a:lnTo>
                  <a:lnTo>
                    <a:pt x="306" y="368"/>
                  </a:lnTo>
                  <a:lnTo>
                    <a:pt x="303" y="370"/>
                  </a:lnTo>
                  <a:lnTo>
                    <a:pt x="301" y="372"/>
                  </a:lnTo>
                  <a:lnTo>
                    <a:pt x="298" y="375"/>
                  </a:lnTo>
                  <a:lnTo>
                    <a:pt x="296" y="377"/>
                  </a:lnTo>
                  <a:lnTo>
                    <a:pt x="293" y="379"/>
                  </a:lnTo>
                  <a:lnTo>
                    <a:pt x="291" y="381"/>
                  </a:lnTo>
                  <a:lnTo>
                    <a:pt x="288" y="384"/>
                  </a:lnTo>
                  <a:lnTo>
                    <a:pt x="285" y="386"/>
                  </a:lnTo>
                  <a:lnTo>
                    <a:pt x="283" y="388"/>
                  </a:lnTo>
                  <a:lnTo>
                    <a:pt x="280" y="391"/>
                  </a:lnTo>
                  <a:lnTo>
                    <a:pt x="278" y="393"/>
                  </a:lnTo>
                  <a:lnTo>
                    <a:pt x="275" y="395"/>
                  </a:lnTo>
                  <a:lnTo>
                    <a:pt x="272" y="397"/>
                  </a:lnTo>
                  <a:lnTo>
                    <a:pt x="270" y="399"/>
                  </a:lnTo>
                  <a:lnTo>
                    <a:pt x="267" y="401"/>
                  </a:lnTo>
                  <a:lnTo>
                    <a:pt x="265" y="404"/>
                  </a:lnTo>
                  <a:lnTo>
                    <a:pt x="262" y="406"/>
                  </a:lnTo>
                  <a:lnTo>
                    <a:pt x="259" y="408"/>
                  </a:lnTo>
                  <a:lnTo>
                    <a:pt x="257" y="410"/>
                  </a:lnTo>
                  <a:lnTo>
                    <a:pt x="254" y="412"/>
                  </a:lnTo>
                  <a:lnTo>
                    <a:pt x="251" y="414"/>
                  </a:lnTo>
                  <a:lnTo>
                    <a:pt x="249" y="417"/>
                  </a:lnTo>
                  <a:lnTo>
                    <a:pt x="246" y="419"/>
                  </a:lnTo>
                  <a:lnTo>
                    <a:pt x="243" y="421"/>
                  </a:lnTo>
                  <a:lnTo>
                    <a:pt x="241" y="423"/>
                  </a:lnTo>
                  <a:lnTo>
                    <a:pt x="238" y="425"/>
                  </a:lnTo>
                  <a:lnTo>
                    <a:pt x="235" y="427"/>
                  </a:lnTo>
                  <a:lnTo>
                    <a:pt x="233" y="429"/>
                  </a:lnTo>
                  <a:lnTo>
                    <a:pt x="230" y="431"/>
                  </a:lnTo>
                  <a:lnTo>
                    <a:pt x="227" y="433"/>
                  </a:lnTo>
                  <a:lnTo>
                    <a:pt x="225" y="435"/>
                  </a:lnTo>
                  <a:lnTo>
                    <a:pt x="222" y="438"/>
                  </a:lnTo>
                  <a:lnTo>
                    <a:pt x="219" y="440"/>
                  </a:lnTo>
                  <a:lnTo>
                    <a:pt x="216" y="442"/>
                  </a:lnTo>
                  <a:lnTo>
                    <a:pt x="214" y="444"/>
                  </a:lnTo>
                  <a:lnTo>
                    <a:pt x="211" y="446"/>
                  </a:lnTo>
                  <a:lnTo>
                    <a:pt x="208" y="448"/>
                  </a:lnTo>
                  <a:lnTo>
                    <a:pt x="205" y="450"/>
                  </a:lnTo>
                  <a:lnTo>
                    <a:pt x="202" y="452"/>
                  </a:lnTo>
                  <a:lnTo>
                    <a:pt x="200" y="454"/>
                  </a:lnTo>
                  <a:lnTo>
                    <a:pt x="197" y="456"/>
                  </a:lnTo>
                  <a:lnTo>
                    <a:pt x="194" y="458"/>
                  </a:lnTo>
                  <a:lnTo>
                    <a:pt x="191" y="459"/>
                  </a:lnTo>
                  <a:lnTo>
                    <a:pt x="189" y="461"/>
                  </a:lnTo>
                  <a:lnTo>
                    <a:pt x="186" y="463"/>
                  </a:lnTo>
                  <a:lnTo>
                    <a:pt x="183" y="465"/>
                  </a:lnTo>
                  <a:lnTo>
                    <a:pt x="180" y="467"/>
                  </a:lnTo>
                  <a:lnTo>
                    <a:pt x="177" y="469"/>
                  </a:lnTo>
                  <a:lnTo>
                    <a:pt x="174" y="471"/>
                  </a:lnTo>
                  <a:lnTo>
                    <a:pt x="172" y="473"/>
                  </a:lnTo>
                  <a:lnTo>
                    <a:pt x="169" y="475"/>
                  </a:lnTo>
                  <a:lnTo>
                    <a:pt x="166" y="477"/>
                  </a:lnTo>
                  <a:lnTo>
                    <a:pt x="163" y="479"/>
                  </a:lnTo>
                  <a:lnTo>
                    <a:pt x="160" y="480"/>
                  </a:lnTo>
                  <a:lnTo>
                    <a:pt x="157" y="482"/>
                  </a:lnTo>
                  <a:lnTo>
                    <a:pt x="154" y="484"/>
                  </a:lnTo>
                  <a:lnTo>
                    <a:pt x="151" y="486"/>
                  </a:lnTo>
                  <a:lnTo>
                    <a:pt x="148" y="488"/>
                  </a:lnTo>
                  <a:lnTo>
                    <a:pt x="146" y="490"/>
                  </a:lnTo>
                  <a:lnTo>
                    <a:pt x="143" y="491"/>
                  </a:lnTo>
                  <a:lnTo>
                    <a:pt x="140" y="493"/>
                  </a:lnTo>
                  <a:lnTo>
                    <a:pt x="137" y="495"/>
                  </a:lnTo>
                  <a:lnTo>
                    <a:pt x="134" y="497"/>
                  </a:lnTo>
                  <a:lnTo>
                    <a:pt x="131" y="499"/>
                  </a:lnTo>
                  <a:lnTo>
                    <a:pt x="128" y="500"/>
                  </a:lnTo>
                  <a:lnTo>
                    <a:pt x="125" y="502"/>
                  </a:lnTo>
                  <a:lnTo>
                    <a:pt x="122" y="504"/>
                  </a:lnTo>
                  <a:lnTo>
                    <a:pt x="119" y="506"/>
                  </a:lnTo>
                  <a:lnTo>
                    <a:pt x="116" y="507"/>
                  </a:lnTo>
                  <a:lnTo>
                    <a:pt x="113" y="509"/>
                  </a:lnTo>
                  <a:lnTo>
                    <a:pt x="110" y="511"/>
                  </a:lnTo>
                  <a:lnTo>
                    <a:pt x="108" y="513"/>
                  </a:lnTo>
                  <a:lnTo>
                    <a:pt x="104" y="514"/>
                  </a:lnTo>
                  <a:lnTo>
                    <a:pt x="101" y="516"/>
                  </a:lnTo>
                  <a:lnTo>
                    <a:pt x="99" y="517"/>
                  </a:lnTo>
                  <a:lnTo>
                    <a:pt x="95" y="519"/>
                  </a:lnTo>
                  <a:lnTo>
                    <a:pt x="93" y="521"/>
                  </a:lnTo>
                  <a:lnTo>
                    <a:pt x="90" y="522"/>
                  </a:lnTo>
                  <a:lnTo>
                    <a:pt x="87" y="524"/>
                  </a:lnTo>
                  <a:lnTo>
                    <a:pt x="84" y="526"/>
                  </a:lnTo>
                  <a:lnTo>
                    <a:pt x="80" y="527"/>
                  </a:lnTo>
                  <a:lnTo>
                    <a:pt x="78" y="529"/>
                  </a:lnTo>
                  <a:lnTo>
                    <a:pt x="74" y="530"/>
                  </a:lnTo>
                  <a:lnTo>
                    <a:pt x="72" y="532"/>
                  </a:lnTo>
                  <a:lnTo>
                    <a:pt x="68" y="534"/>
                  </a:lnTo>
                  <a:lnTo>
                    <a:pt x="65" y="535"/>
                  </a:lnTo>
                  <a:lnTo>
                    <a:pt x="62" y="537"/>
                  </a:lnTo>
                  <a:lnTo>
                    <a:pt x="59" y="538"/>
                  </a:lnTo>
                  <a:lnTo>
                    <a:pt x="56" y="540"/>
                  </a:lnTo>
                  <a:lnTo>
                    <a:pt x="53" y="541"/>
                  </a:lnTo>
                  <a:lnTo>
                    <a:pt x="50" y="543"/>
                  </a:lnTo>
                  <a:lnTo>
                    <a:pt x="47" y="544"/>
                  </a:lnTo>
                  <a:lnTo>
                    <a:pt x="44" y="546"/>
                  </a:lnTo>
                  <a:lnTo>
                    <a:pt x="41" y="547"/>
                  </a:lnTo>
                  <a:lnTo>
                    <a:pt x="38" y="549"/>
                  </a:lnTo>
                  <a:lnTo>
                    <a:pt x="35" y="550"/>
                  </a:lnTo>
                  <a:lnTo>
                    <a:pt x="32" y="552"/>
                  </a:lnTo>
                  <a:lnTo>
                    <a:pt x="29" y="553"/>
                  </a:lnTo>
                  <a:lnTo>
                    <a:pt x="25" y="555"/>
                  </a:lnTo>
                  <a:lnTo>
                    <a:pt x="22" y="556"/>
                  </a:lnTo>
                  <a:lnTo>
                    <a:pt x="19" y="558"/>
                  </a:lnTo>
                  <a:lnTo>
                    <a:pt x="16" y="559"/>
                  </a:lnTo>
                  <a:lnTo>
                    <a:pt x="13" y="560"/>
                  </a:lnTo>
                  <a:lnTo>
                    <a:pt x="10" y="562"/>
                  </a:lnTo>
                  <a:lnTo>
                    <a:pt x="7" y="563"/>
                  </a:lnTo>
                  <a:lnTo>
                    <a:pt x="3" y="564"/>
                  </a:lnTo>
                  <a:lnTo>
                    <a:pt x="0" y="566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3426" y="3600"/>
              <a:ext cx="770" cy="319"/>
            </a:xfrm>
            <a:custGeom>
              <a:avLst/>
              <a:gdLst>
                <a:gd name="T0" fmla="*/ 759 w 770"/>
                <a:gd name="T1" fmla="*/ 318 h 319"/>
                <a:gd name="T2" fmla="*/ 745 w 770"/>
                <a:gd name="T3" fmla="*/ 318 h 319"/>
                <a:gd name="T4" fmla="*/ 731 w 770"/>
                <a:gd name="T5" fmla="*/ 317 h 319"/>
                <a:gd name="T6" fmla="*/ 717 w 770"/>
                <a:gd name="T7" fmla="*/ 316 h 319"/>
                <a:gd name="T8" fmla="*/ 703 w 770"/>
                <a:gd name="T9" fmla="*/ 315 h 319"/>
                <a:gd name="T10" fmla="*/ 688 w 770"/>
                <a:gd name="T11" fmla="*/ 314 h 319"/>
                <a:gd name="T12" fmla="*/ 674 w 770"/>
                <a:gd name="T13" fmla="*/ 313 h 319"/>
                <a:gd name="T14" fmla="*/ 660 w 770"/>
                <a:gd name="T15" fmla="*/ 311 h 319"/>
                <a:gd name="T16" fmla="*/ 646 w 770"/>
                <a:gd name="T17" fmla="*/ 310 h 319"/>
                <a:gd name="T18" fmla="*/ 632 w 770"/>
                <a:gd name="T19" fmla="*/ 308 h 319"/>
                <a:gd name="T20" fmla="*/ 618 w 770"/>
                <a:gd name="T21" fmla="*/ 306 h 319"/>
                <a:gd name="T22" fmla="*/ 604 w 770"/>
                <a:gd name="T23" fmla="*/ 304 h 319"/>
                <a:gd name="T24" fmla="*/ 590 w 770"/>
                <a:gd name="T25" fmla="*/ 301 h 319"/>
                <a:gd name="T26" fmla="*/ 576 w 770"/>
                <a:gd name="T27" fmla="*/ 299 h 319"/>
                <a:gd name="T28" fmla="*/ 562 w 770"/>
                <a:gd name="T29" fmla="*/ 296 h 319"/>
                <a:gd name="T30" fmla="*/ 548 w 770"/>
                <a:gd name="T31" fmla="*/ 293 h 319"/>
                <a:gd name="T32" fmla="*/ 534 w 770"/>
                <a:gd name="T33" fmla="*/ 290 h 319"/>
                <a:gd name="T34" fmla="*/ 520 w 770"/>
                <a:gd name="T35" fmla="*/ 287 h 319"/>
                <a:gd name="T36" fmla="*/ 506 w 770"/>
                <a:gd name="T37" fmla="*/ 283 h 319"/>
                <a:gd name="T38" fmla="*/ 492 w 770"/>
                <a:gd name="T39" fmla="*/ 280 h 319"/>
                <a:gd name="T40" fmla="*/ 479 w 770"/>
                <a:gd name="T41" fmla="*/ 276 h 319"/>
                <a:gd name="T42" fmla="*/ 465 w 770"/>
                <a:gd name="T43" fmla="*/ 272 h 319"/>
                <a:gd name="T44" fmla="*/ 451 w 770"/>
                <a:gd name="T45" fmla="*/ 268 h 319"/>
                <a:gd name="T46" fmla="*/ 438 w 770"/>
                <a:gd name="T47" fmla="*/ 263 h 319"/>
                <a:gd name="T48" fmla="*/ 424 w 770"/>
                <a:gd name="T49" fmla="*/ 259 h 319"/>
                <a:gd name="T50" fmla="*/ 411 w 770"/>
                <a:gd name="T51" fmla="*/ 254 h 319"/>
                <a:gd name="T52" fmla="*/ 398 w 770"/>
                <a:gd name="T53" fmla="*/ 249 h 319"/>
                <a:gd name="T54" fmla="*/ 384 w 770"/>
                <a:gd name="T55" fmla="*/ 244 h 319"/>
                <a:gd name="T56" fmla="*/ 371 w 770"/>
                <a:gd name="T57" fmla="*/ 239 h 319"/>
                <a:gd name="T58" fmla="*/ 358 w 770"/>
                <a:gd name="T59" fmla="*/ 234 h 319"/>
                <a:gd name="T60" fmla="*/ 345 w 770"/>
                <a:gd name="T61" fmla="*/ 229 h 319"/>
                <a:gd name="T62" fmla="*/ 332 w 770"/>
                <a:gd name="T63" fmla="*/ 223 h 319"/>
                <a:gd name="T64" fmla="*/ 319 w 770"/>
                <a:gd name="T65" fmla="*/ 217 h 319"/>
                <a:gd name="T66" fmla="*/ 306 w 770"/>
                <a:gd name="T67" fmla="*/ 211 h 319"/>
                <a:gd name="T68" fmla="*/ 293 w 770"/>
                <a:gd name="T69" fmla="*/ 205 h 319"/>
                <a:gd name="T70" fmla="*/ 280 w 770"/>
                <a:gd name="T71" fmla="*/ 199 h 319"/>
                <a:gd name="T72" fmla="*/ 267 w 770"/>
                <a:gd name="T73" fmla="*/ 192 h 319"/>
                <a:gd name="T74" fmla="*/ 255 w 770"/>
                <a:gd name="T75" fmla="*/ 186 h 319"/>
                <a:gd name="T76" fmla="*/ 242 w 770"/>
                <a:gd name="T77" fmla="*/ 179 h 319"/>
                <a:gd name="T78" fmla="*/ 230 w 770"/>
                <a:gd name="T79" fmla="*/ 172 h 319"/>
                <a:gd name="T80" fmla="*/ 217 w 770"/>
                <a:gd name="T81" fmla="*/ 165 h 319"/>
                <a:gd name="T82" fmla="*/ 205 w 770"/>
                <a:gd name="T83" fmla="*/ 158 h 319"/>
                <a:gd name="T84" fmla="*/ 193 w 770"/>
                <a:gd name="T85" fmla="*/ 150 h 319"/>
                <a:gd name="T86" fmla="*/ 181 w 770"/>
                <a:gd name="T87" fmla="*/ 143 h 319"/>
                <a:gd name="T88" fmla="*/ 169 w 770"/>
                <a:gd name="T89" fmla="*/ 135 h 319"/>
                <a:gd name="T90" fmla="*/ 157 w 770"/>
                <a:gd name="T91" fmla="*/ 127 h 319"/>
                <a:gd name="T92" fmla="*/ 145 w 770"/>
                <a:gd name="T93" fmla="*/ 119 h 319"/>
                <a:gd name="T94" fmla="*/ 134 w 770"/>
                <a:gd name="T95" fmla="*/ 111 h 319"/>
                <a:gd name="T96" fmla="*/ 122 w 770"/>
                <a:gd name="T97" fmla="*/ 103 h 319"/>
                <a:gd name="T98" fmla="*/ 111 w 770"/>
                <a:gd name="T99" fmla="*/ 94 h 319"/>
                <a:gd name="T100" fmla="*/ 99 w 770"/>
                <a:gd name="T101" fmla="*/ 86 h 319"/>
                <a:gd name="T102" fmla="*/ 88 w 770"/>
                <a:gd name="T103" fmla="*/ 77 h 319"/>
                <a:gd name="T104" fmla="*/ 77 w 770"/>
                <a:gd name="T105" fmla="*/ 68 h 319"/>
                <a:gd name="T106" fmla="*/ 66 w 770"/>
                <a:gd name="T107" fmla="*/ 59 h 319"/>
                <a:gd name="T108" fmla="*/ 55 w 770"/>
                <a:gd name="T109" fmla="*/ 50 h 319"/>
                <a:gd name="T110" fmla="*/ 44 w 770"/>
                <a:gd name="T111" fmla="*/ 41 h 319"/>
                <a:gd name="T112" fmla="*/ 34 w 770"/>
                <a:gd name="T113" fmla="*/ 32 h 319"/>
                <a:gd name="T114" fmla="*/ 23 w 770"/>
                <a:gd name="T115" fmla="*/ 22 h 319"/>
                <a:gd name="T116" fmla="*/ 13 w 770"/>
                <a:gd name="T117" fmla="*/ 12 h 319"/>
                <a:gd name="T118" fmla="*/ 2 w 770"/>
                <a:gd name="T119" fmla="*/ 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0" h="319">
                  <a:moveTo>
                    <a:pt x="770" y="319"/>
                  </a:moveTo>
                  <a:lnTo>
                    <a:pt x="767" y="319"/>
                  </a:lnTo>
                  <a:lnTo>
                    <a:pt x="763" y="318"/>
                  </a:lnTo>
                  <a:lnTo>
                    <a:pt x="759" y="318"/>
                  </a:lnTo>
                  <a:lnTo>
                    <a:pt x="756" y="318"/>
                  </a:lnTo>
                  <a:lnTo>
                    <a:pt x="752" y="318"/>
                  </a:lnTo>
                  <a:lnTo>
                    <a:pt x="749" y="318"/>
                  </a:lnTo>
                  <a:lnTo>
                    <a:pt x="745" y="318"/>
                  </a:lnTo>
                  <a:lnTo>
                    <a:pt x="742" y="318"/>
                  </a:lnTo>
                  <a:lnTo>
                    <a:pt x="738" y="318"/>
                  </a:lnTo>
                  <a:lnTo>
                    <a:pt x="735" y="317"/>
                  </a:lnTo>
                  <a:lnTo>
                    <a:pt x="731" y="317"/>
                  </a:lnTo>
                  <a:lnTo>
                    <a:pt x="727" y="317"/>
                  </a:lnTo>
                  <a:lnTo>
                    <a:pt x="724" y="317"/>
                  </a:lnTo>
                  <a:lnTo>
                    <a:pt x="720" y="317"/>
                  </a:lnTo>
                  <a:lnTo>
                    <a:pt x="717" y="316"/>
                  </a:lnTo>
                  <a:lnTo>
                    <a:pt x="713" y="316"/>
                  </a:lnTo>
                  <a:lnTo>
                    <a:pt x="710" y="316"/>
                  </a:lnTo>
                  <a:lnTo>
                    <a:pt x="706" y="316"/>
                  </a:lnTo>
                  <a:lnTo>
                    <a:pt x="703" y="315"/>
                  </a:lnTo>
                  <a:lnTo>
                    <a:pt x="699" y="315"/>
                  </a:lnTo>
                  <a:lnTo>
                    <a:pt x="696" y="315"/>
                  </a:lnTo>
                  <a:lnTo>
                    <a:pt x="692" y="315"/>
                  </a:lnTo>
                  <a:lnTo>
                    <a:pt x="688" y="314"/>
                  </a:lnTo>
                  <a:lnTo>
                    <a:pt x="685" y="314"/>
                  </a:lnTo>
                  <a:lnTo>
                    <a:pt x="681" y="314"/>
                  </a:lnTo>
                  <a:lnTo>
                    <a:pt x="678" y="313"/>
                  </a:lnTo>
                  <a:lnTo>
                    <a:pt x="674" y="313"/>
                  </a:lnTo>
                  <a:lnTo>
                    <a:pt x="671" y="312"/>
                  </a:lnTo>
                  <a:lnTo>
                    <a:pt x="667" y="312"/>
                  </a:lnTo>
                  <a:lnTo>
                    <a:pt x="664" y="312"/>
                  </a:lnTo>
                  <a:lnTo>
                    <a:pt x="660" y="311"/>
                  </a:lnTo>
                  <a:lnTo>
                    <a:pt x="656" y="311"/>
                  </a:lnTo>
                  <a:lnTo>
                    <a:pt x="653" y="311"/>
                  </a:lnTo>
                  <a:lnTo>
                    <a:pt x="650" y="310"/>
                  </a:lnTo>
                  <a:lnTo>
                    <a:pt x="646" y="310"/>
                  </a:lnTo>
                  <a:lnTo>
                    <a:pt x="642" y="309"/>
                  </a:lnTo>
                  <a:lnTo>
                    <a:pt x="639" y="309"/>
                  </a:lnTo>
                  <a:lnTo>
                    <a:pt x="635" y="308"/>
                  </a:lnTo>
                  <a:lnTo>
                    <a:pt x="632" y="308"/>
                  </a:lnTo>
                  <a:lnTo>
                    <a:pt x="628" y="307"/>
                  </a:lnTo>
                  <a:lnTo>
                    <a:pt x="625" y="307"/>
                  </a:lnTo>
                  <a:lnTo>
                    <a:pt x="621" y="306"/>
                  </a:lnTo>
                  <a:lnTo>
                    <a:pt x="618" y="306"/>
                  </a:lnTo>
                  <a:lnTo>
                    <a:pt x="614" y="305"/>
                  </a:lnTo>
                  <a:lnTo>
                    <a:pt x="611" y="305"/>
                  </a:lnTo>
                  <a:lnTo>
                    <a:pt x="607" y="304"/>
                  </a:lnTo>
                  <a:lnTo>
                    <a:pt x="604" y="304"/>
                  </a:lnTo>
                  <a:lnTo>
                    <a:pt x="600" y="303"/>
                  </a:lnTo>
                  <a:lnTo>
                    <a:pt x="597" y="302"/>
                  </a:lnTo>
                  <a:lnTo>
                    <a:pt x="593" y="302"/>
                  </a:lnTo>
                  <a:lnTo>
                    <a:pt x="590" y="301"/>
                  </a:lnTo>
                  <a:lnTo>
                    <a:pt x="586" y="301"/>
                  </a:lnTo>
                  <a:lnTo>
                    <a:pt x="583" y="300"/>
                  </a:lnTo>
                  <a:lnTo>
                    <a:pt x="579" y="299"/>
                  </a:lnTo>
                  <a:lnTo>
                    <a:pt x="576" y="299"/>
                  </a:lnTo>
                  <a:lnTo>
                    <a:pt x="572" y="298"/>
                  </a:lnTo>
                  <a:lnTo>
                    <a:pt x="569" y="297"/>
                  </a:lnTo>
                  <a:lnTo>
                    <a:pt x="565" y="297"/>
                  </a:lnTo>
                  <a:lnTo>
                    <a:pt x="562" y="296"/>
                  </a:lnTo>
                  <a:lnTo>
                    <a:pt x="558" y="295"/>
                  </a:lnTo>
                  <a:lnTo>
                    <a:pt x="555" y="294"/>
                  </a:lnTo>
                  <a:lnTo>
                    <a:pt x="551" y="294"/>
                  </a:lnTo>
                  <a:lnTo>
                    <a:pt x="548" y="293"/>
                  </a:lnTo>
                  <a:lnTo>
                    <a:pt x="544" y="292"/>
                  </a:lnTo>
                  <a:lnTo>
                    <a:pt x="541" y="291"/>
                  </a:lnTo>
                  <a:lnTo>
                    <a:pt x="537" y="291"/>
                  </a:lnTo>
                  <a:lnTo>
                    <a:pt x="534" y="290"/>
                  </a:lnTo>
                  <a:lnTo>
                    <a:pt x="530" y="289"/>
                  </a:lnTo>
                  <a:lnTo>
                    <a:pt x="527" y="288"/>
                  </a:lnTo>
                  <a:lnTo>
                    <a:pt x="524" y="287"/>
                  </a:lnTo>
                  <a:lnTo>
                    <a:pt x="520" y="287"/>
                  </a:lnTo>
                  <a:lnTo>
                    <a:pt x="517" y="286"/>
                  </a:lnTo>
                  <a:lnTo>
                    <a:pt x="513" y="285"/>
                  </a:lnTo>
                  <a:lnTo>
                    <a:pt x="510" y="284"/>
                  </a:lnTo>
                  <a:lnTo>
                    <a:pt x="506" y="283"/>
                  </a:lnTo>
                  <a:lnTo>
                    <a:pt x="503" y="282"/>
                  </a:lnTo>
                  <a:lnTo>
                    <a:pt x="499" y="281"/>
                  </a:lnTo>
                  <a:lnTo>
                    <a:pt x="496" y="280"/>
                  </a:lnTo>
                  <a:lnTo>
                    <a:pt x="492" y="280"/>
                  </a:lnTo>
                  <a:lnTo>
                    <a:pt x="489" y="279"/>
                  </a:lnTo>
                  <a:lnTo>
                    <a:pt x="486" y="278"/>
                  </a:lnTo>
                  <a:lnTo>
                    <a:pt x="482" y="277"/>
                  </a:lnTo>
                  <a:lnTo>
                    <a:pt x="479" y="276"/>
                  </a:lnTo>
                  <a:lnTo>
                    <a:pt x="475" y="275"/>
                  </a:lnTo>
                  <a:lnTo>
                    <a:pt x="472" y="274"/>
                  </a:lnTo>
                  <a:lnTo>
                    <a:pt x="468" y="273"/>
                  </a:lnTo>
                  <a:lnTo>
                    <a:pt x="465" y="272"/>
                  </a:lnTo>
                  <a:lnTo>
                    <a:pt x="462" y="271"/>
                  </a:lnTo>
                  <a:lnTo>
                    <a:pt x="458" y="270"/>
                  </a:lnTo>
                  <a:lnTo>
                    <a:pt x="455" y="269"/>
                  </a:lnTo>
                  <a:lnTo>
                    <a:pt x="451" y="268"/>
                  </a:lnTo>
                  <a:lnTo>
                    <a:pt x="448" y="267"/>
                  </a:lnTo>
                  <a:lnTo>
                    <a:pt x="445" y="265"/>
                  </a:lnTo>
                  <a:lnTo>
                    <a:pt x="441" y="264"/>
                  </a:lnTo>
                  <a:lnTo>
                    <a:pt x="438" y="263"/>
                  </a:lnTo>
                  <a:lnTo>
                    <a:pt x="434" y="262"/>
                  </a:lnTo>
                  <a:lnTo>
                    <a:pt x="431" y="261"/>
                  </a:lnTo>
                  <a:lnTo>
                    <a:pt x="428" y="260"/>
                  </a:lnTo>
                  <a:lnTo>
                    <a:pt x="424" y="259"/>
                  </a:lnTo>
                  <a:lnTo>
                    <a:pt x="421" y="258"/>
                  </a:lnTo>
                  <a:lnTo>
                    <a:pt x="418" y="257"/>
                  </a:lnTo>
                  <a:lnTo>
                    <a:pt x="414" y="255"/>
                  </a:lnTo>
                  <a:lnTo>
                    <a:pt x="411" y="254"/>
                  </a:lnTo>
                  <a:lnTo>
                    <a:pt x="408" y="253"/>
                  </a:lnTo>
                  <a:lnTo>
                    <a:pt x="404" y="252"/>
                  </a:lnTo>
                  <a:lnTo>
                    <a:pt x="401" y="251"/>
                  </a:lnTo>
                  <a:lnTo>
                    <a:pt x="398" y="249"/>
                  </a:lnTo>
                  <a:lnTo>
                    <a:pt x="394" y="248"/>
                  </a:lnTo>
                  <a:lnTo>
                    <a:pt x="391" y="247"/>
                  </a:lnTo>
                  <a:lnTo>
                    <a:pt x="387" y="246"/>
                  </a:lnTo>
                  <a:lnTo>
                    <a:pt x="384" y="244"/>
                  </a:lnTo>
                  <a:lnTo>
                    <a:pt x="381" y="243"/>
                  </a:lnTo>
                  <a:lnTo>
                    <a:pt x="378" y="242"/>
                  </a:lnTo>
                  <a:lnTo>
                    <a:pt x="374" y="241"/>
                  </a:lnTo>
                  <a:lnTo>
                    <a:pt x="371" y="239"/>
                  </a:lnTo>
                  <a:lnTo>
                    <a:pt x="368" y="238"/>
                  </a:lnTo>
                  <a:lnTo>
                    <a:pt x="364" y="237"/>
                  </a:lnTo>
                  <a:lnTo>
                    <a:pt x="361" y="235"/>
                  </a:lnTo>
                  <a:lnTo>
                    <a:pt x="358" y="234"/>
                  </a:lnTo>
                  <a:lnTo>
                    <a:pt x="355" y="233"/>
                  </a:lnTo>
                  <a:lnTo>
                    <a:pt x="351" y="231"/>
                  </a:lnTo>
                  <a:lnTo>
                    <a:pt x="348" y="230"/>
                  </a:lnTo>
                  <a:lnTo>
                    <a:pt x="345" y="229"/>
                  </a:lnTo>
                  <a:lnTo>
                    <a:pt x="341" y="227"/>
                  </a:lnTo>
                  <a:lnTo>
                    <a:pt x="338" y="226"/>
                  </a:lnTo>
                  <a:lnTo>
                    <a:pt x="335" y="224"/>
                  </a:lnTo>
                  <a:lnTo>
                    <a:pt x="332" y="223"/>
                  </a:lnTo>
                  <a:lnTo>
                    <a:pt x="328" y="221"/>
                  </a:lnTo>
                  <a:lnTo>
                    <a:pt x="325" y="220"/>
                  </a:lnTo>
                  <a:lnTo>
                    <a:pt x="322" y="218"/>
                  </a:lnTo>
                  <a:lnTo>
                    <a:pt x="319" y="217"/>
                  </a:lnTo>
                  <a:lnTo>
                    <a:pt x="315" y="216"/>
                  </a:lnTo>
                  <a:lnTo>
                    <a:pt x="312" y="214"/>
                  </a:lnTo>
                  <a:lnTo>
                    <a:pt x="309" y="213"/>
                  </a:lnTo>
                  <a:lnTo>
                    <a:pt x="306" y="211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296" y="207"/>
                  </a:lnTo>
                  <a:lnTo>
                    <a:pt x="293" y="205"/>
                  </a:lnTo>
                  <a:lnTo>
                    <a:pt x="290" y="203"/>
                  </a:lnTo>
                  <a:lnTo>
                    <a:pt x="287" y="202"/>
                  </a:lnTo>
                  <a:lnTo>
                    <a:pt x="283" y="200"/>
                  </a:lnTo>
                  <a:lnTo>
                    <a:pt x="280" y="199"/>
                  </a:lnTo>
                  <a:lnTo>
                    <a:pt x="277" y="197"/>
                  </a:lnTo>
                  <a:lnTo>
                    <a:pt x="274" y="195"/>
                  </a:lnTo>
                  <a:lnTo>
                    <a:pt x="271" y="194"/>
                  </a:lnTo>
                  <a:lnTo>
                    <a:pt x="267" y="192"/>
                  </a:lnTo>
                  <a:lnTo>
                    <a:pt x="264" y="191"/>
                  </a:lnTo>
                  <a:lnTo>
                    <a:pt x="261" y="189"/>
                  </a:lnTo>
                  <a:lnTo>
                    <a:pt x="258" y="187"/>
                  </a:lnTo>
                  <a:lnTo>
                    <a:pt x="255" y="186"/>
                  </a:lnTo>
                  <a:lnTo>
                    <a:pt x="252" y="184"/>
                  </a:lnTo>
                  <a:lnTo>
                    <a:pt x="248" y="182"/>
                  </a:lnTo>
                  <a:lnTo>
                    <a:pt x="245" y="181"/>
                  </a:lnTo>
                  <a:lnTo>
                    <a:pt x="242" y="179"/>
                  </a:lnTo>
                  <a:lnTo>
                    <a:pt x="239" y="177"/>
                  </a:lnTo>
                  <a:lnTo>
                    <a:pt x="236" y="175"/>
                  </a:lnTo>
                  <a:lnTo>
                    <a:pt x="233" y="174"/>
                  </a:lnTo>
                  <a:lnTo>
                    <a:pt x="230" y="172"/>
                  </a:lnTo>
                  <a:lnTo>
                    <a:pt x="227" y="170"/>
                  </a:lnTo>
                  <a:lnTo>
                    <a:pt x="224" y="168"/>
                  </a:lnTo>
                  <a:lnTo>
                    <a:pt x="221" y="167"/>
                  </a:lnTo>
                  <a:lnTo>
                    <a:pt x="217" y="165"/>
                  </a:lnTo>
                  <a:lnTo>
                    <a:pt x="214" y="163"/>
                  </a:lnTo>
                  <a:lnTo>
                    <a:pt x="211" y="161"/>
                  </a:lnTo>
                  <a:lnTo>
                    <a:pt x="208" y="159"/>
                  </a:lnTo>
                  <a:lnTo>
                    <a:pt x="205" y="158"/>
                  </a:lnTo>
                  <a:lnTo>
                    <a:pt x="202" y="156"/>
                  </a:lnTo>
                  <a:lnTo>
                    <a:pt x="199" y="154"/>
                  </a:lnTo>
                  <a:lnTo>
                    <a:pt x="196" y="152"/>
                  </a:lnTo>
                  <a:lnTo>
                    <a:pt x="193" y="150"/>
                  </a:lnTo>
                  <a:lnTo>
                    <a:pt x="190" y="148"/>
                  </a:lnTo>
                  <a:lnTo>
                    <a:pt x="187" y="147"/>
                  </a:lnTo>
                  <a:lnTo>
                    <a:pt x="184" y="145"/>
                  </a:lnTo>
                  <a:lnTo>
                    <a:pt x="181" y="143"/>
                  </a:lnTo>
                  <a:lnTo>
                    <a:pt x="178" y="141"/>
                  </a:lnTo>
                  <a:lnTo>
                    <a:pt x="175" y="139"/>
                  </a:lnTo>
                  <a:lnTo>
                    <a:pt x="172" y="137"/>
                  </a:lnTo>
                  <a:lnTo>
                    <a:pt x="169" y="135"/>
                  </a:lnTo>
                  <a:lnTo>
                    <a:pt x="166" y="133"/>
                  </a:lnTo>
                  <a:lnTo>
                    <a:pt x="163" y="131"/>
                  </a:lnTo>
                  <a:lnTo>
                    <a:pt x="160" y="129"/>
                  </a:lnTo>
                  <a:lnTo>
                    <a:pt x="157" y="127"/>
                  </a:lnTo>
                  <a:lnTo>
                    <a:pt x="154" y="125"/>
                  </a:lnTo>
                  <a:lnTo>
                    <a:pt x="151" y="123"/>
                  </a:lnTo>
                  <a:lnTo>
                    <a:pt x="148" y="121"/>
                  </a:lnTo>
                  <a:lnTo>
                    <a:pt x="145" y="119"/>
                  </a:lnTo>
                  <a:lnTo>
                    <a:pt x="142" y="117"/>
                  </a:lnTo>
                  <a:lnTo>
                    <a:pt x="140" y="115"/>
                  </a:lnTo>
                  <a:lnTo>
                    <a:pt x="137" y="113"/>
                  </a:lnTo>
                  <a:lnTo>
                    <a:pt x="134" y="111"/>
                  </a:lnTo>
                  <a:lnTo>
                    <a:pt x="131" y="109"/>
                  </a:lnTo>
                  <a:lnTo>
                    <a:pt x="128" y="107"/>
                  </a:lnTo>
                  <a:lnTo>
                    <a:pt x="125" y="105"/>
                  </a:lnTo>
                  <a:lnTo>
                    <a:pt x="122" y="103"/>
                  </a:lnTo>
                  <a:lnTo>
                    <a:pt x="119" y="101"/>
                  </a:lnTo>
                  <a:lnTo>
                    <a:pt x="116" y="99"/>
                  </a:lnTo>
                  <a:lnTo>
                    <a:pt x="114" y="96"/>
                  </a:lnTo>
                  <a:lnTo>
                    <a:pt x="111" y="94"/>
                  </a:lnTo>
                  <a:lnTo>
                    <a:pt x="108" y="92"/>
                  </a:lnTo>
                  <a:lnTo>
                    <a:pt x="105" y="90"/>
                  </a:lnTo>
                  <a:lnTo>
                    <a:pt x="102" y="88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94" y="81"/>
                  </a:lnTo>
                  <a:lnTo>
                    <a:pt x="91" y="79"/>
                  </a:lnTo>
                  <a:lnTo>
                    <a:pt x="88" y="77"/>
                  </a:lnTo>
                  <a:lnTo>
                    <a:pt x="85" y="75"/>
                  </a:lnTo>
                  <a:lnTo>
                    <a:pt x="82" y="73"/>
                  </a:lnTo>
                  <a:lnTo>
                    <a:pt x="80" y="70"/>
                  </a:lnTo>
                  <a:lnTo>
                    <a:pt x="77" y="68"/>
                  </a:lnTo>
                  <a:lnTo>
                    <a:pt x="74" y="66"/>
                  </a:lnTo>
                  <a:lnTo>
                    <a:pt x="71" y="64"/>
                  </a:lnTo>
                  <a:lnTo>
                    <a:pt x="69" y="62"/>
                  </a:lnTo>
                  <a:lnTo>
                    <a:pt x="66" y="59"/>
                  </a:lnTo>
                  <a:lnTo>
                    <a:pt x="63" y="57"/>
                  </a:lnTo>
                  <a:lnTo>
                    <a:pt x="61" y="55"/>
                  </a:lnTo>
                  <a:lnTo>
                    <a:pt x="58" y="53"/>
                  </a:lnTo>
                  <a:lnTo>
                    <a:pt x="55" y="50"/>
                  </a:lnTo>
                  <a:lnTo>
                    <a:pt x="52" y="48"/>
                  </a:lnTo>
                  <a:lnTo>
                    <a:pt x="50" y="46"/>
                  </a:lnTo>
                  <a:lnTo>
                    <a:pt x="47" y="43"/>
                  </a:lnTo>
                  <a:lnTo>
                    <a:pt x="44" y="41"/>
                  </a:lnTo>
                  <a:lnTo>
                    <a:pt x="42" y="39"/>
                  </a:lnTo>
                  <a:lnTo>
                    <a:pt x="39" y="36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1" y="29"/>
                  </a:lnTo>
                  <a:lnTo>
                    <a:pt x="28" y="27"/>
                  </a:lnTo>
                  <a:lnTo>
                    <a:pt x="26" y="24"/>
                  </a:lnTo>
                  <a:lnTo>
                    <a:pt x="23" y="22"/>
                  </a:lnTo>
                  <a:lnTo>
                    <a:pt x="20" y="20"/>
                  </a:lnTo>
                  <a:lnTo>
                    <a:pt x="18" y="17"/>
                  </a:lnTo>
                  <a:lnTo>
                    <a:pt x="15" y="15"/>
                  </a:lnTo>
                  <a:lnTo>
                    <a:pt x="13" y="12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3135" y="3255"/>
              <a:ext cx="612" cy="610"/>
            </a:xfrm>
            <a:custGeom>
              <a:avLst/>
              <a:gdLst>
                <a:gd name="T0" fmla="*/ 602 w 612"/>
                <a:gd name="T1" fmla="*/ 606 h 610"/>
                <a:gd name="T2" fmla="*/ 588 w 612"/>
                <a:gd name="T3" fmla="*/ 600 h 610"/>
                <a:gd name="T4" fmla="*/ 575 w 612"/>
                <a:gd name="T5" fmla="*/ 594 h 610"/>
                <a:gd name="T6" fmla="*/ 561 w 612"/>
                <a:gd name="T7" fmla="*/ 587 h 610"/>
                <a:gd name="T8" fmla="*/ 548 w 612"/>
                <a:gd name="T9" fmla="*/ 581 h 610"/>
                <a:gd name="T10" fmla="*/ 535 w 612"/>
                <a:gd name="T11" fmla="*/ 574 h 610"/>
                <a:gd name="T12" fmla="*/ 522 w 612"/>
                <a:gd name="T13" fmla="*/ 567 h 610"/>
                <a:gd name="T14" fmla="*/ 509 w 612"/>
                <a:gd name="T15" fmla="*/ 560 h 610"/>
                <a:gd name="T16" fmla="*/ 496 w 612"/>
                <a:gd name="T17" fmla="*/ 553 h 610"/>
                <a:gd name="T18" fmla="*/ 483 w 612"/>
                <a:gd name="T19" fmla="*/ 546 h 610"/>
                <a:gd name="T20" fmla="*/ 471 w 612"/>
                <a:gd name="T21" fmla="*/ 538 h 610"/>
                <a:gd name="T22" fmla="*/ 458 w 612"/>
                <a:gd name="T23" fmla="*/ 530 h 610"/>
                <a:gd name="T24" fmla="*/ 446 w 612"/>
                <a:gd name="T25" fmla="*/ 523 h 610"/>
                <a:gd name="T26" fmla="*/ 433 w 612"/>
                <a:gd name="T27" fmla="*/ 514 h 610"/>
                <a:gd name="T28" fmla="*/ 421 w 612"/>
                <a:gd name="T29" fmla="*/ 506 h 610"/>
                <a:gd name="T30" fmla="*/ 409 w 612"/>
                <a:gd name="T31" fmla="*/ 498 h 610"/>
                <a:gd name="T32" fmla="*/ 397 w 612"/>
                <a:gd name="T33" fmla="*/ 489 h 610"/>
                <a:gd name="T34" fmla="*/ 385 w 612"/>
                <a:gd name="T35" fmla="*/ 481 h 610"/>
                <a:gd name="T36" fmla="*/ 373 w 612"/>
                <a:gd name="T37" fmla="*/ 472 h 610"/>
                <a:gd name="T38" fmla="*/ 361 w 612"/>
                <a:gd name="T39" fmla="*/ 463 h 610"/>
                <a:gd name="T40" fmla="*/ 349 w 612"/>
                <a:gd name="T41" fmla="*/ 454 h 610"/>
                <a:gd name="T42" fmla="*/ 338 w 612"/>
                <a:gd name="T43" fmla="*/ 445 h 610"/>
                <a:gd name="T44" fmla="*/ 326 w 612"/>
                <a:gd name="T45" fmla="*/ 435 h 610"/>
                <a:gd name="T46" fmla="*/ 315 w 612"/>
                <a:gd name="T47" fmla="*/ 426 h 610"/>
                <a:gd name="T48" fmla="*/ 304 w 612"/>
                <a:gd name="T49" fmla="*/ 416 h 610"/>
                <a:gd name="T50" fmla="*/ 293 w 612"/>
                <a:gd name="T51" fmla="*/ 407 h 610"/>
                <a:gd name="T52" fmla="*/ 282 w 612"/>
                <a:gd name="T53" fmla="*/ 397 h 610"/>
                <a:gd name="T54" fmla="*/ 271 w 612"/>
                <a:gd name="T55" fmla="*/ 387 h 610"/>
                <a:gd name="T56" fmla="*/ 260 w 612"/>
                <a:gd name="T57" fmla="*/ 376 h 610"/>
                <a:gd name="T58" fmla="*/ 250 w 612"/>
                <a:gd name="T59" fmla="*/ 366 h 610"/>
                <a:gd name="T60" fmla="*/ 239 w 612"/>
                <a:gd name="T61" fmla="*/ 356 h 610"/>
                <a:gd name="T62" fmla="*/ 229 w 612"/>
                <a:gd name="T63" fmla="*/ 345 h 610"/>
                <a:gd name="T64" fmla="*/ 219 w 612"/>
                <a:gd name="T65" fmla="*/ 334 h 610"/>
                <a:gd name="T66" fmla="*/ 209 w 612"/>
                <a:gd name="T67" fmla="*/ 323 h 610"/>
                <a:gd name="T68" fmla="*/ 199 w 612"/>
                <a:gd name="T69" fmla="*/ 313 h 610"/>
                <a:gd name="T70" fmla="*/ 189 w 612"/>
                <a:gd name="T71" fmla="*/ 301 h 610"/>
                <a:gd name="T72" fmla="*/ 180 w 612"/>
                <a:gd name="T73" fmla="*/ 290 h 610"/>
                <a:gd name="T74" fmla="*/ 170 w 612"/>
                <a:gd name="T75" fmla="*/ 279 h 610"/>
                <a:gd name="T76" fmla="*/ 161 w 612"/>
                <a:gd name="T77" fmla="*/ 267 h 610"/>
                <a:gd name="T78" fmla="*/ 152 w 612"/>
                <a:gd name="T79" fmla="*/ 256 h 610"/>
                <a:gd name="T80" fmla="*/ 143 w 612"/>
                <a:gd name="T81" fmla="*/ 244 h 610"/>
                <a:gd name="T82" fmla="*/ 134 w 612"/>
                <a:gd name="T83" fmla="*/ 232 h 610"/>
                <a:gd name="T84" fmla="*/ 125 w 612"/>
                <a:gd name="T85" fmla="*/ 221 h 610"/>
                <a:gd name="T86" fmla="*/ 117 w 612"/>
                <a:gd name="T87" fmla="*/ 208 h 610"/>
                <a:gd name="T88" fmla="*/ 108 w 612"/>
                <a:gd name="T89" fmla="*/ 196 h 610"/>
                <a:gd name="T90" fmla="*/ 100 w 612"/>
                <a:gd name="T91" fmla="*/ 184 h 610"/>
                <a:gd name="T92" fmla="*/ 92 w 612"/>
                <a:gd name="T93" fmla="*/ 172 h 610"/>
                <a:gd name="T94" fmla="*/ 84 w 612"/>
                <a:gd name="T95" fmla="*/ 159 h 610"/>
                <a:gd name="T96" fmla="*/ 76 w 612"/>
                <a:gd name="T97" fmla="*/ 147 h 610"/>
                <a:gd name="T98" fmla="*/ 68 w 612"/>
                <a:gd name="T99" fmla="*/ 134 h 610"/>
                <a:gd name="T100" fmla="*/ 61 w 612"/>
                <a:gd name="T101" fmla="*/ 122 h 610"/>
                <a:gd name="T102" fmla="*/ 54 w 612"/>
                <a:gd name="T103" fmla="*/ 109 h 610"/>
                <a:gd name="T104" fmla="*/ 47 w 612"/>
                <a:gd name="T105" fmla="*/ 96 h 610"/>
                <a:gd name="T106" fmla="*/ 39 w 612"/>
                <a:gd name="T107" fmla="*/ 83 h 610"/>
                <a:gd name="T108" fmla="*/ 33 w 612"/>
                <a:gd name="T109" fmla="*/ 70 h 610"/>
                <a:gd name="T110" fmla="*/ 26 w 612"/>
                <a:gd name="T111" fmla="*/ 56 h 610"/>
                <a:gd name="T112" fmla="*/ 19 w 612"/>
                <a:gd name="T113" fmla="*/ 43 h 610"/>
                <a:gd name="T114" fmla="*/ 13 w 612"/>
                <a:gd name="T115" fmla="*/ 30 h 610"/>
                <a:gd name="T116" fmla="*/ 7 w 612"/>
                <a:gd name="T117" fmla="*/ 17 h 610"/>
                <a:gd name="T118" fmla="*/ 1 w 612"/>
                <a:gd name="T119" fmla="*/ 3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2" h="610">
                  <a:moveTo>
                    <a:pt x="612" y="610"/>
                  </a:moveTo>
                  <a:lnTo>
                    <a:pt x="608" y="609"/>
                  </a:lnTo>
                  <a:lnTo>
                    <a:pt x="605" y="608"/>
                  </a:lnTo>
                  <a:lnTo>
                    <a:pt x="602" y="606"/>
                  </a:lnTo>
                  <a:lnTo>
                    <a:pt x="598" y="605"/>
                  </a:lnTo>
                  <a:lnTo>
                    <a:pt x="595" y="603"/>
                  </a:lnTo>
                  <a:lnTo>
                    <a:pt x="592" y="602"/>
                  </a:lnTo>
                  <a:lnTo>
                    <a:pt x="588" y="600"/>
                  </a:lnTo>
                  <a:lnTo>
                    <a:pt x="585" y="599"/>
                  </a:lnTo>
                  <a:lnTo>
                    <a:pt x="582" y="597"/>
                  </a:lnTo>
                  <a:lnTo>
                    <a:pt x="578" y="595"/>
                  </a:lnTo>
                  <a:lnTo>
                    <a:pt x="575" y="594"/>
                  </a:lnTo>
                  <a:lnTo>
                    <a:pt x="571" y="592"/>
                  </a:lnTo>
                  <a:lnTo>
                    <a:pt x="568" y="591"/>
                  </a:lnTo>
                  <a:lnTo>
                    <a:pt x="565" y="589"/>
                  </a:lnTo>
                  <a:lnTo>
                    <a:pt x="561" y="587"/>
                  </a:lnTo>
                  <a:lnTo>
                    <a:pt x="558" y="586"/>
                  </a:lnTo>
                  <a:lnTo>
                    <a:pt x="555" y="584"/>
                  </a:lnTo>
                  <a:lnTo>
                    <a:pt x="552" y="583"/>
                  </a:lnTo>
                  <a:lnTo>
                    <a:pt x="548" y="581"/>
                  </a:lnTo>
                  <a:lnTo>
                    <a:pt x="545" y="579"/>
                  </a:lnTo>
                  <a:lnTo>
                    <a:pt x="542" y="578"/>
                  </a:lnTo>
                  <a:lnTo>
                    <a:pt x="538" y="576"/>
                  </a:lnTo>
                  <a:lnTo>
                    <a:pt x="535" y="574"/>
                  </a:lnTo>
                  <a:lnTo>
                    <a:pt x="532" y="572"/>
                  </a:lnTo>
                  <a:lnTo>
                    <a:pt x="529" y="571"/>
                  </a:lnTo>
                  <a:lnTo>
                    <a:pt x="525" y="569"/>
                  </a:lnTo>
                  <a:lnTo>
                    <a:pt x="522" y="567"/>
                  </a:lnTo>
                  <a:lnTo>
                    <a:pt x="519" y="565"/>
                  </a:lnTo>
                  <a:lnTo>
                    <a:pt x="516" y="564"/>
                  </a:lnTo>
                  <a:lnTo>
                    <a:pt x="512" y="562"/>
                  </a:lnTo>
                  <a:lnTo>
                    <a:pt x="509" y="560"/>
                  </a:lnTo>
                  <a:lnTo>
                    <a:pt x="506" y="558"/>
                  </a:lnTo>
                  <a:lnTo>
                    <a:pt x="503" y="557"/>
                  </a:lnTo>
                  <a:lnTo>
                    <a:pt x="499" y="555"/>
                  </a:lnTo>
                  <a:lnTo>
                    <a:pt x="496" y="553"/>
                  </a:lnTo>
                  <a:lnTo>
                    <a:pt x="493" y="551"/>
                  </a:lnTo>
                  <a:lnTo>
                    <a:pt x="490" y="549"/>
                  </a:lnTo>
                  <a:lnTo>
                    <a:pt x="486" y="547"/>
                  </a:lnTo>
                  <a:lnTo>
                    <a:pt x="483" y="546"/>
                  </a:lnTo>
                  <a:lnTo>
                    <a:pt x="480" y="544"/>
                  </a:lnTo>
                  <a:lnTo>
                    <a:pt x="477" y="542"/>
                  </a:lnTo>
                  <a:lnTo>
                    <a:pt x="474" y="540"/>
                  </a:lnTo>
                  <a:lnTo>
                    <a:pt x="471" y="538"/>
                  </a:lnTo>
                  <a:lnTo>
                    <a:pt x="467" y="536"/>
                  </a:lnTo>
                  <a:lnTo>
                    <a:pt x="464" y="534"/>
                  </a:lnTo>
                  <a:lnTo>
                    <a:pt x="461" y="532"/>
                  </a:lnTo>
                  <a:lnTo>
                    <a:pt x="458" y="530"/>
                  </a:lnTo>
                  <a:lnTo>
                    <a:pt x="455" y="528"/>
                  </a:lnTo>
                  <a:lnTo>
                    <a:pt x="452" y="526"/>
                  </a:lnTo>
                  <a:lnTo>
                    <a:pt x="449" y="525"/>
                  </a:lnTo>
                  <a:lnTo>
                    <a:pt x="446" y="523"/>
                  </a:lnTo>
                  <a:lnTo>
                    <a:pt x="442" y="520"/>
                  </a:lnTo>
                  <a:lnTo>
                    <a:pt x="439" y="518"/>
                  </a:lnTo>
                  <a:lnTo>
                    <a:pt x="436" y="516"/>
                  </a:lnTo>
                  <a:lnTo>
                    <a:pt x="433" y="514"/>
                  </a:lnTo>
                  <a:lnTo>
                    <a:pt x="430" y="512"/>
                  </a:lnTo>
                  <a:lnTo>
                    <a:pt x="427" y="510"/>
                  </a:lnTo>
                  <a:lnTo>
                    <a:pt x="424" y="508"/>
                  </a:lnTo>
                  <a:lnTo>
                    <a:pt x="421" y="506"/>
                  </a:lnTo>
                  <a:lnTo>
                    <a:pt x="418" y="504"/>
                  </a:lnTo>
                  <a:lnTo>
                    <a:pt x="415" y="502"/>
                  </a:lnTo>
                  <a:lnTo>
                    <a:pt x="412" y="500"/>
                  </a:lnTo>
                  <a:lnTo>
                    <a:pt x="409" y="498"/>
                  </a:lnTo>
                  <a:lnTo>
                    <a:pt x="406" y="496"/>
                  </a:lnTo>
                  <a:lnTo>
                    <a:pt x="403" y="494"/>
                  </a:lnTo>
                  <a:lnTo>
                    <a:pt x="400" y="492"/>
                  </a:lnTo>
                  <a:lnTo>
                    <a:pt x="397" y="489"/>
                  </a:lnTo>
                  <a:lnTo>
                    <a:pt x="394" y="487"/>
                  </a:lnTo>
                  <a:lnTo>
                    <a:pt x="390" y="485"/>
                  </a:lnTo>
                  <a:lnTo>
                    <a:pt x="388" y="483"/>
                  </a:lnTo>
                  <a:lnTo>
                    <a:pt x="385" y="481"/>
                  </a:lnTo>
                  <a:lnTo>
                    <a:pt x="382" y="479"/>
                  </a:lnTo>
                  <a:lnTo>
                    <a:pt x="379" y="476"/>
                  </a:lnTo>
                  <a:lnTo>
                    <a:pt x="376" y="474"/>
                  </a:lnTo>
                  <a:lnTo>
                    <a:pt x="373" y="472"/>
                  </a:lnTo>
                  <a:lnTo>
                    <a:pt x="370" y="470"/>
                  </a:lnTo>
                  <a:lnTo>
                    <a:pt x="367" y="468"/>
                  </a:lnTo>
                  <a:lnTo>
                    <a:pt x="364" y="465"/>
                  </a:lnTo>
                  <a:lnTo>
                    <a:pt x="361" y="463"/>
                  </a:lnTo>
                  <a:lnTo>
                    <a:pt x="358" y="461"/>
                  </a:lnTo>
                  <a:lnTo>
                    <a:pt x="355" y="459"/>
                  </a:lnTo>
                  <a:lnTo>
                    <a:pt x="352" y="456"/>
                  </a:lnTo>
                  <a:lnTo>
                    <a:pt x="349" y="454"/>
                  </a:lnTo>
                  <a:lnTo>
                    <a:pt x="346" y="452"/>
                  </a:lnTo>
                  <a:lnTo>
                    <a:pt x="343" y="450"/>
                  </a:lnTo>
                  <a:lnTo>
                    <a:pt x="341" y="447"/>
                  </a:lnTo>
                  <a:lnTo>
                    <a:pt x="338" y="445"/>
                  </a:lnTo>
                  <a:lnTo>
                    <a:pt x="335" y="443"/>
                  </a:lnTo>
                  <a:lnTo>
                    <a:pt x="332" y="440"/>
                  </a:lnTo>
                  <a:lnTo>
                    <a:pt x="329" y="438"/>
                  </a:lnTo>
                  <a:lnTo>
                    <a:pt x="326" y="435"/>
                  </a:lnTo>
                  <a:lnTo>
                    <a:pt x="324" y="433"/>
                  </a:lnTo>
                  <a:lnTo>
                    <a:pt x="321" y="431"/>
                  </a:lnTo>
                  <a:lnTo>
                    <a:pt x="318" y="428"/>
                  </a:lnTo>
                  <a:lnTo>
                    <a:pt x="315" y="426"/>
                  </a:lnTo>
                  <a:lnTo>
                    <a:pt x="312" y="424"/>
                  </a:lnTo>
                  <a:lnTo>
                    <a:pt x="309" y="421"/>
                  </a:lnTo>
                  <a:lnTo>
                    <a:pt x="307" y="419"/>
                  </a:lnTo>
                  <a:lnTo>
                    <a:pt x="304" y="416"/>
                  </a:lnTo>
                  <a:lnTo>
                    <a:pt x="301" y="414"/>
                  </a:lnTo>
                  <a:lnTo>
                    <a:pt x="298" y="411"/>
                  </a:lnTo>
                  <a:lnTo>
                    <a:pt x="296" y="409"/>
                  </a:lnTo>
                  <a:lnTo>
                    <a:pt x="293" y="407"/>
                  </a:lnTo>
                  <a:lnTo>
                    <a:pt x="290" y="404"/>
                  </a:lnTo>
                  <a:lnTo>
                    <a:pt x="287" y="402"/>
                  </a:lnTo>
                  <a:lnTo>
                    <a:pt x="285" y="399"/>
                  </a:lnTo>
                  <a:lnTo>
                    <a:pt x="282" y="397"/>
                  </a:lnTo>
                  <a:lnTo>
                    <a:pt x="279" y="394"/>
                  </a:lnTo>
                  <a:lnTo>
                    <a:pt x="277" y="392"/>
                  </a:lnTo>
                  <a:lnTo>
                    <a:pt x="274" y="389"/>
                  </a:lnTo>
                  <a:lnTo>
                    <a:pt x="271" y="387"/>
                  </a:lnTo>
                  <a:lnTo>
                    <a:pt x="268" y="384"/>
                  </a:lnTo>
                  <a:lnTo>
                    <a:pt x="266" y="381"/>
                  </a:lnTo>
                  <a:lnTo>
                    <a:pt x="263" y="379"/>
                  </a:lnTo>
                  <a:lnTo>
                    <a:pt x="260" y="376"/>
                  </a:lnTo>
                  <a:lnTo>
                    <a:pt x="258" y="374"/>
                  </a:lnTo>
                  <a:lnTo>
                    <a:pt x="255" y="371"/>
                  </a:lnTo>
                  <a:lnTo>
                    <a:pt x="252" y="369"/>
                  </a:lnTo>
                  <a:lnTo>
                    <a:pt x="250" y="366"/>
                  </a:lnTo>
                  <a:lnTo>
                    <a:pt x="247" y="363"/>
                  </a:lnTo>
                  <a:lnTo>
                    <a:pt x="245" y="361"/>
                  </a:lnTo>
                  <a:lnTo>
                    <a:pt x="242" y="358"/>
                  </a:lnTo>
                  <a:lnTo>
                    <a:pt x="239" y="356"/>
                  </a:lnTo>
                  <a:lnTo>
                    <a:pt x="237" y="353"/>
                  </a:lnTo>
                  <a:lnTo>
                    <a:pt x="234" y="350"/>
                  </a:lnTo>
                  <a:lnTo>
                    <a:pt x="232" y="348"/>
                  </a:lnTo>
                  <a:lnTo>
                    <a:pt x="229" y="345"/>
                  </a:lnTo>
                  <a:lnTo>
                    <a:pt x="227" y="342"/>
                  </a:lnTo>
                  <a:lnTo>
                    <a:pt x="224" y="340"/>
                  </a:lnTo>
                  <a:lnTo>
                    <a:pt x="222" y="337"/>
                  </a:lnTo>
                  <a:lnTo>
                    <a:pt x="219" y="334"/>
                  </a:lnTo>
                  <a:lnTo>
                    <a:pt x="216" y="332"/>
                  </a:lnTo>
                  <a:lnTo>
                    <a:pt x="214" y="329"/>
                  </a:lnTo>
                  <a:lnTo>
                    <a:pt x="211" y="326"/>
                  </a:lnTo>
                  <a:lnTo>
                    <a:pt x="209" y="323"/>
                  </a:lnTo>
                  <a:lnTo>
                    <a:pt x="207" y="321"/>
                  </a:lnTo>
                  <a:lnTo>
                    <a:pt x="204" y="318"/>
                  </a:lnTo>
                  <a:lnTo>
                    <a:pt x="202" y="315"/>
                  </a:lnTo>
                  <a:lnTo>
                    <a:pt x="199" y="313"/>
                  </a:lnTo>
                  <a:lnTo>
                    <a:pt x="197" y="310"/>
                  </a:lnTo>
                  <a:lnTo>
                    <a:pt x="194" y="307"/>
                  </a:lnTo>
                  <a:lnTo>
                    <a:pt x="192" y="304"/>
                  </a:lnTo>
                  <a:lnTo>
                    <a:pt x="189" y="301"/>
                  </a:lnTo>
                  <a:lnTo>
                    <a:pt x="187" y="299"/>
                  </a:lnTo>
                  <a:lnTo>
                    <a:pt x="185" y="296"/>
                  </a:lnTo>
                  <a:lnTo>
                    <a:pt x="182" y="293"/>
                  </a:lnTo>
                  <a:lnTo>
                    <a:pt x="180" y="290"/>
                  </a:lnTo>
                  <a:lnTo>
                    <a:pt x="177" y="287"/>
                  </a:lnTo>
                  <a:lnTo>
                    <a:pt x="175" y="285"/>
                  </a:lnTo>
                  <a:lnTo>
                    <a:pt x="173" y="282"/>
                  </a:lnTo>
                  <a:lnTo>
                    <a:pt x="170" y="279"/>
                  </a:lnTo>
                  <a:lnTo>
                    <a:pt x="168" y="276"/>
                  </a:lnTo>
                  <a:lnTo>
                    <a:pt x="166" y="273"/>
                  </a:lnTo>
                  <a:lnTo>
                    <a:pt x="163" y="270"/>
                  </a:lnTo>
                  <a:lnTo>
                    <a:pt x="161" y="267"/>
                  </a:lnTo>
                  <a:lnTo>
                    <a:pt x="159" y="264"/>
                  </a:lnTo>
                  <a:lnTo>
                    <a:pt x="156" y="261"/>
                  </a:lnTo>
                  <a:lnTo>
                    <a:pt x="154" y="259"/>
                  </a:lnTo>
                  <a:lnTo>
                    <a:pt x="152" y="256"/>
                  </a:lnTo>
                  <a:lnTo>
                    <a:pt x="149" y="253"/>
                  </a:lnTo>
                  <a:lnTo>
                    <a:pt x="147" y="250"/>
                  </a:lnTo>
                  <a:lnTo>
                    <a:pt x="145" y="247"/>
                  </a:lnTo>
                  <a:lnTo>
                    <a:pt x="143" y="244"/>
                  </a:lnTo>
                  <a:lnTo>
                    <a:pt x="141" y="241"/>
                  </a:lnTo>
                  <a:lnTo>
                    <a:pt x="138" y="238"/>
                  </a:lnTo>
                  <a:lnTo>
                    <a:pt x="136" y="235"/>
                  </a:lnTo>
                  <a:lnTo>
                    <a:pt x="134" y="232"/>
                  </a:lnTo>
                  <a:lnTo>
                    <a:pt x="132" y="229"/>
                  </a:lnTo>
                  <a:lnTo>
                    <a:pt x="130" y="226"/>
                  </a:lnTo>
                  <a:lnTo>
                    <a:pt x="127" y="223"/>
                  </a:lnTo>
                  <a:lnTo>
                    <a:pt x="125" y="221"/>
                  </a:lnTo>
                  <a:lnTo>
                    <a:pt x="123" y="217"/>
                  </a:lnTo>
                  <a:lnTo>
                    <a:pt x="121" y="214"/>
                  </a:lnTo>
                  <a:lnTo>
                    <a:pt x="119" y="211"/>
                  </a:lnTo>
                  <a:lnTo>
                    <a:pt x="117" y="208"/>
                  </a:lnTo>
                  <a:lnTo>
                    <a:pt x="115" y="205"/>
                  </a:lnTo>
                  <a:lnTo>
                    <a:pt x="112" y="202"/>
                  </a:lnTo>
                  <a:lnTo>
                    <a:pt x="110" y="199"/>
                  </a:lnTo>
                  <a:lnTo>
                    <a:pt x="108" y="196"/>
                  </a:lnTo>
                  <a:lnTo>
                    <a:pt x="106" y="193"/>
                  </a:lnTo>
                  <a:lnTo>
                    <a:pt x="104" y="190"/>
                  </a:lnTo>
                  <a:lnTo>
                    <a:pt x="102" y="187"/>
                  </a:lnTo>
                  <a:lnTo>
                    <a:pt x="100" y="184"/>
                  </a:lnTo>
                  <a:lnTo>
                    <a:pt x="98" y="181"/>
                  </a:lnTo>
                  <a:lnTo>
                    <a:pt x="96" y="178"/>
                  </a:lnTo>
                  <a:lnTo>
                    <a:pt x="94" y="175"/>
                  </a:lnTo>
                  <a:lnTo>
                    <a:pt x="92" y="172"/>
                  </a:lnTo>
                  <a:lnTo>
                    <a:pt x="90" y="169"/>
                  </a:lnTo>
                  <a:lnTo>
                    <a:pt x="88" y="165"/>
                  </a:lnTo>
                  <a:lnTo>
                    <a:pt x="86" y="163"/>
                  </a:lnTo>
                  <a:lnTo>
                    <a:pt x="84" y="159"/>
                  </a:lnTo>
                  <a:lnTo>
                    <a:pt x="82" y="156"/>
                  </a:lnTo>
                  <a:lnTo>
                    <a:pt x="80" y="153"/>
                  </a:lnTo>
                  <a:lnTo>
                    <a:pt x="78" y="150"/>
                  </a:lnTo>
                  <a:lnTo>
                    <a:pt x="76" y="147"/>
                  </a:lnTo>
                  <a:lnTo>
                    <a:pt x="74" y="144"/>
                  </a:lnTo>
                  <a:lnTo>
                    <a:pt x="72" y="141"/>
                  </a:lnTo>
                  <a:lnTo>
                    <a:pt x="70" y="137"/>
                  </a:lnTo>
                  <a:lnTo>
                    <a:pt x="68" y="134"/>
                  </a:lnTo>
                  <a:lnTo>
                    <a:pt x="66" y="131"/>
                  </a:lnTo>
                  <a:lnTo>
                    <a:pt x="65" y="128"/>
                  </a:lnTo>
                  <a:lnTo>
                    <a:pt x="63" y="125"/>
                  </a:lnTo>
                  <a:lnTo>
                    <a:pt x="61" y="122"/>
                  </a:lnTo>
                  <a:lnTo>
                    <a:pt x="59" y="118"/>
                  </a:lnTo>
                  <a:lnTo>
                    <a:pt x="57" y="115"/>
                  </a:lnTo>
                  <a:lnTo>
                    <a:pt x="55" y="112"/>
                  </a:lnTo>
                  <a:lnTo>
                    <a:pt x="54" y="109"/>
                  </a:lnTo>
                  <a:lnTo>
                    <a:pt x="52" y="105"/>
                  </a:lnTo>
                  <a:lnTo>
                    <a:pt x="50" y="102"/>
                  </a:lnTo>
                  <a:lnTo>
                    <a:pt x="48" y="99"/>
                  </a:lnTo>
                  <a:lnTo>
                    <a:pt x="47" y="96"/>
                  </a:lnTo>
                  <a:lnTo>
                    <a:pt x="45" y="92"/>
                  </a:lnTo>
                  <a:lnTo>
                    <a:pt x="43" y="89"/>
                  </a:lnTo>
                  <a:lnTo>
                    <a:pt x="41" y="86"/>
                  </a:lnTo>
                  <a:lnTo>
                    <a:pt x="39" y="83"/>
                  </a:lnTo>
                  <a:lnTo>
                    <a:pt x="38" y="79"/>
                  </a:lnTo>
                  <a:lnTo>
                    <a:pt x="36" y="76"/>
                  </a:lnTo>
                  <a:lnTo>
                    <a:pt x="34" y="73"/>
                  </a:lnTo>
                  <a:lnTo>
                    <a:pt x="33" y="70"/>
                  </a:lnTo>
                  <a:lnTo>
                    <a:pt x="31" y="66"/>
                  </a:lnTo>
                  <a:lnTo>
                    <a:pt x="29" y="63"/>
                  </a:lnTo>
                  <a:lnTo>
                    <a:pt x="27" y="60"/>
                  </a:lnTo>
                  <a:lnTo>
                    <a:pt x="26" y="56"/>
                  </a:lnTo>
                  <a:lnTo>
                    <a:pt x="24" y="53"/>
                  </a:lnTo>
                  <a:lnTo>
                    <a:pt x="23" y="50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8" y="40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3" y="30"/>
                  </a:lnTo>
                  <a:lnTo>
                    <a:pt x="12" y="27"/>
                  </a:lnTo>
                  <a:lnTo>
                    <a:pt x="10" y="23"/>
                  </a:lnTo>
                  <a:lnTo>
                    <a:pt x="8" y="20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4" y="10"/>
                  </a:lnTo>
                  <a:lnTo>
                    <a:pt x="2" y="6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auto">
            <a:xfrm>
              <a:off x="3038" y="1712"/>
              <a:ext cx="709" cy="1058"/>
            </a:xfrm>
            <a:custGeom>
              <a:avLst/>
              <a:gdLst>
                <a:gd name="T0" fmla="*/ 0 w 709"/>
                <a:gd name="T1" fmla="*/ 1040 h 1058"/>
                <a:gd name="T2" fmla="*/ 1 w 709"/>
                <a:gd name="T3" fmla="*/ 1018 h 1058"/>
                <a:gd name="T4" fmla="*/ 3 w 709"/>
                <a:gd name="T5" fmla="*/ 996 h 1058"/>
                <a:gd name="T6" fmla="*/ 4 w 709"/>
                <a:gd name="T7" fmla="*/ 973 h 1058"/>
                <a:gd name="T8" fmla="*/ 6 w 709"/>
                <a:gd name="T9" fmla="*/ 952 h 1058"/>
                <a:gd name="T10" fmla="*/ 9 w 709"/>
                <a:gd name="T11" fmla="*/ 930 h 1058"/>
                <a:gd name="T12" fmla="*/ 12 w 709"/>
                <a:gd name="T13" fmla="*/ 908 h 1058"/>
                <a:gd name="T14" fmla="*/ 15 w 709"/>
                <a:gd name="T15" fmla="*/ 886 h 1058"/>
                <a:gd name="T16" fmla="*/ 19 w 709"/>
                <a:gd name="T17" fmla="*/ 864 h 1058"/>
                <a:gd name="T18" fmla="*/ 23 w 709"/>
                <a:gd name="T19" fmla="*/ 842 h 1058"/>
                <a:gd name="T20" fmla="*/ 28 w 709"/>
                <a:gd name="T21" fmla="*/ 821 h 1058"/>
                <a:gd name="T22" fmla="*/ 33 w 709"/>
                <a:gd name="T23" fmla="*/ 799 h 1058"/>
                <a:gd name="T24" fmla="*/ 39 w 709"/>
                <a:gd name="T25" fmla="*/ 778 h 1058"/>
                <a:gd name="T26" fmla="*/ 44 w 709"/>
                <a:gd name="T27" fmla="*/ 756 h 1058"/>
                <a:gd name="T28" fmla="*/ 51 w 709"/>
                <a:gd name="T29" fmla="*/ 735 h 1058"/>
                <a:gd name="T30" fmla="*/ 57 w 709"/>
                <a:gd name="T31" fmla="*/ 714 h 1058"/>
                <a:gd name="T32" fmla="*/ 64 w 709"/>
                <a:gd name="T33" fmla="*/ 693 h 1058"/>
                <a:gd name="T34" fmla="*/ 72 w 709"/>
                <a:gd name="T35" fmla="*/ 672 h 1058"/>
                <a:gd name="T36" fmla="*/ 80 w 709"/>
                <a:gd name="T37" fmla="*/ 652 h 1058"/>
                <a:gd name="T38" fmla="*/ 88 w 709"/>
                <a:gd name="T39" fmla="*/ 631 h 1058"/>
                <a:gd name="T40" fmla="*/ 97 w 709"/>
                <a:gd name="T41" fmla="*/ 611 h 1058"/>
                <a:gd name="T42" fmla="*/ 105 w 709"/>
                <a:gd name="T43" fmla="*/ 590 h 1058"/>
                <a:gd name="T44" fmla="*/ 115 w 709"/>
                <a:gd name="T45" fmla="*/ 570 h 1058"/>
                <a:gd name="T46" fmla="*/ 124 w 709"/>
                <a:gd name="T47" fmla="*/ 551 h 1058"/>
                <a:gd name="T48" fmla="*/ 135 w 709"/>
                <a:gd name="T49" fmla="*/ 531 h 1058"/>
                <a:gd name="T50" fmla="*/ 145 w 709"/>
                <a:gd name="T51" fmla="*/ 511 h 1058"/>
                <a:gd name="T52" fmla="*/ 156 w 709"/>
                <a:gd name="T53" fmla="*/ 492 h 1058"/>
                <a:gd name="T54" fmla="*/ 167 w 709"/>
                <a:gd name="T55" fmla="*/ 473 h 1058"/>
                <a:gd name="T56" fmla="*/ 179 w 709"/>
                <a:gd name="T57" fmla="*/ 454 h 1058"/>
                <a:gd name="T58" fmla="*/ 191 w 709"/>
                <a:gd name="T59" fmla="*/ 436 h 1058"/>
                <a:gd name="T60" fmla="*/ 203 w 709"/>
                <a:gd name="T61" fmla="*/ 417 h 1058"/>
                <a:gd name="T62" fmla="*/ 216 w 709"/>
                <a:gd name="T63" fmla="*/ 399 h 1058"/>
                <a:gd name="T64" fmla="*/ 229 w 709"/>
                <a:gd name="T65" fmla="*/ 381 h 1058"/>
                <a:gd name="T66" fmla="*/ 242 w 709"/>
                <a:gd name="T67" fmla="*/ 363 h 1058"/>
                <a:gd name="T68" fmla="*/ 256 w 709"/>
                <a:gd name="T69" fmla="*/ 346 h 1058"/>
                <a:gd name="T70" fmla="*/ 270 w 709"/>
                <a:gd name="T71" fmla="*/ 329 h 1058"/>
                <a:gd name="T72" fmla="*/ 284 w 709"/>
                <a:gd name="T73" fmla="*/ 312 h 1058"/>
                <a:gd name="T74" fmla="*/ 299 w 709"/>
                <a:gd name="T75" fmla="*/ 295 h 1058"/>
                <a:gd name="T76" fmla="*/ 313 w 709"/>
                <a:gd name="T77" fmla="*/ 279 h 1058"/>
                <a:gd name="T78" fmla="*/ 329 w 709"/>
                <a:gd name="T79" fmla="*/ 263 h 1058"/>
                <a:gd name="T80" fmla="*/ 344 w 709"/>
                <a:gd name="T81" fmla="*/ 247 h 1058"/>
                <a:gd name="T82" fmla="*/ 360 w 709"/>
                <a:gd name="T83" fmla="*/ 231 h 1058"/>
                <a:gd name="T84" fmla="*/ 376 w 709"/>
                <a:gd name="T85" fmla="*/ 216 h 1058"/>
                <a:gd name="T86" fmla="*/ 393 w 709"/>
                <a:gd name="T87" fmla="*/ 201 h 1058"/>
                <a:gd name="T88" fmla="*/ 409 w 709"/>
                <a:gd name="T89" fmla="*/ 187 h 1058"/>
                <a:gd name="T90" fmla="*/ 426 w 709"/>
                <a:gd name="T91" fmla="*/ 172 h 1058"/>
                <a:gd name="T92" fmla="*/ 443 w 709"/>
                <a:gd name="T93" fmla="*/ 159 h 1058"/>
                <a:gd name="T94" fmla="*/ 461 w 709"/>
                <a:gd name="T95" fmla="*/ 145 h 1058"/>
                <a:gd name="T96" fmla="*/ 479 w 709"/>
                <a:gd name="T97" fmla="*/ 132 h 1058"/>
                <a:gd name="T98" fmla="*/ 497 w 709"/>
                <a:gd name="T99" fmla="*/ 119 h 1058"/>
                <a:gd name="T100" fmla="*/ 515 w 709"/>
                <a:gd name="T101" fmla="*/ 106 h 1058"/>
                <a:gd name="T102" fmla="*/ 533 w 709"/>
                <a:gd name="T103" fmla="*/ 94 h 1058"/>
                <a:gd name="T104" fmla="*/ 552 w 709"/>
                <a:gd name="T105" fmla="*/ 82 h 1058"/>
                <a:gd name="T106" fmla="*/ 571 w 709"/>
                <a:gd name="T107" fmla="*/ 70 h 1058"/>
                <a:gd name="T108" fmla="*/ 590 w 709"/>
                <a:gd name="T109" fmla="*/ 59 h 1058"/>
                <a:gd name="T110" fmla="*/ 609 w 709"/>
                <a:gd name="T111" fmla="*/ 48 h 1058"/>
                <a:gd name="T112" fmla="*/ 629 w 709"/>
                <a:gd name="T113" fmla="*/ 38 h 1058"/>
                <a:gd name="T114" fmla="*/ 649 w 709"/>
                <a:gd name="T115" fmla="*/ 28 h 1058"/>
                <a:gd name="T116" fmla="*/ 668 w 709"/>
                <a:gd name="T117" fmla="*/ 18 h 1058"/>
                <a:gd name="T118" fmla="*/ 689 w 709"/>
                <a:gd name="T119" fmla="*/ 9 h 1058"/>
                <a:gd name="T120" fmla="*/ 709 w 709"/>
                <a:gd name="T121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9" h="1058">
                  <a:moveTo>
                    <a:pt x="0" y="1058"/>
                  </a:moveTo>
                  <a:lnTo>
                    <a:pt x="0" y="1055"/>
                  </a:lnTo>
                  <a:lnTo>
                    <a:pt x="0" y="1051"/>
                  </a:lnTo>
                  <a:lnTo>
                    <a:pt x="0" y="1047"/>
                  </a:lnTo>
                  <a:lnTo>
                    <a:pt x="0" y="1044"/>
                  </a:lnTo>
                  <a:lnTo>
                    <a:pt x="0" y="1040"/>
                  </a:lnTo>
                  <a:lnTo>
                    <a:pt x="1" y="1036"/>
                  </a:lnTo>
                  <a:lnTo>
                    <a:pt x="1" y="1032"/>
                  </a:lnTo>
                  <a:lnTo>
                    <a:pt x="1" y="1029"/>
                  </a:lnTo>
                  <a:lnTo>
                    <a:pt x="1" y="1025"/>
                  </a:lnTo>
                  <a:lnTo>
                    <a:pt x="1" y="1021"/>
                  </a:lnTo>
                  <a:lnTo>
                    <a:pt x="1" y="1018"/>
                  </a:lnTo>
                  <a:lnTo>
                    <a:pt x="1" y="1014"/>
                  </a:lnTo>
                  <a:lnTo>
                    <a:pt x="2" y="1010"/>
                  </a:lnTo>
                  <a:lnTo>
                    <a:pt x="2" y="1007"/>
                  </a:lnTo>
                  <a:lnTo>
                    <a:pt x="2" y="1003"/>
                  </a:lnTo>
                  <a:lnTo>
                    <a:pt x="2" y="999"/>
                  </a:lnTo>
                  <a:lnTo>
                    <a:pt x="3" y="996"/>
                  </a:lnTo>
                  <a:lnTo>
                    <a:pt x="3" y="992"/>
                  </a:lnTo>
                  <a:lnTo>
                    <a:pt x="3" y="988"/>
                  </a:lnTo>
                  <a:lnTo>
                    <a:pt x="3" y="985"/>
                  </a:lnTo>
                  <a:lnTo>
                    <a:pt x="4" y="981"/>
                  </a:lnTo>
                  <a:lnTo>
                    <a:pt x="4" y="977"/>
                  </a:lnTo>
                  <a:lnTo>
                    <a:pt x="4" y="973"/>
                  </a:lnTo>
                  <a:lnTo>
                    <a:pt x="5" y="970"/>
                  </a:lnTo>
                  <a:lnTo>
                    <a:pt x="5" y="966"/>
                  </a:lnTo>
                  <a:lnTo>
                    <a:pt x="5" y="963"/>
                  </a:lnTo>
                  <a:lnTo>
                    <a:pt x="6" y="959"/>
                  </a:lnTo>
                  <a:lnTo>
                    <a:pt x="6" y="955"/>
                  </a:lnTo>
                  <a:lnTo>
                    <a:pt x="6" y="952"/>
                  </a:lnTo>
                  <a:lnTo>
                    <a:pt x="7" y="948"/>
                  </a:lnTo>
                  <a:lnTo>
                    <a:pt x="7" y="944"/>
                  </a:lnTo>
                  <a:lnTo>
                    <a:pt x="8" y="941"/>
                  </a:lnTo>
                  <a:lnTo>
                    <a:pt x="8" y="937"/>
                  </a:lnTo>
                  <a:lnTo>
                    <a:pt x="9" y="933"/>
                  </a:lnTo>
                  <a:lnTo>
                    <a:pt x="9" y="930"/>
                  </a:lnTo>
                  <a:lnTo>
                    <a:pt x="9" y="926"/>
                  </a:lnTo>
                  <a:lnTo>
                    <a:pt x="10" y="922"/>
                  </a:lnTo>
                  <a:lnTo>
                    <a:pt x="10" y="919"/>
                  </a:lnTo>
                  <a:lnTo>
                    <a:pt x="11" y="915"/>
                  </a:lnTo>
                  <a:lnTo>
                    <a:pt x="11" y="911"/>
                  </a:lnTo>
                  <a:lnTo>
                    <a:pt x="12" y="908"/>
                  </a:lnTo>
                  <a:lnTo>
                    <a:pt x="13" y="904"/>
                  </a:lnTo>
                  <a:lnTo>
                    <a:pt x="13" y="901"/>
                  </a:lnTo>
                  <a:lnTo>
                    <a:pt x="14" y="897"/>
                  </a:lnTo>
                  <a:lnTo>
                    <a:pt x="14" y="893"/>
                  </a:lnTo>
                  <a:lnTo>
                    <a:pt x="15" y="890"/>
                  </a:lnTo>
                  <a:lnTo>
                    <a:pt x="15" y="886"/>
                  </a:lnTo>
                  <a:lnTo>
                    <a:pt x="16" y="882"/>
                  </a:lnTo>
                  <a:lnTo>
                    <a:pt x="17" y="879"/>
                  </a:lnTo>
                  <a:lnTo>
                    <a:pt x="17" y="875"/>
                  </a:lnTo>
                  <a:lnTo>
                    <a:pt x="18" y="871"/>
                  </a:lnTo>
                  <a:lnTo>
                    <a:pt x="19" y="868"/>
                  </a:lnTo>
                  <a:lnTo>
                    <a:pt x="19" y="864"/>
                  </a:lnTo>
                  <a:lnTo>
                    <a:pt x="20" y="860"/>
                  </a:lnTo>
                  <a:lnTo>
                    <a:pt x="21" y="857"/>
                  </a:lnTo>
                  <a:lnTo>
                    <a:pt x="21" y="853"/>
                  </a:lnTo>
                  <a:lnTo>
                    <a:pt x="22" y="849"/>
                  </a:lnTo>
                  <a:lnTo>
                    <a:pt x="23" y="846"/>
                  </a:lnTo>
                  <a:lnTo>
                    <a:pt x="23" y="842"/>
                  </a:lnTo>
                  <a:lnTo>
                    <a:pt x="24" y="839"/>
                  </a:lnTo>
                  <a:lnTo>
                    <a:pt x="25" y="835"/>
                  </a:lnTo>
                  <a:lnTo>
                    <a:pt x="26" y="832"/>
                  </a:lnTo>
                  <a:lnTo>
                    <a:pt x="26" y="828"/>
                  </a:lnTo>
                  <a:lnTo>
                    <a:pt x="27" y="824"/>
                  </a:lnTo>
                  <a:lnTo>
                    <a:pt x="28" y="821"/>
                  </a:lnTo>
                  <a:lnTo>
                    <a:pt x="29" y="817"/>
                  </a:lnTo>
                  <a:lnTo>
                    <a:pt x="30" y="813"/>
                  </a:lnTo>
                  <a:lnTo>
                    <a:pt x="31" y="810"/>
                  </a:lnTo>
                  <a:lnTo>
                    <a:pt x="31" y="806"/>
                  </a:lnTo>
                  <a:lnTo>
                    <a:pt x="32" y="803"/>
                  </a:lnTo>
                  <a:lnTo>
                    <a:pt x="33" y="799"/>
                  </a:lnTo>
                  <a:lnTo>
                    <a:pt x="34" y="796"/>
                  </a:lnTo>
                  <a:lnTo>
                    <a:pt x="35" y="792"/>
                  </a:lnTo>
                  <a:lnTo>
                    <a:pt x="36" y="788"/>
                  </a:lnTo>
                  <a:lnTo>
                    <a:pt x="37" y="785"/>
                  </a:lnTo>
                  <a:lnTo>
                    <a:pt x="38" y="781"/>
                  </a:lnTo>
                  <a:lnTo>
                    <a:pt x="39" y="778"/>
                  </a:lnTo>
                  <a:lnTo>
                    <a:pt x="39" y="774"/>
                  </a:lnTo>
                  <a:lnTo>
                    <a:pt x="40" y="771"/>
                  </a:lnTo>
                  <a:lnTo>
                    <a:pt x="41" y="767"/>
                  </a:lnTo>
                  <a:lnTo>
                    <a:pt x="42" y="763"/>
                  </a:lnTo>
                  <a:lnTo>
                    <a:pt x="43" y="760"/>
                  </a:lnTo>
                  <a:lnTo>
                    <a:pt x="44" y="756"/>
                  </a:lnTo>
                  <a:lnTo>
                    <a:pt x="46" y="753"/>
                  </a:lnTo>
                  <a:lnTo>
                    <a:pt x="46" y="749"/>
                  </a:lnTo>
                  <a:lnTo>
                    <a:pt x="48" y="746"/>
                  </a:lnTo>
                  <a:lnTo>
                    <a:pt x="48" y="742"/>
                  </a:lnTo>
                  <a:lnTo>
                    <a:pt x="50" y="739"/>
                  </a:lnTo>
                  <a:lnTo>
                    <a:pt x="51" y="735"/>
                  </a:lnTo>
                  <a:lnTo>
                    <a:pt x="52" y="732"/>
                  </a:lnTo>
                  <a:lnTo>
                    <a:pt x="53" y="728"/>
                  </a:lnTo>
                  <a:lnTo>
                    <a:pt x="54" y="725"/>
                  </a:lnTo>
                  <a:lnTo>
                    <a:pt x="55" y="721"/>
                  </a:lnTo>
                  <a:lnTo>
                    <a:pt x="56" y="718"/>
                  </a:lnTo>
                  <a:lnTo>
                    <a:pt x="57" y="714"/>
                  </a:lnTo>
                  <a:lnTo>
                    <a:pt x="58" y="711"/>
                  </a:lnTo>
                  <a:lnTo>
                    <a:pt x="60" y="707"/>
                  </a:lnTo>
                  <a:lnTo>
                    <a:pt x="61" y="703"/>
                  </a:lnTo>
                  <a:lnTo>
                    <a:pt x="62" y="700"/>
                  </a:lnTo>
                  <a:lnTo>
                    <a:pt x="63" y="697"/>
                  </a:lnTo>
                  <a:lnTo>
                    <a:pt x="64" y="693"/>
                  </a:lnTo>
                  <a:lnTo>
                    <a:pt x="66" y="690"/>
                  </a:lnTo>
                  <a:lnTo>
                    <a:pt x="67" y="686"/>
                  </a:lnTo>
                  <a:lnTo>
                    <a:pt x="68" y="683"/>
                  </a:lnTo>
                  <a:lnTo>
                    <a:pt x="69" y="679"/>
                  </a:lnTo>
                  <a:lnTo>
                    <a:pt x="71" y="676"/>
                  </a:lnTo>
                  <a:lnTo>
                    <a:pt x="72" y="672"/>
                  </a:lnTo>
                  <a:lnTo>
                    <a:pt x="73" y="669"/>
                  </a:lnTo>
                  <a:lnTo>
                    <a:pt x="74" y="665"/>
                  </a:lnTo>
                  <a:lnTo>
                    <a:pt x="76" y="662"/>
                  </a:lnTo>
                  <a:lnTo>
                    <a:pt x="77" y="659"/>
                  </a:lnTo>
                  <a:lnTo>
                    <a:pt x="78" y="655"/>
                  </a:lnTo>
                  <a:lnTo>
                    <a:pt x="80" y="652"/>
                  </a:lnTo>
                  <a:lnTo>
                    <a:pt x="81" y="648"/>
                  </a:lnTo>
                  <a:lnTo>
                    <a:pt x="82" y="645"/>
                  </a:lnTo>
                  <a:lnTo>
                    <a:pt x="84" y="641"/>
                  </a:lnTo>
                  <a:lnTo>
                    <a:pt x="85" y="638"/>
                  </a:lnTo>
                  <a:lnTo>
                    <a:pt x="86" y="635"/>
                  </a:lnTo>
                  <a:lnTo>
                    <a:pt x="88" y="631"/>
                  </a:lnTo>
                  <a:lnTo>
                    <a:pt x="89" y="628"/>
                  </a:lnTo>
                  <a:lnTo>
                    <a:pt x="91" y="624"/>
                  </a:lnTo>
                  <a:lnTo>
                    <a:pt x="92" y="621"/>
                  </a:lnTo>
                  <a:lnTo>
                    <a:pt x="94" y="618"/>
                  </a:lnTo>
                  <a:lnTo>
                    <a:pt x="95" y="614"/>
                  </a:lnTo>
                  <a:lnTo>
                    <a:pt x="97" y="611"/>
                  </a:lnTo>
                  <a:lnTo>
                    <a:pt x="98" y="607"/>
                  </a:lnTo>
                  <a:lnTo>
                    <a:pt x="99" y="604"/>
                  </a:lnTo>
                  <a:lnTo>
                    <a:pt x="101" y="601"/>
                  </a:lnTo>
                  <a:lnTo>
                    <a:pt x="102" y="597"/>
                  </a:lnTo>
                  <a:lnTo>
                    <a:pt x="104" y="594"/>
                  </a:lnTo>
                  <a:lnTo>
                    <a:pt x="105" y="590"/>
                  </a:lnTo>
                  <a:lnTo>
                    <a:pt x="107" y="587"/>
                  </a:lnTo>
                  <a:lnTo>
                    <a:pt x="109" y="584"/>
                  </a:lnTo>
                  <a:lnTo>
                    <a:pt x="110" y="580"/>
                  </a:lnTo>
                  <a:lnTo>
                    <a:pt x="112" y="577"/>
                  </a:lnTo>
                  <a:lnTo>
                    <a:pt x="113" y="574"/>
                  </a:lnTo>
                  <a:lnTo>
                    <a:pt x="115" y="570"/>
                  </a:lnTo>
                  <a:lnTo>
                    <a:pt x="116" y="567"/>
                  </a:lnTo>
                  <a:lnTo>
                    <a:pt x="118" y="564"/>
                  </a:lnTo>
                  <a:lnTo>
                    <a:pt x="120" y="560"/>
                  </a:lnTo>
                  <a:lnTo>
                    <a:pt x="121" y="557"/>
                  </a:lnTo>
                  <a:lnTo>
                    <a:pt x="123" y="554"/>
                  </a:lnTo>
                  <a:lnTo>
                    <a:pt x="124" y="551"/>
                  </a:lnTo>
                  <a:lnTo>
                    <a:pt x="126" y="547"/>
                  </a:lnTo>
                  <a:lnTo>
                    <a:pt x="128" y="544"/>
                  </a:lnTo>
                  <a:lnTo>
                    <a:pt x="130" y="541"/>
                  </a:lnTo>
                  <a:lnTo>
                    <a:pt x="131" y="537"/>
                  </a:lnTo>
                  <a:lnTo>
                    <a:pt x="133" y="534"/>
                  </a:lnTo>
                  <a:lnTo>
                    <a:pt x="135" y="531"/>
                  </a:lnTo>
                  <a:lnTo>
                    <a:pt x="136" y="528"/>
                  </a:lnTo>
                  <a:lnTo>
                    <a:pt x="138" y="524"/>
                  </a:lnTo>
                  <a:lnTo>
                    <a:pt x="140" y="521"/>
                  </a:lnTo>
                  <a:lnTo>
                    <a:pt x="142" y="518"/>
                  </a:lnTo>
                  <a:lnTo>
                    <a:pt x="144" y="515"/>
                  </a:lnTo>
                  <a:lnTo>
                    <a:pt x="145" y="511"/>
                  </a:lnTo>
                  <a:lnTo>
                    <a:pt x="147" y="508"/>
                  </a:lnTo>
                  <a:lnTo>
                    <a:pt x="149" y="505"/>
                  </a:lnTo>
                  <a:lnTo>
                    <a:pt x="151" y="502"/>
                  </a:lnTo>
                  <a:lnTo>
                    <a:pt x="152" y="498"/>
                  </a:lnTo>
                  <a:lnTo>
                    <a:pt x="154" y="495"/>
                  </a:lnTo>
                  <a:lnTo>
                    <a:pt x="156" y="492"/>
                  </a:lnTo>
                  <a:lnTo>
                    <a:pt x="158" y="489"/>
                  </a:lnTo>
                  <a:lnTo>
                    <a:pt x="160" y="486"/>
                  </a:lnTo>
                  <a:lnTo>
                    <a:pt x="162" y="483"/>
                  </a:lnTo>
                  <a:lnTo>
                    <a:pt x="163" y="479"/>
                  </a:lnTo>
                  <a:lnTo>
                    <a:pt x="165" y="476"/>
                  </a:lnTo>
                  <a:lnTo>
                    <a:pt x="167" y="473"/>
                  </a:lnTo>
                  <a:lnTo>
                    <a:pt x="169" y="470"/>
                  </a:lnTo>
                  <a:lnTo>
                    <a:pt x="171" y="467"/>
                  </a:lnTo>
                  <a:lnTo>
                    <a:pt x="173" y="464"/>
                  </a:lnTo>
                  <a:lnTo>
                    <a:pt x="175" y="460"/>
                  </a:lnTo>
                  <a:lnTo>
                    <a:pt x="177" y="457"/>
                  </a:lnTo>
                  <a:lnTo>
                    <a:pt x="179" y="454"/>
                  </a:lnTo>
                  <a:lnTo>
                    <a:pt x="181" y="451"/>
                  </a:lnTo>
                  <a:lnTo>
                    <a:pt x="183" y="448"/>
                  </a:lnTo>
                  <a:lnTo>
                    <a:pt x="185" y="445"/>
                  </a:lnTo>
                  <a:lnTo>
                    <a:pt x="187" y="442"/>
                  </a:lnTo>
                  <a:lnTo>
                    <a:pt x="189" y="439"/>
                  </a:lnTo>
                  <a:lnTo>
                    <a:pt x="191" y="436"/>
                  </a:lnTo>
                  <a:lnTo>
                    <a:pt x="193" y="432"/>
                  </a:lnTo>
                  <a:lnTo>
                    <a:pt x="195" y="429"/>
                  </a:lnTo>
                  <a:lnTo>
                    <a:pt x="197" y="426"/>
                  </a:lnTo>
                  <a:lnTo>
                    <a:pt x="199" y="423"/>
                  </a:lnTo>
                  <a:lnTo>
                    <a:pt x="201" y="420"/>
                  </a:lnTo>
                  <a:lnTo>
                    <a:pt x="203" y="417"/>
                  </a:lnTo>
                  <a:lnTo>
                    <a:pt x="205" y="414"/>
                  </a:lnTo>
                  <a:lnTo>
                    <a:pt x="207" y="411"/>
                  </a:lnTo>
                  <a:lnTo>
                    <a:pt x="209" y="408"/>
                  </a:lnTo>
                  <a:lnTo>
                    <a:pt x="212" y="405"/>
                  </a:lnTo>
                  <a:lnTo>
                    <a:pt x="214" y="402"/>
                  </a:lnTo>
                  <a:lnTo>
                    <a:pt x="216" y="399"/>
                  </a:lnTo>
                  <a:lnTo>
                    <a:pt x="218" y="396"/>
                  </a:lnTo>
                  <a:lnTo>
                    <a:pt x="220" y="393"/>
                  </a:lnTo>
                  <a:lnTo>
                    <a:pt x="222" y="390"/>
                  </a:lnTo>
                  <a:lnTo>
                    <a:pt x="224" y="387"/>
                  </a:lnTo>
                  <a:lnTo>
                    <a:pt x="227" y="384"/>
                  </a:lnTo>
                  <a:lnTo>
                    <a:pt x="229" y="381"/>
                  </a:lnTo>
                  <a:lnTo>
                    <a:pt x="231" y="378"/>
                  </a:lnTo>
                  <a:lnTo>
                    <a:pt x="233" y="375"/>
                  </a:lnTo>
                  <a:lnTo>
                    <a:pt x="235" y="372"/>
                  </a:lnTo>
                  <a:lnTo>
                    <a:pt x="238" y="369"/>
                  </a:lnTo>
                  <a:lnTo>
                    <a:pt x="240" y="366"/>
                  </a:lnTo>
                  <a:lnTo>
                    <a:pt x="242" y="363"/>
                  </a:lnTo>
                  <a:lnTo>
                    <a:pt x="244" y="360"/>
                  </a:lnTo>
                  <a:lnTo>
                    <a:pt x="246" y="357"/>
                  </a:lnTo>
                  <a:lnTo>
                    <a:pt x="249" y="354"/>
                  </a:lnTo>
                  <a:lnTo>
                    <a:pt x="251" y="352"/>
                  </a:lnTo>
                  <a:lnTo>
                    <a:pt x="253" y="349"/>
                  </a:lnTo>
                  <a:lnTo>
                    <a:pt x="256" y="346"/>
                  </a:lnTo>
                  <a:lnTo>
                    <a:pt x="258" y="343"/>
                  </a:lnTo>
                  <a:lnTo>
                    <a:pt x="260" y="340"/>
                  </a:lnTo>
                  <a:lnTo>
                    <a:pt x="263" y="337"/>
                  </a:lnTo>
                  <a:lnTo>
                    <a:pt x="265" y="334"/>
                  </a:lnTo>
                  <a:lnTo>
                    <a:pt x="267" y="332"/>
                  </a:lnTo>
                  <a:lnTo>
                    <a:pt x="270" y="329"/>
                  </a:lnTo>
                  <a:lnTo>
                    <a:pt x="272" y="326"/>
                  </a:lnTo>
                  <a:lnTo>
                    <a:pt x="274" y="323"/>
                  </a:lnTo>
                  <a:lnTo>
                    <a:pt x="277" y="320"/>
                  </a:lnTo>
                  <a:lnTo>
                    <a:pt x="279" y="317"/>
                  </a:lnTo>
                  <a:lnTo>
                    <a:pt x="282" y="315"/>
                  </a:lnTo>
                  <a:lnTo>
                    <a:pt x="284" y="312"/>
                  </a:lnTo>
                  <a:lnTo>
                    <a:pt x="286" y="309"/>
                  </a:lnTo>
                  <a:lnTo>
                    <a:pt x="289" y="306"/>
                  </a:lnTo>
                  <a:lnTo>
                    <a:pt x="291" y="303"/>
                  </a:lnTo>
                  <a:lnTo>
                    <a:pt x="294" y="301"/>
                  </a:lnTo>
                  <a:lnTo>
                    <a:pt x="296" y="298"/>
                  </a:lnTo>
                  <a:lnTo>
                    <a:pt x="299" y="295"/>
                  </a:lnTo>
                  <a:lnTo>
                    <a:pt x="301" y="292"/>
                  </a:lnTo>
                  <a:lnTo>
                    <a:pt x="304" y="290"/>
                  </a:lnTo>
                  <a:lnTo>
                    <a:pt x="306" y="287"/>
                  </a:lnTo>
                  <a:lnTo>
                    <a:pt x="308" y="284"/>
                  </a:lnTo>
                  <a:lnTo>
                    <a:pt x="311" y="282"/>
                  </a:lnTo>
                  <a:lnTo>
                    <a:pt x="313" y="279"/>
                  </a:lnTo>
                  <a:lnTo>
                    <a:pt x="316" y="276"/>
                  </a:lnTo>
                  <a:lnTo>
                    <a:pt x="319" y="273"/>
                  </a:lnTo>
                  <a:lnTo>
                    <a:pt x="321" y="271"/>
                  </a:lnTo>
                  <a:lnTo>
                    <a:pt x="324" y="268"/>
                  </a:lnTo>
                  <a:lnTo>
                    <a:pt x="326" y="265"/>
                  </a:lnTo>
                  <a:lnTo>
                    <a:pt x="329" y="263"/>
                  </a:lnTo>
                  <a:lnTo>
                    <a:pt x="331" y="260"/>
                  </a:lnTo>
                  <a:lnTo>
                    <a:pt x="334" y="257"/>
                  </a:lnTo>
                  <a:lnTo>
                    <a:pt x="336" y="255"/>
                  </a:lnTo>
                  <a:lnTo>
                    <a:pt x="339" y="252"/>
                  </a:lnTo>
                  <a:lnTo>
                    <a:pt x="342" y="249"/>
                  </a:lnTo>
                  <a:lnTo>
                    <a:pt x="344" y="247"/>
                  </a:lnTo>
                  <a:lnTo>
                    <a:pt x="347" y="244"/>
                  </a:lnTo>
                  <a:lnTo>
                    <a:pt x="349" y="242"/>
                  </a:lnTo>
                  <a:lnTo>
                    <a:pt x="352" y="239"/>
                  </a:lnTo>
                  <a:lnTo>
                    <a:pt x="355" y="237"/>
                  </a:lnTo>
                  <a:lnTo>
                    <a:pt x="357" y="234"/>
                  </a:lnTo>
                  <a:lnTo>
                    <a:pt x="360" y="231"/>
                  </a:lnTo>
                  <a:lnTo>
                    <a:pt x="363" y="229"/>
                  </a:lnTo>
                  <a:lnTo>
                    <a:pt x="365" y="226"/>
                  </a:lnTo>
                  <a:lnTo>
                    <a:pt x="368" y="224"/>
                  </a:lnTo>
                  <a:lnTo>
                    <a:pt x="371" y="221"/>
                  </a:lnTo>
                  <a:lnTo>
                    <a:pt x="374" y="219"/>
                  </a:lnTo>
                  <a:lnTo>
                    <a:pt x="376" y="216"/>
                  </a:lnTo>
                  <a:lnTo>
                    <a:pt x="379" y="214"/>
                  </a:lnTo>
                  <a:lnTo>
                    <a:pt x="382" y="211"/>
                  </a:lnTo>
                  <a:lnTo>
                    <a:pt x="384" y="209"/>
                  </a:lnTo>
                  <a:lnTo>
                    <a:pt x="387" y="206"/>
                  </a:lnTo>
                  <a:lnTo>
                    <a:pt x="390" y="204"/>
                  </a:lnTo>
                  <a:lnTo>
                    <a:pt x="393" y="201"/>
                  </a:lnTo>
                  <a:lnTo>
                    <a:pt x="395" y="199"/>
                  </a:lnTo>
                  <a:lnTo>
                    <a:pt x="398" y="196"/>
                  </a:lnTo>
                  <a:lnTo>
                    <a:pt x="401" y="194"/>
                  </a:lnTo>
                  <a:lnTo>
                    <a:pt x="404" y="192"/>
                  </a:lnTo>
                  <a:lnTo>
                    <a:pt x="406" y="189"/>
                  </a:lnTo>
                  <a:lnTo>
                    <a:pt x="409" y="187"/>
                  </a:lnTo>
                  <a:lnTo>
                    <a:pt x="412" y="184"/>
                  </a:lnTo>
                  <a:lnTo>
                    <a:pt x="415" y="182"/>
                  </a:lnTo>
                  <a:lnTo>
                    <a:pt x="418" y="180"/>
                  </a:lnTo>
                  <a:lnTo>
                    <a:pt x="421" y="177"/>
                  </a:lnTo>
                  <a:lnTo>
                    <a:pt x="423" y="175"/>
                  </a:lnTo>
                  <a:lnTo>
                    <a:pt x="426" y="172"/>
                  </a:lnTo>
                  <a:lnTo>
                    <a:pt x="429" y="170"/>
                  </a:lnTo>
                  <a:lnTo>
                    <a:pt x="432" y="168"/>
                  </a:lnTo>
                  <a:lnTo>
                    <a:pt x="435" y="166"/>
                  </a:lnTo>
                  <a:lnTo>
                    <a:pt x="438" y="163"/>
                  </a:lnTo>
                  <a:lnTo>
                    <a:pt x="440" y="161"/>
                  </a:lnTo>
                  <a:lnTo>
                    <a:pt x="443" y="159"/>
                  </a:lnTo>
                  <a:lnTo>
                    <a:pt x="446" y="156"/>
                  </a:lnTo>
                  <a:lnTo>
                    <a:pt x="449" y="154"/>
                  </a:lnTo>
                  <a:lnTo>
                    <a:pt x="452" y="152"/>
                  </a:lnTo>
                  <a:lnTo>
                    <a:pt x="455" y="149"/>
                  </a:lnTo>
                  <a:lnTo>
                    <a:pt x="458" y="147"/>
                  </a:lnTo>
                  <a:lnTo>
                    <a:pt x="461" y="145"/>
                  </a:lnTo>
                  <a:lnTo>
                    <a:pt x="464" y="143"/>
                  </a:lnTo>
                  <a:lnTo>
                    <a:pt x="467" y="140"/>
                  </a:lnTo>
                  <a:lnTo>
                    <a:pt x="470" y="138"/>
                  </a:lnTo>
                  <a:lnTo>
                    <a:pt x="473" y="136"/>
                  </a:lnTo>
                  <a:lnTo>
                    <a:pt x="476" y="134"/>
                  </a:lnTo>
                  <a:lnTo>
                    <a:pt x="479" y="132"/>
                  </a:lnTo>
                  <a:lnTo>
                    <a:pt x="482" y="130"/>
                  </a:lnTo>
                  <a:lnTo>
                    <a:pt x="485" y="127"/>
                  </a:lnTo>
                  <a:lnTo>
                    <a:pt x="487" y="125"/>
                  </a:lnTo>
                  <a:lnTo>
                    <a:pt x="491" y="123"/>
                  </a:lnTo>
                  <a:lnTo>
                    <a:pt x="494" y="121"/>
                  </a:lnTo>
                  <a:lnTo>
                    <a:pt x="497" y="119"/>
                  </a:lnTo>
                  <a:lnTo>
                    <a:pt x="500" y="117"/>
                  </a:lnTo>
                  <a:lnTo>
                    <a:pt x="503" y="115"/>
                  </a:lnTo>
                  <a:lnTo>
                    <a:pt x="506" y="112"/>
                  </a:lnTo>
                  <a:lnTo>
                    <a:pt x="509" y="110"/>
                  </a:lnTo>
                  <a:lnTo>
                    <a:pt x="512" y="108"/>
                  </a:lnTo>
                  <a:lnTo>
                    <a:pt x="515" y="106"/>
                  </a:lnTo>
                  <a:lnTo>
                    <a:pt x="518" y="104"/>
                  </a:lnTo>
                  <a:lnTo>
                    <a:pt x="521" y="102"/>
                  </a:lnTo>
                  <a:lnTo>
                    <a:pt x="524" y="100"/>
                  </a:lnTo>
                  <a:lnTo>
                    <a:pt x="527" y="98"/>
                  </a:lnTo>
                  <a:lnTo>
                    <a:pt x="530" y="96"/>
                  </a:lnTo>
                  <a:lnTo>
                    <a:pt x="533" y="94"/>
                  </a:lnTo>
                  <a:lnTo>
                    <a:pt x="536" y="92"/>
                  </a:lnTo>
                  <a:lnTo>
                    <a:pt x="539" y="90"/>
                  </a:lnTo>
                  <a:lnTo>
                    <a:pt x="543" y="88"/>
                  </a:lnTo>
                  <a:lnTo>
                    <a:pt x="546" y="86"/>
                  </a:lnTo>
                  <a:lnTo>
                    <a:pt x="549" y="84"/>
                  </a:lnTo>
                  <a:lnTo>
                    <a:pt x="552" y="82"/>
                  </a:lnTo>
                  <a:lnTo>
                    <a:pt x="555" y="80"/>
                  </a:lnTo>
                  <a:lnTo>
                    <a:pt x="558" y="78"/>
                  </a:lnTo>
                  <a:lnTo>
                    <a:pt x="561" y="76"/>
                  </a:lnTo>
                  <a:lnTo>
                    <a:pt x="564" y="74"/>
                  </a:lnTo>
                  <a:lnTo>
                    <a:pt x="568" y="72"/>
                  </a:lnTo>
                  <a:lnTo>
                    <a:pt x="571" y="70"/>
                  </a:lnTo>
                  <a:lnTo>
                    <a:pt x="574" y="69"/>
                  </a:lnTo>
                  <a:lnTo>
                    <a:pt x="577" y="67"/>
                  </a:lnTo>
                  <a:lnTo>
                    <a:pt x="580" y="65"/>
                  </a:lnTo>
                  <a:lnTo>
                    <a:pt x="583" y="63"/>
                  </a:lnTo>
                  <a:lnTo>
                    <a:pt x="587" y="61"/>
                  </a:lnTo>
                  <a:lnTo>
                    <a:pt x="590" y="59"/>
                  </a:lnTo>
                  <a:lnTo>
                    <a:pt x="593" y="57"/>
                  </a:lnTo>
                  <a:lnTo>
                    <a:pt x="596" y="56"/>
                  </a:lnTo>
                  <a:lnTo>
                    <a:pt x="600" y="54"/>
                  </a:lnTo>
                  <a:lnTo>
                    <a:pt x="603" y="52"/>
                  </a:lnTo>
                  <a:lnTo>
                    <a:pt x="606" y="50"/>
                  </a:lnTo>
                  <a:lnTo>
                    <a:pt x="609" y="48"/>
                  </a:lnTo>
                  <a:lnTo>
                    <a:pt x="613" y="47"/>
                  </a:lnTo>
                  <a:lnTo>
                    <a:pt x="616" y="45"/>
                  </a:lnTo>
                  <a:lnTo>
                    <a:pt x="619" y="43"/>
                  </a:lnTo>
                  <a:lnTo>
                    <a:pt x="622" y="41"/>
                  </a:lnTo>
                  <a:lnTo>
                    <a:pt x="626" y="40"/>
                  </a:lnTo>
                  <a:lnTo>
                    <a:pt x="629" y="38"/>
                  </a:lnTo>
                  <a:lnTo>
                    <a:pt x="632" y="36"/>
                  </a:lnTo>
                  <a:lnTo>
                    <a:pt x="635" y="35"/>
                  </a:lnTo>
                  <a:lnTo>
                    <a:pt x="639" y="33"/>
                  </a:lnTo>
                  <a:lnTo>
                    <a:pt x="642" y="31"/>
                  </a:lnTo>
                  <a:lnTo>
                    <a:pt x="645" y="29"/>
                  </a:lnTo>
                  <a:lnTo>
                    <a:pt x="649" y="28"/>
                  </a:lnTo>
                  <a:lnTo>
                    <a:pt x="652" y="26"/>
                  </a:lnTo>
                  <a:lnTo>
                    <a:pt x="655" y="25"/>
                  </a:lnTo>
                  <a:lnTo>
                    <a:pt x="658" y="23"/>
                  </a:lnTo>
                  <a:lnTo>
                    <a:pt x="662" y="21"/>
                  </a:lnTo>
                  <a:lnTo>
                    <a:pt x="665" y="20"/>
                  </a:lnTo>
                  <a:lnTo>
                    <a:pt x="668" y="18"/>
                  </a:lnTo>
                  <a:lnTo>
                    <a:pt x="672" y="16"/>
                  </a:lnTo>
                  <a:lnTo>
                    <a:pt x="675" y="15"/>
                  </a:lnTo>
                  <a:lnTo>
                    <a:pt x="679" y="13"/>
                  </a:lnTo>
                  <a:lnTo>
                    <a:pt x="682" y="12"/>
                  </a:lnTo>
                  <a:lnTo>
                    <a:pt x="685" y="10"/>
                  </a:lnTo>
                  <a:lnTo>
                    <a:pt x="689" y="9"/>
                  </a:lnTo>
                  <a:lnTo>
                    <a:pt x="692" y="7"/>
                  </a:lnTo>
                  <a:lnTo>
                    <a:pt x="695" y="6"/>
                  </a:lnTo>
                  <a:lnTo>
                    <a:pt x="699" y="4"/>
                  </a:lnTo>
                  <a:lnTo>
                    <a:pt x="702" y="3"/>
                  </a:lnTo>
                  <a:lnTo>
                    <a:pt x="705" y="1"/>
                  </a:lnTo>
                  <a:lnTo>
                    <a:pt x="709" y="0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0"/>
            <p:cNvSpPr>
              <a:spLocks/>
            </p:cNvSpPr>
            <p:nvPr/>
          </p:nvSpPr>
          <p:spPr bwMode="auto">
            <a:xfrm>
              <a:off x="5027" y="2002"/>
              <a:ext cx="319" cy="769"/>
            </a:xfrm>
            <a:custGeom>
              <a:avLst/>
              <a:gdLst>
                <a:gd name="T0" fmla="*/ 8 w 319"/>
                <a:gd name="T1" fmla="*/ 8 h 769"/>
                <a:gd name="T2" fmla="*/ 17 w 319"/>
                <a:gd name="T3" fmla="*/ 18 h 769"/>
                <a:gd name="T4" fmla="*/ 27 w 319"/>
                <a:gd name="T5" fmla="*/ 29 h 769"/>
                <a:gd name="T6" fmla="*/ 36 w 319"/>
                <a:gd name="T7" fmla="*/ 39 h 769"/>
                <a:gd name="T8" fmla="*/ 46 w 319"/>
                <a:gd name="T9" fmla="*/ 50 h 769"/>
                <a:gd name="T10" fmla="*/ 55 w 319"/>
                <a:gd name="T11" fmla="*/ 61 h 769"/>
                <a:gd name="T12" fmla="*/ 64 w 319"/>
                <a:gd name="T13" fmla="*/ 72 h 769"/>
                <a:gd name="T14" fmla="*/ 73 w 319"/>
                <a:gd name="T15" fmla="*/ 83 h 769"/>
                <a:gd name="T16" fmla="*/ 82 w 319"/>
                <a:gd name="T17" fmla="*/ 94 h 769"/>
                <a:gd name="T18" fmla="*/ 90 w 319"/>
                <a:gd name="T19" fmla="*/ 105 h 769"/>
                <a:gd name="T20" fmla="*/ 99 w 319"/>
                <a:gd name="T21" fmla="*/ 117 h 769"/>
                <a:gd name="T22" fmla="*/ 107 w 319"/>
                <a:gd name="T23" fmla="*/ 128 h 769"/>
                <a:gd name="T24" fmla="*/ 116 w 319"/>
                <a:gd name="T25" fmla="*/ 140 h 769"/>
                <a:gd name="T26" fmla="*/ 124 w 319"/>
                <a:gd name="T27" fmla="*/ 152 h 769"/>
                <a:gd name="T28" fmla="*/ 132 w 319"/>
                <a:gd name="T29" fmla="*/ 163 h 769"/>
                <a:gd name="T30" fmla="*/ 139 w 319"/>
                <a:gd name="T31" fmla="*/ 175 h 769"/>
                <a:gd name="T32" fmla="*/ 147 w 319"/>
                <a:gd name="T33" fmla="*/ 187 h 769"/>
                <a:gd name="T34" fmla="*/ 154 w 319"/>
                <a:gd name="T35" fmla="*/ 199 h 769"/>
                <a:gd name="T36" fmla="*/ 162 w 319"/>
                <a:gd name="T37" fmla="*/ 212 h 769"/>
                <a:gd name="T38" fmla="*/ 169 w 319"/>
                <a:gd name="T39" fmla="*/ 224 h 769"/>
                <a:gd name="T40" fmla="*/ 176 w 319"/>
                <a:gd name="T41" fmla="*/ 236 h 769"/>
                <a:gd name="T42" fmla="*/ 183 w 319"/>
                <a:gd name="T43" fmla="*/ 249 h 769"/>
                <a:gd name="T44" fmla="*/ 190 w 319"/>
                <a:gd name="T45" fmla="*/ 261 h 769"/>
                <a:gd name="T46" fmla="*/ 196 w 319"/>
                <a:gd name="T47" fmla="*/ 274 h 769"/>
                <a:gd name="T48" fmla="*/ 203 w 319"/>
                <a:gd name="T49" fmla="*/ 286 h 769"/>
                <a:gd name="T50" fmla="*/ 209 w 319"/>
                <a:gd name="T51" fmla="*/ 299 h 769"/>
                <a:gd name="T52" fmla="*/ 215 w 319"/>
                <a:gd name="T53" fmla="*/ 312 h 769"/>
                <a:gd name="T54" fmla="*/ 221 w 319"/>
                <a:gd name="T55" fmla="*/ 325 h 769"/>
                <a:gd name="T56" fmla="*/ 226 w 319"/>
                <a:gd name="T57" fmla="*/ 338 h 769"/>
                <a:gd name="T58" fmla="*/ 232 w 319"/>
                <a:gd name="T59" fmla="*/ 351 h 769"/>
                <a:gd name="T60" fmla="*/ 237 w 319"/>
                <a:gd name="T61" fmla="*/ 364 h 769"/>
                <a:gd name="T62" fmla="*/ 243 w 319"/>
                <a:gd name="T63" fmla="*/ 377 h 769"/>
                <a:gd name="T64" fmla="*/ 248 w 319"/>
                <a:gd name="T65" fmla="*/ 391 h 769"/>
                <a:gd name="T66" fmla="*/ 253 w 319"/>
                <a:gd name="T67" fmla="*/ 404 h 769"/>
                <a:gd name="T68" fmla="*/ 257 w 319"/>
                <a:gd name="T69" fmla="*/ 417 h 769"/>
                <a:gd name="T70" fmla="*/ 262 w 319"/>
                <a:gd name="T71" fmla="*/ 431 h 769"/>
                <a:gd name="T72" fmla="*/ 266 w 319"/>
                <a:gd name="T73" fmla="*/ 444 h 769"/>
                <a:gd name="T74" fmla="*/ 271 w 319"/>
                <a:gd name="T75" fmla="*/ 458 h 769"/>
                <a:gd name="T76" fmla="*/ 275 w 319"/>
                <a:gd name="T77" fmla="*/ 471 h 769"/>
                <a:gd name="T78" fmla="*/ 278 w 319"/>
                <a:gd name="T79" fmla="*/ 485 h 769"/>
                <a:gd name="T80" fmla="*/ 282 w 319"/>
                <a:gd name="T81" fmla="*/ 499 h 769"/>
                <a:gd name="T82" fmla="*/ 286 w 319"/>
                <a:gd name="T83" fmla="*/ 512 h 769"/>
                <a:gd name="T84" fmla="*/ 289 w 319"/>
                <a:gd name="T85" fmla="*/ 526 h 769"/>
                <a:gd name="T86" fmla="*/ 292 w 319"/>
                <a:gd name="T87" fmla="*/ 540 h 769"/>
                <a:gd name="T88" fmla="*/ 295 w 319"/>
                <a:gd name="T89" fmla="*/ 554 h 769"/>
                <a:gd name="T90" fmla="*/ 298 w 319"/>
                <a:gd name="T91" fmla="*/ 568 h 769"/>
                <a:gd name="T92" fmla="*/ 301 w 319"/>
                <a:gd name="T93" fmla="*/ 582 h 769"/>
                <a:gd name="T94" fmla="*/ 303 w 319"/>
                <a:gd name="T95" fmla="*/ 596 h 769"/>
                <a:gd name="T96" fmla="*/ 305 w 319"/>
                <a:gd name="T97" fmla="*/ 610 h 769"/>
                <a:gd name="T98" fmla="*/ 308 w 319"/>
                <a:gd name="T99" fmla="*/ 624 h 769"/>
                <a:gd name="T100" fmla="*/ 310 w 319"/>
                <a:gd name="T101" fmla="*/ 638 h 769"/>
                <a:gd name="T102" fmla="*/ 311 w 319"/>
                <a:gd name="T103" fmla="*/ 652 h 769"/>
                <a:gd name="T104" fmla="*/ 313 w 319"/>
                <a:gd name="T105" fmla="*/ 666 h 769"/>
                <a:gd name="T106" fmla="*/ 314 w 319"/>
                <a:gd name="T107" fmla="*/ 680 h 769"/>
                <a:gd name="T108" fmla="*/ 316 w 319"/>
                <a:gd name="T109" fmla="*/ 694 h 769"/>
                <a:gd name="T110" fmla="*/ 317 w 319"/>
                <a:gd name="T111" fmla="*/ 709 h 769"/>
                <a:gd name="T112" fmla="*/ 318 w 319"/>
                <a:gd name="T113" fmla="*/ 723 h 769"/>
                <a:gd name="T114" fmla="*/ 318 w 319"/>
                <a:gd name="T115" fmla="*/ 737 h 769"/>
                <a:gd name="T116" fmla="*/ 319 w 319"/>
                <a:gd name="T117" fmla="*/ 751 h 769"/>
                <a:gd name="T118" fmla="*/ 319 w 319"/>
                <a:gd name="T119" fmla="*/ 765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769">
                  <a:moveTo>
                    <a:pt x="0" y="0"/>
                  </a:moveTo>
                  <a:lnTo>
                    <a:pt x="3" y="3"/>
                  </a:lnTo>
                  <a:lnTo>
                    <a:pt x="5" y="5"/>
                  </a:lnTo>
                  <a:lnTo>
                    <a:pt x="8" y="8"/>
                  </a:lnTo>
                  <a:lnTo>
                    <a:pt x="10" y="11"/>
                  </a:lnTo>
                  <a:lnTo>
                    <a:pt x="13" y="13"/>
                  </a:lnTo>
                  <a:lnTo>
                    <a:pt x="15" y="16"/>
                  </a:lnTo>
                  <a:lnTo>
                    <a:pt x="17" y="18"/>
                  </a:lnTo>
                  <a:lnTo>
                    <a:pt x="20" y="21"/>
                  </a:lnTo>
                  <a:lnTo>
                    <a:pt x="22" y="24"/>
                  </a:lnTo>
                  <a:lnTo>
                    <a:pt x="25" y="26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32" y="34"/>
                  </a:lnTo>
                  <a:lnTo>
                    <a:pt x="34" y="37"/>
                  </a:lnTo>
                  <a:lnTo>
                    <a:pt x="36" y="39"/>
                  </a:lnTo>
                  <a:lnTo>
                    <a:pt x="39" y="42"/>
                  </a:lnTo>
                  <a:lnTo>
                    <a:pt x="41" y="45"/>
                  </a:lnTo>
                  <a:lnTo>
                    <a:pt x="43" y="47"/>
                  </a:lnTo>
                  <a:lnTo>
                    <a:pt x="46" y="50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3" y="58"/>
                  </a:lnTo>
                  <a:lnTo>
                    <a:pt x="55" y="61"/>
                  </a:lnTo>
                  <a:lnTo>
                    <a:pt x="57" y="64"/>
                  </a:lnTo>
                  <a:lnTo>
                    <a:pt x="60" y="67"/>
                  </a:lnTo>
                  <a:lnTo>
                    <a:pt x="62" y="69"/>
                  </a:lnTo>
                  <a:lnTo>
                    <a:pt x="64" y="72"/>
                  </a:lnTo>
                  <a:lnTo>
                    <a:pt x="66" y="75"/>
                  </a:lnTo>
                  <a:lnTo>
                    <a:pt x="69" y="77"/>
                  </a:lnTo>
                  <a:lnTo>
                    <a:pt x="71" y="80"/>
                  </a:lnTo>
                  <a:lnTo>
                    <a:pt x="73" y="83"/>
                  </a:lnTo>
                  <a:lnTo>
                    <a:pt x="75" y="86"/>
                  </a:lnTo>
                  <a:lnTo>
                    <a:pt x="77" y="88"/>
                  </a:lnTo>
                  <a:lnTo>
                    <a:pt x="80" y="91"/>
                  </a:lnTo>
                  <a:lnTo>
                    <a:pt x="82" y="94"/>
                  </a:lnTo>
                  <a:lnTo>
                    <a:pt x="84" y="97"/>
                  </a:lnTo>
                  <a:lnTo>
                    <a:pt x="86" y="100"/>
                  </a:lnTo>
                  <a:lnTo>
                    <a:pt x="88" y="103"/>
                  </a:lnTo>
                  <a:lnTo>
                    <a:pt x="90" y="105"/>
                  </a:lnTo>
                  <a:lnTo>
                    <a:pt x="93" y="108"/>
                  </a:lnTo>
                  <a:lnTo>
                    <a:pt x="95" y="111"/>
                  </a:lnTo>
                  <a:lnTo>
                    <a:pt x="97" y="114"/>
                  </a:lnTo>
                  <a:lnTo>
                    <a:pt x="99" y="117"/>
                  </a:lnTo>
                  <a:lnTo>
                    <a:pt x="101" y="120"/>
                  </a:lnTo>
                  <a:lnTo>
                    <a:pt x="103" y="122"/>
                  </a:lnTo>
                  <a:lnTo>
                    <a:pt x="105" y="125"/>
                  </a:lnTo>
                  <a:lnTo>
                    <a:pt x="107" y="128"/>
                  </a:lnTo>
                  <a:lnTo>
                    <a:pt x="109" y="131"/>
                  </a:lnTo>
                  <a:lnTo>
                    <a:pt x="111" y="134"/>
                  </a:lnTo>
                  <a:lnTo>
                    <a:pt x="113" y="137"/>
                  </a:lnTo>
                  <a:lnTo>
                    <a:pt x="116" y="140"/>
                  </a:lnTo>
                  <a:lnTo>
                    <a:pt x="118" y="143"/>
                  </a:lnTo>
                  <a:lnTo>
                    <a:pt x="120" y="146"/>
                  </a:lnTo>
                  <a:lnTo>
                    <a:pt x="122" y="149"/>
                  </a:lnTo>
                  <a:lnTo>
                    <a:pt x="124" y="152"/>
                  </a:lnTo>
                  <a:lnTo>
                    <a:pt x="126" y="154"/>
                  </a:lnTo>
                  <a:lnTo>
                    <a:pt x="128" y="157"/>
                  </a:lnTo>
                  <a:lnTo>
                    <a:pt x="130" y="160"/>
                  </a:lnTo>
                  <a:lnTo>
                    <a:pt x="132" y="163"/>
                  </a:lnTo>
                  <a:lnTo>
                    <a:pt x="134" y="166"/>
                  </a:lnTo>
                  <a:lnTo>
                    <a:pt x="135" y="169"/>
                  </a:lnTo>
                  <a:lnTo>
                    <a:pt x="137" y="172"/>
                  </a:lnTo>
                  <a:lnTo>
                    <a:pt x="139" y="175"/>
                  </a:lnTo>
                  <a:lnTo>
                    <a:pt x="141" y="178"/>
                  </a:lnTo>
                  <a:lnTo>
                    <a:pt x="143" y="181"/>
                  </a:lnTo>
                  <a:lnTo>
                    <a:pt x="145" y="184"/>
                  </a:lnTo>
                  <a:lnTo>
                    <a:pt x="147" y="187"/>
                  </a:lnTo>
                  <a:lnTo>
                    <a:pt x="149" y="190"/>
                  </a:lnTo>
                  <a:lnTo>
                    <a:pt x="151" y="193"/>
                  </a:lnTo>
                  <a:lnTo>
                    <a:pt x="153" y="196"/>
                  </a:lnTo>
                  <a:lnTo>
                    <a:pt x="154" y="199"/>
                  </a:lnTo>
                  <a:lnTo>
                    <a:pt x="156" y="202"/>
                  </a:lnTo>
                  <a:lnTo>
                    <a:pt x="158" y="205"/>
                  </a:lnTo>
                  <a:lnTo>
                    <a:pt x="160" y="208"/>
                  </a:lnTo>
                  <a:lnTo>
                    <a:pt x="162" y="212"/>
                  </a:lnTo>
                  <a:lnTo>
                    <a:pt x="164" y="214"/>
                  </a:lnTo>
                  <a:lnTo>
                    <a:pt x="165" y="218"/>
                  </a:lnTo>
                  <a:lnTo>
                    <a:pt x="167" y="221"/>
                  </a:lnTo>
                  <a:lnTo>
                    <a:pt x="169" y="224"/>
                  </a:lnTo>
                  <a:lnTo>
                    <a:pt x="171" y="227"/>
                  </a:lnTo>
                  <a:lnTo>
                    <a:pt x="173" y="230"/>
                  </a:lnTo>
                  <a:lnTo>
                    <a:pt x="174" y="233"/>
                  </a:lnTo>
                  <a:lnTo>
                    <a:pt x="176" y="236"/>
                  </a:lnTo>
                  <a:lnTo>
                    <a:pt x="178" y="239"/>
                  </a:lnTo>
                  <a:lnTo>
                    <a:pt x="179" y="242"/>
                  </a:lnTo>
                  <a:lnTo>
                    <a:pt x="181" y="245"/>
                  </a:lnTo>
                  <a:lnTo>
                    <a:pt x="183" y="249"/>
                  </a:lnTo>
                  <a:lnTo>
                    <a:pt x="185" y="252"/>
                  </a:lnTo>
                  <a:lnTo>
                    <a:pt x="186" y="255"/>
                  </a:lnTo>
                  <a:lnTo>
                    <a:pt x="188" y="258"/>
                  </a:lnTo>
                  <a:lnTo>
                    <a:pt x="190" y="261"/>
                  </a:lnTo>
                  <a:lnTo>
                    <a:pt x="191" y="264"/>
                  </a:lnTo>
                  <a:lnTo>
                    <a:pt x="193" y="267"/>
                  </a:lnTo>
                  <a:lnTo>
                    <a:pt x="194" y="270"/>
                  </a:lnTo>
                  <a:lnTo>
                    <a:pt x="196" y="274"/>
                  </a:lnTo>
                  <a:lnTo>
                    <a:pt x="198" y="277"/>
                  </a:lnTo>
                  <a:lnTo>
                    <a:pt x="199" y="280"/>
                  </a:lnTo>
                  <a:lnTo>
                    <a:pt x="201" y="283"/>
                  </a:lnTo>
                  <a:lnTo>
                    <a:pt x="203" y="286"/>
                  </a:lnTo>
                  <a:lnTo>
                    <a:pt x="204" y="289"/>
                  </a:lnTo>
                  <a:lnTo>
                    <a:pt x="206" y="293"/>
                  </a:lnTo>
                  <a:lnTo>
                    <a:pt x="207" y="296"/>
                  </a:lnTo>
                  <a:lnTo>
                    <a:pt x="209" y="299"/>
                  </a:lnTo>
                  <a:lnTo>
                    <a:pt x="210" y="302"/>
                  </a:lnTo>
                  <a:lnTo>
                    <a:pt x="212" y="306"/>
                  </a:lnTo>
                  <a:lnTo>
                    <a:pt x="213" y="309"/>
                  </a:lnTo>
                  <a:lnTo>
                    <a:pt x="215" y="312"/>
                  </a:lnTo>
                  <a:lnTo>
                    <a:pt x="216" y="315"/>
                  </a:lnTo>
                  <a:lnTo>
                    <a:pt x="218" y="318"/>
                  </a:lnTo>
                  <a:lnTo>
                    <a:pt x="219" y="322"/>
                  </a:lnTo>
                  <a:lnTo>
                    <a:pt x="221" y="325"/>
                  </a:lnTo>
                  <a:lnTo>
                    <a:pt x="222" y="328"/>
                  </a:lnTo>
                  <a:lnTo>
                    <a:pt x="224" y="331"/>
                  </a:lnTo>
                  <a:lnTo>
                    <a:pt x="225" y="335"/>
                  </a:lnTo>
                  <a:lnTo>
                    <a:pt x="226" y="338"/>
                  </a:lnTo>
                  <a:lnTo>
                    <a:pt x="228" y="341"/>
                  </a:lnTo>
                  <a:lnTo>
                    <a:pt x="229" y="345"/>
                  </a:lnTo>
                  <a:lnTo>
                    <a:pt x="230" y="348"/>
                  </a:lnTo>
                  <a:lnTo>
                    <a:pt x="232" y="351"/>
                  </a:lnTo>
                  <a:lnTo>
                    <a:pt x="233" y="354"/>
                  </a:lnTo>
                  <a:lnTo>
                    <a:pt x="235" y="358"/>
                  </a:lnTo>
                  <a:lnTo>
                    <a:pt x="236" y="361"/>
                  </a:lnTo>
                  <a:lnTo>
                    <a:pt x="237" y="364"/>
                  </a:lnTo>
                  <a:lnTo>
                    <a:pt x="239" y="367"/>
                  </a:lnTo>
                  <a:lnTo>
                    <a:pt x="240" y="371"/>
                  </a:lnTo>
                  <a:lnTo>
                    <a:pt x="241" y="374"/>
                  </a:lnTo>
                  <a:lnTo>
                    <a:pt x="243" y="377"/>
                  </a:lnTo>
                  <a:lnTo>
                    <a:pt x="244" y="381"/>
                  </a:lnTo>
                  <a:lnTo>
                    <a:pt x="245" y="384"/>
                  </a:lnTo>
                  <a:lnTo>
                    <a:pt x="246" y="387"/>
                  </a:lnTo>
                  <a:lnTo>
                    <a:pt x="248" y="391"/>
                  </a:lnTo>
                  <a:lnTo>
                    <a:pt x="249" y="394"/>
                  </a:lnTo>
                  <a:lnTo>
                    <a:pt x="250" y="397"/>
                  </a:lnTo>
                  <a:lnTo>
                    <a:pt x="251" y="401"/>
                  </a:lnTo>
                  <a:lnTo>
                    <a:pt x="253" y="404"/>
                  </a:lnTo>
                  <a:lnTo>
                    <a:pt x="254" y="407"/>
                  </a:lnTo>
                  <a:lnTo>
                    <a:pt x="255" y="411"/>
                  </a:lnTo>
                  <a:lnTo>
                    <a:pt x="256" y="414"/>
                  </a:lnTo>
                  <a:lnTo>
                    <a:pt x="257" y="417"/>
                  </a:lnTo>
                  <a:lnTo>
                    <a:pt x="258" y="421"/>
                  </a:lnTo>
                  <a:lnTo>
                    <a:pt x="260" y="424"/>
                  </a:lnTo>
                  <a:lnTo>
                    <a:pt x="261" y="427"/>
                  </a:lnTo>
                  <a:lnTo>
                    <a:pt x="262" y="431"/>
                  </a:lnTo>
                  <a:lnTo>
                    <a:pt x="263" y="434"/>
                  </a:lnTo>
                  <a:lnTo>
                    <a:pt x="264" y="437"/>
                  </a:lnTo>
                  <a:lnTo>
                    <a:pt x="265" y="441"/>
                  </a:lnTo>
                  <a:lnTo>
                    <a:pt x="266" y="444"/>
                  </a:lnTo>
                  <a:lnTo>
                    <a:pt x="267" y="448"/>
                  </a:lnTo>
                  <a:lnTo>
                    <a:pt x="268" y="451"/>
                  </a:lnTo>
                  <a:lnTo>
                    <a:pt x="269" y="454"/>
                  </a:lnTo>
                  <a:lnTo>
                    <a:pt x="271" y="458"/>
                  </a:lnTo>
                  <a:lnTo>
                    <a:pt x="271" y="461"/>
                  </a:lnTo>
                  <a:lnTo>
                    <a:pt x="273" y="465"/>
                  </a:lnTo>
                  <a:lnTo>
                    <a:pt x="273" y="468"/>
                  </a:lnTo>
                  <a:lnTo>
                    <a:pt x="275" y="471"/>
                  </a:lnTo>
                  <a:lnTo>
                    <a:pt x="275" y="475"/>
                  </a:lnTo>
                  <a:lnTo>
                    <a:pt x="277" y="478"/>
                  </a:lnTo>
                  <a:lnTo>
                    <a:pt x="277" y="482"/>
                  </a:lnTo>
                  <a:lnTo>
                    <a:pt x="278" y="485"/>
                  </a:lnTo>
                  <a:lnTo>
                    <a:pt x="279" y="488"/>
                  </a:lnTo>
                  <a:lnTo>
                    <a:pt x="280" y="492"/>
                  </a:lnTo>
                  <a:lnTo>
                    <a:pt x="281" y="495"/>
                  </a:lnTo>
                  <a:lnTo>
                    <a:pt x="282" y="499"/>
                  </a:lnTo>
                  <a:lnTo>
                    <a:pt x="283" y="502"/>
                  </a:lnTo>
                  <a:lnTo>
                    <a:pt x="284" y="506"/>
                  </a:lnTo>
                  <a:lnTo>
                    <a:pt x="285" y="509"/>
                  </a:lnTo>
                  <a:lnTo>
                    <a:pt x="286" y="512"/>
                  </a:lnTo>
                  <a:lnTo>
                    <a:pt x="286" y="516"/>
                  </a:lnTo>
                  <a:lnTo>
                    <a:pt x="287" y="519"/>
                  </a:lnTo>
                  <a:lnTo>
                    <a:pt x="288" y="523"/>
                  </a:lnTo>
                  <a:lnTo>
                    <a:pt x="289" y="526"/>
                  </a:lnTo>
                  <a:lnTo>
                    <a:pt x="290" y="530"/>
                  </a:lnTo>
                  <a:lnTo>
                    <a:pt x="291" y="533"/>
                  </a:lnTo>
                  <a:lnTo>
                    <a:pt x="291" y="537"/>
                  </a:lnTo>
                  <a:lnTo>
                    <a:pt x="292" y="540"/>
                  </a:lnTo>
                  <a:lnTo>
                    <a:pt x="293" y="544"/>
                  </a:lnTo>
                  <a:lnTo>
                    <a:pt x="294" y="547"/>
                  </a:lnTo>
                  <a:lnTo>
                    <a:pt x="294" y="551"/>
                  </a:lnTo>
                  <a:lnTo>
                    <a:pt x="295" y="554"/>
                  </a:lnTo>
                  <a:lnTo>
                    <a:pt x="296" y="557"/>
                  </a:lnTo>
                  <a:lnTo>
                    <a:pt x="297" y="561"/>
                  </a:lnTo>
                  <a:lnTo>
                    <a:pt x="297" y="564"/>
                  </a:lnTo>
                  <a:lnTo>
                    <a:pt x="298" y="568"/>
                  </a:lnTo>
                  <a:lnTo>
                    <a:pt x="299" y="572"/>
                  </a:lnTo>
                  <a:lnTo>
                    <a:pt x="299" y="575"/>
                  </a:lnTo>
                  <a:lnTo>
                    <a:pt x="300" y="578"/>
                  </a:lnTo>
                  <a:lnTo>
                    <a:pt x="301" y="582"/>
                  </a:lnTo>
                  <a:lnTo>
                    <a:pt x="301" y="585"/>
                  </a:lnTo>
                  <a:lnTo>
                    <a:pt x="302" y="589"/>
                  </a:lnTo>
                  <a:lnTo>
                    <a:pt x="303" y="592"/>
                  </a:lnTo>
                  <a:lnTo>
                    <a:pt x="303" y="596"/>
                  </a:lnTo>
                  <a:lnTo>
                    <a:pt x="304" y="599"/>
                  </a:lnTo>
                  <a:lnTo>
                    <a:pt x="304" y="603"/>
                  </a:lnTo>
                  <a:lnTo>
                    <a:pt x="305" y="606"/>
                  </a:lnTo>
                  <a:lnTo>
                    <a:pt x="305" y="610"/>
                  </a:lnTo>
                  <a:lnTo>
                    <a:pt x="306" y="613"/>
                  </a:lnTo>
                  <a:lnTo>
                    <a:pt x="307" y="617"/>
                  </a:lnTo>
                  <a:lnTo>
                    <a:pt x="307" y="620"/>
                  </a:lnTo>
                  <a:lnTo>
                    <a:pt x="308" y="624"/>
                  </a:lnTo>
                  <a:lnTo>
                    <a:pt x="308" y="628"/>
                  </a:lnTo>
                  <a:lnTo>
                    <a:pt x="309" y="631"/>
                  </a:lnTo>
                  <a:lnTo>
                    <a:pt x="309" y="634"/>
                  </a:lnTo>
                  <a:lnTo>
                    <a:pt x="310" y="638"/>
                  </a:lnTo>
                  <a:lnTo>
                    <a:pt x="310" y="642"/>
                  </a:lnTo>
                  <a:lnTo>
                    <a:pt x="311" y="645"/>
                  </a:lnTo>
                  <a:lnTo>
                    <a:pt x="311" y="649"/>
                  </a:lnTo>
                  <a:lnTo>
                    <a:pt x="311" y="652"/>
                  </a:lnTo>
                  <a:lnTo>
                    <a:pt x="312" y="656"/>
                  </a:lnTo>
                  <a:lnTo>
                    <a:pt x="312" y="659"/>
                  </a:lnTo>
                  <a:lnTo>
                    <a:pt x="313" y="663"/>
                  </a:lnTo>
                  <a:lnTo>
                    <a:pt x="313" y="666"/>
                  </a:lnTo>
                  <a:lnTo>
                    <a:pt x="314" y="670"/>
                  </a:lnTo>
                  <a:lnTo>
                    <a:pt x="314" y="673"/>
                  </a:lnTo>
                  <a:lnTo>
                    <a:pt x="314" y="677"/>
                  </a:lnTo>
                  <a:lnTo>
                    <a:pt x="314" y="680"/>
                  </a:lnTo>
                  <a:lnTo>
                    <a:pt x="315" y="684"/>
                  </a:lnTo>
                  <a:lnTo>
                    <a:pt x="315" y="688"/>
                  </a:lnTo>
                  <a:lnTo>
                    <a:pt x="316" y="691"/>
                  </a:lnTo>
                  <a:lnTo>
                    <a:pt x="316" y="694"/>
                  </a:lnTo>
                  <a:lnTo>
                    <a:pt x="316" y="698"/>
                  </a:lnTo>
                  <a:lnTo>
                    <a:pt x="316" y="702"/>
                  </a:lnTo>
                  <a:lnTo>
                    <a:pt x="317" y="705"/>
                  </a:lnTo>
                  <a:lnTo>
                    <a:pt x="317" y="709"/>
                  </a:lnTo>
                  <a:lnTo>
                    <a:pt x="317" y="712"/>
                  </a:lnTo>
                  <a:lnTo>
                    <a:pt x="317" y="716"/>
                  </a:lnTo>
                  <a:lnTo>
                    <a:pt x="318" y="719"/>
                  </a:lnTo>
                  <a:lnTo>
                    <a:pt x="318" y="723"/>
                  </a:lnTo>
                  <a:lnTo>
                    <a:pt x="318" y="726"/>
                  </a:lnTo>
                  <a:lnTo>
                    <a:pt x="318" y="730"/>
                  </a:lnTo>
                  <a:lnTo>
                    <a:pt x="318" y="733"/>
                  </a:lnTo>
                  <a:lnTo>
                    <a:pt x="318" y="737"/>
                  </a:lnTo>
                  <a:lnTo>
                    <a:pt x="319" y="741"/>
                  </a:lnTo>
                  <a:lnTo>
                    <a:pt x="319" y="744"/>
                  </a:lnTo>
                  <a:lnTo>
                    <a:pt x="319" y="748"/>
                  </a:lnTo>
                  <a:lnTo>
                    <a:pt x="319" y="751"/>
                  </a:lnTo>
                  <a:lnTo>
                    <a:pt x="319" y="755"/>
                  </a:lnTo>
                  <a:lnTo>
                    <a:pt x="319" y="758"/>
                  </a:lnTo>
                  <a:lnTo>
                    <a:pt x="319" y="762"/>
                  </a:lnTo>
                  <a:lnTo>
                    <a:pt x="319" y="765"/>
                  </a:lnTo>
                  <a:lnTo>
                    <a:pt x="319" y="769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5059" y="2357"/>
              <a:ext cx="331" cy="1248"/>
            </a:xfrm>
            <a:custGeom>
              <a:avLst/>
              <a:gdLst>
                <a:gd name="T0" fmla="*/ 255 w 331"/>
                <a:gd name="T1" fmla="*/ 17 h 1248"/>
                <a:gd name="T2" fmla="*/ 263 w 331"/>
                <a:gd name="T3" fmla="*/ 38 h 1248"/>
                <a:gd name="T4" fmla="*/ 270 w 331"/>
                <a:gd name="T5" fmla="*/ 58 h 1248"/>
                <a:gd name="T6" fmla="*/ 277 w 331"/>
                <a:gd name="T7" fmla="*/ 80 h 1248"/>
                <a:gd name="T8" fmla="*/ 283 w 331"/>
                <a:gd name="T9" fmla="*/ 101 h 1248"/>
                <a:gd name="T10" fmla="*/ 289 w 331"/>
                <a:gd name="T11" fmla="*/ 122 h 1248"/>
                <a:gd name="T12" fmla="*/ 295 w 331"/>
                <a:gd name="T13" fmla="*/ 143 h 1248"/>
                <a:gd name="T14" fmla="*/ 300 w 331"/>
                <a:gd name="T15" fmla="*/ 165 h 1248"/>
                <a:gd name="T16" fmla="*/ 305 w 331"/>
                <a:gd name="T17" fmla="*/ 187 h 1248"/>
                <a:gd name="T18" fmla="*/ 309 w 331"/>
                <a:gd name="T19" fmla="*/ 208 h 1248"/>
                <a:gd name="T20" fmla="*/ 314 w 331"/>
                <a:gd name="T21" fmla="*/ 230 h 1248"/>
                <a:gd name="T22" fmla="*/ 317 w 331"/>
                <a:gd name="T23" fmla="*/ 252 h 1248"/>
                <a:gd name="T24" fmla="*/ 320 w 331"/>
                <a:gd name="T25" fmla="*/ 274 h 1248"/>
                <a:gd name="T26" fmla="*/ 323 w 331"/>
                <a:gd name="T27" fmla="*/ 296 h 1248"/>
                <a:gd name="T28" fmla="*/ 326 w 331"/>
                <a:gd name="T29" fmla="*/ 318 h 1248"/>
                <a:gd name="T30" fmla="*/ 327 w 331"/>
                <a:gd name="T31" fmla="*/ 340 h 1248"/>
                <a:gd name="T32" fmla="*/ 329 w 331"/>
                <a:gd name="T33" fmla="*/ 362 h 1248"/>
                <a:gd name="T34" fmla="*/ 330 w 331"/>
                <a:gd name="T35" fmla="*/ 384 h 1248"/>
                <a:gd name="T36" fmla="*/ 331 w 331"/>
                <a:gd name="T37" fmla="*/ 406 h 1248"/>
                <a:gd name="T38" fmla="*/ 331 w 331"/>
                <a:gd name="T39" fmla="*/ 428 h 1248"/>
                <a:gd name="T40" fmla="*/ 331 w 331"/>
                <a:gd name="T41" fmla="*/ 450 h 1248"/>
                <a:gd name="T42" fmla="*/ 330 w 331"/>
                <a:gd name="T43" fmla="*/ 472 h 1248"/>
                <a:gd name="T44" fmla="*/ 329 w 331"/>
                <a:gd name="T45" fmla="*/ 494 h 1248"/>
                <a:gd name="T46" fmla="*/ 328 w 331"/>
                <a:gd name="T47" fmla="*/ 516 h 1248"/>
                <a:gd name="T48" fmla="*/ 326 w 331"/>
                <a:gd name="T49" fmla="*/ 538 h 1248"/>
                <a:gd name="T50" fmla="*/ 324 w 331"/>
                <a:gd name="T51" fmla="*/ 560 h 1248"/>
                <a:gd name="T52" fmla="*/ 321 w 331"/>
                <a:gd name="T53" fmla="*/ 582 h 1248"/>
                <a:gd name="T54" fmla="*/ 318 w 331"/>
                <a:gd name="T55" fmla="*/ 604 h 1248"/>
                <a:gd name="T56" fmla="*/ 315 w 331"/>
                <a:gd name="T57" fmla="*/ 626 h 1248"/>
                <a:gd name="T58" fmla="*/ 311 w 331"/>
                <a:gd name="T59" fmla="*/ 648 h 1248"/>
                <a:gd name="T60" fmla="*/ 307 w 331"/>
                <a:gd name="T61" fmla="*/ 670 h 1248"/>
                <a:gd name="T62" fmla="*/ 302 w 331"/>
                <a:gd name="T63" fmla="*/ 691 h 1248"/>
                <a:gd name="T64" fmla="*/ 297 w 331"/>
                <a:gd name="T65" fmla="*/ 713 h 1248"/>
                <a:gd name="T66" fmla="*/ 291 w 331"/>
                <a:gd name="T67" fmla="*/ 734 h 1248"/>
                <a:gd name="T68" fmla="*/ 285 w 331"/>
                <a:gd name="T69" fmla="*/ 756 h 1248"/>
                <a:gd name="T70" fmla="*/ 279 w 331"/>
                <a:gd name="T71" fmla="*/ 777 h 1248"/>
                <a:gd name="T72" fmla="*/ 272 w 331"/>
                <a:gd name="T73" fmla="*/ 798 h 1248"/>
                <a:gd name="T74" fmla="*/ 265 w 331"/>
                <a:gd name="T75" fmla="*/ 819 h 1248"/>
                <a:gd name="T76" fmla="*/ 258 w 331"/>
                <a:gd name="T77" fmla="*/ 840 h 1248"/>
                <a:gd name="T78" fmla="*/ 250 w 331"/>
                <a:gd name="T79" fmla="*/ 860 h 1248"/>
                <a:gd name="T80" fmla="*/ 241 w 331"/>
                <a:gd name="T81" fmla="*/ 881 h 1248"/>
                <a:gd name="T82" fmla="*/ 233 w 331"/>
                <a:gd name="T83" fmla="*/ 901 h 1248"/>
                <a:gd name="T84" fmla="*/ 224 w 331"/>
                <a:gd name="T85" fmla="*/ 921 h 1248"/>
                <a:gd name="T86" fmla="*/ 214 w 331"/>
                <a:gd name="T87" fmla="*/ 941 h 1248"/>
                <a:gd name="T88" fmla="*/ 205 w 331"/>
                <a:gd name="T89" fmla="*/ 961 h 1248"/>
                <a:gd name="T90" fmla="*/ 194 w 331"/>
                <a:gd name="T91" fmla="*/ 981 h 1248"/>
                <a:gd name="T92" fmla="*/ 184 w 331"/>
                <a:gd name="T93" fmla="*/ 1000 h 1248"/>
                <a:gd name="T94" fmla="*/ 173 w 331"/>
                <a:gd name="T95" fmla="*/ 1020 h 1248"/>
                <a:gd name="T96" fmla="*/ 162 w 331"/>
                <a:gd name="T97" fmla="*/ 1039 h 1248"/>
                <a:gd name="T98" fmla="*/ 150 w 331"/>
                <a:gd name="T99" fmla="*/ 1057 h 1248"/>
                <a:gd name="T100" fmla="*/ 138 w 331"/>
                <a:gd name="T101" fmla="*/ 1076 h 1248"/>
                <a:gd name="T102" fmla="*/ 126 w 331"/>
                <a:gd name="T103" fmla="*/ 1094 h 1248"/>
                <a:gd name="T104" fmla="*/ 113 w 331"/>
                <a:gd name="T105" fmla="*/ 1112 h 1248"/>
                <a:gd name="T106" fmla="*/ 100 w 331"/>
                <a:gd name="T107" fmla="*/ 1130 h 1248"/>
                <a:gd name="T108" fmla="*/ 87 w 331"/>
                <a:gd name="T109" fmla="*/ 1148 h 1248"/>
                <a:gd name="T110" fmla="*/ 73 w 331"/>
                <a:gd name="T111" fmla="*/ 1165 h 1248"/>
                <a:gd name="T112" fmla="*/ 59 w 331"/>
                <a:gd name="T113" fmla="*/ 1183 h 1248"/>
                <a:gd name="T114" fmla="*/ 45 w 331"/>
                <a:gd name="T115" fmla="*/ 1199 h 1248"/>
                <a:gd name="T116" fmla="*/ 30 w 331"/>
                <a:gd name="T117" fmla="*/ 1216 h 1248"/>
                <a:gd name="T118" fmla="*/ 15 w 331"/>
                <a:gd name="T119" fmla="*/ 1232 h 1248"/>
                <a:gd name="T120" fmla="*/ 0 w 331"/>
                <a:gd name="T121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" h="1248">
                  <a:moveTo>
                    <a:pt x="248" y="0"/>
                  </a:moveTo>
                  <a:lnTo>
                    <a:pt x="250" y="3"/>
                  </a:lnTo>
                  <a:lnTo>
                    <a:pt x="251" y="7"/>
                  </a:lnTo>
                  <a:lnTo>
                    <a:pt x="252" y="10"/>
                  </a:lnTo>
                  <a:lnTo>
                    <a:pt x="254" y="14"/>
                  </a:lnTo>
                  <a:lnTo>
                    <a:pt x="255" y="17"/>
                  </a:lnTo>
                  <a:lnTo>
                    <a:pt x="256" y="20"/>
                  </a:lnTo>
                  <a:lnTo>
                    <a:pt x="258" y="24"/>
                  </a:lnTo>
                  <a:lnTo>
                    <a:pt x="259" y="27"/>
                  </a:lnTo>
                  <a:lnTo>
                    <a:pt x="260" y="31"/>
                  </a:lnTo>
                  <a:lnTo>
                    <a:pt x="262" y="34"/>
                  </a:lnTo>
                  <a:lnTo>
                    <a:pt x="263" y="38"/>
                  </a:lnTo>
                  <a:lnTo>
                    <a:pt x="264" y="41"/>
                  </a:lnTo>
                  <a:lnTo>
                    <a:pt x="265" y="45"/>
                  </a:lnTo>
                  <a:lnTo>
                    <a:pt x="267" y="48"/>
                  </a:lnTo>
                  <a:lnTo>
                    <a:pt x="268" y="52"/>
                  </a:lnTo>
                  <a:lnTo>
                    <a:pt x="269" y="55"/>
                  </a:lnTo>
                  <a:lnTo>
                    <a:pt x="270" y="58"/>
                  </a:lnTo>
                  <a:lnTo>
                    <a:pt x="271" y="62"/>
                  </a:lnTo>
                  <a:lnTo>
                    <a:pt x="272" y="66"/>
                  </a:lnTo>
                  <a:lnTo>
                    <a:pt x="273" y="69"/>
                  </a:lnTo>
                  <a:lnTo>
                    <a:pt x="275" y="73"/>
                  </a:lnTo>
                  <a:lnTo>
                    <a:pt x="276" y="76"/>
                  </a:lnTo>
                  <a:lnTo>
                    <a:pt x="277" y="80"/>
                  </a:lnTo>
                  <a:lnTo>
                    <a:pt x="278" y="83"/>
                  </a:lnTo>
                  <a:lnTo>
                    <a:pt x="279" y="87"/>
                  </a:lnTo>
                  <a:lnTo>
                    <a:pt x="280" y="90"/>
                  </a:lnTo>
                  <a:lnTo>
                    <a:pt x="281" y="94"/>
                  </a:lnTo>
                  <a:lnTo>
                    <a:pt x="282" y="97"/>
                  </a:lnTo>
                  <a:lnTo>
                    <a:pt x="283" y="101"/>
                  </a:lnTo>
                  <a:lnTo>
                    <a:pt x="284" y="104"/>
                  </a:lnTo>
                  <a:lnTo>
                    <a:pt x="285" y="108"/>
                  </a:lnTo>
                  <a:lnTo>
                    <a:pt x="286" y="111"/>
                  </a:lnTo>
                  <a:lnTo>
                    <a:pt x="287" y="115"/>
                  </a:lnTo>
                  <a:lnTo>
                    <a:pt x="288" y="118"/>
                  </a:lnTo>
                  <a:lnTo>
                    <a:pt x="289" y="122"/>
                  </a:lnTo>
                  <a:lnTo>
                    <a:pt x="290" y="126"/>
                  </a:lnTo>
                  <a:lnTo>
                    <a:pt x="291" y="129"/>
                  </a:lnTo>
                  <a:lnTo>
                    <a:pt x="292" y="133"/>
                  </a:lnTo>
                  <a:lnTo>
                    <a:pt x="293" y="136"/>
                  </a:lnTo>
                  <a:lnTo>
                    <a:pt x="294" y="140"/>
                  </a:lnTo>
                  <a:lnTo>
                    <a:pt x="295" y="143"/>
                  </a:lnTo>
                  <a:lnTo>
                    <a:pt x="296" y="147"/>
                  </a:lnTo>
                  <a:lnTo>
                    <a:pt x="297" y="151"/>
                  </a:lnTo>
                  <a:lnTo>
                    <a:pt x="298" y="154"/>
                  </a:lnTo>
                  <a:lnTo>
                    <a:pt x="299" y="158"/>
                  </a:lnTo>
                  <a:lnTo>
                    <a:pt x="299" y="161"/>
                  </a:lnTo>
                  <a:lnTo>
                    <a:pt x="300" y="165"/>
                  </a:lnTo>
                  <a:lnTo>
                    <a:pt x="301" y="168"/>
                  </a:lnTo>
                  <a:lnTo>
                    <a:pt x="302" y="172"/>
                  </a:lnTo>
                  <a:lnTo>
                    <a:pt x="303" y="176"/>
                  </a:lnTo>
                  <a:lnTo>
                    <a:pt x="303" y="179"/>
                  </a:lnTo>
                  <a:lnTo>
                    <a:pt x="304" y="183"/>
                  </a:lnTo>
                  <a:lnTo>
                    <a:pt x="305" y="187"/>
                  </a:lnTo>
                  <a:lnTo>
                    <a:pt x="306" y="190"/>
                  </a:lnTo>
                  <a:lnTo>
                    <a:pt x="307" y="194"/>
                  </a:lnTo>
                  <a:lnTo>
                    <a:pt x="307" y="197"/>
                  </a:lnTo>
                  <a:lnTo>
                    <a:pt x="308" y="201"/>
                  </a:lnTo>
                  <a:lnTo>
                    <a:pt x="309" y="204"/>
                  </a:lnTo>
                  <a:lnTo>
                    <a:pt x="309" y="208"/>
                  </a:lnTo>
                  <a:lnTo>
                    <a:pt x="310" y="212"/>
                  </a:lnTo>
                  <a:lnTo>
                    <a:pt x="311" y="215"/>
                  </a:lnTo>
                  <a:lnTo>
                    <a:pt x="311" y="219"/>
                  </a:lnTo>
                  <a:lnTo>
                    <a:pt x="312" y="223"/>
                  </a:lnTo>
                  <a:lnTo>
                    <a:pt x="313" y="226"/>
                  </a:lnTo>
                  <a:lnTo>
                    <a:pt x="314" y="230"/>
                  </a:lnTo>
                  <a:lnTo>
                    <a:pt x="314" y="234"/>
                  </a:lnTo>
                  <a:lnTo>
                    <a:pt x="315" y="237"/>
                  </a:lnTo>
                  <a:lnTo>
                    <a:pt x="315" y="241"/>
                  </a:lnTo>
                  <a:lnTo>
                    <a:pt x="316" y="245"/>
                  </a:lnTo>
                  <a:lnTo>
                    <a:pt x="317" y="248"/>
                  </a:lnTo>
                  <a:lnTo>
                    <a:pt x="317" y="252"/>
                  </a:lnTo>
                  <a:lnTo>
                    <a:pt x="318" y="256"/>
                  </a:lnTo>
                  <a:lnTo>
                    <a:pt x="318" y="259"/>
                  </a:lnTo>
                  <a:lnTo>
                    <a:pt x="319" y="263"/>
                  </a:lnTo>
                  <a:lnTo>
                    <a:pt x="319" y="266"/>
                  </a:lnTo>
                  <a:lnTo>
                    <a:pt x="320" y="270"/>
                  </a:lnTo>
                  <a:lnTo>
                    <a:pt x="320" y="274"/>
                  </a:lnTo>
                  <a:lnTo>
                    <a:pt x="321" y="277"/>
                  </a:lnTo>
                  <a:lnTo>
                    <a:pt x="321" y="281"/>
                  </a:lnTo>
                  <a:lnTo>
                    <a:pt x="322" y="285"/>
                  </a:lnTo>
                  <a:lnTo>
                    <a:pt x="322" y="288"/>
                  </a:lnTo>
                  <a:lnTo>
                    <a:pt x="323" y="292"/>
                  </a:lnTo>
                  <a:lnTo>
                    <a:pt x="323" y="296"/>
                  </a:lnTo>
                  <a:lnTo>
                    <a:pt x="324" y="299"/>
                  </a:lnTo>
                  <a:lnTo>
                    <a:pt x="324" y="303"/>
                  </a:lnTo>
                  <a:lnTo>
                    <a:pt x="324" y="307"/>
                  </a:lnTo>
                  <a:lnTo>
                    <a:pt x="325" y="310"/>
                  </a:lnTo>
                  <a:lnTo>
                    <a:pt x="325" y="314"/>
                  </a:lnTo>
                  <a:lnTo>
                    <a:pt x="326" y="318"/>
                  </a:lnTo>
                  <a:lnTo>
                    <a:pt x="326" y="321"/>
                  </a:lnTo>
                  <a:lnTo>
                    <a:pt x="326" y="325"/>
                  </a:lnTo>
                  <a:lnTo>
                    <a:pt x="326" y="328"/>
                  </a:lnTo>
                  <a:lnTo>
                    <a:pt x="327" y="332"/>
                  </a:lnTo>
                  <a:lnTo>
                    <a:pt x="327" y="336"/>
                  </a:lnTo>
                  <a:lnTo>
                    <a:pt x="327" y="340"/>
                  </a:lnTo>
                  <a:lnTo>
                    <a:pt x="328" y="343"/>
                  </a:lnTo>
                  <a:lnTo>
                    <a:pt x="328" y="347"/>
                  </a:lnTo>
                  <a:lnTo>
                    <a:pt x="328" y="351"/>
                  </a:lnTo>
                  <a:lnTo>
                    <a:pt x="328" y="354"/>
                  </a:lnTo>
                  <a:lnTo>
                    <a:pt x="329" y="358"/>
                  </a:lnTo>
                  <a:lnTo>
                    <a:pt x="329" y="362"/>
                  </a:lnTo>
                  <a:lnTo>
                    <a:pt x="329" y="365"/>
                  </a:lnTo>
                  <a:lnTo>
                    <a:pt x="329" y="369"/>
                  </a:lnTo>
                  <a:lnTo>
                    <a:pt x="330" y="373"/>
                  </a:lnTo>
                  <a:lnTo>
                    <a:pt x="330" y="376"/>
                  </a:lnTo>
                  <a:lnTo>
                    <a:pt x="330" y="380"/>
                  </a:lnTo>
                  <a:lnTo>
                    <a:pt x="330" y="384"/>
                  </a:lnTo>
                  <a:lnTo>
                    <a:pt x="330" y="387"/>
                  </a:lnTo>
                  <a:lnTo>
                    <a:pt x="330" y="391"/>
                  </a:lnTo>
                  <a:lnTo>
                    <a:pt x="331" y="395"/>
                  </a:lnTo>
                  <a:lnTo>
                    <a:pt x="331" y="399"/>
                  </a:lnTo>
                  <a:lnTo>
                    <a:pt x="331" y="402"/>
                  </a:lnTo>
                  <a:lnTo>
                    <a:pt x="331" y="406"/>
                  </a:lnTo>
                  <a:lnTo>
                    <a:pt x="331" y="410"/>
                  </a:lnTo>
                  <a:lnTo>
                    <a:pt x="331" y="413"/>
                  </a:lnTo>
                  <a:lnTo>
                    <a:pt x="331" y="417"/>
                  </a:lnTo>
                  <a:lnTo>
                    <a:pt x="331" y="421"/>
                  </a:lnTo>
                  <a:lnTo>
                    <a:pt x="331" y="424"/>
                  </a:lnTo>
                  <a:lnTo>
                    <a:pt x="331" y="428"/>
                  </a:lnTo>
                  <a:lnTo>
                    <a:pt x="331" y="432"/>
                  </a:lnTo>
                  <a:lnTo>
                    <a:pt x="331" y="435"/>
                  </a:lnTo>
                  <a:lnTo>
                    <a:pt x="331" y="439"/>
                  </a:lnTo>
                  <a:lnTo>
                    <a:pt x="331" y="443"/>
                  </a:lnTo>
                  <a:lnTo>
                    <a:pt x="331" y="446"/>
                  </a:lnTo>
                  <a:lnTo>
                    <a:pt x="331" y="450"/>
                  </a:lnTo>
                  <a:lnTo>
                    <a:pt x="331" y="454"/>
                  </a:lnTo>
                  <a:lnTo>
                    <a:pt x="331" y="457"/>
                  </a:lnTo>
                  <a:lnTo>
                    <a:pt x="331" y="461"/>
                  </a:lnTo>
                  <a:lnTo>
                    <a:pt x="331" y="465"/>
                  </a:lnTo>
                  <a:lnTo>
                    <a:pt x="331" y="469"/>
                  </a:lnTo>
                  <a:lnTo>
                    <a:pt x="330" y="472"/>
                  </a:lnTo>
                  <a:lnTo>
                    <a:pt x="330" y="476"/>
                  </a:lnTo>
                  <a:lnTo>
                    <a:pt x="330" y="480"/>
                  </a:lnTo>
                  <a:lnTo>
                    <a:pt x="330" y="483"/>
                  </a:lnTo>
                  <a:lnTo>
                    <a:pt x="330" y="487"/>
                  </a:lnTo>
                  <a:lnTo>
                    <a:pt x="330" y="491"/>
                  </a:lnTo>
                  <a:lnTo>
                    <a:pt x="329" y="494"/>
                  </a:lnTo>
                  <a:lnTo>
                    <a:pt x="329" y="498"/>
                  </a:lnTo>
                  <a:lnTo>
                    <a:pt x="329" y="502"/>
                  </a:lnTo>
                  <a:lnTo>
                    <a:pt x="329" y="505"/>
                  </a:lnTo>
                  <a:lnTo>
                    <a:pt x="328" y="509"/>
                  </a:lnTo>
                  <a:lnTo>
                    <a:pt x="328" y="513"/>
                  </a:lnTo>
                  <a:lnTo>
                    <a:pt x="328" y="516"/>
                  </a:lnTo>
                  <a:lnTo>
                    <a:pt x="328" y="520"/>
                  </a:lnTo>
                  <a:lnTo>
                    <a:pt x="327" y="524"/>
                  </a:lnTo>
                  <a:lnTo>
                    <a:pt x="327" y="528"/>
                  </a:lnTo>
                  <a:lnTo>
                    <a:pt x="327" y="531"/>
                  </a:lnTo>
                  <a:lnTo>
                    <a:pt x="326" y="535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46"/>
                  </a:lnTo>
                  <a:lnTo>
                    <a:pt x="325" y="549"/>
                  </a:lnTo>
                  <a:lnTo>
                    <a:pt x="325" y="553"/>
                  </a:lnTo>
                  <a:lnTo>
                    <a:pt x="324" y="557"/>
                  </a:lnTo>
                  <a:lnTo>
                    <a:pt x="324" y="560"/>
                  </a:lnTo>
                  <a:lnTo>
                    <a:pt x="324" y="564"/>
                  </a:lnTo>
                  <a:lnTo>
                    <a:pt x="323" y="568"/>
                  </a:lnTo>
                  <a:lnTo>
                    <a:pt x="323" y="571"/>
                  </a:lnTo>
                  <a:lnTo>
                    <a:pt x="322" y="575"/>
                  </a:lnTo>
                  <a:lnTo>
                    <a:pt x="322" y="579"/>
                  </a:lnTo>
                  <a:lnTo>
                    <a:pt x="321" y="582"/>
                  </a:lnTo>
                  <a:lnTo>
                    <a:pt x="321" y="586"/>
                  </a:lnTo>
                  <a:lnTo>
                    <a:pt x="320" y="590"/>
                  </a:lnTo>
                  <a:lnTo>
                    <a:pt x="320" y="593"/>
                  </a:lnTo>
                  <a:lnTo>
                    <a:pt x="319" y="597"/>
                  </a:lnTo>
                  <a:lnTo>
                    <a:pt x="319" y="601"/>
                  </a:lnTo>
                  <a:lnTo>
                    <a:pt x="318" y="604"/>
                  </a:lnTo>
                  <a:lnTo>
                    <a:pt x="318" y="608"/>
                  </a:lnTo>
                  <a:lnTo>
                    <a:pt x="317" y="612"/>
                  </a:lnTo>
                  <a:lnTo>
                    <a:pt x="317" y="615"/>
                  </a:lnTo>
                  <a:lnTo>
                    <a:pt x="316" y="619"/>
                  </a:lnTo>
                  <a:lnTo>
                    <a:pt x="315" y="622"/>
                  </a:lnTo>
                  <a:lnTo>
                    <a:pt x="315" y="626"/>
                  </a:lnTo>
                  <a:lnTo>
                    <a:pt x="314" y="630"/>
                  </a:lnTo>
                  <a:lnTo>
                    <a:pt x="314" y="633"/>
                  </a:lnTo>
                  <a:lnTo>
                    <a:pt x="313" y="637"/>
                  </a:lnTo>
                  <a:lnTo>
                    <a:pt x="312" y="641"/>
                  </a:lnTo>
                  <a:lnTo>
                    <a:pt x="311" y="644"/>
                  </a:lnTo>
                  <a:lnTo>
                    <a:pt x="311" y="648"/>
                  </a:lnTo>
                  <a:lnTo>
                    <a:pt x="310" y="652"/>
                  </a:lnTo>
                  <a:lnTo>
                    <a:pt x="309" y="655"/>
                  </a:lnTo>
                  <a:lnTo>
                    <a:pt x="309" y="659"/>
                  </a:lnTo>
                  <a:lnTo>
                    <a:pt x="308" y="662"/>
                  </a:lnTo>
                  <a:lnTo>
                    <a:pt x="307" y="666"/>
                  </a:lnTo>
                  <a:lnTo>
                    <a:pt x="307" y="670"/>
                  </a:lnTo>
                  <a:lnTo>
                    <a:pt x="306" y="673"/>
                  </a:lnTo>
                  <a:lnTo>
                    <a:pt x="305" y="677"/>
                  </a:lnTo>
                  <a:lnTo>
                    <a:pt x="304" y="680"/>
                  </a:lnTo>
                  <a:lnTo>
                    <a:pt x="303" y="684"/>
                  </a:lnTo>
                  <a:lnTo>
                    <a:pt x="303" y="688"/>
                  </a:lnTo>
                  <a:lnTo>
                    <a:pt x="302" y="691"/>
                  </a:lnTo>
                  <a:lnTo>
                    <a:pt x="301" y="695"/>
                  </a:lnTo>
                  <a:lnTo>
                    <a:pt x="300" y="699"/>
                  </a:lnTo>
                  <a:lnTo>
                    <a:pt x="299" y="702"/>
                  </a:lnTo>
                  <a:lnTo>
                    <a:pt x="299" y="706"/>
                  </a:lnTo>
                  <a:lnTo>
                    <a:pt x="298" y="709"/>
                  </a:lnTo>
                  <a:lnTo>
                    <a:pt x="297" y="713"/>
                  </a:lnTo>
                  <a:lnTo>
                    <a:pt x="296" y="716"/>
                  </a:lnTo>
                  <a:lnTo>
                    <a:pt x="295" y="720"/>
                  </a:lnTo>
                  <a:lnTo>
                    <a:pt x="294" y="724"/>
                  </a:lnTo>
                  <a:lnTo>
                    <a:pt x="293" y="727"/>
                  </a:lnTo>
                  <a:lnTo>
                    <a:pt x="292" y="731"/>
                  </a:lnTo>
                  <a:lnTo>
                    <a:pt x="291" y="734"/>
                  </a:lnTo>
                  <a:lnTo>
                    <a:pt x="290" y="738"/>
                  </a:lnTo>
                  <a:lnTo>
                    <a:pt x="289" y="741"/>
                  </a:lnTo>
                  <a:lnTo>
                    <a:pt x="288" y="745"/>
                  </a:lnTo>
                  <a:lnTo>
                    <a:pt x="287" y="748"/>
                  </a:lnTo>
                  <a:lnTo>
                    <a:pt x="286" y="752"/>
                  </a:lnTo>
                  <a:lnTo>
                    <a:pt x="285" y="756"/>
                  </a:lnTo>
                  <a:lnTo>
                    <a:pt x="284" y="759"/>
                  </a:lnTo>
                  <a:lnTo>
                    <a:pt x="283" y="763"/>
                  </a:lnTo>
                  <a:lnTo>
                    <a:pt x="282" y="766"/>
                  </a:lnTo>
                  <a:lnTo>
                    <a:pt x="281" y="770"/>
                  </a:lnTo>
                  <a:lnTo>
                    <a:pt x="280" y="773"/>
                  </a:lnTo>
                  <a:lnTo>
                    <a:pt x="279" y="777"/>
                  </a:lnTo>
                  <a:lnTo>
                    <a:pt x="278" y="780"/>
                  </a:lnTo>
                  <a:lnTo>
                    <a:pt x="277" y="784"/>
                  </a:lnTo>
                  <a:lnTo>
                    <a:pt x="276" y="787"/>
                  </a:lnTo>
                  <a:lnTo>
                    <a:pt x="275" y="791"/>
                  </a:lnTo>
                  <a:lnTo>
                    <a:pt x="273" y="794"/>
                  </a:lnTo>
                  <a:lnTo>
                    <a:pt x="272" y="798"/>
                  </a:lnTo>
                  <a:lnTo>
                    <a:pt x="271" y="801"/>
                  </a:lnTo>
                  <a:lnTo>
                    <a:pt x="270" y="805"/>
                  </a:lnTo>
                  <a:lnTo>
                    <a:pt x="269" y="808"/>
                  </a:lnTo>
                  <a:lnTo>
                    <a:pt x="268" y="812"/>
                  </a:lnTo>
                  <a:lnTo>
                    <a:pt x="267" y="815"/>
                  </a:lnTo>
                  <a:lnTo>
                    <a:pt x="265" y="819"/>
                  </a:lnTo>
                  <a:lnTo>
                    <a:pt x="264" y="822"/>
                  </a:lnTo>
                  <a:lnTo>
                    <a:pt x="263" y="826"/>
                  </a:lnTo>
                  <a:lnTo>
                    <a:pt x="262" y="829"/>
                  </a:lnTo>
                  <a:lnTo>
                    <a:pt x="260" y="833"/>
                  </a:lnTo>
                  <a:lnTo>
                    <a:pt x="259" y="836"/>
                  </a:lnTo>
                  <a:lnTo>
                    <a:pt x="258" y="840"/>
                  </a:lnTo>
                  <a:lnTo>
                    <a:pt x="256" y="843"/>
                  </a:lnTo>
                  <a:lnTo>
                    <a:pt x="255" y="847"/>
                  </a:lnTo>
                  <a:lnTo>
                    <a:pt x="254" y="850"/>
                  </a:lnTo>
                  <a:lnTo>
                    <a:pt x="252" y="853"/>
                  </a:lnTo>
                  <a:lnTo>
                    <a:pt x="251" y="857"/>
                  </a:lnTo>
                  <a:lnTo>
                    <a:pt x="250" y="860"/>
                  </a:lnTo>
                  <a:lnTo>
                    <a:pt x="248" y="864"/>
                  </a:lnTo>
                  <a:lnTo>
                    <a:pt x="247" y="867"/>
                  </a:lnTo>
                  <a:lnTo>
                    <a:pt x="246" y="870"/>
                  </a:lnTo>
                  <a:lnTo>
                    <a:pt x="244" y="874"/>
                  </a:lnTo>
                  <a:lnTo>
                    <a:pt x="243" y="877"/>
                  </a:lnTo>
                  <a:lnTo>
                    <a:pt x="241" y="881"/>
                  </a:lnTo>
                  <a:lnTo>
                    <a:pt x="240" y="884"/>
                  </a:lnTo>
                  <a:lnTo>
                    <a:pt x="239" y="887"/>
                  </a:lnTo>
                  <a:lnTo>
                    <a:pt x="237" y="891"/>
                  </a:lnTo>
                  <a:lnTo>
                    <a:pt x="236" y="894"/>
                  </a:lnTo>
                  <a:lnTo>
                    <a:pt x="234" y="898"/>
                  </a:lnTo>
                  <a:lnTo>
                    <a:pt x="233" y="901"/>
                  </a:lnTo>
                  <a:lnTo>
                    <a:pt x="231" y="904"/>
                  </a:lnTo>
                  <a:lnTo>
                    <a:pt x="230" y="908"/>
                  </a:lnTo>
                  <a:lnTo>
                    <a:pt x="228" y="911"/>
                  </a:lnTo>
                  <a:lnTo>
                    <a:pt x="227" y="915"/>
                  </a:lnTo>
                  <a:lnTo>
                    <a:pt x="225" y="918"/>
                  </a:lnTo>
                  <a:lnTo>
                    <a:pt x="224" y="921"/>
                  </a:lnTo>
                  <a:lnTo>
                    <a:pt x="222" y="925"/>
                  </a:lnTo>
                  <a:lnTo>
                    <a:pt x="221" y="928"/>
                  </a:lnTo>
                  <a:lnTo>
                    <a:pt x="219" y="931"/>
                  </a:lnTo>
                  <a:lnTo>
                    <a:pt x="218" y="935"/>
                  </a:lnTo>
                  <a:lnTo>
                    <a:pt x="216" y="938"/>
                  </a:lnTo>
                  <a:lnTo>
                    <a:pt x="214" y="941"/>
                  </a:lnTo>
                  <a:lnTo>
                    <a:pt x="213" y="945"/>
                  </a:lnTo>
                  <a:lnTo>
                    <a:pt x="211" y="948"/>
                  </a:lnTo>
                  <a:lnTo>
                    <a:pt x="209" y="951"/>
                  </a:lnTo>
                  <a:lnTo>
                    <a:pt x="208" y="954"/>
                  </a:lnTo>
                  <a:lnTo>
                    <a:pt x="206" y="958"/>
                  </a:lnTo>
                  <a:lnTo>
                    <a:pt x="205" y="961"/>
                  </a:lnTo>
                  <a:lnTo>
                    <a:pt x="203" y="964"/>
                  </a:lnTo>
                  <a:lnTo>
                    <a:pt x="201" y="968"/>
                  </a:lnTo>
                  <a:lnTo>
                    <a:pt x="200" y="971"/>
                  </a:lnTo>
                  <a:lnTo>
                    <a:pt x="198" y="974"/>
                  </a:lnTo>
                  <a:lnTo>
                    <a:pt x="196" y="977"/>
                  </a:lnTo>
                  <a:lnTo>
                    <a:pt x="194" y="981"/>
                  </a:lnTo>
                  <a:lnTo>
                    <a:pt x="193" y="984"/>
                  </a:lnTo>
                  <a:lnTo>
                    <a:pt x="191" y="987"/>
                  </a:lnTo>
                  <a:lnTo>
                    <a:pt x="189" y="990"/>
                  </a:lnTo>
                  <a:lnTo>
                    <a:pt x="187" y="994"/>
                  </a:lnTo>
                  <a:lnTo>
                    <a:pt x="186" y="997"/>
                  </a:lnTo>
                  <a:lnTo>
                    <a:pt x="184" y="1000"/>
                  </a:lnTo>
                  <a:lnTo>
                    <a:pt x="182" y="1003"/>
                  </a:lnTo>
                  <a:lnTo>
                    <a:pt x="180" y="1007"/>
                  </a:lnTo>
                  <a:lnTo>
                    <a:pt x="178" y="1010"/>
                  </a:lnTo>
                  <a:lnTo>
                    <a:pt x="177" y="1013"/>
                  </a:lnTo>
                  <a:lnTo>
                    <a:pt x="175" y="1016"/>
                  </a:lnTo>
                  <a:lnTo>
                    <a:pt x="173" y="1020"/>
                  </a:lnTo>
                  <a:lnTo>
                    <a:pt x="171" y="1023"/>
                  </a:lnTo>
                  <a:lnTo>
                    <a:pt x="169" y="1026"/>
                  </a:lnTo>
                  <a:lnTo>
                    <a:pt x="167" y="1029"/>
                  </a:lnTo>
                  <a:lnTo>
                    <a:pt x="165" y="1032"/>
                  </a:lnTo>
                  <a:lnTo>
                    <a:pt x="164" y="1035"/>
                  </a:lnTo>
                  <a:lnTo>
                    <a:pt x="162" y="1039"/>
                  </a:lnTo>
                  <a:lnTo>
                    <a:pt x="160" y="1042"/>
                  </a:lnTo>
                  <a:lnTo>
                    <a:pt x="158" y="1045"/>
                  </a:lnTo>
                  <a:lnTo>
                    <a:pt x="156" y="1048"/>
                  </a:lnTo>
                  <a:lnTo>
                    <a:pt x="154" y="1051"/>
                  </a:lnTo>
                  <a:lnTo>
                    <a:pt x="152" y="1054"/>
                  </a:lnTo>
                  <a:lnTo>
                    <a:pt x="150" y="1057"/>
                  </a:lnTo>
                  <a:lnTo>
                    <a:pt x="148" y="1061"/>
                  </a:lnTo>
                  <a:lnTo>
                    <a:pt x="146" y="1063"/>
                  </a:lnTo>
                  <a:lnTo>
                    <a:pt x="144" y="1067"/>
                  </a:lnTo>
                  <a:lnTo>
                    <a:pt x="142" y="1070"/>
                  </a:lnTo>
                  <a:lnTo>
                    <a:pt x="140" y="1073"/>
                  </a:lnTo>
                  <a:lnTo>
                    <a:pt x="138" y="1076"/>
                  </a:lnTo>
                  <a:lnTo>
                    <a:pt x="136" y="1079"/>
                  </a:lnTo>
                  <a:lnTo>
                    <a:pt x="134" y="1082"/>
                  </a:lnTo>
                  <a:lnTo>
                    <a:pt x="132" y="1085"/>
                  </a:lnTo>
                  <a:lnTo>
                    <a:pt x="130" y="1088"/>
                  </a:lnTo>
                  <a:lnTo>
                    <a:pt x="128" y="1091"/>
                  </a:lnTo>
                  <a:lnTo>
                    <a:pt x="126" y="1094"/>
                  </a:lnTo>
                  <a:lnTo>
                    <a:pt x="124" y="1097"/>
                  </a:lnTo>
                  <a:lnTo>
                    <a:pt x="122" y="1100"/>
                  </a:lnTo>
                  <a:lnTo>
                    <a:pt x="119" y="1103"/>
                  </a:lnTo>
                  <a:lnTo>
                    <a:pt x="117" y="1106"/>
                  </a:lnTo>
                  <a:lnTo>
                    <a:pt x="115" y="1109"/>
                  </a:lnTo>
                  <a:lnTo>
                    <a:pt x="113" y="1112"/>
                  </a:lnTo>
                  <a:lnTo>
                    <a:pt x="111" y="1115"/>
                  </a:lnTo>
                  <a:lnTo>
                    <a:pt x="109" y="1119"/>
                  </a:lnTo>
                  <a:lnTo>
                    <a:pt x="107" y="1121"/>
                  </a:lnTo>
                  <a:lnTo>
                    <a:pt x="104" y="1124"/>
                  </a:lnTo>
                  <a:lnTo>
                    <a:pt x="102" y="1127"/>
                  </a:lnTo>
                  <a:lnTo>
                    <a:pt x="100" y="1130"/>
                  </a:lnTo>
                  <a:lnTo>
                    <a:pt x="98" y="1133"/>
                  </a:lnTo>
                  <a:lnTo>
                    <a:pt x="96" y="1136"/>
                  </a:lnTo>
                  <a:lnTo>
                    <a:pt x="93" y="1139"/>
                  </a:lnTo>
                  <a:lnTo>
                    <a:pt x="91" y="1142"/>
                  </a:lnTo>
                  <a:lnTo>
                    <a:pt x="89" y="1145"/>
                  </a:lnTo>
                  <a:lnTo>
                    <a:pt x="87" y="1148"/>
                  </a:lnTo>
                  <a:lnTo>
                    <a:pt x="84" y="1151"/>
                  </a:lnTo>
                  <a:lnTo>
                    <a:pt x="82" y="1154"/>
                  </a:lnTo>
                  <a:lnTo>
                    <a:pt x="80" y="1157"/>
                  </a:lnTo>
                  <a:lnTo>
                    <a:pt x="77" y="1159"/>
                  </a:lnTo>
                  <a:lnTo>
                    <a:pt x="75" y="1162"/>
                  </a:lnTo>
                  <a:lnTo>
                    <a:pt x="73" y="1165"/>
                  </a:lnTo>
                  <a:lnTo>
                    <a:pt x="70" y="1168"/>
                  </a:lnTo>
                  <a:lnTo>
                    <a:pt x="68" y="1171"/>
                  </a:lnTo>
                  <a:lnTo>
                    <a:pt x="66" y="1174"/>
                  </a:lnTo>
                  <a:lnTo>
                    <a:pt x="64" y="1177"/>
                  </a:lnTo>
                  <a:lnTo>
                    <a:pt x="61" y="1180"/>
                  </a:lnTo>
                  <a:lnTo>
                    <a:pt x="59" y="1183"/>
                  </a:lnTo>
                  <a:lnTo>
                    <a:pt x="56" y="1185"/>
                  </a:lnTo>
                  <a:lnTo>
                    <a:pt x="54" y="1188"/>
                  </a:lnTo>
                  <a:lnTo>
                    <a:pt x="52" y="1191"/>
                  </a:lnTo>
                  <a:lnTo>
                    <a:pt x="49" y="1194"/>
                  </a:lnTo>
                  <a:lnTo>
                    <a:pt x="47" y="1197"/>
                  </a:lnTo>
                  <a:lnTo>
                    <a:pt x="45" y="1199"/>
                  </a:lnTo>
                  <a:lnTo>
                    <a:pt x="42" y="1202"/>
                  </a:lnTo>
                  <a:lnTo>
                    <a:pt x="40" y="1205"/>
                  </a:lnTo>
                  <a:lnTo>
                    <a:pt x="37" y="1208"/>
                  </a:lnTo>
                  <a:lnTo>
                    <a:pt x="35" y="1211"/>
                  </a:lnTo>
                  <a:lnTo>
                    <a:pt x="32" y="1213"/>
                  </a:lnTo>
                  <a:lnTo>
                    <a:pt x="30" y="1216"/>
                  </a:lnTo>
                  <a:lnTo>
                    <a:pt x="27" y="1219"/>
                  </a:lnTo>
                  <a:lnTo>
                    <a:pt x="25" y="1221"/>
                  </a:lnTo>
                  <a:lnTo>
                    <a:pt x="22" y="1224"/>
                  </a:lnTo>
                  <a:lnTo>
                    <a:pt x="20" y="1227"/>
                  </a:lnTo>
                  <a:lnTo>
                    <a:pt x="17" y="1230"/>
                  </a:lnTo>
                  <a:lnTo>
                    <a:pt x="15" y="1232"/>
                  </a:lnTo>
                  <a:lnTo>
                    <a:pt x="12" y="1235"/>
                  </a:lnTo>
                  <a:lnTo>
                    <a:pt x="10" y="1238"/>
                  </a:lnTo>
                  <a:lnTo>
                    <a:pt x="7" y="1240"/>
                  </a:lnTo>
                  <a:lnTo>
                    <a:pt x="5" y="1243"/>
                  </a:lnTo>
                  <a:lnTo>
                    <a:pt x="2" y="1246"/>
                  </a:lnTo>
                  <a:lnTo>
                    <a:pt x="0" y="1248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2994" y="1942"/>
              <a:ext cx="344" cy="1295"/>
            </a:xfrm>
            <a:custGeom>
              <a:avLst/>
              <a:gdLst>
                <a:gd name="T0" fmla="*/ 79 w 344"/>
                <a:gd name="T1" fmla="*/ 1277 h 1295"/>
                <a:gd name="T2" fmla="*/ 71 w 344"/>
                <a:gd name="T3" fmla="*/ 1255 h 1295"/>
                <a:gd name="T4" fmla="*/ 64 w 344"/>
                <a:gd name="T5" fmla="*/ 1234 h 1295"/>
                <a:gd name="T6" fmla="*/ 56 w 344"/>
                <a:gd name="T7" fmla="*/ 1212 h 1295"/>
                <a:gd name="T8" fmla="*/ 50 w 344"/>
                <a:gd name="T9" fmla="*/ 1190 h 1295"/>
                <a:gd name="T10" fmla="*/ 43 w 344"/>
                <a:gd name="T11" fmla="*/ 1168 h 1295"/>
                <a:gd name="T12" fmla="*/ 38 w 344"/>
                <a:gd name="T13" fmla="*/ 1146 h 1295"/>
                <a:gd name="T14" fmla="*/ 32 w 344"/>
                <a:gd name="T15" fmla="*/ 1123 h 1295"/>
                <a:gd name="T16" fmla="*/ 27 w 344"/>
                <a:gd name="T17" fmla="*/ 1101 h 1295"/>
                <a:gd name="T18" fmla="*/ 23 w 344"/>
                <a:gd name="T19" fmla="*/ 1078 h 1295"/>
                <a:gd name="T20" fmla="*/ 18 w 344"/>
                <a:gd name="T21" fmla="*/ 1056 h 1295"/>
                <a:gd name="T22" fmla="*/ 15 w 344"/>
                <a:gd name="T23" fmla="*/ 1033 h 1295"/>
                <a:gd name="T24" fmla="*/ 11 w 344"/>
                <a:gd name="T25" fmla="*/ 1011 h 1295"/>
                <a:gd name="T26" fmla="*/ 8 w 344"/>
                <a:gd name="T27" fmla="*/ 988 h 1295"/>
                <a:gd name="T28" fmla="*/ 6 w 344"/>
                <a:gd name="T29" fmla="*/ 965 h 1295"/>
                <a:gd name="T30" fmla="*/ 4 w 344"/>
                <a:gd name="T31" fmla="*/ 942 h 1295"/>
                <a:gd name="T32" fmla="*/ 2 w 344"/>
                <a:gd name="T33" fmla="*/ 919 h 1295"/>
                <a:gd name="T34" fmla="*/ 1 w 344"/>
                <a:gd name="T35" fmla="*/ 896 h 1295"/>
                <a:gd name="T36" fmla="*/ 0 w 344"/>
                <a:gd name="T37" fmla="*/ 873 h 1295"/>
                <a:gd name="T38" fmla="*/ 0 w 344"/>
                <a:gd name="T39" fmla="*/ 850 h 1295"/>
                <a:gd name="T40" fmla="*/ 0 w 344"/>
                <a:gd name="T41" fmla="*/ 828 h 1295"/>
                <a:gd name="T42" fmla="*/ 1 w 344"/>
                <a:gd name="T43" fmla="*/ 805 h 1295"/>
                <a:gd name="T44" fmla="*/ 2 w 344"/>
                <a:gd name="T45" fmla="*/ 782 h 1295"/>
                <a:gd name="T46" fmla="*/ 3 w 344"/>
                <a:gd name="T47" fmla="*/ 759 h 1295"/>
                <a:gd name="T48" fmla="*/ 5 w 344"/>
                <a:gd name="T49" fmla="*/ 736 h 1295"/>
                <a:gd name="T50" fmla="*/ 8 w 344"/>
                <a:gd name="T51" fmla="*/ 713 h 1295"/>
                <a:gd name="T52" fmla="*/ 10 w 344"/>
                <a:gd name="T53" fmla="*/ 690 h 1295"/>
                <a:gd name="T54" fmla="*/ 13 w 344"/>
                <a:gd name="T55" fmla="*/ 668 h 1295"/>
                <a:gd name="T56" fmla="*/ 17 w 344"/>
                <a:gd name="T57" fmla="*/ 645 h 1295"/>
                <a:gd name="T58" fmla="*/ 21 w 344"/>
                <a:gd name="T59" fmla="*/ 622 h 1295"/>
                <a:gd name="T60" fmla="*/ 26 w 344"/>
                <a:gd name="T61" fmla="*/ 600 h 1295"/>
                <a:gd name="T62" fmla="*/ 30 w 344"/>
                <a:gd name="T63" fmla="*/ 578 h 1295"/>
                <a:gd name="T64" fmla="*/ 36 w 344"/>
                <a:gd name="T65" fmla="*/ 555 h 1295"/>
                <a:gd name="T66" fmla="*/ 41 w 344"/>
                <a:gd name="T67" fmla="*/ 533 h 1295"/>
                <a:gd name="T68" fmla="*/ 47 w 344"/>
                <a:gd name="T69" fmla="*/ 511 h 1295"/>
                <a:gd name="T70" fmla="*/ 54 w 344"/>
                <a:gd name="T71" fmla="*/ 489 h 1295"/>
                <a:gd name="T72" fmla="*/ 61 w 344"/>
                <a:gd name="T73" fmla="*/ 467 h 1295"/>
                <a:gd name="T74" fmla="*/ 68 w 344"/>
                <a:gd name="T75" fmla="*/ 445 h 1295"/>
                <a:gd name="T76" fmla="*/ 76 w 344"/>
                <a:gd name="T77" fmla="*/ 424 h 1295"/>
                <a:gd name="T78" fmla="*/ 84 w 344"/>
                <a:gd name="T79" fmla="*/ 402 h 1295"/>
                <a:gd name="T80" fmla="*/ 93 w 344"/>
                <a:gd name="T81" fmla="*/ 381 h 1295"/>
                <a:gd name="T82" fmla="*/ 102 w 344"/>
                <a:gd name="T83" fmla="*/ 360 h 1295"/>
                <a:gd name="T84" fmla="*/ 111 w 344"/>
                <a:gd name="T85" fmla="*/ 339 h 1295"/>
                <a:gd name="T86" fmla="*/ 121 w 344"/>
                <a:gd name="T87" fmla="*/ 318 h 1295"/>
                <a:gd name="T88" fmla="*/ 131 w 344"/>
                <a:gd name="T89" fmla="*/ 298 h 1295"/>
                <a:gd name="T90" fmla="*/ 142 w 344"/>
                <a:gd name="T91" fmla="*/ 277 h 1295"/>
                <a:gd name="T92" fmla="*/ 153 w 344"/>
                <a:gd name="T93" fmla="*/ 257 h 1295"/>
                <a:gd name="T94" fmla="*/ 164 w 344"/>
                <a:gd name="T95" fmla="*/ 237 h 1295"/>
                <a:gd name="T96" fmla="*/ 176 w 344"/>
                <a:gd name="T97" fmla="*/ 217 h 1295"/>
                <a:gd name="T98" fmla="*/ 188 w 344"/>
                <a:gd name="T99" fmla="*/ 198 h 1295"/>
                <a:gd name="T100" fmla="*/ 200 w 344"/>
                <a:gd name="T101" fmla="*/ 179 h 1295"/>
                <a:gd name="T102" fmla="*/ 213 w 344"/>
                <a:gd name="T103" fmla="*/ 160 h 1295"/>
                <a:gd name="T104" fmla="*/ 226 w 344"/>
                <a:gd name="T105" fmla="*/ 141 h 1295"/>
                <a:gd name="T106" fmla="*/ 240 w 344"/>
                <a:gd name="T107" fmla="*/ 122 h 1295"/>
                <a:gd name="T108" fmla="*/ 254 w 344"/>
                <a:gd name="T109" fmla="*/ 104 h 1295"/>
                <a:gd name="T110" fmla="*/ 268 w 344"/>
                <a:gd name="T111" fmla="*/ 86 h 1295"/>
                <a:gd name="T112" fmla="*/ 283 w 344"/>
                <a:gd name="T113" fmla="*/ 68 h 1295"/>
                <a:gd name="T114" fmla="*/ 297 w 344"/>
                <a:gd name="T115" fmla="*/ 51 h 1295"/>
                <a:gd name="T116" fmla="*/ 313 w 344"/>
                <a:gd name="T117" fmla="*/ 33 h 1295"/>
                <a:gd name="T118" fmla="*/ 328 w 344"/>
                <a:gd name="T119" fmla="*/ 16 h 1295"/>
                <a:gd name="T120" fmla="*/ 344 w 344"/>
                <a:gd name="T12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1295">
                  <a:moveTo>
                    <a:pt x="86" y="1295"/>
                  </a:moveTo>
                  <a:lnTo>
                    <a:pt x="84" y="1291"/>
                  </a:lnTo>
                  <a:lnTo>
                    <a:pt x="83" y="1287"/>
                  </a:lnTo>
                  <a:lnTo>
                    <a:pt x="82" y="1284"/>
                  </a:lnTo>
                  <a:lnTo>
                    <a:pt x="80" y="1280"/>
                  </a:lnTo>
                  <a:lnTo>
                    <a:pt x="79" y="1277"/>
                  </a:lnTo>
                  <a:lnTo>
                    <a:pt x="78" y="1273"/>
                  </a:lnTo>
                  <a:lnTo>
                    <a:pt x="76" y="1270"/>
                  </a:lnTo>
                  <a:lnTo>
                    <a:pt x="75" y="1266"/>
                  </a:lnTo>
                  <a:lnTo>
                    <a:pt x="74" y="1262"/>
                  </a:lnTo>
                  <a:lnTo>
                    <a:pt x="72" y="1259"/>
                  </a:lnTo>
                  <a:lnTo>
                    <a:pt x="71" y="1255"/>
                  </a:lnTo>
                  <a:lnTo>
                    <a:pt x="70" y="1252"/>
                  </a:lnTo>
                  <a:lnTo>
                    <a:pt x="68" y="1248"/>
                  </a:lnTo>
                  <a:lnTo>
                    <a:pt x="67" y="1244"/>
                  </a:lnTo>
                  <a:lnTo>
                    <a:pt x="66" y="1241"/>
                  </a:lnTo>
                  <a:lnTo>
                    <a:pt x="65" y="1237"/>
                  </a:lnTo>
                  <a:lnTo>
                    <a:pt x="64" y="1234"/>
                  </a:lnTo>
                  <a:lnTo>
                    <a:pt x="62" y="1230"/>
                  </a:lnTo>
                  <a:lnTo>
                    <a:pt x="61" y="1226"/>
                  </a:lnTo>
                  <a:lnTo>
                    <a:pt x="60" y="1223"/>
                  </a:lnTo>
                  <a:lnTo>
                    <a:pt x="59" y="1219"/>
                  </a:lnTo>
                  <a:lnTo>
                    <a:pt x="58" y="1215"/>
                  </a:lnTo>
                  <a:lnTo>
                    <a:pt x="56" y="1212"/>
                  </a:lnTo>
                  <a:lnTo>
                    <a:pt x="55" y="1208"/>
                  </a:lnTo>
                  <a:lnTo>
                    <a:pt x="54" y="1204"/>
                  </a:lnTo>
                  <a:lnTo>
                    <a:pt x="53" y="1201"/>
                  </a:lnTo>
                  <a:lnTo>
                    <a:pt x="52" y="1197"/>
                  </a:lnTo>
                  <a:lnTo>
                    <a:pt x="51" y="1193"/>
                  </a:lnTo>
                  <a:lnTo>
                    <a:pt x="50" y="1190"/>
                  </a:lnTo>
                  <a:lnTo>
                    <a:pt x="49" y="1186"/>
                  </a:lnTo>
                  <a:lnTo>
                    <a:pt x="47" y="1182"/>
                  </a:lnTo>
                  <a:lnTo>
                    <a:pt x="47" y="1179"/>
                  </a:lnTo>
                  <a:lnTo>
                    <a:pt x="45" y="1175"/>
                  </a:lnTo>
                  <a:lnTo>
                    <a:pt x="45" y="1172"/>
                  </a:lnTo>
                  <a:lnTo>
                    <a:pt x="43" y="1168"/>
                  </a:lnTo>
                  <a:lnTo>
                    <a:pt x="42" y="1164"/>
                  </a:lnTo>
                  <a:lnTo>
                    <a:pt x="41" y="1160"/>
                  </a:lnTo>
                  <a:lnTo>
                    <a:pt x="40" y="1157"/>
                  </a:lnTo>
                  <a:lnTo>
                    <a:pt x="39" y="1153"/>
                  </a:lnTo>
                  <a:lnTo>
                    <a:pt x="38" y="1149"/>
                  </a:lnTo>
                  <a:lnTo>
                    <a:pt x="38" y="1146"/>
                  </a:lnTo>
                  <a:lnTo>
                    <a:pt x="37" y="1142"/>
                  </a:lnTo>
                  <a:lnTo>
                    <a:pt x="36" y="1138"/>
                  </a:lnTo>
                  <a:lnTo>
                    <a:pt x="35" y="1135"/>
                  </a:lnTo>
                  <a:lnTo>
                    <a:pt x="34" y="1131"/>
                  </a:lnTo>
                  <a:lnTo>
                    <a:pt x="33" y="1127"/>
                  </a:lnTo>
                  <a:lnTo>
                    <a:pt x="32" y="1123"/>
                  </a:lnTo>
                  <a:lnTo>
                    <a:pt x="31" y="1120"/>
                  </a:lnTo>
                  <a:lnTo>
                    <a:pt x="30" y="1116"/>
                  </a:lnTo>
                  <a:lnTo>
                    <a:pt x="30" y="1112"/>
                  </a:lnTo>
                  <a:lnTo>
                    <a:pt x="29" y="1108"/>
                  </a:lnTo>
                  <a:lnTo>
                    <a:pt x="28" y="1105"/>
                  </a:lnTo>
                  <a:lnTo>
                    <a:pt x="27" y="1101"/>
                  </a:lnTo>
                  <a:lnTo>
                    <a:pt x="26" y="1097"/>
                  </a:lnTo>
                  <a:lnTo>
                    <a:pt x="26" y="1093"/>
                  </a:lnTo>
                  <a:lnTo>
                    <a:pt x="25" y="1090"/>
                  </a:lnTo>
                  <a:lnTo>
                    <a:pt x="24" y="1086"/>
                  </a:lnTo>
                  <a:lnTo>
                    <a:pt x="23" y="1082"/>
                  </a:lnTo>
                  <a:lnTo>
                    <a:pt x="23" y="1078"/>
                  </a:lnTo>
                  <a:lnTo>
                    <a:pt x="22" y="1075"/>
                  </a:lnTo>
                  <a:lnTo>
                    <a:pt x="21" y="1071"/>
                  </a:lnTo>
                  <a:lnTo>
                    <a:pt x="20" y="1067"/>
                  </a:lnTo>
                  <a:lnTo>
                    <a:pt x="20" y="1063"/>
                  </a:lnTo>
                  <a:lnTo>
                    <a:pt x="19" y="1060"/>
                  </a:lnTo>
                  <a:lnTo>
                    <a:pt x="18" y="1056"/>
                  </a:lnTo>
                  <a:lnTo>
                    <a:pt x="18" y="1052"/>
                  </a:lnTo>
                  <a:lnTo>
                    <a:pt x="17" y="1048"/>
                  </a:lnTo>
                  <a:lnTo>
                    <a:pt x="16" y="1045"/>
                  </a:lnTo>
                  <a:lnTo>
                    <a:pt x="16" y="1041"/>
                  </a:lnTo>
                  <a:lnTo>
                    <a:pt x="15" y="1037"/>
                  </a:lnTo>
                  <a:lnTo>
                    <a:pt x="15" y="1033"/>
                  </a:lnTo>
                  <a:lnTo>
                    <a:pt x="14" y="1030"/>
                  </a:lnTo>
                  <a:lnTo>
                    <a:pt x="13" y="1026"/>
                  </a:lnTo>
                  <a:lnTo>
                    <a:pt x="13" y="1022"/>
                  </a:lnTo>
                  <a:lnTo>
                    <a:pt x="12" y="1018"/>
                  </a:lnTo>
                  <a:lnTo>
                    <a:pt x="12" y="1014"/>
                  </a:lnTo>
                  <a:lnTo>
                    <a:pt x="11" y="1011"/>
                  </a:lnTo>
                  <a:lnTo>
                    <a:pt x="11" y="1007"/>
                  </a:lnTo>
                  <a:lnTo>
                    <a:pt x="10" y="1003"/>
                  </a:lnTo>
                  <a:lnTo>
                    <a:pt x="10" y="999"/>
                  </a:lnTo>
                  <a:lnTo>
                    <a:pt x="9" y="995"/>
                  </a:lnTo>
                  <a:lnTo>
                    <a:pt x="9" y="992"/>
                  </a:lnTo>
                  <a:lnTo>
                    <a:pt x="8" y="988"/>
                  </a:lnTo>
                  <a:lnTo>
                    <a:pt x="8" y="984"/>
                  </a:lnTo>
                  <a:lnTo>
                    <a:pt x="8" y="980"/>
                  </a:lnTo>
                  <a:lnTo>
                    <a:pt x="7" y="976"/>
                  </a:lnTo>
                  <a:lnTo>
                    <a:pt x="7" y="972"/>
                  </a:lnTo>
                  <a:lnTo>
                    <a:pt x="6" y="969"/>
                  </a:lnTo>
                  <a:lnTo>
                    <a:pt x="6" y="965"/>
                  </a:lnTo>
                  <a:lnTo>
                    <a:pt x="6" y="961"/>
                  </a:lnTo>
                  <a:lnTo>
                    <a:pt x="5" y="958"/>
                  </a:lnTo>
                  <a:lnTo>
                    <a:pt x="5" y="954"/>
                  </a:lnTo>
                  <a:lnTo>
                    <a:pt x="4" y="950"/>
                  </a:lnTo>
                  <a:lnTo>
                    <a:pt x="4" y="946"/>
                  </a:lnTo>
                  <a:lnTo>
                    <a:pt x="4" y="942"/>
                  </a:lnTo>
                  <a:lnTo>
                    <a:pt x="4" y="938"/>
                  </a:lnTo>
                  <a:lnTo>
                    <a:pt x="3" y="934"/>
                  </a:lnTo>
                  <a:lnTo>
                    <a:pt x="3" y="931"/>
                  </a:lnTo>
                  <a:lnTo>
                    <a:pt x="3" y="927"/>
                  </a:lnTo>
                  <a:lnTo>
                    <a:pt x="3" y="923"/>
                  </a:lnTo>
                  <a:lnTo>
                    <a:pt x="2" y="919"/>
                  </a:lnTo>
                  <a:lnTo>
                    <a:pt x="2" y="915"/>
                  </a:lnTo>
                  <a:lnTo>
                    <a:pt x="2" y="912"/>
                  </a:lnTo>
                  <a:lnTo>
                    <a:pt x="2" y="908"/>
                  </a:lnTo>
                  <a:lnTo>
                    <a:pt x="2" y="904"/>
                  </a:lnTo>
                  <a:lnTo>
                    <a:pt x="1" y="900"/>
                  </a:lnTo>
                  <a:lnTo>
                    <a:pt x="1" y="896"/>
                  </a:lnTo>
                  <a:lnTo>
                    <a:pt x="1" y="893"/>
                  </a:lnTo>
                  <a:lnTo>
                    <a:pt x="1" y="889"/>
                  </a:lnTo>
                  <a:lnTo>
                    <a:pt x="1" y="885"/>
                  </a:lnTo>
                  <a:lnTo>
                    <a:pt x="1" y="881"/>
                  </a:lnTo>
                  <a:lnTo>
                    <a:pt x="1" y="877"/>
                  </a:lnTo>
                  <a:lnTo>
                    <a:pt x="0" y="873"/>
                  </a:lnTo>
                  <a:lnTo>
                    <a:pt x="0" y="870"/>
                  </a:lnTo>
                  <a:lnTo>
                    <a:pt x="0" y="866"/>
                  </a:lnTo>
                  <a:lnTo>
                    <a:pt x="0" y="862"/>
                  </a:lnTo>
                  <a:lnTo>
                    <a:pt x="0" y="858"/>
                  </a:lnTo>
                  <a:lnTo>
                    <a:pt x="0" y="854"/>
                  </a:lnTo>
                  <a:lnTo>
                    <a:pt x="0" y="850"/>
                  </a:lnTo>
                  <a:lnTo>
                    <a:pt x="0" y="847"/>
                  </a:lnTo>
                  <a:lnTo>
                    <a:pt x="0" y="843"/>
                  </a:lnTo>
                  <a:lnTo>
                    <a:pt x="0" y="839"/>
                  </a:lnTo>
                  <a:lnTo>
                    <a:pt x="0" y="835"/>
                  </a:lnTo>
                  <a:lnTo>
                    <a:pt x="0" y="831"/>
                  </a:lnTo>
                  <a:lnTo>
                    <a:pt x="0" y="828"/>
                  </a:lnTo>
                  <a:lnTo>
                    <a:pt x="0" y="824"/>
                  </a:lnTo>
                  <a:lnTo>
                    <a:pt x="0" y="820"/>
                  </a:lnTo>
                  <a:lnTo>
                    <a:pt x="1" y="816"/>
                  </a:lnTo>
                  <a:lnTo>
                    <a:pt x="1" y="812"/>
                  </a:lnTo>
                  <a:lnTo>
                    <a:pt x="1" y="808"/>
                  </a:lnTo>
                  <a:lnTo>
                    <a:pt x="1" y="805"/>
                  </a:lnTo>
                  <a:lnTo>
                    <a:pt x="1" y="801"/>
                  </a:lnTo>
                  <a:lnTo>
                    <a:pt x="1" y="797"/>
                  </a:lnTo>
                  <a:lnTo>
                    <a:pt x="1" y="793"/>
                  </a:lnTo>
                  <a:lnTo>
                    <a:pt x="2" y="789"/>
                  </a:lnTo>
                  <a:lnTo>
                    <a:pt x="2" y="786"/>
                  </a:lnTo>
                  <a:lnTo>
                    <a:pt x="2" y="782"/>
                  </a:lnTo>
                  <a:lnTo>
                    <a:pt x="2" y="778"/>
                  </a:lnTo>
                  <a:lnTo>
                    <a:pt x="2" y="774"/>
                  </a:lnTo>
                  <a:lnTo>
                    <a:pt x="3" y="770"/>
                  </a:lnTo>
                  <a:lnTo>
                    <a:pt x="3" y="767"/>
                  </a:lnTo>
                  <a:lnTo>
                    <a:pt x="3" y="763"/>
                  </a:lnTo>
                  <a:lnTo>
                    <a:pt x="3" y="759"/>
                  </a:lnTo>
                  <a:lnTo>
                    <a:pt x="4" y="755"/>
                  </a:lnTo>
                  <a:lnTo>
                    <a:pt x="4" y="751"/>
                  </a:lnTo>
                  <a:lnTo>
                    <a:pt x="4" y="747"/>
                  </a:lnTo>
                  <a:lnTo>
                    <a:pt x="4" y="743"/>
                  </a:lnTo>
                  <a:lnTo>
                    <a:pt x="5" y="740"/>
                  </a:lnTo>
                  <a:lnTo>
                    <a:pt x="5" y="736"/>
                  </a:lnTo>
                  <a:lnTo>
                    <a:pt x="6" y="732"/>
                  </a:lnTo>
                  <a:lnTo>
                    <a:pt x="6" y="728"/>
                  </a:lnTo>
                  <a:lnTo>
                    <a:pt x="6" y="724"/>
                  </a:lnTo>
                  <a:lnTo>
                    <a:pt x="7" y="721"/>
                  </a:lnTo>
                  <a:lnTo>
                    <a:pt x="7" y="717"/>
                  </a:lnTo>
                  <a:lnTo>
                    <a:pt x="8" y="713"/>
                  </a:lnTo>
                  <a:lnTo>
                    <a:pt x="8" y="709"/>
                  </a:lnTo>
                  <a:lnTo>
                    <a:pt x="8" y="706"/>
                  </a:lnTo>
                  <a:lnTo>
                    <a:pt x="9" y="702"/>
                  </a:lnTo>
                  <a:lnTo>
                    <a:pt x="9" y="698"/>
                  </a:lnTo>
                  <a:lnTo>
                    <a:pt x="10" y="694"/>
                  </a:lnTo>
                  <a:lnTo>
                    <a:pt x="10" y="690"/>
                  </a:lnTo>
                  <a:lnTo>
                    <a:pt x="11" y="687"/>
                  </a:lnTo>
                  <a:lnTo>
                    <a:pt x="11" y="683"/>
                  </a:lnTo>
                  <a:lnTo>
                    <a:pt x="12" y="679"/>
                  </a:lnTo>
                  <a:lnTo>
                    <a:pt x="12" y="675"/>
                  </a:lnTo>
                  <a:lnTo>
                    <a:pt x="13" y="671"/>
                  </a:lnTo>
                  <a:lnTo>
                    <a:pt x="13" y="668"/>
                  </a:lnTo>
                  <a:lnTo>
                    <a:pt x="14" y="664"/>
                  </a:lnTo>
                  <a:lnTo>
                    <a:pt x="15" y="660"/>
                  </a:lnTo>
                  <a:lnTo>
                    <a:pt x="15" y="656"/>
                  </a:lnTo>
                  <a:lnTo>
                    <a:pt x="16" y="653"/>
                  </a:lnTo>
                  <a:lnTo>
                    <a:pt x="16" y="649"/>
                  </a:lnTo>
                  <a:lnTo>
                    <a:pt x="17" y="645"/>
                  </a:lnTo>
                  <a:lnTo>
                    <a:pt x="18" y="641"/>
                  </a:lnTo>
                  <a:lnTo>
                    <a:pt x="18" y="637"/>
                  </a:lnTo>
                  <a:lnTo>
                    <a:pt x="19" y="634"/>
                  </a:lnTo>
                  <a:lnTo>
                    <a:pt x="20" y="630"/>
                  </a:lnTo>
                  <a:lnTo>
                    <a:pt x="20" y="626"/>
                  </a:lnTo>
                  <a:lnTo>
                    <a:pt x="21" y="622"/>
                  </a:lnTo>
                  <a:lnTo>
                    <a:pt x="22" y="619"/>
                  </a:lnTo>
                  <a:lnTo>
                    <a:pt x="23" y="615"/>
                  </a:lnTo>
                  <a:lnTo>
                    <a:pt x="23" y="611"/>
                  </a:lnTo>
                  <a:lnTo>
                    <a:pt x="24" y="607"/>
                  </a:lnTo>
                  <a:lnTo>
                    <a:pt x="25" y="604"/>
                  </a:lnTo>
                  <a:lnTo>
                    <a:pt x="26" y="600"/>
                  </a:lnTo>
                  <a:lnTo>
                    <a:pt x="26" y="596"/>
                  </a:lnTo>
                  <a:lnTo>
                    <a:pt x="27" y="592"/>
                  </a:lnTo>
                  <a:lnTo>
                    <a:pt x="28" y="589"/>
                  </a:lnTo>
                  <a:lnTo>
                    <a:pt x="29" y="585"/>
                  </a:lnTo>
                  <a:lnTo>
                    <a:pt x="30" y="581"/>
                  </a:lnTo>
                  <a:lnTo>
                    <a:pt x="30" y="578"/>
                  </a:lnTo>
                  <a:lnTo>
                    <a:pt x="31" y="574"/>
                  </a:lnTo>
                  <a:lnTo>
                    <a:pt x="32" y="570"/>
                  </a:lnTo>
                  <a:lnTo>
                    <a:pt x="33" y="566"/>
                  </a:lnTo>
                  <a:lnTo>
                    <a:pt x="34" y="563"/>
                  </a:lnTo>
                  <a:lnTo>
                    <a:pt x="35" y="559"/>
                  </a:lnTo>
                  <a:lnTo>
                    <a:pt x="36" y="555"/>
                  </a:lnTo>
                  <a:lnTo>
                    <a:pt x="37" y="551"/>
                  </a:lnTo>
                  <a:lnTo>
                    <a:pt x="38" y="548"/>
                  </a:lnTo>
                  <a:lnTo>
                    <a:pt x="38" y="544"/>
                  </a:lnTo>
                  <a:lnTo>
                    <a:pt x="39" y="540"/>
                  </a:lnTo>
                  <a:lnTo>
                    <a:pt x="40" y="537"/>
                  </a:lnTo>
                  <a:lnTo>
                    <a:pt x="41" y="533"/>
                  </a:lnTo>
                  <a:lnTo>
                    <a:pt x="42" y="529"/>
                  </a:lnTo>
                  <a:lnTo>
                    <a:pt x="43" y="526"/>
                  </a:lnTo>
                  <a:lnTo>
                    <a:pt x="45" y="522"/>
                  </a:lnTo>
                  <a:lnTo>
                    <a:pt x="45" y="518"/>
                  </a:lnTo>
                  <a:lnTo>
                    <a:pt x="47" y="514"/>
                  </a:lnTo>
                  <a:lnTo>
                    <a:pt x="47" y="511"/>
                  </a:lnTo>
                  <a:lnTo>
                    <a:pt x="49" y="507"/>
                  </a:lnTo>
                  <a:lnTo>
                    <a:pt x="50" y="503"/>
                  </a:lnTo>
                  <a:lnTo>
                    <a:pt x="51" y="500"/>
                  </a:lnTo>
                  <a:lnTo>
                    <a:pt x="52" y="496"/>
                  </a:lnTo>
                  <a:lnTo>
                    <a:pt x="53" y="493"/>
                  </a:lnTo>
                  <a:lnTo>
                    <a:pt x="54" y="489"/>
                  </a:lnTo>
                  <a:lnTo>
                    <a:pt x="55" y="485"/>
                  </a:lnTo>
                  <a:lnTo>
                    <a:pt x="56" y="482"/>
                  </a:lnTo>
                  <a:lnTo>
                    <a:pt x="58" y="478"/>
                  </a:lnTo>
                  <a:lnTo>
                    <a:pt x="59" y="474"/>
                  </a:lnTo>
                  <a:lnTo>
                    <a:pt x="60" y="471"/>
                  </a:lnTo>
                  <a:lnTo>
                    <a:pt x="61" y="467"/>
                  </a:lnTo>
                  <a:lnTo>
                    <a:pt x="62" y="463"/>
                  </a:lnTo>
                  <a:lnTo>
                    <a:pt x="64" y="460"/>
                  </a:lnTo>
                  <a:lnTo>
                    <a:pt x="65" y="456"/>
                  </a:lnTo>
                  <a:lnTo>
                    <a:pt x="66" y="452"/>
                  </a:lnTo>
                  <a:lnTo>
                    <a:pt x="67" y="449"/>
                  </a:lnTo>
                  <a:lnTo>
                    <a:pt x="68" y="445"/>
                  </a:lnTo>
                  <a:lnTo>
                    <a:pt x="70" y="442"/>
                  </a:lnTo>
                  <a:lnTo>
                    <a:pt x="71" y="438"/>
                  </a:lnTo>
                  <a:lnTo>
                    <a:pt x="72" y="435"/>
                  </a:lnTo>
                  <a:lnTo>
                    <a:pt x="74" y="431"/>
                  </a:lnTo>
                  <a:lnTo>
                    <a:pt x="75" y="427"/>
                  </a:lnTo>
                  <a:lnTo>
                    <a:pt x="76" y="424"/>
                  </a:lnTo>
                  <a:lnTo>
                    <a:pt x="78" y="420"/>
                  </a:lnTo>
                  <a:lnTo>
                    <a:pt x="79" y="417"/>
                  </a:lnTo>
                  <a:lnTo>
                    <a:pt x="80" y="413"/>
                  </a:lnTo>
                  <a:lnTo>
                    <a:pt x="82" y="409"/>
                  </a:lnTo>
                  <a:lnTo>
                    <a:pt x="83" y="406"/>
                  </a:lnTo>
                  <a:lnTo>
                    <a:pt x="84" y="402"/>
                  </a:lnTo>
                  <a:lnTo>
                    <a:pt x="86" y="399"/>
                  </a:lnTo>
                  <a:lnTo>
                    <a:pt x="87" y="395"/>
                  </a:lnTo>
                  <a:lnTo>
                    <a:pt x="89" y="392"/>
                  </a:lnTo>
                  <a:lnTo>
                    <a:pt x="90" y="388"/>
                  </a:lnTo>
                  <a:lnTo>
                    <a:pt x="92" y="385"/>
                  </a:lnTo>
                  <a:lnTo>
                    <a:pt x="93" y="381"/>
                  </a:lnTo>
                  <a:lnTo>
                    <a:pt x="94" y="377"/>
                  </a:lnTo>
                  <a:lnTo>
                    <a:pt x="96" y="374"/>
                  </a:lnTo>
                  <a:lnTo>
                    <a:pt x="98" y="371"/>
                  </a:lnTo>
                  <a:lnTo>
                    <a:pt x="99" y="367"/>
                  </a:lnTo>
                  <a:lnTo>
                    <a:pt x="100" y="363"/>
                  </a:lnTo>
                  <a:lnTo>
                    <a:pt x="102" y="360"/>
                  </a:lnTo>
                  <a:lnTo>
                    <a:pt x="104" y="356"/>
                  </a:lnTo>
                  <a:lnTo>
                    <a:pt x="105" y="353"/>
                  </a:lnTo>
                  <a:lnTo>
                    <a:pt x="107" y="349"/>
                  </a:lnTo>
                  <a:lnTo>
                    <a:pt x="108" y="346"/>
                  </a:lnTo>
                  <a:lnTo>
                    <a:pt x="110" y="343"/>
                  </a:lnTo>
                  <a:lnTo>
                    <a:pt x="111" y="339"/>
                  </a:lnTo>
                  <a:lnTo>
                    <a:pt x="113" y="335"/>
                  </a:lnTo>
                  <a:lnTo>
                    <a:pt x="115" y="332"/>
                  </a:lnTo>
                  <a:lnTo>
                    <a:pt x="116" y="329"/>
                  </a:lnTo>
                  <a:lnTo>
                    <a:pt x="118" y="325"/>
                  </a:lnTo>
                  <a:lnTo>
                    <a:pt x="119" y="322"/>
                  </a:lnTo>
                  <a:lnTo>
                    <a:pt x="121" y="318"/>
                  </a:lnTo>
                  <a:lnTo>
                    <a:pt x="123" y="315"/>
                  </a:lnTo>
                  <a:lnTo>
                    <a:pt x="125" y="311"/>
                  </a:lnTo>
                  <a:lnTo>
                    <a:pt x="126" y="308"/>
                  </a:lnTo>
                  <a:lnTo>
                    <a:pt x="128" y="304"/>
                  </a:lnTo>
                  <a:lnTo>
                    <a:pt x="130" y="301"/>
                  </a:lnTo>
                  <a:lnTo>
                    <a:pt x="131" y="298"/>
                  </a:lnTo>
                  <a:lnTo>
                    <a:pt x="133" y="294"/>
                  </a:lnTo>
                  <a:lnTo>
                    <a:pt x="135" y="291"/>
                  </a:lnTo>
                  <a:lnTo>
                    <a:pt x="137" y="287"/>
                  </a:lnTo>
                  <a:lnTo>
                    <a:pt x="138" y="284"/>
                  </a:lnTo>
                  <a:lnTo>
                    <a:pt x="140" y="281"/>
                  </a:lnTo>
                  <a:lnTo>
                    <a:pt x="142" y="277"/>
                  </a:lnTo>
                  <a:lnTo>
                    <a:pt x="144" y="274"/>
                  </a:lnTo>
                  <a:lnTo>
                    <a:pt x="145" y="270"/>
                  </a:lnTo>
                  <a:lnTo>
                    <a:pt x="147" y="267"/>
                  </a:lnTo>
                  <a:lnTo>
                    <a:pt x="149" y="264"/>
                  </a:lnTo>
                  <a:lnTo>
                    <a:pt x="151" y="260"/>
                  </a:lnTo>
                  <a:lnTo>
                    <a:pt x="153" y="257"/>
                  </a:lnTo>
                  <a:lnTo>
                    <a:pt x="155" y="254"/>
                  </a:lnTo>
                  <a:lnTo>
                    <a:pt x="157" y="251"/>
                  </a:lnTo>
                  <a:lnTo>
                    <a:pt x="158" y="247"/>
                  </a:lnTo>
                  <a:lnTo>
                    <a:pt x="160" y="244"/>
                  </a:lnTo>
                  <a:lnTo>
                    <a:pt x="162" y="240"/>
                  </a:lnTo>
                  <a:lnTo>
                    <a:pt x="164" y="237"/>
                  </a:lnTo>
                  <a:lnTo>
                    <a:pt x="166" y="234"/>
                  </a:lnTo>
                  <a:lnTo>
                    <a:pt x="168" y="231"/>
                  </a:lnTo>
                  <a:lnTo>
                    <a:pt x="170" y="227"/>
                  </a:lnTo>
                  <a:lnTo>
                    <a:pt x="172" y="224"/>
                  </a:lnTo>
                  <a:lnTo>
                    <a:pt x="174" y="221"/>
                  </a:lnTo>
                  <a:lnTo>
                    <a:pt x="176" y="217"/>
                  </a:lnTo>
                  <a:lnTo>
                    <a:pt x="178" y="214"/>
                  </a:lnTo>
                  <a:lnTo>
                    <a:pt x="180" y="211"/>
                  </a:lnTo>
                  <a:lnTo>
                    <a:pt x="182" y="208"/>
                  </a:lnTo>
                  <a:lnTo>
                    <a:pt x="184" y="204"/>
                  </a:lnTo>
                  <a:lnTo>
                    <a:pt x="186" y="201"/>
                  </a:lnTo>
                  <a:lnTo>
                    <a:pt x="188" y="198"/>
                  </a:lnTo>
                  <a:lnTo>
                    <a:pt x="190" y="195"/>
                  </a:lnTo>
                  <a:lnTo>
                    <a:pt x="192" y="191"/>
                  </a:lnTo>
                  <a:lnTo>
                    <a:pt x="194" y="188"/>
                  </a:lnTo>
                  <a:lnTo>
                    <a:pt x="196" y="185"/>
                  </a:lnTo>
                  <a:lnTo>
                    <a:pt x="198" y="182"/>
                  </a:lnTo>
                  <a:lnTo>
                    <a:pt x="200" y="179"/>
                  </a:lnTo>
                  <a:lnTo>
                    <a:pt x="203" y="175"/>
                  </a:lnTo>
                  <a:lnTo>
                    <a:pt x="205" y="172"/>
                  </a:lnTo>
                  <a:lnTo>
                    <a:pt x="207" y="169"/>
                  </a:lnTo>
                  <a:lnTo>
                    <a:pt x="209" y="166"/>
                  </a:lnTo>
                  <a:lnTo>
                    <a:pt x="211" y="163"/>
                  </a:lnTo>
                  <a:lnTo>
                    <a:pt x="213" y="160"/>
                  </a:lnTo>
                  <a:lnTo>
                    <a:pt x="215" y="156"/>
                  </a:lnTo>
                  <a:lnTo>
                    <a:pt x="218" y="153"/>
                  </a:lnTo>
                  <a:lnTo>
                    <a:pt x="220" y="150"/>
                  </a:lnTo>
                  <a:lnTo>
                    <a:pt x="222" y="147"/>
                  </a:lnTo>
                  <a:lnTo>
                    <a:pt x="224" y="144"/>
                  </a:lnTo>
                  <a:lnTo>
                    <a:pt x="226" y="141"/>
                  </a:lnTo>
                  <a:lnTo>
                    <a:pt x="229" y="138"/>
                  </a:lnTo>
                  <a:lnTo>
                    <a:pt x="231" y="135"/>
                  </a:lnTo>
                  <a:lnTo>
                    <a:pt x="233" y="131"/>
                  </a:lnTo>
                  <a:lnTo>
                    <a:pt x="235" y="128"/>
                  </a:lnTo>
                  <a:lnTo>
                    <a:pt x="238" y="125"/>
                  </a:lnTo>
                  <a:lnTo>
                    <a:pt x="240" y="122"/>
                  </a:lnTo>
                  <a:lnTo>
                    <a:pt x="242" y="119"/>
                  </a:lnTo>
                  <a:lnTo>
                    <a:pt x="245" y="116"/>
                  </a:lnTo>
                  <a:lnTo>
                    <a:pt x="247" y="113"/>
                  </a:lnTo>
                  <a:lnTo>
                    <a:pt x="249" y="110"/>
                  </a:lnTo>
                  <a:lnTo>
                    <a:pt x="252" y="107"/>
                  </a:lnTo>
                  <a:lnTo>
                    <a:pt x="254" y="104"/>
                  </a:lnTo>
                  <a:lnTo>
                    <a:pt x="256" y="101"/>
                  </a:lnTo>
                  <a:lnTo>
                    <a:pt x="258" y="98"/>
                  </a:lnTo>
                  <a:lnTo>
                    <a:pt x="261" y="95"/>
                  </a:lnTo>
                  <a:lnTo>
                    <a:pt x="263" y="92"/>
                  </a:lnTo>
                  <a:lnTo>
                    <a:pt x="266" y="89"/>
                  </a:lnTo>
                  <a:lnTo>
                    <a:pt x="268" y="86"/>
                  </a:lnTo>
                  <a:lnTo>
                    <a:pt x="270" y="83"/>
                  </a:lnTo>
                  <a:lnTo>
                    <a:pt x="273" y="80"/>
                  </a:lnTo>
                  <a:lnTo>
                    <a:pt x="275" y="77"/>
                  </a:lnTo>
                  <a:lnTo>
                    <a:pt x="278" y="74"/>
                  </a:lnTo>
                  <a:lnTo>
                    <a:pt x="280" y="71"/>
                  </a:lnTo>
                  <a:lnTo>
                    <a:pt x="283" y="68"/>
                  </a:lnTo>
                  <a:lnTo>
                    <a:pt x="285" y="65"/>
                  </a:lnTo>
                  <a:lnTo>
                    <a:pt x="288" y="62"/>
                  </a:lnTo>
                  <a:lnTo>
                    <a:pt x="290" y="59"/>
                  </a:lnTo>
                  <a:lnTo>
                    <a:pt x="292" y="56"/>
                  </a:lnTo>
                  <a:lnTo>
                    <a:pt x="295" y="54"/>
                  </a:lnTo>
                  <a:lnTo>
                    <a:pt x="297" y="51"/>
                  </a:lnTo>
                  <a:lnTo>
                    <a:pt x="300" y="48"/>
                  </a:lnTo>
                  <a:lnTo>
                    <a:pt x="303" y="45"/>
                  </a:lnTo>
                  <a:lnTo>
                    <a:pt x="305" y="42"/>
                  </a:lnTo>
                  <a:lnTo>
                    <a:pt x="307" y="39"/>
                  </a:lnTo>
                  <a:lnTo>
                    <a:pt x="310" y="36"/>
                  </a:lnTo>
                  <a:lnTo>
                    <a:pt x="313" y="33"/>
                  </a:lnTo>
                  <a:lnTo>
                    <a:pt x="315" y="30"/>
                  </a:lnTo>
                  <a:lnTo>
                    <a:pt x="318" y="28"/>
                  </a:lnTo>
                  <a:lnTo>
                    <a:pt x="320" y="25"/>
                  </a:lnTo>
                  <a:lnTo>
                    <a:pt x="323" y="22"/>
                  </a:lnTo>
                  <a:lnTo>
                    <a:pt x="326" y="19"/>
                  </a:lnTo>
                  <a:lnTo>
                    <a:pt x="328" y="16"/>
                  </a:lnTo>
                  <a:lnTo>
                    <a:pt x="331" y="14"/>
                  </a:lnTo>
                  <a:lnTo>
                    <a:pt x="333" y="11"/>
                  </a:lnTo>
                  <a:lnTo>
                    <a:pt x="336" y="8"/>
                  </a:lnTo>
                  <a:lnTo>
                    <a:pt x="339" y="5"/>
                  </a:lnTo>
                  <a:lnTo>
                    <a:pt x="341" y="2"/>
                  </a:lnTo>
                  <a:lnTo>
                    <a:pt x="344" y="0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auto">
            <a:xfrm>
              <a:off x="4698" y="1672"/>
              <a:ext cx="736" cy="1565"/>
            </a:xfrm>
            <a:custGeom>
              <a:avLst/>
              <a:gdLst>
                <a:gd name="T0" fmla="*/ 25 w 736"/>
                <a:gd name="T1" fmla="*/ 11 h 1565"/>
                <a:gd name="T2" fmla="*/ 52 w 736"/>
                <a:gd name="T3" fmla="*/ 24 h 1565"/>
                <a:gd name="T4" fmla="*/ 80 w 736"/>
                <a:gd name="T5" fmla="*/ 38 h 1565"/>
                <a:gd name="T6" fmla="*/ 107 w 736"/>
                <a:gd name="T7" fmla="*/ 52 h 1565"/>
                <a:gd name="T8" fmla="*/ 133 w 736"/>
                <a:gd name="T9" fmla="*/ 67 h 1565"/>
                <a:gd name="T10" fmla="*/ 160 w 736"/>
                <a:gd name="T11" fmla="*/ 83 h 1565"/>
                <a:gd name="T12" fmla="*/ 186 w 736"/>
                <a:gd name="T13" fmla="*/ 100 h 1565"/>
                <a:gd name="T14" fmla="*/ 211 w 736"/>
                <a:gd name="T15" fmla="*/ 117 h 1565"/>
                <a:gd name="T16" fmla="*/ 236 w 736"/>
                <a:gd name="T17" fmla="*/ 134 h 1565"/>
                <a:gd name="T18" fmla="*/ 261 w 736"/>
                <a:gd name="T19" fmla="*/ 153 h 1565"/>
                <a:gd name="T20" fmla="*/ 284 w 736"/>
                <a:gd name="T21" fmla="*/ 172 h 1565"/>
                <a:gd name="T22" fmla="*/ 308 w 736"/>
                <a:gd name="T23" fmla="*/ 191 h 1565"/>
                <a:gd name="T24" fmla="*/ 331 w 736"/>
                <a:gd name="T25" fmla="*/ 212 h 1565"/>
                <a:gd name="T26" fmla="*/ 354 w 736"/>
                <a:gd name="T27" fmla="*/ 232 h 1565"/>
                <a:gd name="T28" fmla="*/ 376 w 736"/>
                <a:gd name="T29" fmla="*/ 253 h 1565"/>
                <a:gd name="T30" fmla="*/ 397 w 736"/>
                <a:gd name="T31" fmla="*/ 275 h 1565"/>
                <a:gd name="T32" fmla="*/ 418 w 736"/>
                <a:gd name="T33" fmla="*/ 298 h 1565"/>
                <a:gd name="T34" fmla="*/ 438 w 736"/>
                <a:gd name="T35" fmla="*/ 321 h 1565"/>
                <a:gd name="T36" fmla="*/ 458 w 736"/>
                <a:gd name="T37" fmla="*/ 344 h 1565"/>
                <a:gd name="T38" fmla="*/ 477 w 736"/>
                <a:gd name="T39" fmla="*/ 368 h 1565"/>
                <a:gd name="T40" fmla="*/ 496 w 736"/>
                <a:gd name="T41" fmla="*/ 392 h 1565"/>
                <a:gd name="T42" fmla="*/ 514 w 736"/>
                <a:gd name="T43" fmla="*/ 417 h 1565"/>
                <a:gd name="T44" fmla="*/ 531 w 736"/>
                <a:gd name="T45" fmla="*/ 442 h 1565"/>
                <a:gd name="T46" fmla="*/ 548 w 736"/>
                <a:gd name="T47" fmla="*/ 468 h 1565"/>
                <a:gd name="T48" fmla="*/ 564 w 736"/>
                <a:gd name="T49" fmla="*/ 494 h 1565"/>
                <a:gd name="T50" fmla="*/ 579 w 736"/>
                <a:gd name="T51" fmla="*/ 521 h 1565"/>
                <a:gd name="T52" fmla="*/ 594 w 736"/>
                <a:gd name="T53" fmla="*/ 547 h 1565"/>
                <a:gd name="T54" fmla="*/ 608 w 736"/>
                <a:gd name="T55" fmla="*/ 574 h 1565"/>
                <a:gd name="T56" fmla="*/ 621 w 736"/>
                <a:gd name="T57" fmla="*/ 602 h 1565"/>
                <a:gd name="T58" fmla="*/ 634 w 736"/>
                <a:gd name="T59" fmla="*/ 630 h 1565"/>
                <a:gd name="T60" fmla="*/ 646 w 736"/>
                <a:gd name="T61" fmla="*/ 658 h 1565"/>
                <a:gd name="T62" fmla="*/ 657 w 736"/>
                <a:gd name="T63" fmla="*/ 687 h 1565"/>
                <a:gd name="T64" fmla="*/ 667 w 736"/>
                <a:gd name="T65" fmla="*/ 715 h 1565"/>
                <a:gd name="T66" fmla="*/ 677 w 736"/>
                <a:gd name="T67" fmla="*/ 744 h 1565"/>
                <a:gd name="T68" fmla="*/ 686 w 736"/>
                <a:gd name="T69" fmla="*/ 773 h 1565"/>
                <a:gd name="T70" fmla="*/ 694 w 736"/>
                <a:gd name="T71" fmla="*/ 803 h 1565"/>
                <a:gd name="T72" fmla="*/ 702 w 736"/>
                <a:gd name="T73" fmla="*/ 833 h 1565"/>
                <a:gd name="T74" fmla="*/ 709 w 736"/>
                <a:gd name="T75" fmla="*/ 862 h 1565"/>
                <a:gd name="T76" fmla="*/ 715 w 736"/>
                <a:gd name="T77" fmla="*/ 892 h 1565"/>
                <a:gd name="T78" fmla="*/ 720 w 736"/>
                <a:gd name="T79" fmla="*/ 923 h 1565"/>
                <a:gd name="T80" fmla="*/ 724 w 736"/>
                <a:gd name="T81" fmla="*/ 953 h 1565"/>
                <a:gd name="T82" fmla="*/ 728 w 736"/>
                <a:gd name="T83" fmla="*/ 983 h 1565"/>
                <a:gd name="T84" fmla="*/ 731 w 736"/>
                <a:gd name="T85" fmla="*/ 1013 h 1565"/>
                <a:gd name="T86" fmla="*/ 733 w 736"/>
                <a:gd name="T87" fmla="*/ 1044 h 1565"/>
                <a:gd name="T88" fmla="*/ 735 w 736"/>
                <a:gd name="T89" fmla="*/ 1075 h 1565"/>
                <a:gd name="T90" fmla="*/ 736 w 736"/>
                <a:gd name="T91" fmla="*/ 1105 h 1565"/>
                <a:gd name="T92" fmla="*/ 735 w 736"/>
                <a:gd name="T93" fmla="*/ 1136 h 1565"/>
                <a:gd name="T94" fmla="*/ 735 w 736"/>
                <a:gd name="T95" fmla="*/ 1166 h 1565"/>
                <a:gd name="T96" fmla="*/ 733 w 736"/>
                <a:gd name="T97" fmla="*/ 1197 h 1565"/>
                <a:gd name="T98" fmla="*/ 731 w 736"/>
                <a:gd name="T99" fmla="*/ 1228 h 1565"/>
                <a:gd name="T100" fmla="*/ 727 w 736"/>
                <a:gd name="T101" fmla="*/ 1258 h 1565"/>
                <a:gd name="T102" fmla="*/ 724 w 736"/>
                <a:gd name="T103" fmla="*/ 1288 h 1565"/>
                <a:gd name="T104" fmla="*/ 719 w 736"/>
                <a:gd name="T105" fmla="*/ 1318 h 1565"/>
                <a:gd name="T106" fmla="*/ 713 w 736"/>
                <a:gd name="T107" fmla="*/ 1348 h 1565"/>
                <a:gd name="T108" fmla="*/ 707 w 736"/>
                <a:gd name="T109" fmla="*/ 1378 h 1565"/>
                <a:gd name="T110" fmla="*/ 700 w 736"/>
                <a:gd name="T111" fmla="*/ 1408 h 1565"/>
                <a:gd name="T112" fmla="*/ 692 w 736"/>
                <a:gd name="T113" fmla="*/ 1438 h 1565"/>
                <a:gd name="T114" fmla="*/ 684 w 736"/>
                <a:gd name="T115" fmla="*/ 1467 h 1565"/>
                <a:gd name="T116" fmla="*/ 675 w 736"/>
                <a:gd name="T117" fmla="*/ 1496 h 1565"/>
                <a:gd name="T118" fmla="*/ 665 w 736"/>
                <a:gd name="T119" fmla="*/ 1525 h 1565"/>
                <a:gd name="T120" fmla="*/ 654 w 736"/>
                <a:gd name="T121" fmla="*/ 155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6" h="1565">
                  <a:moveTo>
                    <a:pt x="0" y="0"/>
                  </a:moveTo>
                  <a:lnTo>
                    <a:pt x="4" y="1"/>
                  </a:lnTo>
                  <a:lnTo>
                    <a:pt x="7" y="3"/>
                  </a:lnTo>
                  <a:lnTo>
                    <a:pt x="11" y="5"/>
                  </a:lnTo>
                  <a:lnTo>
                    <a:pt x="14" y="6"/>
                  </a:lnTo>
                  <a:lnTo>
                    <a:pt x="18" y="8"/>
                  </a:lnTo>
                  <a:lnTo>
                    <a:pt x="21" y="9"/>
                  </a:lnTo>
                  <a:lnTo>
                    <a:pt x="25" y="11"/>
                  </a:lnTo>
                  <a:lnTo>
                    <a:pt x="28" y="12"/>
                  </a:lnTo>
                  <a:lnTo>
                    <a:pt x="32" y="14"/>
                  </a:lnTo>
                  <a:lnTo>
                    <a:pt x="35" y="16"/>
                  </a:lnTo>
                  <a:lnTo>
                    <a:pt x="39" y="17"/>
                  </a:lnTo>
                  <a:lnTo>
                    <a:pt x="42" y="19"/>
                  </a:lnTo>
                  <a:lnTo>
                    <a:pt x="46" y="21"/>
                  </a:lnTo>
                  <a:lnTo>
                    <a:pt x="49" y="22"/>
                  </a:lnTo>
                  <a:lnTo>
                    <a:pt x="52" y="24"/>
                  </a:lnTo>
                  <a:lnTo>
                    <a:pt x="56" y="26"/>
                  </a:lnTo>
                  <a:lnTo>
                    <a:pt x="59" y="27"/>
                  </a:lnTo>
                  <a:lnTo>
                    <a:pt x="63" y="29"/>
                  </a:lnTo>
                  <a:lnTo>
                    <a:pt x="66" y="31"/>
                  </a:lnTo>
                  <a:lnTo>
                    <a:pt x="70" y="32"/>
                  </a:lnTo>
                  <a:lnTo>
                    <a:pt x="73" y="34"/>
                  </a:lnTo>
                  <a:lnTo>
                    <a:pt x="76" y="36"/>
                  </a:lnTo>
                  <a:lnTo>
                    <a:pt x="80" y="38"/>
                  </a:lnTo>
                  <a:lnTo>
                    <a:pt x="83" y="39"/>
                  </a:lnTo>
                  <a:lnTo>
                    <a:pt x="87" y="41"/>
                  </a:lnTo>
                  <a:lnTo>
                    <a:pt x="90" y="43"/>
                  </a:lnTo>
                  <a:lnTo>
                    <a:pt x="93" y="45"/>
                  </a:lnTo>
                  <a:lnTo>
                    <a:pt x="97" y="47"/>
                  </a:lnTo>
                  <a:lnTo>
                    <a:pt x="100" y="48"/>
                  </a:lnTo>
                  <a:lnTo>
                    <a:pt x="103" y="50"/>
                  </a:lnTo>
                  <a:lnTo>
                    <a:pt x="107" y="52"/>
                  </a:lnTo>
                  <a:lnTo>
                    <a:pt x="110" y="54"/>
                  </a:lnTo>
                  <a:lnTo>
                    <a:pt x="113" y="56"/>
                  </a:lnTo>
                  <a:lnTo>
                    <a:pt x="117" y="58"/>
                  </a:lnTo>
                  <a:lnTo>
                    <a:pt x="120" y="60"/>
                  </a:lnTo>
                  <a:lnTo>
                    <a:pt x="124" y="62"/>
                  </a:lnTo>
                  <a:lnTo>
                    <a:pt x="127" y="63"/>
                  </a:lnTo>
                  <a:lnTo>
                    <a:pt x="130" y="65"/>
                  </a:lnTo>
                  <a:lnTo>
                    <a:pt x="133" y="67"/>
                  </a:lnTo>
                  <a:lnTo>
                    <a:pt x="137" y="69"/>
                  </a:lnTo>
                  <a:lnTo>
                    <a:pt x="140" y="71"/>
                  </a:lnTo>
                  <a:lnTo>
                    <a:pt x="143" y="73"/>
                  </a:lnTo>
                  <a:lnTo>
                    <a:pt x="147" y="75"/>
                  </a:lnTo>
                  <a:lnTo>
                    <a:pt x="150" y="77"/>
                  </a:lnTo>
                  <a:lnTo>
                    <a:pt x="153" y="79"/>
                  </a:lnTo>
                  <a:lnTo>
                    <a:pt x="156" y="81"/>
                  </a:lnTo>
                  <a:lnTo>
                    <a:pt x="160" y="83"/>
                  </a:lnTo>
                  <a:lnTo>
                    <a:pt x="163" y="85"/>
                  </a:lnTo>
                  <a:lnTo>
                    <a:pt x="166" y="87"/>
                  </a:lnTo>
                  <a:lnTo>
                    <a:pt x="169" y="89"/>
                  </a:lnTo>
                  <a:lnTo>
                    <a:pt x="173" y="91"/>
                  </a:lnTo>
                  <a:lnTo>
                    <a:pt x="176" y="93"/>
                  </a:lnTo>
                  <a:lnTo>
                    <a:pt x="179" y="95"/>
                  </a:lnTo>
                  <a:lnTo>
                    <a:pt x="182" y="97"/>
                  </a:lnTo>
                  <a:lnTo>
                    <a:pt x="186" y="100"/>
                  </a:lnTo>
                  <a:lnTo>
                    <a:pt x="189" y="102"/>
                  </a:lnTo>
                  <a:lnTo>
                    <a:pt x="192" y="104"/>
                  </a:lnTo>
                  <a:lnTo>
                    <a:pt x="195" y="106"/>
                  </a:lnTo>
                  <a:lnTo>
                    <a:pt x="198" y="108"/>
                  </a:lnTo>
                  <a:lnTo>
                    <a:pt x="201" y="110"/>
                  </a:lnTo>
                  <a:lnTo>
                    <a:pt x="205" y="112"/>
                  </a:lnTo>
                  <a:lnTo>
                    <a:pt x="208" y="114"/>
                  </a:lnTo>
                  <a:lnTo>
                    <a:pt x="211" y="117"/>
                  </a:lnTo>
                  <a:lnTo>
                    <a:pt x="214" y="119"/>
                  </a:lnTo>
                  <a:lnTo>
                    <a:pt x="217" y="121"/>
                  </a:lnTo>
                  <a:lnTo>
                    <a:pt x="220" y="123"/>
                  </a:lnTo>
                  <a:lnTo>
                    <a:pt x="224" y="125"/>
                  </a:lnTo>
                  <a:lnTo>
                    <a:pt x="227" y="128"/>
                  </a:lnTo>
                  <a:lnTo>
                    <a:pt x="230" y="130"/>
                  </a:lnTo>
                  <a:lnTo>
                    <a:pt x="233" y="132"/>
                  </a:lnTo>
                  <a:lnTo>
                    <a:pt x="236" y="134"/>
                  </a:lnTo>
                  <a:lnTo>
                    <a:pt x="239" y="137"/>
                  </a:lnTo>
                  <a:lnTo>
                    <a:pt x="242" y="139"/>
                  </a:lnTo>
                  <a:lnTo>
                    <a:pt x="245" y="141"/>
                  </a:lnTo>
                  <a:lnTo>
                    <a:pt x="248" y="144"/>
                  </a:lnTo>
                  <a:lnTo>
                    <a:pt x="251" y="146"/>
                  </a:lnTo>
                  <a:lnTo>
                    <a:pt x="254" y="148"/>
                  </a:lnTo>
                  <a:lnTo>
                    <a:pt x="257" y="150"/>
                  </a:lnTo>
                  <a:lnTo>
                    <a:pt x="261" y="153"/>
                  </a:lnTo>
                  <a:lnTo>
                    <a:pt x="263" y="155"/>
                  </a:lnTo>
                  <a:lnTo>
                    <a:pt x="267" y="157"/>
                  </a:lnTo>
                  <a:lnTo>
                    <a:pt x="269" y="160"/>
                  </a:lnTo>
                  <a:lnTo>
                    <a:pt x="273" y="162"/>
                  </a:lnTo>
                  <a:lnTo>
                    <a:pt x="276" y="165"/>
                  </a:lnTo>
                  <a:lnTo>
                    <a:pt x="278" y="167"/>
                  </a:lnTo>
                  <a:lnTo>
                    <a:pt x="282" y="169"/>
                  </a:lnTo>
                  <a:lnTo>
                    <a:pt x="284" y="172"/>
                  </a:lnTo>
                  <a:lnTo>
                    <a:pt x="287" y="174"/>
                  </a:lnTo>
                  <a:lnTo>
                    <a:pt x="291" y="177"/>
                  </a:lnTo>
                  <a:lnTo>
                    <a:pt x="293" y="179"/>
                  </a:lnTo>
                  <a:lnTo>
                    <a:pt x="296" y="182"/>
                  </a:lnTo>
                  <a:lnTo>
                    <a:pt x="299" y="184"/>
                  </a:lnTo>
                  <a:lnTo>
                    <a:pt x="302" y="187"/>
                  </a:lnTo>
                  <a:lnTo>
                    <a:pt x="305" y="189"/>
                  </a:lnTo>
                  <a:lnTo>
                    <a:pt x="308" y="191"/>
                  </a:lnTo>
                  <a:lnTo>
                    <a:pt x="311" y="194"/>
                  </a:lnTo>
                  <a:lnTo>
                    <a:pt x="314" y="196"/>
                  </a:lnTo>
                  <a:lnTo>
                    <a:pt x="317" y="199"/>
                  </a:lnTo>
                  <a:lnTo>
                    <a:pt x="320" y="201"/>
                  </a:lnTo>
                  <a:lnTo>
                    <a:pt x="323" y="204"/>
                  </a:lnTo>
                  <a:lnTo>
                    <a:pt x="325" y="206"/>
                  </a:lnTo>
                  <a:lnTo>
                    <a:pt x="328" y="209"/>
                  </a:lnTo>
                  <a:lnTo>
                    <a:pt x="331" y="212"/>
                  </a:lnTo>
                  <a:lnTo>
                    <a:pt x="334" y="214"/>
                  </a:lnTo>
                  <a:lnTo>
                    <a:pt x="337" y="217"/>
                  </a:lnTo>
                  <a:lnTo>
                    <a:pt x="340" y="219"/>
                  </a:lnTo>
                  <a:lnTo>
                    <a:pt x="342" y="222"/>
                  </a:lnTo>
                  <a:lnTo>
                    <a:pt x="345" y="224"/>
                  </a:lnTo>
                  <a:lnTo>
                    <a:pt x="348" y="227"/>
                  </a:lnTo>
                  <a:lnTo>
                    <a:pt x="351" y="230"/>
                  </a:lnTo>
                  <a:lnTo>
                    <a:pt x="354" y="232"/>
                  </a:lnTo>
                  <a:lnTo>
                    <a:pt x="357" y="235"/>
                  </a:lnTo>
                  <a:lnTo>
                    <a:pt x="359" y="238"/>
                  </a:lnTo>
                  <a:lnTo>
                    <a:pt x="362" y="240"/>
                  </a:lnTo>
                  <a:lnTo>
                    <a:pt x="365" y="243"/>
                  </a:lnTo>
                  <a:lnTo>
                    <a:pt x="367" y="245"/>
                  </a:lnTo>
                  <a:lnTo>
                    <a:pt x="370" y="248"/>
                  </a:lnTo>
                  <a:lnTo>
                    <a:pt x="373" y="251"/>
                  </a:lnTo>
                  <a:lnTo>
                    <a:pt x="376" y="253"/>
                  </a:lnTo>
                  <a:lnTo>
                    <a:pt x="378" y="256"/>
                  </a:lnTo>
                  <a:lnTo>
                    <a:pt x="381" y="259"/>
                  </a:lnTo>
                  <a:lnTo>
                    <a:pt x="384" y="262"/>
                  </a:lnTo>
                  <a:lnTo>
                    <a:pt x="387" y="264"/>
                  </a:lnTo>
                  <a:lnTo>
                    <a:pt x="389" y="267"/>
                  </a:lnTo>
                  <a:lnTo>
                    <a:pt x="392" y="270"/>
                  </a:lnTo>
                  <a:lnTo>
                    <a:pt x="395" y="272"/>
                  </a:lnTo>
                  <a:lnTo>
                    <a:pt x="397" y="275"/>
                  </a:lnTo>
                  <a:lnTo>
                    <a:pt x="400" y="278"/>
                  </a:lnTo>
                  <a:lnTo>
                    <a:pt x="402" y="281"/>
                  </a:lnTo>
                  <a:lnTo>
                    <a:pt x="405" y="284"/>
                  </a:lnTo>
                  <a:lnTo>
                    <a:pt x="408" y="286"/>
                  </a:lnTo>
                  <a:lnTo>
                    <a:pt x="410" y="289"/>
                  </a:lnTo>
                  <a:lnTo>
                    <a:pt x="413" y="292"/>
                  </a:lnTo>
                  <a:lnTo>
                    <a:pt x="415" y="295"/>
                  </a:lnTo>
                  <a:lnTo>
                    <a:pt x="418" y="298"/>
                  </a:lnTo>
                  <a:lnTo>
                    <a:pt x="421" y="300"/>
                  </a:lnTo>
                  <a:lnTo>
                    <a:pt x="423" y="303"/>
                  </a:lnTo>
                  <a:lnTo>
                    <a:pt x="426" y="306"/>
                  </a:lnTo>
                  <a:lnTo>
                    <a:pt x="428" y="309"/>
                  </a:lnTo>
                  <a:lnTo>
                    <a:pt x="431" y="312"/>
                  </a:lnTo>
                  <a:lnTo>
                    <a:pt x="433" y="315"/>
                  </a:lnTo>
                  <a:lnTo>
                    <a:pt x="436" y="318"/>
                  </a:lnTo>
                  <a:lnTo>
                    <a:pt x="438" y="321"/>
                  </a:lnTo>
                  <a:lnTo>
                    <a:pt x="441" y="324"/>
                  </a:lnTo>
                  <a:lnTo>
                    <a:pt x="443" y="326"/>
                  </a:lnTo>
                  <a:lnTo>
                    <a:pt x="446" y="329"/>
                  </a:lnTo>
                  <a:lnTo>
                    <a:pt x="448" y="332"/>
                  </a:lnTo>
                  <a:lnTo>
                    <a:pt x="451" y="335"/>
                  </a:lnTo>
                  <a:lnTo>
                    <a:pt x="453" y="338"/>
                  </a:lnTo>
                  <a:lnTo>
                    <a:pt x="456" y="341"/>
                  </a:lnTo>
                  <a:lnTo>
                    <a:pt x="458" y="344"/>
                  </a:lnTo>
                  <a:lnTo>
                    <a:pt x="461" y="347"/>
                  </a:lnTo>
                  <a:lnTo>
                    <a:pt x="463" y="350"/>
                  </a:lnTo>
                  <a:lnTo>
                    <a:pt x="465" y="353"/>
                  </a:lnTo>
                  <a:lnTo>
                    <a:pt x="468" y="356"/>
                  </a:lnTo>
                  <a:lnTo>
                    <a:pt x="470" y="359"/>
                  </a:lnTo>
                  <a:lnTo>
                    <a:pt x="473" y="362"/>
                  </a:lnTo>
                  <a:lnTo>
                    <a:pt x="475" y="365"/>
                  </a:lnTo>
                  <a:lnTo>
                    <a:pt x="477" y="368"/>
                  </a:lnTo>
                  <a:lnTo>
                    <a:pt x="480" y="371"/>
                  </a:lnTo>
                  <a:lnTo>
                    <a:pt x="482" y="374"/>
                  </a:lnTo>
                  <a:lnTo>
                    <a:pt x="484" y="377"/>
                  </a:lnTo>
                  <a:lnTo>
                    <a:pt x="487" y="380"/>
                  </a:lnTo>
                  <a:lnTo>
                    <a:pt x="489" y="383"/>
                  </a:lnTo>
                  <a:lnTo>
                    <a:pt x="491" y="386"/>
                  </a:lnTo>
                  <a:lnTo>
                    <a:pt x="494" y="389"/>
                  </a:lnTo>
                  <a:lnTo>
                    <a:pt x="496" y="392"/>
                  </a:lnTo>
                  <a:lnTo>
                    <a:pt x="498" y="395"/>
                  </a:lnTo>
                  <a:lnTo>
                    <a:pt x="500" y="398"/>
                  </a:lnTo>
                  <a:lnTo>
                    <a:pt x="503" y="401"/>
                  </a:lnTo>
                  <a:lnTo>
                    <a:pt x="505" y="405"/>
                  </a:lnTo>
                  <a:lnTo>
                    <a:pt x="507" y="408"/>
                  </a:lnTo>
                  <a:lnTo>
                    <a:pt x="509" y="411"/>
                  </a:lnTo>
                  <a:lnTo>
                    <a:pt x="512" y="414"/>
                  </a:lnTo>
                  <a:lnTo>
                    <a:pt x="514" y="417"/>
                  </a:lnTo>
                  <a:lnTo>
                    <a:pt x="516" y="420"/>
                  </a:lnTo>
                  <a:lnTo>
                    <a:pt x="518" y="423"/>
                  </a:lnTo>
                  <a:lnTo>
                    <a:pt x="520" y="426"/>
                  </a:lnTo>
                  <a:lnTo>
                    <a:pt x="523" y="430"/>
                  </a:lnTo>
                  <a:lnTo>
                    <a:pt x="525" y="433"/>
                  </a:lnTo>
                  <a:lnTo>
                    <a:pt x="527" y="436"/>
                  </a:lnTo>
                  <a:lnTo>
                    <a:pt x="529" y="439"/>
                  </a:lnTo>
                  <a:lnTo>
                    <a:pt x="531" y="442"/>
                  </a:lnTo>
                  <a:lnTo>
                    <a:pt x="533" y="445"/>
                  </a:lnTo>
                  <a:lnTo>
                    <a:pt x="535" y="449"/>
                  </a:lnTo>
                  <a:lnTo>
                    <a:pt x="538" y="452"/>
                  </a:lnTo>
                  <a:lnTo>
                    <a:pt x="540" y="455"/>
                  </a:lnTo>
                  <a:lnTo>
                    <a:pt x="542" y="458"/>
                  </a:lnTo>
                  <a:lnTo>
                    <a:pt x="544" y="461"/>
                  </a:lnTo>
                  <a:lnTo>
                    <a:pt x="546" y="465"/>
                  </a:lnTo>
                  <a:lnTo>
                    <a:pt x="548" y="468"/>
                  </a:lnTo>
                  <a:lnTo>
                    <a:pt x="550" y="471"/>
                  </a:lnTo>
                  <a:lnTo>
                    <a:pt x="552" y="474"/>
                  </a:lnTo>
                  <a:lnTo>
                    <a:pt x="554" y="478"/>
                  </a:lnTo>
                  <a:lnTo>
                    <a:pt x="556" y="481"/>
                  </a:lnTo>
                  <a:lnTo>
                    <a:pt x="558" y="484"/>
                  </a:lnTo>
                  <a:lnTo>
                    <a:pt x="560" y="487"/>
                  </a:lnTo>
                  <a:lnTo>
                    <a:pt x="562" y="491"/>
                  </a:lnTo>
                  <a:lnTo>
                    <a:pt x="564" y="494"/>
                  </a:lnTo>
                  <a:lnTo>
                    <a:pt x="566" y="497"/>
                  </a:lnTo>
                  <a:lnTo>
                    <a:pt x="568" y="501"/>
                  </a:lnTo>
                  <a:lnTo>
                    <a:pt x="570" y="504"/>
                  </a:lnTo>
                  <a:lnTo>
                    <a:pt x="572" y="507"/>
                  </a:lnTo>
                  <a:lnTo>
                    <a:pt x="574" y="510"/>
                  </a:lnTo>
                  <a:lnTo>
                    <a:pt x="575" y="514"/>
                  </a:lnTo>
                  <a:lnTo>
                    <a:pt x="577" y="517"/>
                  </a:lnTo>
                  <a:lnTo>
                    <a:pt x="579" y="521"/>
                  </a:lnTo>
                  <a:lnTo>
                    <a:pt x="581" y="524"/>
                  </a:lnTo>
                  <a:lnTo>
                    <a:pt x="583" y="527"/>
                  </a:lnTo>
                  <a:lnTo>
                    <a:pt x="585" y="530"/>
                  </a:lnTo>
                  <a:lnTo>
                    <a:pt x="587" y="534"/>
                  </a:lnTo>
                  <a:lnTo>
                    <a:pt x="588" y="537"/>
                  </a:lnTo>
                  <a:lnTo>
                    <a:pt x="590" y="540"/>
                  </a:lnTo>
                  <a:lnTo>
                    <a:pt x="592" y="544"/>
                  </a:lnTo>
                  <a:lnTo>
                    <a:pt x="594" y="547"/>
                  </a:lnTo>
                  <a:lnTo>
                    <a:pt x="596" y="551"/>
                  </a:lnTo>
                  <a:lnTo>
                    <a:pt x="598" y="554"/>
                  </a:lnTo>
                  <a:lnTo>
                    <a:pt x="599" y="557"/>
                  </a:lnTo>
                  <a:lnTo>
                    <a:pt x="601" y="561"/>
                  </a:lnTo>
                  <a:lnTo>
                    <a:pt x="603" y="564"/>
                  </a:lnTo>
                  <a:lnTo>
                    <a:pt x="604" y="568"/>
                  </a:lnTo>
                  <a:lnTo>
                    <a:pt x="606" y="571"/>
                  </a:lnTo>
                  <a:lnTo>
                    <a:pt x="608" y="574"/>
                  </a:lnTo>
                  <a:lnTo>
                    <a:pt x="610" y="578"/>
                  </a:lnTo>
                  <a:lnTo>
                    <a:pt x="611" y="581"/>
                  </a:lnTo>
                  <a:lnTo>
                    <a:pt x="613" y="585"/>
                  </a:lnTo>
                  <a:lnTo>
                    <a:pt x="615" y="588"/>
                  </a:lnTo>
                  <a:lnTo>
                    <a:pt x="616" y="592"/>
                  </a:lnTo>
                  <a:lnTo>
                    <a:pt x="618" y="595"/>
                  </a:lnTo>
                  <a:lnTo>
                    <a:pt x="619" y="599"/>
                  </a:lnTo>
                  <a:lnTo>
                    <a:pt x="621" y="602"/>
                  </a:lnTo>
                  <a:lnTo>
                    <a:pt x="623" y="605"/>
                  </a:lnTo>
                  <a:lnTo>
                    <a:pt x="624" y="609"/>
                  </a:lnTo>
                  <a:lnTo>
                    <a:pt x="626" y="613"/>
                  </a:lnTo>
                  <a:lnTo>
                    <a:pt x="628" y="616"/>
                  </a:lnTo>
                  <a:lnTo>
                    <a:pt x="629" y="619"/>
                  </a:lnTo>
                  <a:lnTo>
                    <a:pt x="631" y="623"/>
                  </a:lnTo>
                  <a:lnTo>
                    <a:pt x="632" y="626"/>
                  </a:lnTo>
                  <a:lnTo>
                    <a:pt x="634" y="630"/>
                  </a:lnTo>
                  <a:lnTo>
                    <a:pt x="635" y="633"/>
                  </a:lnTo>
                  <a:lnTo>
                    <a:pt x="637" y="637"/>
                  </a:lnTo>
                  <a:lnTo>
                    <a:pt x="638" y="641"/>
                  </a:lnTo>
                  <a:lnTo>
                    <a:pt x="640" y="644"/>
                  </a:lnTo>
                  <a:lnTo>
                    <a:pt x="641" y="647"/>
                  </a:lnTo>
                  <a:lnTo>
                    <a:pt x="643" y="651"/>
                  </a:lnTo>
                  <a:lnTo>
                    <a:pt x="644" y="655"/>
                  </a:lnTo>
                  <a:lnTo>
                    <a:pt x="646" y="658"/>
                  </a:lnTo>
                  <a:lnTo>
                    <a:pt x="647" y="662"/>
                  </a:lnTo>
                  <a:lnTo>
                    <a:pt x="649" y="665"/>
                  </a:lnTo>
                  <a:lnTo>
                    <a:pt x="650" y="669"/>
                  </a:lnTo>
                  <a:lnTo>
                    <a:pt x="651" y="672"/>
                  </a:lnTo>
                  <a:lnTo>
                    <a:pt x="653" y="676"/>
                  </a:lnTo>
                  <a:lnTo>
                    <a:pt x="654" y="679"/>
                  </a:lnTo>
                  <a:lnTo>
                    <a:pt x="655" y="683"/>
                  </a:lnTo>
                  <a:lnTo>
                    <a:pt x="657" y="687"/>
                  </a:lnTo>
                  <a:lnTo>
                    <a:pt x="658" y="690"/>
                  </a:lnTo>
                  <a:lnTo>
                    <a:pt x="660" y="694"/>
                  </a:lnTo>
                  <a:lnTo>
                    <a:pt x="661" y="697"/>
                  </a:lnTo>
                  <a:lnTo>
                    <a:pt x="662" y="701"/>
                  </a:lnTo>
                  <a:lnTo>
                    <a:pt x="664" y="705"/>
                  </a:lnTo>
                  <a:lnTo>
                    <a:pt x="665" y="708"/>
                  </a:lnTo>
                  <a:lnTo>
                    <a:pt x="666" y="712"/>
                  </a:lnTo>
                  <a:lnTo>
                    <a:pt x="667" y="715"/>
                  </a:lnTo>
                  <a:lnTo>
                    <a:pt x="669" y="719"/>
                  </a:lnTo>
                  <a:lnTo>
                    <a:pt x="670" y="722"/>
                  </a:lnTo>
                  <a:lnTo>
                    <a:pt x="671" y="726"/>
                  </a:lnTo>
                  <a:lnTo>
                    <a:pt x="672" y="730"/>
                  </a:lnTo>
                  <a:lnTo>
                    <a:pt x="674" y="733"/>
                  </a:lnTo>
                  <a:lnTo>
                    <a:pt x="675" y="737"/>
                  </a:lnTo>
                  <a:lnTo>
                    <a:pt x="676" y="741"/>
                  </a:lnTo>
                  <a:lnTo>
                    <a:pt x="677" y="744"/>
                  </a:lnTo>
                  <a:lnTo>
                    <a:pt x="678" y="748"/>
                  </a:lnTo>
                  <a:lnTo>
                    <a:pt x="679" y="752"/>
                  </a:lnTo>
                  <a:lnTo>
                    <a:pt x="681" y="755"/>
                  </a:lnTo>
                  <a:lnTo>
                    <a:pt x="682" y="759"/>
                  </a:lnTo>
                  <a:lnTo>
                    <a:pt x="683" y="763"/>
                  </a:lnTo>
                  <a:lnTo>
                    <a:pt x="684" y="766"/>
                  </a:lnTo>
                  <a:lnTo>
                    <a:pt x="685" y="770"/>
                  </a:lnTo>
                  <a:lnTo>
                    <a:pt x="686" y="773"/>
                  </a:lnTo>
                  <a:lnTo>
                    <a:pt x="687" y="777"/>
                  </a:lnTo>
                  <a:lnTo>
                    <a:pt x="688" y="781"/>
                  </a:lnTo>
                  <a:lnTo>
                    <a:pt x="689" y="784"/>
                  </a:lnTo>
                  <a:lnTo>
                    <a:pt x="690" y="788"/>
                  </a:lnTo>
                  <a:lnTo>
                    <a:pt x="691" y="792"/>
                  </a:lnTo>
                  <a:lnTo>
                    <a:pt x="692" y="796"/>
                  </a:lnTo>
                  <a:lnTo>
                    <a:pt x="693" y="799"/>
                  </a:lnTo>
                  <a:lnTo>
                    <a:pt x="694" y="803"/>
                  </a:lnTo>
                  <a:lnTo>
                    <a:pt x="695" y="807"/>
                  </a:lnTo>
                  <a:lnTo>
                    <a:pt x="696" y="810"/>
                  </a:lnTo>
                  <a:lnTo>
                    <a:pt x="697" y="814"/>
                  </a:lnTo>
                  <a:lnTo>
                    <a:pt x="698" y="818"/>
                  </a:lnTo>
                  <a:lnTo>
                    <a:pt x="699" y="821"/>
                  </a:lnTo>
                  <a:lnTo>
                    <a:pt x="700" y="825"/>
                  </a:lnTo>
                  <a:lnTo>
                    <a:pt x="701" y="829"/>
                  </a:lnTo>
                  <a:lnTo>
                    <a:pt x="702" y="833"/>
                  </a:lnTo>
                  <a:lnTo>
                    <a:pt x="703" y="836"/>
                  </a:lnTo>
                  <a:lnTo>
                    <a:pt x="704" y="840"/>
                  </a:lnTo>
                  <a:lnTo>
                    <a:pt x="704" y="844"/>
                  </a:lnTo>
                  <a:lnTo>
                    <a:pt x="705" y="848"/>
                  </a:lnTo>
                  <a:lnTo>
                    <a:pt x="706" y="851"/>
                  </a:lnTo>
                  <a:lnTo>
                    <a:pt x="707" y="855"/>
                  </a:lnTo>
                  <a:lnTo>
                    <a:pt x="708" y="859"/>
                  </a:lnTo>
                  <a:lnTo>
                    <a:pt x="709" y="862"/>
                  </a:lnTo>
                  <a:lnTo>
                    <a:pt x="709" y="866"/>
                  </a:lnTo>
                  <a:lnTo>
                    <a:pt x="710" y="870"/>
                  </a:lnTo>
                  <a:lnTo>
                    <a:pt x="711" y="874"/>
                  </a:lnTo>
                  <a:lnTo>
                    <a:pt x="712" y="877"/>
                  </a:lnTo>
                  <a:lnTo>
                    <a:pt x="713" y="881"/>
                  </a:lnTo>
                  <a:lnTo>
                    <a:pt x="713" y="885"/>
                  </a:lnTo>
                  <a:lnTo>
                    <a:pt x="714" y="889"/>
                  </a:lnTo>
                  <a:lnTo>
                    <a:pt x="715" y="892"/>
                  </a:lnTo>
                  <a:lnTo>
                    <a:pt x="715" y="896"/>
                  </a:lnTo>
                  <a:lnTo>
                    <a:pt x="716" y="900"/>
                  </a:lnTo>
                  <a:lnTo>
                    <a:pt x="717" y="904"/>
                  </a:lnTo>
                  <a:lnTo>
                    <a:pt x="717" y="907"/>
                  </a:lnTo>
                  <a:lnTo>
                    <a:pt x="718" y="911"/>
                  </a:lnTo>
                  <a:lnTo>
                    <a:pt x="719" y="915"/>
                  </a:lnTo>
                  <a:lnTo>
                    <a:pt x="719" y="919"/>
                  </a:lnTo>
                  <a:lnTo>
                    <a:pt x="720" y="923"/>
                  </a:lnTo>
                  <a:lnTo>
                    <a:pt x="721" y="926"/>
                  </a:lnTo>
                  <a:lnTo>
                    <a:pt x="721" y="930"/>
                  </a:lnTo>
                  <a:lnTo>
                    <a:pt x="722" y="934"/>
                  </a:lnTo>
                  <a:lnTo>
                    <a:pt x="722" y="938"/>
                  </a:lnTo>
                  <a:lnTo>
                    <a:pt x="723" y="941"/>
                  </a:lnTo>
                  <a:lnTo>
                    <a:pt x="724" y="945"/>
                  </a:lnTo>
                  <a:lnTo>
                    <a:pt x="724" y="949"/>
                  </a:lnTo>
                  <a:lnTo>
                    <a:pt x="724" y="953"/>
                  </a:lnTo>
                  <a:lnTo>
                    <a:pt x="725" y="957"/>
                  </a:lnTo>
                  <a:lnTo>
                    <a:pt x="726" y="960"/>
                  </a:lnTo>
                  <a:lnTo>
                    <a:pt x="726" y="964"/>
                  </a:lnTo>
                  <a:lnTo>
                    <a:pt x="726" y="968"/>
                  </a:lnTo>
                  <a:lnTo>
                    <a:pt x="727" y="972"/>
                  </a:lnTo>
                  <a:lnTo>
                    <a:pt x="727" y="976"/>
                  </a:lnTo>
                  <a:lnTo>
                    <a:pt x="728" y="979"/>
                  </a:lnTo>
                  <a:lnTo>
                    <a:pt x="728" y="983"/>
                  </a:lnTo>
                  <a:lnTo>
                    <a:pt x="729" y="987"/>
                  </a:lnTo>
                  <a:lnTo>
                    <a:pt x="729" y="991"/>
                  </a:lnTo>
                  <a:lnTo>
                    <a:pt x="730" y="994"/>
                  </a:lnTo>
                  <a:lnTo>
                    <a:pt x="730" y="998"/>
                  </a:lnTo>
                  <a:lnTo>
                    <a:pt x="730" y="1002"/>
                  </a:lnTo>
                  <a:lnTo>
                    <a:pt x="731" y="1006"/>
                  </a:lnTo>
                  <a:lnTo>
                    <a:pt x="731" y="1010"/>
                  </a:lnTo>
                  <a:lnTo>
                    <a:pt x="731" y="1013"/>
                  </a:lnTo>
                  <a:lnTo>
                    <a:pt x="732" y="1017"/>
                  </a:lnTo>
                  <a:lnTo>
                    <a:pt x="732" y="1021"/>
                  </a:lnTo>
                  <a:lnTo>
                    <a:pt x="732" y="1025"/>
                  </a:lnTo>
                  <a:lnTo>
                    <a:pt x="732" y="1029"/>
                  </a:lnTo>
                  <a:lnTo>
                    <a:pt x="733" y="1033"/>
                  </a:lnTo>
                  <a:lnTo>
                    <a:pt x="733" y="1037"/>
                  </a:lnTo>
                  <a:lnTo>
                    <a:pt x="733" y="1040"/>
                  </a:lnTo>
                  <a:lnTo>
                    <a:pt x="733" y="1044"/>
                  </a:lnTo>
                  <a:lnTo>
                    <a:pt x="734" y="1048"/>
                  </a:lnTo>
                  <a:lnTo>
                    <a:pt x="734" y="1052"/>
                  </a:lnTo>
                  <a:lnTo>
                    <a:pt x="734" y="1056"/>
                  </a:lnTo>
                  <a:lnTo>
                    <a:pt x="734" y="1059"/>
                  </a:lnTo>
                  <a:lnTo>
                    <a:pt x="734" y="1063"/>
                  </a:lnTo>
                  <a:lnTo>
                    <a:pt x="735" y="1067"/>
                  </a:lnTo>
                  <a:lnTo>
                    <a:pt x="735" y="1071"/>
                  </a:lnTo>
                  <a:lnTo>
                    <a:pt x="735" y="1075"/>
                  </a:lnTo>
                  <a:lnTo>
                    <a:pt x="735" y="1078"/>
                  </a:lnTo>
                  <a:lnTo>
                    <a:pt x="735" y="1082"/>
                  </a:lnTo>
                  <a:lnTo>
                    <a:pt x="735" y="1086"/>
                  </a:lnTo>
                  <a:lnTo>
                    <a:pt x="735" y="1090"/>
                  </a:lnTo>
                  <a:lnTo>
                    <a:pt x="735" y="1094"/>
                  </a:lnTo>
                  <a:lnTo>
                    <a:pt x="735" y="1098"/>
                  </a:lnTo>
                  <a:lnTo>
                    <a:pt x="736" y="1101"/>
                  </a:lnTo>
                  <a:lnTo>
                    <a:pt x="736" y="1105"/>
                  </a:lnTo>
                  <a:lnTo>
                    <a:pt x="736" y="1109"/>
                  </a:lnTo>
                  <a:lnTo>
                    <a:pt x="736" y="1113"/>
                  </a:lnTo>
                  <a:lnTo>
                    <a:pt x="736" y="1117"/>
                  </a:lnTo>
                  <a:lnTo>
                    <a:pt x="736" y="1120"/>
                  </a:lnTo>
                  <a:lnTo>
                    <a:pt x="736" y="1124"/>
                  </a:lnTo>
                  <a:lnTo>
                    <a:pt x="736" y="1128"/>
                  </a:lnTo>
                  <a:lnTo>
                    <a:pt x="736" y="1132"/>
                  </a:lnTo>
                  <a:lnTo>
                    <a:pt x="735" y="1136"/>
                  </a:lnTo>
                  <a:lnTo>
                    <a:pt x="735" y="1140"/>
                  </a:lnTo>
                  <a:lnTo>
                    <a:pt x="735" y="1143"/>
                  </a:lnTo>
                  <a:lnTo>
                    <a:pt x="735" y="1147"/>
                  </a:lnTo>
                  <a:lnTo>
                    <a:pt x="735" y="1151"/>
                  </a:lnTo>
                  <a:lnTo>
                    <a:pt x="735" y="1155"/>
                  </a:lnTo>
                  <a:lnTo>
                    <a:pt x="735" y="1159"/>
                  </a:lnTo>
                  <a:lnTo>
                    <a:pt x="735" y="1163"/>
                  </a:lnTo>
                  <a:lnTo>
                    <a:pt x="735" y="1166"/>
                  </a:lnTo>
                  <a:lnTo>
                    <a:pt x="734" y="1170"/>
                  </a:lnTo>
                  <a:lnTo>
                    <a:pt x="734" y="1174"/>
                  </a:lnTo>
                  <a:lnTo>
                    <a:pt x="734" y="1178"/>
                  </a:lnTo>
                  <a:lnTo>
                    <a:pt x="734" y="1182"/>
                  </a:lnTo>
                  <a:lnTo>
                    <a:pt x="734" y="1185"/>
                  </a:lnTo>
                  <a:lnTo>
                    <a:pt x="733" y="1189"/>
                  </a:lnTo>
                  <a:lnTo>
                    <a:pt x="733" y="1193"/>
                  </a:lnTo>
                  <a:lnTo>
                    <a:pt x="733" y="1197"/>
                  </a:lnTo>
                  <a:lnTo>
                    <a:pt x="733" y="1201"/>
                  </a:lnTo>
                  <a:lnTo>
                    <a:pt x="732" y="1204"/>
                  </a:lnTo>
                  <a:lnTo>
                    <a:pt x="732" y="1208"/>
                  </a:lnTo>
                  <a:lnTo>
                    <a:pt x="732" y="1212"/>
                  </a:lnTo>
                  <a:lnTo>
                    <a:pt x="732" y="1216"/>
                  </a:lnTo>
                  <a:lnTo>
                    <a:pt x="731" y="1220"/>
                  </a:lnTo>
                  <a:lnTo>
                    <a:pt x="731" y="1224"/>
                  </a:lnTo>
                  <a:lnTo>
                    <a:pt x="731" y="1228"/>
                  </a:lnTo>
                  <a:lnTo>
                    <a:pt x="730" y="1231"/>
                  </a:lnTo>
                  <a:lnTo>
                    <a:pt x="730" y="1235"/>
                  </a:lnTo>
                  <a:lnTo>
                    <a:pt x="730" y="1239"/>
                  </a:lnTo>
                  <a:lnTo>
                    <a:pt x="729" y="1242"/>
                  </a:lnTo>
                  <a:lnTo>
                    <a:pt x="729" y="1246"/>
                  </a:lnTo>
                  <a:lnTo>
                    <a:pt x="728" y="1250"/>
                  </a:lnTo>
                  <a:lnTo>
                    <a:pt x="728" y="1254"/>
                  </a:lnTo>
                  <a:lnTo>
                    <a:pt x="727" y="1258"/>
                  </a:lnTo>
                  <a:lnTo>
                    <a:pt x="727" y="1262"/>
                  </a:lnTo>
                  <a:lnTo>
                    <a:pt x="726" y="1265"/>
                  </a:lnTo>
                  <a:lnTo>
                    <a:pt x="726" y="1269"/>
                  </a:lnTo>
                  <a:lnTo>
                    <a:pt x="726" y="1273"/>
                  </a:lnTo>
                  <a:lnTo>
                    <a:pt x="725" y="1277"/>
                  </a:lnTo>
                  <a:lnTo>
                    <a:pt x="724" y="1281"/>
                  </a:lnTo>
                  <a:lnTo>
                    <a:pt x="724" y="1284"/>
                  </a:lnTo>
                  <a:lnTo>
                    <a:pt x="724" y="1288"/>
                  </a:lnTo>
                  <a:lnTo>
                    <a:pt x="723" y="1292"/>
                  </a:lnTo>
                  <a:lnTo>
                    <a:pt x="722" y="1296"/>
                  </a:lnTo>
                  <a:lnTo>
                    <a:pt x="722" y="1300"/>
                  </a:lnTo>
                  <a:lnTo>
                    <a:pt x="721" y="1303"/>
                  </a:lnTo>
                  <a:lnTo>
                    <a:pt x="721" y="1307"/>
                  </a:lnTo>
                  <a:lnTo>
                    <a:pt x="720" y="1311"/>
                  </a:lnTo>
                  <a:lnTo>
                    <a:pt x="719" y="1315"/>
                  </a:lnTo>
                  <a:lnTo>
                    <a:pt x="719" y="1318"/>
                  </a:lnTo>
                  <a:lnTo>
                    <a:pt x="718" y="1322"/>
                  </a:lnTo>
                  <a:lnTo>
                    <a:pt x="717" y="1326"/>
                  </a:lnTo>
                  <a:lnTo>
                    <a:pt x="717" y="1330"/>
                  </a:lnTo>
                  <a:lnTo>
                    <a:pt x="716" y="1333"/>
                  </a:lnTo>
                  <a:lnTo>
                    <a:pt x="715" y="1337"/>
                  </a:lnTo>
                  <a:lnTo>
                    <a:pt x="715" y="1341"/>
                  </a:lnTo>
                  <a:lnTo>
                    <a:pt x="714" y="1345"/>
                  </a:lnTo>
                  <a:lnTo>
                    <a:pt x="713" y="1348"/>
                  </a:lnTo>
                  <a:lnTo>
                    <a:pt x="713" y="1352"/>
                  </a:lnTo>
                  <a:lnTo>
                    <a:pt x="712" y="1356"/>
                  </a:lnTo>
                  <a:lnTo>
                    <a:pt x="711" y="1360"/>
                  </a:lnTo>
                  <a:lnTo>
                    <a:pt x="710" y="1363"/>
                  </a:lnTo>
                  <a:lnTo>
                    <a:pt x="709" y="1367"/>
                  </a:lnTo>
                  <a:lnTo>
                    <a:pt x="709" y="1371"/>
                  </a:lnTo>
                  <a:lnTo>
                    <a:pt x="708" y="1375"/>
                  </a:lnTo>
                  <a:lnTo>
                    <a:pt x="707" y="1378"/>
                  </a:lnTo>
                  <a:lnTo>
                    <a:pt x="706" y="1382"/>
                  </a:lnTo>
                  <a:lnTo>
                    <a:pt x="705" y="1386"/>
                  </a:lnTo>
                  <a:lnTo>
                    <a:pt x="704" y="1390"/>
                  </a:lnTo>
                  <a:lnTo>
                    <a:pt x="704" y="1393"/>
                  </a:lnTo>
                  <a:lnTo>
                    <a:pt x="703" y="1397"/>
                  </a:lnTo>
                  <a:lnTo>
                    <a:pt x="702" y="1401"/>
                  </a:lnTo>
                  <a:lnTo>
                    <a:pt x="701" y="1405"/>
                  </a:lnTo>
                  <a:lnTo>
                    <a:pt x="700" y="1408"/>
                  </a:lnTo>
                  <a:lnTo>
                    <a:pt x="699" y="1412"/>
                  </a:lnTo>
                  <a:lnTo>
                    <a:pt x="698" y="1416"/>
                  </a:lnTo>
                  <a:lnTo>
                    <a:pt x="697" y="1419"/>
                  </a:lnTo>
                  <a:lnTo>
                    <a:pt x="696" y="1423"/>
                  </a:lnTo>
                  <a:lnTo>
                    <a:pt x="695" y="1427"/>
                  </a:lnTo>
                  <a:lnTo>
                    <a:pt x="694" y="1430"/>
                  </a:lnTo>
                  <a:lnTo>
                    <a:pt x="693" y="1434"/>
                  </a:lnTo>
                  <a:lnTo>
                    <a:pt x="692" y="1438"/>
                  </a:lnTo>
                  <a:lnTo>
                    <a:pt x="691" y="1442"/>
                  </a:lnTo>
                  <a:lnTo>
                    <a:pt x="690" y="1445"/>
                  </a:lnTo>
                  <a:lnTo>
                    <a:pt x="689" y="1449"/>
                  </a:lnTo>
                  <a:lnTo>
                    <a:pt x="688" y="1452"/>
                  </a:lnTo>
                  <a:lnTo>
                    <a:pt x="687" y="1456"/>
                  </a:lnTo>
                  <a:lnTo>
                    <a:pt x="686" y="1460"/>
                  </a:lnTo>
                  <a:lnTo>
                    <a:pt x="685" y="1463"/>
                  </a:lnTo>
                  <a:lnTo>
                    <a:pt x="684" y="1467"/>
                  </a:lnTo>
                  <a:lnTo>
                    <a:pt x="683" y="1471"/>
                  </a:lnTo>
                  <a:lnTo>
                    <a:pt x="682" y="1474"/>
                  </a:lnTo>
                  <a:lnTo>
                    <a:pt x="681" y="1478"/>
                  </a:lnTo>
                  <a:lnTo>
                    <a:pt x="679" y="1482"/>
                  </a:lnTo>
                  <a:lnTo>
                    <a:pt x="678" y="1485"/>
                  </a:lnTo>
                  <a:lnTo>
                    <a:pt x="677" y="1489"/>
                  </a:lnTo>
                  <a:lnTo>
                    <a:pt x="676" y="1493"/>
                  </a:lnTo>
                  <a:lnTo>
                    <a:pt x="675" y="1496"/>
                  </a:lnTo>
                  <a:lnTo>
                    <a:pt x="674" y="1500"/>
                  </a:lnTo>
                  <a:lnTo>
                    <a:pt x="672" y="1504"/>
                  </a:lnTo>
                  <a:lnTo>
                    <a:pt x="671" y="1507"/>
                  </a:lnTo>
                  <a:lnTo>
                    <a:pt x="670" y="1511"/>
                  </a:lnTo>
                  <a:lnTo>
                    <a:pt x="669" y="1514"/>
                  </a:lnTo>
                  <a:lnTo>
                    <a:pt x="667" y="1518"/>
                  </a:lnTo>
                  <a:lnTo>
                    <a:pt x="666" y="1522"/>
                  </a:lnTo>
                  <a:lnTo>
                    <a:pt x="665" y="1525"/>
                  </a:lnTo>
                  <a:lnTo>
                    <a:pt x="664" y="1529"/>
                  </a:lnTo>
                  <a:lnTo>
                    <a:pt x="662" y="1532"/>
                  </a:lnTo>
                  <a:lnTo>
                    <a:pt x="661" y="1536"/>
                  </a:lnTo>
                  <a:lnTo>
                    <a:pt x="660" y="1540"/>
                  </a:lnTo>
                  <a:lnTo>
                    <a:pt x="658" y="1543"/>
                  </a:lnTo>
                  <a:lnTo>
                    <a:pt x="657" y="1547"/>
                  </a:lnTo>
                  <a:lnTo>
                    <a:pt x="655" y="1550"/>
                  </a:lnTo>
                  <a:lnTo>
                    <a:pt x="654" y="1554"/>
                  </a:lnTo>
                  <a:lnTo>
                    <a:pt x="653" y="1557"/>
                  </a:lnTo>
                  <a:lnTo>
                    <a:pt x="651" y="1561"/>
                  </a:lnTo>
                  <a:lnTo>
                    <a:pt x="650" y="1565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2951" y="2808"/>
              <a:ext cx="1243" cy="1241"/>
            </a:xfrm>
            <a:custGeom>
              <a:avLst/>
              <a:gdLst>
                <a:gd name="T0" fmla="*/ 1215 w 1243"/>
                <a:gd name="T1" fmla="*/ 1240 h 1241"/>
                <a:gd name="T2" fmla="*/ 1184 w 1243"/>
                <a:gd name="T3" fmla="*/ 1239 h 1241"/>
                <a:gd name="T4" fmla="*/ 1152 w 1243"/>
                <a:gd name="T5" fmla="*/ 1236 h 1241"/>
                <a:gd name="T6" fmla="*/ 1120 w 1243"/>
                <a:gd name="T7" fmla="*/ 1233 h 1241"/>
                <a:gd name="T8" fmla="*/ 1089 w 1243"/>
                <a:gd name="T9" fmla="*/ 1229 h 1241"/>
                <a:gd name="T10" fmla="*/ 1057 w 1243"/>
                <a:gd name="T11" fmla="*/ 1224 h 1241"/>
                <a:gd name="T12" fmla="*/ 1026 w 1243"/>
                <a:gd name="T13" fmla="*/ 1219 h 1241"/>
                <a:gd name="T14" fmla="*/ 995 w 1243"/>
                <a:gd name="T15" fmla="*/ 1212 h 1241"/>
                <a:gd name="T16" fmla="*/ 964 w 1243"/>
                <a:gd name="T17" fmla="*/ 1205 h 1241"/>
                <a:gd name="T18" fmla="*/ 933 w 1243"/>
                <a:gd name="T19" fmla="*/ 1197 h 1241"/>
                <a:gd name="T20" fmla="*/ 903 w 1243"/>
                <a:gd name="T21" fmla="*/ 1189 h 1241"/>
                <a:gd name="T22" fmla="*/ 873 w 1243"/>
                <a:gd name="T23" fmla="*/ 1179 h 1241"/>
                <a:gd name="T24" fmla="*/ 843 w 1243"/>
                <a:gd name="T25" fmla="*/ 1169 h 1241"/>
                <a:gd name="T26" fmla="*/ 813 w 1243"/>
                <a:gd name="T27" fmla="*/ 1158 h 1241"/>
                <a:gd name="T28" fmla="*/ 783 w 1243"/>
                <a:gd name="T29" fmla="*/ 1147 h 1241"/>
                <a:gd name="T30" fmla="*/ 754 w 1243"/>
                <a:gd name="T31" fmla="*/ 1134 h 1241"/>
                <a:gd name="T32" fmla="*/ 725 w 1243"/>
                <a:gd name="T33" fmla="*/ 1121 h 1241"/>
                <a:gd name="T34" fmla="*/ 696 w 1243"/>
                <a:gd name="T35" fmla="*/ 1107 h 1241"/>
                <a:gd name="T36" fmla="*/ 668 w 1243"/>
                <a:gd name="T37" fmla="*/ 1093 h 1241"/>
                <a:gd name="T38" fmla="*/ 640 w 1243"/>
                <a:gd name="T39" fmla="*/ 1077 h 1241"/>
                <a:gd name="T40" fmla="*/ 613 w 1243"/>
                <a:gd name="T41" fmla="*/ 1062 h 1241"/>
                <a:gd name="T42" fmla="*/ 586 w 1243"/>
                <a:gd name="T43" fmla="*/ 1045 h 1241"/>
                <a:gd name="T44" fmla="*/ 559 w 1243"/>
                <a:gd name="T45" fmla="*/ 1027 h 1241"/>
                <a:gd name="T46" fmla="*/ 533 w 1243"/>
                <a:gd name="T47" fmla="*/ 1010 h 1241"/>
                <a:gd name="T48" fmla="*/ 508 w 1243"/>
                <a:gd name="T49" fmla="*/ 991 h 1241"/>
                <a:gd name="T50" fmla="*/ 482 w 1243"/>
                <a:gd name="T51" fmla="*/ 972 h 1241"/>
                <a:gd name="T52" fmla="*/ 458 w 1243"/>
                <a:gd name="T53" fmla="*/ 952 h 1241"/>
                <a:gd name="T54" fmla="*/ 433 w 1243"/>
                <a:gd name="T55" fmla="*/ 931 h 1241"/>
                <a:gd name="T56" fmla="*/ 410 w 1243"/>
                <a:gd name="T57" fmla="*/ 910 h 1241"/>
                <a:gd name="T58" fmla="*/ 387 w 1243"/>
                <a:gd name="T59" fmla="*/ 888 h 1241"/>
                <a:gd name="T60" fmla="*/ 364 w 1243"/>
                <a:gd name="T61" fmla="*/ 866 h 1241"/>
                <a:gd name="T62" fmla="*/ 342 w 1243"/>
                <a:gd name="T63" fmla="*/ 843 h 1241"/>
                <a:gd name="T64" fmla="*/ 320 w 1243"/>
                <a:gd name="T65" fmla="*/ 820 h 1241"/>
                <a:gd name="T66" fmla="*/ 300 w 1243"/>
                <a:gd name="T67" fmla="*/ 796 h 1241"/>
                <a:gd name="T68" fmla="*/ 280 w 1243"/>
                <a:gd name="T69" fmla="*/ 772 h 1241"/>
                <a:gd name="T70" fmla="*/ 260 w 1243"/>
                <a:gd name="T71" fmla="*/ 747 h 1241"/>
                <a:gd name="T72" fmla="*/ 241 w 1243"/>
                <a:gd name="T73" fmla="*/ 721 h 1241"/>
                <a:gd name="T74" fmla="*/ 222 w 1243"/>
                <a:gd name="T75" fmla="*/ 696 h 1241"/>
                <a:gd name="T76" fmla="*/ 205 w 1243"/>
                <a:gd name="T77" fmla="*/ 669 h 1241"/>
                <a:gd name="T78" fmla="*/ 188 w 1243"/>
                <a:gd name="T79" fmla="*/ 643 h 1241"/>
                <a:gd name="T80" fmla="*/ 171 w 1243"/>
                <a:gd name="T81" fmla="*/ 615 h 1241"/>
                <a:gd name="T82" fmla="*/ 156 w 1243"/>
                <a:gd name="T83" fmla="*/ 588 h 1241"/>
                <a:gd name="T84" fmla="*/ 141 w 1243"/>
                <a:gd name="T85" fmla="*/ 560 h 1241"/>
                <a:gd name="T86" fmla="*/ 127 w 1243"/>
                <a:gd name="T87" fmla="*/ 532 h 1241"/>
                <a:gd name="T88" fmla="*/ 113 w 1243"/>
                <a:gd name="T89" fmla="*/ 503 h 1241"/>
                <a:gd name="T90" fmla="*/ 100 w 1243"/>
                <a:gd name="T91" fmla="*/ 474 h 1241"/>
                <a:gd name="T92" fmla="*/ 88 w 1243"/>
                <a:gd name="T93" fmla="*/ 445 h 1241"/>
                <a:gd name="T94" fmla="*/ 77 w 1243"/>
                <a:gd name="T95" fmla="*/ 415 h 1241"/>
                <a:gd name="T96" fmla="*/ 66 w 1243"/>
                <a:gd name="T97" fmla="*/ 385 h 1241"/>
                <a:gd name="T98" fmla="*/ 57 w 1243"/>
                <a:gd name="T99" fmla="*/ 355 h 1241"/>
                <a:gd name="T100" fmla="*/ 48 w 1243"/>
                <a:gd name="T101" fmla="*/ 325 h 1241"/>
                <a:gd name="T102" fmla="*/ 39 w 1243"/>
                <a:gd name="T103" fmla="*/ 294 h 1241"/>
                <a:gd name="T104" fmla="*/ 32 w 1243"/>
                <a:gd name="T105" fmla="*/ 263 h 1241"/>
                <a:gd name="T106" fmla="*/ 25 w 1243"/>
                <a:gd name="T107" fmla="*/ 232 h 1241"/>
                <a:gd name="T108" fmla="*/ 19 w 1243"/>
                <a:gd name="T109" fmla="*/ 201 h 1241"/>
                <a:gd name="T110" fmla="*/ 14 w 1243"/>
                <a:gd name="T111" fmla="*/ 170 h 1241"/>
                <a:gd name="T112" fmla="*/ 10 w 1243"/>
                <a:gd name="T113" fmla="*/ 139 h 1241"/>
                <a:gd name="T114" fmla="*/ 6 w 1243"/>
                <a:gd name="T115" fmla="*/ 107 h 1241"/>
                <a:gd name="T116" fmla="*/ 3 w 1243"/>
                <a:gd name="T117" fmla="*/ 76 h 1241"/>
                <a:gd name="T118" fmla="*/ 1 w 1243"/>
                <a:gd name="T119" fmla="*/ 44 h 1241"/>
                <a:gd name="T120" fmla="*/ 0 w 1243"/>
                <a:gd name="T121" fmla="*/ 12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3" h="1241">
                  <a:moveTo>
                    <a:pt x="1243" y="1241"/>
                  </a:moveTo>
                  <a:lnTo>
                    <a:pt x="1239" y="1241"/>
                  </a:lnTo>
                  <a:lnTo>
                    <a:pt x="1235" y="1241"/>
                  </a:lnTo>
                  <a:lnTo>
                    <a:pt x="1231" y="1241"/>
                  </a:lnTo>
                  <a:lnTo>
                    <a:pt x="1227" y="1241"/>
                  </a:lnTo>
                  <a:lnTo>
                    <a:pt x="1223" y="1240"/>
                  </a:lnTo>
                  <a:lnTo>
                    <a:pt x="1219" y="1240"/>
                  </a:lnTo>
                  <a:lnTo>
                    <a:pt x="1215" y="1240"/>
                  </a:lnTo>
                  <a:lnTo>
                    <a:pt x="1211" y="1240"/>
                  </a:lnTo>
                  <a:lnTo>
                    <a:pt x="1207" y="1240"/>
                  </a:lnTo>
                  <a:lnTo>
                    <a:pt x="1203" y="1240"/>
                  </a:lnTo>
                  <a:lnTo>
                    <a:pt x="1199" y="1239"/>
                  </a:lnTo>
                  <a:lnTo>
                    <a:pt x="1195" y="1239"/>
                  </a:lnTo>
                  <a:lnTo>
                    <a:pt x="1191" y="1239"/>
                  </a:lnTo>
                  <a:lnTo>
                    <a:pt x="1188" y="1239"/>
                  </a:lnTo>
                  <a:lnTo>
                    <a:pt x="1184" y="1239"/>
                  </a:lnTo>
                  <a:lnTo>
                    <a:pt x="1180" y="1238"/>
                  </a:lnTo>
                  <a:lnTo>
                    <a:pt x="1176" y="1238"/>
                  </a:lnTo>
                  <a:lnTo>
                    <a:pt x="1172" y="1238"/>
                  </a:lnTo>
                  <a:lnTo>
                    <a:pt x="1168" y="1237"/>
                  </a:lnTo>
                  <a:lnTo>
                    <a:pt x="1164" y="1237"/>
                  </a:lnTo>
                  <a:lnTo>
                    <a:pt x="1160" y="1237"/>
                  </a:lnTo>
                  <a:lnTo>
                    <a:pt x="1156" y="1237"/>
                  </a:lnTo>
                  <a:lnTo>
                    <a:pt x="1152" y="1236"/>
                  </a:lnTo>
                  <a:lnTo>
                    <a:pt x="1148" y="1236"/>
                  </a:lnTo>
                  <a:lnTo>
                    <a:pt x="1144" y="1235"/>
                  </a:lnTo>
                  <a:lnTo>
                    <a:pt x="1140" y="1235"/>
                  </a:lnTo>
                  <a:lnTo>
                    <a:pt x="1136" y="1235"/>
                  </a:lnTo>
                  <a:lnTo>
                    <a:pt x="1132" y="1234"/>
                  </a:lnTo>
                  <a:lnTo>
                    <a:pt x="1128" y="1234"/>
                  </a:lnTo>
                  <a:lnTo>
                    <a:pt x="1124" y="1233"/>
                  </a:lnTo>
                  <a:lnTo>
                    <a:pt x="1120" y="1233"/>
                  </a:lnTo>
                  <a:lnTo>
                    <a:pt x="1116" y="1233"/>
                  </a:lnTo>
                  <a:lnTo>
                    <a:pt x="1112" y="1232"/>
                  </a:lnTo>
                  <a:lnTo>
                    <a:pt x="1109" y="1232"/>
                  </a:lnTo>
                  <a:lnTo>
                    <a:pt x="1105" y="1231"/>
                  </a:lnTo>
                  <a:lnTo>
                    <a:pt x="1101" y="1231"/>
                  </a:lnTo>
                  <a:lnTo>
                    <a:pt x="1097" y="1230"/>
                  </a:lnTo>
                  <a:lnTo>
                    <a:pt x="1093" y="1230"/>
                  </a:lnTo>
                  <a:lnTo>
                    <a:pt x="1089" y="1229"/>
                  </a:lnTo>
                  <a:lnTo>
                    <a:pt x="1085" y="1229"/>
                  </a:lnTo>
                  <a:lnTo>
                    <a:pt x="1081" y="1228"/>
                  </a:lnTo>
                  <a:lnTo>
                    <a:pt x="1077" y="1227"/>
                  </a:lnTo>
                  <a:lnTo>
                    <a:pt x="1073" y="1227"/>
                  </a:lnTo>
                  <a:lnTo>
                    <a:pt x="1069" y="1226"/>
                  </a:lnTo>
                  <a:lnTo>
                    <a:pt x="1065" y="1226"/>
                  </a:lnTo>
                  <a:lnTo>
                    <a:pt x="1061" y="1225"/>
                  </a:lnTo>
                  <a:lnTo>
                    <a:pt x="1057" y="1224"/>
                  </a:lnTo>
                  <a:lnTo>
                    <a:pt x="1054" y="1224"/>
                  </a:lnTo>
                  <a:lnTo>
                    <a:pt x="1050" y="1223"/>
                  </a:lnTo>
                  <a:lnTo>
                    <a:pt x="1046" y="1222"/>
                  </a:lnTo>
                  <a:lnTo>
                    <a:pt x="1042" y="1222"/>
                  </a:lnTo>
                  <a:lnTo>
                    <a:pt x="1038" y="1221"/>
                  </a:lnTo>
                  <a:lnTo>
                    <a:pt x="1034" y="1220"/>
                  </a:lnTo>
                  <a:lnTo>
                    <a:pt x="1030" y="1219"/>
                  </a:lnTo>
                  <a:lnTo>
                    <a:pt x="1026" y="1219"/>
                  </a:lnTo>
                  <a:lnTo>
                    <a:pt x="1022" y="1218"/>
                  </a:lnTo>
                  <a:lnTo>
                    <a:pt x="1018" y="1217"/>
                  </a:lnTo>
                  <a:lnTo>
                    <a:pt x="1014" y="1216"/>
                  </a:lnTo>
                  <a:lnTo>
                    <a:pt x="1011" y="1216"/>
                  </a:lnTo>
                  <a:lnTo>
                    <a:pt x="1007" y="1215"/>
                  </a:lnTo>
                  <a:lnTo>
                    <a:pt x="1003" y="1214"/>
                  </a:lnTo>
                  <a:lnTo>
                    <a:pt x="999" y="1213"/>
                  </a:lnTo>
                  <a:lnTo>
                    <a:pt x="995" y="1212"/>
                  </a:lnTo>
                  <a:lnTo>
                    <a:pt x="991" y="1212"/>
                  </a:lnTo>
                  <a:lnTo>
                    <a:pt x="987" y="1211"/>
                  </a:lnTo>
                  <a:lnTo>
                    <a:pt x="984" y="1210"/>
                  </a:lnTo>
                  <a:lnTo>
                    <a:pt x="979" y="1209"/>
                  </a:lnTo>
                  <a:lnTo>
                    <a:pt x="976" y="1208"/>
                  </a:lnTo>
                  <a:lnTo>
                    <a:pt x="972" y="1207"/>
                  </a:lnTo>
                  <a:lnTo>
                    <a:pt x="968" y="1206"/>
                  </a:lnTo>
                  <a:lnTo>
                    <a:pt x="964" y="1205"/>
                  </a:lnTo>
                  <a:lnTo>
                    <a:pt x="960" y="1204"/>
                  </a:lnTo>
                  <a:lnTo>
                    <a:pt x="956" y="1203"/>
                  </a:lnTo>
                  <a:lnTo>
                    <a:pt x="953" y="1202"/>
                  </a:lnTo>
                  <a:lnTo>
                    <a:pt x="949" y="1201"/>
                  </a:lnTo>
                  <a:lnTo>
                    <a:pt x="945" y="1201"/>
                  </a:lnTo>
                  <a:lnTo>
                    <a:pt x="941" y="1199"/>
                  </a:lnTo>
                  <a:lnTo>
                    <a:pt x="937" y="1199"/>
                  </a:lnTo>
                  <a:lnTo>
                    <a:pt x="933" y="1197"/>
                  </a:lnTo>
                  <a:lnTo>
                    <a:pt x="930" y="1196"/>
                  </a:lnTo>
                  <a:lnTo>
                    <a:pt x="926" y="1195"/>
                  </a:lnTo>
                  <a:lnTo>
                    <a:pt x="922" y="1194"/>
                  </a:lnTo>
                  <a:lnTo>
                    <a:pt x="918" y="1193"/>
                  </a:lnTo>
                  <a:lnTo>
                    <a:pt x="914" y="1192"/>
                  </a:lnTo>
                  <a:lnTo>
                    <a:pt x="910" y="1191"/>
                  </a:lnTo>
                  <a:lnTo>
                    <a:pt x="907" y="1190"/>
                  </a:lnTo>
                  <a:lnTo>
                    <a:pt x="903" y="1189"/>
                  </a:lnTo>
                  <a:lnTo>
                    <a:pt x="899" y="1188"/>
                  </a:lnTo>
                  <a:lnTo>
                    <a:pt x="895" y="1186"/>
                  </a:lnTo>
                  <a:lnTo>
                    <a:pt x="892" y="1185"/>
                  </a:lnTo>
                  <a:lnTo>
                    <a:pt x="888" y="1184"/>
                  </a:lnTo>
                  <a:lnTo>
                    <a:pt x="884" y="1183"/>
                  </a:lnTo>
                  <a:lnTo>
                    <a:pt x="880" y="1182"/>
                  </a:lnTo>
                  <a:lnTo>
                    <a:pt x="876" y="1181"/>
                  </a:lnTo>
                  <a:lnTo>
                    <a:pt x="873" y="1179"/>
                  </a:lnTo>
                  <a:lnTo>
                    <a:pt x="869" y="1178"/>
                  </a:lnTo>
                  <a:lnTo>
                    <a:pt x="865" y="1177"/>
                  </a:lnTo>
                  <a:lnTo>
                    <a:pt x="861" y="1176"/>
                  </a:lnTo>
                  <a:lnTo>
                    <a:pt x="858" y="1174"/>
                  </a:lnTo>
                  <a:lnTo>
                    <a:pt x="854" y="1173"/>
                  </a:lnTo>
                  <a:lnTo>
                    <a:pt x="850" y="1172"/>
                  </a:lnTo>
                  <a:lnTo>
                    <a:pt x="846" y="1171"/>
                  </a:lnTo>
                  <a:lnTo>
                    <a:pt x="843" y="1169"/>
                  </a:lnTo>
                  <a:lnTo>
                    <a:pt x="839" y="1168"/>
                  </a:lnTo>
                  <a:lnTo>
                    <a:pt x="835" y="1167"/>
                  </a:lnTo>
                  <a:lnTo>
                    <a:pt x="831" y="1165"/>
                  </a:lnTo>
                  <a:lnTo>
                    <a:pt x="828" y="1164"/>
                  </a:lnTo>
                  <a:lnTo>
                    <a:pt x="824" y="1162"/>
                  </a:lnTo>
                  <a:lnTo>
                    <a:pt x="820" y="1161"/>
                  </a:lnTo>
                  <a:lnTo>
                    <a:pt x="816" y="1160"/>
                  </a:lnTo>
                  <a:lnTo>
                    <a:pt x="813" y="1158"/>
                  </a:lnTo>
                  <a:lnTo>
                    <a:pt x="809" y="1157"/>
                  </a:lnTo>
                  <a:lnTo>
                    <a:pt x="805" y="1155"/>
                  </a:lnTo>
                  <a:lnTo>
                    <a:pt x="802" y="1154"/>
                  </a:lnTo>
                  <a:lnTo>
                    <a:pt x="798" y="1152"/>
                  </a:lnTo>
                  <a:lnTo>
                    <a:pt x="794" y="1151"/>
                  </a:lnTo>
                  <a:lnTo>
                    <a:pt x="790" y="1149"/>
                  </a:lnTo>
                  <a:lnTo>
                    <a:pt x="787" y="1148"/>
                  </a:lnTo>
                  <a:lnTo>
                    <a:pt x="783" y="1147"/>
                  </a:lnTo>
                  <a:lnTo>
                    <a:pt x="779" y="1145"/>
                  </a:lnTo>
                  <a:lnTo>
                    <a:pt x="776" y="1143"/>
                  </a:lnTo>
                  <a:lnTo>
                    <a:pt x="772" y="1142"/>
                  </a:lnTo>
                  <a:lnTo>
                    <a:pt x="768" y="1141"/>
                  </a:lnTo>
                  <a:lnTo>
                    <a:pt x="765" y="1139"/>
                  </a:lnTo>
                  <a:lnTo>
                    <a:pt x="761" y="1137"/>
                  </a:lnTo>
                  <a:lnTo>
                    <a:pt x="758" y="1136"/>
                  </a:lnTo>
                  <a:lnTo>
                    <a:pt x="754" y="1134"/>
                  </a:lnTo>
                  <a:lnTo>
                    <a:pt x="750" y="1133"/>
                  </a:lnTo>
                  <a:lnTo>
                    <a:pt x="747" y="1131"/>
                  </a:lnTo>
                  <a:lnTo>
                    <a:pt x="743" y="1129"/>
                  </a:lnTo>
                  <a:lnTo>
                    <a:pt x="739" y="1128"/>
                  </a:lnTo>
                  <a:lnTo>
                    <a:pt x="736" y="1126"/>
                  </a:lnTo>
                  <a:lnTo>
                    <a:pt x="732" y="1124"/>
                  </a:lnTo>
                  <a:lnTo>
                    <a:pt x="729" y="1123"/>
                  </a:lnTo>
                  <a:lnTo>
                    <a:pt x="725" y="1121"/>
                  </a:lnTo>
                  <a:lnTo>
                    <a:pt x="721" y="1119"/>
                  </a:lnTo>
                  <a:lnTo>
                    <a:pt x="718" y="1118"/>
                  </a:lnTo>
                  <a:lnTo>
                    <a:pt x="714" y="1116"/>
                  </a:lnTo>
                  <a:lnTo>
                    <a:pt x="711" y="1114"/>
                  </a:lnTo>
                  <a:lnTo>
                    <a:pt x="707" y="1113"/>
                  </a:lnTo>
                  <a:lnTo>
                    <a:pt x="704" y="1111"/>
                  </a:lnTo>
                  <a:lnTo>
                    <a:pt x="700" y="1109"/>
                  </a:lnTo>
                  <a:lnTo>
                    <a:pt x="696" y="1107"/>
                  </a:lnTo>
                  <a:lnTo>
                    <a:pt x="693" y="1105"/>
                  </a:lnTo>
                  <a:lnTo>
                    <a:pt x="689" y="1104"/>
                  </a:lnTo>
                  <a:lnTo>
                    <a:pt x="686" y="1102"/>
                  </a:lnTo>
                  <a:lnTo>
                    <a:pt x="682" y="1100"/>
                  </a:lnTo>
                  <a:lnTo>
                    <a:pt x="679" y="1098"/>
                  </a:lnTo>
                  <a:lnTo>
                    <a:pt x="675" y="1096"/>
                  </a:lnTo>
                  <a:lnTo>
                    <a:pt x="672" y="1094"/>
                  </a:lnTo>
                  <a:lnTo>
                    <a:pt x="668" y="1093"/>
                  </a:lnTo>
                  <a:lnTo>
                    <a:pt x="665" y="1091"/>
                  </a:lnTo>
                  <a:lnTo>
                    <a:pt x="661" y="1089"/>
                  </a:lnTo>
                  <a:lnTo>
                    <a:pt x="658" y="1087"/>
                  </a:lnTo>
                  <a:lnTo>
                    <a:pt x="654" y="1085"/>
                  </a:lnTo>
                  <a:lnTo>
                    <a:pt x="651" y="1083"/>
                  </a:lnTo>
                  <a:lnTo>
                    <a:pt x="647" y="1081"/>
                  </a:lnTo>
                  <a:lnTo>
                    <a:pt x="644" y="1079"/>
                  </a:lnTo>
                  <a:lnTo>
                    <a:pt x="640" y="1077"/>
                  </a:lnTo>
                  <a:lnTo>
                    <a:pt x="637" y="1075"/>
                  </a:lnTo>
                  <a:lnTo>
                    <a:pt x="634" y="1073"/>
                  </a:lnTo>
                  <a:lnTo>
                    <a:pt x="630" y="1072"/>
                  </a:lnTo>
                  <a:lnTo>
                    <a:pt x="627" y="1070"/>
                  </a:lnTo>
                  <a:lnTo>
                    <a:pt x="623" y="1068"/>
                  </a:lnTo>
                  <a:lnTo>
                    <a:pt x="620" y="1066"/>
                  </a:lnTo>
                  <a:lnTo>
                    <a:pt x="617" y="1064"/>
                  </a:lnTo>
                  <a:lnTo>
                    <a:pt x="613" y="1062"/>
                  </a:lnTo>
                  <a:lnTo>
                    <a:pt x="610" y="1060"/>
                  </a:lnTo>
                  <a:lnTo>
                    <a:pt x="606" y="1057"/>
                  </a:lnTo>
                  <a:lnTo>
                    <a:pt x="603" y="1055"/>
                  </a:lnTo>
                  <a:lnTo>
                    <a:pt x="600" y="1053"/>
                  </a:lnTo>
                  <a:lnTo>
                    <a:pt x="596" y="1051"/>
                  </a:lnTo>
                  <a:lnTo>
                    <a:pt x="593" y="1049"/>
                  </a:lnTo>
                  <a:lnTo>
                    <a:pt x="589" y="1047"/>
                  </a:lnTo>
                  <a:lnTo>
                    <a:pt x="586" y="1045"/>
                  </a:lnTo>
                  <a:lnTo>
                    <a:pt x="583" y="1043"/>
                  </a:lnTo>
                  <a:lnTo>
                    <a:pt x="579" y="1040"/>
                  </a:lnTo>
                  <a:lnTo>
                    <a:pt x="576" y="1038"/>
                  </a:lnTo>
                  <a:lnTo>
                    <a:pt x="573" y="1036"/>
                  </a:lnTo>
                  <a:lnTo>
                    <a:pt x="569" y="1034"/>
                  </a:lnTo>
                  <a:lnTo>
                    <a:pt x="566" y="1032"/>
                  </a:lnTo>
                  <a:lnTo>
                    <a:pt x="563" y="1030"/>
                  </a:lnTo>
                  <a:lnTo>
                    <a:pt x="559" y="1027"/>
                  </a:lnTo>
                  <a:lnTo>
                    <a:pt x="556" y="1025"/>
                  </a:lnTo>
                  <a:lnTo>
                    <a:pt x="553" y="1023"/>
                  </a:lnTo>
                  <a:lnTo>
                    <a:pt x="550" y="1021"/>
                  </a:lnTo>
                  <a:lnTo>
                    <a:pt x="546" y="1019"/>
                  </a:lnTo>
                  <a:lnTo>
                    <a:pt x="543" y="1016"/>
                  </a:lnTo>
                  <a:lnTo>
                    <a:pt x="540" y="1014"/>
                  </a:lnTo>
                  <a:lnTo>
                    <a:pt x="536" y="1012"/>
                  </a:lnTo>
                  <a:lnTo>
                    <a:pt x="533" y="1010"/>
                  </a:lnTo>
                  <a:lnTo>
                    <a:pt x="530" y="1007"/>
                  </a:lnTo>
                  <a:lnTo>
                    <a:pt x="527" y="1005"/>
                  </a:lnTo>
                  <a:lnTo>
                    <a:pt x="524" y="1003"/>
                  </a:lnTo>
                  <a:lnTo>
                    <a:pt x="520" y="1000"/>
                  </a:lnTo>
                  <a:lnTo>
                    <a:pt x="517" y="998"/>
                  </a:lnTo>
                  <a:lnTo>
                    <a:pt x="514" y="996"/>
                  </a:lnTo>
                  <a:lnTo>
                    <a:pt x="511" y="993"/>
                  </a:lnTo>
                  <a:lnTo>
                    <a:pt x="508" y="991"/>
                  </a:lnTo>
                  <a:lnTo>
                    <a:pt x="504" y="989"/>
                  </a:lnTo>
                  <a:lnTo>
                    <a:pt x="501" y="986"/>
                  </a:lnTo>
                  <a:lnTo>
                    <a:pt x="498" y="984"/>
                  </a:lnTo>
                  <a:lnTo>
                    <a:pt x="495" y="981"/>
                  </a:lnTo>
                  <a:lnTo>
                    <a:pt x="492" y="979"/>
                  </a:lnTo>
                  <a:lnTo>
                    <a:pt x="489" y="976"/>
                  </a:lnTo>
                  <a:lnTo>
                    <a:pt x="485" y="974"/>
                  </a:lnTo>
                  <a:lnTo>
                    <a:pt x="482" y="972"/>
                  </a:lnTo>
                  <a:lnTo>
                    <a:pt x="479" y="969"/>
                  </a:lnTo>
                  <a:lnTo>
                    <a:pt x="476" y="967"/>
                  </a:lnTo>
                  <a:lnTo>
                    <a:pt x="473" y="964"/>
                  </a:lnTo>
                  <a:lnTo>
                    <a:pt x="470" y="962"/>
                  </a:lnTo>
                  <a:lnTo>
                    <a:pt x="467" y="959"/>
                  </a:lnTo>
                  <a:lnTo>
                    <a:pt x="464" y="957"/>
                  </a:lnTo>
                  <a:lnTo>
                    <a:pt x="461" y="954"/>
                  </a:lnTo>
                  <a:lnTo>
                    <a:pt x="458" y="952"/>
                  </a:lnTo>
                  <a:lnTo>
                    <a:pt x="455" y="949"/>
                  </a:lnTo>
                  <a:lnTo>
                    <a:pt x="452" y="947"/>
                  </a:lnTo>
                  <a:lnTo>
                    <a:pt x="448" y="944"/>
                  </a:lnTo>
                  <a:lnTo>
                    <a:pt x="446" y="942"/>
                  </a:lnTo>
                  <a:lnTo>
                    <a:pt x="442" y="939"/>
                  </a:lnTo>
                  <a:lnTo>
                    <a:pt x="440" y="936"/>
                  </a:lnTo>
                  <a:lnTo>
                    <a:pt x="436" y="934"/>
                  </a:lnTo>
                  <a:lnTo>
                    <a:pt x="433" y="931"/>
                  </a:lnTo>
                  <a:lnTo>
                    <a:pt x="430" y="929"/>
                  </a:lnTo>
                  <a:lnTo>
                    <a:pt x="427" y="926"/>
                  </a:lnTo>
                  <a:lnTo>
                    <a:pt x="425" y="923"/>
                  </a:lnTo>
                  <a:lnTo>
                    <a:pt x="422" y="921"/>
                  </a:lnTo>
                  <a:lnTo>
                    <a:pt x="418" y="918"/>
                  </a:lnTo>
                  <a:lnTo>
                    <a:pt x="416" y="916"/>
                  </a:lnTo>
                  <a:lnTo>
                    <a:pt x="413" y="913"/>
                  </a:lnTo>
                  <a:lnTo>
                    <a:pt x="410" y="910"/>
                  </a:lnTo>
                  <a:lnTo>
                    <a:pt x="407" y="907"/>
                  </a:lnTo>
                  <a:lnTo>
                    <a:pt x="404" y="905"/>
                  </a:lnTo>
                  <a:lnTo>
                    <a:pt x="401" y="902"/>
                  </a:lnTo>
                  <a:lnTo>
                    <a:pt x="398" y="899"/>
                  </a:lnTo>
                  <a:lnTo>
                    <a:pt x="395" y="897"/>
                  </a:lnTo>
                  <a:lnTo>
                    <a:pt x="392" y="894"/>
                  </a:lnTo>
                  <a:lnTo>
                    <a:pt x="389" y="891"/>
                  </a:lnTo>
                  <a:lnTo>
                    <a:pt x="387" y="888"/>
                  </a:lnTo>
                  <a:lnTo>
                    <a:pt x="384" y="886"/>
                  </a:lnTo>
                  <a:lnTo>
                    <a:pt x="381" y="883"/>
                  </a:lnTo>
                  <a:lnTo>
                    <a:pt x="378" y="880"/>
                  </a:lnTo>
                  <a:lnTo>
                    <a:pt x="375" y="877"/>
                  </a:lnTo>
                  <a:lnTo>
                    <a:pt x="372" y="875"/>
                  </a:lnTo>
                  <a:lnTo>
                    <a:pt x="370" y="872"/>
                  </a:lnTo>
                  <a:lnTo>
                    <a:pt x="367" y="869"/>
                  </a:lnTo>
                  <a:lnTo>
                    <a:pt x="364" y="866"/>
                  </a:lnTo>
                  <a:lnTo>
                    <a:pt x="361" y="863"/>
                  </a:lnTo>
                  <a:lnTo>
                    <a:pt x="359" y="861"/>
                  </a:lnTo>
                  <a:lnTo>
                    <a:pt x="356" y="858"/>
                  </a:lnTo>
                  <a:lnTo>
                    <a:pt x="353" y="855"/>
                  </a:lnTo>
                  <a:lnTo>
                    <a:pt x="350" y="852"/>
                  </a:lnTo>
                  <a:lnTo>
                    <a:pt x="348" y="849"/>
                  </a:lnTo>
                  <a:lnTo>
                    <a:pt x="345" y="846"/>
                  </a:lnTo>
                  <a:lnTo>
                    <a:pt x="342" y="843"/>
                  </a:lnTo>
                  <a:lnTo>
                    <a:pt x="339" y="841"/>
                  </a:lnTo>
                  <a:lnTo>
                    <a:pt x="337" y="838"/>
                  </a:lnTo>
                  <a:lnTo>
                    <a:pt x="334" y="835"/>
                  </a:lnTo>
                  <a:lnTo>
                    <a:pt x="331" y="832"/>
                  </a:lnTo>
                  <a:lnTo>
                    <a:pt x="329" y="829"/>
                  </a:lnTo>
                  <a:lnTo>
                    <a:pt x="326" y="826"/>
                  </a:lnTo>
                  <a:lnTo>
                    <a:pt x="323" y="823"/>
                  </a:lnTo>
                  <a:lnTo>
                    <a:pt x="320" y="820"/>
                  </a:lnTo>
                  <a:lnTo>
                    <a:pt x="318" y="817"/>
                  </a:lnTo>
                  <a:lnTo>
                    <a:pt x="315" y="814"/>
                  </a:lnTo>
                  <a:lnTo>
                    <a:pt x="313" y="811"/>
                  </a:lnTo>
                  <a:lnTo>
                    <a:pt x="310" y="808"/>
                  </a:lnTo>
                  <a:lnTo>
                    <a:pt x="307" y="805"/>
                  </a:lnTo>
                  <a:lnTo>
                    <a:pt x="305" y="802"/>
                  </a:lnTo>
                  <a:lnTo>
                    <a:pt x="302" y="799"/>
                  </a:lnTo>
                  <a:lnTo>
                    <a:pt x="300" y="796"/>
                  </a:lnTo>
                  <a:lnTo>
                    <a:pt x="297" y="793"/>
                  </a:lnTo>
                  <a:lnTo>
                    <a:pt x="295" y="790"/>
                  </a:lnTo>
                  <a:lnTo>
                    <a:pt x="292" y="787"/>
                  </a:lnTo>
                  <a:lnTo>
                    <a:pt x="290" y="784"/>
                  </a:lnTo>
                  <a:lnTo>
                    <a:pt x="287" y="781"/>
                  </a:lnTo>
                  <a:lnTo>
                    <a:pt x="284" y="778"/>
                  </a:lnTo>
                  <a:lnTo>
                    <a:pt x="282" y="775"/>
                  </a:lnTo>
                  <a:lnTo>
                    <a:pt x="280" y="772"/>
                  </a:lnTo>
                  <a:lnTo>
                    <a:pt x="277" y="769"/>
                  </a:lnTo>
                  <a:lnTo>
                    <a:pt x="275" y="766"/>
                  </a:lnTo>
                  <a:lnTo>
                    <a:pt x="272" y="762"/>
                  </a:lnTo>
                  <a:lnTo>
                    <a:pt x="270" y="759"/>
                  </a:lnTo>
                  <a:lnTo>
                    <a:pt x="267" y="756"/>
                  </a:lnTo>
                  <a:lnTo>
                    <a:pt x="265" y="753"/>
                  </a:lnTo>
                  <a:lnTo>
                    <a:pt x="262" y="750"/>
                  </a:lnTo>
                  <a:lnTo>
                    <a:pt x="260" y="747"/>
                  </a:lnTo>
                  <a:lnTo>
                    <a:pt x="257" y="744"/>
                  </a:lnTo>
                  <a:lnTo>
                    <a:pt x="255" y="740"/>
                  </a:lnTo>
                  <a:lnTo>
                    <a:pt x="253" y="737"/>
                  </a:lnTo>
                  <a:lnTo>
                    <a:pt x="250" y="734"/>
                  </a:lnTo>
                  <a:lnTo>
                    <a:pt x="248" y="731"/>
                  </a:lnTo>
                  <a:lnTo>
                    <a:pt x="246" y="728"/>
                  </a:lnTo>
                  <a:lnTo>
                    <a:pt x="243" y="725"/>
                  </a:lnTo>
                  <a:lnTo>
                    <a:pt x="241" y="721"/>
                  </a:lnTo>
                  <a:lnTo>
                    <a:pt x="239" y="718"/>
                  </a:lnTo>
                  <a:lnTo>
                    <a:pt x="236" y="715"/>
                  </a:lnTo>
                  <a:lnTo>
                    <a:pt x="234" y="712"/>
                  </a:lnTo>
                  <a:lnTo>
                    <a:pt x="232" y="709"/>
                  </a:lnTo>
                  <a:lnTo>
                    <a:pt x="229" y="705"/>
                  </a:lnTo>
                  <a:lnTo>
                    <a:pt x="227" y="702"/>
                  </a:lnTo>
                  <a:lnTo>
                    <a:pt x="225" y="699"/>
                  </a:lnTo>
                  <a:lnTo>
                    <a:pt x="222" y="696"/>
                  </a:lnTo>
                  <a:lnTo>
                    <a:pt x="220" y="692"/>
                  </a:lnTo>
                  <a:lnTo>
                    <a:pt x="218" y="689"/>
                  </a:lnTo>
                  <a:lnTo>
                    <a:pt x="216" y="686"/>
                  </a:lnTo>
                  <a:lnTo>
                    <a:pt x="214" y="683"/>
                  </a:lnTo>
                  <a:lnTo>
                    <a:pt x="211" y="679"/>
                  </a:lnTo>
                  <a:lnTo>
                    <a:pt x="209" y="676"/>
                  </a:lnTo>
                  <a:lnTo>
                    <a:pt x="207" y="673"/>
                  </a:lnTo>
                  <a:lnTo>
                    <a:pt x="205" y="669"/>
                  </a:lnTo>
                  <a:lnTo>
                    <a:pt x="203" y="666"/>
                  </a:lnTo>
                  <a:lnTo>
                    <a:pt x="201" y="663"/>
                  </a:lnTo>
                  <a:lnTo>
                    <a:pt x="198" y="659"/>
                  </a:lnTo>
                  <a:lnTo>
                    <a:pt x="196" y="656"/>
                  </a:lnTo>
                  <a:lnTo>
                    <a:pt x="194" y="653"/>
                  </a:lnTo>
                  <a:lnTo>
                    <a:pt x="192" y="649"/>
                  </a:lnTo>
                  <a:lnTo>
                    <a:pt x="190" y="646"/>
                  </a:lnTo>
                  <a:lnTo>
                    <a:pt x="188" y="643"/>
                  </a:lnTo>
                  <a:lnTo>
                    <a:pt x="186" y="639"/>
                  </a:lnTo>
                  <a:lnTo>
                    <a:pt x="184" y="636"/>
                  </a:lnTo>
                  <a:lnTo>
                    <a:pt x="182" y="632"/>
                  </a:lnTo>
                  <a:lnTo>
                    <a:pt x="179" y="629"/>
                  </a:lnTo>
                  <a:lnTo>
                    <a:pt x="177" y="626"/>
                  </a:lnTo>
                  <a:lnTo>
                    <a:pt x="175" y="622"/>
                  </a:lnTo>
                  <a:lnTo>
                    <a:pt x="173" y="619"/>
                  </a:lnTo>
                  <a:lnTo>
                    <a:pt x="171" y="615"/>
                  </a:lnTo>
                  <a:lnTo>
                    <a:pt x="169" y="612"/>
                  </a:lnTo>
                  <a:lnTo>
                    <a:pt x="168" y="609"/>
                  </a:lnTo>
                  <a:lnTo>
                    <a:pt x="166" y="605"/>
                  </a:lnTo>
                  <a:lnTo>
                    <a:pt x="164" y="602"/>
                  </a:lnTo>
                  <a:lnTo>
                    <a:pt x="162" y="598"/>
                  </a:lnTo>
                  <a:lnTo>
                    <a:pt x="160" y="595"/>
                  </a:lnTo>
                  <a:lnTo>
                    <a:pt x="158" y="591"/>
                  </a:lnTo>
                  <a:lnTo>
                    <a:pt x="156" y="588"/>
                  </a:lnTo>
                  <a:lnTo>
                    <a:pt x="154" y="584"/>
                  </a:lnTo>
                  <a:lnTo>
                    <a:pt x="152" y="581"/>
                  </a:lnTo>
                  <a:lnTo>
                    <a:pt x="150" y="578"/>
                  </a:lnTo>
                  <a:lnTo>
                    <a:pt x="148" y="574"/>
                  </a:lnTo>
                  <a:lnTo>
                    <a:pt x="146" y="570"/>
                  </a:lnTo>
                  <a:lnTo>
                    <a:pt x="145" y="567"/>
                  </a:lnTo>
                  <a:lnTo>
                    <a:pt x="143" y="563"/>
                  </a:lnTo>
                  <a:lnTo>
                    <a:pt x="141" y="560"/>
                  </a:lnTo>
                  <a:lnTo>
                    <a:pt x="139" y="556"/>
                  </a:lnTo>
                  <a:lnTo>
                    <a:pt x="137" y="553"/>
                  </a:lnTo>
                  <a:lnTo>
                    <a:pt x="135" y="549"/>
                  </a:lnTo>
                  <a:lnTo>
                    <a:pt x="134" y="546"/>
                  </a:lnTo>
                  <a:lnTo>
                    <a:pt x="132" y="542"/>
                  </a:lnTo>
                  <a:lnTo>
                    <a:pt x="130" y="539"/>
                  </a:lnTo>
                  <a:lnTo>
                    <a:pt x="128" y="535"/>
                  </a:lnTo>
                  <a:lnTo>
                    <a:pt x="127" y="532"/>
                  </a:lnTo>
                  <a:lnTo>
                    <a:pt x="125" y="528"/>
                  </a:lnTo>
                  <a:lnTo>
                    <a:pt x="123" y="524"/>
                  </a:lnTo>
                  <a:lnTo>
                    <a:pt x="122" y="521"/>
                  </a:lnTo>
                  <a:lnTo>
                    <a:pt x="120" y="517"/>
                  </a:lnTo>
                  <a:lnTo>
                    <a:pt x="118" y="514"/>
                  </a:lnTo>
                  <a:lnTo>
                    <a:pt x="116" y="510"/>
                  </a:lnTo>
                  <a:lnTo>
                    <a:pt x="115" y="507"/>
                  </a:lnTo>
                  <a:lnTo>
                    <a:pt x="113" y="503"/>
                  </a:lnTo>
                  <a:lnTo>
                    <a:pt x="111" y="499"/>
                  </a:lnTo>
                  <a:lnTo>
                    <a:pt x="110" y="496"/>
                  </a:lnTo>
                  <a:lnTo>
                    <a:pt x="108" y="492"/>
                  </a:lnTo>
                  <a:lnTo>
                    <a:pt x="107" y="488"/>
                  </a:lnTo>
                  <a:lnTo>
                    <a:pt x="105" y="485"/>
                  </a:lnTo>
                  <a:lnTo>
                    <a:pt x="103" y="481"/>
                  </a:lnTo>
                  <a:lnTo>
                    <a:pt x="102" y="478"/>
                  </a:lnTo>
                  <a:lnTo>
                    <a:pt x="100" y="474"/>
                  </a:lnTo>
                  <a:lnTo>
                    <a:pt x="99" y="470"/>
                  </a:lnTo>
                  <a:lnTo>
                    <a:pt x="97" y="467"/>
                  </a:lnTo>
                  <a:lnTo>
                    <a:pt x="96" y="463"/>
                  </a:lnTo>
                  <a:lnTo>
                    <a:pt x="94" y="459"/>
                  </a:lnTo>
                  <a:lnTo>
                    <a:pt x="93" y="456"/>
                  </a:lnTo>
                  <a:lnTo>
                    <a:pt x="91" y="452"/>
                  </a:lnTo>
                  <a:lnTo>
                    <a:pt x="90" y="448"/>
                  </a:lnTo>
                  <a:lnTo>
                    <a:pt x="88" y="445"/>
                  </a:lnTo>
                  <a:lnTo>
                    <a:pt x="87" y="441"/>
                  </a:lnTo>
                  <a:lnTo>
                    <a:pt x="86" y="437"/>
                  </a:lnTo>
                  <a:lnTo>
                    <a:pt x="84" y="434"/>
                  </a:lnTo>
                  <a:lnTo>
                    <a:pt x="83" y="430"/>
                  </a:lnTo>
                  <a:lnTo>
                    <a:pt x="81" y="426"/>
                  </a:lnTo>
                  <a:lnTo>
                    <a:pt x="80" y="422"/>
                  </a:lnTo>
                  <a:lnTo>
                    <a:pt x="78" y="419"/>
                  </a:lnTo>
                  <a:lnTo>
                    <a:pt x="77" y="415"/>
                  </a:lnTo>
                  <a:lnTo>
                    <a:pt x="76" y="411"/>
                  </a:lnTo>
                  <a:lnTo>
                    <a:pt x="74" y="408"/>
                  </a:lnTo>
                  <a:lnTo>
                    <a:pt x="73" y="404"/>
                  </a:lnTo>
                  <a:lnTo>
                    <a:pt x="72" y="400"/>
                  </a:lnTo>
                  <a:lnTo>
                    <a:pt x="70" y="396"/>
                  </a:lnTo>
                  <a:lnTo>
                    <a:pt x="69" y="393"/>
                  </a:lnTo>
                  <a:lnTo>
                    <a:pt x="68" y="389"/>
                  </a:lnTo>
                  <a:lnTo>
                    <a:pt x="66" y="385"/>
                  </a:lnTo>
                  <a:lnTo>
                    <a:pt x="65" y="381"/>
                  </a:lnTo>
                  <a:lnTo>
                    <a:pt x="64" y="378"/>
                  </a:lnTo>
                  <a:lnTo>
                    <a:pt x="63" y="374"/>
                  </a:lnTo>
                  <a:lnTo>
                    <a:pt x="61" y="370"/>
                  </a:lnTo>
                  <a:lnTo>
                    <a:pt x="60" y="366"/>
                  </a:lnTo>
                  <a:lnTo>
                    <a:pt x="59" y="363"/>
                  </a:lnTo>
                  <a:lnTo>
                    <a:pt x="58" y="359"/>
                  </a:lnTo>
                  <a:lnTo>
                    <a:pt x="57" y="355"/>
                  </a:lnTo>
                  <a:lnTo>
                    <a:pt x="56" y="351"/>
                  </a:lnTo>
                  <a:lnTo>
                    <a:pt x="54" y="347"/>
                  </a:lnTo>
                  <a:lnTo>
                    <a:pt x="53" y="344"/>
                  </a:lnTo>
                  <a:lnTo>
                    <a:pt x="52" y="340"/>
                  </a:lnTo>
                  <a:lnTo>
                    <a:pt x="51" y="336"/>
                  </a:lnTo>
                  <a:lnTo>
                    <a:pt x="50" y="332"/>
                  </a:lnTo>
                  <a:lnTo>
                    <a:pt x="49" y="329"/>
                  </a:lnTo>
                  <a:lnTo>
                    <a:pt x="48" y="325"/>
                  </a:lnTo>
                  <a:lnTo>
                    <a:pt x="47" y="321"/>
                  </a:lnTo>
                  <a:lnTo>
                    <a:pt x="45" y="317"/>
                  </a:lnTo>
                  <a:lnTo>
                    <a:pt x="44" y="313"/>
                  </a:lnTo>
                  <a:lnTo>
                    <a:pt x="43" y="309"/>
                  </a:lnTo>
                  <a:lnTo>
                    <a:pt x="42" y="306"/>
                  </a:lnTo>
                  <a:lnTo>
                    <a:pt x="41" y="302"/>
                  </a:lnTo>
                  <a:lnTo>
                    <a:pt x="40" y="298"/>
                  </a:lnTo>
                  <a:lnTo>
                    <a:pt x="39" y="294"/>
                  </a:lnTo>
                  <a:lnTo>
                    <a:pt x="38" y="290"/>
                  </a:lnTo>
                  <a:lnTo>
                    <a:pt x="37" y="286"/>
                  </a:lnTo>
                  <a:lnTo>
                    <a:pt x="37" y="283"/>
                  </a:lnTo>
                  <a:lnTo>
                    <a:pt x="35" y="279"/>
                  </a:lnTo>
                  <a:lnTo>
                    <a:pt x="34" y="275"/>
                  </a:lnTo>
                  <a:lnTo>
                    <a:pt x="34" y="271"/>
                  </a:lnTo>
                  <a:lnTo>
                    <a:pt x="33" y="267"/>
                  </a:lnTo>
                  <a:lnTo>
                    <a:pt x="32" y="263"/>
                  </a:lnTo>
                  <a:lnTo>
                    <a:pt x="31" y="259"/>
                  </a:lnTo>
                  <a:lnTo>
                    <a:pt x="30" y="256"/>
                  </a:lnTo>
                  <a:lnTo>
                    <a:pt x="29" y="252"/>
                  </a:lnTo>
                  <a:lnTo>
                    <a:pt x="28" y="248"/>
                  </a:lnTo>
                  <a:lnTo>
                    <a:pt x="28" y="244"/>
                  </a:lnTo>
                  <a:lnTo>
                    <a:pt x="27" y="240"/>
                  </a:lnTo>
                  <a:lnTo>
                    <a:pt x="26" y="236"/>
                  </a:lnTo>
                  <a:lnTo>
                    <a:pt x="25" y="232"/>
                  </a:lnTo>
                  <a:lnTo>
                    <a:pt x="24" y="229"/>
                  </a:lnTo>
                  <a:lnTo>
                    <a:pt x="24" y="225"/>
                  </a:lnTo>
                  <a:lnTo>
                    <a:pt x="23" y="221"/>
                  </a:lnTo>
                  <a:lnTo>
                    <a:pt x="22" y="217"/>
                  </a:lnTo>
                  <a:lnTo>
                    <a:pt x="21" y="213"/>
                  </a:lnTo>
                  <a:lnTo>
                    <a:pt x="21" y="209"/>
                  </a:lnTo>
                  <a:lnTo>
                    <a:pt x="20" y="205"/>
                  </a:lnTo>
                  <a:lnTo>
                    <a:pt x="19" y="201"/>
                  </a:lnTo>
                  <a:lnTo>
                    <a:pt x="18" y="197"/>
                  </a:lnTo>
                  <a:lnTo>
                    <a:pt x="18" y="193"/>
                  </a:lnTo>
                  <a:lnTo>
                    <a:pt x="17" y="190"/>
                  </a:lnTo>
                  <a:lnTo>
                    <a:pt x="16" y="186"/>
                  </a:lnTo>
                  <a:lnTo>
                    <a:pt x="16" y="182"/>
                  </a:lnTo>
                  <a:lnTo>
                    <a:pt x="15" y="178"/>
                  </a:lnTo>
                  <a:lnTo>
                    <a:pt x="15" y="174"/>
                  </a:lnTo>
                  <a:lnTo>
                    <a:pt x="14" y="170"/>
                  </a:lnTo>
                  <a:lnTo>
                    <a:pt x="13" y="166"/>
                  </a:lnTo>
                  <a:lnTo>
                    <a:pt x="13" y="162"/>
                  </a:lnTo>
                  <a:lnTo>
                    <a:pt x="12" y="158"/>
                  </a:lnTo>
                  <a:lnTo>
                    <a:pt x="12" y="154"/>
                  </a:lnTo>
                  <a:lnTo>
                    <a:pt x="11" y="150"/>
                  </a:lnTo>
                  <a:lnTo>
                    <a:pt x="11" y="147"/>
                  </a:lnTo>
                  <a:lnTo>
                    <a:pt x="10" y="143"/>
                  </a:lnTo>
                  <a:lnTo>
                    <a:pt x="10" y="139"/>
                  </a:lnTo>
                  <a:lnTo>
                    <a:pt x="9" y="135"/>
                  </a:lnTo>
                  <a:lnTo>
                    <a:pt x="9" y="131"/>
                  </a:lnTo>
                  <a:lnTo>
                    <a:pt x="8" y="127"/>
                  </a:lnTo>
                  <a:lnTo>
                    <a:pt x="8" y="123"/>
                  </a:lnTo>
                  <a:lnTo>
                    <a:pt x="7" y="119"/>
                  </a:lnTo>
                  <a:lnTo>
                    <a:pt x="7" y="115"/>
                  </a:lnTo>
                  <a:lnTo>
                    <a:pt x="6" y="111"/>
                  </a:lnTo>
                  <a:lnTo>
                    <a:pt x="6" y="107"/>
                  </a:lnTo>
                  <a:lnTo>
                    <a:pt x="6" y="103"/>
                  </a:lnTo>
                  <a:lnTo>
                    <a:pt x="5" y="99"/>
                  </a:lnTo>
                  <a:lnTo>
                    <a:pt x="5" y="95"/>
                  </a:lnTo>
                  <a:lnTo>
                    <a:pt x="5" y="92"/>
                  </a:lnTo>
                  <a:lnTo>
                    <a:pt x="4" y="87"/>
                  </a:lnTo>
                  <a:lnTo>
                    <a:pt x="4" y="83"/>
                  </a:lnTo>
                  <a:lnTo>
                    <a:pt x="4" y="80"/>
                  </a:lnTo>
                  <a:lnTo>
                    <a:pt x="3" y="76"/>
                  </a:lnTo>
                  <a:lnTo>
                    <a:pt x="3" y="72"/>
                  </a:lnTo>
                  <a:lnTo>
                    <a:pt x="3" y="68"/>
                  </a:lnTo>
                  <a:lnTo>
                    <a:pt x="2" y="64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1" y="44"/>
                  </a:lnTo>
                  <a:lnTo>
                    <a:pt x="1" y="40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auto">
            <a:xfrm>
              <a:off x="2907" y="2309"/>
              <a:ext cx="788" cy="1676"/>
            </a:xfrm>
            <a:custGeom>
              <a:avLst/>
              <a:gdLst>
                <a:gd name="T0" fmla="*/ 762 w 788"/>
                <a:gd name="T1" fmla="*/ 1665 h 1676"/>
                <a:gd name="T2" fmla="*/ 732 w 788"/>
                <a:gd name="T3" fmla="*/ 1651 h 1676"/>
                <a:gd name="T4" fmla="*/ 703 w 788"/>
                <a:gd name="T5" fmla="*/ 1636 h 1676"/>
                <a:gd name="T6" fmla="*/ 674 w 788"/>
                <a:gd name="T7" fmla="*/ 1620 h 1676"/>
                <a:gd name="T8" fmla="*/ 645 w 788"/>
                <a:gd name="T9" fmla="*/ 1604 h 1676"/>
                <a:gd name="T10" fmla="*/ 617 w 788"/>
                <a:gd name="T11" fmla="*/ 1587 h 1676"/>
                <a:gd name="T12" fmla="*/ 589 w 788"/>
                <a:gd name="T13" fmla="*/ 1569 h 1676"/>
                <a:gd name="T14" fmla="*/ 562 w 788"/>
                <a:gd name="T15" fmla="*/ 1551 h 1676"/>
                <a:gd name="T16" fmla="*/ 535 w 788"/>
                <a:gd name="T17" fmla="*/ 1532 h 1676"/>
                <a:gd name="T18" fmla="*/ 509 w 788"/>
                <a:gd name="T19" fmla="*/ 1512 h 1676"/>
                <a:gd name="T20" fmla="*/ 483 w 788"/>
                <a:gd name="T21" fmla="*/ 1492 h 1676"/>
                <a:gd name="T22" fmla="*/ 458 w 788"/>
                <a:gd name="T23" fmla="*/ 1471 h 1676"/>
                <a:gd name="T24" fmla="*/ 433 w 788"/>
                <a:gd name="T25" fmla="*/ 1449 h 1676"/>
                <a:gd name="T26" fmla="*/ 409 w 788"/>
                <a:gd name="T27" fmla="*/ 1427 h 1676"/>
                <a:gd name="T28" fmla="*/ 386 w 788"/>
                <a:gd name="T29" fmla="*/ 1404 h 1676"/>
                <a:gd name="T30" fmla="*/ 363 w 788"/>
                <a:gd name="T31" fmla="*/ 1381 h 1676"/>
                <a:gd name="T32" fmla="*/ 340 w 788"/>
                <a:gd name="T33" fmla="*/ 1357 h 1676"/>
                <a:gd name="T34" fmla="*/ 319 w 788"/>
                <a:gd name="T35" fmla="*/ 1333 h 1676"/>
                <a:gd name="T36" fmla="*/ 297 w 788"/>
                <a:gd name="T37" fmla="*/ 1308 h 1676"/>
                <a:gd name="T38" fmla="*/ 277 w 788"/>
                <a:gd name="T39" fmla="*/ 1282 h 1676"/>
                <a:gd name="T40" fmla="*/ 257 w 788"/>
                <a:gd name="T41" fmla="*/ 1256 h 1676"/>
                <a:gd name="T42" fmla="*/ 238 w 788"/>
                <a:gd name="T43" fmla="*/ 1229 h 1676"/>
                <a:gd name="T44" fmla="*/ 219 w 788"/>
                <a:gd name="T45" fmla="*/ 1202 h 1676"/>
                <a:gd name="T46" fmla="*/ 201 w 788"/>
                <a:gd name="T47" fmla="*/ 1175 h 1676"/>
                <a:gd name="T48" fmla="*/ 184 w 788"/>
                <a:gd name="T49" fmla="*/ 1147 h 1676"/>
                <a:gd name="T50" fmla="*/ 168 w 788"/>
                <a:gd name="T51" fmla="*/ 1119 h 1676"/>
                <a:gd name="T52" fmla="*/ 152 w 788"/>
                <a:gd name="T53" fmla="*/ 1090 h 1676"/>
                <a:gd name="T54" fmla="*/ 137 w 788"/>
                <a:gd name="T55" fmla="*/ 1061 h 1676"/>
                <a:gd name="T56" fmla="*/ 123 w 788"/>
                <a:gd name="T57" fmla="*/ 1031 h 1676"/>
                <a:gd name="T58" fmla="*/ 109 w 788"/>
                <a:gd name="T59" fmla="*/ 1001 h 1676"/>
                <a:gd name="T60" fmla="*/ 96 w 788"/>
                <a:gd name="T61" fmla="*/ 971 h 1676"/>
                <a:gd name="T62" fmla="*/ 84 w 788"/>
                <a:gd name="T63" fmla="*/ 941 h 1676"/>
                <a:gd name="T64" fmla="*/ 73 w 788"/>
                <a:gd name="T65" fmla="*/ 910 h 1676"/>
                <a:gd name="T66" fmla="*/ 63 w 788"/>
                <a:gd name="T67" fmla="*/ 879 h 1676"/>
                <a:gd name="T68" fmla="*/ 53 w 788"/>
                <a:gd name="T69" fmla="*/ 847 h 1676"/>
                <a:gd name="T70" fmla="*/ 44 w 788"/>
                <a:gd name="T71" fmla="*/ 816 h 1676"/>
                <a:gd name="T72" fmla="*/ 36 w 788"/>
                <a:gd name="T73" fmla="*/ 784 h 1676"/>
                <a:gd name="T74" fmla="*/ 29 w 788"/>
                <a:gd name="T75" fmla="*/ 752 h 1676"/>
                <a:gd name="T76" fmla="*/ 23 w 788"/>
                <a:gd name="T77" fmla="*/ 720 h 1676"/>
                <a:gd name="T78" fmla="*/ 17 w 788"/>
                <a:gd name="T79" fmla="*/ 688 h 1676"/>
                <a:gd name="T80" fmla="*/ 12 w 788"/>
                <a:gd name="T81" fmla="*/ 655 h 1676"/>
                <a:gd name="T82" fmla="*/ 8 w 788"/>
                <a:gd name="T83" fmla="*/ 623 h 1676"/>
                <a:gd name="T84" fmla="*/ 5 w 788"/>
                <a:gd name="T85" fmla="*/ 590 h 1676"/>
                <a:gd name="T86" fmla="*/ 2 w 788"/>
                <a:gd name="T87" fmla="*/ 557 h 1676"/>
                <a:gd name="T88" fmla="*/ 1 w 788"/>
                <a:gd name="T89" fmla="*/ 525 h 1676"/>
                <a:gd name="T90" fmla="*/ 0 w 788"/>
                <a:gd name="T91" fmla="*/ 492 h 1676"/>
                <a:gd name="T92" fmla="*/ 0 w 788"/>
                <a:gd name="T93" fmla="*/ 459 h 1676"/>
                <a:gd name="T94" fmla="*/ 1 w 788"/>
                <a:gd name="T95" fmla="*/ 426 h 1676"/>
                <a:gd name="T96" fmla="*/ 3 w 788"/>
                <a:gd name="T97" fmla="*/ 394 h 1676"/>
                <a:gd name="T98" fmla="*/ 6 w 788"/>
                <a:gd name="T99" fmla="*/ 361 h 1676"/>
                <a:gd name="T100" fmla="*/ 9 w 788"/>
                <a:gd name="T101" fmla="*/ 329 h 1676"/>
                <a:gd name="T102" fmla="*/ 13 w 788"/>
                <a:gd name="T103" fmla="*/ 296 h 1676"/>
                <a:gd name="T104" fmla="*/ 18 w 788"/>
                <a:gd name="T105" fmla="*/ 264 h 1676"/>
                <a:gd name="T106" fmla="*/ 24 w 788"/>
                <a:gd name="T107" fmla="*/ 231 h 1676"/>
                <a:gd name="T108" fmla="*/ 31 w 788"/>
                <a:gd name="T109" fmla="*/ 199 h 1676"/>
                <a:gd name="T110" fmla="*/ 38 w 788"/>
                <a:gd name="T111" fmla="*/ 167 h 1676"/>
                <a:gd name="T112" fmla="*/ 46 w 788"/>
                <a:gd name="T113" fmla="*/ 136 h 1676"/>
                <a:gd name="T114" fmla="*/ 55 w 788"/>
                <a:gd name="T115" fmla="*/ 104 h 1676"/>
                <a:gd name="T116" fmla="*/ 65 w 788"/>
                <a:gd name="T117" fmla="*/ 73 h 1676"/>
                <a:gd name="T118" fmla="*/ 76 w 788"/>
                <a:gd name="T119" fmla="*/ 42 h 1676"/>
                <a:gd name="T120" fmla="*/ 87 w 788"/>
                <a:gd name="T121" fmla="*/ 11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8" h="1676">
                  <a:moveTo>
                    <a:pt x="788" y="1676"/>
                  </a:moveTo>
                  <a:lnTo>
                    <a:pt x="784" y="1675"/>
                  </a:lnTo>
                  <a:lnTo>
                    <a:pt x="780" y="1673"/>
                  </a:lnTo>
                  <a:lnTo>
                    <a:pt x="777" y="1671"/>
                  </a:lnTo>
                  <a:lnTo>
                    <a:pt x="773" y="1670"/>
                  </a:lnTo>
                  <a:lnTo>
                    <a:pt x="769" y="1668"/>
                  </a:lnTo>
                  <a:lnTo>
                    <a:pt x="765" y="1666"/>
                  </a:lnTo>
                  <a:lnTo>
                    <a:pt x="762" y="1665"/>
                  </a:lnTo>
                  <a:lnTo>
                    <a:pt x="758" y="1663"/>
                  </a:lnTo>
                  <a:lnTo>
                    <a:pt x="754" y="1661"/>
                  </a:lnTo>
                  <a:lnTo>
                    <a:pt x="750" y="1659"/>
                  </a:lnTo>
                  <a:lnTo>
                    <a:pt x="747" y="1658"/>
                  </a:lnTo>
                  <a:lnTo>
                    <a:pt x="743" y="1656"/>
                  </a:lnTo>
                  <a:lnTo>
                    <a:pt x="739" y="1654"/>
                  </a:lnTo>
                  <a:lnTo>
                    <a:pt x="736" y="1652"/>
                  </a:lnTo>
                  <a:lnTo>
                    <a:pt x="732" y="1651"/>
                  </a:lnTo>
                  <a:lnTo>
                    <a:pt x="728" y="1649"/>
                  </a:lnTo>
                  <a:lnTo>
                    <a:pt x="725" y="1647"/>
                  </a:lnTo>
                  <a:lnTo>
                    <a:pt x="721" y="1645"/>
                  </a:lnTo>
                  <a:lnTo>
                    <a:pt x="717" y="1643"/>
                  </a:lnTo>
                  <a:lnTo>
                    <a:pt x="714" y="1641"/>
                  </a:lnTo>
                  <a:lnTo>
                    <a:pt x="710" y="1640"/>
                  </a:lnTo>
                  <a:lnTo>
                    <a:pt x="706" y="1638"/>
                  </a:lnTo>
                  <a:lnTo>
                    <a:pt x="703" y="1636"/>
                  </a:lnTo>
                  <a:lnTo>
                    <a:pt x="699" y="1634"/>
                  </a:lnTo>
                  <a:lnTo>
                    <a:pt x="695" y="1632"/>
                  </a:lnTo>
                  <a:lnTo>
                    <a:pt x="692" y="1630"/>
                  </a:lnTo>
                  <a:lnTo>
                    <a:pt x="688" y="1628"/>
                  </a:lnTo>
                  <a:lnTo>
                    <a:pt x="684" y="1626"/>
                  </a:lnTo>
                  <a:lnTo>
                    <a:pt x="681" y="1624"/>
                  </a:lnTo>
                  <a:lnTo>
                    <a:pt x="677" y="1622"/>
                  </a:lnTo>
                  <a:lnTo>
                    <a:pt x="674" y="1620"/>
                  </a:lnTo>
                  <a:lnTo>
                    <a:pt x="670" y="1618"/>
                  </a:lnTo>
                  <a:lnTo>
                    <a:pt x="667" y="1616"/>
                  </a:lnTo>
                  <a:lnTo>
                    <a:pt x="663" y="1614"/>
                  </a:lnTo>
                  <a:lnTo>
                    <a:pt x="659" y="1612"/>
                  </a:lnTo>
                  <a:lnTo>
                    <a:pt x="656" y="1610"/>
                  </a:lnTo>
                  <a:lnTo>
                    <a:pt x="652" y="1608"/>
                  </a:lnTo>
                  <a:lnTo>
                    <a:pt x="649" y="1606"/>
                  </a:lnTo>
                  <a:lnTo>
                    <a:pt x="645" y="1604"/>
                  </a:lnTo>
                  <a:lnTo>
                    <a:pt x="642" y="1602"/>
                  </a:lnTo>
                  <a:lnTo>
                    <a:pt x="638" y="1600"/>
                  </a:lnTo>
                  <a:lnTo>
                    <a:pt x="635" y="1598"/>
                  </a:lnTo>
                  <a:lnTo>
                    <a:pt x="631" y="1596"/>
                  </a:lnTo>
                  <a:lnTo>
                    <a:pt x="628" y="1593"/>
                  </a:lnTo>
                  <a:lnTo>
                    <a:pt x="624" y="1591"/>
                  </a:lnTo>
                  <a:lnTo>
                    <a:pt x="620" y="1589"/>
                  </a:lnTo>
                  <a:lnTo>
                    <a:pt x="617" y="1587"/>
                  </a:lnTo>
                  <a:lnTo>
                    <a:pt x="614" y="1585"/>
                  </a:lnTo>
                  <a:lnTo>
                    <a:pt x="610" y="1583"/>
                  </a:lnTo>
                  <a:lnTo>
                    <a:pt x="607" y="1580"/>
                  </a:lnTo>
                  <a:lnTo>
                    <a:pt x="603" y="1578"/>
                  </a:lnTo>
                  <a:lnTo>
                    <a:pt x="600" y="1576"/>
                  </a:lnTo>
                  <a:lnTo>
                    <a:pt x="596" y="1574"/>
                  </a:lnTo>
                  <a:lnTo>
                    <a:pt x="593" y="1572"/>
                  </a:lnTo>
                  <a:lnTo>
                    <a:pt x="589" y="1569"/>
                  </a:lnTo>
                  <a:lnTo>
                    <a:pt x="586" y="1567"/>
                  </a:lnTo>
                  <a:lnTo>
                    <a:pt x="583" y="1565"/>
                  </a:lnTo>
                  <a:lnTo>
                    <a:pt x="579" y="1563"/>
                  </a:lnTo>
                  <a:lnTo>
                    <a:pt x="576" y="1560"/>
                  </a:lnTo>
                  <a:lnTo>
                    <a:pt x="572" y="1558"/>
                  </a:lnTo>
                  <a:lnTo>
                    <a:pt x="569" y="1556"/>
                  </a:lnTo>
                  <a:lnTo>
                    <a:pt x="566" y="1553"/>
                  </a:lnTo>
                  <a:lnTo>
                    <a:pt x="562" y="1551"/>
                  </a:lnTo>
                  <a:lnTo>
                    <a:pt x="559" y="1549"/>
                  </a:lnTo>
                  <a:lnTo>
                    <a:pt x="555" y="1546"/>
                  </a:lnTo>
                  <a:lnTo>
                    <a:pt x="552" y="1544"/>
                  </a:lnTo>
                  <a:lnTo>
                    <a:pt x="549" y="1542"/>
                  </a:lnTo>
                  <a:lnTo>
                    <a:pt x="546" y="1539"/>
                  </a:lnTo>
                  <a:lnTo>
                    <a:pt x="542" y="1537"/>
                  </a:lnTo>
                  <a:lnTo>
                    <a:pt x="539" y="1535"/>
                  </a:lnTo>
                  <a:lnTo>
                    <a:pt x="535" y="1532"/>
                  </a:lnTo>
                  <a:lnTo>
                    <a:pt x="532" y="1530"/>
                  </a:lnTo>
                  <a:lnTo>
                    <a:pt x="529" y="1527"/>
                  </a:lnTo>
                  <a:lnTo>
                    <a:pt x="526" y="1525"/>
                  </a:lnTo>
                  <a:lnTo>
                    <a:pt x="522" y="1522"/>
                  </a:lnTo>
                  <a:lnTo>
                    <a:pt x="519" y="1520"/>
                  </a:lnTo>
                  <a:lnTo>
                    <a:pt x="516" y="1517"/>
                  </a:lnTo>
                  <a:lnTo>
                    <a:pt x="512" y="1515"/>
                  </a:lnTo>
                  <a:lnTo>
                    <a:pt x="509" y="1512"/>
                  </a:lnTo>
                  <a:lnTo>
                    <a:pt x="506" y="1510"/>
                  </a:lnTo>
                  <a:lnTo>
                    <a:pt x="503" y="1507"/>
                  </a:lnTo>
                  <a:lnTo>
                    <a:pt x="499" y="1505"/>
                  </a:lnTo>
                  <a:lnTo>
                    <a:pt x="496" y="1502"/>
                  </a:lnTo>
                  <a:lnTo>
                    <a:pt x="493" y="1500"/>
                  </a:lnTo>
                  <a:lnTo>
                    <a:pt x="490" y="1497"/>
                  </a:lnTo>
                  <a:lnTo>
                    <a:pt x="487" y="1495"/>
                  </a:lnTo>
                  <a:lnTo>
                    <a:pt x="483" y="1492"/>
                  </a:lnTo>
                  <a:lnTo>
                    <a:pt x="480" y="1490"/>
                  </a:lnTo>
                  <a:lnTo>
                    <a:pt x="477" y="1487"/>
                  </a:lnTo>
                  <a:lnTo>
                    <a:pt x="474" y="1484"/>
                  </a:lnTo>
                  <a:lnTo>
                    <a:pt x="471" y="1482"/>
                  </a:lnTo>
                  <a:lnTo>
                    <a:pt x="468" y="1479"/>
                  </a:lnTo>
                  <a:lnTo>
                    <a:pt x="465" y="1476"/>
                  </a:lnTo>
                  <a:lnTo>
                    <a:pt x="461" y="1474"/>
                  </a:lnTo>
                  <a:lnTo>
                    <a:pt x="458" y="1471"/>
                  </a:lnTo>
                  <a:lnTo>
                    <a:pt x="455" y="1469"/>
                  </a:lnTo>
                  <a:lnTo>
                    <a:pt x="452" y="1466"/>
                  </a:lnTo>
                  <a:lnTo>
                    <a:pt x="449" y="1463"/>
                  </a:lnTo>
                  <a:lnTo>
                    <a:pt x="446" y="1460"/>
                  </a:lnTo>
                  <a:lnTo>
                    <a:pt x="443" y="1458"/>
                  </a:lnTo>
                  <a:lnTo>
                    <a:pt x="440" y="1455"/>
                  </a:lnTo>
                  <a:lnTo>
                    <a:pt x="437" y="1452"/>
                  </a:lnTo>
                  <a:lnTo>
                    <a:pt x="433" y="1449"/>
                  </a:lnTo>
                  <a:lnTo>
                    <a:pt x="430" y="1447"/>
                  </a:lnTo>
                  <a:lnTo>
                    <a:pt x="427" y="1444"/>
                  </a:lnTo>
                  <a:lnTo>
                    <a:pt x="424" y="1441"/>
                  </a:lnTo>
                  <a:lnTo>
                    <a:pt x="421" y="1439"/>
                  </a:lnTo>
                  <a:lnTo>
                    <a:pt x="418" y="1436"/>
                  </a:lnTo>
                  <a:lnTo>
                    <a:pt x="415" y="1433"/>
                  </a:lnTo>
                  <a:lnTo>
                    <a:pt x="412" y="1430"/>
                  </a:lnTo>
                  <a:lnTo>
                    <a:pt x="409" y="1427"/>
                  </a:lnTo>
                  <a:lnTo>
                    <a:pt x="406" y="1424"/>
                  </a:lnTo>
                  <a:lnTo>
                    <a:pt x="403" y="1422"/>
                  </a:lnTo>
                  <a:lnTo>
                    <a:pt x="401" y="1419"/>
                  </a:lnTo>
                  <a:lnTo>
                    <a:pt x="397" y="1416"/>
                  </a:lnTo>
                  <a:lnTo>
                    <a:pt x="394" y="1413"/>
                  </a:lnTo>
                  <a:lnTo>
                    <a:pt x="392" y="1410"/>
                  </a:lnTo>
                  <a:lnTo>
                    <a:pt x="389" y="1407"/>
                  </a:lnTo>
                  <a:lnTo>
                    <a:pt x="386" y="1404"/>
                  </a:lnTo>
                  <a:lnTo>
                    <a:pt x="383" y="1402"/>
                  </a:lnTo>
                  <a:lnTo>
                    <a:pt x="380" y="1399"/>
                  </a:lnTo>
                  <a:lnTo>
                    <a:pt x="377" y="1396"/>
                  </a:lnTo>
                  <a:lnTo>
                    <a:pt x="374" y="1393"/>
                  </a:lnTo>
                  <a:lnTo>
                    <a:pt x="371" y="1390"/>
                  </a:lnTo>
                  <a:lnTo>
                    <a:pt x="369" y="1387"/>
                  </a:lnTo>
                  <a:lnTo>
                    <a:pt x="366" y="1384"/>
                  </a:lnTo>
                  <a:lnTo>
                    <a:pt x="363" y="1381"/>
                  </a:lnTo>
                  <a:lnTo>
                    <a:pt x="360" y="1378"/>
                  </a:lnTo>
                  <a:lnTo>
                    <a:pt x="357" y="1375"/>
                  </a:lnTo>
                  <a:lnTo>
                    <a:pt x="354" y="1372"/>
                  </a:lnTo>
                  <a:lnTo>
                    <a:pt x="351" y="1369"/>
                  </a:lnTo>
                  <a:lnTo>
                    <a:pt x="349" y="1366"/>
                  </a:lnTo>
                  <a:lnTo>
                    <a:pt x="346" y="1363"/>
                  </a:lnTo>
                  <a:lnTo>
                    <a:pt x="343" y="1360"/>
                  </a:lnTo>
                  <a:lnTo>
                    <a:pt x="340" y="1357"/>
                  </a:lnTo>
                  <a:lnTo>
                    <a:pt x="338" y="1354"/>
                  </a:lnTo>
                  <a:lnTo>
                    <a:pt x="335" y="1351"/>
                  </a:lnTo>
                  <a:lnTo>
                    <a:pt x="332" y="1348"/>
                  </a:lnTo>
                  <a:lnTo>
                    <a:pt x="329" y="1345"/>
                  </a:lnTo>
                  <a:lnTo>
                    <a:pt x="327" y="1342"/>
                  </a:lnTo>
                  <a:lnTo>
                    <a:pt x="324" y="1339"/>
                  </a:lnTo>
                  <a:lnTo>
                    <a:pt x="321" y="1336"/>
                  </a:lnTo>
                  <a:lnTo>
                    <a:pt x="319" y="1333"/>
                  </a:lnTo>
                  <a:lnTo>
                    <a:pt x="316" y="1329"/>
                  </a:lnTo>
                  <a:lnTo>
                    <a:pt x="313" y="1326"/>
                  </a:lnTo>
                  <a:lnTo>
                    <a:pt x="311" y="1323"/>
                  </a:lnTo>
                  <a:lnTo>
                    <a:pt x="308" y="1320"/>
                  </a:lnTo>
                  <a:lnTo>
                    <a:pt x="305" y="1317"/>
                  </a:lnTo>
                  <a:lnTo>
                    <a:pt x="302" y="1314"/>
                  </a:lnTo>
                  <a:lnTo>
                    <a:pt x="300" y="1311"/>
                  </a:lnTo>
                  <a:lnTo>
                    <a:pt x="297" y="1308"/>
                  </a:lnTo>
                  <a:lnTo>
                    <a:pt x="295" y="1304"/>
                  </a:lnTo>
                  <a:lnTo>
                    <a:pt x="292" y="1301"/>
                  </a:lnTo>
                  <a:lnTo>
                    <a:pt x="290" y="1298"/>
                  </a:lnTo>
                  <a:lnTo>
                    <a:pt x="287" y="1295"/>
                  </a:lnTo>
                  <a:lnTo>
                    <a:pt x="284" y="1292"/>
                  </a:lnTo>
                  <a:lnTo>
                    <a:pt x="282" y="1289"/>
                  </a:lnTo>
                  <a:lnTo>
                    <a:pt x="279" y="1285"/>
                  </a:lnTo>
                  <a:lnTo>
                    <a:pt x="277" y="1282"/>
                  </a:lnTo>
                  <a:lnTo>
                    <a:pt x="274" y="1279"/>
                  </a:lnTo>
                  <a:lnTo>
                    <a:pt x="272" y="1276"/>
                  </a:lnTo>
                  <a:lnTo>
                    <a:pt x="269" y="1272"/>
                  </a:lnTo>
                  <a:lnTo>
                    <a:pt x="267" y="1269"/>
                  </a:lnTo>
                  <a:lnTo>
                    <a:pt x="264" y="1266"/>
                  </a:lnTo>
                  <a:lnTo>
                    <a:pt x="262" y="1263"/>
                  </a:lnTo>
                  <a:lnTo>
                    <a:pt x="259" y="1259"/>
                  </a:lnTo>
                  <a:lnTo>
                    <a:pt x="257" y="1256"/>
                  </a:lnTo>
                  <a:lnTo>
                    <a:pt x="254" y="1253"/>
                  </a:lnTo>
                  <a:lnTo>
                    <a:pt x="252" y="1249"/>
                  </a:lnTo>
                  <a:lnTo>
                    <a:pt x="250" y="1246"/>
                  </a:lnTo>
                  <a:lnTo>
                    <a:pt x="247" y="1243"/>
                  </a:lnTo>
                  <a:lnTo>
                    <a:pt x="245" y="1239"/>
                  </a:lnTo>
                  <a:lnTo>
                    <a:pt x="243" y="1236"/>
                  </a:lnTo>
                  <a:lnTo>
                    <a:pt x="240" y="1233"/>
                  </a:lnTo>
                  <a:lnTo>
                    <a:pt x="238" y="1229"/>
                  </a:lnTo>
                  <a:lnTo>
                    <a:pt x="235" y="1226"/>
                  </a:lnTo>
                  <a:lnTo>
                    <a:pt x="233" y="1223"/>
                  </a:lnTo>
                  <a:lnTo>
                    <a:pt x="231" y="1219"/>
                  </a:lnTo>
                  <a:lnTo>
                    <a:pt x="228" y="1216"/>
                  </a:lnTo>
                  <a:lnTo>
                    <a:pt x="226" y="1213"/>
                  </a:lnTo>
                  <a:lnTo>
                    <a:pt x="224" y="1209"/>
                  </a:lnTo>
                  <a:lnTo>
                    <a:pt x="221" y="1206"/>
                  </a:lnTo>
                  <a:lnTo>
                    <a:pt x="219" y="1202"/>
                  </a:lnTo>
                  <a:lnTo>
                    <a:pt x="217" y="1199"/>
                  </a:lnTo>
                  <a:lnTo>
                    <a:pt x="215" y="1195"/>
                  </a:lnTo>
                  <a:lnTo>
                    <a:pt x="212" y="1192"/>
                  </a:lnTo>
                  <a:lnTo>
                    <a:pt x="210" y="1189"/>
                  </a:lnTo>
                  <a:lnTo>
                    <a:pt x="208" y="1185"/>
                  </a:lnTo>
                  <a:lnTo>
                    <a:pt x="206" y="1182"/>
                  </a:lnTo>
                  <a:lnTo>
                    <a:pt x="204" y="1178"/>
                  </a:lnTo>
                  <a:lnTo>
                    <a:pt x="201" y="1175"/>
                  </a:lnTo>
                  <a:lnTo>
                    <a:pt x="199" y="1171"/>
                  </a:lnTo>
                  <a:lnTo>
                    <a:pt x="197" y="1168"/>
                  </a:lnTo>
                  <a:lnTo>
                    <a:pt x="195" y="1164"/>
                  </a:lnTo>
                  <a:lnTo>
                    <a:pt x="193" y="1161"/>
                  </a:lnTo>
                  <a:lnTo>
                    <a:pt x="190" y="1157"/>
                  </a:lnTo>
                  <a:lnTo>
                    <a:pt x="188" y="1154"/>
                  </a:lnTo>
                  <a:lnTo>
                    <a:pt x="186" y="1150"/>
                  </a:lnTo>
                  <a:lnTo>
                    <a:pt x="184" y="1147"/>
                  </a:lnTo>
                  <a:lnTo>
                    <a:pt x="182" y="1143"/>
                  </a:lnTo>
                  <a:lnTo>
                    <a:pt x="180" y="1140"/>
                  </a:lnTo>
                  <a:lnTo>
                    <a:pt x="178" y="1136"/>
                  </a:lnTo>
                  <a:lnTo>
                    <a:pt x="176" y="1133"/>
                  </a:lnTo>
                  <a:lnTo>
                    <a:pt x="174" y="1129"/>
                  </a:lnTo>
                  <a:lnTo>
                    <a:pt x="172" y="1126"/>
                  </a:lnTo>
                  <a:lnTo>
                    <a:pt x="170" y="1122"/>
                  </a:lnTo>
                  <a:lnTo>
                    <a:pt x="168" y="1119"/>
                  </a:lnTo>
                  <a:lnTo>
                    <a:pt x="166" y="1115"/>
                  </a:lnTo>
                  <a:lnTo>
                    <a:pt x="164" y="1111"/>
                  </a:lnTo>
                  <a:lnTo>
                    <a:pt x="162" y="1108"/>
                  </a:lnTo>
                  <a:lnTo>
                    <a:pt x="160" y="1104"/>
                  </a:lnTo>
                  <a:lnTo>
                    <a:pt x="158" y="1101"/>
                  </a:lnTo>
                  <a:lnTo>
                    <a:pt x="156" y="1097"/>
                  </a:lnTo>
                  <a:lnTo>
                    <a:pt x="154" y="1093"/>
                  </a:lnTo>
                  <a:lnTo>
                    <a:pt x="152" y="1090"/>
                  </a:lnTo>
                  <a:lnTo>
                    <a:pt x="150" y="1086"/>
                  </a:lnTo>
                  <a:lnTo>
                    <a:pt x="148" y="1083"/>
                  </a:lnTo>
                  <a:lnTo>
                    <a:pt x="146" y="1079"/>
                  </a:lnTo>
                  <a:lnTo>
                    <a:pt x="144" y="1075"/>
                  </a:lnTo>
                  <a:lnTo>
                    <a:pt x="142" y="1072"/>
                  </a:lnTo>
                  <a:lnTo>
                    <a:pt x="141" y="1068"/>
                  </a:lnTo>
                  <a:lnTo>
                    <a:pt x="139" y="1064"/>
                  </a:lnTo>
                  <a:lnTo>
                    <a:pt x="137" y="1061"/>
                  </a:lnTo>
                  <a:lnTo>
                    <a:pt x="135" y="1057"/>
                  </a:lnTo>
                  <a:lnTo>
                    <a:pt x="133" y="1053"/>
                  </a:lnTo>
                  <a:lnTo>
                    <a:pt x="132" y="1050"/>
                  </a:lnTo>
                  <a:lnTo>
                    <a:pt x="130" y="1046"/>
                  </a:lnTo>
                  <a:lnTo>
                    <a:pt x="128" y="1042"/>
                  </a:lnTo>
                  <a:lnTo>
                    <a:pt x="126" y="1038"/>
                  </a:lnTo>
                  <a:lnTo>
                    <a:pt x="124" y="1035"/>
                  </a:lnTo>
                  <a:lnTo>
                    <a:pt x="123" y="1031"/>
                  </a:lnTo>
                  <a:lnTo>
                    <a:pt x="121" y="1027"/>
                  </a:lnTo>
                  <a:lnTo>
                    <a:pt x="119" y="1024"/>
                  </a:lnTo>
                  <a:lnTo>
                    <a:pt x="117" y="1020"/>
                  </a:lnTo>
                  <a:lnTo>
                    <a:pt x="116" y="1016"/>
                  </a:lnTo>
                  <a:lnTo>
                    <a:pt x="114" y="1012"/>
                  </a:lnTo>
                  <a:lnTo>
                    <a:pt x="113" y="1009"/>
                  </a:lnTo>
                  <a:lnTo>
                    <a:pt x="111" y="1005"/>
                  </a:lnTo>
                  <a:lnTo>
                    <a:pt x="109" y="1001"/>
                  </a:lnTo>
                  <a:lnTo>
                    <a:pt x="108" y="997"/>
                  </a:lnTo>
                  <a:lnTo>
                    <a:pt x="106" y="994"/>
                  </a:lnTo>
                  <a:lnTo>
                    <a:pt x="104" y="990"/>
                  </a:lnTo>
                  <a:lnTo>
                    <a:pt x="103" y="986"/>
                  </a:lnTo>
                  <a:lnTo>
                    <a:pt x="101" y="982"/>
                  </a:lnTo>
                  <a:lnTo>
                    <a:pt x="100" y="979"/>
                  </a:lnTo>
                  <a:lnTo>
                    <a:pt x="98" y="975"/>
                  </a:lnTo>
                  <a:lnTo>
                    <a:pt x="96" y="971"/>
                  </a:lnTo>
                  <a:lnTo>
                    <a:pt x="95" y="967"/>
                  </a:lnTo>
                  <a:lnTo>
                    <a:pt x="93" y="963"/>
                  </a:lnTo>
                  <a:lnTo>
                    <a:pt x="92" y="960"/>
                  </a:lnTo>
                  <a:lnTo>
                    <a:pt x="90" y="956"/>
                  </a:lnTo>
                  <a:lnTo>
                    <a:pt x="89" y="952"/>
                  </a:lnTo>
                  <a:lnTo>
                    <a:pt x="87" y="948"/>
                  </a:lnTo>
                  <a:lnTo>
                    <a:pt x="86" y="944"/>
                  </a:lnTo>
                  <a:lnTo>
                    <a:pt x="84" y="941"/>
                  </a:lnTo>
                  <a:lnTo>
                    <a:pt x="83" y="937"/>
                  </a:lnTo>
                  <a:lnTo>
                    <a:pt x="82" y="933"/>
                  </a:lnTo>
                  <a:lnTo>
                    <a:pt x="80" y="929"/>
                  </a:lnTo>
                  <a:lnTo>
                    <a:pt x="79" y="925"/>
                  </a:lnTo>
                  <a:lnTo>
                    <a:pt x="77" y="921"/>
                  </a:lnTo>
                  <a:lnTo>
                    <a:pt x="76" y="918"/>
                  </a:lnTo>
                  <a:lnTo>
                    <a:pt x="74" y="914"/>
                  </a:lnTo>
                  <a:lnTo>
                    <a:pt x="73" y="910"/>
                  </a:lnTo>
                  <a:lnTo>
                    <a:pt x="72" y="906"/>
                  </a:lnTo>
                  <a:lnTo>
                    <a:pt x="70" y="902"/>
                  </a:lnTo>
                  <a:lnTo>
                    <a:pt x="69" y="898"/>
                  </a:lnTo>
                  <a:lnTo>
                    <a:pt x="68" y="894"/>
                  </a:lnTo>
                  <a:lnTo>
                    <a:pt x="67" y="890"/>
                  </a:lnTo>
                  <a:lnTo>
                    <a:pt x="65" y="886"/>
                  </a:lnTo>
                  <a:lnTo>
                    <a:pt x="64" y="883"/>
                  </a:lnTo>
                  <a:lnTo>
                    <a:pt x="63" y="879"/>
                  </a:lnTo>
                  <a:lnTo>
                    <a:pt x="61" y="875"/>
                  </a:lnTo>
                  <a:lnTo>
                    <a:pt x="60" y="871"/>
                  </a:lnTo>
                  <a:lnTo>
                    <a:pt x="59" y="867"/>
                  </a:lnTo>
                  <a:lnTo>
                    <a:pt x="58" y="863"/>
                  </a:lnTo>
                  <a:lnTo>
                    <a:pt x="57" y="859"/>
                  </a:lnTo>
                  <a:lnTo>
                    <a:pt x="55" y="855"/>
                  </a:lnTo>
                  <a:lnTo>
                    <a:pt x="54" y="851"/>
                  </a:lnTo>
                  <a:lnTo>
                    <a:pt x="53" y="847"/>
                  </a:lnTo>
                  <a:lnTo>
                    <a:pt x="52" y="843"/>
                  </a:lnTo>
                  <a:lnTo>
                    <a:pt x="51" y="839"/>
                  </a:lnTo>
                  <a:lnTo>
                    <a:pt x="50" y="836"/>
                  </a:lnTo>
                  <a:lnTo>
                    <a:pt x="49" y="832"/>
                  </a:lnTo>
                  <a:lnTo>
                    <a:pt x="47" y="828"/>
                  </a:lnTo>
                  <a:lnTo>
                    <a:pt x="46" y="824"/>
                  </a:lnTo>
                  <a:lnTo>
                    <a:pt x="45" y="820"/>
                  </a:lnTo>
                  <a:lnTo>
                    <a:pt x="44" y="816"/>
                  </a:lnTo>
                  <a:lnTo>
                    <a:pt x="43" y="812"/>
                  </a:lnTo>
                  <a:lnTo>
                    <a:pt x="42" y="808"/>
                  </a:lnTo>
                  <a:lnTo>
                    <a:pt x="41" y="804"/>
                  </a:lnTo>
                  <a:lnTo>
                    <a:pt x="40" y="800"/>
                  </a:lnTo>
                  <a:lnTo>
                    <a:pt x="39" y="796"/>
                  </a:lnTo>
                  <a:lnTo>
                    <a:pt x="38" y="792"/>
                  </a:lnTo>
                  <a:lnTo>
                    <a:pt x="37" y="788"/>
                  </a:lnTo>
                  <a:lnTo>
                    <a:pt x="36" y="784"/>
                  </a:lnTo>
                  <a:lnTo>
                    <a:pt x="35" y="780"/>
                  </a:lnTo>
                  <a:lnTo>
                    <a:pt x="34" y="776"/>
                  </a:lnTo>
                  <a:lnTo>
                    <a:pt x="33" y="772"/>
                  </a:lnTo>
                  <a:lnTo>
                    <a:pt x="32" y="768"/>
                  </a:lnTo>
                  <a:lnTo>
                    <a:pt x="31" y="764"/>
                  </a:lnTo>
                  <a:lnTo>
                    <a:pt x="31" y="760"/>
                  </a:lnTo>
                  <a:lnTo>
                    <a:pt x="30" y="756"/>
                  </a:lnTo>
                  <a:lnTo>
                    <a:pt x="29" y="752"/>
                  </a:lnTo>
                  <a:lnTo>
                    <a:pt x="28" y="748"/>
                  </a:lnTo>
                  <a:lnTo>
                    <a:pt x="27" y="744"/>
                  </a:lnTo>
                  <a:lnTo>
                    <a:pt x="26" y="740"/>
                  </a:lnTo>
                  <a:lnTo>
                    <a:pt x="25" y="736"/>
                  </a:lnTo>
                  <a:lnTo>
                    <a:pt x="25" y="732"/>
                  </a:lnTo>
                  <a:lnTo>
                    <a:pt x="24" y="728"/>
                  </a:lnTo>
                  <a:lnTo>
                    <a:pt x="23" y="724"/>
                  </a:lnTo>
                  <a:lnTo>
                    <a:pt x="23" y="720"/>
                  </a:lnTo>
                  <a:lnTo>
                    <a:pt x="22" y="716"/>
                  </a:lnTo>
                  <a:lnTo>
                    <a:pt x="21" y="712"/>
                  </a:lnTo>
                  <a:lnTo>
                    <a:pt x="20" y="708"/>
                  </a:lnTo>
                  <a:lnTo>
                    <a:pt x="19" y="704"/>
                  </a:lnTo>
                  <a:lnTo>
                    <a:pt x="19" y="700"/>
                  </a:lnTo>
                  <a:lnTo>
                    <a:pt x="18" y="696"/>
                  </a:lnTo>
                  <a:lnTo>
                    <a:pt x="17" y="692"/>
                  </a:lnTo>
                  <a:lnTo>
                    <a:pt x="17" y="688"/>
                  </a:lnTo>
                  <a:lnTo>
                    <a:pt x="16" y="684"/>
                  </a:lnTo>
                  <a:lnTo>
                    <a:pt x="16" y="680"/>
                  </a:lnTo>
                  <a:lnTo>
                    <a:pt x="15" y="676"/>
                  </a:lnTo>
                  <a:lnTo>
                    <a:pt x="14" y="672"/>
                  </a:lnTo>
                  <a:lnTo>
                    <a:pt x="14" y="668"/>
                  </a:lnTo>
                  <a:lnTo>
                    <a:pt x="13" y="663"/>
                  </a:lnTo>
                  <a:lnTo>
                    <a:pt x="12" y="659"/>
                  </a:lnTo>
                  <a:lnTo>
                    <a:pt x="12" y="655"/>
                  </a:lnTo>
                  <a:lnTo>
                    <a:pt x="11" y="651"/>
                  </a:lnTo>
                  <a:lnTo>
                    <a:pt x="11" y="647"/>
                  </a:lnTo>
                  <a:lnTo>
                    <a:pt x="10" y="643"/>
                  </a:lnTo>
                  <a:lnTo>
                    <a:pt x="10" y="639"/>
                  </a:lnTo>
                  <a:lnTo>
                    <a:pt x="9" y="635"/>
                  </a:lnTo>
                  <a:lnTo>
                    <a:pt x="9" y="631"/>
                  </a:lnTo>
                  <a:lnTo>
                    <a:pt x="8" y="627"/>
                  </a:lnTo>
                  <a:lnTo>
                    <a:pt x="8" y="623"/>
                  </a:lnTo>
                  <a:lnTo>
                    <a:pt x="8" y="619"/>
                  </a:lnTo>
                  <a:lnTo>
                    <a:pt x="7" y="615"/>
                  </a:lnTo>
                  <a:lnTo>
                    <a:pt x="7" y="610"/>
                  </a:lnTo>
                  <a:lnTo>
                    <a:pt x="6" y="606"/>
                  </a:lnTo>
                  <a:lnTo>
                    <a:pt x="6" y="602"/>
                  </a:lnTo>
                  <a:lnTo>
                    <a:pt x="6" y="598"/>
                  </a:lnTo>
                  <a:lnTo>
                    <a:pt x="5" y="594"/>
                  </a:lnTo>
                  <a:lnTo>
                    <a:pt x="5" y="590"/>
                  </a:lnTo>
                  <a:lnTo>
                    <a:pt x="4" y="586"/>
                  </a:lnTo>
                  <a:lnTo>
                    <a:pt x="4" y="582"/>
                  </a:lnTo>
                  <a:lnTo>
                    <a:pt x="4" y="578"/>
                  </a:lnTo>
                  <a:lnTo>
                    <a:pt x="4" y="574"/>
                  </a:lnTo>
                  <a:lnTo>
                    <a:pt x="3" y="570"/>
                  </a:lnTo>
                  <a:lnTo>
                    <a:pt x="3" y="566"/>
                  </a:lnTo>
                  <a:lnTo>
                    <a:pt x="3" y="562"/>
                  </a:lnTo>
                  <a:lnTo>
                    <a:pt x="2" y="557"/>
                  </a:lnTo>
                  <a:lnTo>
                    <a:pt x="2" y="553"/>
                  </a:lnTo>
                  <a:lnTo>
                    <a:pt x="2" y="549"/>
                  </a:lnTo>
                  <a:lnTo>
                    <a:pt x="2" y="545"/>
                  </a:lnTo>
                  <a:lnTo>
                    <a:pt x="2" y="541"/>
                  </a:lnTo>
                  <a:lnTo>
                    <a:pt x="1" y="537"/>
                  </a:lnTo>
                  <a:lnTo>
                    <a:pt x="1" y="533"/>
                  </a:lnTo>
                  <a:lnTo>
                    <a:pt x="1" y="529"/>
                  </a:lnTo>
                  <a:lnTo>
                    <a:pt x="1" y="525"/>
                  </a:lnTo>
                  <a:lnTo>
                    <a:pt x="1" y="521"/>
                  </a:lnTo>
                  <a:lnTo>
                    <a:pt x="1" y="517"/>
                  </a:lnTo>
                  <a:lnTo>
                    <a:pt x="0" y="512"/>
                  </a:lnTo>
                  <a:lnTo>
                    <a:pt x="0" y="508"/>
                  </a:lnTo>
                  <a:lnTo>
                    <a:pt x="0" y="504"/>
                  </a:lnTo>
                  <a:lnTo>
                    <a:pt x="0" y="500"/>
                  </a:lnTo>
                  <a:lnTo>
                    <a:pt x="0" y="496"/>
                  </a:lnTo>
                  <a:lnTo>
                    <a:pt x="0" y="492"/>
                  </a:lnTo>
                  <a:lnTo>
                    <a:pt x="0" y="488"/>
                  </a:lnTo>
                  <a:lnTo>
                    <a:pt x="0" y="484"/>
                  </a:lnTo>
                  <a:lnTo>
                    <a:pt x="0" y="480"/>
                  </a:lnTo>
                  <a:lnTo>
                    <a:pt x="0" y="476"/>
                  </a:lnTo>
                  <a:lnTo>
                    <a:pt x="0" y="471"/>
                  </a:lnTo>
                  <a:lnTo>
                    <a:pt x="0" y="467"/>
                  </a:lnTo>
                  <a:lnTo>
                    <a:pt x="0" y="463"/>
                  </a:lnTo>
                  <a:lnTo>
                    <a:pt x="0" y="459"/>
                  </a:lnTo>
                  <a:lnTo>
                    <a:pt x="0" y="455"/>
                  </a:lnTo>
                  <a:lnTo>
                    <a:pt x="0" y="451"/>
                  </a:lnTo>
                  <a:lnTo>
                    <a:pt x="0" y="447"/>
                  </a:lnTo>
                  <a:lnTo>
                    <a:pt x="1" y="443"/>
                  </a:lnTo>
                  <a:lnTo>
                    <a:pt x="1" y="439"/>
                  </a:lnTo>
                  <a:lnTo>
                    <a:pt x="1" y="435"/>
                  </a:lnTo>
                  <a:lnTo>
                    <a:pt x="1" y="430"/>
                  </a:lnTo>
                  <a:lnTo>
                    <a:pt x="1" y="426"/>
                  </a:lnTo>
                  <a:lnTo>
                    <a:pt x="1" y="422"/>
                  </a:lnTo>
                  <a:lnTo>
                    <a:pt x="2" y="418"/>
                  </a:lnTo>
                  <a:lnTo>
                    <a:pt x="2" y="414"/>
                  </a:lnTo>
                  <a:lnTo>
                    <a:pt x="2" y="410"/>
                  </a:lnTo>
                  <a:lnTo>
                    <a:pt x="2" y="406"/>
                  </a:lnTo>
                  <a:lnTo>
                    <a:pt x="2" y="402"/>
                  </a:lnTo>
                  <a:lnTo>
                    <a:pt x="3" y="398"/>
                  </a:lnTo>
                  <a:lnTo>
                    <a:pt x="3" y="394"/>
                  </a:lnTo>
                  <a:lnTo>
                    <a:pt x="3" y="390"/>
                  </a:lnTo>
                  <a:lnTo>
                    <a:pt x="4" y="386"/>
                  </a:lnTo>
                  <a:lnTo>
                    <a:pt x="4" y="381"/>
                  </a:lnTo>
                  <a:lnTo>
                    <a:pt x="4" y="377"/>
                  </a:lnTo>
                  <a:lnTo>
                    <a:pt x="4" y="373"/>
                  </a:lnTo>
                  <a:lnTo>
                    <a:pt x="5" y="369"/>
                  </a:lnTo>
                  <a:lnTo>
                    <a:pt x="5" y="365"/>
                  </a:lnTo>
                  <a:lnTo>
                    <a:pt x="6" y="361"/>
                  </a:lnTo>
                  <a:lnTo>
                    <a:pt x="6" y="357"/>
                  </a:lnTo>
                  <a:lnTo>
                    <a:pt x="6" y="353"/>
                  </a:lnTo>
                  <a:lnTo>
                    <a:pt x="7" y="349"/>
                  </a:lnTo>
                  <a:lnTo>
                    <a:pt x="7" y="345"/>
                  </a:lnTo>
                  <a:lnTo>
                    <a:pt x="8" y="341"/>
                  </a:lnTo>
                  <a:lnTo>
                    <a:pt x="8" y="337"/>
                  </a:lnTo>
                  <a:lnTo>
                    <a:pt x="8" y="333"/>
                  </a:lnTo>
                  <a:lnTo>
                    <a:pt x="9" y="329"/>
                  </a:lnTo>
                  <a:lnTo>
                    <a:pt x="9" y="324"/>
                  </a:lnTo>
                  <a:lnTo>
                    <a:pt x="10" y="320"/>
                  </a:lnTo>
                  <a:lnTo>
                    <a:pt x="10" y="316"/>
                  </a:lnTo>
                  <a:lnTo>
                    <a:pt x="11" y="312"/>
                  </a:lnTo>
                  <a:lnTo>
                    <a:pt x="11" y="308"/>
                  </a:lnTo>
                  <a:lnTo>
                    <a:pt x="12" y="304"/>
                  </a:lnTo>
                  <a:lnTo>
                    <a:pt x="12" y="300"/>
                  </a:lnTo>
                  <a:lnTo>
                    <a:pt x="13" y="296"/>
                  </a:lnTo>
                  <a:lnTo>
                    <a:pt x="14" y="292"/>
                  </a:lnTo>
                  <a:lnTo>
                    <a:pt x="14" y="288"/>
                  </a:lnTo>
                  <a:lnTo>
                    <a:pt x="15" y="284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17" y="272"/>
                  </a:lnTo>
                  <a:lnTo>
                    <a:pt x="17" y="268"/>
                  </a:lnTo>
                  <a:lnTo>
                    <a:pt x="18" y="264"/>
                  </a:lnTo>
                  <a:lnTo>
                    <a:pt x="19" y="260"/>
                  </a:lnTo>
                  <a:lnTo>
                    <a:pt x="19" y="256"/>
                  </a:lnTo>
                  <a:lnTo>
                    <a:pt x="20" y="252"/>
                  </a:lnTo>
                  <a:lnTo>
                    <a:pt x="21" y="248"/>
                  </a:lnTo>
                  <a:lnTo>
                    <a:pt x="22" y="244"/>
                  </a:lnTo>
                  <a:lnTo>
                    <a:pt x="23" y="239"/>
                  </a:lnTo>
                  <a:lnTo>
                    <a:pt x="23" y="235"/>
                  </a:lnTo>
                  <a:lnTo>
                    <a:pt x="24" y="231"/>
                  </a:lnTo>
                  <a:lnTo>
                    <a:pt x="25" y="227"/>
                  </a:lnTo>
                  <a:lnTo>
                    <a:pt x="25" y="223"/>
                  </a:lnTo>
                  <a:lnTo>
                    <a:pt x="26" y="219"/>
                  </a:lnTo>
                  <a:lnTo>
                    <a:pt x="27" y="215"/>
                  </a:lnTo>
                  <a:lnTo>
                    <a:pt x="28" y="211"/>
                  </a:lnTo>
                  <a:lnTo>
                    <a:pt x="29" y="207"/>
                  </a:lnTo>
                  <a:lnTo>
                    <a:pt x="30" y="203"/>
                  </a:lnTo>
                  <a:lnTo>
                    <a:pt x="31" y="199"/>
                  </a:lnTo>
                  <a:lnTo>
                    <a:pt x="31" y="195"/>
                  </a:lnTo>
                  <a:lnTo>
                    <a:pt x="32" y="191"/>
                  </a:lnTo>
                  <a:lnTo>
                    <a:pt x="33" y="187"/>
                  </a:lnTo>
                  <a:lnTo>
                    <a:pt x="34" y="183"/>
                  </a:lnTo>
                  <a:lnTo>
                    <a:pt x="35" y="179"/>
                  </a:lnTo>
                  <a:lnTo>
                    <a:pt x="36" y="175"/>
                  </a:lnTo>
                  <a:lnTo>
                    <a:pt x="37" y="171"/>
                  </a:lnTo>
                  <a:lnTo>
                    <a:pt x="38" y="167"/>
                  </a:lnTo>
                  <a:lnTo>
                    <a:pt x="39" y="163"/>
                  </a:lnTo>
                  <a:lnTo>
                    <a:pt x="40" y="159"/>
                  </a:lnTo>
                  <a:lnTo>
                    <a:pt x="41" y="156"/>
                  </a:lnTo>
                  <a:lnTo>
                    <a:pt x="42" y="151"/>
                  </a:lnTo>
                  <a:lnTo>
                    <a:pt x="43" y="147"/>
                  </a:lnTo>
                  <a:lnTo>
                    <a:pt x="44" y="144"/>
                  </a:lnTo>
                  <a:lnTo>
                    <a:pt x="45" y="140"/>
                  </a:lnTo>
                  <a:lnTo>
                    <a:pt x="46" y="136"/>
                  </a:lnTo>
                  <a:lnTo>
                    <a:pt x="47" y="132"/>
                  </a:lnTo>
                  <a:lnTo>
                    <a:pt x="49" y="128"/>
                  </a:lnTo>
                  <a:lnTo>
                    <a:pt x="50" y="124"/>
                  </a:lnTo>
                  <a:lnTo>
                    <a:pt x="51" y="120"/>
                  </a:lnTo>
                  <a:lnTo>
                    <a:pt x="52" y="116"/>
                  </a:lnTo>
                  <a:lnTo>
                    <a:pt x="53" y="112"/>
                  </a:lnTo>
                  <a:lnTo>
                    <a:pt x="54" y="108"/>
                  </a:lnTo>
                  <a:lnTo>
                    <a:pt x="55" y="104"/>
                  </a:lnTo>
                  <a:lnTo>
                    <a:pt x="57" y="100"/>
                  </a:lnTo>
                  <a:lnTo>
                    <a:pt x="58" y="96"/>
                  </a:lnTo>
                  <a:lnTo>
                    <a:pt x="59" y="92"/>
                  </a:lnTo>
                  <a:lnTo>
                    <a:pt x="60" y="89"/>
                  </a:lnTo>
                  <a:lnTo>
                    <a:pt x="61" y="85"/>
                  </a:lnTo>
                  <a:lnTo>
                    <a:pt x="63" y="81"/>
                  </a:lnTo>
                  <a:lnTo>
                    <a:pt x="64" y="77"/>
                  </a:lnTo>
                  <a:lnTo>
                    <a:pt x="65" y="73"/>
                  </a:lnTo>
                  <a:lnTo>
                    <a:pt x="67" y="69"/>
                  </a:lnTo>
                  <a:lnTo>
                    <a:pt x="68" y="65"/>
                  </a:lnTo>
                  <a:lnTo>
                    <a:pt x="69" y="61"/>
                  </a:lnTo>
                  <a:lnTo>
                    <a:pt x="70" y="57"/>
                  </a:lnTo>
                  <a:lnTo>
                    <a:pt x="72" y="53"/>
                  </a:lnTo>
                  <a:lnTo>
                    <a:pt x="73" y="50"/>
                  </a:lnTo>
                  <a:lnTo>
                    <a:pt x="74" y="46"/>
                  </a:lnTo>
                  <a:lnTo>
                    <a:pt x="76" y="42"/>
                  </a:lnTo>
                  <a:lnTo>
                    <a:pt x="77" y="38"/>
                  </a:lnTo>
                  <a:lnTo>
                    <a:pt x="79" y="34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3" y="23"/>
                  </a:lnTo>
                  <a:lnTo>
                    <a:pt x="84" y="19"/>
                  </a:lnTo>
                  <a:lnTo>
                    <a:pt x="86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0" y="4"/>
                  </a:lnTo>
                  <a:lnTo>
                    <a:pt x="92" y="0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/>
          </p:nvSpPr>
          <p:spPr bwMode="auto">
            <a:xfrm>
              <a:off x="2864" y="1552"/>
              <a:ext cx="814" cy="2174"/>
            </a:xfrm>
            <a:custGeom>
              <a:avLst/>
              <a:gdLst>
                <a:gd name="T0" fmla="*/ 354 w 814"/>
                <a:gd name="T1" fmla="*/ 2146 h 2174"/>
                <a:gd name="T2" fmla="*/ 326 w 814"/>
                <a:gd name="T3" fmla="*/ 2115 h 2174"/>
                <a:gd name="T4" fmla="*/ 299 w 814"/>
                <a:gd name="T5" fmla="*/ 2082 h 2174"/>
                <a:gd name="T6" fmla="*/ 273 w 814"/>
                <a:gd name="T7" fmla="*/ 2049 h 2174"/>
                <a:gd name="T8" fmla="*/ 247 w 814"/>
                <a:gd name="T9" fmla="*/ 2015 h 2174"/>
                <a:gd name="T10" fmla="*/ 224 w 814"/>
                <a:gd name="T11" fmla="*/ 1980 h 2174"/>
                <a:gd name="T12" fmla="*/ 201 w 814"/>
                <a:gd name="T13" fmla="*/ 1944 h 2174"/>
                <a:gd name="T14" fmla="*/ 179 w 814"/>
                <a:gd name="T15" fmla="*/ 1908 h 2174"/>
                <a:gd name="T16" fmla="*/ 158 w 814"/>
                <a:gd name="T17" fmla="*/ 1871 h 2174"/>
                <a:gd name="T18" fmla="*/ 139 w 814"/>
                <a:gd name="T19" fmla="*/ 1833 h 2174"/>
                <a:gd name="T20" fmla="*/ 121 w 814"/>
                <a:gd name="T21" fmla="*/ 1795 h 2174"/>
                <a:gd name="T22" fmla="*/ 104 w 814"/>
                <a:gd name="T23" fmla="*/ 1756 h 2174"/>
                <a:gd name="T24" fmla="*/ 88 w 814"/>
                <a:gd name="T25" fmla="*/ 1717 h 2174"/>
                <a:gd name="T26" fmla="*/ 74 w 814"/>
                <a:gd name="T27" fmla="*/ 1677 h 2174"/>
                <a:gd name="T28" fmla="*/ 60 w 814"/>
                <a:gd name="T29" fmla="*/ 1637 h 2174"/>
                <a:gd name="T30" fmla="*/ 49 w 814"/>
                <a:gd name="T31" fmla="*/ 1596 h 2174"/>
                <a:gd name="T32" fmla="*/ 38 w 814"/>
                <a:gd name="T33" fmla="*/ 1555 h 2174"/>
                <a:gd name="T34" fmla="*/ 28 w 814"/>
                <a:gd name="T35" fmla="*/ 1514 h 2174"/>
                <a:gd name="T36" fmla="*/ 20 w 814"/>
                <a:gd name="T37" fmla="*/ 1472 h 2174"/>
                <a:gd name="T38" fmla="*/ 14 w 814"/>
                <a:gd name="T39" fmla="*/ 1431 h 2174"/>
                <a:gd name="T40" fmla="*/ 8 w 814"/>
                <a:gd name="T41" fmla="*/ 1389 h 2174"/>
                <a:gd name="T42" fmla="*/ 4 w 814"/>
                <a:gd name="T43" fmla="*/ 1347 h 2174"/>
                <a:gd name="T44" fmla="*/ 1 w 814"/>
                <a:gd name="T45" fmla="*/ 1304 h 2174"/>
                <a:gd name="T46" fmla="*/ 0 w 814"/>
                <a:gd name="T47" fmla="*/ 1262 h 2174"/>
                <a:gd name="T48" fmla="*/ 0 w 814"/>
                <a:gd name="T49" fmla="*/ 1220 h 2174"/>
                <a:gd name="T50" fmla="*/ 1 w 814"/>
                <a:gd name="T51" fmla="*/ 1177 h 2174"/>
                <a:gd name="T52" fmla="*/ 3 w 814"/>
                <a:gd name="T53" fmla="*/ 1135 h 2174"/>
                <a:gd name="T54" fmla="*/ 7 w 814"/>
                <a:gd name="T55" fmla="*/ 1093 h 2174"/>
                <a:gd name="T56" fmla="*/ 12 w 814"/>
                <a:gd name="T57" fmla="*/ 1051 h 2174"/>
                <a:gd name="T58" fmla="*/ 19 w 814"/>
                <a:gd name="T59" fmla="*/ 1009 h 2174"/>
                <a:gd name="T60" fmla="*/ 27 w 814"/>
                <a:gd name="T61" fmla="*/ 968 h 2174"/>
                <a:gd name="T62" fmla="*/ 36 w 814"/>
                <a:gd name="T63" fmla="*/ 926 h 2174"/>
                <a:gd name="T64" fmla="*/ 46 w 814"/>
                <a:gd name="T65" fmla="*/ 885 h 2174"/>
                <a:gd name="T66" fmla="*/ 58 w 814"/>
                <a:gd name="T67" fmla="*/ 844 h 2174"/>
                <a:gd name="T68" fmla="*/ 71 w 814"/>
                <a:gd name="T69" fmla="*/ 804 h 2174"/>
                <a:gd name="T70" fmla="*/ 85 w 814"/>
                <a:gd name="T71" fmla="*/ 764 h 2174"/>
                <a:gd name="T72" fmla="*/ 101 w 814"/>
                <a:gd name="T73" fmla="*/ 725 h 2174"/>
                <a:gd name="T74" fmla="*/ 117 w 814"/>
                <a:gd name="T75" fmla="*/ 686 h 2174"/>
                <a:gd name="T76" fmla="*/ 135 w 814"/>
                <a:gd name="T77" fmla="*/ 648 h 2174"/>
                <a:gd name="T78" fmla="*/ 154 w 814"/>
                <a:gd name="T79" fmla="*/ 610 h 2174"/>
                <a:gd name="T80" fmla="*/ 175 w 814"/>
                <a:gd name="T81" fmla="*/ 573 h 2174"/>
                <a:gd name="T82" fmla="*/ 196 w 814"/>
                <a:gd name="T83" fmla="*/ 536 h 2174"/>
                <a:gd name="T84" fmla="*/ 219 w 814"/>
                <a:gd name="T85" fmla="*/ 501 h 2174"/>
                <a:gd name="T86" fmla="*/ 243 w 814"/>
                <a:gd name="T87" fmla="*/ 465 h 2174"/>
                <a:gd name="T88" fmla="*/ 267 w 814"/>
                <a:gd name="T89" fmla="*/ 431 h 2174"/>
                <a:gd name="T90" fmla="*/ 293 w 814"/>
                <a:gd name="T91" fmla="*/ 398 h 2174"/>
                <a:gd name="T92" fmla="*/ 320 w 814"/>
                <a:gd name="T93" fmla="*/ 365 h 2174"/>
                <a:gd name="T94" fmla="*/ 348 w 814"/>
                <a:gd name="T95" fmla="*/ 333 h 2174"/>
                <a:gd name="T96" fmla="*/ 377 w 814"/>
                <a:gd name="T97" fmla="*/ 302 h 2174"/>
                <a:gd name="T98" fmla="*/ 407 w 814"/>
                <a:gd name="T99" fmla="*/ 272 h 2174"/>
                <a:gd name="T100" fmla="*/ 438 w 814"/>
                <a:gd name="T101" fmla="*/ 243 h 2174"/>
                <a:gd name="T102" fmla="*/ 470 w 814"/>
                <a:gd name="T103" fmla="*/ 215 h 2174"/>
                <a:gd name="T104" fmla="*/ 502 w 814"/>
                <a:gd name="T105" fmla="*/ 188 h 2174"/>
                <a:gd name="T106" fmla="*/ 536 w 814"/>
                <a:gd name="T107" fmla="*/ 162 h 2174"/>
                <a:gd name="T108" fmla="*/ 570 w 814"/>
                <a:gd name="T109" fmla="*/ 137 h 2174"/>
                <a:gd name="T110" fmla="*/ 605 w 814"/>
                <a:gd name="T111" fmla="*/ 113 h 2174"/>
                <a:gd name="T112" fmla="*/ 641 w 814"/>
                <a:gd name="T113" fmla="*/ 90 h 2174"/>
                <a:gd name="T114" fmla="*/ 677 w 814"/>
                <a:gd name="T115" fmla="*/ 69 h 2174"/>
                <a:gd name="T116" fmla="*/ 714 w 814"/>
                <a:gd name="T117" fmla="*/ 48 h 2174"/>
                <a:gd name="T118" fmla="*/ 752 w 814"/>
                <a:gd name="T119" fmla="*/ 29 h 2174"/>
                <a:gd name="T120" fmla="*/ 790 w 814"/>
                <a:gd name="T121" fmla="*/ 11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4" h="2174">
                  <a:moveTo>
                    <a:pt x="380" y="2174"/>
                  </a:moveTo>
                  <a:lnTo>
                    <a:pt x="377" y="2171"/>
                  </a:lnTo>
                  <a:lnTo>
                    <a:pt x="374" y="2168"/>
                  </a:lnTo>
                  <a:lnTo>
                    <a:pt x="371" y="2165"/>
                  </a:lnTo>
                  <a:lnTo>
                    <a:pt x="368" y="2162"/>
                  </a:lnTo>
                  <a:lnTo>
                    <a:pt x="365" y="2159"/>
                  </a:lnTo>
                  <a:lnTo>
                    <a:pt x="362" y="2156"/>
                  </a:lnTo>
                  <a:lnTo>
                    <a:pt x="360" y="2153"/>
                  </a:lnTo>
                  <a:lnTo>
                    <a:pt x="357" y="2150"/>
                  </a:lnTo>
                  <a:lnTo>
                    <a:pt x="354" y="2146"/>
                  </a:lnTo>
                  <a:lnTo>
                    <a:pt x="351" y="2143"/>
                  </a:lnTo>
                  <a:lnTo>
                    <a:pt x="348" y="2140"/>
                  </a:lnTo>
                  <a:lnTo>
                    <a:pt x="345" y="2137"/>
                  </a:lnTo>
                  <a:lnTo>
                    <a:pt x="343" y="2134"/>
                  </a:lnTo>
                  <a:lnTo>
                    <a:pt x="340" y="2131"/>
                  </a:lnTo>
                  <a:lnTo>
                    <a:pt x="337" y="2128"/>
                  </a:lnTo>
                  <a:lnTo>
                    <a:pt x="334" y="2125"/>
                  </a:lnTo>
                  <a:lnTo>
                    <a:pt x="331" y="2121"/>
                  </a:lnTo>
                  <a:lnTo>
                    <a:pt x="328" y="2118"/>
                  </a:lnTo>
                  <a:lnTo>
                    <a:pt x="326" y="2115"/>
                  </a:lnTo>
                  <a:lnTo>
                    <a:pt x="323" y="2112"/>
                  </a:lnTo>
                  <a:lnTo>
                    <a:pt x="320" y="2108"/>
                  </a:lnTo>
                  <a:lnTo>
                    <a:pt x="318" y="2105"/>
                  </a:lnTo>
                  <a:lnTo>
                    <a:pt x="315" y="2102"/>
                  </a:lnTo>
                  <a:lnTo>
                    <a:pt x="312" y="2099"/>
                  </a:lnTo>
                  <a:lnTo>
                    <a:pt x="309" y="2095"/>
                  </a:lnTo>
                  <a:lnTo>
                    <a:pt x="307" y="2092"/>
                  </a:lnTo>
                  <a:lnTo>
                    <a:pt x="304" y="2089"/>
                  </a:lnTo>
                  <a:lnTo>
                    <a:pt x="301" y="2086"/>
                  </a:lnTo>
                  <a:lnTo>
                    <a:pt x="299" y="2082"/>
                  </a:lnTo>
                  <a:lnTo>
                    <a:pt x="296" y="2079"/>
                  </a:lnTo>
                  <a:lnTo>
                    <a:pt x="293" y="2076"/>
                  </a:lnTo>
                  <a:lnTo>
                    <a:pt x="291" y="2072"/>
                  </a:lnTo>
                  <a:lnTo>
                    <a:pt x="288" y="2069"/>
                  </a:lnTo>
                  <a:lnTo>
                    <a:pt x="286" y="2066"/>
                  </a:lnTo>
                  <a:lnTo>
                    <a:pt x="283" y="2063"/>
                  </a:lnTo>
                  <a:lnTo>
                    <a:pt x="280" y="2059"/>
                  </a:lnTo>
                  <a:lnTo>
                    <a:pt x="278" y="2056"/>
                  </a:lnTo>
                  <a:lnTo>
                    <a:pt x="275" y="2052"/>
                  </a:lnTo>
                  <a:lnTo>
                    <a:pt x="273" y="2049"/>
                  </a:lnTo>
                  <a:lnTo>
                    <a:pt x="270" y="2046"/>
                  </a:lnTo>
                  <a:lnTo>
                    <a:pt x="267" y="2042"/>
                  </a:lnTo>
                  <a:lnTo>
                    <a:pt x="265" y="2039"/>
                  </a:lnTo>
                  <a:lnTo>
                    <a:pt x="262" y="2035"/>
                  </a:lnTo>
                  <a:lnTo>
                    <a:pt x="260" y="2032"/>
                  </a:lnTo>
                  <a:lnTo>
                    <a:pt x="257" y="2029"/>
                  </a:lnTo>
                  <a:lnTo>
                    <a:pt x="255" y="2025"/>
                  </a:lnTo>
                  <a:lnTo>
                    <a:pt x="252" y="2022"/>
                  </a:lnTo>
                  <a:lnTo>
                    <a:pt x="250" y="2018"/>
                  </a:lnTo>
                  <a:lnTo>
                    <a:pt x="247" y="2015"/>
                  </a:lnTo>
                  <a:lnTo>
                    <a:pt x="245" y="2011"/>
                  </a:lnTo>
                  <a:lnTo>
                    <a:pt x="243" y="2008"/>
                  </a:lnTo>
                  <a:lnTo>
                    <a:pt x="240" y="2004"/>
                  </a:lnTo>
                  <a:lnTo>
                    <a:pt x="238" y="2001"/>
                  </a:lnTo>
                  <a:lnTo>
                    <a:pt x="235" y="1997"/>
                  </a:lnTo>
                  <a:lnTo>
                    <a:pt x="233" y="1994"/>
                  </a:lnTo>
                  <a:lnTo>
                    <a:pt x="231" y="1990"/>
                  </a:lnTo>
                  <a:lnTo>
                    <a:pt x="228" y="1987"/>
                  </a:lnTo>
                  <a:lnTo>
                    <a:pt x="226" y="1984"/>
                  </a:lnTo>
                  <a:lnTo>
                    <a:pt x="224" y="1980"/>
                  </a:lnTo>
                  <a:lnTo>
                    <a:pt x="221" y="1976"/>
                  </a:lnTo>
                  <a:lnTo>
                    <a:pt x="219" y="1973"/>
                  </a:lnTo>
                  <a:lnTo>
                    <a:pt x="217" y="1969"/>
                  </a:lnTo>
                  <a:lnTo>
                    <a:pt x="214" y="1966"/>
                  </a:lnTo>
                  <a:lnTo>
                    <a:pt x="212" y="1962"/>
                  </a:lnTo>
                  <a:lnTo>
                    <a:pt x="210" y="1959"/>
                  </a:lnTo>
                  <a:lnTo>
                    <a:pt x="207" y="1955"/>
                  </a:lnTo>
                  <a:lnTo>
                    <a:pt x="205" y="1951"/>
                  </a:lnTo>
                  <a:lnTo>
                    <a:pt x="203" y="1948"/>
                  </a:lnTo>
                  <a:lnTo>
                    <a:pt x="201" y="1944"/>
                  </a:lnTo>
                  <a:lnTo>
                    <a:pt x="198" y="1941"/>
                  </a:lnTo>
                  <a:lnTo>
                    <a:pt x="196" y="1937"/>
                  </a:lnTo>
                  <a:lnTo>
                    <a:pt x="194" y="1933"/>
                  </a:lnTo>
                  <a:lnTo>
                    <a:pt x="192" y="1930"/>
                  </a:lnTo>
                  <a:lnTo>
                    <a:pt x="190" y="1926"/>
                  </a:lnTo>
                  <a:lnTo>
                    <a:pt x="188" y="1922"/>
                  </a:lnTo>
                  <a:lnTo>
                    <a:pt x="185" y="1919"/>
                  </a:lnTo>
                  <a:lnTo>
                    <a:pt x="183" y="1915"/>
                  </a:lnTo>
                  <a:lnTo>
                    <a:pt x="181" y="1911"/>
                  </a:lnTo>
                  <a:lnTo>
                    <a:pt x="179" y="1908"/>
                  </a:lnTo>
                  <a:lnTo>
                    <a:pt x="177" y="1904"/>
                  </a:lnTo>
                  <a:lnTo>
                    <a:pt x="175" y="1900"/>
                  </a:lnTo>
                  <a:lnTo>
                    <a:pt x="173" y="1897"/>
                  </a:lnTo>
                  <a:lnTo>
                    <a:pt x="171" y="1893"/>
                  </a:lnTo>
                  <a:lnTo>
                    <a:pt x="168" y="1889"/>
                  </a:lnTo>
                  <a:lnTo>
                    <a:pt x="166" y="1886"/>
                  </a:lnTo>
                  <a:lnTo>
                    <a:pt x="164" y="1882"/>
                  </a:lnTo>
                  <a:lnTo>
                    <a:pt x="162" y="1878"/>
                  </a:lnTo>
                  <a:lnTo>
                    <a:pt x="160" y="1874"/>
                  </a:lnTo>
                  <a:lnTo>
                    <a:pt x="158" y="1871"/>
                  </a:lnTo>
                  <a:lnTo>
                    <a:pt x="156" y="1867"/>
                  </a:lnTo>
                  <a:lnTo>
                    <a:pt x="154" y="1863"/>
                  </a:lnTo>
                  <a:lnTo>
                    <a:pt x="153" y="1860"/>
                  </a:lnTo>
                  <a:lnTo>
                    <a:pt x="151" y="1856"/>
                  </a:lnTo>
                  <a:lnTo>
                    <a:pt x="149" y="1852"/>
                  </a:lnTo>
                  <a:lnTo>
                    <a:pt x="147" y="1848"/>
                  </a:lnTo>
                  <a:lnTo>
                    <a:pt x="145" y="1844"/>
                  </a:lnTo>
                  <a:lnTo>
                    <a:pt x="143" y="1841"/>
                  </a:lnTo>
                  <a:lnTo>
                    <a:pt x="141" y="1837"/>
                  </a:lnTo>
                  <a:lnTo>
                    <a:pt x="139" y="1833"/>
                  </a:lnTo>
                  <a:lnTo>
                    <a:pt x="137" y="1829"/>
                  </a:lnTo>
                  <a:lnTo>
                    <a:pt x="135" y="1826"/>
                  </a:lnTo>
                  <a:lnTo>
                    <a:pt x="134" y="1822"/>
                  </a:lnTo>
                  <a:lnTo>
                    <a:pt x="132" y="1818"/>
                  </a:lnTo>
                  <a:lnTo>
                    <a:pt x="130" y="1814"/>
                  </a:lnTo>
                  <a:lnTo>
                    <a:pt x="128" y="1810"/>
                  </a:lnTo>
                  <a:lnTo>
                    <a:pt x="126" y="1806"/>
                  </a:lnTo>
                  <a:lnTo>
                    <a:pt x="124" y="1803"/>
                  </a:lnTo>
                  <a:lnTo>
                    <a:pt x="123" y="1799"/>
                  </a:lnTo>
                  <a:lnTo>
                    <a:pt x="121" y="1795"/>
                  </a:lnTo>
                  <a:lnTo>
                    <a:pt x="119" y="1791"/>
                  </a:lnTo>
                  <a:lnTo>
                    <a:pt x="117" y="1787"/>
                  </a:lnTo>
                  <a:lnTo>
                    <a:pt x="116" y="1783"/>
                  </a:lnTo>
                  <a:lnTo>
                    <a:pt x="114" y="1780"/>
                  </a:lnTo>
                  <a:lnTo>
                    <a:pt x="112" y="1776"/>
                  </a:lnTo>
                  <a:lnTo>
                    <a:pt x="111" y="1772"/>
                  </a:lnTo>
                  <a:lnTo>
                    <a:pt x="109" y="1768"/>
                  </a:lnTo>
                  <a:lnTo>
                    <a:pt x="107" y="1764"/>
                  </a:lnTo>
                  <a:lnTo>
                    <a:pt x="106" y="1760"/>
                  </a:lnTo>
                  <a:lnTo>
                    <a:pt x="104" y="1756"/>
                  </a:lnTo>
                  <a:lnTo>
                    <a:pt x="102" y="1752"/>
                  </a:lnTo>
                  <a:lnTo>
                    <a:pt x="101" y="1748"/>
                  </a:lnTo>
                  <a:lnTo>
                    <a:pt x="99" y="1744"/>
                  </a:lnTo>
                  <a:lnTo>
                    <a:pt x="98" y="1741"/>
                  </a:lnTo>
                  <a:lnTo>
                    <a:pt x="96" y="1737"/>
                  </a:lnTo>
                  <a:lnTo>
                    <a:pt x="94" y="1733"/>
                  </a:lnTo>
                  <a:lnTo>
                    <a:pt x="93" y="1729"/>
                  </a:lnTo>
                  <a:lnTo>
                    <a:pt x="91" y="1725"/>
                  </a:lnTo>
                  <a:lnTo>
                    <a:pt x="90" y="1721"/>
                  </a:lnTo>
                  <a:lnTo>
                    <a:pt x="88" y="1717"/>
                  </a:lnTo>
                  <a:lnTo>
                    <a:pt x="87" y="1713"/>
                  </a:lnTo>
                  <a:lnTo>
                    <a:pt x="85" y="1709"/>
                  </a:lnTo>
                  <a:lnTo>
                    <a:pt x="84" y="1705"/>
                  </a:lnTo>
                  <a:lnTo>
                    <a:pt x="82" y="1701"/>
                  </a:lnTo>
                  <a:lnTo>
                    <a:pt x="81" y="1697"/>
                  </a:lnTo>
                  <a:lnTo>
                    <a:pt x="79" y="1693"/>
                  </a:lnTo>
                  <a:lnTo>
                    <a:pt x="78" y="1689"/>
                  </a:lnTo>
                  <a:lnTo>
                    <a:pt x="77" y="1685"/>
                  </a:lnTo>
                  <a:lnTo>
                    <a:pt x="75" y="1681"/>
                  </a:lnTo>
                  <a:lnTo>
                    <a:pt x="74" y="1677"/>
                  </a:lnTo>
                  <a:lnTo>
                    <a:pt x="72" y="1673"/>
                  </a:lnTo>
                  <a:lnTo>
                    <a:pt x="71" y="1669"/>
                  </a:lnTo>
                  <a:lnTo>
                    <a:pt x="70" y="1665"/>
                  </a:lnTo>
                  <a:lnTo>
                    <a:pt x="68" y="1661"/>
                  </a:lnTo>
                  <a:lnTo>
                    <a:pt x="67" y="1657"/>
                  </a:lnTo>
                  <a:lnTo>
                    <a:pt x="66" y="1653"/>
                  </a:lnTo>
                  <a:lnTo>
                    <a:pt x="64" y="1649"/>
                  </a:lnTo>
                  <a:lnTo>
                    <a:pt x="63" y="1645"/>
                  </a:lnTo>
                  <a:lnTo>
                    <a:pt x="62" y="1641"/>
                  </a:lnTo>
                  <a:lnTo>
                    <a:pt x="60" y="1637"/>
                  </a:lnTo>
                  <a:lnTo>
                    <a:pt x="59" y="1633"/>
                  </a:lnTo>
                  <a:lnTo>
                    <a:pt x="58" y="1629"/>
                  </a:lnTo>
                  <a:lnTo>
                    <a:pt x="57" y="1625"/>
                  </a:lnTo>
                  <a:lnTo>
                    <a:pt x="55" y="1621"/>
                  </a:lnTo>
                  <a:lnTo>
                    <a:pt x="54" y="1617"/>
                  </a:lnTo>
                  <a:lnTo>
                    <a:pt x="53" y="1613"/>
                  </a:lnTo>
                  <a:lnTo>
                    <a:pt x="52" y="1609"/>
                  </a:lnTo>
                  <a:lnTo>
                    <a:pt x="51" y="1604"/>
                  </a:lnTo>
                  <a:lnTo>
                    <a:pt x="50" y="1600"/>
                  </a:lnTo>
                  <a:lnTo>
                    <a:pt x="49" y="1596"/>
                  </a:lnTo>
                  <a:lnTo>
                    <a:pt x="47" y="1592"/>
                  </a:lnTo>
                  <a:lnTo>
                    <a:pt x="46" y="1588"/>
                  </a:lnTo>
                  <a:lnTo>
                    <a:pt x="45" y="1584"/>
                  </a:lnTo>
                  <a:lnTo>
                    <a:pt x="44" y="1580"/>
                  </a:lnTo>
                  <a:lnTo>
                    <a:pt x="43" y="1576"/>
                  </a:lnTo>
                  <a:lnTo>
                    <a:pt x="42" y="1572"/>
                  </a:lnTo>
                  <a:lnTo>
                    <a:pt x="41" y="1568"/>
                  </a:lnTo>
                  <a:lnTo>
                    <a:pt x="40" y="1564"/>
                  </a:lnTo>
                  <a:lnTo>
                    <a:pt x="39" y="1560"/>
                  </a:lnTo>
                  <a:lnTo>
                    <a:pt x="38" y="1555"/>
                  </a:lnTo>
                  <a:lnTo>
                    <a:pt x="37" y="1551"/>
                  </a:lnTo>
                  <a:lnTo>
                    <a:pt x="36" y="1547"/>
                  </a:lnTo>
                  <a:lnTo>
                    <a:pt x="35" y="1543"/>
                  </a:lnTo>
                  <a:lnTo>
                    <a:pt x="34" y="1539"/>
                  </a:lnTo>
                  <a:lnTo>
                    <a:pt x="33" y="1535"/>
                  </a:lnTo>
                  <a:lnTo>
                    <a:pt x="32" y="1531"/>
                  </a:lnTo>
                  <a:lnTo>
                    <a:pt x="31" y="1526"/>
                  </a:lnTo>
                  <a:lnTo>
                    <a:pt x="30" y="1522"/>
                  </a:lnTo>
                  <a:lnTo>
                    <a:pt x="29" y="1518"/>
                  </a:lnTo>
                  <a:lnTo>
                    <a:pt x="28" y="1514"/>
                  </a:lnTo>
                  <a:lnTo>
                    <a:pt x="28" y="1510"/>
                  </a:lnTo>
                  <a:lnTo>
                    <a:pt x="27" y="1506"/>
                  </a:lnTo>
                  <a:lnTo>
                    <a:pt x="26" y="1502"/>
                  </a:lnTo>
                  <a:lnTo>
                    <a:pt x="25" y="1497"/>
                  </a:lnTo>
                  <a:lnTo>
                    <a:pt x="24" y="1493"/>
                  </a:lnTo>
                  <a:lnTo>
                    <a:pt x="23" y="1489"/>
                  </a:lnTo>
                  <a:lnTo>
                    <a:pt x="23" y="1485"/>
                  </a:lnTo>
                  <a:lnTo>
                    <a:pt x="22" y="1481"/>
                  </a:lnTo>
                  <a:lnTo>
                    <a:pt x="21" y="1477"/>
                  </a:lnTo>
                  <a:lnTo>
                    <a:pt x="20" y="1472"/>
                  </a:lnTo>
                  <a:lnTo>
                    <a:pt x="20" y="1468"/>
                  </a:lnTo>
                  <a:lnTo>
                    <a:pt x="19" y="1464"/>
                  </a:lnTo>
                  <a:lnTo>
                    <a:pt x="18" y="1460"/>
                  </a:lnTo>
                  <a:lnTo>
                    <a:pt x="17" y="1456"/>
                  </a:lnTo>
                  <a:lnTo>
                    <a:pt x="17" y="1452"/>
                  </a:lnTo>
                  <a:lnTo>
                    <a:pt x="16" y="1447"/>
                  </a:lnTo>
                  <a:lnTo>
                    <a:pt x="15" y="1443"/>
                  </a:lnTo>
                  <a:lnTo>
                    <a:pt x="15" y="1439"/>
                  </a:lnTo>
                  <a:lnTo>
                    <a:pt x="14" y="1435"/>
                  </a:lnTo>
                  <a:lnTo>
                    <a:pt x="14" y="1431"/>
                  </a:lnTo>
                  <a:lnTo>
                    <a:pt x="13" y="1427"/>
                  </a:lnTo>
                  <a:lnTo>
                    <a:pt x="12" y="1422"/>
                  </a:lnTo>
                  <a:lnTo>
                    <a:pt x="12" y="1418"/>
                  </a:lnTo>
                  <a:lnTo>
                    <a:pt x="11" y="1414"/>
                  </a:lnTo>
                  <a:lnTo>
                    <a:pt x="11" y="1410"/>
                  </a:lnTo>
                  <a:lnTo>
                    <a:pt x="10" y="1405"/>
                  </a:lnTo>
                  <a:lnTo>
                    <a:pt x="10" y="1401"/>
                  </a:lnTo>
                  <a:lnTo>
                    <a:pt x="9" y="1397"/>
                  </a:lnTo>
                  <a:lnTo>
                    <a:pt x="9" y="1393"/>
                  </a:lnTo>
                  <a:lnTo>
                    <a:pt x="8" y="1389"/>
                  </a:lnTo>
                  <a:lnTo>
                    <a:pt x="8" y="1384"/>
                  </a:lnTo>
                  <a:lnTo>
                    <a:pt x="7" y="1380"/>
                  </a:lnTo>
                  <a:lnTo>
                    <a:pt x="7" y="1376"/>
                  </a:lnTo>
                  <a:lnTo>
                    <a:pt x="6" y="1372"/>
                  </a:lnTo>
                  <a:lnTo>
                    <a:pt x="6" y="1368"/>
                  </a:lnTo>
                  <a:lnTo>
                    <a:pt x="6" y="1363"/>
                  </a:lnTo>
                  <a:lnTo>
                    <a:pt x="5" y="1359"/>
                  </a:lnTo>
                  <a:lnTo>
                    <a:pt x="5" y="1355"/>
                  </a:lnTo>
                  <a:lnTo>
                    <a:pt x="4" y="1351"/>
                  </a:lnTo>
                  <a:lnTo>
                    <a:pt x="4" y="1347"/>
                  </a:lnTo>
                  <a:lnTo>
                    <a:pt x="4" y="1342"/>
                  </a:lnTo>
                  <a:lnTo>
                    <a:pt x="3" y="1338"/>
                  </a:lnTo>
                  <a:lnTo>
                    <a:pt x="3" y="1334"/>
                  </a:lnTo>
                  <a:lnTo>
                    <a:pt x="3" y="1330"/>
                  </a:lnTo>
                  <a:lnTo>
                    <a:pt x="2" y="1326"/>
                  </a:lnTo>
                  <a:lnTo>
                    <a:pt x="2" y="1321"/>
                  </a:lnTo>
                  <a:lnTo>
                    <a:pt x="2" y="1317"/>
                  </a:lnTo>
                  <a:lnTo>
                    <a:pt x="2" y="1313"/>
                  </a:lnTo>
                  <a:lnTo>
                    <a:pt x="1" y="1309"/>
                  </a:lnTo>
                  <a:lnTo>
                    <a:pt x="1" y="1304"/>
                  </a:lnTo>
                  <a:lnTo>
                    <a:pt x="1" y="1300"/>
                  </a:lnTo>
                  <a:lnTo>
                    <a:pt x="1" y="1296"/>
                  </a:lnTo>
                  <a:lnTo>
                    <a:pt x="1" y="1292"/>
                  </a:lnTo>
                  <a:lnTo>
                    <a:pt x="0" y="1288"/>
                  </a:lnTo>
                  <a:lnTo>
                    <a:pt x="0" y="1283"/>
                  </a:lnTo>
                  <a:lnTo>
                    <a:pt x="0" y="1279"/>
                  </a:lnTo>
                  <a:lnTo>
                    <a:pt x="0" y="1275"/>
                  </a:lnTo>
                  <a:lnTo>
                    <a:pt x="0" y="1270"/>
                  </a:lnTo>
                  <a:lnTo>
                    <a:pt x="0" y="1266"/>
                  </a:lnTo>
                  <a:lnTo>
                    <a:pt x="0" y="1262"/>
                  </a:lnTo>
                  <a:lnTo>
                    <a:pt x="0" y="1258"/>
                  </a:lnTo>
                  <a:lnTo>
                    <a:pt x="0" y="1254"/>
                  </a:lnTo>
                  <a:lnTo>
                    <a:pt x="0" y="1249"/>
                  </a:lnTo>
                  <a:lnTo>
                    <a:pt x="0" y="1245"/>
                  </a:lnTo>
                  <a:lnTo>
                    <a:pt x="0" y="1241"/>
                  </a:lnTo>
                  <a:lnTo>
                    <a:pt x="0" y="1237"/>
                  </a:lnTo>
                  <a:lnTo>
                    <a:pt x="0" y="1232"/>
                  </a:lnTo>
                  <a:lnTo>
                    <a:pt x="0" y="1228"/>
                  </a:lnTo>
                  <a:lnTo>
                    <a:pt x="0" y="1224"/>
                  </a:lnTo>
                  <a:lnTo>
                    <a:pt x="0" y="1220"/>
                  </a:lnTo>
                  <a:lnTo>
                    <a:pt x="0" y="1215"/>
                  </a:lnTo>
                  <a:lnTo>
                    <a:pt x="0" y="1211"/>
                  </a:lnTo>
                  <a:lnTo>
                    <a:pt x="0" y="1207"/>
                  </a:lnTo>
                  <a:lnTo>
                    <a:pt x="0" y="1203"/>
                  </a:lnTo>
                  <a:lnTo>
                    <a:pt x="0" y="1199"/>
                  </a:lnTo>
                  <a:lnTo>
                    <a:pt x="0" y="1194"/>
                  </a:lnTo>
                  <a:lnTo>
                    <a:pt x="0" y="1190"/>
                  </a:lnTo>
                  <a:lnTo>
                    <a:pt x="0" y="1186"/>
                  </a:lnTo>
                  <a:lnTo>
                    <a:pt x="1" y="1182"/>
                  </a:lnTo>
                  <a:lnTo>
                    <a:pt x="1" y="1177"/>
                  </a:lnTo>
                  <a:lnTo>
                    <a:pt x="1" y="1173"/>
                  </a:lnTo>
                  <a:lnTo>
                    <a:pt x="1" y="1169"/>
                  </a:lnTo>
                  <a:lnTo>
                    <a:pt x="1" y="1165"/>
                  </a:lnTo>
                  <a:lnTo>
                    <a:pt x="2" y="1161"/>
                  </a:lnTo>
                  <a:lnTo>
                    <a:pt x="2" y="1156"/>
                  </a:lnTo>
                  <a:lnTo>
                    <a:pt x="2" y="1152"/>
                  </a:lnTo>
                  <a:lnTo>
                    <a:pt x="2" y="1148"/>
                  </a:lnTo>
                  <a:lnTo>
                    <a:pt x="3" y="1144"/>
                  </a:lnTo>
                  <a:lnTo>
                    <a:pt x="3" y="1139"/>
                  </a:lnTo>
                  <a:lnTo>
                    <a:pt x="3" y="1135"/>
                  </a:lnTo>
                  <a:lnTo>
                    <a:pt x="4" y="1131"/>
                  </a:lnTo>
                  <a:lnTo>
                    <a:pt x="4" y="1127"/>
                  </a:lnTo>
                  <a:lnTo>
                    <a:pt x="4" y="1123"/>
                  </a:lnTo>
                  <a:lnTo>
                    <a:pt x="5" y="1118"/>
                  </a:lnTo>
                  <a:lnTo>
                    <a:pt x="5" y="1114"/>
                  </a:lnTo>
                  <a:lnTo>
                    <a:pt x="6" y="1110"/>
                  </a:lnTo>
                  <a:lnTo>
                    <a:pt x="6" y="1106"/>
                  </a:lnTo>
                  <a:lnTo>
                    <a:pt x="6" y="1101"/>
                  </a:lnTo>
                  <a:lnTo>
                    <a:pt x="7" y="1097"/>
                  </a:lnTo>
                  <a:lnTo>
                    <a:pt x="7" y="1093"/>
                  </a:lnTo>
                  <a:lnTo>
                    <a:pt x="8" y="1089"/>
                  </a:lnTo>
                  <a:lnTo>
                    <a:pt x="8" y="1085"/>
                  </a:lnTo>
                  <a:lnTo>
                    <a:pt x="9" y="1080"/>
                  </a:lnTo>
                  <a:lnTo>
                    <a:pt x="9" y="1076"/>
                  </a:lnTo>
                  <a:lnTo>
                    <a:pt x="10" y="1072"/>
                  </a:lnTo>
                  <a:lnTo>
                    <a:pt x="10" y="1068"/>
                  </a:lnTo>
                  <a:lnTo>
                    <a:pt x="11" y="1064"/>
                  </a:lnTo>
                  <a:lnTo>
                    <a:pt x="11" y="1059"/>
                  </a:lnTo>
                  <a:lnTo>
                    <a:pt x="12" y="1055"/>
                  </a:lnTo>
                  <a:lnTo>
                    <a:pt x="12" y="1051"/>
                  </a:lnTo>
                  <a:lnTo>
                    <a:pt x="13" y="1047"/>
                  </a:lnTo>
                  <a:lnTo>
                    <a:pt x="14" y="1043"/>
                  </a:lnTo>
                  <a:lnTo>
                    <a:pt x="14" y="1039"/>
                  </a:lnTo>
                  <a:lnTo>
                    <a:pt x="15" y="1034"/>
                  </a:lnTo>
                  <a:lnTo>
                    <a:pt x="15" y="1030"/>
                  </a:lnTo>
                  <a:lnTo>
                    <a:pt x="16" y="1026"/>
                  </a:lnTo>
                  <a:lnTo>
                    <a:pt x="17" y="1022"/>
                  </a:lnTo>
                  <a:lnTo>
                    <a:pt x="17" y="1018"/>
                  </a:lnTo>
                  <a:lnTo>
                    <a:pt x="18" y="1013"/>
                  </a:lnTo>
                  <a:lnTo>
                    <a:pt x="19" y="1009"/>
                  </a:lnTo>
                  <a:lnTo>
                    <a:pt x="20" y="1005"/>
                  </a:lnTo>
                  <a:lnTo>
                    <a:pt x="20" y="1001"/>
                  </a:lnTo>
                  <a:lnTo>
                    <a:pt x="21" y="997"/>
                  </a:lnTo>
                  <a:lnTo>
                    <a:pt x="22" y="992"/>
                  </a:lnTo>
                  <a:lnTo>
                    <a:pt x="23" y="988"/>
                  </a:lnTo>
                  <a:lnTo>
                    <a:pt x="23" y="984"/>
                  </a:lnTo>
                  <a:lnTo>
                    <a:pt x="24" y="980"/>
                  </a:lnTo>
                  <a:lnTo>
                    <a:pt x="25" y="976"/>
                  </a:lnTo>
                  <a:lnTo>
                    <a:pt x="26" y="972"/>
                  </a:lnTo>
                  <a:lnTo>
                    <a:pt x="27" y="968"/>
                  </a:lnTo>
                  <a:lnTo>
                    <a:pt x="28" y="964"/>
                  </a:lnTo>
                  <a:lnTo>
                    <a:pt x="28" y="959"/>
                  </a:lnTo>
                  <a:lnTo>
                    <a:pt x="29" y="955"/>
                  </a:lnTo>
                  <a:lnTo>
                    <a:pt x="30" y="951"/>
                  </a:lnTo>
                  <a:lnTo>
                    <a:pt x="31" y="947"/>
                  </a:lnTo>
                  <a:lnTo>
                    <a:pt x="32" y="943"/>
                  </a:lnTo>
                  <a:lnTo>
                    <a:pt x="33" y="939"/>
                  </a:lnTo>
                  <a:lnTo>
                    <a:pt x="34" y="934"/>
                  </a:lnTo>
                  <a:lnTo>
                    <a:pt x="35" y="930"/>
                  </a:lnTo>
                  <a:lnTo>
                    <a:pt x="36" y="926"/>
                  </a:lnTo>
                  <a:lnTo>
                    <a:pt x="37" y="922"/>
                  </a:lnTo>
                  <a:lnTo>
                    <a:pt x="38" y="918"/>
                  </a:lnTo>
                  <a:lnTo>
                    <a:pt x="39" y="914"/>
                  </a:lnTo>
                  <a:lnTo>
                    <a:pt x="40" y="910"/>
                  </a:lnTo>
                  <a:lnTo>
                    <a:pt x="41" y="906"/>
                  </a:lnTo>
                  <a:lnTo>
                    <a:pt x="42" y="902"/>
                  </a:lnTo>
                  <a:lnTo>
                    <a:pt x="43" y="898"/>
                  </a:lnTo>
                  <a:lnTo>
                    <a:pt x="44" y="893"/>
                  </a:lnTo>
                  <a:lnTo>
                    <a:pt x="45" y="889"/>
                  </a:lnTo>
                  <a:lnTo>
                    <a:pt x="46" y="885"/>
                  </a:lnTo>
                  <a:lnTo>
                    <a:pt x="47" y="881"/>
                  </a:lnTo>
                  <a:lnTo>
                    <a:pt x="49" y="877"/>
                  </a:lnTo>
                  <a:lnTo>
                    <a:pt x="50" y="873"/>
                  </a:lnTo>
                  <a:lnTo>
                    <a:pt x="51" y="869"/>
                  </a:lnTo>
                  <a:lnTo>
                    <a:pt x="52" y="865"/>
                  </a:lnTo>
                  <a:lnTo>
                    <a:pt x="53" y="861"/>
                  </a:lnTo>
                  <a:lnTo>
                    <a:pt x="54" y="857"/>
                  </a:lnTo>
                  <a:lnTo>
                    <a:pt x="55" y="853"/>
                  </a:lnTo>
                  <a:lnTo>
                    <a:pt x="57" y="849"/>
                  </a:lnTo>
                  <a:lnTo>
                    <a:pt x="58" y="844"/>
                  </a:lnTo>
                  <a:lnTo>
                    <a:pt x="59" y="840"/>
                  </a:lnTo>
                  <a:lnTo>
                    <a:pt x="60" y="836"/>
                  </a:lnTo>
                  <a:lnTo>
                    <a:pt x="62" y="832"/>
                  </a:lnTo>
                  <a:lnTo>
                    <a:pt x="63" y="828"/>
                  </a:lnTo>
                  <a:lnTo>
                    <a:pt x="64" y="824"/>
                  </a:lnTo>
                  <a:lnTo>
                    <a:pt x="66" y="820"/>
                  </a:lnTo>
                  <a:lnTo>
                    <a:pt x="67" y="816"/>
                  </a:lnTo>
                  <a:lnTo>
                    <a:pt x="68" y="812"/>
                  </a:lnTo>
                  <a:lnTo>
                    <a:pt x="70" y="808"/>
                  </a:lnTo>
                  <a:lnTo>
                    <a:pt x="71" y="804"/>
                  </a:lnTo>
                  <a:lnTo>
                    <a:pt x="72" y="800"/>
                  </a:lnTo>
                  <a:lnTo>
                    <a:pt x="74" y="796"/>
                  </a:lnTo>
                  <a:lnTo>
                    <a:pt x="75" y="792"/>
                  </a:lnTo>
                  <a:lnTo>
                    <a:pt x="77" y="788"/>
                  </a:lnTo>
                  <a:lnTo>
                    <a:pt x="78" y="784"/>
                  </a:lnTo>
                  <a:lnTo>
                    <a:pt x="79" y="780"/>
                  </a:lnTo>
                  <a:lnTo>
                    <a:pt x="81" y="776"/>
                  </a:lnTo>
                  <a:lnTo>
                    <a:pt x="82" y="772"/>
                  </a:lnTo>
                  <a:lnTo>
                    <a:pt x="84" y="768"/>
                  </a:lnTo>
                  <a:lnTo>
                    <a:pt x="85" y="764"/>
                  </a:lnTo>
                  <a:lnTo>
                    <a:pt x="87" y="761"/>
                  </a:lnTo>
                  <a:lnTo>
                    <a:pt x="88" y="756"/>
                  </a:lnTo>
                  <a:lnTo>
                    <a:pt x="90" y="752"/>
                  </a:lnTo>
                  <a:lnTo>
                    <a:pt x="91" y="749"/>
                  </a:lnTo>
                  <a:lnTo>
                    <a:pt x="93" y="745"/>
                  </a:lnTo>
                  <a:lnTo>
                    <a:pt x="94" y="741"/>
                  </a:lnTo>
                  <a:lnTo>
                    <a:pt x="96" y="737"/>
                  </a:lnTo>
                  <a:lnTo>
                    <a:pt x="98" y="733"/>
                  </a:lnTo>
                  <a:lnTo>
                    <a:pt x="99" y="729"/>
                  </a:lnTo>
                  <a:lnTo>
                    <a:pt x="101" y="725"/>
                  </a:lnTo>
                  <a:lnTo>
                    <a:pt x="102" y="721"/>
                  </a:lnTo>
                  <a:lnTo>
                    <a:pt x="104" y="717"/>
                  </a:lnTo>
                  <a:lnTo>
                    <a:pt x="106" y="713"/>
                  </a:lnTo>
                  <a:lnTo>
                    <a:pt x="107" y="709"/>
                  </a:lnTo>
                  <a:lnTo>
                    <a:pt x="109" y="705"/>
                  </a:lnTo>
                  <a:lnTo>
                    <a:pt x="111" y="702"/>
                  </a:lnTo>
                  <a:lnTo>
                    <a:pt x="112" y="698"/>
                  </a:lnTo>
                  <a:lnTo>
                    <a:pt x="114" y="694"/>
                  </a:lnTo>
                  <a:lnTo>
                    <a:pt x="116" y="690"/>
                  </a:lnTo>
                  <a:lnTo>
                    <a:pt x="117" y="686"/>
                  </a:lnTo>
                  <a:lnTo>
                    <a:pt x="119" y="682"/>
                  </a:lnTo>
                  <a:lnTo>
                    <a:pt x="121" y="678"/>
                  </a:lnTo>
                  <a:lnTo>
                    <a:pt x="123" y="675"/>
                  </a:lnTo>
                  <a:lnTo>
                    <a:pt x="124" y="671"/>
                  </a:lnTo>
                  <a:lnTo>
                    <a:pt x="126" y="667"/>
                  </a:lnTo>
                  <a:lnTo>
                    <a:pt x="128" y="663"/>
                  </a:lnTo>
                  <a:lnTo>
                    <a:pt x="130" y="659"/>
                  </a:lnTo>
                  <a:lnTo>
                    <a:pt x="132" y="655"/>
                  </a:lnTo>
                  <a:lnTo>
                    <a:pt x="134" y="651"/>
                  </a:lnTo>
                  <a:lnTo>
                    <a:pt x="135" y="648"/>
                  </a:lnTo>
                  <a:lnTo>
                    <a:pt x="137" y="644"/>
                  </a:lnTo>
                  <a:lnTo>
                    <a:pt x="139" y="640"/>
                  </a:lnTo>
                  <a:lnTo>
                    <a:pt x="141" y="636"/>
                  </a:lnTo>
                  <a:lnTo>
                    <a:pt x="143" y="633"/>
                  </a:lnTo>
                  <a:lnTo>
                    <a:pt x="145" y="629"/>
                  </a:lnTo>
                  <a:lnTo>
                    <a:pt x="147" y="625"/>
                  </a:lnTo>
                  <a:lnTo>
                    <a:pt x="149" y="621"/>
                  </a:lnTo>
                  <a:lnTo>
                    <a:pt x="151" y="617"/>
                  </a:lnTo>
                  <a:lnTo>
                    <a:pt x="153" y="614"/>
                  </a:lnTo>
                  <a:lnTo>
                    <a:pt x="154" y="610"/>
                  </a:lnTo>
                  <a:lnTo>
                    <a:pt x="156" y="606"/>
                  </a:lnTo>
                  <a:lnTo>
                    <a:pt x="158" y="602"/>
                  </a:lnTo>
                  <a:lnTo>
                    <a:pt x="160" y="599"/>
                  </a:lnTo>
                  <a:lnTo>
                    <a:pt x="162" y="595"/>
                  </a:lnTo>
                  <a:lnTo>
                    <a:pt x="164" y="591"/>
                  </a:lnTo>
                  <a:lnTo>
                    <a:pt x="166" y="588"/>
                  </a:lnTo>
                  <a:lnTo>
                    <a:pt x="168" y="584"/>
                  </a:lnTo>
                  <a:lnTo>
                    <a:pt x="171" y="580"/>
                  </a:lnTo>
                  <a:lnTo>
                    <a:pt x="173" y="577"/>
                  </a:lnTo>
                  <a:lnTo>
                    <a:pt x="175" y="573"/>
                  </a:lnTo>
                  <a:lnTo>
                    <a:pt x="177" y="569"/>
                  </a:lnTo>
                  <a:lnTo>
                    <a:pt x="179" y="566"/>
                  </a:lnTo>
                  <a:lnTo>
                    <a:pt x="181" y="562"/>
                  </a:lnTo>
                  <a:lnTo>
                    <a:pt x="183" y="558"/>
                  </a:lnTo>
                  <a:lnTo>
                    <a:pt x="185" y="555"/>
                  </a:lnTo>
                  <a:lnTo>
                    <a:pt x="188" y="551"/>
                  </a:lnTo>
                  <a:lnTo>
                    <a:pt x="190" y="547"/>
                  </a:lnTo>
                  <a:lnTo>
                    <a:pt x="192" y="544"/>
                  </a:lnTo>
                  <a:lnTo>
                    <a:pt x="194" y="540"/>
                  </a:lnTo>
                  <a:lnTo>
                    <a:pt x="196" y="536"/>
                  </a:lnTo>
                  <a:lnTo>
                    <a:pt x="198" y="533"/>
                  </a:lnTo>
                  <a:lnTo>
                    <a:pt x="201" y="529"/>
                  </a:lnTo>
                  <a:lnTo>
                    <a:pt x="203" y="525"/>
                  </a:lnTo>
                  <a:lnTo>
                    <a:pt x="205" y="522"/>
                  </a:lnTo>
                  <a:lnTo>
                    <a:pt x="207" y="518"/>
                  </a:lnTo>
                  <a:lnTo>
                    <a:pt x="210" y="515"/>
                  </a:lnTo>
                  <a:lnTo>
                    <a:pt x="212" y="511"/>
                  </a:lnTo>
                  <a:lnTo>
                    <a:pt x="214" y="508"/>
                  </a:lnTo>
                  <a:lnTo>
                    <a:pt x="217" y="504"/>
                  </a:lnTo>
                  <a:lnTo>
                    <a:pt x="219" y="501"/>
                  </a:lnTo>
                  <a:lnTo>
                    <a:pt x="221" y="497"/>
                  </a:lnTo>
                  <a:lnTo>
                    <a:pt x="224" y="493"/>
                  </a:lnTo>
                  <a:lnTo>
                    <a:pt x="226" y="490"/>
                  </a:lnTo>
                  <a:lnTo>
                    <a:pt x="228" y="487"/>
                  </a:lnTo>
                  <a:lnTo>
                    <a:pt x="231" y="483"/>
                  </a:lnTo>
                  <a:lnTo>
                    <a:pt x="233" y="479"/>
                  </a:lnTo>
                  <a:lnTo>
                    <a:pt x="235" y="476"/>
                  </a:lnTo>
                  <a:lnTo>
                    <a:pt x="238" y="472"/>
                  </a:lnTo>
                  <a:lnTo>
                    <a:pt x="240" y="469"/>
                  </a:lnTo>
                  <a:lnTo>
                    <a:pt x="243" y="465"/>
                  </a:lnTo>
                  <a:lnTo>
                    <a:pt x="245" y="462"/>
                  </a:lnTo>
                  <a:lnTo>
                    <a:pt x="247" y="459"/>
                  </a:lnTo>
                  <a:lnTo>
                    <a:pt x="250" y="455"/>
                  </a:lnTo>
                  <a:lnTo>
                    <a:pt x="252" y="452"/>
                  </a:lnTo>
                  <a:lnTo>
                    <a:pt x="255" y="448"/>
                  </a:lnTo>
                  <a:lnTo>
                    <a:pt x="257" y="445"/>
                  </a:lnTo>
                  <a:lnTo>
                    <a:pt x="260" y="441"/>
                  </a:lnTo>
                  <a:lnTo>
                    <a:pt x="262" y="438"/>
                  </a:lnTo>
                  <a:lnTo>
                    <a:pt x="265" y="435"/>
                  </a:lnTo>
                  <a:lnTo>
                    <a:pt x="267" y="431"/>
                  </a:lnTo>
                  <a:lnTo>
                    <a:pt x="270" y="428"/>
                  </a:lnTo>
                  <a:lnTo>
                    <a:pt x="273" y="424"/>
                  </a:lnTo>
                  <a:lnTo>
                    <a:pt x="275" y="421"/>
                  </a:lnTo>
                  <a:lnTo>
                    <a:pt x="278" y="418"/>
                  </a:lnTo>
                  <a:lnTo>
                    <a:pt x="280" y="414"/>
                  </a:lnTo>
                  <a:lnTo>
                    <a:pt x="283" y="411"/>
                  </a:lnTo>
                  <a:lnTo>
                    <a:pt x="286" y="407"/>
                  </a:lnTo>
                  <a:lnTo>
                    <a:pt x="288" y="404"/>
                  </a:lnTo>
                  <a:lnTo>
                    <a:pt x="291" y="401"/>
                  </a:lnTo>
                  <a:lnTo>
                    <a:pt x="293" y="398"/>
                  </a:lnTo>
                  <a:lnTo>
                    <a:pt x="296" y="394"/>
                  </a:lnTo>
                  <a:lnTo>
                    <a:pt x="299" y="391"/>
                  </a:lnTo>
                  <a:lnTo>
                    <a:pt x="301" y="388"/>
                  </a:lnTo>
                  <a:lnTo>
                    <a:pt x="304" y="384"/>
                  </a:lnTo>
                  <a:lnTo>
                    <a:pt x="307" y="381"/>
                  </a:lnTo>
                  <a:lnTo>
                    <a:pt x="309" y="378"/>
                  </a:lnTo>
                  <a:lnTo>
                    <a:pt x="312" y="375"/>
                  </a:lnTo>
                  <a:lnTo>
                    <a:pt x="315" y="371"/>
                  </a:lnTo>
                  <a:lnTo>
                    <a:pt x="318" y="368"/>
                  </a:lnTo>
                  <a:lnTo>
                    <a:pt x="320" y="365"/>
                  </a:lnTo>
                  <a:lnTo>
                    <a:pt x="323" y="362"/>
                  </a:lnTo>
                  <a:lnTo>
                    <a:pt x="326" y="358"/>
                  </a:lnTo>
                  <a:lnTo>
                    <a:pt x="328" y="355"/>
                  </a:lnTo>
                  <a:lnTo>
                    <a:pt x="331" y="352"/>
                  </a:lnTo>
                  <a:lnTo>
                    <a:pt x="334" y="349"/>
                  </a:lnTo>
                  <a:lnTo>
                    <a:pt x="337" y="346"/>
                  </a:lnTo>
                  <a:lnTo>
                    <a:pt x="340" y="343"/>
                  </a:lnTo>
                  <a:lnTo>
                    <a:pt x="343" y="339"/>
                  </a:lnTo>
                  <a:lnTo>
                    <a:pt x="345" y="336"/>
                  </a:lnTo>
                  <a:lnTo>
                    <a:pt x="348" y="333"/>
                  </a:lnTo>
                  <a:lnTo>
                    <a:pt x="351" y="330"/>
                  </a:lnTo>
                  <a:lnTo>
                    <a:pt x="354" y="327"/>
                  </a:lnTo>
                  <a:lnTo>
                    <a:pt x="357" y="324"/>
                  </a:lnTo>
                  <a:lnTo>
                    <a:pt x="360" y="321"/>
                  </a:lnTo>
                  <a:lnTo>
                    <a:pt x="362" y="317"/>
                  </a:lnTo>
                  <a:lnTo>
                    <a:pt x="365" y="314"/>
                  </a:lnTo>
                  <a:lnTo>
                    <a:pt x="368" y="311"/>
                  </a:lnTo>
                  <a:lnTo>
                    <a:pt x="371" y="308"/>
                  </a:lnTo>
                  <a:lnTo>
                    <a:pt x="374" y="305"/>
                  </a:lnTo>
                  <a:lnTo>
                    <a:pt x="377" y="302"/>
                  </a:lnTo>
                  <a:lnTo>
                    <a:pt x="380" y="299"/>
                  </a:lnTo>
                  <a:lnTo>
                    <a:pt x="383" y="296"/>
                  </a:lnTo>
                  <a:lnTo>
                    <a:pt x="386" y="293"/>
                  </a:lnTo>
                  <a:lnTo>
                    <a:pt x="389" y="290"/>
                  </a:lnTo>
                  <a:lnTo>
                    <a:pt x="392" y="287"/>
                  </a:lnTo>
                  <a:lnTo>
                    <a:pt x="395" y="284"/>
                  </a:lnTo>
                  <a:lnTo>
                    <a:pt x="398" y="281"/>
                  </a:lnTo>
                  <a:lnTo>
                    <a:pt x="401" y="278"/>
                  </a:lnTo>
                  <a:lnTo>
                    <a:pt x="404" y="275"/>
                  </a:lnTo>
                  <a:lnTo>
                    <a:pt x="407" y="272"/>
                  </a:lnTo>
                  <a:lnTo>
                    <a:pt x="410" y="269"/>
                  </a:lnTo>
                  <a:lnTo>
                    <a:pt x="413" y="266"/>
                  </a:lnTo>
                  <a:lnTo>
                    <a:pt x="416" y="263"/>
                  </a:lnTo>
                  <a:lnTo>
                    <a:pt x="419" y="260"/>
                  </a:lnTo>
                  <a:lnTo>
                    <a:pt x="422" y="257"/>
                  </a:lnTo>
                  <a:lnTo>
                    <a:pt x="425" y="255"/>
                  </a:lnTo>
                  <a:lnTo>
                    <a:pt x="429" y="252"/>
                  </a:lnTo>
                  <a:lnTo>
                    <a:pt x="432" y="249"/>
                  </a:lnTo>
                  <a:lnTo>
                    <a:pt x="435" y="246"/>
                  </a:lnTo>
                  <a:lnTo>
                    <a:pt x="438" y="243"/>
                  </a:lnTo>
                  <a:lnTo>
                    <a:pt x="441" y="240"/>
                  </a:lnTo>
                  <a:lnTo>
                    <a:pt x="444" y="237"/>
                  </a:lnTo>
                  <a:lnTo>
                    <a:pt x="447" y="234"/>
                  </a:lnTo>
                  <a:lnTo>
                    <a:pt x="450" y="232"/>
                  </a:lnTo>
                  <a:lnTo>
                    <a:pt x="454" y="229"/>
                  </a:lnTo>
                  <a:lnTo>
                    <a:pt x="457" y="226"/>
                  </a:lnTo>
                  <a:lnTo>
                    <a:pt x="460" y="223"/>
                  </a:lnTo>
                  <a:lnTo>
                    <a:pt x="463" y="221"/>
                  </a:lnTo>
                  <a:lnTo>
                    <a:pt x="467" y="218"/>
                  </a:lnTo>
                  <a:lnTo>
                    <a:pt x="470" y="215"/>
                  </a:lnTo>
                  <a:lnTo>
                    <a:pt x="473" y="212"/>
                  </a:lnTo>
                  <a:lnTo>
                    <a:pt x="476" y="209"/>
                  </a:lnTo>
                  <a:lnTo>
                    <a:pt x="479" y="207"/>
                  </a:lnTo>
                  <a:lnTo>
                    <a:pt x="483" y="204"/>
                  </a:lnTo>
                  <a:lnTo>
                    <a:pt x="486" y="201"/>
                  </a:lnTo>
                  <a:lnTo>
                    <a:pt x="489" y="199"/>
                  </a:lnTo>
                  <a:lnTo>
                    <a:pt x="492" y="196"/>
                  </a:lnTo>
                  <a:lnTo>
                    <a:pt x="496" y="193"/>
                  </a:lnTo>
                  <a:lnTo>
                    <a:pt x="499" y="191"/>
                  </a:lnTo>
                  <a:lnTo>
                    <a:pt x="502" y="188"/>
                  </a:lnTo>
                  <a:lnTo>
                    <a:pt x="505" y="185"/>
                  </a:lnTo>
                  <a:lnTo>
                    <a:pt x="509" y="182"/>
                  </a:lnTo>
                  <a:lnTo>
                    <a:pt x="512" y="180"/>
                  </a:lnTo>
                  <a:lnTo>
                    <a:pt x="516" y="177"/>
                  </a:lnTo>
                  <a:lnTo>
                    <a:pt x="519" y="175"/>
                  </a:lnTo>
                  <a:lnTo>
                    <a:pt x="522" y="172"/>
                  </a:lnTo>
                  <a:lnTo>
                    <a:pt x="526" y="170"/>
                  </a:lnTo>
                  <a:lnTo>
                    <a:pt x="529" y="167"/>
                  </a:lnTo>
                  <a:lnTo>
                    <a:pt x="532" y="164"/>
                  </a:lnTo>
                  <a:lnTo>
                    <a:pt x="536" y="162"/>
                  </a:lnTo>
                  <a:lnTo>
                    <a:pt x="539" y="159"/>
                  </a:lnTo>
                  <a:lnTo>
                    <a:pt x="542" y="157"/>
                  </a:lnTo>
                  <a:lnTo>
                    <a:pt x="546" y="154"/>
                  </a:lnTo>
                  <a:lnTo>
                    <a:pt x="549" y="152"/>
                  </a:lnTo>
                  <a:lnTo>
                    <a:pt x="553" y="149"/>
                  </a:lnTo>
                  <a:lnTo>
                    <a:pt x="556" y="147"/>
                  </a:lnTo>
                  <a:lnTo>
                    <a:pt x="560" y="144"/>
                  </a:lnTo>
                  <a:lnTo>
                    <a:pt x="563" y="142"/>
                  </a:lnTo>
                  <a:lnTo>
                    <a:pt x="567" y="139"/>
                  </a:lnTo>
                  <a:lnTo>
                    <a:pt x="570" y="137"/>
                  </a:lnTo>
                  <a:lnTo>
                    <a:pt x="574" y="134"/>
                  </a:lnTo>
                  <a:lnTo>
                    <a:pt x="577" y="132"/>
                  </a:lnTo>
                  <a:lnTo>
                    <a:pt x="580" y="130"/>
                  </a:lnTo>
                  <a:lnTo>
                    <a:pt x="584" y="127"/>
                  </a:lnTo>
                  <a:lnTo>
                    <a:pt x="587" y="125"/>
                  </a:lnTo>
                  <a:lnTo>
                    <a:pt x="591" y="122"/>
                  </a:lnTo>
                  <a:lnTo>
                    <a:pt x="594" y="120"/>
                  </a:lnTo>
                  <a:lnTo>
                    <a:pt x="598" y="118"/>
                  </a:lnTo>
                  <a:lnTo>
                    <a:pt x="601" y="115"/>
                  </a:lnTo>
                  <a:lnTo>
                    <a:pt x="605" y="113"/>
                  </a:lnTo>
                  <a:lnTo>
                    <a:pt x="608" y="111"/>
                  </a:lnTo>
                  <a:lnTo>
                    <a:pt x="612" y="108"/>
                  </a:lnTo>
                  <a:lnTo>
                    <a:pt x="616" y="106"/>
                  </a:lnTo>
                  <a:lnTo>
                    <a:pt x="619" y="104"/>
                  </a:lnTo>
                  <a:lnTo>
                    <a:pt x="623" y="101"/>
                  </a:lnTo>
                  <a:lnTo>
                    <a:pt x="626" y="99"/>
                  </a:lnTo>
                  <a:lnTo>
                    <a:pt x="630" y="97"/>
                  </a:lnTo>
                  <a:lnTo>
                    <a:pt x="633" y="95"/>
                  </a:lnTo>
                  <a:lnTo>
                    <a:pt x="637" y="93"/>
                  </a:lnTo>
                  <a:lnTo>
                    <a:pt x="641" y="90"/>
                  </a:lnTo>
                  <a:lnTo>
                    <a:pt x="644" y="88"/>
                  </a:lnTo>
                  <a:lnTo>
                    <a:pt x="648" y="86"/>
                  </a:lnTo>
                  <a:lnTo>
                    <a:pt x="652" y="84"/>
                  </a:lnTo>
                  <a:lnTo>
                    <a:pt x="655" y="81"/>
                  </a:lnTo>
                  <a:lnTo>
                    <a:pt x="659" y="79"/>
                  </a:lnTo>
                  <a:lnTo>
                    <a:pt x="663" y="77"/>
                  </a:lnTo>
                  <a:lnTo>
                    <a:pt x="666" y="75"/>
                  </a:lnTo>
                  <a:lnTo>
                    <a:pt x="670" y="73"/>
                  </a:lnTo>
                  <a:lnTo>
                    <a:pt x="674" y="71"/>
                  </a:lnTo>
                  <a:lnTo>
                    <a:pt x="677" y="69"/>
                  </a:lnTo>
                  <a:lnTo>
                    <a:pt x="681" y="66"/>
                  </a:lnTo>
                  <a:lnTo>
                    <a:pt x="685" y="64"/>
                  </a:lnTo>
                  <a:lnTo>
                    <a:pt x="688" y="62"/>
                  </a:lnTo>
                  <a:lnTo>
                    <a:pt x="692" y="60"/>
                  </a:lnTo>
                  <a:lnTo>
                    <a:pt x="696" y="58"/>
                  </a:lnTo>
                  <a:lnTo>
                    <a:pt x="699" y="56"/>
                  </a:lnTo>
                  <a:lnTo>
                    <a:pt x="703" y="54"/>
                  </a:lnTo>
                  <a:lnTo>
                    <a:pt x="707" y="52"/>
                  </a:lnTo>
                  <a:lnTo>
                    <a:pt x="710" y="50"/>
                  </a:lnTo>
                  <a:lnTo>
                    <a:pt x="714" y="48"/>
                  </a:lnTo>
                  <a:lnTo>
                    <a:pt x="718" y="46"/>
                  </a:lnTo>
                  <a:lnTo>
                    <a:pt x="722" y="44"/>
                  </a:lnTo>
                  <a:lnTo>
                    <a:pt x="725" y="42"/>
                  </a:lnTo>
                  <a:lnTo>
                    <a:pt x="729" y="40"/>
                  </a:lnTo>
                  <a:lnTo>
                    <a:pt x="733" y="38"/>
                  </a:lnTo>
                  <a:lnTo>
                    <a:pt x="737" y="36"/>
                  </a:lnTo>
                  <a:lnTo>
                    <a:pt x="741" y="34"/>
                  </a:lnTo>
                  <a:lnTo>
                    <a:pt x="744" y="33"/>
                  </a:lnTo>
                  <a:lnTo>
                    <a:pt x="748" y="30"/>
                  </a:lnTo>
                  <a:lnTo>
                    <a:pt x="752" y="29"/>
                  </a:lnTo>
                  <a:lnTo>
                    <a:pt x="756" y="27"/>
                  </a:lnTo>
                  <a:lnTo>
                    <a:pt x="760" y="25"/>
                  </a:lnTo>
                  <a:lnTo>
                    <a:pt x="764" y="23"/>
                  </a:lnTo>
                  <a:lnTo>
                    <a:pt x="767" y="21"/>
                  </a:lnTo>
                  <a:lnTo>
                    <a:pt x="771" y="20"/>
                  </a:lnTo>
                  <a:lnTo>
                    <a:pt x="775" y="18"/>
                  </a:lnTo>
                  <a:lnTo>
                    <a:pt x="779" y="16"/>
                  </a:lnTo>
                  <a:lnTo>
                    <a:pt x="783" y="14"/>
                  </a:lnTo>
                  <a:lnTo>
                    <a:pt x="787" y="12"/>
                  </a:lnTo>
                  <a:lnTo>
                    <a:pt x="790" y="11"/>
                  </a:lnTo>
                  <a:lnTo>
                    <a:pt x="794" y="9"/>
                  </a:lnTo>
                  <a:lnTo>
                    <a:pt x="798" y="7"/>
                  </a:lnTo>
                  <a:lnTo>
                    <a:pt x="802" y="5"/>
                  </a:lnTo>
                  <a:lnTo>
                    <a:pt x="806" y="4"/>
                  </a:lnTo>
                  <a:lnTo>
                    <a:pt x="810" y="2"/>
                  </a:lnTo>
                  <a:lnTo>
                    <a:pt x="814" y="0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auto">
            <a:xfrm>
              <a:off x="4234" y="1529"/>
              <a:ext cx="1243" cy="1260"/>
            </a:xfrm>
            <a:custGeom>
              <a:avLst/>
              <a:gdLst>
                <a:gd name="T0" fmla="*/ 27 w 1243"/>
                <a:gd name="T1" fmla="*/ 0 h 1260"/>
                <a:gd name="T2" fmla="*/ 59 w 1243"/>
                <a:gd name="T3" fmla="*/ 2 h 1260"/>
                <a:gd name="T4" fmla="*/ 91 w 1243"/>
                <a:gd name="T5" fmla="*/ 4 h 1260"/>
                <a:gd name="T6" fmla="*/ 123 w 1243"/>
                <a:gd name="T7" fmla="*/ 7 h 1260"/>
                <a:gd name="T8" fmla="*/ 154 w 1243"/>
                <a:gd name="T9" fmla="*/ 11 h 1260"/>
                <a:gd name="T10" fmla="*/ 185 w 1243"/>
                <a:gd name="T11" fmla="*/ 16 h 1260"/>
                <a:gd name="T12" fmla="*/ 217 w 1243"/>
                <a:gd name="T13" fmla="*/ 22 h 1260"/>
                <a:gd name="T14" fmla="*/ 248 w 1243"/>
                <a:gd name="T15" fmla="*/ 28 h 1260"/>
                <a:gd name="T16" fmla="*/ 279 w 1243"/>
                <a:gd name="T17" fmla="*/ 35 h 1260"/>
                <a:gd name="T18" fmla="*/ 309 w 1243"/>
                <a:gd name="T19" fmla="*/ 43 h 1260"/>
                <a:gd name="T20" fmla="*/ 340 w 1243"/>
                <a:gd name="T21" fmla="*/ 52 h 1260"/>
                <a:gd name="T22" fmla="*/ 370 w 1243"/>
                <a:gd name="T23" fmla="*/ 61 h 1260"/>
                <a:gd name="T24" fmla="*/ 400 w 1243"/>
                <a:gd name="T25" fmla="*/ 71 h 1260"/>
                <a:gd name="T26" fmla="*/ 430 w 1243"/>
                <a:gd name="T27" fmla="*/ 82 h 1260"/>
                <a:gd name="T28" fmla="*/ 460 w 1243"/>
                <a:gd name="T29" fmla="*/ 94 h 1260"/>
                <a:gd name="T30" fmla="*/ 489 w 1243"/>
                <a:gd name="T31" fmla="*/ 106 h 1260"/>
                <a:gd name="T32" fmla="*/ 518 w 1243"/>
                <a:gd name="T33" fmla="*/ 119 h 1260"/>
                <a:gd name="T34" fmla="*/ 546 w 1243"/>
                <a:gd name="T35" fmla="*/ 133 h 1260"/>
                <a:gd name="T36" fmla="*/ 575 w 1243"/>
                <a:gd name="T37" fmla="*/ 148 h 1260"/>
                <a:gd name="T38" fmla="*/ 602 w 1243"/>
                <a:gd name="T39" fmla="*/ 163 h 1260"/>
                <a:gd name="T40" fmla="*/ 630 w 1243"/>
                <a:gd name="T41" fmla="*/ 179 h 1260"/>
                <a:gd name="T42" fmla="*/ 657 w 1243"/>
                <a:gd name="T43" fmla="*/ 196 h 1260"/>
                <a:gd name="T44" fmla="*/ 683 w 1243"/>
                <a:gd name="T45" fmla="*/ 213 h 1260"/>
                <a:gd name="T46" fmla="*/ 710 w 1243"/>
                <a:gd name="T47" fmla="*/ 231 h 1260"/>
                <a:gd name="T48" fmla="*/ 735 w 1243"/>
                <a:gd name="T49" fmla="*/ 249 h 1260"/>
                <a:gd name="T50" fmla="*/ 760 w 1243"/>
                <a:gd name="T51" fmla="*/ 269 h 1260"/>
                <a:gd name="T52" fmla="*/ 785 w 1243"/>
                <a:gd name="T53" fmla="*/ 289 h 1260"/>
                <a:gd name="T54" fmla="*/ 809 w 1243"/>
                <a:gd name="T55" fmla="*/ 309 h 1260"/>
                <a:gd name="T56" fmla="*/ 833 w 1243"/>
                <a:gd name="T57" fmla="*/ 330 h 1260"/>
                <a:gd name="T58" fmla="*/ 856 w 1243"/>
                <a:gd name="T59" fmla="*/ 352 h 1260"/>
                <a:gd name="T60" fmla="*/ 879 w 1243"/>
                <a:gd name="T61" fmla="*/ 374 h 1260"/>
                <a:gd name="T62" fmla="*/ 901 w 1243"/>
                <a:gd name="T63" fmla="*/ 397 h 1260"/>
                <a:gd name="T64" fmla="*/ 922 w 1243"/>
                <a:gd name="T65" fmla="*/ 420 h 1260"/>
                <a:gd name="T66" fmla="*/ 943 w 1243"/>
                <a:gd name="T67" fmla="*/ 444 h 1260"/>
                <a:gd name="T68" fmla="*/ 963 w 1243"/>
                <a:gd name="T69" fmla="*/ 469 h 1260"/>
                <a:gd name="T70" fmla="*/ 983 w 1243"/>
                <a:gd name="T71" fmla="*/ 493 h 1260"/>
                <a:gd name="T72" fmla="*/ 1002 w 1243"/>
                <a:gd name="T73" fmla="*/ 519 h 1260"/>
                <a:gd name="T74" fmla="*/ 1020 w 1243"/>
                <a:gd name="T75" fmla="*/ 545 h 1260"/>
                <a:gd name="T76" fmla="*/ 1038 w 1243"/>
                <a:gd name="T77" fmla="*/ 571 h 1260"/>
                <a:gd name="T78" fmla="*/ 1055 w 1243"/>
                <a:gd name="T79" fmla="*/ 598 h 1260"/>
                <a:gd name="T80" fmla="*/ 1071 w 1243"/>
                <a:gd name="T81" fmla="*/ 625 h 1260"/>
                <a:gd name="T82" fmla="*/ 1087 w 1243"/>
                <a:gd name="T83" fmla="*/ 653 h 1260"/>
                <a:gd name="T84" fmla="*/ 1102 w 1243"/>
                <a:gd name="T85" fmla="*/ 681 h 1260"/>
                <a:gd name="T86" fmla="*/ 1116 w 1243"/>
                <a:gd name="T87" fmla="*/ 709 h 1260"/>
                <a:gd name="T88" fmla="*/ 1130 w 1243"/>
                <a:gd name="T89" fmla="*/ 737 h 1260"/>
                <a:gd name="T90" fmla="*/ 1142 w 1243"/>
                <a:gd name="T91" fmla="*/ 767 h 1260"/>
                <a:gd name="T92" fmla="*/ 1154 w 1243"/>
                <a:gd name="T93" fmla="*/ 796 h 1260"/>
                <a:gd name="T94" fmla="*/ 1166 w 1243"/>
                <a:gd name="T95" fmla="*/ 825 h 1260"/>
                <a:gd name="T96" fmla="*/ 1176 w 1243"/>
                <a:gd name="T97" fmla="*/ 855 h 1260"/>
                <a:gd name="T98" fmla="*/ 1186 w 1243"/>
                <a:gd name="T99" fmla="*/ 885 h 1260"/>
                <a:gd name="T100" fmla="*/ 1195 w 1243"/>
                <a:gd name="T101" fmla="*/ 916 h 1260"/>
                <a:gd name="T102" fmla="*/ 1203 w 1243"/>
                <a:gd name="T103" fmla="*/ 946 h 1260"/>
                <a:gd name="T104" fmla="*/ 1211 w 1243"/>
                <a:gd name="T105" fmla="*/ 977 h 1260"/>
                <a:gd name="T106" fmla="*/ 1218 w 1243"/>
                <a:gd name="T107" fmla="*/ 1008 h 1260"/>
                <a:gd name="T108" fmla="*/ 1224 w 1243"/>
                <a:gd name="T109" fmla="*/ 1039 h 1260"/>
                <a:gd name="T110" fmla="*/ 1229 w 1243"/>
                <a:gd name="T111" fmla="*/ 1070 h 1260"/>
                <a:gd name="T112" fmla="*/ 1233 w 1243"/>
                <a:gd name="T113" fmla="*/ 1102 h 1260"/>
                <a:gd name="T114" fmla="*/ 1237 w 1243"/>
                <a:gd name="T115" fmla="*/ 1133 h 1260"/>
                <a:gd name="T116" fmla="*/ 1240 w 1243"/>
                <a:gd name="T117" fmla="*/ 1165 h 1260"/>
                <a:gd name="T118" fmla="*/ 1242 w 1243"/>
                <a:gd name="T119" fmla="*/ 1196 h 1260"/>
                <a:gd name="T120" fmla="*/ 1243 w 1243"/>
                <a:gd name="T121" fmla="*/ 1228 h 1260"/>
                <a:gd name="T122" fmla="*/ 1243 w 1243"/>
                <a:gd name="T123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43" h="1260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6" y="1"/>
                  </a:lnTo>
                  <a:lnTo>
                    <a:pt x="39" y="1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1" y="1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3" y="2"/>
                  </a:lnTo>
                  <a:lnTo>
                    <a:pt x="67" y="2"/>
                  </a:lnTo>
                  <a:lnTo>
                    <a:pt x="71" y="3"/>
                  </a:lnTo>
                  <a:lnTo>
                    <a:pt x="75" y="3"/>
                  </a:lnTo>
                  <a:lnTo>
                    <a:pt x="79" y="3"/>
                  </a:lnTo>
                  <a:lnTo>
                    <a:pt x="83" y="4"/>
                  </a:lnTo>
                  <a:lnTo>
                    <a:pt x="87" y="4"/>
                  </a:lnTo>
                  <a:lnTo>
                    <a:pt x="91" y="4"/>
                  </a:lnTo>
                  <a:lnTo>
                    <a:pt x="95" y="4"/>
                  </a:lnTo>
                  <a:lnTo>
                    <a:pt x="99" y="5"/>
                  </a:lnTo>
                  <a:lnTo>
                    <a:pt x="103" y="5"/>
                  </a:lnTo>
                  <a:lnTo>
                    <a:pt x="107" y="6"/>
                  </a:lnTo>
                  <a:lnTo>
                    <a:pt x="111" y="6"/>
                  </a:lnTo>
                  <a:lnTo>
                    <a:pt x="115" y="6"/>
                  </a:lnTo>
                  <a:lnTo>
                    <a:pt x="119" y="7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30" y="8"/>
                  </a:lnTo>
                  <a:lnTo>
                    <a:pt x="134" y="9"/>
                  </a:lnTo>
                  <a:lnTo>
                    <a:pt x="138" y="9"/>
                  </a:lnTo>
                  <a:lnTo>
                    <a:pt x="142" y="10"/>
                  </a:lnTo>
                  <a:lnTo>
                    <a:pt x="146" y="10"/>
                  </a:lnTo>
                  <a:lnTo>
                    <a:pt x="150" y="11"/>
                  </a:lnTo>
                  <a:lnTo>
                    <a:pt x="154" y="11"/>
                  </a:lnTo>
                  <a:lnTo>
                    <a:pt x="158" y="12"/>
                  </a:lnTo>
                  <a:lnTo>
                    <a:pt x="162" y="13"/>
                  </a:lnTo>
                  <a:lnTo>
                    <a:pt x="166" y="13"/>
                  </a:lnTo>
                  <a:lnTo>
                    <a:pt x="170" y="14"/>
                  </a:lnTo>
                  <a:lnTo>
                    <a:pt x="174" y="14"/>
                  </a:lnTo>
                  <a:lnTo>
                    <a:pt x="178" y="15"/>
                  </a:lnTo>
                  <a:lnTo>
                    <a:pt x="181" y="15"/>
                  </a:lnTo>
                  <a:lnTo>
                    <a:pt x="185" y="16"/>
                  </a:lnTo>
                  <a:lnTo>
                    <a:pt x="189" y="17"/>
                  </a:lnTo>
                  <a:lnTo>
                    <a:pt x="193" y="17"/>
                  </a:lnTo>
                  <a:lnTo>
                    <a:pt x="197" y="18"/>
                  </a:lnTo>
                  <a:lnTo>
                    <a:pt x="201" y="19"/>
                  </a:lnTo>
                  <a:lnTo>
                    <a:pt x="205" y="19"/>
                  </a:lnTo>
                  <a:lnTo>
                    <a:pt x="209" y="20"/>
                  </a:lnTo>
                  <a:lnTo>
                    <a:pt x="213" y="21"/>
                  </a:lnTo>
                  <a:lnTo>
                    <a:pt x="217" y="22"/>
                  </a:lnTo>
                  <a:lnTo>
                    <a:pt x="221" y="22"/>
                  </a:lnTo>
                  <a:lnTo>
                    <a:pt x="224" y="23"/>
                  </a:lnTo>
                  <a:lnTo>
                    <a:pt x="228" y="24"/>
                  </a:lnTo>
                  <a:lnTo>
                    <a:pt x="232" y="25"/>
                  </a:lnTo>
                  <a:lnTo>
                    <a:pt x="236" y="26"/>
                  </a:lnTo>
                  <a:lnTo>
                    <a:pt x="240" y="26"/>
                  </a:lnTo>
                  <a:lnTo>
                    <a:pt x="244" y="27"/>
                  </a:lnTo>
                  <a:lnTo>
                    <a:pt x="248" y="28"/>
                  </a:lnTo>
                  <a:lnTo>
                    <a:pt x="252" y="29"/>
                  </a:lnTo>
                  <a:lnTo>
                    <a:pt x="255" y="30"/>
                  </a:lnTo>
                  <a:lnTo>
                    <a:pt x="259" y="31"/>
                  </a:lnTo>
                  <a:lnTo>
                    <a:pt x="263" y="32"/>
                  </a:lnTo>
                  <a:lnTo>
                    <a:pt x="267" y="32"/>
                  </a:lnTo>
                  <a:lnTo>
                    <a:pt x="271" y="33"/>
                  </a:lnTo>
                  <a:lnTo>
                    <a:pt x="275" y="34"/>
                  </a:lnTo>
                  <a:lnTo>
                    <a:pt x="279" y="35"/>
                  </a:lnTo>
                  <a:lnTo>
                    <a:pt x="283" y="36"/>
                  </a:lnTo>
                  <a:lnTo>
                    <a:pt x="286" y="37"/>
                  </a:lnTo>
                  <a:lnTo>
                    <a:pt x="290" y="38"/>
                  </a:lnTo>
                  <a:lnTo>
                    <a:pt x="294" y="39"/>
                  </a:lnTo>
                  <a:lnTo>
                    <a:pt x="298" y="40"/>
                  </a:lnTo>
                  <a:lnTo>
                    <a:pt x="302" y="41"/>
                  </a:lnTo>
                  <a:lnTo>
                    <a:pt x="306" y="42"/>
                  </a:lnTo>
                  <a:lnTo>
                    <a:pt x="309" y="43"/>
                  </a:lnTo>
                  <a:lnTo>
                    <a:pt x="313" y="44"/>
                  </a:lnTo>
                  <a:lnTo>
                    <a:pt x="317" y="45"/>
                  </a:lnTo>
                  <a:lnTo>
                    <a:pt x="321" y="46"/>
                  </a:lnTo>
                  <a:lnTo>
                    <a:pt x="325" y="47"/>
                  </a:lnTo>
                  <a:lnTo>
                    <a:pt x="328" y="48"/>
                  </a:lnTo>
                  <a:lnTo>
                    <a:pt x="332" y="49"/>
                  </a:lnTo>
                  <a:lnTo>
                    <a:pt x="336" y="51"/>
                  </a:lnTo>
                  <a:lnTo>
                    <a:pt x="340" y="52"/>
                  </a:lnTo>
                  <a:lnTo>
                    <a:pt x="344" y="53"/>
                  </a:lnTo>
                  <a:lnTo>
                    <a:pt x="347" y="54"/>
                  </a:lnTo>
                  <a:lnTo>
                    <a:pt x="351" y="55"/>
                  </a:lnTo>
                  <a:lnTo>
                    <a:pt x="355" y="56"/>
                  </a:lnTo>
                  <a:lnTo>
                    <a:pt x="359" y="57"/>
                  </a:lnTo>
                  <a:lnTo>
                    <a:pt x="363" y="59"/>
                  </a:lnTo>
                  <a:lnTo>
                    <a:pt x="366" y="60"/>
                  </a:lnTo>
                  <a:lnTo>
                    <a:pt x="370" y="61"/>
                  </a:lnTo>
                  <a:lnTo>
                    <a:pt x="374" y="62"/>
                  </a:lnTo>
                  <a:lnTo>
                    <a:pt x="378" y="64"/>
                  </a:lnTo>
                  <a:lnTo>
                    <a:pt x="381" y="65"/>
                  </a:lnTo>
                  <a:lnTo>
                    <a:pt x="385" y="66"/>
                  </a:lnTo>
                  <a:lnTo>
                    <a:pt x="389" y="67"/>
                  </a:lnTo>
                  <a:lnTo>
                    <a:pt x="393" y="68"/>
                  </a:lnTo>
                  <a:lnTo>
                    <a:pt x="397" y="70"/>
                  </a:lnTo>
                  <a:lnTo>
                    <a:pt x="400" y="71"/>
                  </a:lnTo>
                  <a:lnTo>
                    <a:pt x="404" y="73"/>
                  </a:lnTo>
                  <a:lnTo>
                    <a:pt x="408" y="74"/>
                  </a:lnTo>
                  <a:lnTo>
                    <a:pt x="411" y="75"/>
                  </a:lnTo>
                  <a:lnTo>
                    <a:pt x="415" y="77"/>
                  </a:lnTo>
                  <a:lnTo>
                    <a:pt x="419" y="78"/>
                  </a:lnTo>
                  <a:lnTo>
                    <a:pt x="423" y="79"/>
                  </a:lnTo>
                  <a:lnTo>
                    <a:pt x="426" y="81"/>
                  </a:lnTo>
                  <a:lnTo>
                    <a:pt x="430" y="82"/>
                  </a:lnTo>
                  <a:lnTo>
                    <a:pt x="434" y="83"/>
                  </a:lnTo>
                  <a:lnTo>
                    <a:pt x="438" y="85"/>
                  </a:lnTo>
                  <a:lnTo>
                    <a:pt x="441" y="86"/>
                  </a:lnTo>
                  <a:lnTo>
                    <a:pt x="445" y="88"/>
                  </a:lnTo>
                  <a:lnTo>
                    <a:pt x="449" y="89"/>
                  </a:lnTo>
                  <a:lnTo>
                    <a:pt x="452" y="91"/>
                  </a:lnTo>
                  <a:lnTo>
                    <a:pt x="456" y="92"/>
                  </a:lnTo>
                  <a:lnTo>
                    <a:pt x="460" y="94"/>
                  </a:lnTo>
                  <a:lnTo>
                    <a:pt x="463" y="95"/>
                  </a:lnTo>
                  <a:lnTo>
                    <a:pt x="467" y="97"/>
                  </a:lnTo>
                  <a:lnTo>
                    <a:pt x="471" y="98"/>
                  </a:lnTo>
                  <a:lnTo>
                    <a:pt x="474" y="100"/>
                  </a:lnTo>
                  <a:lnTo>
                    <a:pt x="478" y="101"/>
                  </a:lnTo>
                  <a:lnTo>
                    <a:pt x="482" y="103"/>
                  </a:lnTo>
                  <a:lnTo>
                    <a:pt x="485" y="105"/>
                  </a:lnTo>
                  <a:lnTo>
                    <a:pt x="489" y="106"/>
                  </a:lnTo>
                  <a:lnTo>
                    <a:pt x="492" y="108"/>
                  </a:lnTo>
                  <a:lnTo>
                    <a:pt x="496" y="109"/>
                  </a:lnTo>
                  <a:lnTo>
                    <a:pt x="500" y="111"/>
                  </a:lnTo>
                  <a:lnTo>
                    <a:pt x="503" y="113"/>
                  </a:lnTo>
                  <a:lnTo>
                    <a:pt x="507" y="114"/>
                  </a:lnTo>
                  <a:lnTo>
                    <a:pt x="511" y="116"/>
                  </a:lnTo>
                  <a:lnTo>
                    <a:pt x="514" y="118"/>
                  </a:lnTo>
                  <a:lnTo>
                    <a:pt x="518" y="119"/>
                  </a:lnTo>
                  <a:lnTo>
                    <a:pt x="521" y="121"/>
                  </a:lnTo>
                  <a:lnTo>
                    <a:pt x="525" y="123"/>
                  </a:lnTo>
                  <a:lnTo>
                    <a:pt x="528" y="124"/>
                  </a:lnTo>
                  <a:lnTo>
                    <a:pt x="532" y="126"/>
                  </a:lnTo>
                  <a:lnTo>
                    <a:pt x="536" y="128"/>
                  </a:lnTo>
                  <a:lnTo>
                    <a:pt x="539" y="130"/>
                  </a:lnTo>
                  <a:lnTo>
                    <a:pt x="543" y="131"/>
                  </a:lnTo>
                  <a:lnTo>
                    <a:pt x="546" y="133"/>
                  </a:lnTo>
                  <a:lnTo>
                    <a:pt x="550" y="135"/>
                  </a:lnTo>
                  <a:lnTo>
                    <a:pt x="553" y="137"/>
                  </a:lnTo>
                  <a:lnTo>
                    <a:pt x="557" y="139"/>
                  </a:lnTo>
                  <a:lnTo>
                    <a:pt x="560" y="140"/>
                  </a:lnTo>
                  <a:lnTo>
                    <a:pt x="564" y="142"/>
                  </a:lnTo>
                  <a:lnTo>
                    <a:pt x="567" y="144"/>
                  </a:lnTo>
                  <a:lnTo>
                    <a:pt x="571" y="146"/>
                  </a:lnTo>
                  <a:lnTo>
                    <a:pt x="575" y="148"/>
                  </a:lnTo>
                  <a:lnTo>
                    <a:pt x="578" y="150"/>
                  </a:lnTo>
                  <a:lnTo>
                    <a:pt x="582" y="152"/>
                  </a:lnTo>
                  <a:lnTo>
                    <a:pt x="585" y="153"/>
                  </a:lnTo>
                  <a:lnTo>
                    <a:pt x="588" y="155"/>
                  </a:lnTo>
                  <a:lnTo>
                    <a:pt x="592" y="157"/>
                  </a:lnTo>
                  <a:lnTo>
                    <a:pt x="595" y="159"/>
                  </a:lnTo>
                  <a:lnTo>
                    <a:pt x="599" y="161"/>
                  </a:lnTo>
                  <a:lnTo>
                    <a:pt x="602" y="163"/>
                  </a:lnTo>
                  <a:lnTo>
                    <a:pt x="606" y="165"/>
                  </a:lnTo>
                  <a:lnTo>
                    <a:pt x="609" y="167"/>
                  </a:lnTo>
                  <a:lnTo>
                    <a:pt x="613" y="169"/>
                  </a:lnTo>
                  <a:lnTo>
                    <a:pt x="616" y="171"/>
                  </a:lnTo>
                  <a:lnTo>
                    <a:pt x="620" y="173"/>
                  </a:lnTo>
                  <a:lnTo>
                    <a:pt x="623" y="175"/>
                  </a:lnTo>
                  <a:lnTo>
                    <a:pt x="626" y="177"/>
                  </a:lnTo>
                  <a:lnTo>
                    <a:pt x="630" y="179"/>
                  </a:lnTo>
                  <a:lnTo>
                    <a:pt x="633" y="181"/>
                  </a:lnTo>
                  <a:lnTo>
                    <a:pt x="637" y="183"/>
                  </a:lnTo>
                  <a:lnTo>
                    <a:pt x="640" y="185"/>
                  </a:lnTo>
                  <a:lnTo>
                    <a:pt x="643" y="187"/>
                  </a:lnTo>
                  <a:lnTo>
                    <a:pt x="647" y="189"/>
                  </a:lnTo>
                  <a:lnTo>
                    <a:pt x="650" y="191"/>
                  </a:lnTo>
                  <a:lnTo>
                    <a:pt x="653" y="193"/>
                  </a:lnTo>
                  <a:lnTo>
                    <a:pt x="657" y="196"/>
                  </a:lnTo>
                  <a:lnTo>
                    <a:pt x="660" y="198"/>
                  </a:lnTo>
                  <a:lnTo>
                    <a:pt x="663" y="200"/>
                  </a:lnTo>
                  <a:lnTo>
                    <a:pt x="667" y="202"/>
                  </a:lnTo>
                  <a:lnTo>
                    <a:pt x="670" y="204"/>
                  </a:lnTo>
                  <a:lnTo>
                    <a:pt x="673" y="206"/>
                  </a:lnTo>
                  <a:lnTo>
                    <a:pt x="677" y="208"/>
                  </a:lnTo>
                  <a:lnTo>
                    <a:pt x="680" y="211"/>
                  </a:lnTo>
                  <a:lnTo>
                    <a:pt x="683" y="213"/>
                  </a:lnTo>
                  <a:lnTo>
                    <a:pt x="687" y="215"/>
                  </a:lnTo>
                  <a:lnTo>
                    <a:pt x="690" y="217"/>
                  </a:lnTo>
                  <a:lnTo>
                    <a:pt x="693" y="220"/>
                  </a:lnTo>
                  <a:lnTo>
                    <a:pt x="697" y="222"/>
                  </a:lnTo>
                  <a:lnTo>
                    <a:pt x="700" y="224"/>
                  </a:lnTo>
                  <a:lnTo>
                    <a:pt x="703" y="226"/>
                  </a:lnTo>
                  <a:lnTo>
                    <a:pt x="706" y="229"/>
                  </a:lnTo>
                  <a:lnTo>
                    <a:pt x="710" y="231"/>
                  </a:lnTo>
                  <a:lnTo>
                    <a:pt x="713" y="233"/>
                  </a:lnTo>
                  <a:lnTo>
                    <a:pt x="716" y="235"/>
                  </a:lnTo>
                  <a:lnTo>
                    <a:pt x="719" y="238"/>
                  </a:lnTo>
                  <a:lnTo>
                    <a:pt x="723" y="240"/>
                  </a:lnTo>
                  <a:lnTo>
                    <a:pt x="726" y="242"/>
                  </a:lnTo>
                  <a:lnTo>
                    <a:pt x="729" y="245"/>
                  </a:lnTo>
                  <a:lnTo>
                    <a:pt x="732" y="247"/>
                  </a:lnTo>
                  <a:lnTo>
                    <a:pt x="735" y="249"/>
                  </a:lnTo>
                  <a:lnTo>
                    <a:pt x="738" y="252"/>
                  </a:lnTo>
                  <a:lnTo>
                    <a:pt x="742" y="254"/>
                  </a:lnTo>
                  <a:lnTo>
                    <a:pt x="745" y="257"/>
                  </a:lnTo>
                  <a:lnTo>
                    <a:pt x="748" y="259"/>
                  </a:lnTo>
                  <a:lnTo>
                    <a:pt x="751" y="261"/>
                  </a:lnTo>
                  <a:lnTo>
                    <a:pt x="754" y="264"/>
                  </a:lnTo>
                  <a:lnTo>
                    <a:pt x="757" y="266"/>
                  </a:lnTo>
                  <a:lnTo>
                    <a:pt x="760" y="269"/>
                  </a:lnTo>
                  <a:lnTo>
                    <a:pt x="763" y="271"/>
                  </a:lnTo>
                  <a:lnTo>
                    <a:pt x="767" y="274"/>
                  </a:lnTo>
                  <a:lnTo>
                    <a:pt x="770" y="276"/>
                  </a:lnTo>
                  <a:lnTo>
                    <a:pt x="773" y="278"/>
                  </a:lnTo>
                  <a:lnTo>
                    <a:pt x="776" y="281"/>
                  </a:lnTo>
                  <a:lnTo>
                    <a:pt x="779" y="284"/>
                  </a:lnTo>
                  <a:lnTo>
                    <a:pt x="782" y="286"/>
                  </a:lnTo>
                  <a:lnTo>
                    <a:pt x="785" y="289"/>
                  </a:lnTo>
                  <a:lnTo>
                    <a:pt x="788" y="291"/>
                  </a:lnTo>
                  <a:lnTo>
                    <a:pt x="791" y="294"/>
                  </a:lnTo>
                  <a:lnTo>
                    <a:pt x="794" y="296"/>
                  </a:lnTo>
                  <a:lnTo>
                    <a:pt x="797" y="299"/>
                  </a:lnTo>
                  <a:lnTo>
                    <a:pt x="800" y="301"/>
                  </a:lnTo>
                  <a:lnTo>
                    <a:pt x="803" y="304"/>
                  </a:lnTo>
                  <a:lnTo>
                    <a:pt x="806" y="306"/>
                  </a:lnTo>
                  <a:lnTo>
                    <a:pt x="809" y="309"/>
                  </a:lnTo>
                  <a:lnTo>
                    <a:pt x="812" y="312"/>
                  </a:lnTo>
                  <a:lnTo>
                    <a:pt x="815" y="314"/>
                  </a:lnTo>
                  <a:lnTo>
                    <a:pt x="818" y="317"/>
                  </a:lnTo>
                  <a:lnTo>
                    <a:pt x="821" y="319"/>
                  </a:lnTo>
                  <a:lnTo>
                    <a:pt x="824" y="322"/>
                  </a:lnTo>
                  <a:lnTo>
                    <a:pt x="827" y="325"/>
                  </a:lnTo>
                  <a:lnTo>
                    <a:pt x="830" y="328"/>
                  </a:lnTo>
                  <a:lnTo>
                    <a:pt x="833" y="330"/>
                  </a:lnTo>
                  <a:lnTo>
                    <a:pt x="836" y="333"/>
                  </a:lnTo>
                  <a:lnTo>
                    <a:pt x="839" y="336"/>
                  </a:lnTo>
                  <a:lnTo>
                    <a:pt x="842" y="338"/>
                  </a:lnTo>
                  <a:lnTo>
                    <a:pt x="845" y="341"/>
                  </a:lnTo>
                  <a:lnTo>
                    <a:pt x="848" y="344"/>
                  </a:lnTo>
                  <a:lnTo>
                    <a:pt x="851" y="346"/>
                  </a:lnTo>
                  <a:lnTo>
                    <a:pt x="853" y="349"/>
                  </a:lnTo>
                  <a:lnTo>
                    <a:pt x="856" y="352"/>
                  </a:lnTo>
                  <a:lnTo>
                    <a:pt x="859" y="355"/>
                  </a:lnTo>
                  <a:lnTo>
                    <a:pt x="862" y="357"/>
                  </a:lnTo>
                  <a:lnTo>
                    <a:pt x="865" y="360"/>
                  </a:lnTo>
                  <a:lnTo>
                    <a:pt x="868" y="363"/>
                  </a:lnTo>
                  <a:lnTo>
                    <a:pt x="870" y="366"/>
                  </a:lnTo>
                  <a:lnTo>
                    <a:pt x="873" y="368"/>
                  </a:lnTo>
                  <a:lnTo>
                    <a:pt x="876" y="371"/>
                  </a:lnTo>
                  <a:lnTo>
                    <a:pt x="879" y="374"/>
                  </a:lnTo>
                  <a:lnTo>
                    <a:pt x="882" y="377"/>
                  </a:lnTo>
                  <a:lnTo>
                    <a:pt x="884" y="380"/>
                  </a:lnTo>
                  <a:lnTo>
                    <a:pt x="887" y="383"/>
                  </a:lnTo>
                  <a:lnTo>
                    <a:pt x="890" y="385"/>
                  </a:lnTo>
                  <a:lnTo>
                    <a:pt x="893" y="388"/>
                  </a:lnTo>
                  <a:lnTo>
                    <a:pt x="895" y="391"/>
                  </a:lnTo>
                  <a:lnTo>
                    <a:pt x="898" y="394"/>
                  </a:lnTo>
                  <a:lnTo>
                    <a:pt x="901" y="397"/>
                  </a:lnTo>
                  <a:lnTo>
                    <a:pt x="904" y="400"/>
                  </a:lnTo>
                  <a:lnTo>
                    <a:pt x="906" y="403"/>
                  </a:lnTo>
                  <a:lnTo>
                    <a:pt x="909" y="406"/>
                  </a:lnTo>
                  <a:lnTo>
                    <a:pt x="912" y="409"/>
                  </a:lnTo>
                  <a:lnTo>
                    <a:pt x="914" y="411"/>
                  </a:lnTo>
                  <a:lnTo>
                    <a:pt x="917" y="414"/>
                  </a:lnTo>
                  <a:lnTo>
                    <a:pt x="920" y="417"/>
                  </a:lnTo>
                  <a:lnTo>
                    <a:pt x="922" y="420"/>
                  </a:lnTo>
                  <a:lnTo>
                    <a:pt x="925" y="423"/>
                  </a:lnTo>
                  <a:lnTo>
                    <a:pt x="927" y="426"/>
                  </a:lnTo>
                  <a:lnTo>
                    <a:pt x="930" y="429"/>
                  </a:lnTo>
                  <a:lnTo>
                    <a:pt x="933" y="432"/>
                  </a:lnTo>
                  <a:lnTo>
                    <a:pt x="935" y="435"/>
                  </a:lnTo>
                  <a:lnTo>
                    <a:pt x="938" y="438"/>
                  </a:lnTo>
                  <a:lnTo>
                    <a:pt x="940" y="441"/>
                  </a:lnTo>
                  <a:lnTo>
                    <a:pt x="943" y="444"/>
                  </a:lnTo>
                  <a:lnTo>
                    <a:pt x="946" y="447"/>
                  </a:lnTo>
                  <a:lnTo>
                    <a:pt x="948" y="450"/>
                  </a:lnTo>
                  <a:lnTo>
                    <a:pt x="951" y="453"/>
                  </a:lnTo>
                  <a:lnTo>
                    <a:pt x="953" y="456"/>
                  </a:lnTo>
                  <a:lnTo>
                    <a:pt x="956" y="459"/>
                  </a:lnTo>
                  <a:lnTo>
                    <a:pt x="958" y="462"/>
                  </a:lnTo>
                  <a:lnTo>
                    <a:pt x="961" y="465"/>
                  </a:lnTo>
                  <a:lnTo>
                    <a:pt x="963" y="469"/>
                  </a:lnTo>
                  <a:lnTo>
                    <a:pt x="966" y="472"/>
                  </a:lnTo>
                  <a:lnTo>
                    <a:pt x="968" y="475"/>
                  </a:lnTo>
                  <a:lnTo>
                    <a:pt x="971" y="478"/>
                  </a:lnTo>
                  <a:lnTo>
                    <a:pt x="973" y="481"/>
                  </a:lnTo>
                  <a:lnTo>
                    <a:pt x="976" y="484"/>
                  </a:lnTo>
                  <a:lnTo>
                    <a:pt x="978" y="487"/>
                  </a:lnTo>
                  <a:lnTo>
                    <a:pt x="981" y="490"/>
                  </a:lnTo>
                  <a:lnTo>
                    <a:pt x="983" y="493"/>
                  </a:lnTo>
                  <a:lnTo>
                    <a:pt x="985" y="497"/>
                  </a:lnTo>
                  <a:lnTo>
                    <a:pt x="988" y="500"/>
                  </a:lnTo>
                  <a:lnTo>
                    <a:pt x="990" y="503"/>
                  </a:lnTo>
                  <a:lnTo>
                    <a:pt x="993" y="506"/>
                  </a:lnTo>
                  <a:lnTo>
                    <a:pt x="995" y="509"/>
                  </a:lnTo>
                  <a:lnTo>
                    <a:pt x="997" y="512"/>
                  </a:lnTo>
                  <a:lnTo>
                    <a:pt x="1000" y="516"/>
                  </a:lnTo>
                  <a:lnTo>
                    <a:pt x="1002" y="519"/>
                  </a:lnTo>
                  <a:lnTo>
                    <a:pt x="1004" y="522"/>
                  </a:lnTo>
                  <a:lnTo>
                    <a:pt x="1006" y="525"/>
                  </a:lnTo>
                  <a:lnTo>
                    <a:pt x="1009" y="529"/>
                  </a:lnTo>
                  <a:lnTo>
                    <a:pt x="1011" y="532"/>
                  </a:lnTo>
                  <a:lnTo>
                    <a:pt x="1013" y="535"/>
                  </a:lnTo>
                  <a:lnTo>
                    <a:pt x="1016" y="538"/>
                  </a:lnTo>
                  <a:lnTo>
                    <a:pt x="1018" y="542"/>
                  </a:lnTo>
                  <a:lnTo>
                    <a:pt x="1020" y="545"/>
                  </a:lnTo>
                  <a:lnTo>
                    <a:pt x="1023" y="548"/>
                  </a:lnTo>
                  <a:lnTo>
                    <a:pt x="1025" y="551"/>
                  </a:lnTo>
                  <a:lnTo>
                    <a:pt x="1027" y="555"/>
                  </a:lnTo>
                  <a:lnTo>
                    <a:pt x="1029" y="558"/>
                  </a:lnTo>
                  <a:lnTo>
                    <a:pt x="1031" y="561"/>
                  </a:lnTo>
                  <a:lnTo>
                    <a:pt x="1034" y="564"/>
                  </a:lnTo>
                  <a:lnTo>
                    <a:pt x="1036" y="568"/>
                  </a:lnTo>
                  <a:lnTo>
                    <a:pt x="1038" y="571"/>
                  </a:lnTo>
                  <a:lnTo>
                    <a:pt x="1040" y="574"/>
                  </a:lnTo>
                  <a:lnTo>
                    <a:pt x="1042" y="578"/>
                  </a:lnTo>
                  <a:lnTo>
                    <a:pt x="1044" y="581"/>
                  </a:lnTo>
                  <a:lnTo>
                    <a:pt x="1047" y="584"/>
                  </a:lnTo>
                  <a:lnTo>
                    <a:pt x="1049" y="588"/>
                  </a:lnTo>
                  <a:lnTo>
                    <a:pt x="1051" y="591"/>
                  </a:lnTo>
                  <a:lnTo>
                    <a:pt x="1053" y="594"/>
                  </a:lnTo>
                  <a:lnTo>
                    <a:pt x="1055" y="598"/>
                  </a:lnTo>
                  <a:lnTo>
                    <a:pt x="1057" y="601"/>
                  </a:lnTo>
                  <a:lnTo>
                    <a:pt x="1059" y="604"/>
                  </a:lnTo>
                  <a:lnTo>
                    <a:pt x="1061" y="608"/>
                  </a:lnTo>
                  <a:lnTo>
                    <a:pt x="1063" y="611"/>
                  </a:lnTo>
                  <a:lnTo>
                    <a:pt x="1065" y="615"/>
                  </a:lnTo>
                  <a:lnTo>
                    <a:pt x="1067" y="618"/>
                  </a:lnTo>
                  <a:lnTo>
                    <a:pt x="1069" y="621"/>
                  </a:lnTo>
                  <a:lnTo>
                    <a:pt x="1071" y="625"/>
                  </a:lnTo>
                  <a:lnTo>
                    <a:pt x="1073" y="628"/>
                  </a:lnTo>
                  <a:lnTo>
                    <a:pt x="1075" y="632"/>
                  </a:lnTo>
                  <a:lnTo>
                    <a:pt x="1077" y="635"/>
                  </a:lnTo>
                  <a:lnTo>
                    <a:pt x="1079" y="639"/>
                  </a:lnTo>
                  <a:lnTo>
                    <a:pt x="1081" y="642"/>
                  </a:lnTo>
                  <a:lnTo>
                    <a:pt x="1083" y="646"/>
                  </a:lnTo>
                  <a:lnTo>
                    <a:pt x="1085" y="649"/>
                  </a:lnTo>
                  <a:lnTo>
                    <a:pt x="1087" y="653"/>
                  </a:lnTo>
                  <a:lnTo>
                    <a:pt x="1089" y="656"/>
                  </a:lnTo>
                  <a:lnTo>
                    <a:pt x="1091" y="659"/>
                  </a:lnTo>
                  <a:lnTo>
                    <a:pt x="1093" y="663"/>
                  </a:lnTo>
                  <a:lnTo>
                    <a:pt x="1094" y="666"/>
                  </a:lnTo>
                  <a:lnTo>
                    <a:pt x="1096" y="670"/>
                  </a:lnTo>
                  <a:lnTo>
                    <a:pt x="1098" y="673"/>
                  </a:lnTo>
                  <a:lnTo>
                    <a:pt x="1100" y="677"/>
                  </a:lnTo>
                  <a:lnTo>
                    <a:pt x="1102" y="681"/>
                  </a:lnTo>
                  <a:lnTo>
                    <a:pt x="1104" y="684"/>
                  </a:lnTo>
                  <a:lnTo>
                    <a:pt x="1105" y="687"/>
                  </a:lnTo>
                  <a:lnTo>
                    <a:pt x="1107" y="691"/>
                  </a:lnTo>
                  <a:lnTo>
                    <a:pt x="1109" y="695"/>
                  </a:lnTo>
                  <a:lnTo>
                    <a:pt x="1111" y="698"/>
                  </a:lnTo>
                  <a:lnTo>
                    <a:pt x="1113" y="702"/>
                  </a:lnTo>
                  <a:lnTo>
                    <a:pt x="1114" y="705"/>
                  </a:lnTo>
                  <a:lnTo>
                    <a:pt x="1116" y="709"/>
                  </a:lnTo>
                  <a:lnTo>
                    <a:pt x="1118" y="712"/>
                  </a:lnTo>
                  <a:lnTo>
                    <a:pt x="1119" y="716"/>
                  </a:lnTo>
                  <a:lnTo>
                    <a:pt x="1121" y="719"/>
                  </a:lnTo>
                  <a:lnTo>
                    <a:pt x="1123" y="723"/>
                  </a:lnTo>
                  <a:lnTo>
                    <a:pt x="1125" y="727"/>
                  </a:lnTo>
                  <a:lnTo>
                    <a:pt x="1126" y="730"/>
                  </a:lnTo>
                  <a:lnTo>
                    <a:pt x="1128" y="734"/>
                  </a:lnTo>
                  <a:lnTo>
                    <a:pt x="1130" y="737"/>
                  </a:lnTo>
                  <a:lnTo>
                    <a:pt x="1131" y="741"/>
                  </a:lnTo>
                  <a:lnTo>
                    <a:pt x="1133" y="745"/>
                  </a:lnTo>
                  <a:lnTo>
                    <a:pt x="1134" y="748"/>
                  </a:lnTo>
                  <a:lnTo>
                    <a:pt x="1136" y="752"/>
                  </a:lnTo>
                  <a:lnTo>
                    <a:pt x="1138" y="756"/>
                  </a:lnTo>
                  <a:lnTo>
                    <a:pt x="1139" y="759"/>
                  </a:lnTo>
                  <a:lnTo>
                    <a:pt x="1141" y="763"/>
                  </a:lnTo>
                  <a:lnTo>
                    <a:pt x="1142" y="767"/>
                  </a:lnTo>
                  <a:lnTo>
                    <a:pt x="1144" y="770"/>
                  </a:lnTo>
                  <a:lnTo>
                    <a:pt x="1145" y="774"/>
                  </a:lnTo>
                  <a:lnTo>
                    <a:pt x="1147" y="777"/>
                  </a:lnTo>
                  <a:lnTo>
                    <a:pt x="1149" y="781"/>
                  </a:lnTo>
                  <a:lnTo>
                    <a:pt x="1150" y="785"/>
                  </a:lnTo>
                  <a:lnTo>
                    <a:pt x="1151" y="788"/>
                  </a:lnTo>
                  <a:lnTo>
                    <a:pt x="1153" y="792"/>
                  </a:lnTo>
                  <a:lnTo>
                    <a:pt x="1154" y="796"/>
                  </a:lnTo>
                  <a:lnTo>
                    <a:pt x="1156" y="799"/>
                  </a:lnTo>
                  <a:lnTo>
                    <a:pt x="1157" y="803"/>
                  </a:lnTo>
                  <a:lnTo>
                    <a:pt x="1159" y="807"/>
                  </a:lnTo>
                  <a:lnTo>
                    <a:pt x="1160" y="810"/>
                  </a:lnTo>
                  <a:lnTo>
                    <a:pt x="1162" y="814"/>
                  </a:lnTo>
                  <a:lnTo>
                    <a:pt x="1163" y="818"/>
                  </a:lnTo>
                  <a:lnTo>
                    <a:pt x="1164" y="822"/>
                  </a:lnTo>
                  <a:lnTo>
                    <a:pt x="1166" y="825"/>
                  </a:lnTo>
                  <a:lnTo>
                    <a:pt x="1167" y="829"/>
                  </a:lnTo>
                  <a:lnTo>
                    <a:pt x="1168" y="833"/>
                  </a:lnTo>
                  <a:lnTo>
                    <a:pt x="1170" y="837"/>
                  </a:lnTo>
                  <a:lnTo>
                    <a:pt x="1171" y="840"/>
                  </a:lnTo>
                  <a:lnTo>
                    <a:pt x="1173" y="844"/>
                  </a:lnTo>
                  <a:lnTo>
                    <a:pt x="1174" y="848"/>
                  </a:lnTo>
                  <a:lnTo>
                    <a:pt x="1175" y="851"/>
                  </a:lnTo>
                  <a:lnTo>
                    <a:pt x="1176" y="855"/>
                  </a:lnTo>
                  <a:lnTo>
                    <a:pt x="1178" y="859"/>
                  </a:lnTo>
                  <a:lnTo>
                    <a:pt x="1179" y="863"/>
                  </a:lnTo>
                  <a:lnTo>
                    <a:pt x="1180" y="866"/>
                  </a:lnTo>
                  <a:lnTo>
                    <a:pt x="1181" y="870"/>
                  </a:lnTo>
                  <a:lnTo>
                    <a:pt x="1183" y="874"/>
                  </a:lnTo>
                  <a:lnTo>
                    <a:pt x="1184" y="878"/>
                  </a:lnTo>
                  <a:lnTo>
                    <a:pt x="1185" y="882"/>
                  </a:lnTo>
                  <a:lnTo>
                    <a:pt x="1186" y="885"/>
                  </a:lnTo>
                  <a:lnTo>
                    <a:pt x="1187" y="889"/>
                  </a:lnTo>
                  <a:lnTo>
                    <a:pt x="1188" y="893"/>
                  </a:lnTo>
                  <a:lnTo>
                    <a:pt x="1190" y="897"/>
                  </a:lnTo>
                  <a:lnTo>
                    <a:pt x="1191" y="900"/>
                  </a:lnTo>
                  <a:lnTo>
                    <a:pt x="1192" y="904"/>
                  </a:lnTo>
                  <a:lnTo>
                    <a:pt x="1193" y="908"/>
                  </a:lnTo>
                  <a:lnTo>
                    <a:pt x="1194" y="912"/>
                  </a:lnTo>
                  <a:lnTo>
                    <a:pt x="1195" y="916"/>
                  </a:lnTo>
                  <a:lnTo>
                    <a:pt x="1196" y="919"/>
                  </a:lnTo>
                  <a:lnTo>
                    <a:pt x="1197" y="923"/>
                  </a:lnTo>
                  <a:lnTo>
                    <a:pt x="1198" y="927"/>
                  </a:lnTo>
                  <a:lnTo>
                    <a:pt x="1199" y="931"/>
                  </a:lnTo>
                  <a:lnTo>
                    <a:pt x="1200" y="935"/>
                  </a:lnTo>
                  <a:lnTo>
                    <a:pt x="1202" y="939"/>
                  </a:lnTo>
                  <a:lnTo>
                    <a:pt x="1203" y="942"/>
                  </a:lnTo>
                  <a:lnTo>
                    <a:pt x="1203" y="946"/>
                  </a:lnTo>
                  <a:lnTo>
                    <a:pt x="1205" y="950"/>
                  </a:lnTo>
                  <a:lnTo>
                    <a:pt x="1205" y="954"/>
                  </a:lnTo>
                  <a:lnTo>
                    <a:pt x="1206" y="958"/>
                  </a:lnTo>
                  <a:lnTo>
                    <a:pt x="1207" y="962"/>
                  </a:lnTo>
                  <a:lnTo>
                    <a:pt x="1208" y="966"/>
                  </a:lnTo>
                  <a:lnTo>
                    <a:pt x="1209" y="969"/>
                  </a:lnTo>
                  <a:lnTo>
                    <a:pt x="1210" y="973"/>
                  </a:lnTo>
                  <a:lnTo>
                    <a:pt x="1211" y="977"/>
                  </a:lnTo>
                  <a:lnTo>
                    <a:pt x="1212" y="981"/>
                  </a:lnTo>
                  <a:lnTo>
                    <a:pt x="1213" y="985"/>
                  </a:lnTo>
                  <a:lnTo>
                    <a:pt x="1214" y="989"/>
                  </a:lnTo>
                  <a:lnTo>
                    <a:pt x="1214" y="992"/>
                  </a:lnTo>
                  <a:lnTo>
                    <a:pt x="1215" y="996"/>
                  </a:lnTo>
                  <a:lnTo>
                    <a:pt x="1216" y="1000"/>
                  </a:lnTo>
                  <a:lnTo>
                    <a:pt x="1217" y="1004"/>
                  </a:lnTo>
                  <a:lnTo>
                    <a:pt x="1218" y="1008"/>
                  </a:lnTo>
                  <a:lnTo>
                    <a:pt x="1219" y="1012"/>
                  </a:lnTo>
                  <a:lnTo>
                    <a:pt x="1219" y="1016"/>
                  </a:lnTo>
                  <a:lnTo>
                    <a:pt x="1220" y="1020"/>
                  </a:lnTo>
                  <a:lnTo>
                    <a:pt x="1221" y="1024"/>
                  </a:lnTo>
                  <a:lnTo>
                    <a:pt x="1222" y="1027"/>
                  </a:lnTo>
                  <a:lnTo>
                    <a:pt x="1222" y="1031"/>
                  </a:lnTo>
                  <a:lnTo>
                    <a:pt x="1223" y="1035"/>
                  </a:lnTo>
                  <a:lnTo>
                    <a:pt x="1224" y="1039"/>
                  </a:lnTo>
                  <a:lnTo>
                    <a:pt x="1224" y="1043"/>
                  </a:lnTo>
                  <a:lnTo>
                    <a:pt x="1225" y="1047"/>
                  </a:lnTo>
                  <a:lnTo>
                    <a:pt x="1226" y="1051"/>
                  </a:lnTo>
                  <a:lnTo>
                    <a:pt x="1226" y="1055"/>
                  </a:lnTo>
                  <a:lnTo>
                    <a:pt x="1227" y="1059"/>
                  </a:lnTo>
                  <a:lnTo>
                    <a:pt x="1228" y="1062"/>
                  </a:lnTo>
                  <a:lnTo>
                    <a:pt x="1228" y="1066"/>
                  </a:lnTo>
                  <a:lnTo>
                    <a:pt x="1229" y="1070"/>
                  </a:lnTo>
                  <a:lnTo>
                    <a:pt x="1229" y="1074"/>
                  </a:lnTo>
                  <a:lnTo>
                    <a:pt x="1230" y="1078"/>
                  </a:lnTo>
                  <a:lnTo>
                    <a:pt x="1230" y="1082"/>
                  </a:lnTo>
                  <a:lnTo>
                    <a:pt x="1231" y="1086"/>
                  </a:lnTo>
                  <a:lnTo>
                    <a:pt x="1232" y="1090"/>
                  </a:lnTo>
                  <a:lnTo>
                    <a:pt x="1232" y="1094"/>
                  </a:lnTo>
                  <a:lnTo>
                    <a:pt x="1233" y="1098"/>
                  </a:lnTo>
                  <a:lnTo>
                    <a:pt x="1233" y="1102"/>
                  </a:lnTo>
                  <a:lnTo>
                    <a:pt x="1234" y="1106"/>
                  </a:lnTo>
                  <a:lnTo>
                    <a:pt x="1234" y="1109"/>
                  </a:lnTo>
                  <a:lnTo>
                    <a:pt x="1235" y="1114"/>
                  </a:lnTo>
                  <a:lnTo>
                    <a:pt x="1235" y="1118"/>
                  </a:lnTo>
                  <a:lnTo>
                    <a:pt x="1236" y="1121"/>
                  </a:lnTo>
                  <a:lnTo>
                    <a:pt x="1236" y="1125"/>
                  </a:lnTo>
                  <a:lnTo>
                    <a:pt x="1236" y="1129"/>
                  </a:lnTo>
                  <a:lnTo>
                    <a:pt x="1237" y="1133"/>
                  </a:lnTo>
                  <a:lnTo>
                    <a:pt x="1237" y="1137"/>
                  </a:lnTo>
                  <a:lnTo>
                    <a:pt x="1238" y="1141"/>
                  </a:lnTo>
                  <a:lnTo>
                    <a:pt x="1238" y="1145"/>
                  </a:lnTo>
                  <a:lnTo>
                    <a:pt x="1238" y="1149"/>
                  </a:lnTo>
                  <a:lnTo>
                    <a:pt x="1239" y="1153"/>
                  </a:lnTo>
                  <a:lnTo>
                    <a:pt x="1239" y="1157"/>
                  </a:lnTo>
                  <a:lnTo>
                    <a:pt x="1239" y="1161"/>
                  </a:lnTo>
                  <a:lnTo>
                    <a:pt x="1240" y="1165"/>
                  </a:lnTo>
                  <a:lnTo>
                    <a:pt x="1240" y="1169"/>
                  </a:lnTo>
                  <a:lnTo>
                    <a:pt x="1240" y="1173"/>
                  </a:lnTo>
                  <a:lnTo>
                    <a:pt x="1241" y="1177"/>
                  </a:lnTo>
                  <a:lnTo>
                    <a:pt x="1241" y="1180"/>
                  </a:lnTo>
                  <a:lnTo>
                    <a:pt x="1241" y="1184"/>
                  </a:lnTo>
                  <a:lnTo>
                    <a:pt x="1241" y="1188"/>
                  </a:lnTo>
                  <a:lnTo>
                    <a:pt x="1241" y="1192"/>
                  </a:lnTo>
                  <a:lnTo>
                    <a:pt x="1242" y="1196"/>
                  </a:lnTo>
                  <a:lnTo>
                    <a:pt x="1242" y="1200"/>
                  </a:lnTo>
                  <a:lnTo>
                    <a:pt x="1242" y="1204"/>
                  </a:lnTo>
                  <a:lnTo>
                    <a:pt x="1242" y="1208"/>
                  </a:lnTo>
                  <a:lnTo>
                    <a:pt x="1242" y="1212"/>
                  </a:lnTo>
                  <a:lnTo>
                    <a:pt x="1242" y="1216"/>
                  </a:lnTo>
                  <a:lnTo>
                    <a:pt x="1243" y="1220"/>
                  </a:lnTo>
                  <a:lnTo>
                    <a:pt x="1243" y="1224"/>
                  </a:lnTo>
                  <a:lnTo>
                    <a:pt x="1243" y="1228"/>
                  </a:lnTo>
                  <a:lnTo>
                    <a:pt x="1243" y="1232"/>
                  </a:lnTo>
                  <a:lnTo>
                    <a:pt x="1243" y="1236"/>
                  </a:lnTo>
                  <a:lnTo>
                    <a:pt x="1243" y="1240"/>
                  </a:lnTo>
                  <a:lnTo>
                    <a:pt x="1243" y="1244"/>
                  </a:lnTo>
                  <a:lnTo>
                    <a:pt x="1243" y="1248"/>
                  </a:lnTo>
                  <a:lnTo>
                    <a:pt x="1243" y="1252"/>
                  </a:lnTo>
                  <a:lnTo>
                    <a:pt x="1243" y="1256"/>
                  </a:lnTo>
                  <a:lnTo>
                    <a:pt x="1243" y="1260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4716" y="2789"/>
              <a:ext cx="761" cy="1156"/>
            </a:xfrm>
            <a:custGeom>
              <a:avLst/>
              <a:gdLst>
                <a:gd name="T0" fmla="*/ 761 w 761"/>
                <a:gd name="T1" fmla="*/ 19 h 1156"/>
                <a:gd name="T2" fmla="*/ 760 w 761"/>
                <a:gd name="T3" fmla="*/ 43 h 1156"/>
                <a:gd name="T4" fmla="*/ 759 w 761"/>
                <a:gd name="T5" fmla="*/ 67 h 1156"/>
                <a:gd name="T6" fmla="*/ 758 w 761"/>
                <a:gd name="T7" fmla="*/ 91 h 1156"/>
                <a:gd name="T8" fmla="*/ 756 w 761"/>
                <a:gd name="T9" fmla="*/ 114 h 1156"/>
                <a:gd name="T10" fmla="*/ 754 w 761"/>
                <a:gd name="T11" fmla="*/ 138 h 1156"/>
                <a:gd name="T12" fmla="*/ 751 w 761"/>
                <a:gd name="T13" fmla="*/ 162 h 1156"/>
                <a:gd name="T14" fmla="*/ 747 w 761"/>
                <a:gd name="T15" fmla="*/ 185 h 1156"/>
                <a:gd name="T16" fmla="*/ 744 w 761"/>
                <a:gd name="T17" fmla="*/ 209 h 1156"/>
                <a:gd name="T18" fmla="*/ 740 w 761"/>
                <a:gd name="T19" fmla="*/ 232 h 1156"/>
                <a:gd name="T20" fmla="*/ 735 w 761"/>
                <a:gd name="T21" fmla="*/ 255 h 1156"/>
                <a:gd name="T22" fmla="*/ 730 w 761"/>
                <a:gd name="T23" fmla="*/ 278 h 1156"/>
                <a:gd name="T24" fmla="*/ 724 w 761"/>
                <a:gd name="T25" fmla="*/ 302 h 1156"/>
                <a:gd name="T26" fmla="*/ 718 w 761"/>
                <a:gd name="T27" fmla="*/ 325 h 1156"/>
                <a:gd name="T28" fmla="*/ 712 w 761"/>
                <a:gd name="T29" fmla="*/ 348 h 1156"/>
                <a:gd name="T30" fmla="*/ 705 w 761"/>
                <a:gd name="T31" fmla="*/ 370 h 1156"/>
                <a:gd name="T32" fmla="*/ 698 w 761"/>
                <a:gd name="T33" fmla="*/ 393 h 1156"/>
                <a:gd name="T34" fmla="*/ 691 w 761"/>
                <a:gd name="T35" fmla="*/ 415 h 1156"/>
                <a:gd name="T36" fmla="*/ 682 w 761"/>
                <a:gd name="T37" fmla="*/ 438 h 1156"/>
                <a:gd name="T38" fmla="*/ 674 w 761"/>
                <a:gd name="T39" fmla="*/ 460 h 1156"/>
                <a:gd name="T40" fmla="*/ 665 w 761"/>
                <a:gd name="T41" fmla="*/ 482 h 1156"/>
                <a:gd name="T42" fmla="*/ 656 w 761"/>
                <a:gd name="T43" fmla="*/ 504 h 1156"/>
                <a:gd name="T44" fmla="*/ 646 w 761"/>
                <a:gd name="T45" fmla="*/ 526 h 1156"/>
                <a:gd name="T46" fmla="*/ 636 w 761"/>
                <a:gd name="T47" fmla="*/ 547 h 1156"/>
                <a:gd name="T48" fmla="*/ 625 w 761"/>
                <a:gd name="T49" fmla="*/ 568 h 1156"/>
                <a:gd name="T50" fmla="*/ 614 w 761"/>
                <a:gd name="T51" fmla="*/ 589 h 1156"/>
                <a:gd name="T52" fmla="*/ 603 w 761"/>
                <a:gd name="T53" fmla="*/ 610 h 1156"/>
                <a:gd name="T54" fmla="*/ 591 w 761"/>
                <a:gd name="T55" fmla="*/ 631 h 1156"/>
                <a:gd name="T56" fmla="*/ 579 w 761"/>
                <a:gd name="T57" fmla="*/ 651 h 1156"/>
                <a:gd name="T58" fmla="*/ 567 w 761"/>
                <a:gd name="T59" fmla="*/ 672 h 1156"/>
                <a:gd name="T60" fmla="*/ 554 w 761"/>
                <a:gd name="T61" fmla="*/ 692 h 1156"/>
                <a:gd name="T62" fmla="*/ 541 w 761"/>
                <a:gd name="T63" fmla="*/ 711 h 1156"/>
                <a:gd name="T64" fmla="*/ 527 w 761"/>
                <a:gd name="T65" fmla="*/ 731 h 1156"/>
                <a:gd name="T66" fmla="*/ 513 w 761"/>
                <a:gd name="T67" fmla="*/ 750 h 1156"/>
                <a:gd name="T68" fmla="*/ 499 w 761"/>
                <a:gd name="T69" fmla="*/ 769 h 1156"/>
                <a:gd name="T70" fmla="*/ 484 w 761"/>
                <a:gd name="T71" fmla="*/ 788 h 1156"/>
                <a:gd name="T72" fmla="*/ 469 w 761"/>
                <a:gd name="T73" fmla="*/ 806 h 1156"/>
                <a:gd name="T74" fmla="*/ 453 w 761"/>
                <a:gd name="T75" fmla="*/ 824 h 1156"/>
                <a:gd name="T76" fmla="*/ 438 w 761"/>
                <a:gd name="T77" fmla="*/ 842 h 1156"/>
                <a:gd name="T78" fmla="*/ 422 w 761"/>
                <a:gd name="T79" fmla="*/ 860 h 1156"/>
                <a:gd name="T80" fmla="*/ 405 w 761"/>
                <a:gd name="T81" fmla="*/ 877 h 1156"/>
                <a:gd name="T82" fmla="*/ 388 w 761"/>
                <a:gd name="T83" fmla="*/ 894 h 1156"/>
                <a:gd name="T84" fmla="*/ 371 w 761"/>
                <a:gd name="T85" fmla="*/ 910 h 1156"/>
                <a:gd name="T86" fmla="*/ 354 w 761"/>
                <a:gd name="T87" fmla="*/ 926 h 1156"/>
                <a:gd name="T88" fmla="*/ 336 w 761"/>
                <a:gd name="T89" fmla="*/ 942 h 1156"/>
                <a:gd name="T90" fmla="*/ 318 w 761"/>
                <a:gd name="T91" fmla="*/ 958 h 1156"/>
                <a:gd name="T92" fmla="*/ 300 w 761"/>
                <a:gd name="T93" fmla="*/ 973 h 1156"/>
                <a:gd name="T94" fmla="*/ 281 w 761"/>
                <a:gd name="T95" fmla="*/ 988 h 1156"/>
                <a:gd name="T96" fmla="*/ 263 w 761"/>
                <a:gd name="T97" fmla="*/ 1003 h 1156"/>
                <a:gd name="T98" fmla="*/ 244 w 761"/>
                <a:gd name="T99" fmla="*/ 1017 h 1156"/>
                <a:gd name="T100" fmla="*/ 224 w 761"/>
                <a:gd name="T101" fmla="*/ 1031 h 1156"/>
                <a:gd name="T102" fmla="*/ 205 w 761"/>
                <a:gd name="T103" fmla="*/ 1044 h 1156"/>
                <a:gd name="T104" fmla="*/ 185 w 761"/>
                <a:gd name="T105" fmla="*/ 1057 h 1156"/>
                <a:gd name="T106" fmla="*/ 165 w 761"/>
                <a:gd name="T107" fmla="*/ 1070 h 1156"/>
                <a:gd name="T108" fmla="*/ 144 w 761"/>
                <a:gd name="T109" fmla="*/ 1083 h 1156"/>
                <a:gd name="T110" fmla="*/ 124 w 761"/>
                <a:gd name="T111" fmla="*/ 1094 h 1156"/>
                <a:gd name="T112" fmla="*/ 103 w 761"/>
                <a:gd name="T113" fmla="*/ 1106 h 1156"/>
                <a:gd name="T114" fmla="*/ 82 w 761"/>
                <a:gd name="T115" fmla="*/ 1117 h 1156"/>
                <a:gd name="T116" fmla="*/ 61 w 761"/>
                <a:gd name="T117" fmla="*/ 1128 h 1156"/>
                <a:gd name="T118" fmla="*/ 39 w 761"/>
                <a:gd name="T119" fmla="*/ 1138 h 1156"/>
                <a:gd name="T120" fmla="*/ 18 w 761"/>
                <a:gd name="T121" fmla="*/ 1148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1" h="1156">
                  <a:moveTo>
                    <a:pt x="761" y="0"/>
                  </a:moveTo>
                  <a:lnTo>
                    <a:pt x="761" y="4"/>
                  </a:lnTo>
                  <a:lnTo>
                    <a:pt x="761" y="8"/>
                  </a:lnTo>
                  <a:lnTo>
                    <a:pt x="761" y="12"/>
                  </a:lnTo>
                  <a:lnTo>
                    <a:pt x="761" y="16"/>
                  </a:lnTo>
                  <a:lnTo>
                    <a:pt x="761" y="19"/>
                  </a:lnTo>
                  <a:lnTo>
                    <a:pt x="761" y="23"/>
                  </a:lnTo>
                  <a:lnTo>
                    <a:pt x="761" y="27"/>
                  </a:lnTo>
                  <a:lnTo>
                    <a:pt x="761" y="31"/>
                  </a:lnTo>
                  <a:lnTo>
                    <a:pt x="761" y="35"/>
                  </a:lnTo>
                  <a:lnTo>
                    <a:pt x="761" y="39"/>
                  </a:lnTo>
                  <a:lnTo>
                    <a:pt x="760" y="43"/>
                  </a:lnTo>
                  <a:lnTo>
                    <a:pt x="760" y="47"/>
                  </a:lnTo>
                  <a:lnTo>
                    <a:pt x="760" y="51"/>
                  </a:lnTo>
                  <a:lnTo>
                    <a:pt x="760" y="55"/>
                  </a:lnTo>
                  <a:lnTo>
                    <a:pt x="760" y="59"/>
                  </a:lnTo>
                  <a:lnTo>
                    <a:pt x="760" y="63"/>
                  </a:lnTo>
                  <a:lnTo>
                    <a:pt x="759" y="67"/>
                  </a:lnTo>
                  <a:lnTo>
                    <a:pt x="759" y="71"/>
                  </a:lnTo>
                  <a:lnTo>
                    <a:pt x="759" y="75"/>
                  </a:lnTo>
                  <a:lnTo>
                    <a:pt x="759" y="79"/>
                  </a:lnTo>
                  <a:lnTo>
                    <a:pt x="759" y="83"/>
                  </a:lnTo>
                  <a:lnTo>
                    <a:pt x="758" y="87"/>
                  </a:lnTo>
                  <a:lnTo>
                    <a:pt x="758" y="91"/>
                  </a:lnTo>
                  <a:lnTo>
                    <a:pt x="758" y="95"/>
                  </a:lnTo>
                  <a:lnTo>
                    <a:pt x="757" y="99"/>
                  </a:lnTo>
                  <a:lnTo>
                    <a:pt x="757" y="102"/>
                  </a:lnTo>
                  <a:lnTo>
                    <a:pt x="757" y="106"/>
                  </a:lnTo>
                  <a:lnTo>
                    <a:pt x="756" y="111"/>
                  </a:lnTo>
                  <a:lnTo>
                    <a:pt x="756" y="114"/>
                  </a:lnTo>
                  <a:lnTo>
                    <a:pt x="756" y="118"/>
                  </a:lnTo>
                  <a:lnTo>
                    <a:pt x="755" y="122"/>
                  </a:lnTo>
                  <a:lnTo>
                    <a:pt x="755" y="126"/>
                  </a:lnTo>
                  <a:lnTo>
                    <a:pt x="754" y="130"/>
                  </a:lnTo>
                  <a:lnTo>
                    <a:pt x="754" y="134"/>
                  </a:lnTo>
                  <a:lnTo>
                    <a:pt x="754" y="138"/>
                  </a:lnTo>
                  <a:lnTo>
                    <a:pt x="753" y="142"/>
                  </a:lnTo>
                  <a:lnTo>
                    <a:pt x="753" y="146"/>
                  </a:lnTo>
                  <a:lnTo>
                    <a:pt x="752" y="150"/>
                  </a:lnTo>
                  <a:lnTo>
                    <a:pt x="752" y="154"/>
                  </a:lnTo>
                  <a:lnTo>
                    <a:pt x="751" y="158"/>
                  </a:lnTo>
                  <a:lnTo>
                    <a:pt x="751" y="162"/>
                  </a:lnTo>
                  <a:lnTo>
                    <a:pt x="750" y="166"/>
                  </a:lnTo>
                  <a:lnTo>
                    <a:pt x="750" y="169"/>
                  </a:lnTo>
                  <a:lnTo>
                    <a:pt x="749" y="173"/>
                  </a:lnTo>
                  <a:lnTo>
                    <a:pt x="748" y="177"/>
                  </a:lnTo>
                  <a:lnTo>
                    <a:pt x="748" y="181"/>
                  </a:lnTo>
                  <a:lnTo>
                    <a:pt x="747" y="185"/>
                  </a:lnTo>
                  <a:lnTo>
                    <a:pt x="747" y="189"/>
                  </a:lnTo>
                  <a:lnTo>
                    <a:pt x="746" y="193"/>
                  </a:lnTo>
                  <a:lnTo>
                    <a:pt x="746" y="197"/>
                  </a:lnTo>
                  <a:lnTo>
                    <a:pt x="745" y="201"/>
                  </a:lnTo>
                  <a:lnTo>
                    <a:pt x="744" y="205"/>
                  </a:lnTo>
                  <a:lnTo>
                    <a:pt x="744" y="209"/>
                  </a:lnTo>
                  <a:lnTo>
                    <a:pt x="743" y="212"/>
                  </a:lnTo>
                  <a:lnTo>
                    <a:pt x="742" y="216"/>
                  </a:lnTo>
                  <a:lnTo>
                    <a:pt x="742" y="220"/>
                  </a:lnTo>
                  <a:lnTo>
                    <a:pt x="741" y="224"/>
                  </a:lnTo>
                  <a:lnTo>
                    <a:pt x="740" y="228"/>
                  </a:lnTo>
                  <a:lnTo>
                    <a:pt x="740" y="232"/>
                  </a:lnTo>
                  <a:lnTo>
                    <a:pt x="739" y="236"/>
                  </a:lnTo>
                  <a:lnTo>
                    <a:pt x="738" y="240"/>
                  </a:lnTo>
                  <a:lnTo>
                    <a:pt x="737" y="244"/>
                  </a:lnTo>
                  <a:lnTo>
                    <a:pt x="737" y="248"/>
                  </a:lnTo>
                  <a:lnTo>
                    <a:pt x="736" y="251"/>
                  </a:lnTo>
                  <a:lnTo>
                    <a:pt x="735" y="255"/>
                  </a:lnTo>
                  <a:lnTo>
                    <a:pt x="734" y="259"/>
                  </a:lnTo>
                  <a:lnTo>
                    <a:pt x="733" y="263"/>
                  </a:lnTo>
                  <a:lnTo>
                    <a:pt x="732" y="267"/>
                  </a:lnTo>
                  <a:lnTo>
                    <a:pt x="732" y="271"/>
                  </a:lnTo>
                  <a:lnTo>
                    <a:pt x="731" y="275"/>
                  </a:lnTo>
                  <a:lnTo>
                    <a:pt x="730" y="278"/>
                  </a:lnTo>
                  <a:lnTo>
                    <a:pt x="729" y="282"/>
                  </a:lnTo>
                  <a:lnTo>
                    <a:pt x="728" y="286"/>
                  </a:lnTo>
                  <a:lnTo>
                    <a:pt x="727" y="290"/>
                  </a:lnTo>
                  <a:lnTo>
                    <a:pt x="726" y="294"/>
                  </a:lnTo>
                  <a:lnTo>
                    <a:pt x="725" y="298"/>
                  </a:lnTo>
                  <a:lnTo>
                    <a:pt x="724" y="302"/>
                  </a:lnTo>
                  <a:lnTo>
                    <a:pt x="723" y="305"/>
                  </a:lnTo>
                  <a:lnTo>
                    <a:pt x="723" y="309"/>
                  </a:lnTo>
                  <a:lnTo>
                    <a:pt x="721" y="313"/>
                  </a:lnTo>
                  <a:lnTo>
                    <a:pt x="721" y="317"/>
                  </a:lnTo>
                  <a:lnTo>
                    <a:pt x="720" y="321"/>
                  </a:lnTo>
                  <a:lnTo>
                    <a:pt x="718" y="325"/>
                  </a:lnTo>
                  <a:lnTo>
                    <a:pt x="717" y="328"/>
                  </a:lnTo>
                  <a:lnTo>
                    <a:pt x="716" y="332"/>
                  </a:lnTo>
                  <a:lnTo>
                    <a:pt x="715" y="336"/>
                  </a:lnTo>
                  <a:lnTo>
                    <a:pt x="714" y="340"/>
                  </a:lnTo>
                  <a:lnTo>
                    <a:pt x="713" y="344"/>
                  </a:lnTo>
                  <a:lnTo>
                    <a:pt x="712" y="348"/>
                  </a:lnTo>
                  <a:lnTo>
                    <a:pt x="711" y="351"/>
                  </a:lnTo>
                  <a:lnTo>
                    <a:pt x="710" y="355"/>
                  </a:lnTo>
                  <a:lnTo>
                    <a:pt x="709" y="359"/>
                  </a:lnTo>
                  <a:lnTo>
                    <a:pt x="708" y="363"/>
                  </a:lnTo>
                  <a:lnTo>
                    <a:pt x="706" y="366"/>
                  </a:lnTo>
                  <a:lnTo>
                    <a:pt x="705" y="370"/>
                  </a:lnTo>
                  <a:lnTo>
                    <a:pt x="704" y="374"/>
                  </a:lnTo>
                  <a:lnTo>
                    <a:pt x="703" y="378"/>
                  </a:lnTo>
                  <a:lnTo>
                    <a:pt x="702" y="382"/>
                  </a:lnTo>
                  <a:lnTo>
                    <a:pt x="701" y="385"/>
                  </a:lnTo>
                  <a:lnTo>
                    <a:pt x="699" y="389"/>
                  </a:lnTo>
                  <a:lnTo>
                    <a:pt x="698" y="393"/>
                  </a:lnTo>
                  <a:lnTo>
                    <a:pt x="697" y="397"/>
                  </a:lnTo>
                  <a:lnTo>
                    <a:pt x="696" y="400"/>
                  </a:lnTo>
                  <a:lnTo>
                    <a:pt x="694" y="404"/>
                  </a:lnTo>
                  <a:lnTo>
                    <a:pt x="693" y="408"/>
                  </a:lnTo>
                  <a:lnTo>
                    <a:pt x="692" y="412"/>
                  </a:lnTo>
                  <a:lnTo>
                    <a:pt x="691" y="415"/>
                  </a:lnTo>
                  <a:lnTo>
                    <a:pt x="689" y="419"/>
                  </a:lnTo>
                  <a:lnTo>
                    <a:pt x="688" y="423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4" y="434"/>
                  </a:lnTo>
                  <a:lnTo>
                    <a:pt x="682" y="438"/>
                  </a:lnTo>
                  <a:lnTo>
                    <a:pt x="681" y="441"/>
                  </a:lnTo>
                  <a:lnTo>
                    <a:pt x="680" y="445"/>
                  </a:lnTo>
                  <a:lnTo>
                    <a:pt x="678" y="449"/>
                  </a:lnTo>
                  <a:lnTo>
                    <a:pt x="677" y="453"/>
                  </a:lnTo>
                  <a:lnTo>
                    <a:pt x="675" y="456"/>
                  </a:lnTo>
                  <a:lnTo>
                    <a:pt x="674" y="460"/>
                  </a:lnTo>
                  <a:lnTo>
                    <a:pt x="672" y="464"/>
                  </a:lnTo>
                  <a:lnTo>
                    <a:pt x="671" y="467"/>
                  </a:lnTo>
                  <a:lnTo>
                    <a:pt x="669" y="471"/>
                  </a:lnTo>
                  <a:lnTo>
                    <a:pt x="668" y="475"/>
                  </a:lnTo>
                  <a:lnTo>
                    <a:pt x="667" y="478"/>
                  </a:lnTo>
                  <a:lnTo>
                    <a:pt x="665" y="482"/>
                  </a:lnTo>
                  <a:lnTo>
                    <a:pt x="663" y="486"/>
                  </a:lnTo>
                  <a:lnTo>
                    <a:pt x="662" y="489"/>
                  </a:lnTo>
                  <a:lnTo>
                    <a:pt x="660" y="493"/>
                  </a:lnTo>
                  <a:lnTo>
                    <a:pt x="659" y="497"/>
                  </a:lnTo>
                  <a:lnTo>
                    <a:pt x="657" y="500"/>
                  </a:lnTo>
                  <a:lnTo>
                    <a:pt x="656" y="504"/>
                  </a:lnTo>
                  <a:lnTo>
                    <a:pt x="654" y="507"/>
                  </a:lnTo>
                  <a:lnTo>
                    <a:pt x="652" y="511"/>
                  </a:lnTo>
                  <a:lnTo>
                    <a:pt x="651" y="515"/>
                  </a:lnTo>
                  <a:lnTo>
                    <a:pt x="649" y="518"/>
                  </a:lnTo>
                  <a:lnTo>
                    <a:pt x="648" y="522"/>
                  </a:lnTo>
                  <a:lnTo>
                    <a:pt x="646" y="526"/>
                  </a:lnTo>
                  <a:lnTo>
                    <a:pt x="644" y="529"/>
                  </a:lnTo>
                  <a:lnTo>
                    <a:pt x="643" y="533"/>
                  </a:lnTo>
                  <a:lnTo>
                    <a:pt x="641" y="536"/>
                  </a:lnTo>
                  <a:lnTo>
                    <a:pt x="639" y="540"/>
                  </a:lnTo>
                  <a:lnTo>
                    <a:pt x="637" y="543"/>
                  </a:lnTo>
                  <a:lnTo>
                    <a:pt x="636" y="547"/>
                  </a:lnTo>
                  <a:lnTo>
                    <a:pt x="634" y="551"/>
                  </a:lnTo>
                  <a:lnTo>
                    <a:pt x="632" y="554"/>
                  </a:lnTo>
                  <a:lnTo>
                    <a:pt x="631" y="558"/>
                  </a:lnTo>
                  <a:lnTo>
                    <a:pt x="629" y="561"/>
                  </a:lnTo>
                  <a:lnTo>
                    <a:pt x="627" y="565"/>
                  </a:lnTo>
                  <a:lnTo>
                    <a:pt x="625" y="568"/>
                  </a:lnTo>
                  <a:lnTo>
                    <a:pt x="623" y="572"/>
                  </a:lnTo>
                  <a:lnTo>
                    <a:pt x="622" y="575"/>
                  </a:lnTo>
                  <a:lnTo>
                    <a:pt x="620" y="579"/>
                  </a:lnTo>
                  <a:lnTo>
                    <a:pt x="618" y="582"/>
                  </a:lnTo>
                  <a:lnTo>
                    <a:pt x="616" y="586"/>
                  </a:lnTo>
                  <a:lnTo>
                    <a:pt x="614" y="589"/>
                  </a:lnTo>
                  <a:lnTo>
                    <a:pt x="612" y="593"/>
                  </a:lnTo>
                  <a:lnTo>
                    <a:pt x="611" y="597"/>
                  </a:lnTo>
                  <a:lnTo>
                    <a:pt x="609" y="600"/>
                  </a:lnTo>
                  <a:lnTo>
                    <a:pt x="607" y="603"/>
                  </a:lnTo>
                  <a:lnTo>
                    <a:pt x="605" y="607"/>
                  </a:lnTo>
                  <a:lnTo>
                    <a:pt x="603" y="610"/>
                  </a:lnTo>
                  <a:lnTo>
                    <a:pt x="601" y="614"/>
                  </a:lnTo>
                  <a:lnTo>
                    <a:pt x="599" y="617"/>
                  </a:lnTo>
                  <a:lnTo>
                    <a:pt x="597" y="621"/>
                  </a:lnTo>
                  <a:lnTo>
                    <a:pt x="595" y="624"/>
                  </a:lnTo>
                  <a:lnTo>
                    <a:pt x="593" y="628"/>
                  </a:lnTo>
                  <a:lnTo>
                    <a:pt x="591" y="631"/>
                  </a:lnTo>
                  <a:lnTo>
                    <a:pt x="589" y="634"/>
                  </a:lnTo>
                  <a:lnTo>
                    <a:pt x="587" y="638"/>
                  </a:lnTo>
                  <a:lnTo>
                    <a:pt x="585" y="641"/>
                  </a:lnTo>
                  <a:lnTo>
                    <a:pt x="583" y="645"/>
                  </a:lnTo>
                  <a:lnTo>
                    <a:pt x="581" y="648"/>
                  </a:lnTo>
                  <a:lnTo>
                    <a:pt x="579" y="651"/>
                  </a:lnTo>
                  <a:lnTo>
                    <a:pt x="577" y="655"/>
                  </a:lnTo>
                  <a:lnTo>
                    <a:pt x="575" y="658"/>
                  </a:lnTo>
                  <a:lnTo>
                    <a:pt x="573" y="662"/>
                  </a:lnTo>
                  <a:lnTo>
                    <a:pt x="571" y="665"/>
                  </a:lnTo>
                  <a:lnTo>
                    <a:pt x="569" y="668"/>
                  </a:lnTo>
                  <a:lnTo>
                    <a:pt x="567" y="672"/>
                  </a:lnTo>
                  <a:lnTo>
                    <a:pt x="565" y="675"/>
                  </a:lnTo>
                  <a:lnTo>
                    <a:pt x="562" y="678"/>
                  </a:lnTo>
                  <a:lnTo>
                    <a:pt x="560" y="682"/>
                  </a:lnTo>
                  <a:lnTo>
                    <a:pt x="558" y="685"/>
                  </a:lnTo>
                  <a:lnTo>
                    <a:pt x="556" y="688"/>
                  </a:lnTo>
                  <a:lnTo>
                    <a:pt x="554" y="692"/>
                  </a:lnTo>
                  <a:lnTo>
                    <a:pt x="552" y="695"/>
                  </a:lnTo>
                  <a:lnTo>
                    <a:pt x="549" y="698"/>
                  </a:lnTo>
                  <a:lnTo>
                    <a:pt x="547" y="702"/>
                  </a:lnTo>
                  <a:lnTo>
                    <a:pt x="545" y="705"/>
                  </a:lnTo>
                  <a:lnTo>
                    <a:pt x="543" y="708"/>
                  </a:lnTo>
                  <a:lnTo>
                    <a:pt x="541" y="711"/>
                  </a:lnTo>
                  <a:lnTo>
                    <a:pt x="538" y="715"/>
                  </a:lnTo>
                  <a:lnTo>
                    <a:pt x="536" y="718"/>
                  </a:lnTo>
                  <a:lnTo>
                    <a:pt x="534" y="721"/>
                  </a:lnTo>
                  <a:lnTo>
                    <a:pt x="531" y="724"/>
                  </a:lnTo>
                  <a:lnTo>
                    <a:pt x="529" y="728"/>
                  </a:lnTo>
                  <a:lnTo>
                    <a:pt x="527" y="731"/>
                  </a:lnTo>
                  <a:lnTo>
                    <a:pt x="524" y="734"/>
                  </a:lnTo>
                  <a:lnTo>
                    <a:pt x="522" y="737"/>
                  </a:lnTo>
                  <a:lnTo>
                    <a:pt x="520" y="740"/>
                  </a:lnTo>
                  <a:lnTo>
                    <a:pt x="518" y="744"/>
                  </a:lnTo>
                  <a:lnTo>
                    <a:pt x="515" y="747"/>
                  </a:lnTo>
                  <a:lnTo>
                    <a:pt x="513" y="750"/>
                  </a:lnTo>
                  <a:lnTo>
                    <a:pt x="511" y="753"/>
                  </a:lnTo>
                  <a:lnTo>
                    <a:pt x="508" y="756"/>
                  </a:lnTo>
                  <a:lnTo>
                    <a:pt x="506" y="759"/>
                  </a:lnTo>
                  <a:lnTo>
                    <a:pt x="503" y="763"/>
                  </a:lnTo>
                  <a:lnTo>
                    <a:pt x="501" y="766"/>
                  </a:lnTo>
                  <a:lnTo>
                    <a:pt x="499" y="769"/>
                  </a:lnTo>
                  <a:lnTo>
                    <a:pt x="496" y="772"/>
                  </a:lnTo>
                  <a:lnTo>
                    <a:pt x="494" y="775"/>
                  </a:lnTo>
                  <a:lnTo>
                    <a:pt x="491" y="778"/>
                  </a:lnTo>
                  <a:lnTo>
                    <a:pt x="489" y="781"/>
                  </a:lnTo>
                  <a:lnTo>
                    <a:pt x="486" y="785"/>
                  </a:lnTo>
                  <a:lnTo>
                    <a:pt x="484" y="788"/>
                  </a:lnTo>
                  <a:lnTo>
                    <a:pt x="481" y="791"/>
                  </a:lnTo>
                  <a:lnTo>
                    <a:pt x="479" y="794"/>
                  </a:lnTo>
                  <a:lnTo>
                    <a:pt x="476" y="797"/>
                  </a:lnTo>
                  <a:lnTo>
                    <a:pt x="474" y="800"/>
                  </a:lnTo>
                  <a:lnTo>
                    <a:pt x="471" y="803"/>
                  </a:lnTo>
                  <a:lnTo>
                    <a:pt x="469" y="806"/>
                  </a:lnTo>
                  <a:lnTo>
                    <a:pt x="466" y="809"/>
                  </a:lnTo>
                  <a:lnTo>
                    <a:pt x="464" y="812"/>
                  </a:lnTo>
                  <a:lnTo>
                    <a:pt x="461" y="815"/>
                  </a:lnTo>
                  <a:lnTo>
                    <a:pt x="458" y="818"/>
                  </a:lnTo>
                  <a:lnTo>
                    <a:pt x="456" y="821"/>
                  </a:lnTo>
                  <a:lnTo>
                    <a:pt x="453" y="824"/>
                  </a:lnTo>
                  <a:lnTo>
                    <a:pt x="451" y="827"/>
                  </a:lnTo>
                  <a:lnTo>
                    <a:pt x="448" y="830"/>
                  </a:lnTo>
                  <a:lnTo>
                    <a:pt x="445" y="833"/>
                  </a:lnTo>
                  <a:lnTo>
                    <a:pt x="443" y="836"/>
                  </a:lnTo>
                  <a:lnTo>
                    <a:pt x="440" y="839"/>
                  </a:lnTo>
                  <a:lnTo>
                    <a:pt x="438" y="842"/>
                  </a:lnTo>
                  <a:lnTo>
                    <a:pt x="435" y="845"/>
                  </a:lnTo>
                  <a:lnTo>
                    <a:pt x="432" y="848"/>
                  </a:lnTo>
                  <a:lnTo>
                    <a:pt x="430" y="851"/>
                  </a:lnTo>
                  <a:lnTo>
                    <a:pt x="427" y="854"/>
                  </a:lnTo>
                  <a:lnTo>
                    <a:pt x="424" y="857"/>
                  </a:lnTo>
                  <a:lnTo>
                    <a:pt x="422" y="860"/>
                  </a:lnTo>
                  <a:lnTo>
                    <a:pt x="419" y="862"/>
                  </a:lnTo>
                  <a:lnTo>
                    <a:pt x="416" y="865"/>
                  </a:lnTo>
                  <a:lnTo>
                    <a:pt x="413" y="868"/>
                  </a:lnTo>
                  <a:lnTo>
                    <a:pt x="411" y="871"/>
                  </a:lnTo>
                  <a:lnTo>
                    <a:pt x="408" y="874"/>
                  </a:lnTo>
                  <a:lnTo>
                    <a:pt x="405" y="877"/>
                  </a:lnTo>
                  <a:lnTo>
                    <a:pt x="402" y="880"/>
                  </a:lnTo>
                  <a:lnTo>
                    <a:pt x="400" y="882"/>
                  </a:lnTo>
                  <a:lnTo>
                    <a:pt x="397" y="885"/>
                  </a:lnTo>
                  <a:lnTo>
                    <a:pt x="394" y="888"/>
                  </a:lnTo>
                  <a:lnTo>
                    <a:pt x="391" y="891"/>
                  </a:lnTo>
                  <a:lnTo>
                    <a:pt x="388" y="894"/>
                  </a:lnTo>
                  <a:lnTo>
                    <a:pt x="386" y="896"/>
                  </a:lnTo>
                  <a:lnTo>
                    <a:pt x="383" y="899"/>
                  </a:lnTo>
                  <a:lnTo>
                    <a:pt x="380" y="902"/>
                  </a:lnTo>
                  <a:lnTo>
                    <a:pt x="377" y="905"/>
                  </a:lnTo>
                  <a:lnTo>
                    <a:pt x="374" y="907"/>
                  </a:lnTo>
                  <a:lnTo>
                    <a:pt x="371" y="910"/>
                  </a:lnTo>
                  <a:lnTo>
                    <a:pt x="369" y="913"/>
                  </a:lnTo>
                  <a:lnTo>
                    <a:pt x="366" y="916"/>
                  </a:lnTo>
                  <a:lnTo>
                    <a:pt x="363" y="918"/>
                  </a:lnTo>
                  <a:lnTo>
                    <a:pt x="360" y="921"/>
                  </a:lnTo>
                  <a:lnTo>
                    <a:pt x="357" y="924"/>
                  </a:lnTo>
                  <a:lnTo>
                    <a:pt x="354" y="926"/>
                  </a:lnTo>
                  <a:lnTo>
                    <a:pt x="351" y="929"/>
                  </a:lnTo>
                  <a:lnTo>
                    <a:pt x="348" y="932"/>
                  </a:lnTo>
                  <a:lnTo>
                    <a:pt x="345" y="935"/>
                  </a:lnTo>
                  <a:lnTo>
                    <a:pt x="342" y="937"/>
                  </a:lnTo>
                  <a:lnTo>
                    <a:pt x="339" y="940"/>
                  </a:lnTo>
                  <a:lnTo>
                    <a:pt x="336" y="942"/>
                  </a:lnTo>
                  <a:lnTo>
                    <a:pt x="333" y="945"/>
                  </a:lnTo>
                  <a:lnTo>
                    <a:pt x="330" y="948"/>
                  </a:lnTo>
                  <a:lnTo>
                    <a:pt x="327" y="950"/>
                  </a:lnTo>
                  <a:lnTo>
                    <a:pt x="324" y="953"/>
                  </a:lnTo>
                  <a:lnTo>
                    <a:pt x="321" y="955"/>
                  </a:lnTo>
                  <a:lnTo>
                    <a:pt x="318" y="958"/>
                  </a:lnTo>
                  <a:lnTo>
                    <a:pt x="315" y="961"/>
                  </a:lnTo>
                  <a:lnTo>
                    <a:pt x="312" y="963"/>
                  </a:lnTo>
                  <a:lnTo>
                    <a:pt x="309" y="966"/>
                  </a:lnTo>
                  <a:lnTo>
                    <a:pt x="306" y="968"/>
                  </a:lnTo>
                  <a:lnTo>
                    <a:pt x="303" y="971"/>
                  </a:lnTo>
                  <a:lnTo>
                    <a:pt x="300" y="973"/>
                  </a:lnTo>
                  <a:lnTo>
                    <a:pt x="297" y="976"/>
                  </a:lnTo>
                  <a:lnTo>
                    <a:pt x="294" y="978"/>
                  </a:lnTo>
                  <a:lnTo>
                    <a:pt x="291" y="981"/>
                  </a:lnTo>
                  <a:lnTo>
                    <a:pt x="288" y="983"/>
                  </a:lnTo>
                  <a:lnTo>
                    <a:pt x="285" y="986"/>
                  </a:lnTo>
                  <a:lnTo>
                    <a:pt x="281" y="988"/>
                  </a:lnTo>
                  <a:lnTo>
                    <a:pt x="278" y="991"/>
                  </a:lnTo>
                  <a:lnTo>
                    <a:pt x="275" y="993"/>
                  </a:lnTo>
                  <a:lnTo>
                    <a:pt x="272" y="995"/>
                  </a:lnTo>
                  <a:lnTo>
                    <a:pt x="269" y="998"/>
                  </a:lnTo>
                  <a:lnTo>
                    <a:pt x="266" y="1000"/>
                  </a:lnTo>
                  <a:lnTo>
                    <a:pt x="263" y="1003"/>
                  </a:lnTo>
                  <a:lnTo>
                    <a:pt x="260" y="1005"/>
                  </a:lnTo>
                  <a:lnTo>
                    <a:pt x="256" y="1008"/>
                  </a:lnTo>
                  <a:lnTo>
                    <a:pt x="253" y="1010"/>
                  </a:lnTo>
                  <a:lnTo>
                    <a:pt x="250" y="1012"/>
                  </a:lnTo>
                  <a:lnTo>
                    <a:pt x="247" y="1015"/>
                  </a:lnTo>
                  <a:lnTo>
                    <a:pt x="244" y="1017"/>
                  </a:lnTo>
                  <a:lnTo>
                    <a:pt x="241" y="1019"/>
                  </a:lnTo>
                  <a:lnTo>
                    <a:pt x="237" y="1022"/>
                  </a:lnTo>
                  <a:lnTo>
                    <a:pt x="234" y="1024"/>
                  </a:lnTo>
                  <a:lnTo>
                    <a:pt x="231" y="1026"/>
                  </a:lnTo>
                  <a:lnTo>
                    <a:pt x="228" y="1029"/>
                  </a:lnTo>
                  <a:lnTo>
                    <a:pt x="224" y="1031"/>
                  </a:lnTo>
                  <a:lnTo>
                    <a:pt x="221" y="1033"/>
                  </a:lnTo>
                  <a:lnTo>
                    <a:pt x="218" y="1035"/>
                  </a:lnTo>
                  <a:lnTo>
                    <a:pt x="215" y="1038"/>
                  </a:lnTo>
                  <a:lnTo>
                    <a:pt x="211" y="1040"/>
                  </a:lnTo>
                  <a:lnTo>
                    <a:pt x="208" y="1042"/>
                  </a:lnTo>
                  <a:lnTo>
                    <a:pt x="205" y="1044"/>
                  </a:lnTo>
                  <a:lnTo>
                    <a:pt x="201" y="1046"/>
                  </a:lnTo>
                  <a:lnTo>
                    <a:pt x="198" y="1049"/>
                  </a:lnTo>
                  <a:lnTo>
                    <a:pt x="195" y="1051"/>
                  </a:lnTo>
                  <a:lnTo>
                    <a:pt x="191" y="1053"/>
                  </a:lnTo>
                  <a:lnTo>
                    <a:pt x="188" y="1055"/>
                  </a:lnTo>
                  <a:lnTo>
                    <a:pt x="185" y="1057"/>
                  </a:lnTo>
                  <a:lnTo>
                    <a:pt x="181" y="1059"/>
                  </a:lnTo>
                  <a:lnTo>
                    <a:pt x="178" y="1062"/>
                  </a:lnTo>
                  <a:lnTo>
                    <a:pt x="175" y="1064"/>
                  </a:lnTo>
                  <a:lnTo>
                    <a:pt x="171" y="1066"/>
                  </a:lnTo>
                  <a:lnTo>
                    <a:pt x="168" y="1068"/>
                  </a:lnTo>
                  <a:lnTo>
                    <a:pt x="165" y="1070"/>
                  </a:lnTo>
                  <a:lnTo>
                    <a:pt x="161" y="1072"/>
                  </a:lnTo>
                  <a:lnTo>
                    <a:pt x="158" y="1074"/>
                  </a:lnTo>
                  <a:lnTo>
                    <a:pt x="155" y="1076"/>
                  </a:lnTo>
                  <a:lnTo>
                    <a:pt x="151" y="1079"/>
                  </a:lnTo>
                  <a:lnTo>
                    <a:pt x="148" y="1081"/>
                  </a:lnTo>
                  <a:lnTo>
                    <a:pt x="144" y="1083"/>
                  </a:lnTo>
                  <a:lnTo>
                    <a:pt x="141" y="1085"/>
                  </a:lnTo>
                  <a:lnTo>
                    <a:pt x="138" y="1087"/>
                  </a:lnTo>
                  <a:lnTo>
                    <a:pt x="134" y="1089"/>
                  </a:lnTo>
                  <a:lnTo>
                    <a:pt x="131" y="1091"/>
                  </a:lnTo>
                  <a:lnTo>
                    <a:pt x="127" y="1092"/>
                  </a:lnTo>
                  <a:lnTo>
                    <a:pt x="124" y="1094"/>
                  </a:lnTo>
                  <a:lnTo>
                    <a:pt x="120" y="1096"/>
                  </a:lnTo>
                  <a:lnTo>
                    <a:pt x="117" y="1098"/>
                  </a:lnTo>
                  <a:lnTo>
                    <a:pt x="113" y="1100"/>
                  </a:lnTo>
                  <a:lnTo>
                    <a:pt x="110" y="1102"/>
                  </a:lnTo>
                  <a:lnTo>
                    <a:pt x="106" y="1104"/>
                  </a:lnTo>
                  <a:lnTo>
                    <a:pt x="103" y="1106"/>
                  </a:lnTo>
                  <a:lnTo>
                    <a:pt x="100" y="1108"/>
                  </a:lnTo>
                  <a:lnTo>
                    <a:pt x="96" y="1110"/>
                  </a:lnTo>
                  <a:lnTo>
                    <a:pt x="93" y="1112"/>
                  </a:lnTo>
                  <a:lnTo>
                    <a:pt x="89" y="1113"/>
                  </a:lnTo>
                  <a:lnTo>
                    <a:pt x="85" y="1115"/>
                  </a:lnTo>
                  <a:lnTo>
                    <a:pt x="82" y="1117"/>
                  </a:lnTo>
                  <a:lnTo>
                    <a:pt x="78" y="1119"/>
                  </a:lnTo>
                  <a:lnTo>
                    <a:pt x="75" y="1121"/>
                  </a:lnTo>
                  <a:lnTo>
                    <a:pt x="71" y="1123"/>
                  </a:lnTo>
                  <a:lnTo>
                    <a:pt x="68" y="1124"/>
                  </a:lnTo>
                  <a:lnTo>
                    <a:pt x="64" y="1126"/>
                  </a:lnTo>
                  <a:lnTo>
                    <a:pt x="61" y="1128"/>
                  </a:lnTo>
                  <a:lnTo>
                    <a:pt x="57" y="1130"/>
                  </a:lnTo>
                  <a:lnTo>
                    <a:pt x="54" y="1132"/>
                  </a:lnTo>
                  <a:lnTo>
                    <a:pt x="50" y="1133"/>
                  </a:lnTo>
                  <a:lnTo>
                    <a:pt x="46" y="1135"/>
                  </a:lnTo>
                  <a:lnTo>
                    <a:pt x="43" y="1137"/>
                  </a:lnTo>
                  <a:lnTo>
                    <a:pt x="39" y="1138"/>
                  </a:lnTo>
                  <a:lnTo>
                    <a:pt x="36" y="1140"/>
                  </a:lnTo>
                  <a:lnTo>
                    <a:pt x="32" y="1142"/>
                  </a:lnTo>
                  <a:lnTo>
                    <a:pt x="29" y="1143"/>
                  </a:lnTo>
                  <a:lnTo>
                    <a:pt x="25" y="1145"/>
                  </a:lnTo>
                  <a:lnTo>
                    <a:pt x="21" y="1147"/>
                  </a:lnTo>
                  <a:lnTo>
                    <a:pt x="18" y="1148"/>
                  </a:lnTo>
                  <a:lnTo>
                    <a:pt x="14" y="1150"/>
                  </a:lnTo>
                  <a:lnTo>
                    <a:pt x="10" y="1152"/>
                  </a:lnTo>
                  <a:lnTo>
                    <a:pt x="7" y="1153"/>
                  </a:lnTo>
                  <a:lnTo>
                    <a:pt x="3" y="1155"/>
                  </a:lnTo>
                  <a:lnTo>
                    <a:pt x="0" y="1156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42" name="Straight Connector 141"/>
          <p:cNvCxnSpPr/>
          <p:nvPr/>
        </p:nvCxnSpPr>
        <p:spPr>
          <a:xfrm>
            <a:off x="2243913" y="2431198"/>
            <a:ext cx="814388" cy="4255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86589" y="4152900"/>
            <a:ext cx="3671886" cy="658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8949550" y="2530476"/>
            <a:ext cx="706978" cy="3694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099510" y="3978276"/>
            <a:ext cx="4330488" cy="890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5467350" y="1624014"/>
            <a:ext cx="5124450" cy="5189537"/>
            <a:chOff x="2484" y="1023"/>
            <a:chExt cx="3228" cy="3269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84" y="1023"/>
              <a:ext cx="3228" cy="3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3276" y="1825"/>
              <a:ext cx="1647" cy="1668"/>
            </a:xfrm>
            <a:custGeom>
              <a:avLst/>
              <a:gdLst>
                <a:gd name="T0" fmla="*/ 911 w 1647"/>
                <a:gd name="T1" fmla="*/ 5 h 1668"/>
                <a:gd name="T2" fmla="*/ 1007 w 1647"/>
                <a:gd name="T3" fmla="*/ 21 h 1668"/>
                <a:gd name="T4" fmla="*/ 1100 w 1647"/>
                <a:gd name="T5" fmla="*/ 49 h 1668"/>
                <a:gd name="T6" fmla="*/ 1184 w 1647"/>
                <a:gd name="T7" fmla="*/ 85 h 1668"/>
                <a:gd name="T8" fmla="*/ 1262 w 1647"/>
                <a:gd name="T9" fmla="*/ 129 h 1668"/>
                <a:gd name="T10" fmla="*/ 1326 w 1647"/>
                <a:gd name="T11" fmla="*/ 174 h 1668"/>
                <a:gd name="T12" fmla="*/ 1385 w 1647"/>
                <a:gd name="T13" fmla="*/ 224 h 1668"/>
                <a:gd name="T14" fmla="*/ 1438 w 1647"/>
                <a:gd name="T15" fmla="*/ 279 h 1668"/>
                <a:gd name="T16" fmla="*/ 1489 w 1647"/>
                <a:gd name="T17" fmla="*/ 343 h 1668"/>
                <a:gd name="T18" fmla="*/ 1533 w 1647"/>
                <a:gd name="T19" fmla="*/ 412 h 1668"/>
                <a:gd name="T20" fmla="*/ 1570 w 1647"/>
                <a:gd name="T21" fmla="*/ 484 h 1668"/>
                <a:gd name="T22" fmla="*/ 1602 w 1647"/>
                <a:gd name="T23" fmla="*/ 563 h 1668"/>
                <a:gd name="T24" fmla="*/ 1623 w 1647"/>
                <a:gd name="T25" fmla="*/ 635 h 1668"/>
                <a:gd name="T26" fmla="*/ 1637 w 1647"/>
                <a:gd name="T27" fmla="*/ 706 h 1668"/>
                <a:gd name="T28" fmla="*/ 1646 w 1647"/>
                <a:gd name="T29" fmla="*/ 791 h 1668"/>
                <a:gd name="T30" fmla="*/ 1646 w 1647"/>
                <a:gd name="T31" fmla="*/ 856 h 1668"/>
                <a:gd name="T32" fmla="*/ 1641 w 1647"/>
                <a:gd name="T33" fmla="*/ 931 h 1668"/>
                <a:gd name="T34" fmla="*/ 1630 w 1647"/>
                <a:gd name="T35" fmla="*/ 1003 h 1668"/>
                <a:gd name="T36" fmla="*/ 1612 w 1647"/>
                <a:gd name="T37" fmla="*/ 1074 h 1668"/>
                <a:gd name="T38" fmla="*/ 1583 w 1647"/>
                <a:gd name="T39" fmla="*/ 1155 h 1668"/>
                <a:gd name="T40" fmla="*/ 1549 w 1647"/>
                <a:gd name="T41" fmla="*/ 1229 h 1668"/>
                <a:gd name="T42" fmla="*/ 1508 w 1647"/>
                <a:gd name="T43" fmla="*/ 1297 h 1668"/>
                <a:gd name="T44" fmla="*/ 1466 w 1647"/>
                <a:gd name="T45" fmla="*/ 1356 h 1668"/>
                <a:gd name="T46" fmla="*/ 1417 w 1647"/>
                <a:gd name="T47" fmla="*/ 1412 h 1668"/>
                <a:gd name="T48" fmla="*/ 1361 w 1647"/>
                <a:gd name="T49" fmla="*/ 1466 h 1668"/>
                <a:gd name="T50" fmla="*/ 1300 w 1647"/>
                <a:gd name="T51" fmla="*/ 1514 h 1668"/>
                <a:gd name="T52" fmla="*/ 1236 w 1647"/>
                <a:gd name="T53" fmla="*/ 1556 h 1668"/>
                <a:gd name="T54" fmla="*/ 1161 w 1647"/>
                <a:gd name="T55" fmla="*/ 1595 h 1668"/>
                <a:gd name="T56" fmla="*/ 1086 w 1647"/>
                <a:gd name="T57" fmla="*/ 1625 h 1668"/>
                <a:gd name="T58" fmla="*/ 1012 w 1647"/>
                <a:gd name="T59" fmla="*/ 1646 h 1668"/>
                <a:gd name="T60" fmla="*/ 931 w 1647"/>
                <a:gd name="T61" fmla="*/ 1661 h 1668"/>
                <a:gd name="T62" fmla="*/ 853 w 1647"/>
                <a:gd name="T63" fmla="*/ 1667 h 1668"/>
                <a:gd name="T64" fmla="*/ 783 w 1647"/>
                <a:gd name="T65" fmla="*/ 1667 h 1668"/>
                <a:gd name="T66" fmla="*/ 702 w 1647"/>
                <a:gd name="T67" fmla="*/ 1659 h 1668"/>
                <a:gd name="T68" fmla="*/ 621 w 1647"/>
                <a:gd name="T69" fmla="*/ 1642 h 1668"/>
                <a:gd name="T70" fmla="*/ 546 w 1647"/>
                <a:gd name="T71" fmla="*/ 1619 h 1668"/>
                <a:gd name="T72" fmla="*/ 469 w 1647"/>
                <a:gd name="T73" fmla="*/ 1586 h 1668"/>
                <a:gd name="T74" fmla="*/ 398 w 1647"/>
                <a:gd name="T75" fmla="*/ 1548 h 1668"/>
                <a:gd name="T76" fmla="*/ 336 w 1647"/>
                <a:gd name="T77" fmla="*/ 1506 h 1668"/>
                <a:gd name="T78" fmla="*/ 280 w 1647"/>
                <a:gd name="T79" fmla="*/ 1460 h 1668"/>
                <a:gd name="T80" fmla="*/ 226 w 1647"/>
                <a:gd name="T81" fmla="*/ 1407 h 1668"/>
                <a:gd name="T82" fmla="*/ 175 w 1647"/>
                <a:gd name="T83" fmla="*/ 1348 h 1668"/>
                <a:gd name="T84" fmla="*/ 126 w 1647"/>
                <a:gd name="T85" fmla="*/ 1276 h 1668"/>
                <a:gd name="T86" fmla="*/ 87 w 1647"/>
                <a:gd name="T87" fmla="*/ 1207 h 1668"/>
                <a:gd name="T88" fmla="*/ 54 w 1647"/>
                <a:gd name="T89" fmla="*/ 1131 h 1668"/>
                <a:gd name="T90" fmla="*/ 27 w 1647"/>
                <a:gd name="T91" fmla="*/ 1044 h 1668"/>
                <a:gd name="T92" fmla="*/ 10 w 1647"/>
                <a:gd name="T93" fmla="*/ 959 h 1668"/>
                <a:gd name="T94" fmla="*/ 1 w 1647"/>
                <a:gd name="T95" fmla="*/ 873 h 1668"/>
                <a:gd name="T96" fmla="*/ 2 w 1647"/>
                <a:gd name="T97" fmla="*/ 786 h 1668"/>
                <a:gd name="T98" fmla="*/ 11 w 1647"/>
                <a:gd name="T99" fmla="*/ 700 h 1668"/>
                <a:gd name="T100" fmla="*/ 29 w 1647"/>
                <a:gd name="T101" fmla="*/ 618 h 1668"/>
                <a:gd name="T102" fmla="*/ 58 w 1647"/>
                <a:gd name="T103" fmla="*/ 528 h 1668"/>
                <a:gd name="T104" fmla="*/ 91 w 1647"/>
                <a:gd name="T105" fmla="*/ 454 h 1668"/>
                <a:gd name="T106" fmla="*/ 131 w 1647"/>
                <a:gd name="T107" fmla="*/ 384 h 1668"/>
                <a:gd name="T108" fmla="*/ 178 w 1647"/>
                <a:gd name="T109" fmla="*/ 316 h 1668"/>
                <a:gd name="T110" fmla="*/ 228 w 1647"/>
                <a:gd name="T111" fmla="*/ 259 h 1668"/>
                <a:gd name="T112" fmla="*/ 285 w 1647"/>
                <a:gd name="T113" fmla="*/ 203 h 1668"/>
                <a:gd name="T114" fmla="*/ 349 w 1647"/>
                <a:gd name="T115" fmla="*/ 153 h 1668"/>
                <a:gd name="T116" fmla="*/ 418 w 1647"/>
                <a:gd name="T117" fmla="*/ 109 h 1668"/>
                <a:gd name="T118" fmla="*/ 499 w 1647"/>
                <a:gd name="T119" fmla="*/ 68 h 1668"/>
                <a:gd name="T120" fmla="*/ 591 w 1647"/>
                <a:gd name="T121" fmla="*/ 34 h 1668"/>
                <a:gd name="T122" fmla="*/ 685 w 1647"/>
                <a:gd name="T123" fmla="*/ 12 h 1668"/>
                <a:gd name="T124" fmla="*/ 779 w 1647"/>
                <a:gd name="T125" fmla="*/ 2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" h="1668">
                  <a:moveTo>
                    <a:pt x="823" y="0"/>
                  </a:moveTo>
                  <a:lnTo>
                    <a:pt x="824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29" y="0"/>
                  </a:lnTo>
                  <a:lnTo>
                    <a:pt x="829" y="0"/>
                  </a:lnTo>
                  <a:lnTo>
                    <a:pt x="830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3" y="0"/>
                  </a:lnTo>
                  <a:lnTo>
                    <a:pt x="834" y="0"/>
                  </a:lnTo>
                  <a:lnTo>
                    <a:pt x="835" y="0"/>
                  </a:lnTo>
                  <a:lnTo>
                    <a:pt x="837" y="0"/>
                  </a:lnTo>
                  <a:lnTo>
                    <a:pt x="838" y="0"/>
                  </a:lnTo>
                  <a:lnTo>
                    <a:pt x="840" y="1"/>
                  </a:lnTo>
                  <a:lnTo>
                    <a:pt x="840" y="1"/>
                  </a:lnTo>
                  <a:lnTo>
                    <a:pt x="841" y="1"/>
                  </a:lnTo>
                  <a:lnTo>
                    <a:pt x="842" y="1"/>
                  </a:lnTo>
                  <a:lnTo>
                    <a:pt x="843" y="1"/>
                  </a:lnTo>
                  <a:lnTo>
                    <a:pt x="843" y="1"/>
                  </a:lnTo>
                  <a:lnTo>
                    <a:pt x="845" y="1"/>
                  </a:lnTo>
                  <a:lnTo>
                    <a:pt x="846" y="1"/>
                  </a:lnTo>
                  <a:lnTo>
                    <a:pt x="848" y="1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2" y="1"/>
                  </a:lnTo>
                  <a:lnTo>
                    <a:pt x="853" y="1"/>
                  </a:lnTo>
                  <a:lnTo>
                    <a:pt x="855" y="1"/>
                  </a:lnTo>
                  <a:lnTo>
                    <a:pt x="856" y="1"/>
                  </a:lnTo>
                  <a:lnTo>
                    <a:pt x="857" y="1"/>
                  </a:lnTo>
                  <a:lnTo>
                    <a:pt x="859" y="1"/>
                  </a:lnTo>
                  <a:lnTo>
                    <a:pt x="860" y="1"/>
                  </a:lnTo>
                  <a:lnTo>
                    <a:pt x="861" y="1"/>
                  </a:lnTo>
                  <a:lnTo>
                    <a:pt x="863" y="2"/>
                  </a:lnTo>
                  <a:lnTo>
                    <a:pt x="864" y="2"/>
                  </a:lnTo>
                  <a:lnTo>
                    <a:pt x="866" y="2"/>
                  </a:lnTo>
                  <a:lnTo>
                    <a:pt x="867" y="2"/>
                  </a:lnTo>
                  <a:lnTo>
                    <a:pt x="869" y="2"/>
                  </a:lnTo>
                  <a:lnTo>
                    <a:pt x="870" y="2"/>
                  </a:lnTo>
                  <a:lnTo>
                    <a:pt x="872" y="2"/>
                  </a:lnTo>
                  <a:lnTo>
                    <a:pt x="873" y="2"/>
                  </a:lnTo>
                  <a:lnTo>
                    <a:pt x="874" y="2"/>
                  </a:lnTo>
                  <a:lnTo>
                    <a:pt x="876" y="2"/>
                  </a:lnTo>
                  <a:lnTo>
                    <a:pt x="876" y="2"/>
                  </a:lnTo>
                  <a:lnTo>
                    <a:pt x="877" y="2"/>
                  </a:lnTo>
                  <a:lnTo>
                    <a:pt x="878" y="2"/>
                  </a:lnTo>
                  <a:lnTo>
                    <a:pt x="880" y="2"/>
                  </a:lnTo>
                  <a:lnTo>
                    <a:pt x="881" y="2"/>
                  </a:lnTo>
                  <a:lnTo>
                    <a:pt x="882" y="3"/>
                  </a:lnTo>
                  <a:lnTo>
                    <a:pt x="884" y="3"/>
                  </a:lnTo>
                  <a:lnTo>
                    <a:pt x="885" y="3"/>
                  </a:lnTo>
                  <a:lnTo>
                    <a:pt x="886" y="3"/>
                  </a:lnTo>
                  <a:lnTo>
                    <a:pt x="887" y="3"/>
                  </a:lnTo>
                  <a:lnTo>
                    <a:pt x="888" y="3"/>
                  </a:lnTo>
                  <a:lnTo>
                    <a:pt x="889" y="3"/>
                  </a:lnTo>
                  <a:lnTo>
                    <a:pt x="889" y="3"/>
                  </a:lnTo>
                  <a:lnTo>
                    <a:pt x="891" y="3"/>
                  </a:lnTo>
                  <a:lnTo>
                    <a:pt x="892" y="3"/>
                  </a:lnTo>
                  <a:lnTo>
                    <a:pt x="892" y="3"/>
                  </a:lnTo>
                  <a:lnTo>
                    <a:pt x="893" y="3"/>
                  </a:lnTo>
                  <a:lnTo>
                    <a:pt x="894" y="3"/>
                  </a:lnTo>
                  <a:lnTo>
                    <a:pt x="894" y="3"/>
                  </a:lnTo>
                  <a:lnTo>
                    <a:pt x="895" y="4"/>
                  </a:lnTo>
                  <a:lnTo>
                    <a:pt x="896" y="4"/>
                  </a:lnTo>
                  <a:lnTo>
                    <a:pt x="897" y="4"/>
                  </a:lnTo>
                  <a:lnTo>
                    <a:pt x="898" y="4"/>
                  </a:lnTo>
                  <a:lnTo>
                    <a:pt x="899" y="4"/>
                  </a:lnTo>
                  <a:lnTo>
                    <a:pt x="900" y="4"/>
                  </a:lnTo>
                  <a:lnTo>
                    <a:pt x="901" y="4"/>
                  </a:lnTo>
                  <a:lnTo>
                    <a:pt x="903" y="4"/>
                  </a:lnTo>
                  <a:lnTo>
                    <a:pt x="903" y="4"/>
                  </a:lnTo>
                  <a:lnTo>
                    <a:pt x="905" y="5"/>
                  </a:lnTo>
                  <a:lnTo>
                    <a:pt x="906" y="5"/>
                  </a:lnTo>
                  <a:lnTo>
                    <a:pt x="907" y="5"/>
                  </a:lnTo>
                  <a:lnTo>
                    <a:pt x="909" y="5"/>
                  </a:lnTo>
                  <a:lnTo>
                    <a:pt x="910" y="5"/>
                  </a:lnTo>
                  <a:lnTo>
                    <a:pt x="911" y="5"/>
                  </a:lnTo>
                  <a:lnTo>
                    <a:pt x="913" y="5"/>
                  </a:lnTo>
                  <a:lnTo>
                    <a:pt x="914" y="6"/>
                  </a:lnTo>
                  <a:lnTo>
                    <a:pt x="915" y="6"/>
                  </a:lnTo>
                  <a:lnTo>
                    <a:pt x="917" y="6"/>
                  </a:lnTo>
                  <a:lnTo>
                    <a:pt x="919" y="6"/>
                  </a:lnTo>
                  <a:lnTo>
                    <a:pt x="920" y="6"/>
                  </a:lnTo>
                  <a:lnTo>
                    <a:pt x="921" y="6"/>
                  </a:lnTo>
                  <a:lnTo>
                    <a:pt x="922" y="6"/>
                  </a:lnTo>
                  <a:lnTo>
                    <a:pt x="923" y="6"/>
                  </a:lnTo>
                  <a:lnTo>
                    <a:pt x="924" y="7"/>
                  </a:lnTo>
                  <a:lnTo>
                    <a:pt x="925" y="7"/>
                  </a:lnTo>
                  <a:lnTo>
                    <a:pt x="926" y="7"/>
                  </a:lnTo>
                  <a:lnTo>
                    <a:pt x="927" y="7"/>
                  </a:lnTo>
                  <a:lnTo>
                    <a:pt x="928" y="7"/>
                  </a:lnTo>
                  <a:lnTo>
                    <a:pt x="929" y="7"/>
                  </a:lnTo>
                  <a:lnTo>
                    <a:pt x="930" y="7"/>
                  </a:lnTo>
                  <a:lnTo>
                    <a:pt x="930" y="8"/>
                  </a:lnTo>
                  <a:lnTo>
                    <a:pt x="931" y="8"/>
                  </a:lnTo>
                  <a:lnTo>
                    <a:pt x="932" y="8"/>
                  </a:lnTo>
                  <a:lnTo>
                    <a:pt x="933" y="8"/>
                  </a:lnTo>
                  <a:lnTo>
                    <a:pt x="935" y="8"/>
                  </a:lnTo>
                  <a:lnTo>
                    <a:pt x="936" y="8"/>
                  </a:lnTo>
                  <a:lnTo>
                    <a:pt x="938" y="8"/>
                  </a:lnTo>
                  <a:lnTo>
                    <a:pt x="939" y="9"/>
                  </a:lnTo>
                  <a:lnTo>
                    <a:pt x="941" y="9"/>
                  </a:lnTo>
                  <a:lnTo>
                    <a:pt x="942" y="9"/>
                  </a:lnTo>
                  <a:lnTo>
                    <a:pt x="943" y="9"/>
                  </a:lnTo>
                  <a:lnTo>
                    <a:pt x="945" y="10"/>
                  </a:lnTo>
                  <a:lnTo>
                    <a:pt x="946" y="10"/>
                  </a:lnTo>
                  <a:lnTo>
                    <a:pt x="947" y="10"/>
                  </a:lnTo>
                  <a:lnTo>
                    <a:pt x="949" y="10"/>
                  </a:lnTo>
                  <a:lnTo>
                    <a:pt x="950" y="10"/>
                  </a:lnTo>
                  <a:lnTo>
                    <a:pt x="952" y="11"/>
                  </a:lnTo>
                  <a:lnTo>
                    <a:pt x="953" y="11"/>
                  </a:lnTo>
                  <a:lnTo>
                    <a:pt x="954" y="11"/>
                  </a:lnTo>
                  <a:lnTo>
                    <a:pt x="956" y="11"/>
                  </a:lnTo>
                  <a:lnTo>
                    <a:pt x="957" y="11"/>
                  </a:lnTo>
                  <a:lnTo>
                    <a:pt x="958" y="12"/>
                  </a:lnTo>
                  <a:lnTo>
                    <a:pt x="958" y="12"/>
                  </a:lnTo>
                  <a:lnTo>
                    <a:pt x="958" y="12"/>
                  </a:lnTo>
                  <a:lnTo>
                    <a:pt x="960" y="12"/>
                  </a:lnTo>
                  <a:lnTo>
                    <a:pt x="961" y="12"/>
                  </a:lnTo>
                  <a:lnTo>
                    <a:pt x="963" y="13"/>
                  </a:lnTo>
                  <a:lnTo>
                    <a:pt x="964" y="13"/>
                  </a:lnTo>
                  <a:lnTo>
                    <a:pt x="966" y="13"/>
                  </a:lnTo>
                  <a:lnTo>
                    <a:pt x="967" y="13"/>
                  </a:lnTo>
                  <a:lnTo>
                    <a:pt x="968" y="13"/>
                  </a:lnTo>
                  <a:lnTo>
                    <a:pt x="970" y="14"/>
                  </a:lnTo>
                  <a:lnTo>
                    <a:pt x="971" y="14"/>
                  </a:lnTo>
                  <a:lnTo>
                    <a:pt x="973" y="14"/>
                  </a:lnTo>
                  <a:lnTo>
                    <a:pt x="973" y="14"/>
                  </a:lnTo>
                  <a:lnTo>
                    <a:pt x="975" y="15"/>
                  </a:lnTo>
                  <a:lnTo>
                    <a:pt x="977" y="15"/>
                  </a:lnTo>
                  <a:lnTo>
                    <a:pt x="978" y="15"/>
                  </a:lnTo>
                  <a:lnTo>
                    <a:pt x="979" y="16"/>
                  </a:lnTo>
                  <a:lnTo>
                    <a:pt x="981" y="16"/>
                  </a:lnTo>
                  <a:lnTo>
                    <a:pt x="982" y="16"/>
                  </a:lnTo>
                  <a:lnTo>
                    <a:pt x="983" y="16"/>
                  </a:lnTo>
                  <a:lnTo>
                    <a:pt x="984" y="17"/>
                  </a:lnTo>
                  <a:lnTo>
                    <a:pt x="986" y="17"/>
                  </a:lnTo>
                  <a:lnTo>
                    <a:pt x="988" y="17"/>
                  </a:lnTo>
                  <a:lnTo>
                    <a:pt x="989" y="17"/>
                  </a:lnTo>
                  <a:lnTo>
                    <a:pt x="990" y="18"/>
                  </a:lnTo>
                  <a:lnTo>
                    <a:pt x="992" y="18"/>
                  </a:lnTo>
                  <a:lnTo>
                    <a:pt x="993" y="18"/>
                  </a:lnTo>
                  <a:lnTo>
                    <a:pt x="994" y="19"/>
                  </a:lnTo>
                  <a:lnTo>
                    <a:pt x="995" y="19"/>
                  </a:lnTo>
                  <a:lnTo>
                    <a:pt x="996" y="19"/>
                  </a:lnTo>
                  <a:lnTo>
                    <a:pt x="997" y="19"/>
                  </a:lnTo>
                  <a:lnTo>
                    <a:pt x="997" y="19"/>
                  </a:lnTo>
                  <a:lnTo>
                    <a:pt x="998" y="19"/>
                  </a:lnTo>
                  <a:lnTo>
                    <a:pt x="999" y="20"/>
                  </a:lnTo>
                  <a:lnTo>
                    <a:pt x="1000" y="20"/>
                  </a:lnTo>
                  <a:lnTo>
                    <a:pt x="1000" y="20"/>
                  </a:lnTo>
                  <a:lnTo>
                    <a:pt x="1001" y="20"/>
                  </a:lnTo>
                  <a:lnTo>
                    <a:pt x="1003" y="21"/>
                  </a:lnTo>
                  <a:lnTo>
                    <a:pt x="1004" y="21"/>
                  </a:lnTo>
                  <a:lnTo>
                    <a:pt x="1005" y="21"/>
                  </a:lnTo>
                  <a:lnTo>
                    <a:pt x="1006" y="21"/>
                  </a:lnTo>
                  <a:lnTo>
                    <a:pt x="1007" y="21"/>
                  </a:lnTo>
                  <a:lnTo>
                    <a:pt x="1008" y="22"/>
                  </a:lnTo>
                  <a:lnTo>
                    <a:pt x="1010" y="22"/>
                  </a:lnTo>
                  <a:lnTo>
                    <a:pt x="1011" y="22"/>
                  </a:lnTo>
                  <a:lnTo>
                    <a:pt x="1012" y="22"/>
                  </a:lnTo>
                  <a:lnTo>
                    <a:pt x="1012" y="23"/>
                  </a:lnTo>
                  <a:lnTo>
                    <a:pt x="1014" y="23"/>
                  </a:lnTo>
                  <a:lnTo>
                    <a:pt x="1015" y="23"/>
                  </a:lnTo>
                  <a:lnTo>
                    <a:pt x="1016" y="24"/>
                  </a:lnTo>
                  <a:lnTo>
                    <a:pt x="1018" y="24"/>
                  </a:lnTo>
                  <a:lnTo>
                    <a:pt x="1019" y="24"/>
                  </a:lnTo>
                  <a:lnTo>
                    <a:pt x="1020" y="25"/>
                  </a:lnTo>
                  <a:lnTo>
                    <a:pt x="1021" y="25"/>
                  </a:lnTo>
                  <a:lnTo>
                    <a:pt x="1022" y="25"/>
                  </a:lnTo>
                  <a:lnTo>
                    <a:pt x="1023" y="25"/>
                  </a:lnTo>
                  <a:lnTo>
                    <a:pt x="1025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8" y="27"/>
                  </a:lnTo>
                  <a:lnTo>
                    <a:pt x="1029" y="27"/>
                  </a:lnTo>
                  <a:lnTo>
                    <a:pt x="1030" y="27"/>
                  </a:lnTo>
                  <a:lnTo>
                    <a:pt x="1032" y="28"/>
                  </a:lnTo>
                  <a:lnTo>
                    <a:pt x="1033" y="28"/>
                  </a:lnTo>
                  <a:lnTo>
                    <a:pt x="1035" y="28"/>
                  </a:lnTo>
                  <a:lnTo>
                    <a:pt x="1036" y="29"/>
                  </a:lnTo>
                  <a:lnTo>
                    <a:pt x="1037" y="29"/>
                  </a:lnTo>
                  <a:lnTo>
                    <a:pt x="1038" y="29"/>
                  </a:lnTo>
                  <a:lnTo>
                    <a:pt x="1039" y="30"/>
                  </a:lnTo>
                  <a:lnTo>
                    <a:pt x="1039" y="30"/>
                  </a:lnTo>
                  <a:lnTo>
                    <a:pt x="1040" y="30"/>
                  </a:lnTo>
                  <a:lnTo>
                    <a:pt x="1041" y="30"/>
                  </a:lnTo>
                  <a:lnTo>
                    <a:pt x="1043" y="31"/>
                  </a:lnTo>
                  <a:lnTo>
                    <a:pt x="1044" y="31"/>
                  </a:lnTo>
                  <a:lnTo>
                    <a:pt x="1046" y="32"/>
                  </a:lnTo>
                  <a:lnTo>
                    <a:pt x="1047" y="32"/>
                  </a:lnTo>
                  <a:lnTo>
                    <a:pt x="1048" y="32"/>
                  </a:lnTo>
                  <a:lnTo>
                    <a:pt x="1049" y="32"/>
                  </a:lnTo>
                  <a:lnTo>
                    <a:pt x="1050" y="33"/>
                  </a:lnTo>
                  <a:lnTo>
                    <a:pt x="1051" y="33"/>
                  </a:lnTo>
                  <a:lnTo>
                    <a:pt x="1052" y="33"/>
                  </a:lnTo>
                  <a:lnTo>
                    <a:pt x="1054" y="34"/>
                  </a:lnTo>
                  <a:lnTo>
                    <a:pt x="1055" y="34"/>
                  </a:lnTo>
                  <a:lnTo>
                    <a:pt x="1056" y="34"/>
                  </a:lnTo>
                  <a:lnTo>
                    <a:pt x="1057" y="35"/>
                  </a:lnTo>
                  <a:lnTo>
                    <a:pt x="1058" y="35"/>
                  </a:lnTo>
                  <a:lnTo>
                    <a:pt x="1060" y="35"/>
                  </a:lnTo>
                  <a:lnTo>
                    <a:pt x="1061" y="36"/>
                  </a:lnTo>
                  <a:lnTo>
                    <a:pt x="1062" y="36"/>
                  </a:lnTo>
                  <a:lnTo>
                    <a:pt x="1063" y="37"/>
                  </a:lnTo>
                  <a:lnTo>
                    <a:pt x="1065" y="37"/>
                  </a:lnTo>
                  <a:lnTo>
                    <a:pt x="1066" y="38"/>
                  </a:lnTo>
                  <a:lnTo>
                    <a:pt x="1067" y="38"/>
                  </a:lnTo>
                  <a:lnTo>
                    <a:pt x="1068" y="38"/>
                  </a:lnTo>
                  <a:lnTo>
                    <a:pt x="1068" y="38"/>
                  </a:lnTo>
                  <a:lnTo>
                    <a:pt x="1069" y="39"/>
                  </a:lnTo>
                  <a:lnTo>
                    <a:pt x="1071" y="39"/>
                  </a:lnTo>
                  <a:lnTo>
                    <a:pt x="1072" y="39"/>
                  </a:lnTo>
                  <a:lnTo>
                    <a:pt x="1073" y="39"/>
                  </a:lnTo>
                  <a:lnTo>
                    <a:pt x="1074" y="40"/>
                  </a:lnTo>
                  <a:lnTo>
                    <a:pt x="1075" y="40"/>
                  </a:lnTo>
                  <a:lnTo>
                    <a:pt x="1076" y="41"/>
                  </a:lnTo>
                  <a:lnTo>
                    <a:pt x="1077" y="41"/>
                  </a:lnTo>
                  <a:lnTo>
                    <a:pt x="1079" y="42"/>
                  </a:lnTo>
                  <a:lnTo>
                    <a:pt x="1080" y="42"/>
                  </a:lnTo>
                  <a:lnTo>
                    <a:pt x="1082" y="43"/>
                  </a:lnTo>
                  <a:lnTo>
                    <a:pt x="1083" y="43"/>
                  </a:lnTo>
                  <a:lnTo>
                    <a:pt x="1084" y="43"/>
                  </a:lnTo>
                  <a:lnTo>
                    <a:pt x="1085" y="44"/>
                  </a:lnTo>
                  <a:lnTo>
                    <a:pt x="1086" y="44"/>
                  </a:lnTo>
                  <a:lnTo>
                    <a:pt x="1087" y="44"/>
                  </a:lnTo>
                  <a:lnTo>
                    <a:pt x="1088" y="45"/>
                  </a:lnTo>
                  <a:lnTo>
                    <a:pt x="1089" y="45"/>
                  </a:lnTo>
                  <a:lnTo>
                    <a:pt x="1090" y="46"/>
                  </a:lnTo>
                  <a:lnTo>
                    <a:pt x="1091" y="46"/>
                  </a:lnTo>
                  <a:lnTo>
                    <a:pt x="1093" y="46"/>
                  </a:lnTo>
                  <a:lnTo>
                    <a:pt x="1094" y="47"/>
                  </a:lnTo>
                  <a:lnTo>
                    <a:pt x="1096" y="47"/>
                  </a:lnTo>
                  <a:lnTo>
                    <a:pt x="1097" y="48"/>
                  </a:lnTo>
                  <a:lnTo>
                    <a:pt x="1098" y="48"/>
                  </a:lnTo>
                  <a:lnTo>
                    <a:pt x="1099" y="48"/>
                  </a:lnTo>
                  <a:lnTo>
                    <a:pt x="1100" y="49"/>
                  </a:lnTo>
                  <a:lnTo>
                    <a:pt x="1100" y="49"/>
                  </a:lnTo>
                  <a:lnTo>
                    <a:pt x="1101" y="49"/>
                  </a:lnTo>
                  <a:lnTo>
                    <a:pt x="1102" y="50"/>
                  </a:lnTo>
                  <a:lnTo>
                    <a:pt x="1102" y="50"/>
                  </a:lnTo>
                  <a:lnTo>
                    <a:pt x="1104" y="50"/>
                  </a:lnTo>
                  <a:lnTo>
                    <a:pt x="1104" y="50"/>
                  </a:lnTo>
                  <a:lnTo>
                    <a:pt x="1105" y="51"/>
                  </a:lnTo>
                  <a:lnTo>
                    <a:pt x="1107" y="51"/>
                  </a:lnTo>
                  <a:lnTo>
                    <a:pt x="1108" y="52"/>
                  </a:lnTo>
                  <a:lnTo>
                    <a:pt x="1109" y="52"/>
                  </a:lnTo>
                  <a:lnTo>
                    <a:pt x="1111" y="53"/>
                  </a:lnTo>
                  <a:lnTo>
                    <a:pt x="1112" y="53"/>
                  </a:lnTo>
                  <a:lnTo>
                    <a:pt x="1113" y="54"/>
                  </a:lnTo>
                  <a:lnTo>
                    <a:pt x="1114" y="54"/>
                  </a:lnTo>
                  <a:lnTo>
                    <a:pt x="1115" y="54"/>
                  </a:lnTo>
                  <a:lnTo>
                    <a:pt x="1116" y="55"/>
                  </a:lnTo>
                  <a:lnTo>
                    <a:pt x="1117" y="55"/>
                  </a:lnTo>
                  <a:lnTo>
                    <a:pt x="1119" y="56"/>
                  </a:lnTo>
                  <a:lnTo>
                    <a:pt x="1120" y="57"/>
                  </a:lnTo>
                  <a:lnTo>
                    <a:pt x="1121" y="57"/>
                  </a:lnTo>
                  <a:lnTo>
                    <a:pt x="1122" y="57"/>
                  </a:lnTo>
                  <a:lnTo>
                    <a:pt x="1123" y="58"/>
                  </a:lnTo>
                  <a:lnTo>
                    <a:pt x="1124" y="58"/>
                  </a:lnTo>
                  <a:lnTo>
                    <a:pt x="1125" y="58"/>
                  </a:lnTo>
                  <a:lnTo>
                    <a:pt x="1126" y="59"/>
                  </a:lnTo>
                  <a:lnTo>
                    <a:pt x="1127" y="59"/>
                  </a:lnTo>
                  <a:lnTo>
                    <a:pt x="1129" y="60"/>
                  </a:lnTo>
                  <a:lnTo>
                    <a:pt x="1130" y="60"/>
                  </a:lnTo>
                  <a:lnTo>
                    <a:pt x="1131" y="61"/>
                  </a:lnTo>
                  <a:lnTo>
                    <a:pt x="1132" y="61"/>
                  </a:lnTo>
                  <a:lnTo>
                    <a:pt x="1133" y="61"/>
                  </a:lnTo>
                  <a:lnTo>
                    <a:pt x="1134" y="62"/>
                  </a:lnTo>
                  <a:lnTo>
                    <a:pt x="1135" y="62"/>
                  </a:lnTo>
                  <a:lnTo>
                    <a:pt x="1136" y="63"/>
                  </a:lnTo>
                  <a:lnTo>
                    <a:pt x="1137" y="63"/>
                  </a:lnTo>
                  <a:lnTo>
                    <a:pt x="1138" y="64"/>
                  </a:lnTo>
                  <a:lnTo>
                    <a:pt x="1140" y="64"/>
                  </a:lnTo>
                  <a:lnTo>
                    <a:pt x="1141" y="65"/>
                  </a:lnTo>
                  <a:lnTo>
                    <a:pt x="1141" y="65"/>
                  </a:lnTo>
                  <a:lnTo>
                    <a:pt x="1143" y="66"/>
                  </a:lnTo>
                  <a:lnTo>
                    <a:pt x="1144" y="66"/>
                  </a:lnTo>
                  <a:lnTo>
                    <a:pt x="1145" y="67"/>
                  </a:lnTo>
                  <a:lnTo>
                    <a:pt x="1146" y="67"/>
                  </a:lnTo>
                  <a:lnTo>
                    <a:pt x="1148" y="68"/>
                  </a:lnTo>
                  <a:lnTo>
                    <a:pt x="1149" y="68"/>
                  </a:lnTo>
                  <a:lnTo>
                    <a:pt x="1149" y="69"/>
                  </a:lnTo>
                  <a:lnTo>
                    <a:pt x="1151" y="69"/>
                  </a:lnTo>
                  <a:lnTo>
                    <a:pt x="1152" y="70"/>
                  </a:lnTo>
                  <a:lnTo>
                    <a:pt x="1153" y="70"/>
                  </a:lnTo>
                  <a:lnTo>
                    <a:pt x="1154" y="71"/>
                  </a:lnTo>
                  <a:lnTo>
                    <a:pt x="1155" y="71"/>
                  </a:lnTo>
                  <a:lnTo>
                    <a:pt x="1157" y="72"/>
                  </a:lnTo>
                  <a:lnTo>
                    <a:pt x="1157" y="72"/>
                  </a:lnTo>
                  <a:lnTo>
                    <a:pt x="1157" y="72"/>
                  </a:lnTo>
                  <a:lnTo>
                    <a:pt x="1158" y="72"/>
                  </a:lnTo>
                  <a:lnTo>
                    <a:pt x="1159" y="73"/>
                  </a:lnTo>
                  <a:lnTo>
                    <a:pt x="1160" y="73"/>
                  </a:lnTo>
                  <a:lnTo>
                    <a:pt x="1161" y="74"/>
                  </a:lnTo>
                  <a:lnTo>
                    <a:pt x="1163" y="75"/>
                  </a:lnTo>
                  <a:lnTo>
                    <a:pt x="1164" y="75"/>
                  </a:lnTo>
                  <a:lnTo>
                    <a:pt x="1164" y="75"/>
                  </a:lnTo>
                  <a:lnTo>
                    <a:pt x="1164" y="75"/>
                  </a:lnTo>
                  <a:lnTo>
                    <a:pt x="1166" y="76"/>
                  </a:lnTo>
                  <a:lnTo>
                    <a:pt x="1167" y="77"/>
                  </a:lnTo>
                  <a:lnTo>
                    <a:pt x="1169" y="77"/>
                  </a:lnTo>
                  <a:lnTo>
                    <a:pt x="1170" y="78"/>
                  </a:lnTo>
                  <a:lnTo>
                    <a:pt x="1170" y="78"/>
                  </a:lnTo>
                  <a:lnTo>
                    <a:pt x="1172" y="79"/>
                  </a:lnTo>
                  <a:lnTo>
                    <a:pt x="1172" y="79"/>
                  </a:lnTo>
                  <a:lnTo>
                    <a:pt x="1173" y="79"/>
                  </a:lnTo>
                  <a:lnTo>
                    <a:pt x="1174" y="80"/>
                  </a:lnTo>
                  <a:lnTo>
                    <a:pt x="1175" y="80"/>
                  </a:lnTo>
                  <a:lnTo>
                    <a:pt x="1177" y="81"/>
                  </a:lnTo>
                  <a:lnTo>
                    <a:pt x="1178" y="82"/>
                  </a:lnTo>
                  <a:lnTo>
                    <a:pt x="1180" y="82"/>
                  </a:lnTo>
                  <a:lnTo>
                    <a:pt x="1180" y="83"/>
                  </a:lnTo>
                  <a:lnTo>
                    <a:pt x="1181" y="83"/>
                  </a:lnTo>
                  <a:lnTo>
                    <a:pt x="1183" y="84"/>
                  </a:lnTo>
                  <a:lnTo>
                    <a:pt x="1184" y="85"/>
                  </a:lnTo>
                  <a:lnTo>
                    <a:pt x="1184" y="85"/>
                  </a:lnTo>
                  <a:lnTo>
                    <a:pt x="1185" y="85"/>
                  </a:lnTo>
                  <a:lnTo>
                    <a:pt x="1187" y="86"/>
                  </a:lnTo>
                  <a:lnTo>
                    <a:pt x="1187" y="87"/>
                  </a:lnTo>
                  <a:lnTo>
                    <a:pt x="1188" y="87"/>
                  </a:lnTo>
                  <a:lnTo>
                    <a:pt x="1190" y="87"/>
                  </a:lnTo>
                  <a:lnTo>
                    <a:pt x="1191" y="88"/>
                  </a:lnTo>
                  <a:lnTo>
                    <a:pt x="1192" y="89"/>
                  </a:lnTo>
                  <a:lnTo>
                    <a:pt x="1193" y="89"/>
                  </a:lnTo>
                  <a:lnTo>
                    <a:pt x="1194" y="90"/>
                  </a:lnTo>
                  <a:lnTo>
                    <a:pt x="1195" y="90"/>
                  </a:lnTo>
                  <a:lnTo>
                    <a:pt x="1196" y="91"/>
                  </a:lnTo>
                  <a:lnTo>
                    <a:pt x="1198" y="92"/>
                  </a:lnTo>
                  <a:lnTo>
                    <a:pt x="1199" y="92"/>
                  </a:lnTo>
                  <a:lnTo>
                    <a:pt x="1200" y="93"/>
                  </a:lnTo>
                  <a:lnTo>
                    <a:pt x="1201" y="93"/>
                  </a:lnTo>
                  <a:lnTo>
                    <a:pt x="1202" y="94"/>
                  </a:lnTo>
                  <a:lnTo>
                    <a:pt x="1203" y="94"/>
                  </a:lnTo>
                  <a:lnTo>
                    <a:pt x="1204" y="95"/>
                  </a:lnTo>
                  <a:lnTo>
                    <a:pt x="1204" y="95"/>
                  </a:lnTo>
                  <a:lnTo>
                    <a:pt x="1205" y="96"/>
                  </a:lnTo>
                  <a:lnTo>
                    <a:pt x="1206" y="96"/>
                  </a:lnTo>
                  <a:lnTo>
                    <a:pt x="1207" y="97"/>
                  </a:lnTo>
                  <a:lnTo>
                    <a:pt x="1209" y="97"/>
                  </a:lnTo>
                  <a:lnTo>
                    <a:pt x="1210" y="98"/>
                  </a:lnTo>
                  <a:lnTo>
                    <a:pt x="1210" y="98"/>
                  </a:lnTo>
                  <a:lnTo>
                    <a:pt x="1211" y="99"/>
                  </a:lnTo>
                  <a:lnTo>
                    <a:pt x="1212" y="99"/>
                  </a:lnTo>
                  <a:lnTo>
                    <a:pt x="1212" y="99"/>
                  </a:lnTo>
                  <a:lnTo>
                    <a:pt x="1213" y="100"/>
                  </a:lnTo>
                  <a:lnTo>
                    <a:pt x="1214" y="100"/>
                  </a:lnTo>
                  <a:lnTo>
                    <a:pt x="1215" y="101"/>
                  </a:lnTo>
                  <a:lnTo>
                    <a:pt x="1216" y="102"/>
                  </a:lnTo>
                  <a:lnTo>
                    <a:pt x="1218" y="102"/>
                  </a:lnTo>
                  <a:lnTo>
                    <a:pt x="1219" y="103"/>
                  </a:lnTo>
                  <a:lnTo>
                    <a:pt x="1219" y="103"/>
                  </a:lnTo>
                  <a:lnTo>
                    <a:pt x="1220" y="104"/>
                  </a:lnTo>
                  <a:lnTo>
                    <a:pt x="1221" y="104"/>
                  </a:lnTo>
                  <a:lnTo>
                    <a:pt x="1222" y="105"/>
                  </a:lnTo>
                  <a:lnTo>
                    <a:pt x="1223" y="105"/>
                  </a:lnTo>
                  <a:lnTo>
                    <a:pt x="1224" y="105"/>
                  </a:lnTo>
                  <a:lnTo>
                    <a:pt x="1224" y="106"/>
                  </a:lnTo>
                  <a:lnTo>
                    <a:pt x="1226" y="107"/>
                  </a:lnTo>
                  <a:lnTo>
                    <a:pt x="1227" y="107"/>
                  </a:lnTo>
                  <a:lnTo>
                    <a:pt x="1227" y="108"/>
                  </a:lnTo>
                  <a:lnTo>
                    <a:pt x="1228" y="108"/>
                  </a:lnTo>
                  <a:lnTo>
                    <a:pt x="1229" y="109"/>
                  </a:lnTo>
                  <a:lnTo>
                    <a:pt x="1230" y="109"/>
                  </a:lnTo>
                  <a:lnTo>
                    <a:pt x="1231" y="110"/>
                  </a:lnTo>
                  <a:lnTo>
                    <a:pt x="1232" y="111"/>
                  </a:lnTo>
                  <a:lnTo>
                    <a:pt x="1234" y="111"/>
                  </a:lnTo>
                  <a:lnTo>
                    <a:pt x="1235" y="112"/>
                  </a:lnTo>
                  <a:lnTo>
                    <a:pt x="1236" y="113"/>
                  </a:lnTo>
                  <a:lnTo>
                    <a:pt x="1237" y="113"/>
                  </a:lnTo>
                  <a:lnTo>
                    <a:pt x="1237" y="113"/>
                  </a:lnTo>
                  <a:lnTo>
                    <a:pt x="1238" y="114"/>
                  </a:lnTo>
                  <a:lnTo>
                    <a:pt x="1239" y="114"/>
                  </a:lnTo>
                  <a:lnTo>
                    <a:pt x="1240" y="115"/>
                  </a:lnTo>
                  <a:lnTo>
                    <a:pt x="1241" y="115"/>
                  </a:lnTo>
                  <a:lnTo>
                    <a:pt x="1242" y="116"/>
                  </a:lnTo>
                  <a:lnTo>
                    <a:pt x="1244" y="117"/>
                  </a:lnTo>
                  <a:lnTo>
                    <a:pt x="1244" y="118"/>
                  </a:lnTo>
                  <a:lnTo>
                    <a:pt x="1245" y="118"/>
                  </a:lnTo>
                  <a:lnTo>
                    <a:pt x="1246" y="119"/>
                  </a:lnTo>
                  <a:lnTo>
                    <a:pt x="1246" y="119"/>
                  </a:lnTo>
                  <a:lnTo>
                    <a:pt x="1248" y="120"/>
                  </a:lnTo>
                  <a:lnTo>
                    <a:pt x="1248" y="120"/>
                  </a:lnTo>
                  <a:lnTo>
                    <a:pt x="1249" y="121"/>
                  </a:lnTo>
                  <a:lnTo>
                    <a:pt x="1251" y="121"/>
                  </a:lnTo>
                  <a:lnTo>
                    <a:pt x="1252" y="122"/>
                  </a:lnTo>
                  <a:lnTo>
                    <a:pt x="1253" y="123"/>
                  </a:lnTo>
                  <a:lnTo>
                    <a:pt x="1254" y="123"/>
                  </a:lnTo>
                  <a:lnTo>
                    <a:pt x="1255" y="124"/>
                  </a:lnTo>
                  <a:lnTo>
                    <a:pt x="1256" y="125"/>
                  </a:lnTo>
                  <a:lnTo>
                    <a:pt x="1257" y="126"/>
                  </a:lnTo>
                  <a:lnTo>
                    <a:pt x="1258" y="126"/>
                  </a:lnTo>
                  <a:lnTo>
                    <a:pt x="1259" y="127"/>
                  </a:lnTo>
                  <a:lnTo>
                    <a:pt x="1260" y="127"/>
                  </a:lnTo>
                  <a:lnTo>
                    <a:pt x="1261" y="128"/>
                  </a:lnTo>
                  <a:lnTo>
                    <a:pt x="1262" y="129"/>
                  </a:lnTo>
                  <a:lnTo>
                    <a:pt x="1262" y="129"/>
                  </a:lnTo>
                  <a:lnTo>
                    <a:pt x="1263" y="129"/>
                  </a:lnTo>
                  <a:lnTo>
                    <a:pt x="1264" y="130"/>
                  </a:lnTo>
                  <a:lnTo>
                    <a:pt x="1265" y="131"/>
                  </a:lnTo>
                  <a:lnTo>
                    <a:pt x="1266" y="131"/>
                  </a:lnTo>
                  <a:lnTo>
                    <a:pt x="1267" y="132"/>
                  </a:lnTo>
                  <a:lnTo>
                    <a:pt x="1267" y="132"/>
                  </a:lnTo>
                  <a:lnTo>
                    <a:pt x="1268" y="133"/>
                  </a:lnTo>
                  <a:lnTo>
                    <a:pt x="1269" y="133"/>
                  </a:lnTo>
                  <a:lnTo>
                    <a:pt x="1270" y="134"/>
                  </a:lnTo>
                  <a:lnTo>
                    <a:pt x="1271" y="134"/>
                  </a:lnTo>
                  <a:lnTo>
                    <a:pt x="1271" y="135"/>
                  </a:lnTo>
                  <a:lnTo>
                    <a:pt x="1273" y="136"/>
                  </a:lnTo>
                  <a:lnTo>
                    <a:pt x="1273" y="136"/>
                  </a:lnTo>
                  <a:lnTo>
                    <a:pt x="1273" y="136"/>
                  </a:lnTo>
                  <a:lnTo>
                    <a:pt x="1274" y="136"/>
                  </a:lnTo>
                  <a:lnTo>
                    <a:pt x="1275" y="137"/>
                  </a:lnTo>
                  <a:lnTo>
                    <a:pt x="1276" y="138"/>
                  </a:lnTo>
                  <a:lnTo>
                    <a:pt x="1276" y="138"/>
                  </a:lnTo>
                  <a:lnTo>
                    <a:pt x="1277" y="138"/>
                  </a:lnTo>
                  <a:lnTo>
                    <a:pt x="1278" y="139"/>
                  </a:lnTo>
                  <a:lnTo>
                    <a:pt x="1279" y="140"/>
                  </a:lnTo>
                  <a:lnTo>
                    <a:pt x="1280" y="140"/>
                  </a:lnTo>
                  <a:lnTo>
                    <a:pt x="1281" y="141"/>
                  </a:lnTo>
                  <a:lnTo>
                    <a:pt x="1282" y="142"/>
                  </a:lnTo>
                  <a:lnTo>
                    <a:pt x="1282" y="142"/>
                  </a:lnTo>
                  <a:lnTo>
                    <a:pt x="1283" y="143"/>
                  </a:lnTo>
                  <a:lnTo>
                    <a:pt x="1284" y="143"/>
                  </a:lnTo>
                  <a:lnTo>
                    <a:pt x="1285" y="144"/>
                  </a:lnTo>
                  <a:lnTo>
                    <a:pt x="1285" y="144"/>
                  </a:lnTo>
                  <a:lnTo>
                    <a:pt x="1286" y="145"/>
                  </a:lnTo>
                  <a:lnTo>
                    <a:pt x="1287" y="145"/>
                  </a:lnTo>
                  <a:lnTo>
                    <a:pt x="1288" y="146"/>
                  </a:lnTo>
                  <a:lnTo>
                    <a:pt x="1288" y="146"/>
                  </a:lnTo>
                  <a:lnTo>
                    <a:pt x="1289" y="146"/>
                  </a:lnTo>
                  <a:lnTo>
                    <a:pt x="1290" y="147"/>
                  </a:lnTo>
                  <a:lnTo>
                    <a:pt x="1291" y="148"/>
                  </a:lnTo>
                  <a:lnTo>
                    <a:pt x="1292" y="148"/>
                  </a:lnTo>
                  <a:lnTo>
                    <a:pt x="1293" y="149"/>
                  </a:lnTo>
                  <a:lnTo>
                    <a:pt x="1293" y="149"/>
                  </a:lnTo>
                  <a:lnTo>
                    <a:pt x="1294" y="150"/>
                  </a:lnTo>
                  <a:lnTo>
                    <a:pt x="1295" y="151"/>
                  </a:lnTo>
                  <a:lnTo>
                    <a:pt x="1296" y="151"/>
                  </a:lnTo>
                  <a:lnTo>
                    <a:pt x="1296" y="152"/>
                  </a:lnTo>
                  <a:lnTo>
                    <a:pt x="1297" y="152"/>
                  </a:lnTo>
                  <a:lnTo>
                    <a:pt x="1298" y="153"/>
                  </a:lnTo>
                  <a:lnTo>
                    <a:pt x="1299" y="153"/>
                  </a:lnTo>
                  <a:lnTo>
                    <a:pt x="1300" y="154"/>
                  </a:lnTo>
                  <a:lnTo>
                    <a:pt x="1301" y="155"/>
                  </a:lnTo>
                  <a:lnTo>
                    <a:pt x="1302" y="156"/>
                  </a:lnTo>
                  <a:lnTo>
                    <a:pt x="1302" y="156"/>
                  </a:lnTo>
                  <a:lnTo>
                    <a:pt x="1303" y="156"/>
                  </a:lnTo>
                  <a:lnTo>
                    <a:pt x="1304" y="157"/>
                  </a:lnTo>
                  <a:lnTo>
                    <a:pt x="1305" y="158"/>
                  </a:lnTo>
                  <a:lnTo>
                    <a:pt x="1306" y="158"/>
                  </a:lnTo>
                  <a:lnTo>
                    <a:pt x="1306" y="159"/>
                  </a:lnTo>
                  <a:lnTo>
                    <a:pt x="1307" y="159"/>
                  </a:lnTo>
                  <a:lnTo>
                    <a:pt x="1307" y="160"/>
                  </a:lnTo>
                  <a:lnTo>
                    <a:pt x="1309" y="161"/>
                  </a:lnTo>
                  <a:lnTo>
                    <a:pt x="1309" y="161"/>
                  </a:lnTo>
                  <a:lnTo>
                    <a:pt x="1310" y="162"/>
                  </a:lnTo>
                  <a:lnTo>
                    <a:pt x="1311" y="162"/>
                  </a:lnTo>
                  <a:lnTo>
                    <a:pt x="1312" y="163"/>
                  </a:lnTo>
                  <a:lnTo>
                    <a:pt x="1312" y="164"/>
                  </a:lnTo>
                  <a:lnTo>
                    <a:pt x="1313" y="164"/>
                  </a:lnTo>
                  <a:lnTo>
                    <a:pt x="1315" y="165"/>
                  </a:lnTo>
                  <a:lnTo>
                    <a:pt x="1315" y="166"/>
                  </a:lnTo>
                  <a:lnTo>
                    <a:pt x="1317" y="167"/>
                  </a:lnTo>
                  <a:lnTo>
                    <a:pt x="1318" y="167"/>
                  </a:lnTo>
                  <a:lnTo>
                    <a:pt x="1318" y="168"/>
                  </a:lnTo>
                  <a:lnTo>
                    <a:pt x="1318" y="168"/>
                  </a:lnTo>
                  <a:lnTo>
                    <a:pt x="1319" y="169"/>
                  </a:lnTo>
                  <a:lnTo>
                    <a:pt x="1320" y="170"/>
                  </a:lnTo>
                  <a:lnTo>
                    <a:pt x="1321" y="170"/>
                  </a:lnTo>
                  <a:lnTo>
                    <a:pt x="1321" y="170"/>
                  </a:lnTo>
                  <a:lnTo>
                    <a:pt x="1323" y="171"/>
                  </a:lnTo>
                  <a:lnTo>
                    <a:pt x="1323" y="172"/>
                  </a:lnTo>
                  <a:lnTo>
                    <a:pt x="1324" y="172"/>
                  </a:lnTo>
                  <a:lnTo>
                    <a:pt x="1325" y="173"/>
                  </a:lnTo>
                  <a:lnTo>
                    <a:pt x="1326" y="174"/>
                  </a:lnTo>
                  <a:lnTo>
                    <a:pt x="1326" y="174"/>
                  </a:lnTo>
                  <a:lnTo>
                    <a:pt x="1327" y="175"/>
                  </a:lnTo>
                  <a:lnTo>
                    <a:pt x="1328" y="175"/>
                  </a:lnTo>
                  <a:lnTo>
                    <a:pt x="1329" y="176"/>
                  </a:lnTo>
                  <a:lnTo>
                    <a:pt x="1329" y="176"/>
                  </a:lnTo>
                  <a:lnTo>
                    <a:pt x="1330" y="177"/>
                  </a:lnTo>
                  <a:lnTo>
                    <a:pt x="1331" y="177"/>
                  </a:lnTo>
                  <a:lnTo>
                    <a:pt x="1331" y="178"/>
                  </a:lnTo>
                  <a:lnTo>
                    <a:pt x="1332" y="179"/>
                  </a:lnTo>
                  <a:lnTo>
                    <a:pt x="1333" y="179"/>
                  </a:lnTo>
                  <a:lnTo>
                    <a:pt x="1334" y="180"/>
                  </a:lnTo>
                  <a:lnTo>
                    <a:pt x="1334" y="180"/>
                  </a:lnTo>
                  <a:lnTo>
                    <a:pt x="1335" y="181"/>
                  </a:lnTo>
                  <a:lnTo>
                    <a:pt x="1335" y="181"/>
                  </a:lnTo>
                  <a:lnTo>
                    <a:pt x="1336" y="182"/>
                  </a:lnTo>
                  <a:lnTo>
                    <a:pt x="1337" y="183"/>
                  </a:lnTo>
                  <a:lnTo>
                    <a:pt x="1338" y="184"/>
                  </a:lnTo>
                  <a:lnTo>
                    <a:pt x="1339" y="184"/>
                  </a:lnTo>
                  <a:lnTo>
                    <a:pt x="1340" y="185"/>
                  </a:lnTo>
                  <a:lnTo>
                    <a:pt x="1340" y="185"/>
                  </a:lnTo>
                  <a:lnTo>
                    <a:pt x="1340" y="186"/>
                  </a:lnTo>
                  <a:lnTo>
                    <a:pt x="1342" y="187"/>
                  </a:lnTo>
                  <a:lnTo>
                    <a:pt x="1342" y="187"/>
                  </a:lnTo>
                  <a:lnTo>
                    <a:pt x="1343" y="187"/>
                  </a:lnTo>
                  <a:lnTo>
                    <a:pt x="1344" y="188"/>
                  </a:lnTo>
                  <a:lnTo>
                    <a:pt x="1345" y="189"/>
                  </a:lnTo>
                  <a:lnTo>
                    <a:pt x="1345" y="189"/>
                  </a:lnTo>
                  <a:lnTo>
                    <a:pt x="1346" y="190"/>
                  </a:lnTo>
                  <a:lnTo>
                    <a:pt x="1347" y="191"/>
                  </a:lnTo>
                  <a:lnTo>
                    <a:pt x="1348" y="192"/>
                  </a:lnTo>
                  <a:lnTo>
                    <a:pt x="1349" y="192"/>
                  </a:lnTo>
                  <a:lnTo>
                    <a:pt x="1349" y="193"/>
                  </a:lnTo>
                  <a:lnTo>
                    <a:pt x="1350" y="193"/>
                  </a:lnTo>
                  <a:lnTo>
                    <a:pt x="1351" y="194"/>
                  </a:lnTo>
                  <a:lnTo>
                    <a:pt x="1351" y="194"/>
                  </a:lnTo>
                  <a:lnTo>
                    <a:pt x="1352" y="195"/>
                  </a:lnTo>
                  <a:lnTo>
                    <a:pt x="1353" y="196"/>
                  </a:lnTo>
                  <a:lnTo>
                    <a:pt x="1354" y="197"/>
                  </a:lnTo>
                  <a:lnTo>
                    <a:pt x="1355" y="197"/>
                  </a:lnTo>
                  <a:lnTo>
                    <a:pt x="1355" y="198"/>
                  </a:lnTo>
                  <a:lnTo>
                    <a:pt x="1356" y="199"/>
                  </a:lnTo>
                  <a:lnTo>
                    <a:pt x="1357" y="199"/>
                  </a:lnTo>
                  <a:lnTo>
                    <a:pt x="1357" y="200"/>
                  </a:lnTo>
                  <a:lnTo>
                    <a:pt x="1358" y="200"/>
                  </a:lnTo>
                  <a:lnTo>
                    <a:pt x="1359" y="201"/>
                  </a:lnTo>
                  <a:lnTo>
                    <a:pt x="1360" y="202"/>
                  </a:lnTo>
                  <a:lnTo>
                    <a:pt x="1361" y="202"/>
                  </a:lnTo>
                  <a:lnTo>
                    <a:pt x="1361" y="203"/>
                  </a:lnTo>
                  <a:lnTo>
                    <a:pt x="1362" y="203"/>
                  </a:lnTo>
                  <a:lnTo>
                    <a:pt x="1363" y="204"/>
                  </a:lnTo>
                  <a:lnTo>
                    <a:pt x="1363" y="205"/>
                  </a:lnTo>
                  <a:lnTo>
                    <a:pt x="1364" y="205"/>
                  </a:lnTo>
                  <a:lnTo>
                    <a:pt x="1364" y="206"/>
                  </a:lnTo>
                  <a:lnTo>
                    <a:pt x="1365" y="206"/>
                  </a:lnTo>
                  <a:lnTo>
                    <a:pt x="1366" y="207"/>
                  </a:lnTo>
                  <a:lnTo>
                    <a:pt x="1367" y="208"/>
                  </a:lnTo>
                  <a:lnTo>
                    <a:pt x="1367" y="208"/>
                  </a:lnTo>
                  <a:lnTo>
                    <a:pt x="1368" y="209"/>
                  </a:lnTo>
                  <a:lnTo>
                    <a:pt x="1369" y="210"/>
                  </a:lnTo>
                  <a:lnTo>
                    <a:pt x="1370" y="210"/>
                  </a:lnTo>
                  <a:lnTo>
                    <a:pt x="1370" y="211"/>
                  </a:lnTo>
                  <a:lnTo>
                    <a:pt x="1371" y="212"/>
                  </a:lnTo>
                  <a:lnTo>
                    <a:pt x="1372" y="213"/>
                  </a:lnTo>
                  <a:lnTo>
                    <a:pt x="1373" y="214"/>
                  </a:lnTo>
                  <a:lnTo>
                    <a:pt x="1374" y="214"/>
                  </a:lnTo>
                  <a:lnTo>
                    <a:pt x="1375" y="215"/>
                  </a:lnTo>
                  <a:lnTo>
                    <a:pt x="1375" y="215"/>
                  </a:lnTo>
                  <a:lnTo>
                    <a:pt x="1376" y="216"/>
                  </a:lnTo>
                  <a:lnTo>
                    <a:pt x="1376" y="216"/>
                  </a:lnTo>
                  <a:lnTo>
                    <a:pt x="1376" y="217"/>
                  </a:lnTo>
                  <a:lnTo>
                    <a:pt x="1378" y="218"/>
                  </a:lnTo>
                  <a:lnTo>
                    <a:pt x="1378" y="219"/>
                  </a:lnTo>
                  <a:lnTo>
                    <a:pt x="1379" y="219"/>
                  </a:lnTo>
                  <a:lnTo>
                    <a:pt x="1379" y="219"/>
                  </a:lnTo>
                  <a:lnTo>
                    <a:pt x="1381" y="220"/>
                  </a:lnTo>
                  <a:lnTo>
                    <a:pt x="1381" y="221"/>
                  </a:lnTo>
                  <a:lnTo>
                    <a:pt x="1382" y="222"/>
                  </a:lnTo>
                  <a:lnTo>
                    <a:pt x="1382" y="222"/>
                  </a:lnTo>
                  <a:lnTo>
                    <a:pt x="1383" y="223"/>
                  </a:lnTo>
                  <a:lnTo>
                    <a:pt x="1384" y="223"/>
                  </a:lnTo>
                  <a:lnTo>
                    <a:pt x="1385" y="224"/>
                  </a:lnTo>
                  <a:lnTo>
                    <a:pt x="1386" y="225"/>
                  </a:lnTo>
                  <a:lnTo>
                    <a:pt x="1386" y="225"/>
                  </a:lnTo>
                  <a:lnTo>
                    <a:pt x="1387" y="226"/>
                  </a:lnTo>
                  <a:lnTo>
                    <a:pt x="1387" y="227"/>
                  </a:lnTo>
                  <a:lnTo>
                    <a:pt x="1388" y="227"/>
                  </a:lnTo>
                  <a:lnTo>
                    <a:pt x="1389" y="228"/>
                  </a:lnTo>
                  <a:lnTo>
                    <a:pt x="1389" y="228"/>
                  </a:lnTo>
                  <a:lnTo>
                    <a:pt x="1390" y="229"/>
                  </a:lnTo>
                  <a:lnTo>
                    <a:pt x="1391" y="230"/>
                  </a:lnTo>
                  <a:lnTo>
                    <a:pt x="1391" y="231"/>
                  </a:lnTo>
                  <a:lnTo>
                    <a:pt x="1392" y="231"/>
                  </a:lnTo>
                  <a:lnTo>
                    <a:pt x="1393" y="232"/>
                  </a:lnTo>
                  <a:lnTo>
                    <a:pt x="1394" y="233"/>
                  </a:lnTo>
                  <a:lnTo>
                    <a:pt x="1395" y="234"/>
                  </a:lnTo>
                  <a:lnTo>
                    <a:pt x="1396" y="235"/>
                  </a:lnTo>
                  <a:lnTo>
                    <a:pt x="1397" y="236"/>
                  </a:lnTo>
                  <a:lnTo>
                    <a:pt x="1398" y="237"/>
                  </a:lnTo>
                  <a:lnTo>
                    <a:pt x="1398" y="237"/>
                  </a:lnTo>
                  <a:lnTo>
                    <a:pt x="1399" y="238"/>
                  </a:lnTo>
                  <a:lnTo>
                    <a:pt x="1400" y="239"/>
                  </a:lnTo>
                  <a:lnTo>
                    <a:pt x="1401" y="240"/>
                  </a:lnTo>
                  <a:lnTo>
                    <a:pt x="1401" y="240"/>
                  </a:lnTo>
                  <a:lnTo>
                    <a:pt x="1402" y="241"/>
                  </a:lnTo>
                  <a:lnTo>
                    <a:pt x="1402" y="242"/>
                  </a:lnTo>
                  <a:lnTo>
                    <a:pt x="1403" y="242"/>
                  </a:lnTo>
                  <a:lnTo>
                    <a:pt x="1404" y="243"/>
                  </a:lnTo>
                  <a:lnTo>
                    <a:pt x="1404" y="243"/>
                  </a:lnTo>
                  <a:lnTo>
                    <a:pt x="1405" y="244"/>
                  </a:lnTo>
                  <a:lnTo>
                    <a:pt x="1406" y="245"/>
                  </a:lnTo>
                  <a:lnTo>
                    <a:pt x="1407" y="246"/>
                  </a:lnTo>
                  <a:lnTo>
                    <a:pt x="1408" y="247"/>
                  </a:lnTo>
                  <a:lnTo>
                    <a:pt x="1408" y="247"/>
                  </a:lnTo>
                  <a:lnTo>
                    <a:pt x="1409" y="248"/>
                  </a:lnTo>
                  <a:lnTo>
                    <a:pt x="1409" y="248"/>
                  </a:lnTo>
                  <a:lnTo>
                    <a:pt x="1410" y="250"/>
                  </a:lnTo>
                  <a:lnTo>
                    <a:pt x="1411" y="250"/>
                  </a:lnTo>
                  <a:lnTo>
                    <a:pt x="1412" y="251"/>
                  </a:lnTo>
                  <a:lnTo>
                    <a:pt x="1412" y="251"/>
                  </a:lnTo>
                  <a:lnTo>
                    <a:pt x="1413" y="252"/>
                  </a:lnTo>
                  <a:lnTo>
                    <a:pt x="1413" y="253"/>
                  </a:lnTo>
                  <a:lnTo>
                    <a:pt x="1414" y="254"/>
                  </a:lnTo>
                  <a:lnTo>
                    <a:pt x="1415" y="254"/>
                  </a:lnTo>
                  <a:lnTo>
                    <a:pt x="1416" y="255"/>
                  </a:lnTo>
                  <a:lnTo>
                    <a:pt x="1416" y="256"/>
                  </a:lnTo>
                  <a:lnTo>
                    <a:pt x="1417" y="256"/>
                  </a:lnTo>
                  <a:lnTo>
                    <a:pt x="1417" y="257"/>
                  </a:lnTo>
                  <a:lnTo>
                    <a:pt x="1418" y="257"/>
                  </a:lnTo>
                  <a:lnTo>
                    <a:pt x="1418" y="257"/>
                  </a:lnTo>
                  <a:lnTo>
                    <a:pt x="1418" y="258"/>
                  </a:lnTo>
                  <a:lnTo>
                    <a:pt x="1419" y="258"/>
                  </a:lnTo>
                  <a:lnTo>
                    <a:pt x="1420" y="259"/>
                  </a:lnTo>
                  <a:lnTo>
                    <a:pt x="1420" y="260"/>
                  </a:lnTo>
                  <a:lnTo>
                    <a:pt x="1421" y="261"/>
                  </a:lnTo>
                  <a:lnTo>
                    <a:pt x="1422" y="261"/>
                  </a:lnTo>
                  <a:lnTo>
                    <a:pt x="1422" y="261"/>
                  </a:lnTo>
                  <a:lnTo>
                    <a:pt x="1423" y="263"/>
                  </a:lnTo>
                  <a:lnTo>
                    <a:pt x="1423" y="263"/>
                  </a:lnTo>
                  <a:lnTo>
                    <a:pt x="1424" y="264"/>
                  </a:lnTo>
                  <a:lnTo>
                    <a:pt x="1425" y="265"/>
                  </a:lnTo>
                  <a:lnTo>
                    <a:pt x="1425" y="265"/>
                  </a:lnTo>
                  <a:lnTo>
                    <a:pt x="1426" y="266"/>
                  </a:lnTo>
                  <a:lnTo>
                    <a:pt x="1426" y="267"/>
                  </a:lnTo>
                  <a:lnTo>
                    <a:pt x="1427" y="267"/>
                  </a:lnTo>
                  <a:lnTo>
                    <a:pt x="1427" y="267"/>
                  </a:lnTo>
                  <a:lnTo>
                    <a:pt x="1428" y="268"/>
                  </a:lnTo>
                  <a:lnTo>
                    <a:pt x="1428" y="269"/>
                  </a:lnTo>
                  <a:lnTo>
                    <a:pt x="1429" y="269"/>
                  </a:lnTo>
                  <a:lnTo>
                    <a:pt x="1429" y="269"/>
                  </a:lnTo>
                  <a:lnTo>
                    <a:pt x="1430" y="270"/>
                  </a:lnTo>
                  <a:lnTo>
                    <a:pt x="1430" y="271"/>
                  </a:lnTo>
                  <a:lnTo>
                    <a:pt x="1431" y="272"/>
                  </a:lnTo>
                  <a:lnTo>
                    <a:pt x="1432" y="273"/>
                  </a:lnTo>
                  <a:lnTo>
                    <a:pt x="1433" y="274"/>
                  </a:lnTo>
                  <a:lnTo>
                    <a:pt x="1434" y="274"/>
                  </a:lnTo>
                  <a:lnTo>
                    <a:pt x="1434" y="275"/>
                  </a:lnTo>
                  <a:lnTo>
                    <a:pt x="1435" y="276"/>
                  </a:lnTo>
                  <a:lnTo>
                    <a:pt x="1436" y="277"/>
                  </a:lnTo>
                  <a:lnTo>
                    <a:pt x="1437" y="278"/>
                  </a:lnTo>
                  <a:lnTo>
                    <a:pt x="1437" y="278"/>
                  </a:lnTo>
                  <a:lnTo>
                    <a:pt x="1438" y="279"/>
                  </a:lnTo>
                  <a:lnTo>
                    <a:pt x="1438" y="280"/>
                  </a:lnTo>
                  <a:lnTo>
                    <a:pt x="1439" y="281"/>
                  </a:lnTo>
                  <a:lnTo>
                    <a:pt x="1440" y="281"/>
                  </a:lnTo>
                  <a:lnTo>
                    <a:pt x="1440" y="282"/>
                  </a:lnTo>
                  <a:lnTo>
                    <a:pt x="1441" y="283"/>
                  </a:lnTo>
                  <a:lnTo>
                    <a:pt x="1442" y="284"/>
                  </a:lnTo>
                  <a:lnTo>
                    <a:pt x="1443" y="285"/>
                  </a:lnTo>
                  <a:lnTo>
                    <a:pt x="1443" y="286"/>
                  </a:lnTo>
                  <a:lnTo>
                    <a:pt x="1444" y="286"/>
                  </a:lnTo>
                  <a:lnTo>
                    <a:pt x="1445" y="287"/>
                  </a:lnTo>
                  <a:lnTo>
                    <a:pt x="1445" y="288"/>
                  </a:lnTo>
                  <a:lnTo>
                    <a:pt x="1446" y="289"/>
                  </a:lnTo>
                  <a:lnTo>
                    <a:pt x="1447" y="290"/>
                  </a:lnTo>
                  <a:lnTo>
                    <a:pt x="1447" y="290"/>
                  </a:lnTo>
                  <a:lnTo>
                    <a:pt x="1448" y="291"/>
                  </a:lnTo>
                  <a:lnTo>
                    <a:pt x="1449" y="292"/>
                  </a:lnTo>
                  <a:lnTo>
                    <a:pt x="1449" y="293"/>
                  </a:lnTo>
                  <a:lnTo>
                    <a:pt x="1450" y="294"/>
                  </a:lnTo>
                  <a:lnTo>
                    <a:pt x="1451" y="294"/>
                  </a:lnTo>
                  <a:lnTo>
                    <a:pt x="1451" y="295"/>
                  </a:lnTo>
                  <a:lnTo>
                    <a:pt x="1452" y="296"/>
                  </a:lnTo>
                  <a:lnTo>
                    <a:pt x="1453" y="297"/>
                  </a:lnTo>
                  <a:lnTo>
                    <a:pt x="1453" y="297"/>
                  </a:lnTo>
                  <a:lnTo>
                    <a:pt x="1454" y="298"/>
                  </a:lnTo>
                  <a:lnTo>
                    <a:pt x="1455" y="299"/>
                  </a:lnTo>
                  <a:lnTo>
                    <a:pt x="1455" y="300"/>
                  </a:lnTo>
                  <a:lnTo>
                    <a:pt x="1456" y="300"/>
                  </a:lnTo>
                  <a:lnTo>
                    <a:pt x="1456" y="301"/>
                  </a:lnTo>
                  <a:lnTo>
                    <a:pt x="1457" y="302"/>
                  </a:lnTo>
                  <a:lnTo>
                    <a:pt x="1457" y="302"/>
                  </a:lnTo>
                  <a:lnTo>
                    <a:pt x="1458" y="303"/>
                  </a:lnTo>
                  <a:lnTo>
                    <a:pt x="1459" y="304"/>
                  </a:lnTo>
                  <a:lnTo>
                    <a:pt x="1459" y="305"/>
                  </a:lnTo>
                  <a:lnTo>
                    <a:pt x="1460" y="306"/>
                  </a:lnTo>
                  <a:lnTo>
                    <a:pt x="1461" y="307"/>
                  </a:lnTo>
                  <a:lnTo>
                    <a:pt x="1461" y="307"/>
                  </a:lnTo>
                  <a:lnTo>
                    <a:pt x="1462" y="308"/>
                  </a:lnTo>
                  <a:lnTo>
                    <a:pt x="1463" y="309"/>
                  </a:lnTo>
                  <a:lnTo>
                    <a:pt x="1464" y="310"/>
                  </a:lnTo>
                  <a:lnTo>
                    <a:pt x="1464" y="311"/>
                  </a:lnTo>
                  <a:lnTo>
                    <a:pt x="1465" y="311"/>
                  </a:lnTo>
                  <a:lnTo>
                    <a:pt x="1466" y="312"/>
                  </a:lnTo>
                  <a:lnTo>
                    <a:pt x="1466" y="313"/>
                  </a:lnTo>
                  <a:lnTo>
                    <a:pt x="1466" y="313"/>
                  </a:lnTo>
                  <a:lnTo>
                    <a:pt x="1467" y="314"/>
                  </a:lnTo>
                  <a:lnTo>
                    <a:pt x="1468" y="315"/>
                  </a:lnTo>
                  <a:lnTo>
                    <a:pt x="1468" y="316"/>
                  </a:lnTo>
                  <a:lnTo>
                    <a:pt x="1469" y="317"/>
                  </a:lnTo>
                  <a:lnTo>
                    <a:pt x="1470" y="318"/>
                  </a:lnTo>
                  <a:lnTo>
                    <a:pt x="1470" y="319"/>
                  </a:lnTo>
                  <a:lnTo>
                    <a:pt x="1471" y="319"/>
                  </a:lnTo>
                  <a:lnTo>
                    <a:pt x="1471" y="320"/>
                  </a:lnTo>
                  <a:lnTo>
                    <a:pt x="1472" y="321"/>
                  </a:lnTo>
                  <a:lnTo>
                    <a:pt x="1472" y="321"/>
                  </a:lnTo>
                  <a:lnTo>
                    <a:pt x="1473" y="322"/>
                  </a:lnTo>
                  <a:lnTo>
                    <a:pt x="1473" y="323"/>
                  </a:lnTo>
                  <a:lnTo>
                    <a:pt x="1474" y="324"/>
                  </a:lnTo>
                  <a:lnTo>
                    <a:pt x="1475" y="325"/>
                  </a:lnTo>
                  <a:lnTo>
                    <a:pt x="1476" y="326"/>
                  </a:lnTo>
                  <a:lnTo>
                    <a:pt x="1476" y="327"/>
                  </a:lnTo>
                  <a:lnTo>
                    <a:pt x="1477" y="327"/>
                  </a:lnTo>
                  <a:lnTo>
                    <a:pt x="1477" y="327"/>
                  </a:lnTo>
                  <a:lnTo>
                    <a:pt x="1478" y="329"/>
                  </a:lnTo>
                  <a:lnTo>
                    <a:pt x="1479" y="329"/>
                  </a:lnTo>
                  <a:lnTo>
                    <a:pt x="1479" y="330"/>
                  </a:lnTo>
                  <a:lnTo>
                    <a:pt x="1480" y="331"/>
                  </a:lnTo>
                  <a:lnTo>
                    <a:pt x="1481" y="332"/>
                  </a:lnTo>
                  <a:lnTo>
                    <a:pt x="1481" y="333"/>
                  </a:lnTo>
                  <a:lnTo>
                    <a:pt x="1482" y="333"/>
                  </a:lnTo>
                  <a:lnTo>
                    <a:pt x="1482" y="334"/>
                  </a:lnTo>
                  <a:lnTo>
                    <a:pt x="1483" y="335"/>
                  </a:lnTo>
                  <a:lnTo>
                    <a:pt x="1484" y="336"/>
                  </a:lnTo>
                  <a:lnTo>
                    <a:pt x="1484" y="336"/>
                  </a:lnTo>
                  <a:lnTo>
                    <a:pt x="1485" y="338"/>
                  </a:lnTo>
                  <a:lnTo>
                    <a:pt x="1485" y="338"/>
                  </a:lnTo>
                  <a:lnTo>
                    <a:pt x="1486" y="339"/>
                  </a:lnTo>
                  <a:lnTo>
                    <a:pt x="1486" y="340"/>
                  </a:lnTo>
                  <a:lnTo>
                    <a:pt x="1487" y="341"/>
                  </a:lnTo>
                  <a:lnTo>
                    <a:pt x="1488" y="342"/>
                  </a:lnTo>
                  <a:lnTo>
                    <a:pt x="1489" y="343"/>
                  </a:lnTo>
                  <a:lnTo>
                    <a:pt x="1489" y="344"/>
                  </a:lnTo>
                  <a:lnTo>
                    <a:pt x="1490" y="344"/>
                  </a:lnTo>
                  <a:lnTo>
                    <a:pt x="1491" y="346"/>
                  </a:lnTo>
                  <a:lnTo>
                    <a:pt x="1491" y="347"/>
                  </a:lnTo>
                  <a:lnTo>
                    <a:pt x="1492" y="348"/>
                  </a:lnTo>
                  <a:lnTo>
                    <a:pt x="1493" y="349"/>
                  </a:lnTo>
                  <a:lnTo>
                    <a:pt x="1494" y="350"/>
                  </a:lnTo>
                  <a:lnTo>
                    <a:pt x="1494" y="351"/>
                  </a:lnTo>
                  <a:lnTo>
                    <a:pt x="1494" y="351"/>
                  </a:lnTo>
                  <a:lnTo>
                    <a:pt x="1495" y="352"/>
                  </a:lnTo>
                  <a:lnTo>
                    <a:pt x="1495" y="352"/>
                  </a:lnTo>
                  <a:lnTo>
                    <a:pt x="1496" y="354"/>
                  </a:lnTo>
                  <a:lnTo>
                    <a:pt x="1497" y="355"/>
                  </a:lnTo>
                  <a:lnTo>
                    <a:pt x="1498" y="356"/>
                  </a:lnTo>
                  <a:lnTo>
                    <a:pt x="1498" y="357"/>
                  </a:lnTo>
                  <a:lnTo>
                    <a:pt x="1499" y="358"/>
                  </a:lnTo>
                  <a:lnTo>
                    <a:pt x="1499" y="358"/>
                  </a:lnTo>
                  <a:lnTo>
                    <a:pt x="1500" y="359"/>
                  </a:lnTo>
                  <a:lnTo>
                    <a:pt x="1500" y="360"/>
                  </a:lnTo>
                  <a:lnTo>
                    <a:pt x="1500" y="360"/>
                  </a:lnTo>
                  <a:lnTo>
                    <a:pt x="1501" y="361"/>
                  </a:lnTo>
                  <a:lnTo>
                    <a:pt x="1502" y="362"/>
                  </a:lnTo>
                  <a:lnTo>
                    <a:pt x="1502" y="363"/>
                  </a:lnTo>
                  <a:lnTo>
                    <a:pt x="1503" y="363"/>
                  </a:lnTo>
                  <a:lnTo>
                    <a:pt x="1503" y="364"/>
                  </a:lnTo>
                  <a:lnTo>
                    <a:pt x="1504" y="365"/>
                  </a:lnTo>
                  <a:lnTo>
                    <a:pt x="1504" y="365"/>
                  </a:lnTo>
                  <a:lnTo>
                    <a:pt x="1505" y="366"/>
                  </a:lnTo>
                  <a:lnTo>
                    <a:pt x="1505" y="367"/>
                  </a:lnTo>
                  <a:lnTo>
                    <a:pt x="1506" y="368"/>
                  </a:lnTo>
                  <a:lnTo>
                    <a:pt x="1506" y="369"/>
                  </a:lnTo>
                  <a:lnTo>
                    <a:pt x="1507" y="370"/>
                  </a:lnTo>
                  <a:lnTo>
                    <a:pt x="1508" y="371"/>
                  </a:lnTo>
                  <a:lnTo>
                    <a:pt x="1508" y="372"/>
                  </a:lnTo>
                  <a:lnTo>
                    <a:pt x="1509" y="372"/>
                  </a:lnTo>
                  <a:lnTo>
                    <a:pt x="1509" y="373"/>
                  </a:lnTo>
                  <a:lnTo>
                    <a:pt x="1509" y="374"/>
                  </a:lnTo>
                  <a:lnTo>
                    <a:pt x="1510" y="374"/>
                  </a:lnTo>
                  <a:lnTo>
                    <a:pt x="1511" y="376"/>
                  </a:lnTo>
                  <a:lnTo>
                    <a:pt x="1511" y="376"/>
                  </a:lnTo>
                  <a:lnTo>
                    <a:pt x="1512" y="377"/>
                  </a:lnTo>
                  <a:lnTo>
                    <a:pt x="1513" y="378"/>
                  </a:lnTo>
                  <a:lnTo>
                    <a:pt x="1513" y="379"/>
                  </a:lnTo>
                  <a:lnTo>
                    <a:pt x="1514" y="380"/>
                  </a:lnTo>
                  <a:lnTo>
                    <a:pt x="1514" y="380"/>
                  </a:lnTo>
                  <a:lnTo>
                    <a:pt x="1515" y="381"/>
                  </a:lnTo>
                  <a:lnTo>
                    <a:pt x="1515" y="382"/>
                  </a:lnTo>
                  <a:lnTo>
                    <a:pt x="1516" y="383"/>
                  </a:lnTo>
                  <a:lnTo>
                    <a:pt x="1516" y="384"/>
                  </a:lnTo>
                  <a:lnTo>
                    <a:pt x="1517" y="385"/>
                  </a:lnTo>
                  <a:lnTo>
                    <a:pt x="1518" y="386"/>
                  </a:lnTo>
                  <a:lnTo>
                    <a:pt x="1518" y="387"/>
                  </a:lnTo>
                  <a:lnTo>
                    <a:pt x="1519" y="387"/>
                  </a:lnTo>
                  <a:lnTo>
                    <a:pt x="1519" y="388"/>
                  </a:lnTo>
                  <a:lnTo>
                    <a:pt x="1520" y="390"/>
                  </a:lnTo>
                  <a:lnTo>
                    <a:pt x="1520" y="390"/>
                  </a:lnTo>
                  <a:lnTo>
                    <a:pt x="1521" y="391"/>
                  </a:lnTo>
                  <a:lnTo>
                    <a:pt x="1521" y="392"/>
                  </a:lnTo>
                  <a:lnTo>
                    <a:pt x="1522" y="393"/>
                  </a:lnTo>
                  <a:lnTo>
                    <a:pt x="1523" y="394"/>
                  </a:lnTo>
                  <a:lnTo>
                    <a:pt x="1523" y="396"/>
                  </a:lnTo>
                  <a:lnTo>
                    <a:pt x="1524" y="396"/>
                  </a:lnTo>
                  <a:lnTo>
                    <a:pt x="1525" y="397"/>
                  </a:lnTo>
                  <a:lnTo>
                    <a:pt x="1525" y="398"/>
                  </a:lnTo>
                  <a:lnTo>
                    <a:pt x="1525" y="399"/>
                  </a:lnTo>
                  <a:lnTo>
                    <a:pt x="1526" y="400"/>
                  </a:lnTo>
                  <a:lnTo>
                    <a:pt x="1527" y="400"/>
                  </a:lnTo>
                  <a:lnTo>
                    <a:pt x="1527" y="401"/>
                  </a:lnTo>
                  <a:lnTo>
                    <a:pt x="1528" y="402"/>
                  </a:lnTo>
                  <a:lnTo>
                    <a:pt x="1528" y="403"/>
                  </a:lnTo>
                  <a:lnTo>
                    <a:pt x="1529" y="404"/>
                  </a:lnTo>
                  <a:lnTo>
                    <a:pt x="1529" y="405"/>
                  </a:lnTo>
                  <a:lnTo>
                    <a:pt x="1530" y="406"/>
                  </a:lnTo>
                  <a:lnTo>
                    <a:pt x="1530" y="407"/>
                  </a:lnTo>
                  <a:lnTo>
                    <a:pt x="1531" y="407"/>
                  </a:lnTo>
                  <a:lnTo>
                    <a:pt x="1531" y="409"/>
                  </a:lnTo>
                  <a:lnTo>
                    <a:pt x="1532" y="410"/>
                  </a:lnTo>
                  <a:lnTo>
                    <a:pt x="1532" y="410"/>
                  </a:lnTo>
                  <a:lnTo>
                    <a:pt x="1533" y="411"/>
                  </a:lnTo>
                  <a:lnTo>
                    <a:pt x="1533" y="412"/>
                  </a:lnTo>
                  <a:lnTo>
                    <a:pt x="1534" y="413"/>
                  </a:lnTo>
                  <a:lnTo>
                    <a:pt x="1534" y="414"/>
                  </a:lnTo>
                  <a:lnTo>
                    <a:pt x="1535" y="415"/>
                  </a:lnTo>
                  <a:lnTo>
                    <a:pt x="1536" y="416"/>
                  </a:lnTo>
                  <a:lnTo>
                    <a:pt x="1536" y="417"/>
                  </a:lnTo>
                  <a:lnTo>
                    <a:pt x="1536" y="418"/>
                  </a:lnTo>
                  <a:lnTo>
                    <a:pt x="1537" y="419"/>
                  </a:lnTo>
                  <a:lnTo>
                    <a:pt x="1538" y="420"/>
                  </a:lnTo>
                  <a:lnTo>
                    <a:pt x="1538" y="421"/>
                  </a:lnTo>
                  <a:lnTo>
                    <a:pt x="1539" y="421"/>
                  </a:lnTo>
                  <a:lnTo>
                    <a:pt x="1539" y="423"/>
                  </a:lnTo>
                  <a:lnTo>
                    <a:pt x="1540" y="424"/>
                  </a:lnTo>
                  <a:lnTo>
                    <a:pt x="1540" y="424"/>
                  </a:lnTo>
                  <a:lnTo>
                    <a:pt x="1541" y="425"/>
                  </a:lnTo>
                  <a:lnTo>
                    <a:pt x="1542" y="427"/>
                  </a:lnTo>
                  <a:lnTo>
                    <a:pt x="1542" y="427"/>
                  </a:lnTo>
                  <a:lnTo>
                    <a:pt x="1542" y="428"/>
                  </a:lnTo>
                  <a:lnTo>
                    <a:pt x="1543" y="429"/>
                  </a:lnTo>
                  <a:lnTo>
                    <a:pt x="1544" y="430"/>
                  </a:lnTo>
                  <a:lnTo>
                    <a:pt x="1544" y="431"/>
                  </a:lnTo>
                  <a:lnTo>
                    <a:pt x="1545" y="432"/>
                  </a:lnTo>
                  <a:lnTo>
                    <a:pt x="1545" y="433"/>
                  </a:lnTo>
                  <a:lnTo>
                    <a:pt x="1545" y="434"/>
                  </a:lnTo>
                  <a:lnTo>
                    <a:pt x="1546" y="435"/>
                  </a:lnTo>
                  <a:lnTo>
                    <a:pt x="1547" y="436"/>
                  </a:lnTo>
                  <a:lnTo>
                    <a:pt x="1547" y="436"/>
                  </a:lnTo>
                  <a:lnTo>
                    <a:pt x="1547" y="436"/>
                  </a:lnTo>
                  <a:lnTo>
                    <a:pt x="1547" y="437"/>
                  </a:lnTo>
                  <a:lnTo>
                    <a:pt x="1547" y="438"/>
                  </a:lnTo>
                  <a:lnTo>
                    <a:pt x="1548" y="438"/>
                  </a:lnTo>
                  <a:lnTo>
                    <a:pt x="1549" y="439"/>
                  </a:lnTo>
                  <a:lnTo>
                    <a:pt x="1549" y="440"/>
                  </a:lnTo>
                  <a:lnTo>
                    <a:pt x="1549" y="441"/>
                  </a:lnTo>
                  <a:lnTo>
                    <a:pt x="1550" y="442"/>
                  </a:lnTo>
                  <a:lnTo>
                    <a:pt x="1550" y="443"/>
                  </a:lnTo>
                  <a:lnTo>
                    <a:pt x="1551" y="444"/>
                  </a:lnTo>
                  <a:lnTo>
                    <a:pt x="1551" y="445"/>
                  </a:lnTo>
                  <a:lnTo>
                    <a:pt x="1552" y="445"/>
                  </a:lnTo>
                  <a:lnTo>
                    <a:pt x="1552" y="446"/>
                  </a:lnTo>
                  <a:lnTo>
                    <a:pt x="1552" y="447"/>
                  </a:lnTo>
                  <a:lnTo>
                    <a:pt x="1553" y="448"/>
                  </a:lnTo>
                  <a:lnTo>
                    <a:pt x="1554" y="449"/>
                  </a:lnTo>
                  <a:lnTo>
                    <a:pt x="1555" y="451"/>
                  </a:lnTo>
                  <a:lnTo>
                    <a:pt x="1555" y="452"/>
                  </a:lnTo>
                  <a:lnTo>
                    <a:pt x="1556" y="453"/>
                  </a:lnTo>
                  <a:lnTo>
                    <a:pt x="1556" y="454"/>
                  </a:lnTo>
                  <a:lnTo>
                    <a:pt x="1556" y="454"/>
                  </a:lnTo>
                  <a:lnTo>
                    <a:pt x="1557" y="456"/>
                  </a:lnTo>
                  <a:lnTo>
                    <a:pt x="1557" y="456"/>
                  </a:lnTo>
                  <a:lnTo>
                    <a:pt x="1558" y="458"/>
                  </a:lnTo>
                  <a:lnTo>
                    <a:pt x="1558" y="459"/>
                  </a:lnTo>
                  <a:lnTo>
                    <a:pt x="1559" y="460"/>
                  </a:lnTo>
                  <a:lnTo>
                    <a:pt x="1560" y="461"/>
                  </a:lnTo>
                  <a:lnTo>
                    <a:pt x="1560" y="462"/>
                  </a:lnTo>
                  <a:lnTo>
                    <a:pt x="1560" y="463"/>
                  </a:lnTo>
                  <a:lnTo>
                    <a:pt x="1561" y="463"/>
                  </a:lnTo>
                  <a:lnTo>
                    <a:pt x="1561" y="464"/>
                  </a:lnTo>
                  <a:lnTo>
                    <a:pt x="1561" y="464"/>
                  </a:lnTo>
                  <a:lnTo>
                    <a:pt x="1561" y="465"/>
                  </a:lnTo>
                  <a:lnTo>
                    <a:pt x="1562" y="466"/>
                  </a:lnTo>
                  <a:lnTo>
                    <a:pt x="1563" y="467"/>
                  </a:lnTo>
                  <a:lnTo>
                    <a:pt x="1563" y="467"/>
                  </a:lnTo>
                  <a:lnTo>
                    <a:pt x="1563" y="468"/>
                  </a:lnTo>
                  <a:lnTo>
                    <a:pt x="1564" y="469"/>
                  </a:lnTo>
                  <a:lnTo>
                    <a:pt x="1564" y="470"/>
                  </a:lnTo>
                  <a:lnTo>
                    <a:pt x="1564" y="471"/>
                  </a:lnTo>
                  <a:lnTo>
                    <a:pt x="1565" y="471"/>
                  </a:lnTo>
                  <a:lnTo>
                    <a:pt x="1565" y="473"/>
                  </a:lnTo>
                  <a:lnTo>
                    <a:pt x="1566" y="474"/>
                  </a:lnTo>
                  <a:lnTo>
                    <a:pt x="1566" y="475"/>
                  </a:lnTo>
                  <a:lnTo>
                    <a:pt x="1567" y="476"/>
                  </a:lnTo>
                  <a:lnTo>
                    <a:pt x="1567" y="477"/>
                  </a:lnTo>
                  <a:lnTo>
                    <a:pt x="1568" y="478"/>
                  </a:lnTo>
                  <a:lnTo>
                    <a:pt x="1568" y="479"/>
                  </a:lnTo>
                  <a:lnTo>
                    <a:pt x="1568" y="479"/>
                  </a:lnTo>
                  <a:lnTo>
                    <a:pt x="1569" y="480"/>
                  </a:lnTo>
                  <a:lnTo>
                    <a:pt x="1569" y="482"/>
                  </a:lnTo>
                  <a:lnTo>
                    <a:pt x="1570" y="483"/>
                  </a:lnTo>
                  <a:lnTo>
                    <a:pt x="1570" y="484"/>
                  </a:lnTo>
                  <a:lnTo>
                    <a:pt x="1570" y="484"/>
                  </a:lnTo>
                  <a:lnTo>
                    <a:pt x="1571" y="484"/>
                  </a:lnTo>
                  <a:lnTo>
                    <a:pt x="1571" y="485"/>
                  </a:lnTo>
                  <a:lnTo>
                    <a:pt x="1572" y="487"/>
                  </a:lnTo>
                  <a:lnTo>
                    <a:pt x="1572" y="487"/>
                  </a:lnTo>
                  <a:lnTo>
                    <a:pt x="1572" y="488"/>
                  </a:lnTo>
                  <a:lnTo>
                    <a:pt x="1573" y="489"/>
                  </a:lnTo>
                  <a:lnTo>
                    <a:pt x="1573" y="490"/>
                  </a:lnTo>
                  <a:lnTo>
                    <a:pt x="1574" y="491"/>
                  </a:lnTo>
                  <a:lnTo>
                    <a:pt x="1574" y="492"/>
                  </a:lnTo>
                  <a:lnTo>
                    <a:pt x="1575" y="493"/>
                  </a:lnTo>
                  <a:lnTo>
                    <a:pt x="1575" y="494"/>
                  </a:lnTo>
                  <a:lnTo>
                    <a:pt x="1575" y="494"/>
                  </a:lnTo>
                  <a:lnTo>
                    <a:pt x="1576" y="495"/>
                  </a:lnTo>
                  <a:lnTo>
                    <a:pt x="1576" y="496"/>
                  </a:lnTo>
                  <a:lnTo>
                    <a:pt x="1577" y="498"/>
                  </a:lnTo>
                  <a:lnTo>
                    <a:pt x="1577" y="498"/>
                  </a:lnTo>
                  <a:lnTo>
                    <a:pt x="1577" y="499"/>
                  </a:lnTo>
                  <a:lnTo>
                    <a:pt x="1578" y="501"/>
                  </a:lnTo>
                  <a:lnTo>
                    <a:pt x="1578" y="501"/>
                  </a:lnTo>
                  <a:lnTo>
                    <a:pt x="1578" y="502"/>
                  </a:lnTo>
                  <a:lnTo>
                    <a:pt x="1579" y="503"/>
                  </a:lnTo>
                  <a:lnTo>
                    <a:pt x="1579" y="504"/>
                  </a:lnTo>
                  <a:lnTo>
                    <a:pt x="1580" y="504"/>
                  </a:lnTo>
                  <a:lnTo>
                    <a:pt x="1580" y="505"/>
                  </a:lnTo>
                  <a:lnTo>
                    <a:pt x="1580" y="506"/>
                  </a:lnTo>
                  <a:lnTo>
                    <a:pt x="1581" y="508"/>
                  </a:lnTo>
                  <a:lnTo>
                    <a:pt x="1581" y="509"/>
                  </a:lnTo>
                  <a:lnTo>
                    <a:pt x="1582" y="511"/>
                  </a:lnTo>
                  <a:lnTo>
                    <a:pt x="1583" y="512"/>
                  </a:lnTo>
                  <a:lnTo>
                    <a:pt x="1583" y="513"/>
                  </a:lnTo>
                  <a:lnTo>
                    <a:pt x="1584" y="514"/>
                  </a:lnTo>
                  <a:lnTo>
                    <a:pt x="1584" y="515"/>
                  </a:lnTo>
                  <a:lnTo>
                    <a:pt x="1584" y="516"/>
                  </a:lnTo>
                  <a:lnTo>
                    <a:pt x="1585" y="517"/>
                  </a:lnTo>
                  <a:lnTo>
                    <a:pt x="1585" y="519"/>
                  </a:lnTo>
                  <a:lnTo>
                    <a:pt x="1586" y="519"/>
                  </a:lnTo>
                  <a:lnTo>
                    <a:pt x="1586" y="520"/>
                  </a:lnTo>
                  <a:lnTo>
                    <a:pt x="1587" y="522"/>
                  </a:lnTo>
                  <a:lnTo>
                    <a:pt x="1587" y="523"/>
                  </a:lnTo>
                  <a:lnTo>
                    <a:pt x="1588" y="524"/>
                  </a:lnTo>
                  <a:lnTo>
                    <a:pt x="1588" y="525"/>
                  </a:lnTo>
                  <a:lnTo>
                    <a:pt x="1588" y="526"/>
                  </a:lnTo>
                  <a:lnTo>
                    <a:pt x="1588" y="526"/>
                  </a:lnTo>
                  <a:lnTo>
                    <a:pt x="1589" y="527"/>
                  </a:lnTo>
                  <a:lnTo>
                    <a:pt x="1589" y="528"/>
                  </a:lnTo>
                  <a:lnTo>
                    <a:pt x="1589" y="528"/>
                  </a:lnTo>
                  <a:lnTo>
                    <a:pt x="1589" y="529"/>
                  </a:lnTo>
                  <a:lnTo>
                    <a:pt x="1590" y="530"/>
                  </a:lnTo>
                  <a:lnTo>
                    <a:pt x="1591" y="532"/>
                  </a:lnTo>
                  <a:lnTo>
                    <a:pt x="1591" y="533"/>
                  </a:lnTo>
                  <a:lnTo>
                    <a:pt x="1592" y="534"/>
                  </a:lnTo>
                  <a:lnTo>
                    <a:pt x="1592" y="536"/>
                  </a:lnTo>
                  <a:lnTo>
                    <a:pt x="1592" y="537"/>
                  </a:lnTo>
                  <a:lnTo>
                    <a:pt x="1593" y="537"/>
                  </a:lnTo>
                  <a:lnTo>
                    <a:pt x="1593" y="539"/>
                  </a:lnTo>
                  <a:lnTo>
                    <a:pt x="1594" y="541"/>
                  </a:lnTo>
                  <a:lnTo>
                    <a:pt x="1594" y="541"/>
                  </a:lnTo>
                  <a:lnTo>
                    <a:pt x="1594" y="541"/>
                  </a:lnTo>
                  <a:lnTo>
                    <a:pt x="1595" y="543"/>
                  </a:lnTo>
                  <a:lnTo>
                    <a:pt x="1595" y="544"/>
                  </a:lnTo>
                  <a:lnTo>
                    <a:pt x="1596" y="545"/>
                  </a:lnTo>
                  <a:lnTo>
                    <a:pt x="1596" y="545"/>
                  </a:lnTo>
                  <a:lnTo>
                    <a:pt x="1596" y="547"/>
                  </a:lnTo>
                  <a:lnTo>
                    <a:pt x="1596" y="548"/>
                  </a:lnTo>
                  <a:lnTo>
                    <a:pt x="1597" y="549"/>
                  </a:lnTo>
                  <a:lnTo>
                    <a:pt x="1597" y="550"/>
                  </a:lnTo>
                  <a:lnTo>
                    <a:pt x="1598" y="551"/>
                  </a:lnTo>
                  <a:lnTo>
                    <a:pt x="1598" y="552"/>
                  </a:lnTo>
                  <a:lnTo>
                    <a:pt x="1598" y="553"/>
                  </a:lnTo>
                  <a:lnTo>
                    <a:pt x="1599" y="553"/>
                  </a:lnTo>
                  <a:lnTo>
                    <a:pt x="1599" y="555"/>
                  </a:lnTo>
                  <a:lnTo>
                    <a:pt x="1599" y="555"/>
                  </a:lnTo>
                  <a:lnTo>
                    <a:pt x="1599" y="556"/>
                  </a:lnTo>
                  <a:lnTo>
                    <a:pt x="1600" y="557"/>
                  </a:lnTo>
                  <a:lnTo>
                    <a:pt x="1600" y="558"/>
                  </a:lnTo>
                  <a:lnTo>
                    <a:pt x="1600" y="559"/>
                  </a:lnTo>
                  <a:lnTo>
                    <a:pt x="1601" y="560"/>
                  </a:lnTo>
                  <a:lnTo>
                    <a:pt x="1601" y="561"/>
                  </a:lnTo>
                  <a:lnTo>
                    <a:pt x="1602" y="562"/>
                  </a:lnTo>
                  <a:lnTo>
                    <a:pt x="1602" y="563"/>
                  </a:lnTo>
                  <a:lnTo>
                    <a:pt x="1602" y="564"/>
                  </a:lnTo>
                  <a:lnTo>
                    <a:pt x="1602" y="565"/>
                  </a:lnTo>
                  <a:lnTo>
                    <a:pt x="1603" y="566"/>
                  </a:lnTo>
                  <a:lnTo>
                    <a:pt x="1603" y="567"/>
                  </a:lnTo>
                  <a:lnTo>
                    <a:pt x="1604" y="568"/>
                  </a:lnTo>
                  <a:lnTo>
                    <a:pt x="1604" y="570"/>
                  </a:lnTo>
                  <a:lnTo>
                    <a:pt x="1604" y="570"/>
                  </a:lnTo>
                  <a:lnTo>
                    <a:pt x="1605" y="572"/>
                  </a:lnTo>
                  <a:lnTo>
                    <a:pt x="1605" y="572"/>
                  </a:lnTo>
                  <a:lnTo>
                    <a:pt x="1605" y="573"/>
                  </a:lnTo>
                  <a:lnTo>
                    <a:pt x="1606" y="574"/>
                  </a:lnTo>
                  <a:lnTo>
                    <a:pt x="1606" y="576"/>
                  </a:lnTo>
                  <a:lnTo>
                    <a:pt x="1606" y="577"/>
                  </a:lnTo>
                  <a:lnTo>
                    <a:pt x="1607" y="577"/>
                  </a:lnTo>
                  <a:lnTo>
                    <a:pt x="1607" y="578"/>
                  </a:lnTo>
                  <a:lnTo>
                    <a:pt x="1608" y="580"/>
                  </a:lnTo>
                  <a:lnTo>
                    <a:pt x="1608" y="581"/>
                  </a:lnTo>
                  <a:lnTo>
                    <a:pt x="1608" y="582"/>
                  </a:lnTo>
                  <a:lnTo>
                    <a:pt x="1608" y="583"/>
                  </a:lnTo>
                  <a:lnTo>
                    <a:pt x="1609" y="584"/>
                  </a:lnTo>
                  <a:lnTo>
                    <a:pt x="1609" y="585"/>
                  </a:lnTo>
                  <a:lnTo>
                    <a:pt x="1609" y="586"/>
                  </a:lnTo>
                  <a:lnTo>
                    <a:pt x="1610" y="586"/>
                  </a:lnTo>
                  <a:lnTo>
                    <a:pt x="1610" y="587"/>
                  </a:lnTo>
                  <a:lnTo>
                    <a:pt x="1610" y="588"/>
                  </a:lnTo>
                  <a:lnTo>
                    <a:pt x="1610" y="589"/>
                  </a:lnTo>
                  <a:lnTo>
                    <a:pt x="1610" y="590"/>
                  </a:lnTo>
                  <a:lnTo>
                    <a:pt x="1611" y="591"/>
                  </a:lnTo>
                  <a:lnTo>
                    <a:pt x="1611" y="592"/>
                  </a:lnTo>
                  <a:lnTo>
                    <a:pt x="1611" y="593"/>
                  </a:lnTo>
                  <a:lnTo>
                    <a:pt x="1612" y="594"/>
                  </a:lnTo>
                  <a:lnTo>
                    <a:pt x="1612" y="595"/>
                  </a:lnTo>
                  <a:lnTo>
                    <a:pt x="1612" y="596"/>
                  </a:lnTo>
                  <a:lnTo>
                    <a:pt x="1613" y="597"/>
                  </a:lnTo>
                  <a:lnTo>
                    <a:pt x="1613" y="598"/>
                  </a:lnTo>
                  <a:lnTo>
                    <a:pt x="1613" y="600"/>
                  </a:lnTo>
                  <a:lnTo>
                    <a:pt x="1614" y="601"/>
                  </a:lnTo>
                  <a:lnTo>
                    <a:pt x="1614" y="602"/>
                  </a:lnTo>
                  <a:lnTo>
                    <a:pt x="1614" y="602"/>
                  </a:lnTo>
                  <a:lnTo>
                    <a:pt x="1614" y="603"/>
                  </a:lnTo>
                  <a:lnTo>
                    <a:pt x="1615" y="604"/>
                  </a:lnTo>
                  <a:lnTo>
                    <a:pt x="1615" y="605"/>
                  </a:lnTo>
                  <a:lnTo>
                    <a:pt x="1615" y="605"/>
                  </a:lnTo>
                  <a:lnTo>
                    <a:pt x="1615" y="606"/>
                  </a:lnTo>
                  <a:lnTo>
                    <a:pt x="1616" y="607"/>
                  </a:lnTo>
                  <a:lnTo>
                    <a:pt x="1616" y="608"/>
                  </a:lnTo>
                  <a:lnTo>
                    <a:pt x="1616" y="609"/>
                  </a:lnTo>
                  <a:lnTo>
                    <a:pt x="1616" y="610"/>
                  </a:lnTo>
                  <a:lnTo>
                    <a:pt x="1616" y="611"/>
                  </a:lnTo>
                  <a:lnTo>
                    <a:pt x="1617" y="611"/>
                  </a:lnTo>
                  <a:lnTo>
                    <a:pt x="1617" y="613"/>
                  </a:lnTo>
                  <a:lnTo>
                    <a:pt x="1617" y="613"/>
                  </a:lnTo>
                  <a:lnTo>
                    <a:pt x="1617" y="613"/>
                  </a:lnTo>
                  <a:lnTo>
                    <a:pt x="1617" y="614"/>
                  </a:lnTo>
                  <a:lnTo>
                    <a:pt x="1618" y="614"/>
                  </a:lnTo>
                  <a:lnTo>
                    <a:pt x="1618" y="615"/>
                  </a:lnTo>
                  <a:lnTo>
                    <a:pt x="1618" y="616"/>
                  </a:lnTo>
                  <a:lnTo>
                    <a:pt x="1618" y="616"/>
                  </a:lnTo>
                  <a:lnTo>
                    <a:pt x="1618" y="617"/>
                  </a:lnTo>
                  <a:lnTo>
                    <a:pt x="1618" y="618"/>
                  </a:lnTo>
                  <a:lnTo>
                    <a:pt x="1619" y="618"/>
                  </a:lnTo>
                  <a:lnTo>
                    <a:pt x="1619" y="619"/>
                  </a:lnTo>
                  <a:lnTo>
                    <a:pt x="1619" y="620"/>
                  </a:lnTo>
                  <a:lnTo>
                    <a:pt x="1619" y="621"/>
                  </a:lnTo>
                  <a:lnTo>
                    <a:pt x="1619" y="622"/>
                  </a:lnTo>
                  <a:lnTo>
                    <a:pt x="1620" y="622"/>
                  </a:lnTo>
                  <a:lnTo>
                    <a:pt x="1620" y="624"/>
                  </a:lnTo>
                  <a:lnTo>
                    <a:pt x="1620" y="625"/>
                  </a:lnTo>
                  <a:lnTo>
                    <a:pt x="1621" y="625"/>
                  </a:lnTo>
                  <a:lnTo>
                    <a:pt x="1621" y="626"/>
                  </a:lnTo>
                  <a:lnTo>
                    <a:pt x="1621" y="627"/>
                  </a:lnTo>
                  <a:lnTo>
                    <a:pt x="1621" y="628"/>
                  </a:lnTo>
                  <a:lnTo>
                    <a:pt x="1621" y="628"/>
                  </a:lnTo>
                  <a:lnTo>
                    <a:pt x="1621" y="629"/>
                  </a:lnTo>
                  <a:lnTo>
                    <a:pt x="1621" y="630"/>
                  </a:lnTo>
                  <a:lnTo>
                    <a:pt x="1622" y="631"/>
                  </a:lnTo>
                  <a:lnTo>
                    <a:pt x="1622" y="632"/>
                  </a:lnTo>
                  <a:lnTo>
                    <a:pt x="1622" y="633"/>
                  </a:lnTo>
                  <a:lnTo>
                    <a:pt x="1622" y="634"/>
                  </a:lnTo>
                  <a:lnTo>
                    <a:pt x="1623" y="635"/>
                  </a:lnTo>
                  <a:lnTo>
                    <a:pt x="1623" y="635"/>
                  </a:lnTo>
                  <a:lnTo>
                    <a:pt x="1623" y="636"/>
                  </a:lnTo>
                  <a:lnTo>
                    <a:pt x="1623" y="636"/>
                  </a:lnTo>
                  <a:lnTo>
                    <a:pt x="1624" y="638"/>
                  </a:lnTo>
                  <a:lnTo>
                    <a:pt x="1624" y="639"/>
                  </a:lnTo>
                  <a:lnTo>
                    <a:pt x="1624" y="641"/>
                  </a:lnTo>
                  <a:lnTo>
                    <a:pt x="1624" y="642"/>
                  </a:lnTo>
                  <a:lnTo>
                    <a:pt x="1625" y="644"/>
                  </a:lnTo>
                  <a:lnTo>
                    <a:pt x="1625" y="645"/>
                  </a:lnTo>
                  <a:lnTo>
                    <a:pt x="1625" y="646"/>
                  </a:lnTo>
                  <a:lnTo>
                    <a:pt x="1626" y="647"/>
                  </a:lnTo>
                  <a:lnTo>
                    <a:pt x="1626" y="648"/>
                  </a:lnTo>
                  <a:lnTo>
                    <a:pt x="1626" y="649"/>
                  </a:lnTo>
                  <a:lnTo>
                    <a:pt x="1626" y="651"/>
                  </a:lnTo>
                  <a:lnTo>
                    <a:pt x="1627" y="652"/>
                  </a:lnTo>
                  <a:lnTo>
                    <a:pt x="1627" y="652"/>
                  </a:lnTo>
                  <a:lnTo>
                    <a:pt x="1627" y="653"/>
                  </a:lnTo>
                  <a:lnTo>
                    <a:pt x="1627" y="655"/>
                  </a:lnTo>
                  <a:lnTo>
                    <a:pt x="1627" y="656"/>
                  </a:lnTo>
                  <a:lnTo>
                    <a:pt x="1628" y="656"/>
                  </a:lnTo>
                  <a:lnTo>
                    <a:pt x="1628" y="657"/>
                  </a:lnTo>
                  <a:lnTo>
                    <a:pt x="1628" y="657"/>
                  </a:lnTo>
                  <a:lnTo>
                    <a:pt x="1628" y="657"/>
                  </a:lnTo>
                  <a:lnTo>
                    <a:pt x="1628" y="658"/>
                  </a:lnTo>
                  <a:lnTo>
                    <a:pt x="1628" y="658"/>
                  </a:lnTo>
                  <a:lnTo>
                    <a:pt x="1628" y="659"/>
                  </a:lnTo>
                  <a:lnTo>
                    <a:pt x="1628" y="660"/>
                  </a:lnTo>
                  <a:lnTo>
                    <a:pt x="1629" y="662"/>
                  </a:lnTo>
                  <a:lnTo>
                    <a:pt x="1629" y="663"/>
                  </a:lnTo>
                  <a:lnTo>
                    <a:pt x="1629" y="663"/>
                  </a:lnTo>
                  <a:lnTo>
                    <a:pt x="1629" y="665"/>
                  </a:lnTo>
                  <a:lnTo>
                    <a:pt x="1630" y="665"/>
                  </a:lnTo>
                  <a:lnTo>
                    <a:pt x="1630" y="666"/>
                  </a:lnTo>
                  <a:lnTo>
                    <a:pt x="1630" y="666"/>
                  </a:lnTo>
                  <a:lnTo>
                    <a:pt x="1630" y="667"/>
                  </a:lnTo>
                  <a:lnTo>
                    <a:pt x="1630" y="667"/>
                  </a:lnTo>
                  <a:lnTo>
                    <a:pt x="1630" y="668"/>
                  </a:lnTo>
                  <a:lnTo>
                    <a:pt x="1630" y="669"/>
                  </a:lnTo>
                  <a:lnTo>
                    <a:pt x="1630" y="670"/>
                  </a:lnTo>
                  <a:lnTo>
                    <a:pt x="1631" y="671"/>
                  </a:lnTo>
                  <a:lnTo>
                    <a:pt x="1631" y="673"/>
                  </a:lnTo>
                  <a:lnTo>
                    <a:pt x="1631" y="673"/>
                  </a:lnTo>
                  <a:lnTo>
                    <a:pt x="1631" y="673"/>
                  </a:lnTo>
                  <a:lnTo>
                    <a:pt x="1632" y="675"/>
                  </a:lnTo>
                  <a:lnTo>
                    <a:pt x="1632" y="676"/>
                  </a:lnTo>
                  <a:lnTo>
                    <a:pt x="1632" y="677"/>
                  </a:lnTo>
                  <a:lnTo>
                    <a:pt x="1632" y="678"/>
                  </a:lnTo>
                  <a:lnTo>
                    <a:pt x="1632" y="679"/>
                  </a:lnTo>
                  <a:lnTo>
                    <a:pt x="1632" y="679"/>
                  </a:lnTo>
                  <a:lnTo>
                    <a:pt x="1632" y="680"/>
                  </a:lnTo>
                  <a:lnTo>
                    <a:pt x="1633" y="682"/>
                  </a:lnTo>
                  <a:lnTo>
                    <a:pt x="1633" y="684"/>
                  </a:lnTo>
                  <a:lnTo>
                    <a:pt x="1633" y="684"/>
                  </a:lnTo>
                  <a:lnTo>
                    <a:pt x="1633" y="685"/>
                  </a:lnTo>
                  <a:lnTo>
                    <a:pt x="1633" y="685"/>
                  </a:lnTo>
                  <a:lnTo>
                    <a:pt x="1634" y="687"/>
                  </a:lnTo>
                  <a:lnTo>
                    <a:pt x="1634" y="687"/>
                  </a:lnTo>
                  <a:lnTo>
                    <a:pt x="1634" y="687"/>
                  </a:lnTo>
                  <a:lnTo>
                    <a:pt x="1634" y="687"/>
                  </a:lnTo>
                  <a:lnTo>
                    <a:pt x="1634" y="688"/>
                  </a:lnTo>
                  <a:lnTo>
                    <a:pt x="1634" y="689"/>
                  </a:lnTo>
                  <a:lnTo>
                    <a:pt x="1634" y="690"/>
                  </a:lnTo>
                  <a:lnTo>
                    <a:pt x="1634" y="691"/>
                  </a:lnTo>
                  <a:lnTo>
                    <a:pt x="1635" y="691"/>
                  </a:lnTo>
                  <a:lnTo>
                    <a:pt x="1635" y="692"/>
                  </a:lnTo>
                  <a:lnTo>
                    <a:pt x="1635" y="693"/>
                  </a:lnTo>
                  <a:lnTo>
                    <a:pt x="1635" y="694"/>
                  </a:lnTo>
                  <a:lnTo>
                    <a:pt x="1635" y="695"/>
                  </a:lnTo>
                  <a:lnTo>
                    <a:pt x="1635" y="696"/>
                  </a:lnTo>
                  <a:lnTo>
                    <a:pt x="1635" y="697"/>
                  </a:lnTo>
                  <a:lnTo>
                    <a:pt x="1635" y="698"/>
                  </a:lnTo>
                  <a:lnTo>
                    <a:pt x="1636" y="699"/>
                  </a:lnTo>
                  <a:lnTo>
                    <a:pt x="1636" y="699"/>
                  </a:lnTo>
                  <a:lnTo>
                    <a:pt x="1636" y="701"/>
                  </a:lnTo>
                  <a:lnTo>
                    <a:pt x="1636" y="702"/>
                  </a:lnTo>
                  <a:lnTo>
                    <a:pt x="1636" y="703"/>
                  </a:lnTo>
                  <a:lnTo>
                    <a:pt x="1636" y="704"/>
                  </a:lnTo>
                  <a:lnTo>
                    <a:pt x="1637" y="705"/>
                  </a:lnTo>
                  <a:lnTo>
                    <a:pt x="1637" y="706"/>
                  </a:lnTo>
                  <a:lnTo>
                    <a:pt x="1637" y="706"/>
                  </a:lnTo>
                  <a:lnTo>
                    <a:pt x="1637" y="707"/>
                  </a:lnTo>
                  <a:lnTo>
                    <a:pt x="1637" y="709"/>
                  </a:lnTo>
                  <a:lnTo>
                    <a:pt x="1638" y="710"/>
                  </a:lnTo>
                  <a:lnTo>
                    <a:pt x="1638" y="712"/>
                  </a:lnTo>
                  <a:lnTo>
                    <a:pt x="1638" y="713"/>
                  </a:lnTo>
                  <a:lnTo>
                    <a:pt x="1638" y="714"/>
                  </a:lnTo>
                  <a:lnTo>
                    <a:pt x="1638" y="715"/>
                  </a:lnTo>
                  <a:lnTo>
                    <a:pt x="1638" y="715"/>
                  </a:lnTo>
                  <a:lnTo>
                    <a:pt x="1638" y="716"/>
                  </a:lnTo>
                  <a:lnTo>
                    <a:pt x="1638" y="717"/>
                  </a:lnTo>
                  <a:lnTo>
                    <a:pt x="1639" y="718"/>
                  </a:lnTo>
                  <a:lnTo>
                    <a:pt x="1639" y="720"/>
                  </a:lnTo>
                  <a:lnTo>
                    <a:pt x="1639" y="720"/>
                  </a:lnTo>
                  <a:lnTo>
                    <a:pt x="1639" y="722"/>
                  </a:lnTo>
                  <a:lnTo>
                    <a:pt x="1639" y="723"/>
                  </a:lnTo>
                  <a:lnTo>
                    <a:pt x="1639" y="723"/>
                  </a:lnTo>
                  <a:lnTo>
                    <a:pt x="1639" y="724"/>
                  </a:lnTo>
                  <a:lnTo>
                    <a:pt x="1639" y="725"/>
                  </a:lnTo>
                  <a:lnTo>
                    <a:pt x="1639" y="726"/>
                  </a:lnTo>
                  <a:lnTo>
                    <a:pt x="1640" y="726"/>
                  </a:lnTo>
                  <a:lnTo>
                    <a:pt x="1640" y="727"/>
                  </a:lnTo>
                  <a:lnTo>
                    <a:pt x="1640" y="729"/>
                  </a:lnTo>
                  <a:lnTo>
                    <a:pt x="1640" y="730"/>
                  </a:lnTo>
                  <a:lnTo>
                    <a:pt x="1640" y="732"/>
                  </a:lnTo>
                  <a:lnTo>
                    <a:pt x="1641" y="733"/>
                  </a:lnTo>
                  <a:lnTo>
                    <a:pt x="1641" y="734"/>
                  </a:lnTo>
                  <a:lnTo>
                    <a:pt x="1641" y="735"/>
                  </a:lnTo>
                  <a:lnTo>
                    <a:pt x="1641" y="736"/>
                  </a:lnTo>
                  <a:lnTo>
                    <a:pt x="1641" y="737"/>
                  </a:lnTo>
                  <a:lnTo>
                    <a:pt x="1641" y="739"/>
                  </a:lnTo>
                  <a:lnTo>
                    <a:pt x="1641" y="740"/>
                  </a:lnTo>
                  <a:lnTo>
                    <a:pt x="1641" y="740"/>
                  </a:lnTo>
                  <a:lnTo>
                    <a:pt x="1641" y="741"/>
                  </a:lnTo>
                  <a:lnTo>
                    <a:pt x="1642" y="742"/>
                  </a:lnTo>
                  <a:lnTo>
                    <a:pt x="1642" y="743"/>
                  </a:lnTo>
                  <a:lnTo>
                    <a:pt x="1642" y="745"/>
                  </a:lnTo>
                  <a:lnTo>
                    <a:pt x="1642" y="746"/>
                  </a:lnTo>
                  <a:lnTo>
                    <a:pt x="1642" y="747"/>
                  </a:lnTo>
                  <a:lnTo>
                    <a:pt x="1642" y="748"/>
                  </a:lnTo>
                  <a:lnTo>
                    <a:pt x="1642" y="749"/>
                  </a:lnTo>
                  <a:lnTo>
                    <a:pt x="1643" y="750"/>
                  </a:lnTo>
                  <a:lnTo>
                    <a:pt x="1643" y="751"/>
                  </a:lnTo>
                  <a:lnTo>
                    <a:pt x="1643" y="753"/>
                  </a:lnTo>
                  <a:lnTo>
                    <a:pt x="1643" y="754"/>
                  </a:lnTo>
                  <a:lnTo>
                    <a:pt x="1643" y="755"/>
                  </a:lnTo>
                  <a:lnTo>
                    <a:pt x="1643" y="756"/>
                  </a:lnTo>
                  <a:lnTo>
                    <a:pt x="1643" y="757"/>
                  </a:lnTo>
                  <a:lnTo>
                    <a:pt x="1643" y="758"/>
                  </a:lnTo>
                  <a:lnTo>
                    <a:pt x="1643" y="759"/>
                  </a:lnTo>
                  <a:lnTo>
                    <a:pt x="1643" y="759"/>
                  </a:lnTo>
                  <a:lnTo>
                    <a:pt x="1643" y="760"/>
                  </a:lnTo>
                  <a:lnTo>
                    <a:pt x="1644" y="761"/>
                  </a:lnTo>
                  <a:lnTo>
                    <a:pt x="1644" y="762"/>
                  </a:lnTo>
                  <a:lnTo>
                    <a:pt x="1644" y="764"/>
                  </a:lnTo>
                  <a:lnTo>
                    <a:pt x="1644" y="765"/>
                  </a:lnTo>
                  <a:lnTo>
                    <a:pt x="1644" y="767"/>
                  </a:lnTo>
                  <a:lnTo>
                    <a:pt x="1644" y="768"/>
                  </a:lnTo>
                  <a:lnTo>
                    <a:pt x="1644" y="769"/>
                  </a:lnTo>
                  <a:lnTo>
                    <a:pt x="1644" y="770"/>
                  </a:lnTo>
                  <a:lnTo>
                    <a:pt x="1644" y="771"/>
                  </a:lnTo>
                  <a:lnTo>
                    <a:pt x="1644" y="773"/>
                  </a:lnTo>
                  <a:lnTo>
                    <a:pt x="1644" y="773"/>
                  </a:lnTo>
                  <a:lnTo>
                    <a:pt x="1644" y="773"/>
                  </a:lnTo>
                  <a:lnTo>
                    <a:pt x="1644" y="774"/>
                  </a:lnTo>
                  <a:lnTo>
                    <a:pt x="1645" y="776"/>
                  </a:lnTo>
                  <a:lnTo>
                    <a:pt x="1645" y="777"/>
                  </a:lnTo>
                  <a:lnTo>
                    <a:pt x="1645" y="778"/>
                  </a:lnTo>
                  <a:lnTo>
                    <a:pt x="1645" y="779"/>
                  </a:lnTo>
                  <a:lnTo>
                    <a:pt x="1645" y="780"/>
                  </a:lnTo>
                  <a:lnTo>
                    <a:pt x="1645" y="781"/>
                  </a:lnTo>
                  <a:lnTo>
                    <a:pt x="1645" y="781"/>
                  </a:lnTo>
                  <a:lnTo>
                    <a:pt x="1645" y="782"/>
                  </a:lnTo>
                  <a:lnTo>
                    <a:pt x="1645" y="783"/>
                  </a:lnTo>
                  <a:lnTo>
                    <a:pt x="1645" y="784"/>
                  </a:lnTo>
                  <a:lnTo>
                    <a:pt x="1645" y="786"/>
                  </a:lnTo>
                  <a:lnTo>
                    <a:pt x="1645" y="786"/>
                  </a:lnTo>
                  <a:lnTo>
                    <a:pt x="1645" y="787"/>
                  </a:lnTo>
                  <a:lnTo>
                    <a:pt x="1645" y="788"/>
                  </a:lnTo>
                  <a:lnTo>
                    <a:pt x="1646" y="789"/>
                  </a:lnTo>
                  <a:lnTo>
                    <a:pt x="1646" y="791"/>
                  </a:lnTo>
                  <a:lnTo>
                    <a:pt x="1646" y="792"/>
                  </a:lnTo>
                  <a:lnTo>
                    <a:pt x="1646" y="793"/>
                  </a:lnTo>
                  <a:lnTo>
                    <a:pt x="1646" y="794"/>
                  </a:lnTo>
                  <a:lnTo>
                    <a:pt x="1646" y="795"/>
                  </a:lnTo>
                  <a:lnTo>
                    <a:pt x="1646" y="797"/>
                  </a:lnTo>
                  <a:lnTo>
                    <a:pt x="1646" y="798"/>
                  </a:lnTo>
                  <a:lnTo>
                    <a:pt x="1646" y="798"/>
                  </a:lnTo>
                  <a:lnTo>
                    <a:pt x="1646" y="800"/>
                  </a:lnTo>
                  <a:lnTo>
                    <a:pt x="1646" y="801"/>
                  </a:lnTo>
                  <a:lnTo>
                    <a:pt x="1646" y="801"/>
                  </a:lnTo>
                  <a:lnTo>
                    <a:pt x="1646" y="802"/>
                  </a:lnTo>
                  <a:lnTo>
                    <a:pt x="1646" y="802"/>
                  </a:lnTo>
                  <a:lnTo>
                    <a:pt x="1646" y="803"/>
                  </a:lnTo>
                  <a:lnTo>
                    <a:pt x="1646" y="804"/>
                  </a:lnTo>
                  <a:lnTo>
                    <a:pt x="1646" y="804"/>
                  </a:lnTo>
                  <a:lnTo>
                    <a:pt x="1646" y="805"/>
                  </a:lnTo>
                  <a:lnTo>
                    <a:pt x="1646" y="806"/>
                  </a:lnTo>
                  <a:lnTo>
                    <a:pt x="1646" y="806"/>
                  </a:lnTo>
                  <a:lnTo>
                    <a:pt x="1646" y="807"/>
                  </a:lnTo>
                  <a:lnTo>
                    <a:pt x="1646" y="808"/>
                  </a:lnTo>
                  <a:lnTo>
                    <a:pt x="1646" y="809"/>
                  </a:lnTo>
                  <a:lnTo>
                    <a:pt x="1646" y="811"/>
                  </a:lnTo>
                  <a:lnTo>
                    <a:pt x="1646" y="812"/>
                  </a:lnTo>
                  <a:lnTo>
                    <a:pt x="1646" y="813"/>
                  </a:lnTo>
                  <a:lnTo>
                    <a:pt x="1646" y="814"/>
                  </a:lnTo>
                  <a:lnTo>
                    <a:pt x="1646" y="814"/>
                  </a:lnTo>
                  <a:lnTo>
                    <a:pt x="1646" y="814"/>
                  </a:lnTo>
                  <a:lnTo>
                    <a:pt x="1646" y="815"/>
                  </a:lnTo>
                  <a:lnTo>
                    <a:pt x="1646" y="817"/>
                  </a:lnTo>
                  <a:lnTo>
                    <a:pt x="1646" y="817"/>
                  </a:lnTo>
                  <a:lnTo>
                    <a:pt x="1646" y="817"/>
                  </a:lnTo>
                  <a:lnTo>
                    <a:pt x="1646" y="818"/>
                  </a:lnTo>
                  <a:lnTo>
                    <a:pt x="1647" y="820"/>
                  </a:lnTo>
                  <a:lnTo>
                    <a:pt x="1647" y="820"/>
                  </a:lnTo>
                  <a:lnTo>
                    <a:pt x="1647" y="820"/>
                  </a:lnTo>
                  <a:lnTo>
                    <a:pt x="1647" y="821"/>
                  </a:lnTo>
                  <a:lnTo>
                    <a:pt x="1647" y="822"/>
                  </a:lnTo>
                  <a:lnTo>
                    <a:pt x="1647" y="823"/>
                  </a:lnTo>
                  <a:lnTo>
                    <a:pt x="1647" y="824"/>
                  </a:lnTo>
                  <a:lnTo>
                    <a:pt x="1647" y="824"/>
                  </a:lnTo>
                  <a:lnTo>
                    <a:pt x="1647" y="825"/>
                  </a:lnTo>
                  <a:lnTo>
                    <a:pt x="1647" y="825"/>
                  </a:lnTo>
                  <a:lnTo>
                    <a:pt x="1647" y="826"/>
                  </a:lnTo>
                  <a:lnTo>
                    <a:pt x="1647" y="828"/>
                  </a:lnTo>
                  <a:lnTo>
                    <a:pt x="1647" y="830"/>
                  </a:lnTo>
                  <a:lnTo>
                    <a:pt x="1647" y="831"/>
                  </a:lnTo>
                  <a:lnTo>
                    <a:pt x="1647" y="831"/>
                  </a:lnTo>
                  <a:lnTo>
                    <a:pt x="1647" y="831"/>
                  </a:lnTo>
                  <a:lnTo>
                    <a:pt x="1647" y="832"/>
                  </a:lnTo>
                  <a:lnTo>
                    <a:pt x="1647" y="833"/>
                  </a:lnTo>
                  <a:lnTo>
                    <a:pt x="1647" y="833"/>
                  </a:lnTo>
                  <a:lnTo>
                    <a:pt x="1647" y="834"/>
                  </a:lnTo>
                  <a:lnTo>
                    <a:pt x="1647" y="835"/>
                  </a:lnTo>
                  <a:lnTo>
                    <a:pt x="1647" y="836"/>
                  </a:lnTo>
                  <a:lnTo>
                    <a:pt x="1647" y="836"/>
                  </a:lnTo>
                  <a:lnTo>
                    <a:pt x="1647" y="837"/>
                  </a:lnTo>
                  <a:lnTo>
                    <a:pt x="1647" y="837"/>
                  </a:lnTo>
                  <a:lnTo>
                    <a:pt x="1647" y="837"/>
                  </a:lnTo>
                  <a:lnTo>
                    <a:pt x="1647" y="838"/>
                  </a:lnTo>
                  <a:lnTo>
                    <a:pt x="1647" y="839"/>
                  </a:lnTo>
                  <a:lnTo>
                    <a:pt x="1647" y="841"/>
                  </a:lnTo>
                  <a:lnTo>
                    <a:pt x="1647" y="842"/>
                  </a:lnTo>
                  <a:lnTo>
                    <a:pt x="1647" y="844"/>
                  </a:lnTo>
                  <a:lnTo>
                    <a:pt x="1647" y="844"/>
                  </a:lnTo>
                  <a:lnTo>
                    <a:pt x="1647" y="844"/>
                  </a:lnTo>
                  <a:lnTo>
                    <a:pt x="1647" y="845"/>
                  </a:lnTo>
                  <a:lnTo>
                    <a:pt x="1647" y="847"/>
                  </a:lnTo>
                  <a:lnTo>
                    <a:pt x="1647" y="848"/>
                  </a:lnTo>
                  <a:lnTo>
                    <a:pt x="1647" y="848"/>
                  </a:lnTo>
                  <a:lnTo>
                    <a:pt x="1647" y="849"/>
                  </a:lnTo>
                  <a:lnTo>
                    <a:pt x="1646" y="849"/>
                  </a:lnTo>
                  <a:lnTo>
                    <a:pt x="1646" y="851"/>
                  </a:lnTo>
                  <a:lnTo>
                    <a:pt x="1646" y="851"/>
                  </a:lnTo>
                  <a:lnTo>
                    <a:pt x="1646" y="852"/>
                  </a:lnTo>
                  <a:lnTo>
                    <a:pt x="1646" y="852"/>
                  </a:lnTo>
                  <a:lnTo>
                    <a:pt x="1646" y="853"/>
                  </a:lnTo>
                  <a:lnTo>
                    <a:pt x="1646" y="854"/>
                  </a:lnTo>
                  <a:lnTo>
                    <a:pt x="1646" y="854"/>
                  </a:lnTo>
                  <a:lnTo>
                    <a:pt x="1646" y="855"/>
                  </a:lnTo>
                  <a:lnTo>
                    <a:pt x="1646" y="856"/>
                  </a:lnTo>
                  <a:lnTo>
                    <a:pt x="1646" y="857"/>
                  </a:lnTo>
                  <a:lnTo>
                    <a:pt x="1646" y="858"/>
                  </a:lnTo>
                  <a:lnTo>
                    <a:pt x="1646" y="859"/>
                  </a:lnTo>
                  <a:lnTo>
                    <a:pt x="1646" y="861"/>
                  </a:lnTo>
                  <a:lnTo>
                    <a:pt x="1646" y="862"/>
                  </a:lnTo>
                  <a:lnTo>
                    <a:pt x="1646" y="863"/>
                  </a:lnTo>
                  <a:lnTo>
                    <a:pt x="1646" y="863"/>
                  </a:lnTo>
                  <a:lnTo>
                    <a:pt x="1646" y="863"/>
                  </a:lnTo>
                  <a:lnTo>
                    <a:pt x="1646" y="864"/>
                  </a:lnTo>
                  <a:lnTo>
                    <a:pt x="1646" y="864"/>
                  </a:lnTo>
                  <a:lnTo>
                    <a:pt x="1646" y="865"/>
                  </a:lnTo>
                  <a:lnTo>
                    <a:pt x="1646" y="866"/>
                  </a:lnTo>
                  <a:lnTo>
                    <a:pt x="1646" y="866"/>
                  </a:lnTo>
                  <a:lnTo>
                    <a:pt x="1646" y="867"/>
                  </a:lnTo>
                  <a:lnTo>
                    <a:pt x="1646" y="867"/>
                  </a:lnTo>
                  <a:lnTo>
                    <a:pt x="1646" y="868"/>
                  </a:lnTo>
                  <a:lnTo>
                    <a:pt x="1646" y="869"/>
                  </a:lnTo>
                  <a:lnTo>
                    <a:pt x="1646" y="870"/>
                  </a:lnTo>
                  <a:lnTo>
                    <a:pt x="1646" y="871"/>
                  </a:lnTo>
                  <a:lnTo>
                    <a:pt x="1646" y="872"/>
                  </a:lnTo>
                  <a:lnTo>
                    <a:pt x="1646" y="873"/>
                  </a:lnTo>
                  <a:lnTo>
                    <a:pt x="1646" y="874"/>
                  </a:lnTo>
                  <a:lnTo>
                    <a:pt x="1646" y="875"/>
                  </a:lnTo>
                  <a:lnTo>
                    <a:pt x="1646" y="875"/>
                  </a:lnTo>
                  <a:lnTo>
                    <a:pt x="1646" y="876"/>
                  </a:lnTo>
                  <a:lnTo>
                    <a:pt x="1646" y="878"/>
                  </a:lnTo>
                  <a:lnTo>
                    <a:pt x="1646" y="879"/>
                  </a:lnTo>
                  <a:lnTo>
                    <a:pt x="1645" y="880"/>
                  </a:lnTo>
                  <a:lnTo>
                    <a:pt x="1645" y="882"/>
                  </a:lnTo>
                  <a:lnTo>
                    <a:pt x="1645" y="882"/>
                  </a:lnTo>
                  <a:lnTo>
                    <a:pt x="1645" y="883"/>
                  </a:lnTo>
                  <a:lnTo>
                    <a:pt x="1645" y="885"/>
                  </a:lnTo>
                  <a:lnTo>
                    <a:pt x="1645" y="886"/>
                  </a:lnTo>
                  <a:lnTo>
                    <a:pt x="1645" y="887"/>
                  </a:lnTo>
                  <a:lnTo>
                    <a:pt x="1645" y="887"/>
                  </a:lnTo>
                  <a:lnTo>
                    <a:pt x="1645" y="888"/>
                  </a:lnTo>
                  <a:lnTo>
                    <a:pt x="1645" y="888"/>
                  </a:lnTo>
                  <a:lnTo>
                    <a:pt x="1645" y="889"/>
                  </a:lnTo>
                  <a:lnTo>
                    <a:pt x="1645" y="890"/>
                  </a:lnTo>
                  <a:lnTo>
                    <a:pt x="1645" y="892"/>
                  </a:lnTo>
                  <a:lnTo>
                    <a:pt x="1644" y="893"/>
                  </a:lnTo>
                  <a:lnTo>
                    <a:pt x="1644" y="894"/>
                  </a:lnTo>
                  <a:lnTo>
                    <a:pt x="1644" y="895"/>
                  </a:lnTo>
                  <a:lnTo>
                    <a:pt x="1644" y="895"/>
                  </a:lnTo>
                  <a:lnTo>
                    <a:pt x="1644" y="895"/>
                  </a:lnTo>
                  <a:lnTo>
                    <a:pt x="1644" y="896"/>
                  </a:lnTo>
                  <a:lnTo>
                    <a:pt x="1644" y="897"/>
                  </a:lnTo>
                  <a:lnTo>
                    <a:pt x="1644" y="898"/>
                  </a:lnTo>
                  <a:lnTo>
                    <a:pt x="1644" y="899"/>
                  </a:lnTo>
                  <a:lnTo>
                    <a:pt x="1644" y="900"/>
                  </a:lnTo>
                  <a:lnTo>
                    <a:pt x="1644" y="900"/>
                  </a:lnTo>
                  <a:lnTo>
                    <a:pt x="1644" y="902"/>
                  </a:lnTo>
                  <a:lnTo>
                    <a:pt x="1644" y="903"/>
                  </a:lnTo>
                  <a:lnTo>
                    <a:pt x="1644" y="905"/>
                  </a:lnTo>
                  <a:lnTo>
                    <a:pt x="1644" y="906"/>
                  </a:lnTo>
                  <a:lnTo>
                    <a:pt x="1643" y="907"/>
                  </a:lnTo>
                  <a:lnTo>
                    <a:pt x="1643" y="908"/>
                  </a:lnTo>
                  <a:lnTo>
                    <a:pt x="1643" y="909"/>
                  </a:lnTo>
                  <a:lnTo>
                    <a:pt x="1643" y="910"/>
                  </a:lnTo>
                  <a:lnTo>
                    <a:pt x="1643" y="911"/>
                  </a:lnTo>
                  <a:lnTo>
                    <a:pt x="1643" y="911"/>
                  </a:lnTo>
                  <a:lnTo>
                    <a:pt x="1643" y="913"/>
                  </a:lnTo>
                  <a:lnTo>
                    <a:pt x="1643" y="913"/>
                  </a:lnTo>
                  <a:lnTo>
                    <a:pt x="1643" y="913"/>
                  </a:lnTo>
                  <a:lnTo>
                    <a:pt x="1643" y="915"/>
                  </a:lnTo>
                  <a:lnTo>
                    <a:pt x="1643" y="916"/>
                  </a:lnTo>
                  <a:lnTo>
                    <a:pt x="1643" y="917"/>
                  </a:lnTo>
                  <a:lnTo>
                    <a:pt x="1642" y="919"/>
                  </a:lnTo>
                  <a:lnTo>
                    <a:pt x="1642" y="920"/>
                  </a:lnTo>
                  <a:lnTo>
                    <a:pt x="1642" y="921"/>
                  </a:lnTo>
                  <a:lnTo>
                    <a:pt x="1642" y="921"/>
                  </a:lnTo>
                  <a:lnTo>
                    <a:pt x="1642" y="922"/>
                  </a:lnTo>
                  <a:lnTo>
                    <a:pt x="1642" y="924"/>
                  </a:lnTo>
                  <a:lnTo>
                    <a:pt x="1642" y="925"/>
                  </a:lnTo>
                  <a:lnTo>
                    <a:pt x="1642" y="926"/>
                  </a:lnTo>
                  <a:lnTo>
                    <a:pt x="1641" y="927"/>
                  </a:lnTo>
                  <a:lnTo>
                    <a:pt x="1641" y="928"/>
                  </a:lnTo>
                  <a:lnTo>
                    <a:pt x="1641" y="929"/>
                  </a:lnTo>
                  <a:lnTo>
                    <a:pt x="1641" y="930"/>
                  </a:lnTo>
                  <a:lnTo>
                    <a:pt x="1641" y="931"/>
                  </a:lnTo>
                  <a:lnTo>
                    <a:pt x="1641" y="932"/>
                  </a:lnTo>
                  <a:lnTo>
                    <a:pt x="1641" y="932"/>
                  </a:lnTo>
                  <a:lnTo>
                    <a:pt x="1641" y="933"/>
                  </a:lnTo>
                  <a:lnTo>
                    <a:pt x="1641" y="934"/>
                  </a:lnTo>
                  <a:lnTo>
                    <a:pt x="1641" y="936"/>
                  </a:lnTo>
                  <a:lnTo>
                    <a:pt x="1640" y="937"/>
                  </a:lnTo>
                  <a:lnTo>
                    <a:pt x="1640" y="939"/>
                  </a:lnTo>
                  <a:lnTo>
                    <a:pt x="1640" y="940"/>
                  </a:lnTo>
                  <a:lnTo>
                    <a:pt x="1640" y="941"/>
                  </a:lnTo>
                  <a:lnTo>
                    <a:pt x="1640" y="942"/>
                  </a:lnTo>
                  <a:lnTo>
                    <a:pt x="1640" y="942"/>
                  </a:lnTo>
                  <a:lnTo>
                    <a:pt x="1639" y="943"/>
                  </a:lnTo>
                  <a:lnTo>
                    <a:pt x="1639" y="944"/>
                  </a:lnTo>
                  <a:lnTo>
                    <a:pt x="1639" y="945"/>
                  </a:lnTo>
                  <a:lnTo>
                    <a:pt x="1639" y="945"/>
                  </a:lnTo>
                  <a:lnTo>
                    <a:pt x="1639" y="946"/>
                  </a:lnTo>
                  <a:lnTo>
                    <a:pt x="1639" y="947"/>
                  </a:lnTo>
                  <a:lnTo>
                    <a:pt x="1639" y="948"/>
                  </a:lnTo>
                  <a:lnTo>
                    <a:pt x="1639" y="949"/>
                  </a:lnTo>
                  <a:lnTo>
                    <a:pt x="1639" y="950"/>
                  </a:lnTo>
                  <a:lnTo>
                    <a:pt x="1638" y="951"/>
                  </a:lnTo>
                  <a:lnTo>
                    <a:pt x="1638" y="952"/>
                  </a:lnTo>
                  <a:lnTo>
                    <a:pt x="1638" y="953"/>
                  </a:lnTo>
                  <a:lnTo>
                    <a:pt x="1638" y="954"/>
                  </a:lnTo>
                  <a:lnTo>
                    <a:pt x="1638" y="955"/>
                  </a:lnTo>
                  <a:lnTo>
                    <a:pt x="1638" y="955"/>
                  </a:lnTo>
                  <a:lnTo>
                    <a:pt x="1638" y="957"/>
                  </a:lnTo>
                  <a:lnTo>
                    <a:pt x="1638" y="958"/>
                  </a:lnTo>
                  <a:lnTo>
                    <a:pt x="1637" y="960"/>
                  </a:lnTo>
                  <a:lnTo>
                    <a:pt x="1637" y="962"/>
                  </a:lnTo>
                  <a:lnTo>
                    <a:pt x="1637" y="962"/>
                  </a:lnTo>
                  <a:lnTo>
                    <a:pt x="1637" y="963"/>
                  </a:lnTo>
                  <a:lnTo>
                    <a:pt x="1637" y="963"/>
                  </a:lnTo>
                  <a:lnTo>
                    <a:pt x="1636" y="964"/>
                  </a:lnTo>
                  <a:lnTo>
                    <a:pt x="1636" y="965"/>
                  </a:lnTo>
                  <a:lnTo>
                    <a:pt x="1636" y="966"/>
                  </a:lnTo>
                  <a:lnTo>
                    <a:pt x="1636" y="967"/>
                  </a:lnTo>
                  <a:lnTo>
                    <a:pt x="1636" y="968"/>
                  </a:lnTo>
                  <a:lnTo>
                    <a:pt x="1636" y="968"/>
                  </a:lnTo>
                  <a:lnTo>
                    <a:pt x="1636" y="970"/>
                  </a:lnTo>
                  <a:lnTo>
                    <a:pt x="1635" y="971"/>
                  </a:lnTo>
                  <a:lnTo>
                    <a:pt x="1635" y="971"/>
                  </a:lnTo>
                  <a:lnTo>
                    <a:pt x="1635" y="973"/>
                  </a:lnTo>
                  <a:lnTo>
                    <a:pt x="1635" y="974"/>
                  </a:lnTo>
                  <a:lnTo>
                    <a:pt x="1635" y="975"/>
                  </a:lnTo>
                  <a:lnTo>
                    <a:pt x="1635" y="976"/>
                  </a:lnTo>
                  <a:lnTo>
                    <a:pt x="1635" y="976"/>
                  </a:lnTo>
                  <a:lnTo>
                    <a:pt x="1634" y="977"/>
                  </a:lnTo>
                  <a:lnTo>
                    <a:pt x="1634" y="978"/>
                  </a:lnTo>
                  <a:lnTo>
                    <a:pt x="1634" y="979"/>
                  </a:lnTo>
                  <a:lnTo>
                    <a:pt x="1634" y="979"/>
                  </a:lnTo>
                  <a:lnTo>
                    <a:pt x="1634" y="980"/>
                  </a:lnTo>
                  <a:lnTo>
                    <a:pt x="1634" y="980"/>
                  </a:lnTo>
                  <a:lnTo>
                    <a:pt x="1634" y="981"/>
                  </a:lnTo>
                  <a:lnTo>
                    <a:pt x="1634" y="982"/>
                  </a:lnTo>
                  <a:lnTo>
                    <a:pt x="1634" y="982"/>
                  </a:lnTo>
                  <a:lnTo>
                    <a:pt x="1633" y="982"/>
                  </a:lnTo>
                  <a:lnTo>
                    <a:pt x="1633" y="984"/>
                  </a:lnTo>
                  <a:lnTo>
                    <a:pt x="1633" y="984"/>
                  </a:lnTo>
                  <a:lnTo>
                    <a:pt x="1633" y="984"/>
                  </a:lnTo>
                  <a:lnTo>
                    <a:pt x="1633" y="985"/>
                  </a:lnTo>
                  <a:lnTo>
                    <a:pt x="1633" y="985"/>
                  </a:lnTo>
                  <a:lnTo>
                    <a:pt x="1633" y="987"/>
                  </a:lnTo>
                  <a:lnTo>
                    <a:pt x="1632" y="988"/>
                  </a:lnTo>
                  <a:lnTo>
                    <a:pt x="1632" y="989"/>
                  </a:lnTo>
                  <a:lnTo>
                    <a:pt x="1632" y="990"/>
                  </a:lnTo>
                  <a:lnTo>
                    <a:pt x="1632" y="990"/>
                  </a:lnTo>
                  <a:lnTo>
                    <a:pt x="1632" y="991"/>
                  </a:lnTo>
                  <a:lnTo>
                    <a:pt x="1632" y="992"/>
                  </a:lnTo>
                  <a:lnTo>
                    <a:pt x="1632" y="993"/>
                  </a:lnTo>
                  <a:lnTo>
                    <a:pt x="1631" y="994"/>
                  </a:lnTo>
                  <a:lnTo>
                    <a:pt x="1631" y="996"/>
                  </a:lnTo>
                  <a:lnTo>
                    <a:pt x="1631" y="996"/>
                  </a:lnTo>
                  <a:lnTo>
                    <a:pt x="1631" y="996"/>
                  </a:lnTo>
                  <a:lnTo>
                    <a:pt x="1631" y="998"/>
                  </a:lnTo>
                  <a:lnTo>
                    <a:pt x="1630" y="999"/>
                  </a:lnTo>
                  <a:lnTo>
                    <a:pt x="1630" y="1001"/>
                  </a:lnTo>
                  <a:lnTo>
                    <a:pt x="1630" y="1002"/>
                  </a:lnTo>
                  <a:lnTo>
                    <a:pt x="1630" y="1002"/>
                  </a:lnTo>
                  <a:lnTo>
                    <a:pt x="1630" y="1003"/>
                  </a:lnTo>
                  <a:lnTo>
                    <a:pt x="1630" y="1003"/>
                  </a:lnTo>
                  <a:lnTo>
                    <a:pt x="1629" y="1004"/>
                  </a:lnTo>
                  <a:lnTo>
                    <a:pt x="1629" y="1005"/>
                  </a:lnTo>
                  <a:lnTo>
                    <a:pt x="1629" y="1007"/>
                  </a:lnTo>
                  <a:lnTo>
                    <a:pt x="1628" y="1008"/>
                  </a:lnTo>
                  <a:lnTo>
                    <a:pt x="1628" y="1009"/>
                  </a:lnTo>
                  <a:lnTo>
                    <a:pt x="1628" y="1010"/>
                  </a:lnTo>
                  <a:lnTo>
                    <a:pt x="1628" y="1011"/>
                  </a:lnTo>
                  <a:lnTo>
                    <a:pt x="1628" y="1011"/>
                  </a:lnTo>
                  <a:lnTo>
                    <a:pt x="1628" y="1011"/>
                  </a:lnTo>
                  <a:lnTo>
                    <a:pt x="1627" y="1013"/>
                  </a:lnTo>
                  <a:lnTo>
                    <a:pt x="1627" y="1013"/>
                  </a:lnTo>
                  <a:lnTo>
                    <a:pt x="1627" y="1013"/>
                  </a:lnTo>
                  <a:lnTo>
                    <a:pt x="1627" y="1015"/>
                  </a:lnTo>
                  <a:lnTo>
                    <a:pt x="1627" y="1016"/>
                  </a:lnTo>
                  <a:lnTo>
                    <a:pt x="1627" y="1017"/>
                  </a:lnTo>
                  <a:lnTo>
                    <a:pt x="1627" y="1017"/>
                  </a:lnTo>
                  <a:lnTo>
                    <a:pt x="1626" y="1018"/>
                  </a:lnTo>
                  <a:lnTo>
                    <a:pt x="1626" y="1019"/>
                  </a:lnTo>
                  <a:lnTo>
                    <a:pt x="1626" y="1020"/>
                  </a:lnTo>
                  <a:lnTo>
                    <a:pt x="1626" y="1021"/>
                  </a:lnTo>
                  <a:lnTo>
                    <a:pt x="1625" y="1021"/>
                  </a:lnTo>
                  <a:lnTo>
                    <a:pt x="1625" y="1022"/>
                  </a:lnTo>
                  <a:lnTo>
                    <a:pt x="1625" y="1023"/>
                  </a:lnTo>
                  <a:lnTo>
                    <a:pt x="1625" y="1024"/>
                  </a:lnTo>
                  <a:lnTo>
                    <a:pt x="1625" y="1025"/>
                  </a:lnTo>
                  <a:lnTo>
                    <a:pt x="1624" y="1026"/>
                  </a:lnTo>
                  <a:lnTo>
                    <a:pt x="1624" y="1027"/>
                  </a:lnTo>
                  <a:lnTo>
                    <a:pt x="1624" y="1028"/>
                  </a:lnTo>
                  <a:lnTo>
                    <a:pt x="1624" y="1029"/>
                  </a:lnTo>
                  <a:lnTo>
                    <a:pt x="1624" y="1031"/>
                  </a:lnTo>
                  <a:lnTo>
                    <a:pt x="1623" y="1032"/>
                  </a:lnTo>
                  <a:lnTo>
                    <a:pt x="1623" y="1032"/>
                  </a:lnTo>
                  <a:lnTo>
                    <a:pt x="1623" y="1033"/>
                  </a:lnTo>
                  <a:lnTo>
                    <a:pt x="1623" y="1033"/>
                  </a:lnTo>
                  <a:lnTo>
                    <a:pt x="1623" y="1034"/>
                  </a:lnTo>
                  <a:lnTo>
                    <a:pt x="1622" y="1035"/>
                  </a:lnTo>
                  <a:lnTo>
                    <a:pt x="1622" y="1036"/>
                  </a:lnTo>
                  <a:lnTo>
                    <a:pt x="1622" y="1038"/>
                  </a:lnTo>
                  <a:lnTo>
                    <a:pt x="1621" y="1039"/>
                  </a:lnTo>
                  <a:lnTo>
                    <a:pt x="1621" y="1040"/>
                  </a:lnTo>
                  <a:lnTo>
                    <a:pt x="1621" y="1041"/>
                  </a:lnTo>
                  <a:lnTo>
                    <a:pt x="1621" y="1042"/>
                  </a:lnTo>
                  <a:lnTo>
                    <a:pt x="1621" y="1043"/>
                  </a:lnTo>
                  <a:lnTo>
                    <a:pt x="1620" y="1043"/>
                  </a:lnTo>
                  <a:lnTo>
                    <a:pt x="1620" y="1044"/>
                  </a:lnTo>
                  <a:lnTo>
                    <a:pt x="1620" y="1045"/>
                  </a:lnTo>
                  <a:lnTo>
                    <a:pt x="1619" y="1046"/>
                  </a:lnTo>
                  <a:lnTo>
                    <a:pt x="1619" y="1048"/>
                  </a:lnTo>
                  <a:lnTo>
                    <a:pt x="1619" y="1048"/>
                  </a:lnTo>
                  <a:lnTo>
                    <a:pt x="1619" y="1048"/>
                  </a:lnTo>
                  <a:lnTo>
                    <a:pt x="1619" y="1049"/>
                  </a:lnTo>
                  <a:lnTo>
                    <a:pt x="1619" y="1050"/>
                  </a:lnTo>
                  <a:lnTo>
                    <a:pt x="1618" y="1051"/>
                  </a:lnTo>
                  <a:lnTo>
                    <a:pt x="1618" y="1052"/>
                  </a:lnTo>
                  <a:lnTo>
                    <a:pt x="1618" y="1052"/>
                  </a:lnTo>
                  <a:lnTo>
                    <a:pt x="1618" y="1053"/>
                  </a:lnTo>
                  <a:lnTo>
                    <a:pt x="1618" y="1053"/>
                  </a:lnTo>
                  <a:lnTo>
                    <a:pt x="1618" y="1054"/>
                  </a:lnTo>
                  <a:lnTo>
                    <a:pt x="1617" y="1055"/>
                  </a:lnTo>
                  <a:lnTo>
                    <a:pt x="1617" y="1055"/>
                  </a:lnTo>
                  <a:lnTo>
                    <a:pt x="1617" y="1056"/>
                  </a:lnTo>
                  <a:lnTo>
                    <a:pt x="1617" y="1056"/>
                  </a:lnTo>
                  <a:lnTo>
                    <a:pt x="1617" y="1057"/>
                  </a:lnTo>
                  <a:lnTo>
                    <a:pt x="1616" y="1058"/>
                  </a:lnTo>
                  <a:lnTo>
                    <a:pt x="1616" y="1059"/>
                  </a:lnTo>
                  <a:lnTo>
                    <a:pt x="1616" y="1061"/>
                  </a:lnTo>
                  <a:lnTo>
                    <a:pt x="1615" y="1062"/>
                  </a:lnTo>
                  <a:lnTo>
                    <a:pt x="1615" y="1063"/>
                  </a:lnTo>
                  <a:lnTo>
                    <a:pt x="1615" y="1064"/>
                  </a:lnTo>
                  <a:lnTo>
                    <a:pt x="1614" y="1065"/>
                  </a:lnTo>
                  <a:lnTo>
                    <a:pt x="1614" y="1066"/>
                  </a:lnTo>
                  <a:lnTo>
                    <a:pt x="1614" y="1067"/>
                  </a:lnTo>
                  <a:lnTo>
                    <a:pt x="1614" y="1067"/>
                  </a:lnTo>
                  <a:lnTo>
                    <a:pt x="1613" y="1069"/>
                  </a:lnTo>
                  <a:lnTo>
                    <a:pt x="1613" y="1070"/>
                  </a:lnTo>
                  <a:lnTo>
                    <a:pt x="1612" y="1072"/>
                  </a:lnTo>
                  <a:lnTo>
                    <a:pt x="1612" y="1073"/>
                  </a:lnTo>
                  <a:lnTo>
                    <a:pt x="1612" y="1073"/>
                  </a:lnTo>
                  <a:lnTo>
                    <a:pt x="1612" y="1074"/>
                  </a:lnTo>
                  <a:lnTo>
                    <a:pt x="1611" y="1075"/>
                  </a:lnTo>
                  <a:lnTo>
                    <a:pt x="1611" y="1076"/>
                  </a:lnTo>
                  <a:lnTo>
                    <a:pt x="1611" y="1078"/>
                  </a:lnTo>
                  <a:lnTo>
                    <a:pt x="1610" y="1079"/>
                  </a:lnTo>
                  <a:lnTo>
                    <a:pt x="1610" y="1079"/>
                  </a:lnTo>
                  <a:lnTo>
                    <a:pt x="1610" y="1080"/>
                  </a:lnTo>
                  <a:lnTo>
                    <a:pt x="1610" y="1082"/>
                  </a:lnTo>
                  <a:lnTo>
                    <a:pt x="1609" y="1083"/>
                  </a:lnTo>
                  <a:lnTo>
                    <a:pt x="1609" y="1084"/>
                  </a:lnTo>
                  <a:lnTo>
                    <a:pt x="1608" y="1085"/>
                  </a:lnTo>
                  <a:lnTo>
                    <a:pt x="1608" y="1086"/>
                  </a:lnTo>
                  <a:lnTo>
                    <a:pt x="1608" y="1087"/>
                  </a:lnTo>
                  <a:lnTo>
                    <a:pt x="1608" y="1088"/>
                  </a:lnTo>
                  <a:lnTo>
                    <a:pt x="1607" y="1089"/>
                  </a:lnTo>
                  <a:lnTo>
                    <a:pt x="1607" y="1090"/>
                  </a:lnTo>
                  <a:lnTo>
                    <a:pt x="1607" y="1091"/>
                  </a:lnTo>
                  <a:lnTo>
                    <a:pt x="1606" y="1092"/>
                  </a:lnTo>
                  <a:lnTo>
                    <a:pt x="1606" y="1093"/>
                  </a:lnTo>
                  <a:lnTo>
                    <a:pt x="1605" y="1095"/>
                  </a:lnTo>
                  <a:lnTo>
                    <a:pt x="1605" y="1095"/>
                  </a:lnTo>
                  <a:lnTo>
                    <a:pt x="1605" y="1096"/>
                  </a:lnTo>
                  <a:lnTo>
                    <a:pt x="1605" y="1097"/>
                  </a:lnTo>
                  <a:lnTo>
                    <a:pt x="1604" y="1099"/>
                  </a:lnTo>
                  <a:lnTo>
                    <a:pt x="1604" y="1100"/>
                  </a:lnTo>
                  <a:lnTo>
                    <a:pt x="1603" y="1101"/>
                  </a:lnTo>
                  <a:lnTo>
                    <a:pt x="1603" y="1103"/>
                  </a:lnTo>
                  <a:lnTo>
                    <a:pt x="1602" y="1104"/>
                  </a:lnTo>
                  <a:lnTo>
                    <a:pt x="1602" y="1105"/>
                  </a:lnTo>
                  <a:lnTo>
                    <a:pt x="1602" y="1106"/>
                  </a:lnTo>
                  <a:lnTo>
                    <a:pt x="1601" y="1108"/>
                  </a:lnTo>
                  <a:lnTo>
                    <a:pt x="1601" y="1109"/>
                  </a:lnTo>
                  <a:lnTo>
                    <a:pt x="1600" y="1110"/>
                  </a:lnTo>
                  <a:lnTo>
                    <a:pt x="1600" y="1111"/>
                  </a:lnTo>
                  <a:lnTo>
                    <a:pt x="1600" y="1112"/>
                  </a:lnTo>
                  <a:lnTo>
                    <a:pt x="1599" y="1112"/>
                  </a:lnTo>
                  <a:lnTo>
                    <a:pt x="1599" y="1114"/>
                  </a:lnTo>
                  <a:lnTo>
                    <a:pt x="1599" y="1114"/>
                  </a:lnTo>
                  <a:lnTo>
                    <a:pt x="1598" y="1115"/>
                  </a:lnTo>
                  <a:lnTo>
                    <a:pt x="1598" y="1116"/>
                  </a:lnTo>
                  <a:lnTo>
                    <a:pt x="1598" y="1117"/>
                  </a:lnTo>
                  <a:lnTo>
                    <a:pt x="1597" y="1118"/>
                  </a:lnTo>
                  <a:lnTo>
                    <a:pt x="1597" y="1119"/>
                  </a:lnTo>
                  <a:lnTo>
                    <a:pt x="1597" y="1120"/>
                  </a:lnTo>
                  <a:lnTo>
                    <a:pt x="1596" y="1121"/>
                  </a:lnTo>
                  <a:lnTo>
                    <a:pt x="1596" y="1121"/>
                  </a:lnTo>
                  <a:lnTo>
                    <a:pt x="1596" y="1122"/>
                  </a:lnTo>
                  <a:lnTo>
                    <a:pt x="1596" y="1123"/>
                  </a:lnTo>
                  <a:lnTo>
                    <a:pt x="1595" y="1124"/>
                  </a:lnTo>
                  <a:lnTo>
                    <a:pt x="1595" y="1125"/>
                  </a:lnTo>
                  <a:lnTo>
                    <a:pt x="1594" y="1127"/>
                  </a:lnTo>
                  <a:lnTo>
                    <a:pt x="1594" y="1128"/>
                  </a:lnTo>
                  <a:lnTo>
                    <a:pt x="1594" y="1128"/>
                  </a:lnTo>
                  <a:lnTo>
                    <a:pt x="1593" y="1130"/>
                  </a:lnTo>
                  <a:lnTo>
                    <a:pt x="1593" y="1130"/>
                  </a:lnTo>
                  <a:lnTo>
                    <a:pt x="1592" y="1131"/>
                  </a:lnTo>
                  <a:lnTo>
                    <a:pt x="1592" y="1133"/>
                  </a:lnTo>
                  <a:lnTo>
                    <a:pt x="1591" y="1134"/>
                  </a:lnTo>
                  <a:lnTo>
                    <a:pt x="1591" y="1136"/>
                  </a:lnTo>
                  <a:lnTo>
                    <a:pt x="1590" y="1137"/>
                  </a:lnTo>
                  <a:lnTo>
                    <a:pt x="1590" y="1138"/>
                  </a:lnTo>
                  <a:lnTo>
                    <a:pt x="1590" y="1138"/>
                  </a:lnTo>
                  <a:lnTo>
                    <a:pt x="1589" y="1140"/>
                  </a:lnTo>
                  <a:lnTo>
                    <a:pt x="1589" y="1140"/>
                  </a:lnTo>
                  <a:lnTo>
                    <a:pt x="1589" y="1141"/>
                  </a:lnTo>
                  <a:lnTo>
                    <a:pt x="1589" y="1142"/>
                  </a:lnTo>
                  <a:lnTo>
                    <a:pt x="1588" y="1142"/>
                  </a:lnTo>
                  <a:lnTo>
                    <a:pt x="1588" y="1143"/>
                  </a:lnTo>
                  <a:lnTo>
                    <a:pt x="1588" y="1144"/>
                  </a:lnTo>
                  <a:lnTo>
                    <a:pt x="1587" y="1145"/>
                  </a:lnTo>
                  <a:lnTo>
                    <a:pt x="1587" y="1146"/>
                  </a:lnTo>
                  <a:lnTo>
                    <a:pt x="1587" y="1147"/>
                  </a:lnTo>
                  <a:lnTo>
                    <a:pt x="1586" y="1148"/>
                  </a:lnTo>
                  <a:lnTo>
                    <a:pt x="1586" y="1149"/>
                  </a:lnTo>
                  <a:lnTo>
                    <a:pt x="1585" y="1150"/>
                  </a:lnTo>
                  <a:lnTo>
                    <a:pt x="1585" y="1151"/>
                  </a:lnTo>
                  <a:lnTo>
                    <a:pt x="1585" y="1152"/>
                  </a:lnTo>
                  <a:lnTo>
                    <a:pt x="1584" y="1153"/>
                  </a:lnTo>
                  <a:lnTo>
                    <a:pt x="1584" y="1154"/>
                  </a:lnTo>
                  <a:lnTo>
                    <a:pt x="1583" y="1155"/>
                  </a:lnTo>
                  <a:lnTo>
                    <a:pt x="1583" y="1155"/>
                  </a:lnTo>
                  <a:lnTo>
                    <a:pt x="1583" y="1156"/>
                  </a:lnTo>
                  <a:lnTo>
                    <a:pt x="1582" y="1157"/>
                  </a:lnTo>
                  <a:lnTo>
                    <a:pt x="1582" y="1158"/>
                  </a:lnTo>
                  <a:lnTo>
                    <a:pt x="1581" y="1160"/>
                  </a:lnTo>
                  <a:lnTo>
                    <a:pt x="1581" y="1161"/>
                  </a:lnTo>
                  <a:lnTo>
                    <a:pt x="1581" y="1161"/>
                  </a:lnTo>
                  <a:lnTo>
                    <a:pt x="1580" y="1163"/>
                  </a:lnTo>
                  <a:lnTo>
                    <a:pt x="1580" y="1164"/>
                  </a:lnTo>
                  <a:lnTo>
                    <a:pt x="1579" y="1165"/>
                  </a:lnTo>
                  <a:lnTo>
                    <a:pt x="1579" y="1166"/>
                  </a:lnTo>
                  <a:lnTo>
                    <a:pt x="1578" y="1167"/>
                  </a:lnTo>
                  <a:lnTo>
                    <a:pt x="1578" y="1168"/>
                  </a:lnTo>
                  <a:lnTo>
                    <a:pt x="1577" y="1169"/>
                  </a:lnTo>
                  <a:lnTo>
                    <a:pt x="1577" y="1170"/>
                  </a:lnTo>
                  <a:lnTo>
                    <a:pt x="1577" y="1171"/>
                  </a:lnTo>
                  <a:lnTo>
                    <a:pt x="1577" y="1171"/>
                  </a:lnTo>
                  <a:lnTo>
                    <a:pt x="1576" y="1172"/>
                  </a:lnTo>
                  <a:lnTo>
                    <a:pt x="1575" y="1173"/>
                  </a:lnTo>
                  <a:lnTo>
                    <a:pt x="1575" y="1174"/>
                  </a:lnTo>
                  <a:lnTo>
                    <a:pt x="1575" y="1175"/>
                  </a:lnTo>
                  <a:lnTo>
                    <a:pt x="1575" y="1175"/>
                  </a:lnTo>
                  <a:lnTo>
                    <a:pt x="1575" y="1175"/>
                  </a:lnTo>
                  <a:lnTo>
                    <a:pt x="1574" y="1176"/>
                  </a:lnTo>
                  <a:lnTo>
                    <a:pt x="1574" y="1177"/>
                  </a:lnTo>
                  <a:lnTo>
                    <a:pt x="1573" y="1178"/>
                  </a:lnTo>
                  <a:lnTo>
                    <a:pt x="1573" y="1179"/>
                  </a:lnTo>
                  <a:lnTo>
                    <a:pt x="1572" y="1180"/>
                  </a:lnTo>
                  <a:lnTo>
                    <a:pt x="1572" y="1181"/>
                  </a:lnTo>
                  <a:lnTo>
                    <a:pt x="1571" y="1182"/>
                  </a:lnTo>
                  <a:lnTo>
                    <a:pt x="1571" y="1184"/>
                  </a:lnTo>
                  <a:lnTo>
                    <a:pt x="1570" y="1184"/>
                  </a:lnTo>
                  <a:lnTo>
                    <a:pt x="1570" y="1184"/>
                  </a:lnTo>
                  <a:lnTo>
                    <a:pt x="1570" y="1186"/>
                  </a:lnTo>
                  <a:lnTo>
                    <a:pt x="1570" y="1186"/>
                  </a:lnTo>
                  <a:lnTo>
                    <a:pt x="1569" y="1186"/>
                  </a:lnTo>
                  <a:lnTo>
                    <a:pt x="1569" y="1188"/>
                  </a:lnTo>
                  <a:lnTo>
                    <a:pt x="1568" y="1189"/>
                  </a:lnTo>
                  <a:lnTo>
                    <a:pt x="1568" y="1190"/>
                  </a:lnTo>
                  <a:lnTo>
                    <a:pt x="1567" y="1191"/>
                  </a:lnTo>
                  <a:lnTo>
                    <a:pt x="1567" y="1193"/>
                  </a:lnTo>
                  <a:lnTo>
                    <a:pt x="1566" y="1194"/>
                  </a:lnTo>
                  <a:lnTo>
                    <a:pt x="1566" y="1195"/>
                  </a:lnTo>
                  <a:lnTo>
                    <a:pt x="1565" y="1196"/>
                  </a:lnTo>
                  <a:lnTo>
                    <a:pt x="1565" y="1197"/>
                  </a:lnTo>
                  <a:lnTo>
                    <a:pt x="1564" y="1198"/>
                  </a:lnTo>
                  <a:lnTo>
                    <a:pt x="1564" y="1199"/>
                  </a:lnTo>
                  <a:lnTo>
                    <a:pt x="1563" y="1199"/>
                  </a:lnTo>
                  <a:lnTo>
                    <a:pt x="1563" y="1200"/>
                  </a:lnTo>
                  <a:lnTo>
                    <a:pt x="1563" y="1201"/>
                  </a:lnTo>
                  <a:lnTo>
                    <a:pt x="1562" y="1202"/>
                  </a:lnTo>
                  <a:lnTo>
                    <a:pt x="1561" y="1204"/>
                  </a:lnTo>
                  <a:lnTo>
                    <a:pt x="1561" y="1204"/>
                  </a:lnTo>
                  <a:lnTo>
                    <a:pt x="1561" y="1205"/>
                  </a:lnTo>
                  <a:lnTo>
                    <a:pt x="1560" y="1206"/>
                  </a:lnTo>
                  <a:lnTo>
                    <a:pt x="1560" y="1206"/>
                  </a:lnTo>
                  <a:lnTo>
                    <a:pt x="1560" y="1207"/>
                  </a:lnTo>
                  <a:lnTo>
                    <a:pt x="1560" y="1207"/>
                  </a:lnTo>
                  <a:lnTo>
                    <a:pt x="1559" y="1208"/>
                  </a:lnTo>
                  <a:lnTo>
                    <a:pt x="1559" y="1209"/>
                  </a:lnTo>
                  <a:lnTo>
                    <a:pt x="1558" y="1211"/>
                  </a:lnTo>
                  <a:lnTo>
                    <a:pt x="1557" y="1212"/>
                  </a:lnTo>
                  <a:lnTo>
                    <a:pt x="1557" y="1213"/>
                  </a:lnTo>
                  <a:lnTo>
                    <a:pt x="1556" y="1214"/>
                  </a:lnTo>
                  <a:lnTo>
                    <a:pt x="1556" y="1215"/>
                  </a:lnTo>
                  <a:lnTo>
                    <a:pt x="1556" y="1215"/>
                  </a:lnTo>
                  <a:lnTo>
                    <a:pt x="1555" y="1215"/>
                  </a:lnTo>
                  <a:lnTo>
                    <a:pt x="1555" y="1216"/>
                  </a:lnTo>
                  <a:lnTo>
                    <a:pt x="1554" y="1218"/>
                  </a:lnTo>
                  <a:lnTo>
                    <a:pt x="1553" y="1219"/>
                  </a:lnTo>
                  <a:lnTo>
                    <a:pt x="1553" y="1220"/>
                  </a:lnTo>
                  <a:lnTo>
                    <a:pt x="1553" y="1221"/>
                  </a:lnTo>
                  <a:lnTo>
                    <a:pt x="1552" y="1221"/>
                  </a:lnTo>
                  <a:lnTo>
                    <a:pt x="1552" y="1222"/>
                  </a:lnTo>
                  <a:lnTo>
                    <a:pt x="1552" y="1223"/>
                  </a:lnTo>
                  <a:lnTo>
                    <a:pt x="1551" y="1224"/>
                  </a:lnTo>
                  <a:lnTo>
                    <a:pt x="1550" y="1225"/>
                  </a:lnTo>
                  <a:lnTo>
                    <a:pt x="1550" y="1226"/>
                  </a:lnTo>
                  <a:lnTo>
                    <a:pt x="1550" y="1227"/>
                  </a:lnTo>
                  <a:lnTo>
                    <a:pt x="1549" y="1228"/>
                  </a:lnTo>
                  <a:lnTo>
                    <a:pt x="1549" y="1229"/>
                  </a:lnTo>
                  <a:lnTo>
                    <a:pt x="1549" y="1229"/>
                  </a:lnTo>
                  <a:lnTo>
                    <a:pt x="1548" y="1230"/>
                  </a:lnTo>
                  <a:lnTo>
                    <a:pt x="1547" y="1231"/>
                  </a:lnTo>
                  <a:lnTo>
                    <a:pt x="1547" y="1232"/>
                  </a:lnTo>
                  <a:lnTo>
                    <a:pt x="1547" y="1232"/>
                  </a:lnTo>
                  <a:lnTo>
                    <a:pt x="1547" y="1233"/>
                  </a:lnTo>
                  <a:lnTo>
                    <a:pt x="1546" y="1233"/>
                  </a:lnTo>
                  <a:lnTo>
                    <a:pt x="1546" y="1233"/>
                  </a:lnTo>
                  <a:lnTo>
                    <a:pt x="1546" y="1234"/>
                  </a:lnTo>
                  <a:lnTo>
                    <a:pt x="1545" y="1235"/>
                  </a:lnTo>
                  <a:lnTo>
                    <a:pt x="1545" y="1236"/>
                  </a:lnTo>
                  <a:lnTo>
                    <a:pt x="1545" y="1236"/>
                  </a:lnTo>
                  <a:lnTo>
                    <a:pt x="1544" y="1237"/>
                  </a:lnTo>
                  <a:lnTo>
                    <a:pt x="1544" y="1238"/>
                  </a:lnTo>
                  <a:lnTo>
                    <a:pt x="1544" y="1238"/>
                  </a:lnTo>
                  <a:lnTo>
                    <a:pt x="1543" y="1240"/>
                  </a:lnTo>
                  <a:lnTo>
                    <a:pt x="1542" y="1240"/>
                  </a:lnTo>
                  <a:lnTo>
                    <a:pt x="1542" y="1241"/>
                  </a:lnTo>
                  <a:lnTo>
                    <a:pt x="1541" y="1242"/>
                  </a:lnTo>
                  <a:lnTo>
                    <a:pt x="1541" y="1243"/>
                  </a:lnTo>
                  <a:lnTo>
                    <a:pt x="1540" y="1244"/>
                  </a:lnTo>
                  <a:lnTo>
                    <a:pt x="1540" y="1245"/>
                  </a:lnTo>
                  <a:lnTo>
                    <a:pt x="1539" y="1246"/>
                  </a:lnTo>
                  <a:lnTo>
                    <a:pt x="1539" y="1247"/>
                  </a:lnTo>
                  <a:lnTo>
                    <a:pt x="1538" y="1248"/>
                  </a:lnTo>
                  <a:lnTo>
                    <a:pt x="1538" y="1249"/>
                  </a:lnTo>
                  <a:lnTo>
                    <a:pt x="1537" y="1249"/>
                  </a:lnTo>
                  <a:lnTo>
                    <a:pt x="1536" y="1251"/>
                  </a:lnTo>
                  <a:lnTo>
                    <a:pt x="1536" y="1252"/>
                  </a:lnTo>
                  <a:lnTo>
                    <a:pt x="1535" y="1253"/>
                  </a:lnTo>
                  <a:lnTo>
                    <a:pt x="1535" y="1253"/>
                  </a:lnTo>
                  <a:lnTo>
                    <a:pt x="1534" y="1254"/>
                  </a:lnTo>
                  <a:lnTo>
                    <a:pt x="1534" y="1255"/>
                  </a:lnTo>
                  <a:lnTo>
                    <a:pt x="1533" y="1256"/>
                  </a:lnTo>
                  <a:lnTo>
                    <a:pt x="1533" y="1257"/>
                  </a:lnTo>
                  <a:lnTo>
                    <a:pt x="1532" y="1258"/>
                  </a:lnTo>
                  <a:lnTo>
                    <a:pt x="1532" y="1259"/>
                  </a:lnTo>
                  <a:lnTo>
                    <a:pt x="1531" y="1260"/>
                  </a:lnTo>
                  <a:lnTo>
                    <a:pt x="1531" y="1261"/>
                  </a:lnTo>
                  <a:lnTo>
                    <a:pt x="1530" y="1262"/>
                  </a:lnTo>
                  <a:lnTo>
                    <a:pt x="1530" y="1263"/>
                  </a:lnTo>
                  <a:lnTo>
                    <a:pt x="1529" y="1263"/>
                  </a:lnTo>
                  <a:lnTo>
                    <a:pt x="1529" y="1264"/>
                  </a:lnTo>
                  <a:lnTo>
                    <a:pt x="1528" y="1265"/>
                  </a:lnTo>
                  <a:lnTo>
                    <a:pt x="1528" y="1266"/>
                  </a:lnTo>
                  <a:lnTo>
                    <a:pt x="1527" y="1267"/>
                  </a:lnTo>
                  <a:lnTo>
                    <a:pt x="1526" y="1268"/>
                  </a:lnTo>
                  <a:lnTo>
                    <a:pt x="1526" y="1269"/>
                  </a:lnTo>
                  <a:lnTo>
                    <a:pt x="1525" y="1270"/>
                  </a:lnTo>
                  <a:lnTo>
                    <a:pt x="1525" y="1271"/>
                  </a:lnTo>
                  <a:lnTo>
                    <a:pt x="1524" y="1272"/>
                  </a:lnTo>
                  <a:lnTo>
                    <a:pt x="1523" y="1273"/>
                  </a:lnTo>
                  <a:lnTo>
                    <a:pt x="1522" y="1274"/>
                  </a:lnTo>
                  <a:lnTo>
                    <a:pt x="1522" y="1276"/>
                  </a:lnTo>
                  <a:lnTo>
                    <a:pt x="1522" y="1276"/>
                  </a:lnTo>
                  <a:lnTo>
                    <a:pt x="1521" y="1277"/>
                  </a:lnTo>
                  <a:lnTo>
                    <a:pt x="1520" y="1278"/>
                  </a:lnTo>
                  <a:lnTo>
                    <a:pt x="1520" y="1278"/>
                  </a:lnTo>
                  <a:lnTo>
                    <a:pt x="1520" y="1279"/>
                  </a:lnTo>
                  <a:lnTo>
                    <a:pt x="1519" y="1279"/>
                  </a:lnTo>
                  <a:lnTo>
                    <a:pt x="1519" y="1281"/>
                  </a:lnTo>
                  <a:lnTo>
                    <a:pt x="1519" y="1281"/>
                  </a:lnTo>
                  <a:lnTo>
                    <a:pt x="1518" y="1282"/>
                  </a:lnTo>
                  <a:lnTo>
                    <a:pt x="1517" y="1283"/>
                  </a:lnTo>
                  <a:lnTo>
                    <a:pt x="1517" y="1284"/>
                  </a:lnTo>
                  <a:lnTo>
                    <a:pt x="1516" y="1285"/>
                  </a:lnTo>
                  <a:lnTo>
                    <a:pt x="1516" y="1285"/>
                  </a:lnTo>
                  <a:lnTo>
                    <a:pt x="1515" y="1286"/>
                  </a:lnTo>
                  <a:lnTo>
                    <a:pt x="1515" y="1287"/>
                  </a:lnTo>
                  <a:lnTo>
                    <a:pt x="1514" y="1288"/>
                  </a:lnTo>
                  <a:lnTo>
                    <a:pt x="1513" y="1289"/>
                  </a:lnTo>
                  <a:lnTo>
                    <a:pt x="1513" y="1290"/>
                  </a:lnTo>
                  <a:lnTo>
                    <a:pt x="1513" y="1290"/>
                  </a:lnTo>
                  <a:lnTo>
                    <a:pt x="1512" y="1291"/>
                  </a:lnTo>
                  <a:lnTo>
                    <a:pt x="1511" y="1292"/>
                  </a:lnTo>
                  <a:lnTo>
                    <a:pt x="1511" y="1293"/>
                  </a:lnTo>
                  <a:lnTo>
                    <a:pt x="1510" y="1294"/>
                  </a:lnTo>
                  <a:lnTo>
                    <a:pt x="1509" y="1295"/>
                  </a:lnTo>
                  <a:lnTo>
                    <a:pt x="1509" y="1296"/>
                  </a:lnTo>
                  <a:lnTo>
                    <a:pt x="1508" y="1297"/>
                  </a:lnTo>
                  <a:lnTo>
                    <a:pt x="1508" y="1298"/>
                  </a:lnTo>
                  <a:lnTo>
                    <a:pt x="1507" y="1299"/>
                  </a:lnTo>
                  <a:lnTo>
                    <a:pt x="1506" y="1300"/>
                  </a:lnTo>
                  <a:lnTo>
                    <a:pt x="1506" y="1301"/>
                  </a:lnTo>
                  <a:lnTo>
                    <a:pt x="1505" y="1301"/>
                  </a:lnTo>
                  <a:lnTo>
                    <a:pt x="1505" y="1302"/>
                  </a:lnTo>
                  <a:lnTo>
                    <a:pt x="1504" y="1303"/>
                  </a:lnTo>
                  <a:lnTo>
                    <a:pt x="1503" y="1304"/>
                  </a:lnTo>
                  <a:lnTo>
                    <a:pt x="1503" y="1304"/>
                  </a:lnTo>
                  <a:lnTo>
                    <a:pt x="1503" y="1305"/>
                  </a:lnTo>
                  <a:lnTo>
                    <a:pt x="1502" y="1306"/>
                  </a:lnTo>
                  <a:lnTo>
                    <a:pt x="1502" y="1307"/>
                  </a:lnTo>
                  <a:lnTo>
                    <a:pt x="1501" y="1307"/>
                  </a:lnTo>
                  <a:lnTo>
                    <a:pt x="1500" y="1309"/>
                  </a:lnTo>
                  <a:lnTo>
                    <a:pt x="1500" y="1309"/>
                  </a:lnTo>
                  <a:lnTo>
                    <a:pt x="1500" y="1309"/>
                  </a:lnTo>
                  <a:lnTo>
                    <a:pt x="1499" y="1310"/>
                  </a:lnTo>
                  <a:lnTo>
                    <a:pt x="1499" y="1311"/>
                  </a:lnTo>
                  <a:lnTo>
                    <a:pt x="1498" y="1311"/>
                  </a:lnTo>
                  <a:lnTo>
                    <a:pt x="1498" y="1312"/>
                  </a:lnTo>
                  <a:lnTo>
                    <a:pt x="1498" y="1312"/>
                  </a:lnTo>
                  <a:lnTo>
                    <a:pt x="1497" y="1313"/>
                  </a:lnTo>
                  <a:lnTo>
                    <a:pt x="1497" y="1313"/>
                  </a:lnTo>
                  <a:lnTo>
                    <a:pt x="1497" y="1314"/>
                  </a:lnTo>
                  <a:lnTo>
                    <a:pt x="1496" y="1315"/>
                  </a:lnTo>
                  <a:lnTo>
                    <a:pt x="1495" y="1316"/>
                  </a:lnTo>
                  <a:lnTo>
                    <a:pt x="1495" y="1317"/>
                  </a:lnTo>
                  <a:lnTo>
                    <a:pt x="1494" y="1317"/>
                  </a:lnTo>
                  <a:lnTo>
                    <a:pt x="1494" y="1318"/>
                  </a:lnTo>
                  <a:lnTo>
                    <a:pt x="1494" y="1318"/>
                  </a:lnTo>
                  <a:lnTo>
                    <a:pt x="1493" y="1319"/>
                  </a:lnTo>
                  <a:lnTo>
                    <a:pt x="1492" y="1320"/>
                  </a:lnTo>
                  <a:lnTo>
                    <a:pt x="1492" y="1321"/>
                  </a:lnTo>
                  <a:lnTo>
                    <a:pt x="1491" y="1322"/>
                  </a:lnTo>
                  <a:lnTo>
                    <a:pt x="1491" y="1323"/>
                  </a:lnTo>
                  <a:lnTo>
                    <a:pt x="1489" y="1324"/>
                  </a:lnTo>
                  <a:lnTo>
                    <a:pt x="1489" y="1325"/>
                  </a:lnTo>
                  <a:lnTo>
                    <a:pt x="1489" y="1325"/>
                  </a:lnTo>
                  <a:lnTo>
                    <a:pt x="1488" y="1326"/>
                  </a:lnTo>
                  <a:lnTo>
                    <a:pt x="1487" y="1327"/>
                  </a:lnTo>
                  <a:lnTo>
                    <a:pt x="1487" y="1328"/>
                  </a:lnTo>
                  <a:lnTo>
                    <a:pt x="1486" y="1329"/>
                  </a:lnTo>
                  <a:lnTo>
                    <a:pt x="1486" y="1329"/>
                  </a:lnTo>
                  <a:lnTo>
                    <a:pt x="1485" y="1330"/>
                  </a:lnTo>
                  <a:lnTo>
                    <a:pt x="1485" y="1331"/>
                  </a:lnTo>
                  <a:lnTo>
                    <a:pt x="1484" y="1331"/>
                  </a:lnTo>
                  <a:lnTo>
                    <a:pt x="1484" y="1332"/>
                  </a:lnTo>
                  <a:lnTo>
                    <a:pt x="1483" y="1333"/>
                  </a:lnTo>
                  <a:lnTo>
                    <a:pt x="1483" y="1334"/>
                  </a:lnTo>
                  <a:lnTo>
                    <a:pt x="1482" y="1335"/>
                  </a:lnTo>
                  <a:lnTo>
                    <a:pt x="1481" y="1335"/>
                  </a:lnTo>
                  <a:lnTo>
                    <a:pt x="1481" y="1336"/>
                  </a:lnTo>
                  <a:lnTo>
                    <a:pt x="1480" y="1337"/>
                  </a:lnTo>
                  <a:lnTo>
                    <a:pt x="1480" y="1337"/>
                  </a:lnTo>
                  <a:lnTo>
                    <a:pt x="1479" y="1339"/>
                  </a:lnTo>
                  <a:lnTo>
                    <a:pt x="1478" y="1340"/>
                  </a:lnTo>
                  <a:lnTo>
                    <a:pt x="1478" y="1340"/>
                  </a:lnTo>
                  <a:lnTo>
                    <a:pt x="1477" y="1341"/>
                  </a:lnTo>
                  <a:lnTo>
                    <a:pt x="1477" y="1341"/>
                  </a:lnTo>
                  <a:lnTo>
                    <a:pt x="1476" y="1342"/>
                  </a:lnTo>
                  <a:lnTo>
                    <a:pt x="1476" y="1343"/>
                  </a:lnTo>
                  <a:lnTo>
                    <a:pt x="1475" y="1343"/>
                  </a:lnTo>
                  <a:lnTo>
                    <a:pt x="1475" y="1344"/>
                  </a:lnTo>
                  <a:lnTo>
                    <a:pt x="1474" y="1345"/>
                  </a:lnTo>
                  <a:lnTo>
                    <a:pt x="1473" y="1346"/>
                  </a:lnTo>
                  <a:lnTo>
                    <a:pt x="1473" y="1346"/>
                  </a:lnTo>
                  <a:lnTo>
                    <a:pt x="1472" y="1347"/>
                  </a:lnTo>
                  <a:lnTo>
                    <a:pt x="1472" y="1347"/>
                  </a:lnTo>
                  <a:lnTo>
                    <a:pt x="1472" y="1348"/>
                  </a:lnTo>
                  <a:lnTo>
                    <a:pt x="1471" y="1348"/>
                  </a:lnTo>
                  <a:lnTo>
                    <a:pt x="1471" y="1349"/>
                  </a:lnTo>
                  <a:lnTo>
                    <a:pt x="1470" y="1350"/>
                  </a:lnTo>
                  <a:lnTo>
                    <a:pt x="1470" y="1350"/>
                  </a:lnTo>
                  <a:lnTo>
                    <a:pt x="1469" y="1351"/>
                  </a:lnTo>
                  <a:lnTo>
                    <a:pt x="1469" y="1352"/>
                  </a:lnTo>
                  <a:lnTo>
                    <a:pt x="1468" y="1353"/>
                  </a:lnTo>
                  <a:lnTo>
                    <a:pt x="1467" y="1354"/>
                  </a:lnTo>
                  <a:lnTo>
                    <a:pt x="1467" y="1354"/>
                  </a:lnTo>
                  <a:lnTo>
                    <a:pt x="1466" y="1355"/>
                  </a:lnTo>
                  <a:lnTo>
                    <a:pt x="1466" y="1356"/>
                  </a:lnTo>
                  <a:lnTo>
                    <a:pt x="1465" y="1356"/>
                  </a:lnTo>
                  <a:lnTo>
                    <a:pt x="1465" y="1357"/>
                  </a:lnTo>
                  <a:lnTo>
                    <a:pt x="1465" y="1357"/>
                  </a:lnTo>
                  <a:lnTo>
                    <a:pt x="1464" y="1357"/>
                  </a:lnTo>
                  <a:lnTo>
                    <a:pt x="1464" y="1358"/>
                  </a:lnTo>
                  <a:lnTo>
                    <a:pt x="1464" y="1359"/>
                  </a:lnTo>
                  <a:lnTo>
                    <a:pt x="1463" y="1359"/>
                  </a:lnTo>
                  <a:lnTo>
                    <a:pt x="1462" y="1360"/>
                  </a:lnTo>
                  <a:lnTo>
                    <a:pt x="1462" y="1361"/>
                  </a:lnTo>
                  <a:lnTo>
                    <a:pt x="1461" y="1361"/>
                  </a:lnTo>
                  <a:lnTo>
                    <a:pt x="1460" y="1362"/>
                  </a:lnTo>
                  <a:lnTo>
                    <a:pt x="1460" y="1363"/>
                  </a:lnTo>
                  <a:lnTo>
                    <a:pt x="1459" y="1364"/>
                  </a:lnTo>
                  <a:lnTo>
                    <a:pt x="1458" y="1365"/>
                  </a:lnTo>
                  <a:lnTo>
                    <a:pt x="1457" y="1366"/>
                  </a:lnTo>
                  <a:lnTo>
                    <a:pt x="1457" y="1367"/>
                  </a:lnTo>
                  <a:lnTo>
                    <a:pt x="1456" y="1368"/>
                  </a:lnTo>
                  <a:lnTo>
                    <a:pt x="1456" y="1368"/>
                  </a:lnTo>
                  <a:lnTo>
                    <a:pt x="1455" y="1369"/>
                  </a:lnTo>
                  <a:lnTo>
                    <a:pt x="1454" y="1370"/>
                  </a:lnTo>
                  <a:lnTo>
                    <a:pt x="1454" y="1370"/>
                  </a:lnTo>
                  <a:lnTo>
                    <a:pt x="1453" y="1371"/>
                  </a:lnTo>
                  <a:lnTo>
                    <a:pt x="1452" y="1372"/>
                  </a:lnTo>
                  <a:lnTo>
                    <a:pt x="1452" y="1373"/>
                  </a:lnTo>
                  <a:lnTo>
                    <a:pt x="1451" y="1374"/>
                  </a:lnTo>
                  <a:lnTo>
                    <a:pt x="1450" y="1374"/>
                  </a:lnTo>
                  <a:lnTo>
                    <a:pt x="1450" y="1375"/>
                  </a:lnTo>
                  <a:lnTo>
                    <a:pt x="1449" y="1376"/>
                  </a:lnTo>
                  <a:lnTo>
                    <a:pt x="1448" y="1376"/>
                  </a:lnTo>
                  <a:lnTo>
                    <a:pt x="1448" y="1377"/>
                  </a:lnTo>
                  <a:lnTo>
                    <a:pt x="1447" y="1378"/>
                  </a:lnTo>
                  <a:lnTo>
                    <a:pt x="1447" y="1379"/>
                  </a:lnTo>
                  <a:lnTo>
                    <a:pt x="1446" y="1380"/>
                  </a:lnTo>
                  <a:lnTo>
                    <a:pt x="1445" y="1380"/>
                  </a:lnTo>
                  <a:lnTo>
                    <a:pt x="1445" y="1381"/>
                  </a:lnTo>
                  <a:lnTo>
                    <a:pt x="1444" y="1382"/>
                  </a:lnTo>
                  <a:lnTo>
                    <a:pt x="1443" y="1383"/>
                  </a:lnTo>
                  <a:lnTo>
                    <a:pt x="1442" y="1384"/>
                  </a:lnTo>
                  <a:lnTo>
                    <a:pt x="1442" y="1384"/>
                  </a:lnTo>
                  <a:lnTo>
                    <a:pt x="1441" y="1385"/>
                  </a:lnTo>
                  <a:lnTo>
                    <a:pt x="1441" y="1386"/>
                  </a:lnTo>
                  <a:lnTo>
                    <a:pt x="1440" y="1387"/>
                  </a:lnTo>
                  <a:lnTo>
                    <a:pt x="1439" y="1387"/>
                  </a:lnTo>
                  <a:lnTo>
                    <a:pt x="1438" y="1388"/>
                  </a:lnTo>
                  <a:lnTo>
                    <a:pt x="1438" y="1389"/>
                  </a:lnTo>
                  <a:lnTo>
                    <a:pt x="1437" y="1390"/>
                  </a:lnTo>
                  <a:lnTo>
                    <a:pt x="1436" y="1391"/>
                  </a:lnTo>
                  <a:lnTo>
                    <a:pt x="1436" y="1391"/>
                  </a:lnTo>
                  <a:lnTo>
                    <a:pt x="1436" y="1391"/>
                  </a:lnTo>
                  <a:lnTo>
                    <a:pt x="1435" y="1392"/>
                  </a:lnTo>
                  <a:lnTo>
                    <a:pt x="1434" y="1393"/>
                  </a:lnTo>
                  <a:lnTo>
                    <a:pt x="1434" y="1394"/>
                  </a:lnTo>
                  <a:lnTo>
                    <a:pt x="1433" y="1394"/>
                  </a:lnTo>
                  <a:lnTo>
                    <a:pt x="1432" y="1395"/>
                  </a:lnTo>
                  <a:lnTo>
                    <a:pt x="1432" y="1396"/>
                  </a:lnTo>
                  <a:lnTo>
                    <a:pt x="1431" y="1396"/>
                  </a:lnTo>
                  <a:lnTo>
                    <a:pt x="1431" y="1397"/>
                  </a:lnTo>
                  <a:lnTo>
                    <a:pt x="1430" y="1398"/>
                  </a:lnTo>
                  <a:lnTo>
                    <a:pt x="1430" y="1398"/>
                  </a:lnTo>
                  <a:lnTo>
                    <a:pt x="1429" y="1399"/>
                  </a:lnTo>
                  <a:lnTo>
                    <a:pt x="1428" y="1400"/>
                  </a:lnTo>
                  <a:lnTo>
                    <a:pt x="1427" y="1401"/>
                  </a:lnTo>
                  <a:lnTo>
                    <a:pt x="1426" y="1402"/>
                  </a:lnTo>
                  <a:lnTo>
                    <a:pt x="1426" y="1403"/>
                  </a:lnTo>
                  <a:lnTo>
                    <a:pt x="1425" y="1404"/>
                  </a:lnTo>
                  <a:lnTo>
                    <a:pt x="1424" y="1404"/>
                  </a:lnTo>
                  <a:lnTo>
                    <a:pt x="1423" y="1405"/>
                  </a:lnTo>
                  <a:lnTo>
                    <a:pt x="1423" y="1406"/>
                  </a:lnTo>
                  <a:lnTo>
                    <a:pt x="1422" y="1406"/>
                  </a:lnTo>
                  <a:lnTo>
                    <a:pt x="1422" y="1407"/>
                  </a:lnTo>
                  <a:lnTo>
                    <a:pt x="1422" y="1407"/>
                  </a:lnTo>
                  <a:lnTo>
                    <a:pt x="1421" y="1408"/>
                  </a:lnTo>
                  <a:lnTo>
                    <a:pt x="1420" y="1409"/>
                  </a:lnTo>
                  <a:lnTo>
                    <a:pt x="1419" y="1409"/>
                  </a:lnTo>
                  <a:lnTo>
                    <a:pt x="1419" y="1410"/>
                  </a:lnTo>
                  <a:lnTo>
                    <a:pt x="1418" y="1411"/>
                  </a:lnTo>
                  <a:lnTo>
                    <a:pt x="1418" y="1411"/>
                  </a:lnTo>
                  <a:lnTo>
                    <a:pt x="1417" y="1411"/>
                  </a:lnTo>
                  <a:lnTo>
                    <a:pt x="1417" y="1412"/>
                  </a:lnTo>
                  <a:lnTo>
                    <a:pt x="1417" y="1412"/>
                  </a:lnTo>
                  <a:lnTo>
                    <a:pt x="1416" y="1413"/>
                  </a:lnTo>
                  <a:lnTo>
                    <a:pt x="1415" y="1414"/>
                  </a:lnTo>
                  <a:lnTo>
                    <a:pt x="1414" y="1414"/>
                  </a:lnTo>
                  <a:lnTo>
                    <a:pt x="1414" y="1415"/>
                  </a:lnTo>
                  <a:lnTo>
                    <a:pt x="1413" y="1416"/>
                  </a:lnTo>
                  <a:lnTo>
                    <a:pt x="1413" y="1416"/>
                  </a:lnTo>
                  <a:lnTo>
                    <a:pt x="1412" y="1417"/>
                  </a:lnTo>
                  <a:lnTo>
                    <a:pt x="1411" y="1418"/>
                  </a:lnTo>
                  <a:lnTo>
                    <a:pt x="1411" y="1418"/>
                  </a:lnTo>
                  <a:lnTo>
                    <a:pt x="1410" y="1419"/>
                  </a:lnTo>
                  <a:lnTo>
                    <a:pt x="1410" y="1419"/>
                  </a:lnTo>
                  <a:lnTo>
                    <a:pt x="1409" y="1420"/>
                  </a:lnTo>
                  <a:lnTo>
                    <a:pt x="1409" y="1420"/>
                  </a:lnTo>
                  <a:lnTo>
                    <a:pt x="1408" y="1421"/>
                  </a:lnTo>
                  <a:lnTo>
                    <a:pt x="1408" y="1421"/>
                  </a:lnTo>
                  <a:lnTo>
                    <a:pt x="1407" y="1422"/>
                  </a:lnTo>
                  <a:lnTo>
                    <a:pt x="1407" y="1423"/>
                  </a:lnTo>
                  <a:lnTo>
                    <a:pt x="1406" y="1423"/>
                  </a:lnTo>
                  <a:lnTo>
                    <a:pt x="1406" y="1424"/>
                  </a:lnTo>
                  <a:lnTo>
                    <a:pt x="1405" y="1424"/>
                  </a:lnTo>
                  <a:lnTo>
                    <a:pt x="1404" y="1425"/>
                  </a:lnTo>
                  <a:lnTo>
                    <a:pt x="1404" y="1425"/>
                  </a:lnTo>
                  <a:lnTo>
                    <a:pt x="1402" y="1427"/>
                  </a:lnTo>
                  <a:lnTo>
                    <a:pt x="1402" y="1427"/>
                  </a:lnTo>
                  <a:lnTo>
                    <a:pt x="1401" y="1428"/>
                  </a:lnTo>
                  <a:lnTo>
                    <a:pt x="1401" y="1429"/>
                  </a:lnTo>
                  <a:lnTo>
                    <a:pt x="1400" y="1429"/>
                  </a:lnTo>
                  <a:lnTo>
                    <a:pt x="1399" y="1430"/>
                  </a:lnTo>
                  <a:lnTo>
                    <a:pt x="1398" y="1431"/>
                  </a:lnTo>
                  <a:lnTo>
                    <a:pt x="1398" y="1431"/>
                  </a:lnTo>
                  <a:lnTo>
                    <a:pt x="1397" y="1432"/>
                  </a:lnTo>
                  <a:lnTo>
                    <a:pt x="1396" y="1433"/>
                  </a:lnTo>
                  <a:lnTo>
                    <a:pt x="1396" y="1433"/>
                  </a:lnTo>
                  <a:lnTo>
                    <a:pt x="1395" y="1434"/>
                  </a:lnTo>
                  <a:lnTo>
                    <a:pt x="1394" y="1435"/>
                  </a:lnTo>
                  <a:lnTo>
                    <a:pt x="1393" y="1436"/>
                  </a:lnTo>
                  <a:lnTo>
                    <a:pt x="1393" y="1436"/>
                  </a:lnTo>
                  <a:lnTo>
                    <a:pt x="1392" y="1438"/>
                  </a:lnTo>
                  <a:lnTo>
                    <a:pt x="1391" y="1438"/>
                  </a:lnTo>
                  <a:lnTo>
                    <a:pt x="1390" y="1438"/>
                  </a:lnTo>
                  <a:lnTo>
                    <a:pt x="1390" y="1439"/>
                  </a:lnTo>
                  <a:lnTo>
                    <a:pt x="1389" y="1441"/>
                  </a:lnTo>
                  <a:lnTo>
                    <a:pt x="1388" y="1441"/>
                  </a:lnTo>
                  <a:lnTo>
                    <a:pt x="1387" y="1442"/>
                  </a:lnTo>
                  <a:lnTo>
                    <a:pt x="1387" y="1442"/>
                  </a:lnTo>
                  <a:lnTo>
                    <a:pt x="1386" y="1443"/>
                  </a:lnTo>
                  <a:lnTo>
                    <a:pt x="1384" y="1444"/>
                  </a:lnTo>
                  <a:lnTo>
                    <a:pt x="1384" y="1445"/>
                  </a:lnTo>
                  <a:lnTo>
                    <a:pt x="1383" y="1446"/>
                  </a:lnTo>
                  <a:lnTo>
                    <a:pt x="1382" y="1446"/>
                  </a:lnTo>
                  <a:lnTo>
                    <a:pt x="1382" y="1447"/>
                  </a:lnTo>
                  <a:lnTo>
                    <a:pt x="1381" y="1448"/>
                  </a:lnTo>
                  <a:lnTo>
                    <a:pt x="1380" y="1449"/>
                  </a:lnTo>
                  <a:lnTo>
                    <a:pt x="1379" y="1449"/>
                  </a:lnTo>
                  <a:lnTo>
                    <a:pt x="1379" y="1450"/>
                  </a:lnTo>
                  <a:lnTo>
                    <a:pt x="1378" y="1450"/>
                  </a:lnTo>
                  <a:lnTo>
                    <a:pt x="1378" y="1451"/>
                  </a:lnTo>
                  <a:lnTo>
                    <a:pt x="1377" y="1451"/>
                  </a:lnTo>
                  <a:lnTo>
                    <a:pt x="1376" y="1452"/>
                  </a:lnTo>
                  <a:lnTo>
                    <a:pt x="1376" y="1452"/>
                  </a:lnTo>
                  <a:lnTo>
                    <a:pt x="1375" y="1453"/>
                  </a:lnTo>
                  <a:lnTo>
                    <a:pt x="1375" y="1453"/>
                  </a:lnTo>
                  <a:lnTo>
                    <a:pt x="1375" y="1453"/>
                  </a:lnTo>
                  <a:lnTo>
                    <a:pt x="1373" y="1455"/>
                  </a:lnTo>
                  <a:lnTo>
                    <a:pt x="1373" y="1455"/>
                  </a:lnTo>
                  <a:lnTo>
                    <a:pt x="1372" y="1456"/>
                  </a:lnTo>
                  <a:lnTo>
                    <a:pt x="1371" y="1457"/>
                  </a:lnTo>
                  <a:lnTo>
                    <a:pt x="1370" y="1457"/>
                  </a:lnTo>
                  <a:lnTo>
                    <a:pt x="1370" y="1458"/>
                  </a:lnTo>
                  <a:lnTo>
                    <a:pt x="1368" y="1459"/>
                  </a:lnTo>
                  <a:lnTo>
                    <a:pt x="1368" y="1460"/>
                  </a:lnTo>
                  <a:lnTo>
                    <a:pt x="1367" y="1461"/>
                  </a:lnTo>
                  <a:lnTo>
                    <a:pt x="1366" y="1461"/>
                  </a:lnTo>
                  <a:lnTo>
                    <a:pt x="1365" y="1462"/>
                  </a:lnTo>
                  <a:lnTo>
                    <a:pt x="1364" y="1463"/>
                  </a:lnTo>
                  <a:lnTo>
                    <a:pt x="1364" y="1463"/>
                  </a:lnTo>
                  <a:lnTo>
                    <a:pt x="1363" y="1464"/>
                  </a:lnTo>
                  <a:lnTo>
                    <a:pt x="1362" y="1464"/>
                  </a:lnTo>
                  <a:lnTo>
                    <a:pt x="1361" y="1465"/>
                  </a:lnTo>
                  <a:lnTo>
                    <a:pt x="1361" y="1466"/>
                  </a:lnTo>
                  <a:lnTo>
                    <a:pt x="1360" y="1466"/>
                  </a:lnTo>
                  <a:lnTo>
                    <a:pt x="1359" y="1467"/>
                  </a:lnTo>
                  <a:lnTo>
                    <a:pt x="1358" y="1468"/>
                  </a:lnTo>
                  <a:lnTo>
                    <a:pt x="1357" y="1469"/>
                  </a:lnTo>
                  <a:lnTo>
                    <a:pt x="1356" y="1470"/>
                  </a:lnTo>
                  <a:lnTo>
                    <a:pt x="1356" y="1470"/>
                  </a:lnTo>
                  <a:lnTo>
                    <a:pt x="1355" y="1471"/>
                  </a:lnTo>
                  <a:lnTo>
                    <a:pt x="1354" y="1471"/>
                  </a:lnTo>
                  <a:lnTo>
                    <a:pt x="1354" y="1472"/>
                  </a:lnTo>
                  <a:lnTo>
                    <a:pt x="1353" y="1473"/>
                  </a:lnTo>
                  <a:lnTo>
                    <a:pt x="1352" y="1473"/>
                  </a:lnTo>
                  <a:lnTo>
                    <a:pt x="1351" y="1474"/>
                  </a:lnTo>
                  <a:lnTo>
                    <a:pt x="1351" y="1475"/>
                  </a:lnTo>
                  <a:lnTo>
                    <a:pt x="1349" y="1475"/>
                  </a:lnTo>
                  <a:lnTo>
                    <a:pt x="1349" y="1476"/>
                  </a:lnTo>
                  <a:lnTo>
                    <a:pt x="1348" y="1477"/>
                  </a:lnTo>
                  <a:lnTo>
                    <a:pt x="1348" y="1477"/>
                  </a:lnTo>
                  <a:lnTo>
                    <a:pt x="1347" y="1477"/>
                  </a:lnTo>
                  <a:lnTo>
                    <a:pt x="1346" y="1478"/>
                  </a:lnTo>
                  <a:lnTo>
                    <a:pt x="1346" y="1479"/>
                  </a:lnTo>
                  <a:lnTo>
                    <a:pt x="1345" y="1479"/>
                  </a:lnTo>
                  <a:lnTo>
                    <a:pt x="1344" y="1480"/>
                  </a:lnTo>
                  <a:lnTo>
                    <a:pt x="1343" y="1481"/>
                  </a:lnTo>
                  <a:lnTo>
                    <a:pt x="1342" y="1482"/>
                  </a:lnTo>
                  <a:lnTo>
                    <a:pt x="1342" y="1482"/>
                  </a:lnTo>
                  <a:lnTo>
                    <a:pt x="1341" y="1483"/>
                  </a:lnTo>
                  <a:lnTo>
                    <a:pt x="1340" y="1483"/>
                  </a:lnTo>
                  <a:lnTo>
                    <a:pt x="1340" y="1484"/>
                  </a:lnTo>
                  <a:lnTo>
                    <a:pt x="1339" y="1485"/>
                  </a:lnTo>
                  <a:lnTo>
                    <a:pt x="1338" y="1485"/>
                  </a:lnTo>
                  <a:lnTo>
                    <a:pt x="1337" y="1486"/>
                  </a:lnTo>
                  <a:lnTo>
                    <a:pt x="1336" y="1486"/>
                  </a:lnTo>
                  <a:lnTo>
                    <a:pt x="1335" y="1488"/>
                  </a:lnTo>
                  <a:lnTo>
                    <a:pt x="1334" y="1488"/>
                  </a:lnTo>
                  <a:lnTo>
                    <a:pt x="1334" y="1489"/>
                  </a:lnTo>
                  <a:lnTo>
                    <a:pt x="1333" y="1489"/>
                  </a:lnTo>
                  <a:lnTo>
                    <a:pt x="1332" y="1490"/>
                  </a:lnTo>
                  <a:lnTo>
                    <a:pt x="1331" y="1490"/>
                  </a:lnTo>
                  <a:lnTo>
                    <a:pt x="1331" y="1491"/>
                  </a:lnTo>
                  <a:lnTo>
                    <a:pt x="1330" y="1491"/>
                  </a:lnTo>
                  <a:lnTo>
                    <a:pt x="1329" y="1492"/>
                  </a:lnTo>
                  <a:lnTo>
                    <a:pt x="1328" y="1493"/>
                  </a:lnTo>
                  <a:lnTo>
                    <a:pt x="1327" y="1494"/>
                  </a:lnTo>
                  <a:lnTo>
                    <a:pt x="1326" y="1494"/>
                  </a:lnTo>
                  <a:lnTo>
                    <a:pt x="1325" y="1495"/>
                  </a:lnTo>
                  <a:lnTo>
                    <a:pt x="1325" y="1496"/>
                  </a:lnTo>
                  <a:lnTo>
                    <a:pt x="1324" y="1496"/>
                  </a:lnTo>
                  <a:lnTo>
                    <a:pt x="1323" y="1496"/>
                  </a:lnTo>
                  <a:lnTo>
                    <a:pt x="1323" y="1497"/>
                  </a:lnTo>
                  <a:lnTo>
                    <a:pt x="1323" y="1497"/>
                  </a:lnTo>
                  <a:lnTo>
                    <a:pt x="1322" y="1497"/>
                  </a:lnTo>
                  <a:lnTo>
                    <a:pt x="1321" y="1498"/>
                  </a:lnTo>
                  <a:lnTo>
                    <a:pt x="1320" y="1499"/>
                  </a:lnTo>
                  <a:lnTo>
                    <a:pt x="1320" y="1499"/>
                  </a:lnTo>
                  <a:lnTo>
                    <a:pt x="1319" y="1500"/>
                  </a:lnTo>
                  <a:lnTo>
                    <a:pt x="1318" y="1500"/>
                  </a:lnTo>
                  <a:lnTo>
                    <a:pt x="1318" y="1501"/>
                  </a:lnTo>
                  <a:lnTo>
                    <a:pt x="1317" y="1502"/>
                  </a:lnTo>
                  <a:lnTo>
                    <a:pt x="1317" y="1502"/>
                  </a:lnTo>
                  <a:lnTo>
                    <a:pt x="1316" y="1502"/>
                  </a:lnTo>
                  <a:lnTo>
                    <a:pt x="1315" y="1503"/>
                  </a:lnTo>
                  <a:lnTo>
                    <a:pt x="1315" y="1503"/>
                  </a:lnTo>
                  <a:lnTo>
                    <a:pt x="1314" y="1504"/>
                  </a:lnTo>
                  <a:lnTo>
                    <a:pt x="1313" y="1504"/>
                  </a:lnTo>
                  <a:lnTo>
                    <a:pt x="1312" y="1505"/>
                  </a:lnTo>
                  <a:lnTo>
                    <a:pt x="1311" y="1506"/>
                  </a:lnTo>
                  <a:lnTo>
                    <a:pt x="1310" y="1507"/>
                  </a:lnTo>
                  <a:lnTo>
                    <a:pt x="1309" y="1507"/>
                  </a:lnTo>
                  <a:lnTo>
                    <a:pt x="1308" y="1508"/>
                  </a:lnTo>
                  <a:lnTo>
                    <a:pt x="1307" y="1508"/>
                  </a:lnTo>
                  <a:lnTo>
                    <a:pt x="1307" y="1509"/>
                  </a:lnTo>
                  <a:lnTo>
                    <a:pt x="1306" y="1510"/>
                  </a:lnTo>
                  <a:lnTo>
                    <a:pt x="1305" y="1510"/>
                  </a:lnTo>
                  <a:lnTo>
                    <a:pt x="1304" y="1511"/>
                  </a:lnTo>
                  <a:lnTo>
                    <a:pt x="1304" y="1511"/>
                  </a:lnTo>
                  <a:lnTo>
                    <a:pt x="1304" y="1511"/>
                  </a:lnTo>
                  <a:lnTo>
                    <a:pt x="1303" y="1512"/>
                  </a:lnTo>
                  <a:lnTo>
                    <a:pt x="1301" y="1513"/>
                  </a:lnTo>
                  <a:lnTo>
                    <a:pt x="1301" y="1513"/>
                  </a:lnTo>
                  <a:lnTo>
                    <a:pt x="1300" y="1514"/>
                  </a:lnTo>
                  <a:lnTo>
                    <a:pt x="1299" y="1515"/>
                  </a:lnTo>
                  <a:lnTo>
                    <a:pt x="1298" y="1515"/>
                  </a:lnTo>
                  <a:lnTo>
                    <a:pt x="1297" y="1516"/>
                  </a:lnTo>
                  <a:lnTo>
                    <a:pt x="1296" y="1516"/>
                  </a:lnTo>
                  <a:lnTo>
                    <a:pt x="1295" y="1518"/>
                  </a:lnTo>
                  <a:lnTo>
                    <a:pt x="1294" y="1518"/>
                  </a:lnTo>
                  <a:lnTo>
                    <a:pt x="1293" y="1519"/>
                  </a:lnTo>
                  <a:lnTo>
                    <a:pt x="1293" y="1519"/>
                  </a:lnTo>
                  <a:lnTo>
                    <a:pt x="1292" y="1519"/>
                  </a:lnTo>
                  <a:lnTo>
                    <a:pt x="1291" y="1521"/>
                  </a:lnTo>
                  <a:lnTo>
                    <a:pt x="1290" y="1521"/>
                  </a:lnTo>
                  <a:lnTo>
                    <a:pt x="1289" y="1522"/>
                  </a:lnTo>
                  <a:lnTo>
                    <a:pt x="1288" y="1523"/>
                  </a:lnTo>
                  <a:lnTo>
                    <a:pt x="1287" y="1523"/>
                  </a:lnTo>
                  <a:lnTo>
                    <a:pt x="1286" y="1524"/>
                  </a:lnTo>
                  <a:lnTo>
                    <a:pt x="1285" y="1524"/>
                  </a:lnTo>
                  <a:lnTo>
                    <a:pt x="1284" y="1525"/>
                  </a:lnTo>
                  <a:lnTo>
                    <a:pt x="1284" y="1525"/>
                  </a:lnTo>
                  <a:lnTo>
                    <a:pt x="1283" y="1526"/>
                  </a:lnTo>
                  <a:lnTo>
                    <a:pt x="1282" y="1526"/>
                  </a:lnTo>
                  <a:lnTo>
                    <a:pt x="1282" y="1526"/>
                  </a:lnTo>
                  <a:lnTo>
                    <a:pt x="1281" y="1527"/>
                  </a:lnTo>
                  <a:lnTo>
                    <a:pt x="1281" y="1527"/>
                  </a:lnTo>
                  <a:lnTo>
                    <a:pt x="1281" y="1527"/>
                  </a:lnTo>
                  <a:lnTo>
                    <a:pt x="1281" y="1527"/>
                  </a:lnTo>
                  <a:lnTo>
                    <a:pt x="1280" y="1528"/>
                  </a:lnTo>
                  <a:lnTo>
                    <a:pt x="1280" y="1528"/>
                  </a:lnTo>
                  <a:lnTo>
                    <a:pt x="1279" y="1528"/>
                  </a:lnTo>
                  <a:lnTo>
                    <a:pt x="1279" y="1529"/>
                  </a:lnTo>
                  <a:lnTo>
                    <a:pt x="1277" y="1530"/>
                  </a:lnTo>
                  <a:lnTo>
                    <a:pt x="1277" y="1530"/>
                  </a:lnTo>
                  <a:lnTo>
                    <a:pt x="1276" y="1530"/>
                  </a:lnTo>
                  <a:lnTo>
                    <a:pt x="1275" y="1531"/>
                  </a:lnTo>
                  <a:lnTo>
                    <a:pt x="1274" y="1532"/>
                  </a:lnTo>
                  <a:lnTo>
                    <a:pt x="1273" y="1532"/>
                  </a:lnTo>
                  <a:lnTo>
                    <a:pt x="1273" y="1533"/>
                  </a:lnTo>
                  <a:lnTo>
                    <a:pt x="1272" y="1533"/>
                  </a:lnTo>
                  <a:lnTo>
                    <a:pt x="1271" y="1534"/>
                  </a:lnTo>
                  <a:lnTo>
                    <a:pt x="1270" y="1534"/>
                  </a:lnTo>
                  <a:lnTo>
                    <a:pt x="1269" y="1535"/>
                  </a:lnTo>
                  <a:lnTo>
                    <a:pt x="1268" y="1535"/>
                  </a:lnTo>
                  <a:lnTo>
                    <a:pt x="1268" y="1536"/>
                  </a:lnTo>
                  <a:lnTo>
                    <a:pt x="1267" y="1537"/>
                  </a:lnTo>
                  <a:lnTo>
                    <a:pt x="1266" y="1537"/>
                  </a:lnTo>
                  <a:lnTo>
                    <a:pt x="1265" y="1538"/>
                  </a:lnTo>
                  <a:lnTo>
                    <a:pt x="1264" y="1538"/>
                  </a:lnTo>
                  <a:lnTo>
                    <a:pt x="1263" y="1539"/>
                  </a:lnTo>
                  <a:lnTo>
                    <a:pt x="1262" y="1540"/>
                  </a:lnTo>
                  <a:lnTo>
                    <a:pt x="1262" y="1540"/>
                  </a:lnTo>
                  <a:lnTo>
                    <a:pt x="1261" y="1540"/>
                  </a:lnTo>
                  <a:lnTo>
                    <a:pt x="1260" y="1541"/>
                  </a:lnTo>
                  <a:lnTo>
                    <a:pt x="1259" y="1541"/>
                  </a:lnTo>
                  <a:lnTo>
                    <a:pt x="1258" y="1542"/>
                  </a:lnTo>
                  <a:lnTo>
                    <a:pt x="1257" y="1543"/>
                  </a:lnTo>
                  <a:lnTo>
                    <a:pt x="1257" y="1543"/>
                  </a:lnTo>
                  <a:lnTo>
                    <a:pt x="1255" y="1544"/>
                  </a:lnTo>
                  <a:lnTo>
                    <a:pt x="1255" y="1544"/>
                  </a:lnTo>
                  <a:lnTo>
                    <a:pt x="1254" y="1545"/>
                  </a:lnTo>
                  <a:lnTo>
                    <a:pt x="1253" y="1545"/>
                  </a:lnTo>
                  <a:lnTo>
                    <a:pt x="1253" y="1546"/>
                  </a:lnTo>
                  <a:lnTo>
                    <a:pt x="1252" y="1546"/>
                  </a:lnTo>
                  <a:lnTo>
                    <a:pt x="1251" y="1547"/>
                  </a:lnTo>
                  <a:lnTo>
                    <a:pt x="1250" y="1547"/>
                  </a:lnTo>
                  <a:lnTo>
                    <a:pt x="1249" y="1548"/>
                  </a:lnTo>
                  <a:lnTo>
                    <a:pt x="1248" y="1548"/>
                  </a:lnTo>
                  <a:lnTo>
                    <a:pt x="1247" y="1549"/>
                  </a:lnTo>
                  <a:lnTo>
                    <a:pt x="1246" y="1549"/>
                  </a:lnTo>
                  <a:lnTo>
                    <a:pt x="1246" y="1550"/>
                  </a:lnTo>
                  <a:lnTo>
                    <a:pt x="1245" y="1551"/>
                  </a:lnTo>
                  <a:lnTo>
                    <a:pt x="1244" y="1551"/>
                  </a:lnTo>
                  <a:lnTo>
                    <a:pt x="1244" y="1551"/>
                  </a:lnTo>
                  <a:lnTo>
                    <a:pt x="1243" y="1552"/>
                  </a:lnTo>
                  <a:lnTo>
                    <a:pt x="1242" y="1552"/>
                  </a:lnTo>
                  <a:lnTo>
                    <a:pt x="1241" y="1553"/>
                  </a:lnTo>
                  <a:lnTo>
                    <a:pt x="1240" y="1553"/>
                  </a:lnTo>
                  <a:lnTo>
                    <a:pt x="1240" y="1554"/>
                  </a:lnTo>
                  <a:lnTo>
                    <a:pt x="1239" y="1554"/>
                  </a:lnTo>
                  <a:lnTo>
                    <a:pt x="1237" y="1555"/>
                  </a:lnTo>
                  <a:lnTo>
                    <a:pt x="1237" y="1555"/>
                  </a:lnTo>
                  <a:lnTo>
                    <a:pt x="1236" y="1556"/>
                  </a:lnTo>
                  <a:lnTo>
                    <a:pt x="1234" y="1557"/>
                  </a:lnTo>
                  <a:lnTo>
                    <a:pt x="1233" y="1557"/>
                  </a:lnTo>
                  <a:lnTo>
                    <a:pt x="1232" y="1558"/>
                  </a:lnTo>
                  <a:lnTo>
                    <a:pt x="1232" y="1558"/>
                  </a:lnTo>
                  <a:lnTo>
                    <a:pt x="1230" y="1559"/>
                  </a:lnTo>
                  <a:lnTo>
                    <a:pt x="1229" y="1560"/>
                  </a:lnTo>
                  <a:lnTo>
                    <a:pt x="1228" y="1560"/>
                  </a:lnTo>
                  <a:lnTo>
                    <a:pt x="1227" y="1561"/>
                  </a:lnTo>
                  <a:lnTo>
                    <a:pt x="1226" y="1561"/>
                  </a:lnTo>
                  <a:lnTo>
                    <a:pt x="1225" y="1562"/>
                  </a:lnTo>
                  <a:lnTo>
                    <a:pt x="1225" y="1562"/>
                  </a:lnTo>
                  <a:lnTo>
                    <a:pt x="1224" y="1562"/>
                  </a:lnTo>
                  <a:lnTo>
                    <a:pt x="1223" y="1563"/>
                  </a:lnTo>
                  <a:lnTo>
                    <a:pt x="1222" y="1563"/>
                  </a:lnTo>
                  <a:lnTo>
                    <a:pt x="1222" y="1564"/>
                  </a:lnTo>
                  <a:lnTo>
                    <a:pt x="1221" y="1564"/>
                  </a:lnTo>
                  <a:lnTo>
                    <a:pt x="1220" y="1565"/>
                  </a:lnTo>
                  <a:lnTo>
                    <a:pt x="1219" y="1565"/>
                  </a:lnTo>
                  <a:lnTo>
                    <a:pt x="1218" y="1566"/>
                  </a:lnTo>
                  <a:lnTo>
                    <a:pt x="1217" y="1566"/>
                  </a:lnTo>
                  <a:lnTo>
                    <a:pt x="1216" y="1567"/>
                  </a:lnTo>
                  <a:lnTo>
                    <a:pt x="1215" y="1568"/>
                  </a:lnTo>
                  <a:lnTo>
                    <a:pt x="1214" y="1568"/>
                  </a:lnTo>
                  <a:lnTo>
                    <a:pt x="1214" y="1568"/>
                  </a:lnTo>
                  <a:lnTo>
                    <a:pt x="1212" y="1569"/>
                  </a:lnTo>
                  <a:lnTo>
                    <a:pt x="1212" y="1569"/>
                  </a:lnTo>
                  <a:lnTo>
                    <a:pt x="1212" y="1569"/>
                  </a:lnTo>
                  <a:lnTo>
                    <a:pt x="1211" y="1570"/>
                  </a:lnTo>
                  <a:lnTo>
                    <a:pt x="1210" y="1570"/>
                  </a:lnTo>
                  <a:lnTo>
                    <a:pt x="1209" y="1571"/>
                  </a:lnTo>
                  <a:lnTo>
                    <a:pt x="1207" y="1572"/>
                  </a:lnTo>
                  <a:lnTo>
                    <a:pt x="1207" y="1572"/>
                  </a:lnTo>
                  <a:lnTo>
                    <a:pt x="1205" y="1573"/>
                  </a:lnTo>
                  <a:lnTo>
                    <a:pt x="1204" y="1573"/>
                  </a:lnTo>
                  <a:lnTo>
                    <a:pt x="1203" y="1574"/>
                  </a:lnTo>
                  <a:lnTo>
                    <a:pt x="1203" y="1574"/>
                  </a:lnTo>
                  <a:lnTo>
                    <a:pt x="1201" y="1575"/>
                  </a:lnTo>
                  <a:lnTo>
                    <a:pt x="1201" y="1575"/>
                  </a:lnTo>
                  <a:lnTo>
                    <a:pt x="1200" y="1576"/>
                  </a:lnTo>
                  <a:lnTo>
                    <a:pt x="1199" y="1576"/>
                  </a:lnTo>
                  <a:lnTo>
                    <a:pt x="1198" y="1576"/>
                  </a:lnTo>
                  <a:lnTo>
                    <a:pt x="1198" y="1577"/>
                  </a:lnTo>
                  <a:lnTo>
                    <a:pt x="1196" y="1578"/>
                  </a:lnTo>
                  <a:lnTo>
                    <a:pt x="1195" y="1578"/>
                  </a:lnTo>
                  <a:lnTo>
                    <a:pt x="1194" y="1579"/>
                  </a:lnTo>
                  <a:lnTo>
                    <a:pt x="1193" y="1579"/>
                  </a:lnTo>
                  <a:lnTo>
                    <a:pt x="1192" y="1580"/>
                  </a:lnTo>
                  <a:lnTo>
                    <a:pt x="1191" y="1580"/>
                  </a:lnTo>
                  <a:lnTo>
                    <a:pt x="1190" y="1581"/>
                  </a:lnTo>
                  <a:lnTo>
                    <a:pt x="1190" y="1581"/>
                  </a:lnTo>
                  <a:lnTo>
                    <a:pt x="1189" y="1581"/>
                  </a:lnTo>
                  <a:lnTo>
                    <a:pt x="1187" y="1582"/>
                  </a:lnTo>
                  <a:lnTo>
                    <a:pt x="1186" y="1582"/>
                  </a:lnTo>
                  <a:lnTo>
                    <a:pt x="1185" y="1583"/>
                  </a:lnTo>
                  <a:lnTo>
                    <a:pt x="1184" y="1584"/>
                  </a:lnTo>
                  <a:lnTo>
                    <a:pt x="1183" y="1584"/>
                  </a:lnTo>
                  <a:lnTo>
                    <a:pt x="1182" y="1585"/>
                  </a:lnTo>
                  <a:lnTo>
                    <a:pt x="1181" y="1585"/>
                  </a:lnTo>
                  <a:lnTo>
                    <a:pt x="1181" y="1585"/>
                  </a:lnTo>
                  <a:lnTo>
                    <a:pt x="1180" y="1586"/>
                  </a:lnTo>
                  <a:lnTo>
                    <a:pt x="1178" y="1586"/>
                  </a:lnTo>
                  <a:lnTo>
                    <a:pt x="1178" y="1587"/>
                  </a:lnTo>
                  <a:lnTo>
                    <a:pt x="1177" y="1587"/>
                  </a:lnTo>
                  <a:lnTo>
                    <a:pt x="1175" y="1588"/>
                  </a:lnTo>
                  <a:lnTo>
                    <a:pt x="1174" y="1588"/>
                  </a:lnTo>
                  <a:lnTo>
                    <a:pt x="1174" y="1588"/>
                  </a:lnTo>
                  <a:lnTo>
                    <a:pt x="1173" y="1589"/>
                  </a:lnTo>
                  <a:lnTo>
                    <a:pt x="1172" y="1590"/>
                  </a:lnTo>
                  <a:lnTo>
                    <a:pt x="1171" y="1590"/>
                  </a:lnTo>
                  <a:lnTo>
                    <a:pt x="1170" y="1590"/>
                  </a:lnTo>
                  <a:lnTo>
                    <a:pt x="1169" y="1591"/>
                  </a:lnTo>
                  <a:lnTo>
                    <a:pt x="1168" y="1591"/>
                  </a:lnTo>
                  <a:lnTo>
                    <a:pt x="1167" y="1592"/>
                  </a:lnTo>
                  <a:lnTo>
                    <a:pt x="1166" y="1592"/>
                  </a:lnTo>
                  <a:lnTo>
                    <a:pt x="1166" y="1592"/>
                  </a:lnTo>
                  <a:lnTo>
                    <a:pt x="1165" y="1593"/>
                  </a:lnTo>
                  <a:lnTo>
                    <a:pt x="1164" y="1593"/>
                  </a:lnTo>
                  <a:lnTo>
                    <a:pt x="1163" y="1594"/>
                  </a:lnTo>
                  <a:lnTo>
                    <a:pt x="1162" y="1594"/>
                  </a:lnTo>
                  <a:lnTo>
                    <a:pt x="1161" y="1595"/>
                  </a:lnTo>
                  <a:lnTo>
                    <a:pt x="1160" y="1595"/>
                  </a:lnTo>
                  <a:lnTo>
                    <a:pt x="1159" y="1595"/>
                  </a:lnTo>
                  <a:lnTo>
                    <a:pt x="1159" y="1596"/>
                  </a:lnTo>
                  <a:lnTo>
                    <a:pt x="1158" y="1596"/>
                  </a:lnTo>
                  <a:lnTo>
                    <a:pt x="1157" y="1596"/>
                  </a:lnTo>
                  <a:lnTo>
                    <a:pt x="1157" y="1596"/>
                  </a:lnTo>
                  <a:lnTo>
                    <a:pt x="1155" y="1597"/>
                  </a:lnTo>
                  <a:lnTo>
                    <a:pt x="1154" y="1598"/>
                  </a:lnTo>
                  <a:lnTo>
                    <a:pt x="1154" y="1598"/>
                  </a:lnTo>
                  <a:lnTo>
                    <a:pt x="1153" y="1598"/>
                  </a:lnTo>
                  <a:lnTo>
                    <a:pt x="1152" y="1598"/>
                  </a:lnTo>
                  <a:lnTo>
                    <a:pt x="1152" y="1599"/>
                  </a:lnTo>
                  <a:lnTo>
                    <a:pt x="1150" y="1599"/>
                  </a:lnTo>
                  <a:lnTo>
                    <a:pt x="1149" y="1600"/>
                  </a:lnTo>
                  <a:lnTo>
                    <a:pt x="1148" y="1600"/>
                  </a:lnTo>
                  <a:lnTo>
                    <a:pt x="1147" y="1601"/>
                  </a:lnTo>
                  <a:lnTo>
                    <a:pt x="1146" y="1601"/>
                  </a:lnTo>
                  <a:lnTo>
                    <a:pt x="1145" y="1602"/>
                  </a:lnTo>
                  <a:lnTo>
                    <a:pt x="1144" y="1602"/>
                  </a:lnTo>
                  <a:lnTo>
                    <a:pt x="1143" y="1603"/>
                  </a:lnTo>
                  <a:lnTo>
                    <a:pt x="1142" y="1603"/>
                  </a:lnTo>
                  <a:lnTo>
                    <a:pt x="1141" y="1603"/>
                  </a:lnTo>
                  <a:lnTo>
                    <a:pt x="1140" y="1604"/>
                  </a:lnTo>
                  <a:lnTo>
                    <a:pt x="1139" y="1604"/>
                  </a:lnTo>
                  <a:lnTo>
                    <a:pt x="1138" y="1605"/>
                  </a:lnTo>
                  <a:lnTo>
                    <a:pt x="1137" y="1605"/>
                  </a:lnTo>
                  <a:lnTo>
                    <a:pt x="1136" y="1605"/>
                  </a:lnTo>
                  <a:lnTo>
                    <a:pt x="1135" y="1606"/>
                  </a:lnTo>
                  <a:lnTo>
                    <a:pt x="1134" y="1606"/>
                  </a:lnTo>
                  <a:lnTo>
                    <a:pt x="1133" y="1607"/>
                  </a:lnTo>
                  <a:lnTo>
                    <a:pt x="1132" y="1607"/>
                  </a:lnTo>
                  <a:lnTo>
                    <a:pt x="1131" y="1607"/>
                  </a:lnTo>
                  <a:lnTo>
                    <a:pt x="1130" y="1608"/>
                  </a:lnTo>
                  <a:lnTo>
                    <a:pt x="1130" y="1608"/>
                  </a:lnTo>
                  <a:lnTo>
                    <a:pt x="1129" y="1608"/>
                  </a:lnTo>
                  <a:lnTo>
                    <a:pt x="1128" y="1609"/>
                  </a:lnTo>
                  <a:lnTo>
                    <a:pt x="1128" y="1609"/>
                  </a:lnTo>
                  <a:lnTo>
                    <a:pt x="1127" y="1609"/>
                  </a:lnTo>
                  <a:lnTo>
                    <a:pt x="1127" y="1609"/>
                  </a:lnTo>
                  <a:lnTo>
                    <a:pt x="1125" y="1610"/>
                  </a:lnTo>
                  <a:lnTo>
                    <a:pt x="1124" y="1610"/>
                  </a:lnTo>
                  <a:lnTo>
                    <a:pt x="1123" y="1611"/>
                  </a:lnTo>
                  <a:lnTo>
                    <a:pt x="1121" y="1612"/>
                  </a:lnTo>
                  <a:lnTo>
                    <a:pt x="1120" y="1612"/>
                  </a:lnTo>
                  <a:lnTo>
                    <a:pt x="1119" y="1612"/>
                  </a:lnTo>
                  <a:lnTo>
                    <a:pt x="1118" y="1613"/>
                  </a:lnTo>
                  <a:lnTo>
                    <a:pt x="1117" y="1613"/>
                  </a:lnTo>
                  <a:lnTo>
                    <a:pt x="1117" y="1613"/>
                  </a:lnTo>
                  <a:lnTo>
                    <a:pt x="1116" y="1614"/>
                  </a:lnTo>
                  <a:lnTo>
                    <a:pt x="1115" y="1614"/>
                  </a:lnTo>
                  <a:lnTo>
                    <a:pt x="1114" y="1614"/>
                  </a:lnTo>
                  <a:lnTo>
                    <a:pt x="1113" y="1615"/>
                  </a:lnTo>
                  <a:lnTo>
                    <a:pt x="1113" y="1615"/>
                  </a:lnTo>
                  <a:lnTo>
                    <a:pt x="1111" y="1615"/>
                  </a:lnTo>
                  <a:lnTo>
                    <a:pt x="1110" y="1616"/>
                  </a:lnTo>
                  <a:lnTo>
                    <a:pt x="1109" y="1616"/>
                  </a:lnTo>
                  <a:lnTo>
                    <a:pt x="1108" y="1617"/>
                  </a:lnTo>
                  <a:lnTo>
                    <a:pt x="1107" y="1617"/>
                  </a:lnTo>
                  <a:lnTo>
                    <a:pt x="1107" y="1617"/>
                  </a:lnTo>
                  <a:lnTo>
                    <a:pt x="1106" y="1617"/>
                  </a:lnTo>
                  <a:lnTo>
                    <a:pt x="1105" y="1618"/>
                  </a:lnTo>
                  <a:lnTo>
                    <a:pt x="1103" y="1618"/>
                  </a:lnTo>
                  <a:lnTo>
                    <a:pt x="1102" y="1618"/>
                  </a:lnTo>
                  <a:lnTo>
                    <a:pt x="1102" y="1619"/>
                  </a:lnTo>
                  <a:lnTo>
                    <a:pt x="1100" y="1619"/>
                  </a:lnTo>
                  <a:lnTo>
                    <a:pt x="1099" y="1620"/>
                  </a:lnTo>
                  <a:lnTo>
                    <a:pt x="1098" y="1620"/>
                  </a:lnTo>
                  <a:lnTo>
                    <a:pt x="1097" y="1620"/>
                  </a:lnTo>
                  <a:lnTo>
                    <a:pt x="1096" y="1621"/>
                  </a:lnTo>
                  <a:lnTo>
                    <a:pt x="1095" y="1621"/>
                  </a:lnTo>
                  <a:lnTo>
                    <a:pt x="1094" y="1621"/>
                  </a:lnTo>
                  <a:lnTo>
                    <a:pt x="1093" y="1622"/>
                  </a:lnTo>
                  <a:lnTo>
                    <a:pt x="1092" y="1622"/>
                  </a:lnTo>
                  <a:lnTo>
                    <a:pt x="1091" y="1623"/>
                  </a:lnTo>
                  <a:lnTo>
                    <a:pt x="1090" y="1623"/>
                  </a:lnTo>
                  <a:lnTo>
                    <a:pt x="1089" y="1623"/>
                  </a:lnTo>
                  <a:lnTo>
                    <a:pt x="1088" y="1623"/>
                  </a:lnTo>
                  <a:lnTo>
                    <a:pt x="1087" y="1624"/>
                  </a:lnTo>
                  <a:lnTo>
                    <a:pt x="1086" y="1624"/>
                  </a:lnTo>
                  <a:lnTo>
                    <a:pt x="1086" y="1625"/>
                  </a:lnTo>
                  <a:lnTo>
                    <a:pt x="1085" y="1625"/>
                  </a:lnTo>
                  <a:lnTo>
                    <a:pt x="1085" y="1625"/>
                  </a:lnTo>
                  <a:lnTo>
                    <a:pt x="1084" y="1625"/>
                  </a:lnTo>
                  <a:lnTo>
                    <a:pt x="1083" y="1625"/>
                  </a:lnTo>
                  <a:lnTo>
                    <a:pt x="1081" y="1626"/>
                  </a:lnTo>
                  <a:lnTo>
                    <a:pt x="1080" y="1626"/>
                  </a:lnTo>
                  <a:lnTo>
                    <a:pt x="1080" y="1626"/>
                  </a:lnTo>
                  <a:lnTo>
                    <a:pt x="1079" y="1626"/>
                  </a:lnTo>
                  <a:lnTo>
                    <a:pt x="1078" y="1627"/>
                  </a:lnTo>
                  <a:lnTo>
                    <a:pt x="1077" y="1627"/>
                  </a:lnTo>
                  <a:lnTo>
                    <a:pt x="1076" y="1628"/>
                  </a:lnTo>
                  <a:lnTo>
                    <a:pt x="1075" y="1628"/>
                  </a:lnTo>
                  <a:lnTo>
                    <a:pt x="1074" y="1628"/>
                  </a:lnTo>
                  <a:lnTo>
                    <a:pt x="1073" y="1629"/>
                  </a:lnTo>
                  <a:lnTo>
                    <a:pt x="1071" y="1629"/>
                  </a:lnTo>
                  <a:lnTo>
                    <a:pt x="1070" y="1630"/>
                  </a:lnTo>
                  <a:lnTo>
                    <a:pt x="1069" y="1630"/>
                  </a:lnTo>
                  <a:lnTo>
                    <a:pt x="1068" y="1630"/>
                  </a:lnTo>
                  <a:lnTo>
                    <a:pt x="1067" y="1631"/>
                  </a:lnTo>
                  <a:lnTo>
                    <a:pt x="1066" y="1631"/>
                  </a:lnTo>
                  <a:lnTo>
                    <a:pt x="1065" y="1631"/>
                  </a:lnTo>
                  <a:lnTo>
                    <a:pt x="1063" y="1632"/>
                  </a:lnTo>
                  <a:lnTo>
                    <a:pt x="1062" y="1632"/>
                  </a:lnTo>
                  <a:lnTo>
                    <a:pt x="1061" y="1632"/>
                  </a:lnTo>
                  <a:lnTo>
                    <a:pt x="1060" y="1632"/>
                  </a:lnTo>
                  <a:lnTo>
                    <a:pt x="1059" y="1633"/>
                  </a:lnTo>
                  <a:lnTo>
                    <a:pt x="1058" y="1633"/>
                  </a:lnTo>
                  <a:lnTo>
                    <a:pt x="1057" y="1634"/>
                  </a:lnTo>
                  <a:lnTo>
                    <a:pt x="1056" y="1634"/>
                  </a:lnTo>
                  <a:lnTo>
                    <a:pt x="1055" y="1634"/>
                  </a:lnTo>
                  <a:lnTo>
                    <a:pt x="1054" y="1634"/>
                  </a:lnTo>
                  <a:lnTo>
                    <a:pt x="1053" y="1635"/>
                  </a:lnTo>
                  <a:lnTo>
                    <a:pt x="1052" y="1635"/>
                  </a:lnTo>
                  <a:lnTo>
                    <a:pt x="1052" y="1635"/>
                  </a:lnTo>
                  <a:lnTo>
                    <a:pt x="1051" y="1636"/>
                  </a:lnTo>
                  <a:lnTo>
                    <a:pt x="1050" y="1636"/>
                  </a:lnTo>
                  <a:lnTo>
                    <a:pt x="1049" y="1636"/>
                  </a:lnTo>
                  <a:lnTo>
                    <a:pt x="1048" y="1636"/>
                  </a:lnTo>
                  <a:lnTo>
                    <a:pt x="1048" y="1636"/>
                  </a:lnTo>
                  <a:lnTo>
                    <a:pt x="1047" y="1636"/>
                  </a:lnTo>
                  <a:lnTo>
                    <a:pt x="1047" y="1637"/>
                  </a:lnTo>
                  <a:lnTo>
                    <a:pt x="1045" y="1637"/>
                  </a:lnTo>
                  <a:lnTo>
                    <a:pt x="1044" y="1637"/>
                  </a:lnTo>
                  <a:lnTo>
                    <a:pt x="1043" y="1637"/>
                  </a:lnTo>
                  <a:lnTo>
                    <a:pt x="1042" y="1638"/>
                  </a:lnTo>
                  <a:lnTo>
                    <a:pt x="1041" y="1638"/>
                  </a:lnTo>
                  <a:lnTo>
                    <a:pt x="1041" y="1638"/>
                  </a:lnTo>
                  <a:lnTo>
                    <a:pt x="1040" y="1638"/>
                  </a:lnTo>
                  <a:lnTo>
                    <a:pt x="1040" y="1639"/>
                  </a:lnTo>
                  <a:lnTo>
                    <a:pt x="1039" y="1639"/>
                  </a:lnTo>
                  <a:lnTo>
                    <a:pt x="1039" y="1639"/>
                  </a:lnTo>
                  <a:lnTo>
                    <a:pt x="1038" y="1639"/>
                  </a:lnTo>
                  <a:lnTo>
                    <a:pt x="1038" y="1639"/>
                  </a:lnTo>
                  <a:lnTo>
                    <a:pt x="1037" y="1639"/>
                  </a:lnTo>
                  <a:lnTo>
                    <a:pt x="1035" y="1640"/>
                  </a:lnTo>
                  <a:lnTo>
                    <a:pt x="1034" y="1640"/>
                  </a:lnTo>
                  <a:lnTo>
                    <a:pt x="1033" y="1640"/>
                  </a:lnTo>
                  <a:lnTo>
                    <a:pt x="1033" y="1640"/>
                  </a:lnTo>
                  <a:lnTo>
                    <a:pt x="1032" y="1641"/>
                  </a:lnTo>
                  <a:lnTo>
                    <a:pt x="1031" y="1641"/>
                  </a:lnTo>
                  <a:lnTo>
                    <a:pt x="1031" y="1641"/>
                  </a:lnTo>
                  <a:lnTo>
                    <a:pt x="1030" y="1641"/>
                  </a:lnTo>
                  <a:lnTo>
                    <a:pt x="1029" y="1642"/>
                  </a:lnTo>
                  <a:lnTo>
                    <a:pt x="1028" y="1642"/>
                  </a:lnTo>
                  <a:lnTo>
                    <a:pt x="1027" y="1642"/>
                  </a:lnTo>
                  <a:lnTo>
                    <a:pt x="1025" y="1642"/>
                  </a:lnTo>
                  <a:lnTo>
                    <a:pt x="1025" y="1642"/>
                  </a:lnTo>
                  <a:lnTo>
                    <a:pt x="1025" y="1643"/>
                  </a:lnTo>
                  <a:lnTo>
                    <a:pt x="1023" y="1643"/>
                  </a:lnTo>
                  <a:lnTo>
                    <a:pt x="1022" y="1643"/>
                  </a:lnTo>
                  <a:lnTo>
                    <a:pt x="1021" y="1643"/>
                  </a:lnTo>
                  <a:lnTo>
                    <a:pt x="1020" y="1644"/>
                  </a:lnTo>
                  <a:lnTo>
                    <a:pt x="1019" y="1644"/>
                  </a:lnTo>
                  <a:lnTo>
                    <a:pt x="1018" y="1644"/>
                  </a:lnTo>
                  <a:lnTo>
                    <a:pt x="1017" y="1645"/>
                  </a:lnTo>
                  <a:lnTo>
                    <a:pt x="1016" y="1645"/>
                  </a:lnTo>
                  <a:lnTo>
                    <a:pt x="1015" y="1645"/>
                  </a:lnTo>
                  <a:lnTo>
                    <a:pt x="1014" y="1645"/>
                  </a:lnTo>
                  <a:lnTo>
                    <a:pt x="1013" y="1645"/>
                  </a:lnTo>
                  <a:lnTo>
                    <a:pt x="1012" y="1646"/>
                  </a:lnTo>
                  <a:lnTo>
                    <a:pt x="1012" y="1646"/>
                  </a:lnTo>
                  <a:lnTo>
                    <a:pt x="1011" y="1646"/>
                  </a:lnTo>
                  <a:lnTo>
                    <a:pt x="1010" y="1646"/>
                  </a:lnTo>
                  <a:lnTo>
                    <a:pt x="1009" y="1646"/>
                  </a:lnTo>
                  <a:lnTo>
                    <a:pt x="1008" y="1647"/>
                  </a:lnTo>
                  <a:lnTo>
                    <a:pt x="1006" y="1647"/>
                  </a:lnTo>
                  <a:lnTo>
                    <a:pt x="1006" y="1647"/>
                  </a:lnTo>
                  <a:lnTo>
                    <a:pt x="1005" y="1647"/>
                  </a:lnTo>
                  <a:lnTo>
                    <a:pt x="1004" y="1648"/>
                  </a:lnTo>
                  <a:lnTo>
                    <a:pt x="1002" y="1648"/>
                  </a:lnTo>
                  <a:lnTo>
                    <a:pt x="1001" y="1648"/>
                  </a:lnTo>
                  <a:lnTo>
                    <a:pt x="1000" y="1648"/>
                  </a:lnTo>
                  <a:lnTo>
                    <a:pt x="1000" y="1648"/>
                  </a:lnTo>
                  <a:lnTo>
                    <a:pt x="999" y="1649"/>
                  </a:lnTo>
                  <a:lnTo>
                    <a:pt x="998" y="1649"/>
                  </a:lnTo>
                  <a:lnTo>
                    <a:pt x="997" y="1649"/>
                  </a:lnTo>
                  <a:lnTo>
                    <a:pt x="997" y="1649"/>
                  </a:lnTo>
                  <a:lnTo>
                    <a:pt x="995" y="1650"/>
                  </a:lnTo>
                  <a:lnTo>
                    <a:pt x="994" y="1650"/>
                  </a:lnTo>
                  <a:lnTo>
                    <a:pt x="993" y="1650"/>
                  </a:lnTo>
                  <a:lnTo>
                    <a:pt x="992" y="1650"/>
                  </a:lnTo>
                  <a:lnTo>
                    <a:pt x="991" y="1650"/>
                  </a:lnTo>
                  <a:lnTo>
                    <a:pt x="990" y="1651"/>
                  </a:lnTo>
                  <a:lnTo>
                    <a:pt x="988" y="1651"/>
                  </a:lnTo>
                  <a:lnTo>
                    <a:pt x="987" y="1651"/>
                  </a:lnTo>
                  <a:lnTo>
                    <a:pt x="987" y="1651"/>
                  </a:lnTo>
                  <a:lnTo>
                    <a:pt x="987" y="1651"/>
                  </a:lnTo>
                  <a:lnTo>
                    <a:pt x="986" y="1651"/>
                  </a:lnTo>
                  <a:lnTo>
                    <a:pt x="985" y="1652"/>
                  </a:lnTo>
                  <a:lnTo>
                    <a:pt x="984" y="1652"/>
                  </a:lnTo>
                  <a:lnTo>
                    <a:pt x="984" y="1652"/>
                  </a:lnTo>
                  <a:lnTo>
                    <a:pt x="983" y="1652"/>
                  </a:lnTo>
                  <a:lnTo>
                    <a:pt x="982" y="1652"/>
                  </a:lnTo>
                  <a:lnTo>
                    <a:pt x="981" y="1652"/>
                  </a:lnTo>
                  <a:lnTo>
                    <a:pt x="980" y="1653"/>
                  </a:lnTo>
                  <a:lnTo>
                    <a:pt x="979" y="1653"/>
                  </a:lnTo>
                  <a:lnTo>
                    <a:pt x="977" y="1653"/>
                  </a:lnTo>
                  <a:lnTo>
                    <a:pt x="976" y="1653"/>
                  </a:lnTo>
                  <a:lnTo>
                    <a:pt x="975" y="1654"/>
                  </a:lnTo>
                  <a:lnTo>
                    <a:pt x="973" y="1654"/>
                  </a:lnTo>
                  <a:lnTo>
                    <a:pt x="973" y="1654"/>
                  </a:lnTo>
                  <a:lnTo>
                    <a:pt x="972" y="1654"/>
                  </a:lnTo>
                  <a:lnTo>
                    <a:pt x="972" y="1654"/>
                  </a:lnTo>
                  <a:lnTo>
                    <a:pt x="971" y="1654"/>
                  </a:lnTo>
                  <a:lnTo>
                    <a:pt x="970" y="1654"/>
                  </a:lnTo>
                  <a:lnTo>
                    <a:pt x="969" y="1655"/>
                  </a:lnTo>
                  <a:lnTo>
                    <a:pt x="968" y="1655"/>
                  </a:lnTo>
                  <a:lnTo>
                    <a:pt x="967" y="1655"/>
                  </a:lnTo>
                  <a:lnTo>
                    <a:pt x="967" y="1655"/>
                  </a:lnTo>
                  <a:lnTo>
                    <a:pt x="966" y="1655"/>
                  </a:lnTo>
                  <a:lnTo>
                    <a:pt x="965" y="1655"/>
                  </a:lnTo>
                  <a:lnTo>
                    <a:pt x="964" y="1656"/>
                  </a:lnTo>
                  <a:lnTo>
                    <a:pt x="963" y="1656"/>
                  </a:lnTo>
                  <a:lnTo>
                    <a:pt x="962" y="1656"/>
                  </a:lnTo>
                  <a:lnTo>
                    <a:pt x="961" y="1656"/>
                  </a:lnTo>
                  <a:lnTo>
                    <a:pt x="960" y="1656"/>
                  </a:lnTo>
                  <a:lnTo>
                    <a:pt x="960" y="1656"/>
                  </a:lnTo>
                  <a:lnTo>
                    <a:pt x="958" y="1657"/>
                  </a:lnTo>
                  <a:lnTo>
                    <a:pt x="957" y="1657"/>
                  </a:lnTo>
                  <a:lnTo>
                    <a:pt x="956" y="1657"/>
                  </a:lnTo>
                  <a:lnTo>
                    <a:pt x="956" y="1657"/>
                  </a:lnTo>
                  <a:lnTo>
                    <a:pt x="954" y="1657"/>
                  </a:lnTo>
                  <a:lnTo>
                    <a:pt x="953" y="1658"/>
                  </a:lnTo>
                  <a:lnTo>
                    <a:pt x="951" y="1658"/>
                  </a:lnTo>
                  <a:lnTo>
                    <a:pt x="950" y="1658"/>
                  </a:lnTo>
                  <a:lnTo>
                    <a:pt x="948" y="1658"/>
                  </a:lnTo>
                  <a:lnTo>
                    <a:pt x="947" y="1658"/>
                  </a:lnTo>
                  <a:lnTo>
                    <a:pt x="947" y="1658"/>
                  </a:lnTo>
                  <a:lnTo>
                    <a:pt x="945" y="1659"/>
                  </a:lnTo>
                  <a:lnTo>
                    <a:pt x="945" y="1659"/>
                  </a:lnTo>
                  <a:lnTo>
                    <a:pt x="943" y="1659"/>
                  </a:lnTo>
                  <a:lnTo>
                    <a:pt x="942" y="1659"/>
                  </a:lnTo>
                  <a:lnTo>
                    <a:pt x="940" y="1659"/>
                  </a:lnTo>
                  <a:lnTo>
                    <a:pt x="939" y="1660"/>
                  </a:lnTo>
                  <a:lnTo>
                    <a:pt x="937" y="1660"/>
                  </a:lnTo>
                  <a:lnTo>
                    <a:pt x="936" y="1660"/>
                  </a:lnTo>
                  <a:lnTo>
                    <a:pt x="934" y="1660"/>
                  </a:lnTo>
                  <a:lnTo>
                    <a:pt x="933" y="1660"/>
                  </a:lnTo>
                  <a:lnTo>
                    <a:pt x="932" y="1661"/>
                  </a:lnTo>
                  <a:lnTo>
                    <a:pt x="931" y="1661"/>
                  </a:lnTo>
                  <a:lnTo>
                    <a:pt x="930" y="1661"/>
                  </a:lnTo>
                  <a:lnTo>
                    <a:pt x="930" y="1661"/>
                  </a:lnTo>
                  <a:lnTo>
                    <a:pt x="928" y="1661"/>
                  </a:lnTo>
                  <a:lnTo>
                    <a:pt x="926" y="1661"/>
                  </a:lnTo>
                  <a:lnTo>
                    <a:pt x="925" y="1661"/>
                  </a:lnTo>
                  <a:lnTo>
                    <a:pt x="924" y="1662"/>
                  </a:lnTo>
                  <a:lnTo>
                    <a:pt x="922" y="1662"/>
                  </a:lnTo>
                  <a:lnTo>
                    <a:pt x="921" y="1662"/>
                  </a:lnTo>
                  <a:lnTo>
                    <a:pt x="920" y="1662"/>
                  </a:lnTo>
                  <a:lnTo>
                    <a:pt x="920" y="1662"/>
                  </a:lnTo>
                  <a:lnTo>
                    <a:pt x="919" y="1662"/>
                  </a:lnTo>
                  <a:lnTo>
                    <a:pt x="918" y="1662"/>
                  </a:lnTo>
                  <a:lnTo>
                    <a:pt x="917" y="1662"/>
                  </a:lnTo>
                  <a:lnTo>
                    <a:pt x="915" y="1663"/>
                  </a:lnTo>
                  <a:lnTo>
                    <a:pt x="915" y="1663"/>
                  </a:lnTo>
                  <a:lnTo>
                    <a:pt x="914" y="1663"/>
                  </a:lnTo>
                  <a:lnTo>
                    <a:pt x="912" y="1663"/>
                  </a:lnTo>
                  <a:lnTo>
                    <a:pt x="912" y="1663"/>
                  </a:lnTo>
                  <a:lnTo>
                    <a:pt x="911" y="1663"/>
                  </a:lnTo>
                  <a:lnTo>
                    <a:pt x="909" y="1663"/>
                  </a:lnTo>
                  <a:lnTo>
                    <a:pt x="909" y="1663"/>
                  </a:lnTo>
                  <a:lnTo>
                    <a:pt x="908" y="1663"/>
                  </a:lnTo>
                  <a:lnTo>
                    <a:pt x="907" y="1664"/>
                  </a:lnTo>
                  <a:lnTo>
                    <a:pt x="906" y="1664"/>
                  </a:lnTo>
                  <a:lnTo>
                    <a:pt x="905" y="1664"/>
                  </a:lnTo>
                  <a:lnTo>
                    <a:pt x="904" y="1664"/>
                  </a:lnTo>
                  <a:lnTo>
                    <a:pt x="903" y="1664"/>
                  </a:lnTo>
                  <a:lnTo>
                    <a:pt x="901" y="1664"/>
                  </a:lnTo>
                  <a:lnTo>
                    <a:pt x="900" y="1664"/>
                  </a:lnTo>
                  <a:lnTo>
                    <a:pt x="899" y="1664"/>
                  </a:lnTo>
                  <a:lnTo>
                    <a:pt x="898" y="1664"/>
                  </a:lnTo>
                  <a:lnTo>
                    <a:pt x="897" y="1665"/>
                  </a:lnTo>
                  <a:lnTo>
                    <a:pt x="896" y="1665"/>
                  </a:lnTo>
                  <a:lnTo>
                    <a:pt x="896" y="1665"/>
                  </a:lnTo>
                  <a:lnTo>
                    <a:pt x="895" y="1665"/>
                  </a:lnTo>
                  <a:lnTo>
                    <a:pt x="894" y="1665"/>
                  </a:lnTo>
                  <a:lnTo>
                    <a:pt x="894" y="1665"/>
                  </a:lnTo>
                  <a:lnTo>
                    <a:pt x="893" y="1665"/>
                  </a:lnTo>
                  <a:lnTo>
                    <a:pt x="892" y="1665"/>
                  </a:lnTo>
                  <a:lnTo>
                    <a:pt x="891" y="1665"/>
                  </a:lnTo>
                  <a:lnTo>
                    <a:pt x="891" y="1665"/>
                  </a:lnTo>
                  <a:lnTo>
                    <a:pt x="890" y="1665"/>
                  </a:lnTo>
                  <a:lnTo>
                    <a:pt x="889" y="1665"/>
                  </a:lnTo>
                  <a:lnTo>
                    <a:pt x="887" y="1665"/>
                  </a:lnTo>
                  <a:lnTo>
                    <a:pt x="886" y="1665"/>
                  </a:lnTo>
                  <a:lnTo>
                    <a:pt x="886" y="1665"/>
                  </a:lnTo>
                  <a:lnTo>
                    <a:pt x="885" y="1665"/>
                  </a:lnTo>
                  <a:lnTo>
                    <a:pt x="883" y="1666"/>
                  </a:lnTo>
                  <a:lnTo>
                    <a:pt x="882" y="1666"/>
                  </a:lnTo>
                  <a:lnTo>
                    <a:pt x="881" y="1666"/>
                  </a:lnTo>
                  <a:lnTo>
                    <a:pt x="880" y="1666"/>
                  </a:lnTo>
                  <a:lnTo>
                    <a:pt x="879" y="1666"/>
                  </a:lnTo>
                  <a:lnTo>
                    <a:pt x="878" y="1666"/>
                  </a:lnTo>
                  <a:lnTo>
                    <a:pt x="876" y="1666"/>
                  </a:lnTo>
                  <a:lnTo>
                    <a:pt x="876" y="1666"/>
                  </a:lnTo>
                  <a:lnTo>
                    <a:pt x="876" y="1666"/>
                  </a:lnTo>
                  <a:lnTo>
                    <a:pt x="875" y="1666"/>
                  </a:lnTo>
                  <a:lnTo>
                    <a:pt x="873" y="1666"/>
                  </a:lnTo>
                  <a:lnTo>
                    <a:pt x="872" y="1666"/>
                  </a:lnTo>
                  <a:lnTo>
                    <a:pt x="871" y="1666"/>
                  </a:lnTo>
                  <a:lnTo>
                    <a:pt x="870" y="1667"/>
                  </a:lnTo>
                  <a:lnTo>
                    <a:pt x="870" y="1667"/>
                  </a:lnTo>
                  <a:lnTo>
                    <a:pt x="870" y="1667"/>
                  </a:lnTo>
                  <a:lnTo>
                    <a:pt x="868" y="1667"/>
                  </a:lnTo>
                  <a:lnTo>
                    <a:pt x="867" y="1667"/>
                  </a:lnTo>
                  <a:lnTo>
                    <a:pt x="866" y="1667"/>
                  </a:lnTo>
                  <a:lnTo>
                    <a:pt x="865" y="1667"/>
                  </a:lnTo>
                  <a:lnTo>
                    <a:pt x="865" y="1667"/>
                  </a:lnTo>
                  <a:lnTo>
                    <a:pt x="864" y="1667"/>
                  </a:lnTo>
                  <a:lnTo>
                    <a:pt x="863" y="1667"/>
                  </a:lnTo>
                  <a:lnTo>
                    <a:pt x="863" y="1667"/>
                  </a:lnTo>
                  <a:lnTo>
                    <a:pt x="861" y="1667"/>
                  </a:lnTo>
                  <a:lnTo>
                    <a:pt x="860" y="1667"/>
                  </a:lnTo>
                  <a:lnTo>
                    <a:pt x="860" y="1667"/>
                  </a:lnTo>
                  <a:lnTo>
                    <a:pt x="859" y="1667"/>
                  </a:lnTo>
                  <a:lnTo>
                    <a:pt x="859" y="1667"/>
                  </a:lnTo>
                  <a:lnTo>
                    <a:pt x="857" y="1667"/>
                  </a:lnTo>
                  <a:lnTo>
                    <a:pt x="856" y="1667"/>
                  </a:lnTo>
                  <a:lnTo>
                    <a:pt x="854" y="1667"/>
                  </a:lnTo>
                  <a:lnTo>
                    <a:pt x="853" y="1667"/>
                  </a:lnTo>
                  <a:lnTo>
                    <a:pt x="852" y="1667"/>
                  </a:lnTo>
                  <a:lnTo>
                    <a:pt x="852" y="1667"/>
                  </a:lnTo>
                  <a:lnTo>
                    <a:pt x="850" y="1667"/>
                  </a:lnTo>
                  <a:lnTo>
                    <a:pt x="849" y="1667"/>
                  </a:lnTo>
                  <a:lnTo>
                    <a:pt x="848" y="1667"/>
                  </a:lnTo>
                  <a:lnTo>
                    <a:pt x="846" y="1667"/>
                  </a:lnTo>
                  <a:lnTo>
                    <a:pt x="845" y="1668"/>
                  </a:lnTo>
                  <a:lnTo>
                    <a:pt x="844" y="1668"/>
                  </a:lnTo>
                  <a:lnTo>
                    <a:pt x="844" y="1668"/>
                  </a:lnTo>
                  <a:lnTo>
                    <a:pt x="843" y="1668"/>
                  </a:lnTo>
                  <a:lnTo>
                    <a:pt x="842" y="1668"/>
                  </a:lnTo>
                  <a:lnTo>
                    <a:pt x="842" y="1668"/>
                  </a:lnTo>
                  <a:lnTo>
                    <a:pt x="841" y="1668"/>
                  </a:lnTo>
                  <a:lnTo>
                    <a:pt x="840" y="1668"/>
                  </a:lnTo>
                  <a:lnTo>
                    <a:pt x="839" y="1668"/>
                  </a:lnTo>
                  <a:lnTo>
                    <a:pt x="839" y="1668"/>
                  </a:lnTo>
                  <a:lnTo>
                    <a:pt x="839" y="1668"/>
                  </a:lnTo>
                  <a:lnTo>
                    <a:pt x="838" y="1668"/>
                  </a:lnTo>
                  <a:lnTo>
                    <a:pt x="837" y="1668"/>
                  </a:lnTo>
                  <a:lnTo>
                    <a:pt x="835" y="1668"/>
                  </a:lnTo>
                  <a:lnTo>
                    <a:pt x="834" y="1668"/>
                  </a:lnTo>
                  <a:lnTo>
                    <a:pt x="834" y="1668"/>
                  </a:lnTo>
                  <a:lnTo>
                    <a:pt x="833" y="1668"/>
                  </a:lnTo>
                  <a:lnTo>
                    <a:pt x="832" y="1668"/>
                  </a:lnTo>
                  <a:lnTo>
                    <a:pt x="831" y="1668"/>
                  </a:lnTo>
                  <a:lnTo>
                    <a:pt x="830" y="1668"/>
                  </a:lnTo>
                  <a:lnTo>
                    <a:pt x="829" y="1668"/>
                  </a:lnTo>
                  <a:lnTo>
                    <a:pt x="829" y="1668"/>
                  </a:lnTo>
                  <a:lnTo>
                    <a:pt x="829" y="1668"/>
                  </a:lnTo>
                  <a:lnTo>
                    <a:pt x="828" y="1668"/>
                  </a:lnTo>
                  <a:lnTo>
                    <a:pt x="827" y="1668"/>
                  </a:lnTo>
                  <a:lnTo>
                    <a:pt x="826" y="1668"/>
                  </a:lnTo>
                  <a:lnTo>
                    <a:pt x="825" y="1668"/>
                  </a:lnTo>
                  <a:lnTo>
                    <a:pt x="824" y="1668"/>
                  </a:lnTo>
                  <a:lnTo>
                    <a:pt x="823" y="1668"/>
                  </a:lnTo>
                  <a:lnTo>
                    <a:pt x="822" y="1668"/>
                  </a:lnTo>
                  <a:lnTo>
                    <a:pt x="822" y="1668"/>
                  </a:lnTo>
                  <a:lnTo>
                    <a:pt x="821" y="1668"/>
                  </a:lnTo>
                  <a:lnTo>
                    <a:pt x="821" y="1668"/>
                  </a:lnTo>
                  <a:lnTo>
                    <a:pt x="820" y="1668"/>
                  </a:lnTo>
                  <a:lnTo>
                    <a:pt x="819" y="1668"/>
                  </a:lnTo>
                  <a:lnTo>
                    <a:pt x="818" y="1668"/>
                  </a:lnTo>
                  <a:lnTo>
                    <a:pt x="818" y="1668"/>
                  </a:lnTo>
                  <a:lnTo>
                    <a:pt x="818" y="1668"/>
                  </a:lnTo>
                  <a:lnTo>
                    <a:pt x="817" y="1668"/>
                  </a:lnTo>
                  <a:lnTo>
                    <a:pt x="816" y="1668"/>
                  </a:lnTo>
                  <a:lnTo>
                    <a:pt x="816" y="1668"/>
                  </a:lnTo>
                  <a:lnTo>
                    <a:pt x="815" y="1668"/>
                  </a:lnTo>
                  <a:lnTo>
                    <a:pt x="814" y="1668"/>
                  </a:lnTo>
                  <a:lnTo>
                    <a:pt x="813" y="1668"/>
                  </a:lnTo>
                  <a:lnTo>
                    <a:pt x="813" y="1668"/>
                  </a:lnTo>
                  <a:lnTo>
                    <a:pt x="812" y="1668"/>
                  </a:lnTo>
                  <a:lnTo>
                    <a:pt x="810" y="1668"/>
                  </a:lnTo>
                  <a:lnTo>
                    <a:pt x="809" y="1668"/>
                  </a:lnTo>
                  <a:lnTo>
                    <a:pt x="808" y="1668"/>
                  </a:lnTo>
                  <a:lnTo>
                    <a:pt x="807" y="1668"/>
                  </a:lnTo>
                  <a:lnTo>
                    <a:pt x="806" y="1668"/>
                  </a:lnTo>
                  <a:lnTo>
                    <a:pt x="806" y="1668"/>
                  </a:lnTo>
                  <a:lnTo>
                    <a:pt x="805" y="1668"/>
                  </a:lnTo>
                  <a:lnTo>
                    <a:pt x="804" y="1668"/>
                  </a:lnTo>
                  <a:lnTo>
                    <a:pt x="804" y="1668"/>
                  </a:lnTo>
                  <a:lnTo>
                    <a:pt x="803" y="1668"/>
                  </a:lnTo>
                  <a:lnTo>
                    <a:pt x="803" y="1668"/>
                  </a:lnTo>
                  <a:lnTo>
                    <a:pt x="802" y="1668"/>
                  </a:lnTo>
                  <a:lnTo>
                    <a:pt x="801" y="1667"/>
                  </a:lnTo>
                  <a:lnTo>
                    <a:pt x="799" y="1667"/>
                  </a:lnTo>
                  <a:lnTo>
                    <a:pt x="798" y="1667"/>
                  </a:lnTo>
                  <a:lnTo>
                    <a:pt x="796" y="1667"/>
                  </a:lnTo>
                  <a:lnTo>
                    <a:pt x="795" y="1667"/>
                  </a:lnTo>
                  <a:lnTo>
                    <a:pt x="795" y="1667"/>
                  </a:lnTo>
                  <a:lnTo>
                    <a:pt x="793" y="1667"/>
                  </a:lnTo>
                  <a:lnTo>
                    <a:pt x="792" y="1667"/>
                  </a:lnTo>
                  <a:lnTo>
                    <a:pt x="791" y="1667"/>
                  </a:lnTo>
                  <a:lnTo>
                    <a:pt x="789" y="1667"/>
                  </a:lnTo>
                  <a:lnTo>
                    <a:pt x="788" y="1667"/>
                  </a:lnTo>
                  <a:lnTo>
                    <a:pt x="787" y="1667"/>
                  </a:lnTo>
                  <a:lnTo>
                    <a:pt x="787" y="1667"/>
                  </a:lnTo>
                  <a:lnTo>
                    <a:pt x="785" y="1667"/>
                  </a:lnTo>
                  <a:lnTo>
                    <a:pt x="785" y="1667"/>
                  </a:lnTo>
                  <a:lnTo>
                    <a:pt x="783" y="1667"/>
                  </a:lnTo>
                  <a:lnTo>
                    <a:pt x="783" y="1667"/>
                  </a:lnTo>
                  <a:lnTo>
                    <a:pt x="782" y="1667"/>
                  </a:lnTo>
                  <a:lnTo>
                    <a:pt x="782" y="1667"/>
                  </a:lnTo>
                  <a:lnTo>
                    <a:pt x="781" y="1667"/>
                  </a:lnTo>
                  <a:lnTo>
                    <a:pt x="780" y="1667"/>
                  </a:lnTo>
                  <a:lnTo>
                    <a:pt x="780" y="1667"/>
                  </a:lnTo>
                  <a:lnTo>
                    <a:pt x="778" y="1667"/>
                  </a:lnTo>
                  <a:lnTo>
                    <a:pt x="777" y="1667"/>
                  </a:lnTo>
                  <a:lnTo>
                    <a:pt x="776" y="1667"/>
                  </a:lnTo>
                  <a:lnTo>
                    <a:pt x="776" y="1667"/>
                  </a:lnTo>
                  <a:lnTo>
                    <a:pt x="775" y="1666"/>
                  </a:lnTo>
                  <a:lnTo>
                    <a:pt x="774" y="1666"/>
                  </a:lnTo>
                  <a:lnTo>
                    <a:pt x="773" y="1666"/>
                  </a:lnTo>
                  <a:lnTo>
                    <a:pt x="771" y="1666"/>
                  </a:lnTo>
                  <a:lnTo>
                    <a:pt x="771" y="1666"/>
                  </a:lnTo>
                  <a:lnTo>
                    <a:pt x="770" y="1666"/>
                  </a:lnTo>
                  <a:lnTo>
                    <a:pt x="770" y="1666"/>
                  </a:lnTo>
                  <a:lnTo>
                    <a:pt x="769" y="1666"/>
                  </a:lnTo>
                  <a:lnTo>
                    <a:pt x="767" y="1666"/>
                  </a:lnTo>
                  <a:lnTo>
                    <a:pt x="766" y="1666"/>
                  </a:lnTo>
                  <a:lnTo>
                    <a:pt x="765" y="1666"/>
                  </a:lnTo>
                  <a:lnTo>
                    <a:pt x="765" y="1666"/>
                  </a:lnTo>
                  <a:lnTo>
                    <a:pt x="763" y="1665"/>
                  </a:lnTo>
                  <a:lnTo>
                    <a:pt x="762" y="1665"/>
                  </a:lnTo>
                  <a:lnTo>
                    <a:pt x="761" y="1665"/>
                  </a:lnTo>
                  <a:lnTo>
                    <a:pt x="760" y="1665"/>
                  </a:lnTo>
                  <a:lnTo>
                    <a:pt x="759" y="1665"/>
                  </a:lnTo>
                  <a:lnTo>
                    <a:pt x="757" y="1665"/>
                  </a:lnTo>
                  <a:lnTo>
                    <a:pt x="757" y="1665"/>
                  </a:lnTo>
                  <a:lnTo>
                    <a:pt x="756" y="1665"/>
                  </a:lnTo>
                  <a:lnTo>
                    <a:pt x="755" y="1665"/>
                  </a:lnTo>
                  <a:lnTo>
                    <a:pt x="754" y="1665"/>
                  </a:lnTo>
                  <a:lnTo>
                    <a:pt x="754" y="1665"/>
                  </a:lnTo>
                  <a:lnTo>
                    <a:pt x="753" y="1665"/>
                  </a:lnTo>
                  <a:lnTo>
                    <a:pt x="752" y="1665"/>
                  </a:lnTo>
                  <a:lnTo>
                    <a:pt x="751" y="1665"/>
                  </a:lnTo>
                  <a:lnTo>
                    <a:pt x="750" y="1665"/>
                  </a:lnTo>
                  <a:lnTo>
                    <a:pt x="749" y="1664"/>
                  </a:lnTo>
                  <a:lnTo>
                    <a:pt x="748" y="1664"/>
                  </a:lnTo>
                  <a:lnTo>
                    <a:pt x="747" y="1664"/>
                  </a:lnTo>
                  <a:lnTo>
                    <a:pt x="745" y="1664"/>
                  </a:lnTo>
                  <a:lnTo>
                    <a:pt x="745" y="1664"/>
                  </a:lnTo>
                  <a:lnTo>
                    <a:pt x="743" y="1664"/>
                  </a:lnTo>
                  <a:lnTo>
                    <a:pt x="743" y="1664"/>
                  </a:lnTo>
                  <a:lnTo>
                    <a:pt x="742" y="1664"/>
                  </a:lnTo>
                  <a:lnTo>
                    <a:pt x="741" y="1664"/>
                  </a:lnTo>
                  <a:lnTo>
                    <a:pt x="740" y="1664"/>
                  </a:lnTo>
                  <a:lnTo>
                    <a:pt x="739" y="1664"/>
                  </a:lnTo>
                  <a:lnTo>
                    <a:pt x="738" y="1663"/>
                  </a:lnTo>
                  <a:lnTo>
                    <a:pt x="737" y="1663"/>
                  </a:lnTo>
                  <a:lnTo>
                    <a:pt x="735" y="1663"/>
                  </a:lnTo>
                  <a:lnTo>
                    <a:pt x="734" y="1663"/>
                  </a:lnTo>
                  <a:lnTo>
                    <a:pt x="733" y="1663"/>
                  </a:lnTo>
                  <a:lnTo>
                    <a:pt x="733" y="1663"/>
                  </a:lnTo>
                  <a:lnTo>
                    <a:pt x="732" y="1663"/>
                  </a:lnTo>
                  <a:lnTo>
                    <a:pt x="731" y="1662"/>
                  </a:lnTo>
                  <a:lnTo>
                    <a:pt x="729" y="1662"/>
                  </a:lnTo>
                  <a:lnTo>
                    <a:pt x="729" y="1662"/>
                  </a:lnTo>
                  <a:lnTo>
                    <a:pt x="727" y="1662"/>
                  </a:lnTo>
                  <a:lnTo>
                    <a:pt x="727" y="1662"/>
                  </a:lnTo>
                  <a:lnTo>
                    <a:pt x="726" y="1662"/>
                  </a:lnTo>
                  <a:lnTo>
                    <a:pt x="726" y="1662"/>
                  </a:lnTo>
                  <a:lnTo>
                    <a:pt x="725" y="1662"/>
                  </a:lnTo>
                  <a:lnTo>
                    <a:pt x="723" y="1662"/>
                  </a:lnTo>
                  <a:lnTo>
                    <a:pt x="722" y="1661"/>
                  </a:lnTo>
                  <a:lnTo>
                    <a:pt x="721" y="1661"/>
                  </a:lnTo>
                  <a:lnTo>
                    <a:pt x="719" y="1661"/>
                  </a:lnTo>
                  <a:lnTo>
                    <a:pt x="717" y="1661"/>
                  </a:lnTo>
                  <a:lnTo>
                    <a:pt x="717" y="1661"/>
                  </a:lnTo>
                  <a:lnTo>
                    <a:pt x="716" y="1661"/>
                  </a:lnTo>
                  <a:lnTo>
                    <a:pt x="715" y="1661"/>
                  </a:lnTo>
                  <a:lnTo>
                    <a:pt x="713" y="1660"/>
                  </a:lnTo>
                  <a:lnTo>
                    <a:pt x="712" y="1660"/>
                  </a:lnTo>
                  <a:lnTo>
                    <a:pt x="711" y="1660"/>
                  </a:lnTo>
                  <a:lnTo>
                    <a:pt x="709" y="1660"/>
                  </a:lnTo>
                  <a:lnTo>
                    <a:pt x="708" y="1659"/>
                  </a:lnTo>
                  <a:lnTo>
                    <a:pt x="706" y="1659"/>
                  </a:lnTo>
                  <a:lnTo>
                    <a:pt x="705" y="1659"/>
                  </a:lnTo>
                  <a:lnTo>
                    <a:pt x="704" y="1659"/>
                  </a:lnTo>
                  <a:lnTo>
                    <a:pt x="702" y="1659"/>
                  </a:lnTo>
                  <a:lnTo>
                    <a:pt x="702" y="1659"/>
                  </a:lnTo>
                  <a:lnTo>
                    <a:pt x="701" y="1659"/>
                  </a:lnTo>
                  <a:lnTo>
                    <a:pt x="700" y="1658"/>
                  </a:lnTo>
                  <a:lnTo>
                    <a:pt x="698" y="1658"/>
                  </a:lnTo>
                  <a:lnTo>
                    <a:pt x="697" y="1658"/>
                  </a:lnTo>
                  <a:lnTo>
                    <a:pt x="695" y="1658"/>
                  </a:lnTo>
                  <a:lnTo>
                    <a:pt x="694" y="1658"/>
                  </a:lnTo>
                  <a:lnTo>
                    <a:pt x="693" y="1657"/>
                  </a:lnTo>
                  <a:lnTo>
                    <a:pt x="691" y="1657"/>
                  </a:lnTo>
                  <a:lnTo>
                    <a:pt x="690" y="1657"/>
                  </a:lnTo>
                  <a:lnTo>
                    <a:pt x="689" y="1657"/>
                  </a:lnTo>
                  <a:lnTo>
                    <a:pt x="688" y="1657"/>
                  </a:lnTo>
                  <a:lnTo>
                    <a:pt x="687" y="1656"/>
                  </a:lnTo>
                  <a:lnTo>
                    <a:pt x="687" y="1656"/>
                  </a:lnTo>
                  <a:lnTo>
                    <a:pt x="685" y="1656"/>
                  </a:lnTo>
                  <a:lnTo>
                    <a:pt x="684" y="1656"/>
                  </a:lnTo>
                  <a:lnTo>
                    <a:pt x="683" y="1656"/>
                  </a:lnTo>
                  <a:lnTo>
                    <a:pt x="681" y="1655"/>
                  </a:lnTo>
                  <a:lnTo>
                    <a:pt x="680" y="1655"/>
                  </a:lnTo>
                  <a:lnTo>
                    <a:pt x="680" y="1655"/>
                  </a:lnTo>
                  <a:lnTo>
                    <a:pt x="679" y="1655"/>
                  </a:lnTo>
                  <a:lnTo>
                    <a:pt x="679" y="1655"/>
                  </a:lnTo>
                  <a:lnTo>
                    <a:pt x="677" y="1655"/>
                  </a:lnTo>
                  <a:lnTo>
                    <a:pt x="676" y="1654"/>
                  </a:lnTo>
                  <a:lnTo>
                    <a:pt x="675" y="1654"/>
                  </a:lnTo>
                  <a:lnTo>
                    <a:pt x="675" y="1654"/>
                  </a:lnTo>
                  <a:lnTo>
                    <a:pt x="674" y="1654"/>
                  </a:lnTo>
                  <a:lnTo>
                    <a:pt x="673" y="1654"/>
                  </a:lnTo>
                  <a:lnTo>
                    <a:pt x="672" y="1654"/>
                  </a:lnTo>
                  <a:lnTo>
                    <a:pt x="671" y="1653"/>
                  </a:lnTo>
                  <a:lnTo>
                    <a:pt x="669" y="1653"/>
                  </a:lnTo>
                  <a:lnTo>
                    <a:pt x="668" y="1653"/>
                  </a:lnTo>
                  <a:lnTo>
                    <a:pt x="666" y="1653"/>
                  </a:lnTo>
                  <a:lnTo>
                    <a:pt x="665" y="1652"/>
                  </a:lnTo>
                  <a:lnTo>
                    <a:pt x="665" y="1652"/>
                  </a:lnTo>
                  <a:lnTo>
                    <a:pt x="664" y="1652"/>
                  </a:lnTo>
                  <a:lnTo>
                    <a:pt x="663" y="1652"/>
                  </a:lnTo>
                  <a:lnTo>
                    <a:pt x="662" y="1652"/>
                  </a:lnTo>
                  <a:lnTo>
                    <a:pt x="662" y="1651"/>
                  </a:lnTo>
                  <a:lnTo>
                    <a:pt x="661" y="1651"/>
                  </a:lnTo>
                  <a:lnTo>
                    <a:pt x="660" y="1651"/>
                  </a:lnTo>
                  <a:lnTo>
                    <a:pt x="660" y="1651"/>
                  </a:lnTo>
                  <a:lnTo>
                    <a:pt x="659" y="1651"/>
                  </a:lnTo>
                  <a:lnTo>
                    <a:pt x="658" y="1651"/>
                  </a:lnTo>
                  <a:lnTo>
                    <a:pt x="657" y="1651"/>
                  </a:lnTo>
                  <a:lnTo>
                    <a:pt x="655" y="1650"/>
                  </a:lnTo>
                  <a:lnTo>
                    <a:pt x="654" y="1650"/>
                  </a:lnTo>
                  <a:lnTo>
                    <a:pt x="653" y="1650"/>
                  </a:lnTo>
                  <a:lnTo>
                    <a:pt x="652" y="1650"/>
                  </a:lnTo>
                  <a:lnTo>
                    <a:pt x="651" y="1649"/>
                  </a:lnTo>
                  <a:lnTo>
                    <a:pt x="650" y="1649"/>
                  </a:lnTo>
                  <a:lnTo>
                    <a:pt x="649" y="1649"/>
                  </a:lnTo>
                  <a:lnTo>
                    <a:pt x="649" y="1649"/>
                  </a:lnTo>
                  <a:lnTo>
                    <a:pt x="648" y="1648"/>
                  </a:lnTo>
                  <a:lnTo>
                    <a:pt x="646" y="1648"/>
                  </a:lnTo>
                  <a:lnTo>
                    <a:pt x="645" y="1648"/>
                  </a:lnTo>
                  <a:lnTo>
                    <a:pt x="644" y="1648"/>
                  </a:lnTo>
                  <a:lnTo>
                    <a:pt x="643" y="1648"/>
                  </a:lnTo>
                  <a:lnTo>
                    <a:pt x="642" y="1647"/>
                  </a:lnTo>
                  <a:lnTo>
                    <a:pt x="641" y="1647"/>
                  </a:lnTo>
                  <a:lnTo>
                    <a:pt x="640" y="1647"/>
                  </a:lnTo>
                  <a:lnTo>
                    <a:pt x="639" y="1647"/>
                  </a:lnTo>
                  <a:lnTo>
                    <a:pt x="637" y="1646"/>
                  </a:lnTo>
                  <a:lnTo>
                    <a:pt x="636" y="1646"/>
                  </a:lnTo>
                  <a:lnTo>
                    <a:pt x="635" y="1646"/>
                  </a:lnTo>
                  <a:lnTo>
                    <a:pt x="635" y="1646"/>
                  </a:lnTo>
                  <a:lnTo>
                    <a:pt x="635" y="1646"/>
                  </a:lnTo>
                  <a:lnTo>
                    <a:pt x="633" y="1645"/>
                  </a:lnTo>
                  <a:lnTo>
                    <a:pt x="633" y="1645"/>
                  </a:lnTo>
                  <a:lnTo>
                    <a:pt x="632" y="1645"/>
                  </a:lnTo>
                  <a:lnTo>
                    <a:pt x="630" y="1645"/>
                  </a:lnTo>
                  <a:lnTo>
                    <a:pt x="629" y="1644"/>
                  </a:lnTo>
                  <a:lnTo>
                    <a:pt x="627" y="1644"/>
                  </a:lnTo>
                  <a:lnTo>
                    <a:pt x="627" y="1644"/>
                  </a:lnTo>
                  <a:lnTo>
                    <a:pt x="626" y="1643"/>
                  </a:lnTo>
                  <a:lnTo>
                    <a:pt x="625" y="1643"/>
                  </a:lnTo>
                  <a:lnTo>
                    <a:pt x="624" y="1643"/>
                  </a:lnTo>
                  <a:lnTo>
                    <a:pt x="623" y="1643"/>
                  </a:lnTo>
                  <a:lnTo>
                    <a:pt x="621" y="1642"/>
                  </a:lnTo>
                  <a:lnTo>
                    <a:pt x="621" y="1642"/>
                  </a:lnTo>
                  <a:lnTo>
                    <a:pt x="619" y="1642"/>
                  </a:lnTo>
                  <a:lnTo>
                    <a:pt x="618" y="1642"/>
                  </a:lnTo>
                  <a:lnTo>
                    <a:pt x="617" y="1641"/>
                  </a:lnTo>
                  <a:lnTo>
                    <a:pt x="616" y="1641"/>
                  </a:lnTo>
                  <a:lnTo>
                    <a:pt x="615" y="1641"/>
                  </a:lnTo>
                  <a:lnTo>
                    <a:pt x="614" y="1640"/>
                  </a:lnTo>
                  <a:lnTo>
                    <a:pt x="614" y="1640"/>
                  </a:lnTo>
                  <a:lnTo>
                    <a:pt x="612" y="1640"/>
                  </a:lnTo>
                  <a:lnTo>
                    <a:pt x="611" y="1640"/>
                  </a:lnTo>
                  <a:lnTo>
                    <a:pt x="610" y="1639"/>
                  </a:lnTo>
                  <a:lnTo>
                    <a:pt x="609" y="1639"/>
                  </a:lnTo>
                  <a:lnTo>
                    <a:pt x="609" y="1639"/>
                  </a:lnTo>
                  <a:lnTo>
                    <a:pt x="608" y="1639"/>
                  </a:lnTo>
                  <a:lnTo>
                    <a:pt x="607" y="1639"/>
                  </a:lnTo>
                  <a:lnTo>
                    <a:pt x="607" y="1639"/>
                  </a:lnTo>
                  <a:lnTo>
                    <a:pt x="606" y="1638"/>
                  </a:lnTo>
                  <a:lnTo>
                    <a:pt x="606" y="1638"/>
                  </a:lnTo>
                  <a:lnTo>
                    <a:pt x="605" y="1638"/>
                  </a:lnTo>
                  <a:lnTo>
                    <a:pt x="604" y="1638"/>
                  </a:lnTo>
                  <a:lnTo>
                    <a:pt x="603" y="1637"/>
                  </a:lnTo>
                  <a:lnTo>
                    <a:pt x="601" y="1637"/>
                  </a:lnTo>
                  <a:lnTo>
                    <a:pt x="600" y="1637"/>
                  </a:lnTo>
                  <a:lnTo>
                    <a:pt x="599" y="1636"/>
                  </a:lnTo>
                  <a:lnTo>
                    <a:pt x="599" y="1636"/>
                  </a:lnTo>
                  <a:lnTo>
                    <a:pt x="598" y="1636"/>
                  </a:lnTo>
                  <a:lnTo>
                    <a:pt x="598" y="1636"/>
                  </a:lnTo>
                  <a:lnTo>
                    <a:pt x="597" y="1636"/>
                  </a:lnTo>
                  <a:lnTo>
                    <a:pt x="596" y="1635"/>
                  </a:lnTo>
                  <a:lnTo>
                    <a:pt x="595" y="1635"/>
                  </a:lnTo>
                  <a:lnTo>
                    <a:pt x="593" y="1634"/>
                  </a:lnTo>
                  <a:lnTo>
                    <a:pt x="592" y="1634"/>
                  </a:lnTo>
                  <a:lnTo>
                    <a:pt x="591" y="1634"/>
                  </a:lnTo>
                  <a:lnTo>
                    <a:pt x="591" y="1634"/>
                  </a:lnTo>
                  <a:lnTo>
                    <a:pt x="590" y="1634"/>
                  </a:lnTo>
                  <a:lnTo>
                    <a:pt x="589" y="1633"/>
                  </a:lnTo>
                  <a:lnTo>
                    <a:pt x="587" y="1633"/>
                  </a:lnTo>
                  <a:lnTo>
                    <a:pt x="586" y="1632"/>
                  </a:lnTo>
                  <a:lnTo>
                    <a:pt x="586" y="1632"/>
                  </a:lnTo>
                  <a:lnTo>
                    <a:pt x="584" y="1632"/>
                  </a:lnTo>
                  <a:lnTo>
                    <a:pt x="583" y="1632"/>
                  </a:lnTo>
                  <a:lnTo>
                    <a:pt x="582" y="1631"/>
                  </a:lnTo>
                  <a:lnTo>
                    <a:pt x="580" y="1631"/>
                  </a:lnTo>
                  <a:lnTo>
                    <a:pt x="580" y="1631"/>
                  </a:lnTo>
                  <a:lnTo>
                    <a:pt x="579" y="1630"/>
                  </a:lnTo>
                  <a:lnTo>
                    <a:pt x="579" y="1630"/>
                  </a:lnTo>
                  <a:lnTo>
                    <a:pt x="577" y="1630"/>
                  </a:lnTo>
                  <a:lnTo>
                    <a:pt x="576" y="1629"/>
                  </a:lnTo>
                  <a:lnTo>
                    <a:pt x="575" y="1629"/>
                  </a:lnTo>
                  <a:lnTo>
                    <a:pt x="574" y="1629"/>
                  </a:lnTo>
                  <a:lnTo>
                    <a:pt x="573" y="1628"/>
                  </a:lnTo>
                  <a:lnTo>
                    <a:pt x="572" y="1628"/>
                  </a:lnTo>
                  <a:lnTo>
                    <a:pt x="571" y="1628"/>
                  </a:lnTo>
                  <a:lnTo>
                    <a:pt x="570" y="1628"/>
                  </a:lnTo>
                  <a:lnTo>
                    <a:pt x="569" y="1627"/>
                  </a:lnTo>
                  <a:lnTo>
                    <a:pt x="569" y="1627"/>
                  </a:lnTo>
                  <a:lnTo>
                    <a:pt x="568" y="1626"/>
                  </a:lnTo>
                  <a:lnTo>
                    <a:pt x="567" y="1626"/>
                  </a:lnTo>
                  <a:lnTo>
                    <a:pt x="567" y="1626"/>
                  </a:lnTo>
                  <a:lnTo>
                    <a:pt x="566" y="1626"/>
                  </a:lnTo>
                  <a:lnTo>
                    <a:pt x="565" y="1626"/>
                  </a:lnTo>
                  <a:lnTo>
                    <a:pt x="564" y="1625"/>
                  </a:lnTo>
                  <a:lnTo>
                    <a:pt x="563" y="1625"/>
                  </a:lnTo>
                  <a:lnTo>
                    <a:pt x="562" y="1625"/>
                  </a:lnTo>
                  <a:lnTo>
                    <a:pt x="562" y="1625"/>
                  </a:lnTo>
                  <a:lnTo>
                    <a:pt x="562" y="1625"/>
                  </a:lnTo>
                  <a:lnTo>
                    <a:pt x="561" y="1624"/>
                  </a:lnTo>
                  <a:lnTo>
                    <a:pt x="560" y="1624"/>
                  </a:lnTo>
                  <a:lnTo>
                    <a:pt x="559" y="1624"/>
                  </a:lnTo>
                  <a:lnTo>
                    <a:pt x="558" y="1623"/>
                  </a:lnTo>
                  <a:lnTo>
                    <a:pt x="557" y="1623"/>
                  </a:lnTo>
                  <a:lnTo>
                    <a:pt x="556" y="1623"/>
                  </a:lnTo>
                  <a:lnTo>
                    <a:pt x="556" y="1623"/>
                  </a:lnTo>
                  <a:lnTo>
                    <a:pt x="554" y="1622"/>
                  </a:lnTo>
                  <a:lnTo>
                    <a:pt x="553" y="1621"/>
                  </a:lnTo>
                  <a:lnTo>
                    <a:pt x="551" y="1621"/>
                  </a:lnTo>
                  <a:lnTo>
                    <a:pt x="550" y="1621"/>
                  </a:lnTo>
                  <a:lnTo>
                    <a:pt x="549" y="1620"/>
                  </a:lnTo>
                  <a:lnTo>
                    <a:pt x="547" y="1620"/>
                  </a:lnTo>
                  <a:lnTo>
                    <a:pt x="546" y="1619"/>
                  </a:lnTo>
                  <a:lnTo>
                    <a:pt x="546" y="1619"/>
                  </a:lnTo>
                  <a:lnTo>
                    <a:pt x="545" y="1619"/>
                  </a:lnTo>
                  <a:lnTo>
                    <a:pt x="545" y="1618"/>
                  </a:lnTo>
                  <a:lnTo>
                    <a:pt x="544" y="1618"/>
                  </a:lnTo>
                  <a:lnTo>
                    <a:pt x="543" y="1618"/>
                  </a:lnTo>
                  <a:lnTo>
                    <a:pt x="543" y="1618"/>
                  </a:lnTo>
                  <a:lnTo>
                    <a:pt x="542" y="1618"/>
                  </a:lnTo>
                  <a:lnTo>
                    <a:pt x="541" y="1617"/>
                  </a:lnTo>
                  <a:lnTo>
                    <a:pt x="540" y="1617"/>
                  </a:lnTo>
                  <a:lnTo>
                    <a:pt x="539" y="1617"/>
                  </a:lnTo>
                  <a:lnTo>
                    <a:pt x="538" y="1616"/>
                  </a:lnTo>
                  <a:lnTo>
                    <a:pt x="536" y="1616"/>
                  </a:lnTo>
                  <a:lnTo>
                    <a:pt x="535" y="1615"/>
                  </a:lnTo>
                  <a:lnTo>
                    <a:pt x="534" y="1615"/>
                  </a:lnTo>
                  <a:lnTo>
                    <a:pt x="533" y="1614"/>
                  </a:lnTo>
                  <a:lnTo>
                    <a:pt x="532" y="1614"/>
                  </a:lnTo>
                  <a:lnTo>
                    <a:pt x="532" y="1614"/>
                  </a:lnTo>
                  <a:lnTo>
                    <a:pt x="530" y="1613"/>
                  </a:lnTo>
                  <a:lnTo>
                    <a:pt x="530" y="1613"/>
                  </a:lnTo>
                  <a:lnTo>
                    <a:pt x="529" y="1613"/>
                  </a:lnTo>
                  <a:lnTo>
                    <a:pt x="528" y="1612"/>
                  </a:lnTo>
                  <a:lnTo>
                    <a:pt x="527" y="1612"/>
                  </a:lnTo>
                  <a:lnTo>
                    <a:pt x="526" y="1612"/>
                  </a:lnTo>
                  <a:lnTo>
                    <a:pt x="525" y="1611"/>
                  </a:lnTo>
                  <a:lnTo>
                    <a:pt x="524" y="1611"/>
                  </a:lnTo>
                  <a:lnTo>
                    <a:pt x="523" y="1610"/>
                  </a:lnTo>
                  <a:lnTo>
                    <a:pt x="522" y="1610"/>
                  </a:lnTo>
                  <a:lnTo>
                    <a:pt x="521" y="1610"/>
                  </a:lnTo>
                  <a:lnTo>
                    <a:pt x="520" y="1609"/>
                  </a:lnTo>
                  <a:lnTo>
                    <a:pt x="519" y="1609"/>
                  </a:lnTo>
                  <a:lnTo>
                    <a:pt x="518" y="1609"/>
                  </a:lnTo>
                  <a:lnTo>
                    <a:pt x="517" y="1608"/>
                  </a:lnTo>
                  <a:lnTo>
                    <a:pt x="517" y="1608"/>
                  </a:lnTo>
                  <a:lnTo>
                    <a:pt x="516" y="1607"/>
                  </a:lnTo>
                  <a:lnTo>
                    <a:pt x="515" y="1607"/>
                  </a:lnTo>
                  <a:lnTo>
                    <a:pt x="514" y="1607"/>
                  </a:lnTo>
                  <a:lnTo>
                    <a:pt x="513" y="1606"/>
                  </a:lnTo>
                  <a:lnTo>
                    <a:pt x="512" y="1606"/>
                  </a:lnTo>
                  <a:lnTo>
                    <a:pt x="511" y="1606"/>
                  </a:lnTo>
                  <a:lnTo>
                    <a:pt x="510" y="1605"/>
                  </a:lnTo>
                  <a:lnTo>
                    <a:pt x="509" y="1604"/>
                  </a:lnTo>
                  <a:lnTo>
                    <a:pt x="508" y="1604"/>
                  </a:lnTo>
                  <a:lnTo>
                    <a:pt x="507" y="1604"/>
                  </a:lnTo>
                  <a:lnTo>
                    <a:pt x="506" y="1603"/>
                  </a:lnTo>
                  <a:lnTo>
                    <a:pt x="505" y="1603"/>
                  </a:lnTo>
                  <a:lnTo>
                    <a:pt x="503" y="1602"/>
                  </a:lnTo>
                  <a:lnTo>
                    <a:pt x="502" y="1602"/>
                  </a:lnTo>
                  <a:lnTo>
                    <a:pt x="500" y="1601"/>
                  </a:lnTo>
                  <a:lnTo>
                    <a:pt x="499" y="1601"/>
                  </a:lnTo>
                  <a:lnTo>
                    <a:pt x="499" y="1600"/>
                  </a:lnTo>
                  <a:lnTo>
                    <a:pt x="497" y="1599"/>
                  </a:lnTo>
                  <a:lnTo>
                    <a:pt x="496" y="1599"/>
                  </a:lnTo>
                  <a:lnTo>
                    <a:pt x="495" y="1599"/>
                  </a:lnTo>
                  <a:lnTo>
                    <a:pt x="495" y="1598"/>
                  </a:lnTo>
                  <a:lnTo>
                    <a:pt x="494" y="1598"/>
                  </a:lnTo>
                  <a:lnTo>
                    <a:pt x="493" y="1598"/>
                  </a:lnTo>
                  <a:lnTo>
                    <a:pt x="492" y="1598"/>
                  </a:lnTo>
                  <a:lnTo>
                    <a:pt x="491" y="1597"/>
                  </a:lnTo>
                  <a:lnTo>
                    <a:pt x="490" y="1596"/>
                  </a:lnTo>
                  <a:lnTo>
                    <a:pt x="489" y="1596"/>
                  </a:lnTo>
                  <a:lnTo>
                    <a:pt x="488" y="1596"/>
                  </a:lnTo>
                  <a:lnTo>
                    <a:pt x="488" y="1595"/>
                  </a:lnTo>
                  <a:lnTo>
                    <a:pt x="487" y="1595"/>
                  </a:lnTo>
                  <a:lnTo>
                    <a:pt x="486" y="1595"/>
                  </a:lnTo>
                  <a:lnTo>
                    <a:pt x="485" y="1594"/>
                  </a:lnTo>
                  <a:lnTo>
                    <a:pt x="484" y="1594"/>
                  </a:lnTo>
                  <a:lnTo>
                    <a:pt x="483" y="1593"/>
                  </a:lnTo>
                  <a:lnTo>
                    <a:pt x="482" y="1593"/>
                  </a:lnTo>
                  <a:lnTo>
                    <a:pt x="481" y="1592"/>
                  </a:lnTo>
                  <a:lnTo>
                    <a:pt x="480" y="1592"/>
                  </a:lnTo>
                  <a:lnTo>
                    <a:pt x="480" y="1592"/>
                  </a:lnTo>
                  <a:lnTo>
                    <a:pt x="480" y="1592"/>
                  </a:lnTo>
                  <a:lnTo>
                    <a:pt x="478" y="1591"/>
                  </a:lnTo>
                  <a:lnTo>
                    <a:pt x="477" y="1590"/>
                  </a:lnTo>
                  <a:lnTo>
                    <a:pt x="477" y="1590"/>
                  </a:lnTo>
                  <a:lnTo>
                    <a:pt x="475" y="1590"/>
                  </a:lnTo>
                  <a:lnTo>
                    <a:pt x="474" y="1589"/>
                  </a:lnTo>
                  <a:lnTo>
                    <a:pt x="473" y="1588"/>
                  </a:lnTo>
                  <a:lnTo>
                    <a:pt x="471" y="1588"/>
                  </a:lnTo>
                  <a:lnTo>
                    <a:pt x="470" y="1587"/>
                  </a:lnTo>
                  <a:lnTo>
                    <a:pt x="469" y="1586"/>
                  </a:lnTo>
                  <a:lnTo>
                    <a:pt x="467" y="1586"/>
                  </a:lnTo>
                  <a:lnTo>
                    <a:pt x="466" y="1585"/>
                  </a:lnTo>
                  <a:lnTo>
                    <a:pt x="465" y="1585"/>
                  </a:lnTo>
                  <a:lnTo>
                    <a:pt x="464" y="1584"/>
                  </a:lnTo>
                  <a:lnTo>
                    <a:pt x="463" y="1584"/>
                  </a:lnTo>
                  <a:lnTo>
                    <a:pt x="463" y="1584"/>
                  </a:lnTo>
                  <a:lnTo>
                    <a:pt x="461" y="1583"/>
                  </a:lnTo>
                  <a:lnTo>
                    <a:pt x="461" y="1582"/>
                  </a:lnTo>
                  <a:lnTo>
                    <a:pt x="460" y="1582"/>
                  </a:lnTo>
                  <a:lnTo>
                    <a:pt x="459" y="1582"/>
                  </a:lnTo>
                  <a:lnTo>
                    <a:pt x="458" y="1581"/>
                  </a:lnTo>
                  <a:lnTo>
                    <a:pt x="457" y="1581"/>
                  </a:lnTo>
                  <a:lnTo>
                    <a:pt x="456" y="1581"/>
                  </a:lnTo>
                  <a:lnTo>
                    <a:pt x="456" y="1580"/>
                  </a:lnTo>
                  <a:lnTo>
                    <a:pt x="455" y="1579"/>
                  </a:lnTo>
                  <a:lnTo>
                    <a:pt x="453" y="1579"/>
                  </a:lnTo>
                  <a:lnTo>
                    <a:pt x="453" y="1579"/>
                  </a:lnTo>
                  <a:lnTo>
                    <a:pt x="452" y="1578"/>
                  </a:lnTo>
                  <a:lnTo>
                    <a:pt x="451" y="1577"/>
                  </a:lnTo>
                  <a:lnTo>
                    <a:pt x="449" y="1577"/>
                  </a:lnTo>
                  <a:lnTo>
                    <a:pt x="448" y="1576"/>
                  </a:lnTo>
                  <a:lnTo>
                    <a:pt x="447" y="1576"/>
                  </a:lnTo>
                  <a:lnTo>
                    <a:pt x="446" y="1575"/>
                  </a:lnTo>
                  <a:lnTo>
                    <a:pt x="445" y="1575"/>
                  </a:lnTo>
                  <a:lnTo>
                    <a:pt x="445" y="1574"/>
                  </a:lnTo>
                  <a:lnTo>
                    <a:pt x="444" y="1574"/>
                  </a:lnTo>
                  <a:lnTo>
                    <a:pt x="444" y="1574"/>
                  </a:lnTo>
                  <a:lnTo>
                    <a:pt x="443" y="1574"/>
                  </a:lnTo>
                  <a:lnTo>
                    <a:pt x="442" y="1573"/>
                  </a:lnTo>
                  <a:lnTo>
                    <a:pt x="441" y="1573"/>
                  </a:lnTo>
                  <a:lnTo>
                    <a:pt x="440" y="1572"/>
                  </a:lnTo>
                  <a:lnTo>
                    <a:pt x="438" y="1571"/>
                  </a:lnTo>
                  <a:lnTo>
                    <a:pt x="437" y="1570"/>
                  </a:lnTo>
                  <a:lnTo>
                    <a:pt x="436" y="1570"/>
                  </a:lnTo>
                  <a:lnTo>
                    <a:pt x="435" y="1569"/>
                  </a:lnTo>
                  <a:lnTo>
                    <a:pt x="435" y="1569"/>
                  </a:lnTo>
                  <a:lnTo>
                    <a:pt x="434" y="1569"/>
                  </a:lnTo>
                  <a:lnTo>
                    <a:pt x="434" y="1569"/>
                  </a:lnTo>
                  <a:lnTo>
                    <a:pt x="433" y="1568"/>
                  </a:lnTo>
                  <a:lnTo>
                    <a:pt x="432" y="1568"/>
                  </a:lnTo>
                  <a:lnTo>
                    <a:pt x="432" y="1568"/>
                  </a:lnTo>
                  <a:lnTo>
                    <a:pt x="431" y="1567"/>
                  </a:lnTo>
                  <a:lnTo>
                    <a:pt x="430" y="1566"/>
                  </a:lnTo>
                  <a:lnTo>
                    <a:pt x="429" y="1566"/>
                  </a:lnTo>
                  <a:lnTo>
                    <a:pt x="428" y="1565"/>
                  </a:lnTo>
                  <a:lnTo>
                    <a:pt x="427" y="1565"/>
                  </a:lnTo>
                  <a:lnTo>
                    <a:pt x="426" y="1564"/>
                  </a:lnTo>
                  <a:lnTo>
                    <a:pt x="425" y="1564"/>
                  </a:lnTo>
                  <a:lnTo>
                    <a:pt x="424" y="1563"/>
                  </a:lnTo>
                  <a:lnTo>
                    <a:pt x="423" y="1563"/>
                  </a:lnTo>
                  <a:lnTo>
                    <a:pt x="422" y="1562"/>
                  </a:lnTo>
                  <a:lnTo>
                    <a:pt x="422" y="1562"/>
                  </a:lnTo>
                  <a:lnTo>
                    <a:pt x="420" y="1561"/>
                  </a:lnTo>
                  <a:lnTo>
                    <a:pt x="420" y="1561"/>
                  </a:lnTo>
                  <a:lnTo>
                    <a:pt x="420" y="1561"/>
                  </a:lnTo>
                  <a:lnTo>
                    <a:pt x="419" y="1560"/>
                  </a:lnTo>
                  <a:lnTo>
                    <a:pt x="417" y="1559"/>
                  </a:lnTo>
                  <a:lnTo>
                    <a:pt x="417" y="1559"/>
                  </a:lnTo>
                  <a:lnTo>
                    <a:pt x="416" y="1559"/>
                  </a:lnTo>
                  <a:lnTo>
                    <a:pt x="415" y="1558"/>
                  </a:lnTo>
                  <a:lnTo>
                    <a:pt x="414" y="1557"/>
                  </a:lnTo>
                  <a:lnTo>
                    <a:pt x="413" y="1557"/>
                  </a:lnTo>
                  <a:lnTo>
                    <a:pt x="412" y="1557"/>
                  </a:lnTo>
                  <a:lnTo>
                    <a:pt x="412" y="1556"/>
                  </a:lnTo>
                  <a:lnTo>
                    <a:pt x="411" y="1556"/>
                  </a:lnTo>
                  <a:lnTo>
                    <a:pt x="410" y="1555"/>
                  </a:lnTo>
                  <a:lnTo>
                    <a:pt x="410" y="1555"/>
                  </a:lnTo>
                  <a:lnTo>
                    <a:pt x="409" y="1555"/>
                  </a:lnTo>
                  <a:lnTo>
                    <a:pt x="408" y="1554"/>
                  </a:lnTo>
                  <a:lnTo>
                    <a:pt x="407" y="1554"/>
                  </a:lnTo>
                  <a:lnTo>
                    <a:pt x="407" y="1553"/>
                  </a:lnTo>
                  <a:lnTo>
                    <a:pt x="406" y="1553"/>
                  </a:lnTo>
                  <a:lnTo>
                    <a:pt x="405" y="1552"/>
                  </a:lnTo>
                  <a:lnTo>
                    <a:pt x="403" y="1551"/>
                  </a:lnTo>
                  <a:lnTo>
                    <a:pt x="403" y="1551"/>
                  </a:lnTo>
                  <a:lnTo>
                    <a:pt x="402" y="1551"/>
                  </a:lnTo>
                  <a:lnTo>
                    <a:pt x="401" y="1550"/>
                  </a:lnTo>
                  <a:lnTo>
                    <a:pt x="400" y="1549"/>
                  </a:lnTo>
                  <a:lnTo>
                    <a:pt x="399" y="1549"/>
                  </a:lnTo>
                  <a:lnTo>
                    <a:pt x="398" y="1548"/>
                  </a:lnTo>
                  <a:lnTo>
                    <a:pt x="397" y="1547"/>
                  </a:lnTo>
                  <a:lnTo>
                    <a:pt x="397" y="1547"/>
                  </a:lnTo>
                  <a:lnTo>
                    <a:pt x="395" y="1546"/>
                  </a:lnTo>
                  <a:lnTo>
                    <a:pt x="394" y="1546"/>
                  </a:lnTo>
                  <a:lnTo>
                    <a:pt x="394" y="1545"/>
                  </a:lnTo>
                  <a:lnTo>
                    <a:pt x="392" y="1544"/>
                  </a:lnTo>
                  <a:lnTo>
                    <a:pt x="392" y="1544"/>
                  </a:lnTo>
                  <a:lnTo>
                    <a:pt x="391" y="1544"/>
                  </a:lnTo>
                  <a:lnTo>
                    <a:pt x="390" y="1543"/>
                  </a:lnTo>
                  <a:lnTo>
                    <a:pt x="389" y="1543"/>
                  </a:lnTo>
                  <a:lnTo>
                    <a:pt x="389" y="1542"/>
                  </a:lnTo>
                  <a:lnTo>
                    <a:pt x="388" y="1542"/>
                  </a:lnTo>
                  <a:lnTo>
                    <a:pt x="387" y="1541"/>
                  </a:lnTo>
                  <a:lnTo>
                    <a:pt x="386" y="1540"/>
                  </a:lnTo>
                  <a:lnTo>
                    <a:pt x="385" y="1540"/>
                  </a:lnTo>
                  <a:lnTo>
                    <a:pt x="385" y="1540"/>
                  </a:lnTo>
                  <a:lnTo>
                    <a:pt x="384" y="1539"/>
                  </a:lnTo>
                  <a:lnTo>
                    <a:pt x="383" y="1538"/>
                  </a:lnTo>
                  <a:lnTo>
                    <a:pt x="382" y="1538"/>
                  </a:lnTo>
                  <a:lnTo>
                    <a:pt x="381" y="1537"/>
                  </a:lnTo>
                  <a:lnTo>
                    <a:pt x="381" y="1537"/>
                  </a:lnTo>
                  <a:lnTo>
                    <a:pt x="380" y="1537"/>
                  </a:lnTo>
                  <a:lnTo>
                    <a:pt x="380" y="1536"/>
                  </a:lnTo>
                  <a:lnTo>
                    <a:pt x="379" y="1536"/>
                  </a:lnTo>
                  <a:lnTo>
                    <a:pt x="378" y="1535"/>
                  </a:lnTo>
                  <a:lnTo>
                    <a:pt x="377" y="1535"/>
                  </a:lnTo>
                  <a:lnTo>
                    <a:pt x="376" y="1534"/>
                  </a:lnTo>
                  <a:lnTo>
                    <a:pt x="375" y="1533"/>
                  </a:lnTo>
                  <a:lnTo>
                    <a:pt x="374" y="1533"/>
                  </a:lnTo>
                  <a:lnTo>
                    <a:pt x="374" y="1533"/>
                  </a:lnTo>
                  <a:lnTo>
                    <a:pt x="373" y="1532"/>
                  </a:lnTo>
                  <a:lnTo>
                    <a:pt x="373" y="1532"/>
                  </a:lnTo>
                  <a:lnTo>
                    <a:pt x="372" y="1531"/>
                  </a:lnTo>
                  <a:lnTo>
                    <a:pt x="371" y="1530"/>
                  </a:lnTo>
                  <a:lnTo>
                    <a:pt x="369" y="1530"/>
                  </a:lnTo>
                  <a:lnTo>
                    <a:pt x="369" y="1529"/>
                  </a:lnTo>
                  <a:lnTo>
                    <a:pt x="368" y="1529"/>
                  </a:lnTo>
                  <a:lnTo>
                    <a:pt x="367" y="1528"/>
                  </a:lnTo>
                  <a:lnTo>
                    <a:pt x="367" y="1528"/>
                  </a:lnTo>
                  <a:lnTo>
                    <a:pt x="366" y="1527"/>
                  </a:lnTo>
                  <a:lnTo>
                    <a:pt x="366" y="1527"/>
                  </a:lnTo>
                  <a:lnTo>
                    <a:pt x="366" y="1527"/>
                  </a:lnTo>
                  <a:lnTo>
                    <a:pt x="365" y="1527"/>
                  </a:lnTo>
                  <a:lnTo>
                    <a:pt x="365" y="1527"/>
                  </a:lnTo>
                  <a:lnTo>
                    <a:pt x="364" y="1526"/>
                  </a:lnTo>
                  <a:lnTo>
                    <a:pt x="364" y="1526"/>
                  </a:lnTo>
                  <a:lnTo>
                    <a:pt x="363" y="1525"/>
                  </a:lnTo>
                  <a:lnTo>
                    <a:pt x="362" y="1525"/>
                  </a:lnTo>
                  <a:lnTo>
                    <a:pt x="362" y="1524"/>
                  </a:lnTo>
                  <a:lnTo>
                    <a:pt x="361" y="1524"/>
                  </a:lnTo>
                  <a:lnTo>
                    <a:pt x="360" y="1523"/>
                  </a:lnTo>
                  <a:lnTo>
                    <a:pt x="359" y="1523"/>
                  </a:lnTo>
                  <a:lnTo>
                    <a:pt x="359" y="1522"/>
                  </a:lnTo>
                  <a:lnTo>
                    <a:pt x="358" y="1522"/>
                  </a:lnTo>
                  <a:lnTo>
                    <a:pt x="357" y="1521"/>
                  </a:lnTo>
                  <a:lnTo>
                    <a:pt x="356" y="1520"/>
                  </a:lnTo>
                  <a:lnTo>
                    <a:pt x="354" y="1519"/>
                  </a:lnTo>
                  <a:lnTo>
                    <a:pt x="354" y="1519"/>
                  </a:lnTo>
                  <a:lnTo>
                    <a:pt x="353" y="1518"/>
                  </a:lnTo>
                  <a:lnTo>
                    <a:pt x="352" y="1518"/>
                  </a:lnTo>
                  <a:lnTo>
                    <a:pt x="351" y="1517"/>
                  </a:lnTo>
                  <a:lnTo>
                    <a:pt x="351" y="1516"/>
                  </a:lnTo>
                  <a:lnTo>
                    <a:pt x="350" y="1516"/>
                  </a:lnTo>
                  <a:lnTo>
                    <a:pt x="349" y="1515"/>
                  </a:lnTo>
                  <a:lnTo>
                    <a:pt x="348" y="1515"/>
                  </a:lnTo>
                  <a:lnTo>
                    <a:pt x="348" y="1515"/>
                  </a:lnTo>
                  <a:lnTo>
                    <a:pt x="347" y="1514"/>
                  </a:lnTo>
                  <a:lnTo>
                    <a:pt x="346" y="1513"/>
                  </a:lnTo>
                  <a:lnTo>
                    <a:pt x="346" y="1513"/>
                  </a:lnTo>
                  <a:lnTo>
                    <a:pt x="345" y="1512"/>
                  </a:lnTo>
                  <a:lnTo>
                    <a:pt x="344" y="1512"/>
                  </a:lnTo>
                  <a:lnTo>
                    <a:pt x="343" y="1511"/>
                  </a:lnTo>
                  <a:lnTo>
                    <a:pt x="342" y="1511"/>
                  </a:lnTo>
                  <a:lnTo>
                    <a:pt x="342" y="1510"/>
                  </a:lnTo>
                  <a:lnTo>
                    <a:pt x="340" y="1509"/>
                  </a:lnTo>
                  <a:lnTo>
                    <a:pt x="339" y="1508"/>
                  </a:lnTo>
                  <a:lnTo>
                    <a:pt x="339" y="1508"/>
                  </a:lnTo>
                  <a:lnTo>
                    <a:pt x="338" y="1507"/>
                  </a:lnTo>
                  <a:lnTo>
                    <a:pt x="337" y="1507"/>
                  </a:lnTo>
                  <a:lnTo>
                    <a:pt x="336" y="1506"/>
                  </a:lnTo>
                  <a:lnTo>
                    <a:pt x="335" y="1505"/>
                  </a:lnTo>
                  <a:lnTo>
                    <a:pt x="334" y="1505"/>
                  </a:lnTo>
                  <a:lnTo>
                    <a:pt x="333" y="1504"/>
                  </a:lnTo>
                  <a:lnTo>
                    <a:pt x="333" y="1503"/>
                  </a:lnTo>
                  <a:lnTo>
                    <a:pt x="332" y="1503"/>
                  </a:lnTo>
                  <a:lnTo>
                    <a:pt x="331" y="1502"/>
                  </a:lnTo>
                  <a:lnTo>
                    <a:pt x="331" y="1502"/>
                  </a:lnTo>
                  <a:lnTo>
                    <a:pt x="330" y="1502"/>
                  </a:lnTo>
                  <a:lnTo>
                    <a:pt x="330" y="1501"/>
                  </a:lnTo>
                  <a:lnTo>
                    <a:pt x="329" y="1501"/>
                  </a:lnTo>
                  <a:lnTo>
                    <a:pt x="328" y="1500"/>
                  </a:lnTo>
                  <a:lnTo>
                    <a:pt x="328" y="1500"/>
                  </a:lnTo>
                  <a:lnTo>
                    <a:pt x="327" y="1499"/>
                  </a:lnTo>
                  <a:lnTo>
                    <a:pt x="326" y="1499"/>
                  </a:lnTo>
                  <a:lnTo>
                    <a:pt x="326" y="1498"/>
                  </a:lnTo>
                  <a:lnTo>
                    <a:pt x="325" y="1497"/>
                  </a:lnTo>
                  <a:lnTo>
                    <a:pt x="324" y="1497"/>
                  </a:lnTo>
                  <a:lnTo>
                    <a:pt x="324" y="1497"/>
                  </a:lnTo>
                  <a:lnTo>
                    <a:pt x="324" y="1497"/>
                  </a:lnTo>
                  <a:lnTo>
                    <a:pt x="323" y="1496"/>
                  </a:lnTo>
                  <a:lnTo>
                    <a:pt x="322" y="1496"/>
                  </a:lnTo>
                  <a:lnTo>
                    <a:pt x="322" y="1495"/>
                  </a:lnTo>
                  <a:lnTo>
                    <a:pt x="320" y="1494"/>
                  </a:lnTo>
                  <a:lnTo>
                    <a:pt x="320" y="1494"/>
                  </a:lnTo>
                  <a:lnTo>
                    <a:pt x="320" y="1494"/>
                  </a:lnTo>
                  <a:lnTo>
                    <a:pt x="319" y="1493"/>
                  </a:lnTo>
                  <a:lnTo>
                    <a:pt x="318" y="1493"/>
                  </a:lnTo>
                  <a:lnTo>
                    <a:pt x="318" y="1492"/>
                  </a:lnTo>
                  <a:lnTo>
                    <a:pt x="317" y="1491"/>
                  </a:lnTo>
                  <a:lnTo>
                    <a:pt x="316" y="1491"/>
                  </a:lnTo>
                  <a:lnTo>
                    <a:pt x="315" y="1490"/>
                  </a:lnTo>
                  <a:lnTo>
                    <a:pt x="314" y="1489"/>
                  </a:lnTo>
                  <a:lnTo>
                    <a:pt x="313" y="1488"/>
                  </a:lnTo>
                  <a:lnTo>
                    <a:pt x="312" y="1488"/>
                  </a:lnTo>
                  <a:lnTo>
                    <a:pt x="312" y="1487"/>
                  </a:lnTo>
                  <a:lnTo>
                    <a:pt x="311" y="1486"/>
                  </a:lnTo>
                  <a:lnTo>
                    <a:pt x="310" y="1486"/>
                  </a:lnTo>
                  <a:lnTo>
                    <a:pt x="309" y="1485"/>
                  </a:lnTo>
                  <a:lnTo>
                    <a:pt x="309" y="1485"/>
                  </a:lnTo>
                  <a:lnTo>
                    <a:pt x="308" y="1484"/>
                  </a:lnTo>
                  <a:lnTo>
                    <a:pt x="307" y="1484"/>
                  </a:lnTo>
                  <a:lnTo>
                    <a:pt x="307" y="1483"/>
                  </a:lnTo>
                  <a:lnTo>
                    <a:pt x="306" y="1483"/>
                  </a:lnTo>
                  <a:lnTo>
                    <a:pt x="305" y="1482"/>
                  </a:lnTo>
                  <a:lnTo>
                    <a:pt x="304" y="1481"/>
                  </a:lnTo>
                  <a:lnTo>
                    <a:pt x="304" y="1481"/>
                  </a:lnTo>
                  <a:lnTo>
                    <a:pt x="303" y="1480"/>
                  </a:lnTo>
                  <a:lnTo>
                    <a:pt x="302" y="1479"/>
                  </a:lnTo>
                  <a:lnTo>
                    <a:pt x="301" y="1479"/>
                  </a:lnTo>
                  <a:lnTo>
                    <a:pt x="300" y="1478"/>
                  </a:lnTo>
                  <a:lnTo>
                    <a:pt x="300" y="1478"/>
                  </a:lnTo>
                  <a:lnTo>
                    <a:pt x="300" y="1477"/>
                  </a:lnTo>
                  <a:lnTo>
                    <a:pt x="299" y="1477"/>
                  </a:lnTo>
                  <a:lnTo>
                    <a:pt x="299" y="1477"/>
                  </a:lnTo>
                  <a:lnTo>
                    <a:pt x="298" y="1476"/>
                  </a:lnTo>
                  <a:lnTo>
                    <a:pt x="298" y="1475"/>
                  </a:lnTo>
                  <a:lnTo>
                    <a:pt x="297" y="1475"/>
                  </a:lnTo>
                  <a:lnTo>
                    <a:pt x="296" y="1475"/>
                  </a:lnTo>
                  <a:lnTo>
                    <a:pt x="296" y="1474"/>
                  </a:lnTo>
                  <a:lnTo>
                    <a:pt x="294" y="1473"/>
                  </a:lnTo>
                  <a:lnTo>
                    <a:pt x="294" y="1472"/>
                  </a:lnTo>
                  <a:lnTo>
                    <a:pt x="293" y="1472"/>
                  </a:lnTo>
                  <a:lnTo>
                    <a:pt x="292" y="1471"/>
                  </a:lnTo>
                  <a:lnTo>
                    <a:pt x="292" y="1471"/>
                  </a:lnTo>
                  <a:lnTo>
                    <a:pt x="291" y="1470"/>
                  </a:lnTo>
                  <a:lnTo>
                    <a:pt x="290" y="1469"/>
                  </a:lnTo>
                  <a:lnTo>
                    <a:pt x="289" y="1469"/>
                  </a:lnTo>
                  <a:lnTo>
                    <a:pt x="289" y="1468"/>
                  </a:lnTo>
                  <a:lnTo>
                    <a:pt x="288" y="1467"/>
                  </a:lnTo>
                  <a:lnTo>
                    <a:pt x="287" y="1466"/>
                  </a:lnTo>
                  <a:lnTo>
                    <a:pt x="286" y="1466"/>
                  </a:lnTo>
                  <a:lnTo>
                    <a:pt x="285" y="1465"/>
                  </a:lnTo>
                  <a:lnTo>
                    <a:pt x="284" y="1464"/>
                  </a:lnTo>
                  <a:lnTo>
                    <a:pt x="284" y="1464"/>
                  </a:lnTo>
                  <a:lnTo>
                    <a:pt x="283" y="1463"/>
                  </a:lnTo>
                  <a:lnTo>
                    <a:pt x="282" y="1463"/>
                  </a:lnTo>
                  <a:lnTo>
                    <a:pt x="282" y="1462"/>
                  </a:lnTo>
                  <a:lnTo>
                    <a:pt x="281" y="1461"/>
                  </a:lnTo>
                  <a:lnTo>
                    <a:pt x="281" y="1461"/>
                  </a:lnTo>
                  <a:lnTo>
                    <a:pt x="280" y="1460"/>
                  </a:lnTo>
                  <a:lnTo>
                    <a:pt x="279" y="1459"/>
                  </a:lnTo>
                  <a:lnTo>
                    <a:pt x="278" y="1458"/>
                  </a:lnTo>
                  <a:lnTo>
                    <a:pt x="277" y="1458"/>
                  </a:lnTo>
                  <a:lnTo>
                    <a:pt x="276" y="1457"/>
                  </a:lnTo>
                  <a:lnTo>
                    <a:pt x="276" y="1457"/>
                  </a:lnTo>
                  <a:lnTo>
                    <a:pt x="275" y="1456"/>
                  </a:lnTo>
                  <a:lnTo>
                    <a:pt x="274" y="1455"/>
                  </a:lnTo>
                  <a:lnTo>
                    <a:pt x="273" y="1454"/>
                  </a:lnTo>
                  <a:lnTo>
                    <a:pt x="272" y="1453"/>
                  </a:lnTo>
                  <a:lnTo>
                    <a:pt x="272" y="1453"/>
                  </a:lnTo>
                  <a:lnTo>
                    <a:pt x="271" y="1453"/>
                  </a:lnTo>
                  <a:lnTo>
                    <a:pt x="271" y="1452"/>
                  </a:lnTo>
                  <a:lnTo>
                    <a:pt x="270" y="1451"/>
                  </a:lnTo>
                  <a:lnTo>
                    <a:pt x="269" y="1450"/>
                  </a:lnTo>
                  <a:lnTo>
                    <a:pt x="269" y="1450"/>
                  </a:lnTo>
                  <a:lnTo>
                    <a:pt x="268" y="1450"/>
                  </a:lnTo>
                  <a:lnTo>
                    <a:pt x="268" y="1449"/>
                  </a:lnTo>
                  <a:lnTo>
                    <a:pt x="267" y="1449"/>
                  </a:lnTo>
                  <a:lnTo>
                    <a:pt x="267" y="1448"/>
                  </a:lnTo>
                  <a:lnTo>
                    <a:pt x="266" y="1448"/>
                  </a:lnTo>
                  <a:lnTo>
                    <a:pt x="265" y="1447"/>
                  </a:lnTo>
                  <a:lnTo>
                    <a:pt x="264" y="1446"/>
                  </a:lnTo>
                  <a:lnTo>
                    <a:pt x="264" y="1446"/>
                  </a:lnTo>
                  <a:lnTo>
                    <a:pt x="263" y="1445"/>
                  </a:lnTo>
                  <a:lnTo>
                    <a:pt x="262" y="1444"/>
                  </a:lnTo>
                  <a:lnTo>
                    <a:pt x="261" y="1443"/>
                  </a:lnTo>
                  <a:lnTo>
                    <a:pt x="260" y="1442"/>
                  </a:lnTo>
                  <a:lnTo>
                    <a:pt x="260" y="1442"/>
                  </a:lnTo>
                  <a:lnTo>
                    <a:pt x="259" y="1441"/>
                  </a:lnTo>
                  <a:lnTo>
                    <a:pt x="258" y="1441"/>
                  </a:lnTo>
                  <a:lnTo>
                    <a:pt x="258" y="1440"/>
                  </a:lnTo>
                  <a:lnTo>
                    <a:pt x="257" y="1439"/>
                  </a:lnTo>
                  <a:lnTo>
                    <a:pt x="257" y="1439"/>
                  </a:lnTo>
                  <a:lnTo>
                    <a:pt x="256" y="1438"/>
                  </a:lnTo>
                  <a:lnTo>
                    <a:pt x="255" y="1437"/>
                  </a:lnTo>
                  <a:lnTo>
                    <a:pt x="254" y="1436"/>
                  </a:lnTo>
                  <a:lnTo>
                    <a:pt x="253" y="1435"/>
                  </a:lnTo>
                  <a:lnTo>
                    <a:pt x="252" y="1434"/>
                  </a:lnTo>
                  <a:lnTo>
                    <a:pt x="251" y="1433"/>
                  </a:lnTo>
                  <a:lnTo>
                    <a:pt x="251" y="1433"/>
                  </a:lnTo>
                  <a:lnTo>
                    <a:pt x="250" y="1433"/>
                  </a:lnTo>
                  <a:lnTo>
                    <a:pt x="249" y="1431"/>
                  </a:lnTo>
                  <a:lnTo>
                    <a:pt x="249" y="1431"/>
                  </a:lnTo>
                  <a:lnTo>
                    <a:pt x="248" y="1431"/>
                  </a:lnTo>
                  <a:lnTo>
                    <a:pt x="248" y="1430"/>
                  </a:lnTo>
                  <a:lnTo>
                    <a:pt x="247" y="1430"/>
                  </a:lnTo>
                  <a:lnTo>
                    <a:pt x="246" y="1429"/>
                  </a:lnTo>
                  <a:lnTo>
                    <a:pt x="246" y="1428"/>
                  </a:lnTo>
                  <a:lnTo>
                    <a:pt x="245" y="1427"/>
                  </a:lnTo>
                  <a:lnTo>
                    <a:pt x="245" y="1427"/>
                  </a:lnTo>
                  <a:lnTo>
                    <a:pt x="244" y="1426"/>
                  </a:lnTo>
                  <a:lnTo>
                    <a:pt x="243" y="1425"/>
                  </a:lnTo>
                  <a:lnTo>
                    <a:pt x="242" y="1425"/>
                  </a:lnTo>
                  <a:lnTo>
                    <a:pt x="242" y="1424"/>
                  </a:lnTo>
                  <a:lnTo>
                    <a:pt x="241" y="1423"/>
                  </a:lnTo>
                  <a:lnTo>
                    <a:pt x="240" y="1423"/>
                  </a:lnTo>
                  <a:lnTo>
                    <a:pt x="240" y="1422"/>
                  </a:lnTo>
                  <a:lnTo>
                    <a:pt x="239" y="1421"/>
                  </a:lnTo>
                  <a:lnTo>
                    <a:pt x="238" y="1420"/>
                  </a:lnTo>
                  <a:lnTo>
                    <a:pt x="238" y="1420"/>
                  </a:lnTo>
                  <a:lnTo>
                    <a:pt x="237" y="1419"/>
                  </a:lnTo>
                  <a:lnTo>
                    <a:pt x="236" y="1418"/>
                  </a:lnTo>
                  <a:lnTo>
                    <a:pt x="235" y="1418"/>
                  </a:lnTo>
                  <a:lnTo>
                    <a:pt x="235" y="1417"/>
                  </a:lnTo>
                  <a:lnTo>
                    <a:pt x="235" y="1417"/>
                  </a:lnTo>
                  <a:lnTo>
                    <a:pt x="234" y="1416"/>
                  </a:lnTo>
                  <a:lnTo>
                    <a:pt x="234" y="1416"/>
                  </a:lnTo>
                  <a:lnTo>
                    <a:pt x="233" y="1415"/>
                  </a:lnTo>
                  <a:lnTo>
                    <a:pt x="232" y="1414"/>
                  </a:lnTo>
                  <a:lnTo>
                    <a:pt x="232" y="1414"/>
                  </a:lnTo>
                  <a:lnTo>
                    <a:pt x="231" y="1413"/>
                  </a:lnTo>
                  <a:lnTo>
                    <a:pt x="231" y="1413"/>
                  </a:lnTo>
                  <a:lnTo>
                    <a:pt x="230" y="1412"/>
                  </a:lnTo>
                  <a:lnTo>
                    <a:pt x="229" y="1411"/>
                  </a:lnTo>
                  <a:lnTo>
                    <a:pt x="229" y="1411"/>
                  </a:lnTo>
                  <a:lnTo>
                    <a:pt x="228" y="1410"/>
                  </a:lnTo>
                  <a:lnTo>
                    <a:pt x="227" y="1409"/>
                  </a:lnTo>
                  <a:lnTo>
                    <a:pt x="227" y="1408"/>
                  </a:lnTo>
                  <a:lnTo>
                    <a:pt x="226" y="1408"/>
                  </a:lnTo>
                  <a:lnTo>
                    <a:pt x="226" y="1407"/>
                  </a:lnTo>
                  <a:lnTo>
                    <a:pt x="225" y="1407"/>
                  </a:lnTo>
                  <a:lnTo>
                    <a:pt x="225" y="1406"/>
                  </a:lnTo>
                  <a:lnTo>
                    <a:pt x="224" y="1406"/>
                  </a:lnTo>
                  <a:lnTo>
                    <a:pt x="224" y="1405"/>
                  </a:lnTo>
                  <a:lnTo>
                    <a:pt x="223" y="1404"/>
                  </a:lnTo>
                  <a:lnTo>
                    <a:pt x="223" y="1404"/>
                  </a:lnTo>
                  <a:lnTo>
                    <a:pt x="222" y="1403"/>
                  </a:lnTo>
                  <a:lnTo>
                    <a:pt x="221" y="1403"/>
                  </a:lnTo>
                  <a:lnTo>
                    <a:pt x="221" y="1402"/>
                  </a:lnTo>
                  <a:lnTo>
                    <a:pt x="220" y="1401"/>
                  </a:lnTo>
                  <a:lnTo>
                    <a:pt x="219" y="1400"/>
                  </a:lnTo>
                  <a:lnTo>
                    <a:pt x="218" y="1399"/>
                  </a:lnTo>
                  <a:lnTo>
                    <a:pt x="218" y="1399"/>
                  </a:lnTo>
                  <a:lnTo>
                    <a:pt x="217" y="1398"/>
                  </a:lnTo>
                  <a:lnTo>
                    <a:pt x="217" y="1398"/>
                  </a:lnTo>
                  <a:lnTo>
                    <a:pt x="216" y="1396"/>
                  </a:lnTo>
                  <a:lnTo>
                    <a:pt x="215" y="1396"/>
                  </a:lnTo>
                  <a:lnTo>
                    <a:pt x="214" y="1395"/>
                  </a:lnTo>
                  <a:lnTo>
                    <a:pt x="214" y="1394"/>
                  </a:lnTo>
                  <a:lnTo>
                    <a:pt x="213" y="1394"/>
                  </a:lnTo>
                  <a:lnTo>
                    <a:pt x="212" y="1393"/>
                  </a:lnTo>
                  <a:lnTo>
                    <a:pt x="212" y="1392"/>
                  </a:lnTo>
                  <a:lnTo>
                    <a:pt x="211" y="1391"/>
                  </a:lnTo>
                  <a:lnTo>
                    <a:pt x="211" y="1391"/>
                  </a:lnTo>
                  <a:lnTo>
                    <a:pt x="210" y="1391"/>
                  </a:lnTo>
                  <a:lnTo>
                    <a:pt x="210" y="1390"/>
                  </a:lnTo>
                  <a:lnTo>
                    <a:pt x="209" y="1389"/>
                  </a:lnTo>
                  <a:lnTo>
                    <a:pt x="208" y="1388"/>
                  </a:lnTo>
                  <a:lnTo>
                    <a:pt x="208" y="1387"/>
                  </a:lnTo>
                  <a:lnTo>
                    <a:pt x="207" y="1387"/>
                  </a:lnTo>
                  <a:lnTo>
                    <a:pt x="207" y="1387"/>
                  </a:lnTo>
                  <a:lnTo>
                    <a:pt x="207" y="1386"/>
                  </a:lnTo>
                  <a:lnTo>
                    <a:pt x="206" y="1385"/>
                  </a:lnTo>
                  <a:lnTo>
                    <a:pt x="205" y="1385"/>
                  </a:lnTo>
                  <a:lnTo>
                    <a:pt x="205" y="1384"/>
                  </a:lnTo>
                  <a:lnTo>
                    <a:pt x="204" y="1384"/>
                  </a:lnTo>
                  <a:lnTo>
                    <a:pt x="204" y="1383"/>
                  </a:lnTo>
                  <a:lnTo>
                    <a:pt x="203" y="1383"/>
                  </a:lnTo>
                  <a:lnTo>
                    <a:pt x="203" y="1382"/>
                  </a:lnTo>
                  <a:lnTo>
                    <a:pt x="202" y="1381"/>
                  </a:lnTo>
                  <a:lnTo>
                    <a:pt x="201" y="1380"/>
                  </a:lnTo>
                  <a:lnTo>
                    <a:pt x="201" y="1379"/>
                  </a:lnTo>
                  <a:lnTo>
                    <a:pt x="200" y="1379"/>
                  </a:lnTo>
                  <a:lnTo>
                    <a:pt x="199" y="1378"/>
                  </a:lnTo>
                  <a:lnTo>
                    <a:pt x="198" y="1377"/>
                  </a:lnTo>
                  <a:lnTo>
                    <a:pt x="198" y="1376"/>
                  </a:lnTo>
                  <a:lnTo>
                    <a:pt x="198" y="1376"/>
                  </a:lnTo>
                  <a:lnTo>
                    <a:pt x="197" y="1375"/>
                  </a:lnTo>
                  <a:lnTo>
                    <a:pt x="196" y="1374"/>
                  </a:lnTo>
                  <a:lnTo>
                    <a:pt x="195" y="1373"/>
                  </a:lnTo>
                  <a:lnTo>
                    <a:pt x="195" y="1372"/>
                  </a:lnTo>
                  <a:lnTo>
                    <a:pt x="194" y="1372"/>
                  </a:lnTo>
                  <a:lnTo>
                    <a:pt x="194" y="1371"/>
                  </a:lnTo>
                  <a:lnTo>
                    <a:pt x="193" y="1370"/>
                  </a:lnTo>
                  <a:lnTo>
                    <a:pt x="192" y="1369"/>
                  </a:lnTo>
                  <a:lnTo>
                    <a:pt x="191" y="1369"/>
                  </a:lnTo>
                  <a:lnTo>
                    <a:pt x="191" y="1368"/>
                  </a:lnTo>
                  <a:lnTo>
                    <a:pt x="191" y="1367"/>
                  </a:lnTo>
                  <a:lnTo>
                    <a:pt x="190" y="1366"/>
                  </a:lnTo>
                  <a:lnTo>
                    <a:pt x="189" y="1365"/>
                  </a:lnTo>
                  <a:lnTo>
                    <a:pt x="188" y="1365"/>
                  </a:lnTo>
                  <a:lnTo>
                    <a:pt x="188" y="1364"/>
                  </a:lnTo>
                  <a:lnTo>
                    <a:pt x="187" y="1363"/>
                  </a:lnTo>
                  <a:lnTo>
                    <a:pt x="187" y="1362"/>
                  </a:lnTo>
                  <a:lnTo>
                    <a:pt x="186" y="1362"/>
                  </a:lnTo>
                  <a:lnTo>
                    <a:pt x="186" y="1361"/>
                  </a:lnTo>
                  <a:lnTo>
                    <a:pt x="185" y="1361"/>
                  </a:lnTo>
                  <a:lnTo>
                    <a:pt x="184" y="1360"/>
                  </a:lnTo>
                  <a:lnTo>
                    <a:pt x="184" y="1359"/>
                  </a:lnTo>
                  <a:lnTo>
                    <a:pt x="183" y="1358"/>
                  </a:lnTo>
                  <a:lnTo>
                    <a:pt x="182" y="1357"/>
                  </a:lnTo>
                  <a:lnTo>
                    <a:pt x="182" y="1356"/>
                  </a:lnTo>
                  <a:lnTo>
                    <a:pt x="181" y="1355"/>
                  </a:lnTo>
                  <a:lnTo>
                    <a:pt x="180" y="1354"/>
                  </a:lnTo>
                  <a:lnTo>
                    <a:pt x="180" y="1354"/>
                  </a:lnTo>
                  <a:lnTo>
                    <a:pt x="178" y="1352"/>
                  </a:lnTo>
                  <a:lnTo>
                    <a:pt x="177" y="1351"/>
                  </a:lnTo>
                  <a:lnTo>
                    <a:pt x="176" y="1350"/>
                  </a:lnTo>
                  <a:lnTo>
                    <a:pt x="176" y="1349"/>
                  </a:lnTo>
                  <a:lnTo>
                    <a:pt x="175" y="1348"/>
                  </a:lnTo>
                  <a:lnTo>
                    <a:pt x="175" y="1347"/>
                  </a:lnTo>
                  <a:lnTo>
                    <a:pt x="174" y="1347"/>
                  </a:lnTo>
                  <a:lnTo>
                    <a:pt x="174" y="1346"/>
                  </a:lnTo>
                  <a:lnTo>
                    <a:pt x="173" y="1345"/>
                  </a:lnTo>
                  <a:lnTo>
                    <a:pt x="173" y="1345"/>
                  </a:lnTo>
                  <a:lnTo>
                    <a:pt x="172" y="1343"/>
                  </a:lnTo>
                  <a:lnTo>
                    <a:pt x="171" y="1343"/>
                  </a:lnTo>
                  <a:lnTo>
                    <a:pt x="171" y="1342"/>
                  </a:lnTo>
                  <a:lnTo>
                    <a:pt x="170" y="1341"/>
                  </a:lnTo>
                  <a:lnTo>
                    <a:pt x="169" y="1340"/>
                  </a:lnTo>
                  <a:lnTo>
                    <a:pt x="169" y="1340"/>
                  </a:lnTo>
                  <a:lnTo>
                    <a:pt x="168" y="1339"/>
                  </a:lnTo>
                  <a:lnTo>
                    <a:pt x="168" y="1338"/>
                  </a:lnTo>
                  <a:lnTo>
                    <a:pt x="167" y="1337"/>
                  </a:lnTo>
                  <a:lnTo>
                    <a:pt x="166" y="1336"/>
                  </a:lnTo>
                  <a:lnTo>
                    <a:pt x="166" y="1335"/>
                  </a:lnTo>
                  <a:lnTo>
                    <a:pt x="165" y="1334"/>
                  </a:lnTo>
                  <a:lnTo>
                    <a:pt x="164" y="1333"/>
                  </a:lnTo>
                  <a:lnTo>
                    <a:pt x="163" y="1332"/>
                  </a:lnTo>
                  <a:lnTo>
                    <a:pt x="163" y="1332"/>
                  </a:lnTo>
                  <a:lnTo>
                    <a:pt x="162" y="1331"/>
                  </a:lnTo>
                  <a:lnTo>
                    <a:pt x="162" y="1330"/>
                  </a:lnTo>
                  <a:lnTo>
                    <a:pt x="161" y="1329"/>
                  </a:lnTo>
                  <a:lnTo>
                    <a:pt x="160" y="1327"/>
                  </a:lnTo>
                  <a:lnTo>
                    <a:pt x="159" y="1326"/>
                  </a:lnTo>
                  <a:lnTo>
                    <a:pt x="159" y="1326"/>
                  </a:lnTo>
                  <a:lnTo>
                    <a:pt x="158" y="1325"/>
                  </a:lnTo>
                  <a:lnTo>
                    <a:pt x="157" y="1324"/>
                  </a:lnTo>
                  <a:lnTo>
                    <a:pt x="157" y="1324"/>
                  </a:lnTo>
                  <a:lnTo>
                    <a:pt x="156" y="1322"/>
                  </a:lnTo>
                  <a:lnTo>
                    <a:pt x="155" y="1321"/>
                  </a:lnTo>
                  <a:lnTo>
                    <a:pt x="155" y="1320"/>
                  </a:lnTo>
                  <a:lnTo>
                    <a:pt x="154" y="1320"/>
                  </a:lnTo>
                  <a:lnTo>
                    <a:pt x="153" y="1318"/>
                  </a:lnTo>
                  <a:lnTo>
                    <a:pt x="153" y="1317"/>
                  </a:lnTo>
                  <a:lnTo>
                    <a:pt x="152" y="1317"/>
                  </a:lnTo>
                  <a:lnTo>
                    <a:pt x="152" y="1317"/>
                  </a:lnTo>
                  <a:lnTo>
                    <a:pt x="151" y="1316"/>
                  </a:lnTo>
                  <a:lnTo>
                    <a:pt x="151" y="1315"/>
                  </a:lnTo>
                  <a:lnTo>
                    <a:pt x="150" y="1314"/>
                  </a:lnTo>
                  <a:lnTo>
                    <a:pt x="149" y="1313"/>
                  </a:lnTo>
                  <a:lnTo>
                    <a:pt x="149" y="1312"/>
                  </a:lnTo>
                  <a:lnTo>
                    <a:pt x="148" y="1311"/>
                  </a:lnTo>
                  <a:lnTo>
                    <a:pt x="148" y="1310"/>
                  </a:lnTo>
                  <a:lnTo>
                    <a:pt x="147" y="1309"/>
                  </a:lnTo>
                  <a:lnTo>
                    <a:pt x="146" y="1308"/>
                  </a:lnTo>
                  <a:lnTo>
                    <a:pt x="145" y="1307"/>
                  </a:lnTo>
                  <a:lnTo>
                    <a:pt x="145" y="1306"/>
                  </a:lnTo>
                  <a:lnTo>
                    <a:pt x="144" y="1305"/>
                  </a:lnTo>
                  <a:lnTo>
                    <a:pt x="144" y="1304"/>
                  </a:lnTo>
                  <a:lnTo>
                    <a:pt x="143" y="1304"/>
                  </a:lnTo>
                  <a:lnTo>
                    <a:pt x="143" y="1303"/>
                  </a:lnTo>
                  <a:lnTo>
                    <a:pt x="142" y="1302"/>
                  </a:lnTo>
                  <a:lnTo>
                    <a:pt x="141" y="1301"/>
                  </a:lnTo>
                  <a:lnTo>
                    <a:pt x="141" y="1300"/>
                  </a:lnTo>
                  <a:lnTo>
                    <a:pt x="141" y="1300"/>
                  </a:lnTo>
                  <a:lnTo>
                    <a:pt x="140" y="1299"/>
                  </a:lnTo>
                  <a:lnTo>
                    <a:pt x="140" y="1298"/>
                  </a:lnTo>
                  <a:lnTo>
                    <a:pt x="139" y="1297"/>
                  </a:lnTo>
                  <a:lnTo>
                    <a:pt x="138" y="1296"/>
                  </a:lnTo>
                  <a:lnTo>
                    <a:pt x="138" y="1295"/>
                  </a:lnTo>
                  <a:lnTo>
                    <a:pt x="137" y="1295"/>
                  </a:lnTo>
                  <a:lnTo>
                    <a:pt x="137" y="1294"/>
                  </a:lnTo>
                  <a:lnTo>
                    <a:pt x="136" y="1293"/>
                  </a:lnTo>
                  <a:lnTo>
                    <a:pt x="135" y="1292"/>
                  </a:lnTo>
                  <a:lnTo>
                    <a:pt x="135" y="1291"/>
                  </a:lnTo>
                  <a:lnTo>
                    <a:pt x="134" y="1290"/>
                  </a:lnTo>
                  <a:lnTo>
                    <a:pt x="134" y="1290"/>
                  </a:lnTo>
                  <a:lnTo>
                    <a:pt x="133" y="1288"/>
                  </a:lnTo>
                  <a:lnTo>
                    <a:pt x="132" y="1287"/>
                  </a:lnTo>
                  <a:lnTo>
                    <a:pt x="132" y="1286"/>
                  </a:lnTo>
                  <a:lnTo>
                    <a:pt x="131" y="1285"/>
                  </a:lnTo>
                  <a:lnTo>
                    <a:pt x="130" y="1284"/>
                  </a:lnTo>
                  <a:lnTo>
                    <a:pt x="130" y="1283"/>
                  </a:lnTo>
                  <a:lnTo>
                    <a:pt x="129" y="1281"/>
                  </a:lnTo>
                  <a:lnTo>
                    <a:pt x="128" y="1280"/>
                  </a:lnTo>
                  <a:lnTo>
                    <a:pt x="127" y="1279"/>
                  </a:lnTo>
                  <a:lnTo>
                    <a:pt x="127" y="1278"/>
                  </a:lnTo>
                  <a:lnTo>
                    <a:pt x="126" y="1277"/>
                  </a:lnTo>
                  <a:lnTo>
                    <a:pt x="126" y="1276"/>
                  </a:lnTo>
                  <a:lnTo>
                    <a:pt x="125" y="1276"/>
                  </a:lnTo>
                  <a:lnTo>
                    <a:pt x="124" y="1274"/>
                  </a:lnTo>
                  <a:lnTo>
                    <a:pt x="124" y="1274"/>
                  </a:lnTo>
                  <a:lnTo>
                    <a:pt x="123" y="1273"/>
                  </a:lnTo>
                  <a:lnTo>
                    <a:pt x="123" y="1272"/>
                  </a:lnTo>
                  <a:lnTo>
                    <a:pt x="122" y="1271"/>
                  </a:lnTo>
                  <a:lnTo>
                    <a:pt x="122" y="1270"/>
                  </a:lnTo>
                  <a:lnTo>
                    <a:pt x="121" y="1270"/>
                  </a:lnTo>
                  <a:lnTo>
                    <a:pt x="121" y="1269"/>
                  </a:lnTo>
                  <a:lnTo>
                    <a:pt x="121" y="1268"/>
                  </a:lnTo>
                  <a:lnTo>
                    <a:pt x="120" y="1267"/>
                  </a:lnTo>
                  <a:lnTo>
                    <a:pt x="120" y="1267"/>
                  </a:lnTo>
                  <a:lnTo>
                    <a:pt x="119" y="1266"/>
                  </a:lnTo>
                  <a:lnTo>
                    <a:pt x="119" y="1265"/>
                  </a:lnTo>
                  <a:lnTo>
                    <a:pt x="118" y="1264"/>
                  </a:lnTo>
                  <a:lnTo>
                    <a:pt x="118" y="1263"/>
                  </a:lnTo>
                  <a:lnTo>
                    <a:pt x="117" y="1263"/>
                  </a:lnTo>
                  <a:lnTo>
                    <a:pt x="117" y="1262"/>
                  </a:lnTo>
                  <a:lnTo>
                    <a:pt x="116" y="1261"/>
                  </a:lnTo>
                  <a:lnTo>
                    <a:pt x="116" y="1260"/>
                  </a:lnTo>
                  <a:lnTo>
                    <a:pt x="115" y="1259"/>
                  </a:lnTo>
                  <a:lnTo>
                    <a:pt x="115" y="1258"/>
                  </a:lnTo>
                  <a:lnTo>
                    <a:pt x="114" y="1257"/>
                  </a:lnTo>
                  <a:lnTo>
                    <a:pt x="113" y="1255"/>
                  </a:lnTo>
                  <a:lnTo>
                    <a:pt x="113" y="1255"/>
                  </a:lnTo>
                  <a:lnTo>
                    <a:pt x="113" y="1254"/>
                  </a:lnTo>
                  <a:lnTo>
                    <a:pt x="112" y="1254"/>
                  </a:lnTo>
                  <a:lnTo>
                    <a:pt x="112" y="1253"/>
                  </a:lnTo>
                  <a:lnTo>
                    <a:pt x="111" y="1252"/>
                  </a:lnTo>
                  <a:lnTo>
                    <a:pt x="110" y="1251"/>
                  </a:lnTo>
                  <a:lnTo>
                    <a:pt x="110" y="1249"/>
                  </a:lnTo>
                  <a:lnTo>
                    <a:pt x="109" y="1249"/>
                  </a:lnTo>
                  <a:lnTo>
                    <a:pt x="108" y="1248"/>
                  </a:lnTo>
                  <a:lnTo>
                    <a:pt x="108" y="1246"/>
                  </a:lnTo>
                  <a:lnTo>
                    <a:pt x="107" y="1245"/>
                  </a:lnTo>
                  <a:lnTo>
                    <a:pt x="107" y="1244"/>
                  </a:lnTo>
                  <a:lnTo>
                    <a:pt x="107" y="1244"/>
                  </a:lnTo>
                  <a:lnTo>
                    <a:pt x="106" y="1243"/>
                  </a:lnTo>
                  <a:lnTo>
                    <a:pt x="105" y="1241"/>
                  </a:lnTo>
                  <a:lnTo>
                    <a:pt x="105" y="1241"/>
                  </a:lnTo>
                  <a:lnTo>
                    <a:pt x="104" y="1240"/>
                  </a:lnTo>
                  <a:lnTo>
                    <a:pt x="104" y="1239"/>
                  </a:lnTo>
                  <a:lnTo>
                    <a:pt x="103" y="1238"/>
                  </a:lnTo>
                  <a:lnTo>
                    <a:pt x="103" y="1237"/>
                  </a:lnTo>
                  <a:lnTo>
                    <a:pt x="102" y="1237"/>
                  </a:lnTo>
                  <a:lnTo>
                    <a:pt x="102" y="1236"/>
                  </a:lnTo>
                  <a:lnTo>
                    <a:pt x="101" y="1235"/>
                  </a:lnTo>
                  <a:lnTo>
                    <a:pt x="101" y="1234"/>
                  </a:lnTo>
                  <a:lnTo>
                    <a:pt x="101" y="1233"/>
                  </a:lnTo>
                  <a:lnTo>
                    <a:pt x="100" y="1233"/>
                  </a:lnTo>
                  <a:lnTo>
                    <a:pt x="100" y="1232"/>
                  </a:lnTo>
                  <a:lnTo>
                    <a:pt x="100" y="1231"/>
                  </a:lnTo>
                  <a:lnTo>
                    <a:pt x="99" y="1230"/>
                  </a:lnTo>
                  <a:lnTo>
                    <a:pt x="99" y="1229"/>
                  </a:lnTo>
                  <a:lnTo>
                    <a:pt x="98" y="1229"/>
                  </a:lnTo>
                  <a:lnTo>
                    <a:pt x="98" y="1227"/>
                  </a:lnTo>
                  <a:lnTo>
                    <a:pt x="97" y="1226"/>
                  </a:lnTo>
                  <a:lnTo>
                    <a:pt x="97" y="1226"/>
                  </a:lnTo>
                  <a:lnTo>
                    <a:pt x="96" y="1224"/>
                  </a:lnTo>
                  <a:lnTo>
                    <a:pt x="96" y="1224"/>
                  </a:lnTo>
                  <a:lnTo>
                    <a:pt x="95" y="1223"/>
                  </a:lnTo>
                  <a:lnTo>
                    <a:pt x="94" y="1222"/>
                  </a:lnTo>
                  <a:lnTo>
                    <a:pt x="94" y="1221"/>
                  </a:lnTo>
                  <a:lnTo>
                    <a:pt x="94" y="1220"/>
                  </a:lnTo>
                  <a:lnTo>
                    <a:pt x="93" y="1219"/>
                  </a:lnTo>
                  <a:lnTo>
                    <a:pt x="93" y="1218"/>
                  </a:lnTo>
                  <a:lnTo>
                    <a:pt x="92" y="1217"/>
                  </a:lnTo>
                  <a:lnTo>
                    <a:pt x="92" y="1216"/>
                  </a:lnTo>
                  <a:lnTo>
                    <a:pt x="92" y="1216"/>
                  </a:lnTo>
                  <a:lnTo>
                    <a:pt x="91" y="1215"/>
                  </a:lnTo>
                  <a:lnTo>
                    <a:pt x="91" y="1214"/>
                  </a:lnTo>
                  <a:lnTo>
                    <a:pt x="91" y="1214"/>
                  </a:lnTo>
                  <a:lnTo>
                    <a:pt x="90" y="1213"/>
                  </a:lnTo>
                  <a:lnTo>
                    <a:pt x="90" y="1212"/>
                  </a:lnTo>
                  <a:lnTo>
                    <a:pt x="90" y="1212"/>
                  </a:lnTo>
                  <a:lnTo>
                    <a:pt x="89" y="1211"/>
                  </a:lnTo>
                  <a:lnTo>
                    <a:pt x="89" y="1210"/>
                  </a:lnTo>
                  <a:lnTo>
                    <a:pt x="88" y="1209"/>
                  </a:lnTo>
                  <a:lnTo>
                    <a:pt x="88" y="1208"/>
                  </a:lnTo>
                  <a:lnTo>
                    <a:pt x="87" y="1207"/>
                  </a:lnTo>
                  <a:lnTo>
                    <a:pt x="87" y="1206"/>
                  </a:lnTo>
                  <a:lnTo>
                    <a:pt x="86" y="1205"/>
                  </a:lnTo>
                  <a:lnTo>
                    <a:pt x="86" y="1205"/>
                  </a:lnTo>
                  <a:lnTo>
                    <a:pt x="86" y="1204"/>
                  </a:lnTo>
                  <a:lnTo>
                    <a:pt x="85" y="1203"/>
                  </a:lnTo>
                  <a:lnTo>
                    <a:pt x="85" y="1203"/>
                  </a:lnTo>
                  <a:lnTo>
                    <a:pt x="85" y="1202"/>
                  </a:lnTo>
                  <a:lnTo>
                    <a:pt x="84" y="1201"/>
                  </a:lnTo>
                  <a:lnTo>
                    <a:pt x="84" y="1200"/>
                  </a:lnTo>
                  <a:lnTo>
                    <a:pt x="83" y="1199"/>
                  </a:lnTo>
                  <a:lnTo>
                    <a:pt x="83" y="1198"/>
                  </a:lnTo>
                  <a:lnTo>
                    <a:pt x="82" y="1197"/>
                  </a:lnTo>
                  <a:lnTo>
                    <a:pt x="82" y="1196"/>
                  </a:lnTo>
                  <a:lnTo>
                    <a:pt x="82" y="1195"/>
                  </a:lnTo>
                  <a:lnTo>
                    <a:pt x="81" y="1194"/>
                  </a:lnTo>
                  <a:lnTo>
                    <a:pt x="80" y="1193"/>
                  </a:lnTo>
                  <a:lnTo>
                    <a:pt x="80" y="1192"/>
                  </a:lnTo>
                  <a:lnTo>
                    <a:pt x="80" y="1191"/>
                  </a:lnTo>
                  <a:lnTo>
                    <a:pt x="79" y="1191"/>
                  </a:lnTo>
                  <a:lnTo>
                    <a:pt x="79" y="1190"/>
                  </a:lnTo>
                  <a:lnTo>
                    <a:pt x="79" y="1189"/>
                  </a:lnTo>
                  <a:lnTo>
                    <a:pt x="78" y="1188"/>
                  </a:lnTo>
                  <a:lnTo>
                    <a:pt x="77" y="1187"/>
                  </a:lnTo>
                  <a:lnTo>
                    <a:pt x="77" y="1186"/>
                  </a:lnTo>
                  <a:lnTo>
                    <a:pt x="76" y="1184"/>
                  </a:lnTo>
                  <a:lnTo>
                    <a:pt x="76" y="1183"/>
                  </a:lnTo>
                  <a:lnTo>
                    <a:pt x="75" y="1182"/>
                  </a:lnTo>
                  <a:lnTo>
                    <a:pt x="75" y="1181"/>
                  </a:lnTo>
                  <a:lnTo>
                    <a:pt x="75" y="1180"/>
                  </a:lnTo>
                  <a:lnTo>
                    <a:pt x="74" y="1179"/>
                  </a:lnTo>
                  <a:lnTo>
                    <a:pt x="73" y="1178"/>
                  </a:lnTo>
                  <a:lnTo>
                    <a:pt x="73" y="1177"/>
                  </a:lnTo>
                  <a:lnTo>
                    <a:pt x="73" y="1176"/>
                  </a:lnTo>
                  <a:lnTo>
                    <a:pt x="72" y="1175"/>
                  </a:lnTo>
                  <a:lnTo>
                    <a:pt x="72" y="1174"/>
                  </a:lnTo>
                  <a:lnTo>
                    <a:pt x="71" y="1173"/>
                  </a:lnTo>
                  <a:lnTo>
                    <a:pt x="71" y="1172"/>
                  </a:lnTo>
                  <a:lnTo>
                    <a:pt x="70" y="1171"/>
                  </a:lnTo>
                  <a:lnTo>
                    <a:pt x="70" y="1169"/>
                  </a:lnTo>
                  <a:lnTo>
                    <a:pt x="69" y="1168"/>
                  </a:lnTo>
                  <a:lnTo>
                    <a:pt x="69" y="1167"/>
                  </a:lnTo>
                  <a:lnTo>
                    <a:pt x="68" y="1166"/>
                  </a:lnTo>
                  <a:lnTo>
                    <a:pt x="68" y="1165"/>
                  </a:lnTo>
                  <a:lnTo>
                    <a:pt x="67" y="1164"/>
                  </a:lnTo>
                  <a:lnTo>
                    <a:pt x="67" y="1163"/>
                  </a:lnTo>
                  <a:lnTo>
                    <a:pt x="67" y="1162"/>
                  </a:lnTo>
                  <a:lnTo>
                    <a:pt x="66" y="1161"/>
                  </a:lnTo>
                  <a:lnTo>
                    <a:pt x="66" y="1160"/>
                  </a:lnTo>
                  <a:lnTo>
                    <a:pt x="65" y="1158"/>
                  </a:lnTo>
                  <a:lnTo>
                    <a:pt x="64" y="1156"/>
                  </a:lnTo>
                  <a:lnTo>
                    <a:pt x="64" y="1155"/>
                  </a:lnTo>
                  <a:lnTo>
                    <a:pt x="63" y="1154"/>
                  </a:lnTo>
                  <a:lnTo>
                    <a:pt x="63" y="1153"/>
                  </a:lnTo>
                  <a:lnTo>
                    <a:pt x="63" y="1152"/>
                  </a:lnTo>
                  <a:lnTo>
                    <a:pt x="62" y="1151"/>
                  </a:lnTo>
                  <a:lnTo>
                    <a:pt x="61" y="1150"/>
                  </a:lnTo>
                  <a:lnTo>
                    <a:pt x="61" y="1149"/>
                  </a:lnTo>
                  <a:lnTo>
                    <a:pt x="61" y="1148"/>
                  </a:lnTo>
                  <a:lnTo>
                    <a:pt x="61" y="1148"/>
                  </a:lnTo>
                  <a:lnTo>
                    <a:pt x="60" y="1147"/>
                  </a:lnTo>
                  <a:lnTo>
                    <a:pt x="60" y="1147"/>
                  </a:lnTo>
                  <a:lnTo>
                    <a:pt x="60" y="1146"/>
                  </a:lnTo>
                  <a:lnTo>
                    <a:pt x="60" y="1145"/>
                  </a:lnTo>
                  <a:lnTo>
                    <a:pt x="59" y="1144"/>
                  </a:lnTo>
                  <a:lnTo>
                    <a:pt x="59" y="1144"/>
                  </a:lnTo>
                  <a:lnTo>
                    <a:pt x="59" y="1143"/>
                  </a:lnTo>
                  <a:lnTo>
                    <a:pt x="59" y="1142"/>
                  </a:lnTo>
                  <a:lnTo>
                    <a:pt x="58" y="1142"/>
                  </a:lnTo>
                  <a:lnTo>
                    <a:pt x="58" y="1141"/>
                  </a:lnTo>
                  <a:lnTo>
                    <a:pt x="57" y="1140"/>
                  </a:lnTo>
                  <a:lnTo>
                    <a:pt x="57" y="1138"/>
                  </a:lnTo>
                  <a:lnTo>
                    <a:pt x="57" y="1138"/>
                  </a:lnTo>
                  <a:lnTo>
                    <a:pt x="57" y="1137"/>
                  </a:lnTo>
                  <a:lnTo>
                    <a:pt x="56" y="1137"/>
                  </a:lnTo>
                  <a:lnTo>
                    <a:pt x="56" y="1136"/>
                  </a:lnTo>
                  <a:lnTo>
                    <a:pt x="56" y="1135"/>
                  </a:lnTo>
                  <a:lnTo>
                    <a:pt x="55" y="1134"/>
                  </a:lnTo>
                  <a:lnTo>
                    <a:pt x="55" y="1133"/>
                  </a:lnTo>
                  <a:lnTo>
                    <a:pt x="55" y="1132"/>
                  </a:lnTo>
                  <a:lnTo>
                    <a:pt x="54" y="1131"/>
                  </a:lnTo>
                  <a:lnTo>
                    <a:pt x="54" y="1130"/>
                  </a:lnTo>
                  <a:lnTo>
                    <a:pt x="53" y="1128"/>
                  </a:lnTo>
                  <a:lnTo>
                    <a:pt x="53" y="1127"/>
                  </a:lnTo>
                  <a:lnTo>
                    <a:pt x="52" y="1127"/>
                  </a:lnTo>
                  <a:lnTo>
                    <a:pt x="52" y="1125"/>
                  </a:lnTo>
                  <a:lnTo>
                    <a:pt x="52" y="1124"/>
                  </a:lnTo>
                  <a:lnTo>
                    <a:pt x="51" y="1123"/>
                  </a:lnTo>
                  <a:lnTo>
                    <a:pt x="51" y="1122"/>
                  </a:lnTo>
                  <a:lnTo>
                    <a:pt x="50" y="1121"/>
                  </a:lnTo>
                  <a:lnTo>
                    <a:pt x="50" y="1120"/>
                  </a:lnTo>
                  <a:lnTo>
                    <a:pt x="50" y="1119"/>
                  </a:lnTo>
                  <a:lnTo>
                    <a:pt x="49" y="1118"/>
                  </a:lnTo>
                  <a:lnTo>
                    <a:pt x="49" y="1117"/>
                  </a:lnTo>
                  <a:lnTo>
                    <a:pt x="49" y="1115"/>
                  </a:lnTo>
                  <a:lnTo>
                    <a:pt x="48" y="1115"/>
                  </a:lnTo>
                  <a:lnTo>
                    <a:pt x="48" y="1113"/>
                  </a:lnTo>
                  <a:lnTo>
                    <a:pt x="47" y="1112"/>
                  </a:lnTo>
                  <a:lnTo>
                    <a:pt x="47" y="1111"/>
                  </a:lnTo>
                  <a:lnTo>
                    <a:pt x="47" y="1111"/>
                  </a:lnTo>
                  <a:lnTo>
                    <a:pt x="46" y="1110"/>
                  </a:lnTo>
                  <a:lnTo>
                    <a:pt x="46" y="1108"/>
                  </a:lnTo>
                  <a:lnTo>
                    <a:pt x="46" y="1107"/>
                  </a:lnTo>
                  <a:lnTo>
                    <a:pt x="45" y="1106"/>
                  </a:lnTo>
                  <a:lnTo>
                    <a:pt x="45" y="1105"/>
                  </a:lnTo>
                  <a:lnTo>
                    <a:pt x="45" y="1104"/>
                  </a:lnTo>
                  <a:lnTo>
                    <a:pt x="44" y="1103"/>
                  </a:lnTo>
                  <a:lnTo>
                    <a:pt x="44" y="1102"/>
                  </a:lnTo>
                  <a:lnTo>
                    <a:pt x="44" y="1101"/>
                  </a:lnTo>
                  <a:lnTo>
                    <a:pt x="43" y="1100"/>
                  </a:lnTo>
                  <a:lnTo>
                    <a:pt x="43" y="1098"/>
                  </a:lnTo>
                  <a:lnTo>
                    <a:pt x="42" y="1097"/>
                  </a:lnTo>
                  <a:lnTo>
                    <a:pt x="42" y="1096"/>
                  </a:lnTo>
                  <a:lnTo>
                    <a:pt x="42" y="1095"/>
                  </a:lnTo>
                  <a:lnTo>
                    <a:pt x="41" y="1094"/>
                  </a:lnTo>
                  <a:lnTo>
                    <a:pt x="41" y="1092"/>
                  </a:lnTo>
                  <a:lnTo>
                    <a:pt x="40" y="1091"/>
                  </a:lnTo>
                  <a:lnTo>
                    <a:pt x="40" y="1090"/>
                  </a:lnTo>
                  <a:lnTo>
                    <a:pt x="39" y="1088"/>
                  </a:lnTo>
                  <a:lnTo>
                    <a:pt x="39" y="1087"/>
                  </a:lnTo>
                  <a:lnTo>
                    <a:pt x="39" y="1086"/>
                  </a:lnTo>
                  <a:lnTo>
                    <a:pt x="38" y="1085"/>
                  </a:lnTo>
                  <a:lnTo>
                    <a:pt x="38" y="1084"/>
                  </a:lnTo>
                  <a:lnTo>
                    <a:pt x="38" y="1083"/>
                  </a:lnTo>
                  <a:lnTo>
                    <a:pt x="37" y="1081"/>
                  </a:lnTo>
                  <a:lnTo>
                    <a:pt x="37" y="1081"/>
                  </a:lnTo>
                  <a:lnTo>
                    <a:pt x="37" y="1080"/>
                  </a:lnTo>
                  <a:lnTo>
                    <a:pt x="36" y="1078"/>
                  </a:lnTo>
                  <a:lnTo>
                    <a:pt x="36" y="1077"/>
                  </a:lnTo>
                  <a:lnTo>
                    <a:pt x="36" y="1076"/>
                  </a:lnTo>
                  <a:lnTo>
                    <a:pt x="35" y="1074"/>
                  </a:lnTo>
                  <a:lnTo>
                    <a:pt x="35" y="1073"/>
                  </a:lnTo>
                  <a:lnTo>
                    <a:pt x="34" y="1072"/>
                  </a:lnTo>
                  <a:lnTo>
                    <a:pt x="34" y="1070"/>
                  </a:lnTo>
                  <a:lnTo>
                    <a:pt x="33" y="1069"/>
                  </a:lnTo>
                  <a:lnTo>
                    <a:pt x="33" y="1067"/>
                  </a:lnTo>
                  <a:lnTo>
                    <a:pt x="33" y="1066"/>
                  </a:lnTo>
                  <a:lnTo>
                    <a:pt x="33" y="1066"/>
                  </a:lnTo>
                  <a:lnTo>
                    <a:pt x="32" y="1065"/>
                  </a:lnTo>
                  <a:lnTo>
                    <a:pt x="32" y="1064"/>
                  </a:lnTo>
                  <a:lnTo>
                    <a:pt x="32" y="1064"/>
                  </a:lnTo>
                  <a:lnTo>
                    <a:pt x="32" y="1063"/>
                  </a:lnTo>
                  <a:lnTo>
                    <a:pt x="32" y="1062"/>
                  </a:lnTo>
                  <a:lnTo>
                    <a:pt x="31" y="1061"/>
                  </a:lnTo>
                  <a:lnTo>
                    <a:pt x="31" y="1060"/>
                  </a:lnTo>
                  <a:lnTo>
                    <a:pt x="31" y="1059"/>
                  </a:lnTo>
                  <a:lnTo>
                    <a:pt x="30" y="1058"/>
                  </a:lnTo>
                  <a:lnTo>
                    <a:pt x="30" y="1057"/>
                  </a:lnTo>
                  <a:lnTo>
                    <a:pt x="30" y="1056"/>
                  </a:lnTo>
                  <a:lnTo>
                    <a:pt x="30" y="1055"/>
                  </a:lnTo>
                  <a:lnTo>
                    <a:pt x="29" y="1054"/>
                  </a:lnTo>
                  <a:lnTo>
                    <a:pt x="29" y="1053"/>
                  </a:lnTo>
                  <a:lnTo>
                    <a:pt x="29" y="1051"/>
                  </a:lnTo>
                  <a:lnTo>
                    <a:pt x="29" y="1051"/>
                  </a:lnTo>
                  <a:lnTo>
                    <a:pt x="28" y="1050"/>
                  </a:lnTo>
                  <a:lnTo>
                    <a:pt x="28" y="1049"/>
                  </a:lnTo>
                  <a:lnTo>
                    <a:pt x="28" y="1048"/>
                  </a:lnTo>
                  <a:lnTo>
                    <a:pt x="27" y="1047"/>
                  </a:lnTo>
                  <a:lnTo>
                    <a:pt x="27" y="1046"/>
                  </a:lnTo>
                  <a:lnTo>
                    <a:pt x="27" y="1045"/>
                  </a:lnTo>
                  <a:lnTo>
                    <a:pt x="27" y="1044"/>
                  </a:lnTo>
                  <a:lnTo>
                    <a:pt x="26" y="1043"/>
                  </a:lnTo>
                  <a:lnTo>
                    <a:pt x="26" y="1042"/>
                  </a:lnTo>
                  <a:lnTo>
                    <a:pt x="26" y="1042"/>
                  </a:lnTo>
                  <a:lnTo>
                    <a:pt x="26" y="1040"/>
                  </a:lnTo>
                  <a:lnTo>
                    <a:pt x="25" y="1039"/>
                  </a:lnTo>
                  <a:lnTo>
                    <a:pt x="25" y="1038"/>
                  </a:lnTo>
                  <a:lnTo>
                    <a:pt x="25" y="1036"/>
                  </a:lnTo>
                  <a:lnTo>
                    <a:pt x="24" y="1035"/>
                  </a:lnTo>
                  <a:lnTo>
                    <a:pt x="24" y="1034"/>
                  </a:lnTo>
                  <a:lnTo>
                    <a:pt x="24" y="1034"/>
                  </a:lnTo>
                  <a:lnTo>
                    <a:pt x="24" y="1033"/>
                  </a:lnTo>
                  <a:lnTo>
                    <a:pt x="24" y="1032"/>
                  </a:lnTo>
                  <a:lnTo>
                    <a:pt x="24" y="1031"/>
                  </a:lnTo>
                  <a:lnTo>
                    <a:pt x="23" y="1030"/>
                  </a:lnTo>
                  <a:lnTo>
                    <a:pt x="23" y="1029"/>
                  </a:lnTo>
                  <a:lnTo>
                    <a:pt x="23" y="1029"/>
                  </a:lnTo>
                  <a:lnTo>
                    <a:pt x="23" y="1027"/>
                  </a:lnTo>
                  <a:lnTo>
                    <a:pt x="22" y="1027"/>
                  </a:lnTo>
                  <a:lnTo>
                    <a:pt x="22" y="1026"/>
                  </a:lnTo>
                  <a:lnTo>
                    <a:pt x="22" y="1025"/>
                  </a:lnTo>
                  <a:lnTo>
                    <a:pt x="22" y="1023"/>
                  </a:lnTo>
                  <a:lnTo>
                    <a:pt x="21" y="1022"/>
                  </a:lnTo>
                  <a:lnTo>
                    <a:pt x="21" y="1022"/>
                  </a:lnTo>
                  <a:lnTo>
                    <a:pt x="21" y="1020"/>
                  </a:lnTo>
                  <a:lnTo>
                    <a:pt x="21" y="1019"/>
                  </a:lnTo>
                  <a:lnTo>
                    <a:pt x="21" y="1018"/>
                  </a:lnTo>
                  <a:lnTo>
                    <a:pt x="20" y="1016"/>
                  </a:lnTo>
                  <a:lnTo>
                    <a:pt x="20" y="1015"/>
                  </a:lnTo>
                  <a:lnTo>
                    <a:pt x="20" y="1014"/>
                  </a:lnTo>
                  <a:lnTo>
                    <a:pt x="19" y="1013"/>
                  </a:lnTo>
                  <a:lnTo>
                    <a:pt x="19" y="1012"/>
                  </a:lnTo>
                  <a:lnTo>
                    <a:pt x="19" y="1011"/>
                  </a:lnTo>
                  <a:lnTo>
                    <a:pt x="19" y="1010"/>
                  </a:lnTo>
                  <a:lnTo>
                    <a:pt x="19" y="1010"/>
                  </a:lnTo>
                  <a:lnTo>
                    <a:pt x="19" y="1009"/>
                  </a:lnTo>
                  <a:lnTo>
                    <a:pt x="18" y="1007"/>
                  </a:lnTo>
                  <a:lnTo>
                    <a:pt x="18" y="1006"/>
                  </a:lnTo>
                  <a:lnTo>
                    <a:pt x="18" y="1005"/>
                  </a:lnTo>
                  <a:lnTo>
                    <a:pt x="18" y="1005"/>
                  </a:lnTo>
                  <a:lnTo>
                    <a:pt x="18" y="1004"/>
                  </a:lnTo>
                  <a:lnTo>
                    <a:pt x="17" y="1002"/>
                  </a:lnTo>
                  <a:lnTo>
                    <a:pt x="17" y="1001"/>
                  </a:lnTo>
                  <a:lnTo>
                    <a:pt x="17" y="1001"/>
                  </a:lnTo>
                  <a:lnTo>
                    <a:pt x="17" y="1001"/>
                  </a:lnTo>
                  <a:lnTo>
                    <a:pt x="17" y="999"/>
                  </a:lnTo>
                  <a:lnTo>
                    <a:pt x="16" y="998"/>
                  </a:lnTo>
                  <a:lnTo>
                    <a:pt x="16" y="996"/>
                  </a:lnTo>
                  <a:lnTo>
                    <a:pt x="16" y="995"/>
                  </a:lnTo>
                  <a:lnTo>
                    <a:pt x="16" y="994"/>
                  </a:lnTo>
                  <a:lnTo>
                    <a:pt x="15" y="992"/>
                  </a:lnTo>
                  <a:lnTo>
                    <a:pt x="15" y="991"/>
                  </a:lnTo>
                  <a:lnTo>
                    <a:pt x="15" y="989"/>
                  </a:lnTo>
                  <a:lnTo>
                    <a:pt x="14" y="988"/>
                  </a:lnTo>
                  <a:lnTo>
                    <a:pt x="14" y="987"/>
                  </a:lnTo>
                  <a:lnTo>
                    <a:pt x="14" y="985"/>
                  </a:lnTo>
                  <a:lnTo>
                    <a:pt x="14" y="984"/>
                  </a:lnTo>
                  <a:lnTo>
                    <a:pt x="13" y="982"/>
                  </a:lnTo>
                  <a:lnTo>
                    <a:pt x="13" y="981"/>
                  </a:lnTo>
                  <a:lnTo>
                    <a:pt x="13" y="980"/>
                  </a:lnTo>
                  <a:lnTo>
                    <a:pt x="13" y="980"/>
                  </a:lnTo>
                  <a:lnTo>
                    <a:pt x="13" y="979"/>
                  </a:lnTo>
                  <a:lnTo>
                    <a:pt x="13" y="977"/>
                  </a:lnTo>
                  <a:lnTo>
                    <a:pt x="12" y="976"/>
                  </a:lnTo>
                  <a:lnTo>
                    <a:pt x="12" y="976"/>
                  </a:lnTo>
                  <a:lnTo>
                    <a:pt x="12" y="975"/>
                  </a:lnTo>
                  <a:lnTo>
                    <a:pt x="12" y="974"/>
                  </a:lnTo>
                  <a:lnTo>
                    <a:pt x="11" y="972"/>
                  </a:lnTo>
                  <a:lnTo>
                    <a:pt x="11" y="971"/>
                  </a:lnTo>
                  <a:lnTo>
                    <a:pt x="11" y="969"/>
                  </a:lnTo>
                  <a:lnTo>
                    <a:pt x="11" y="968"/>
                  </a:lnTo>
                  <a:lnTo>
                    <a:pt x="11" y="966"/>
                  </a:lnTo>
                  <a:lnTo>
                    <a:pt x="11" y="966"/>
                  </a:lnTo>
                  <a:lnTo>
                    <a:pt x="10" y="965"/>
                  </a:lnTo>
                  <a:lnTo>
                    <a:pt x="10" y="963"/>
                  </a:lnTo>
                  <a:lnTo>
                    <a:pt x="10" y="963"/>
                  </a:lnTo>
                  <a:lnTo>
                    <a:pt x="10" y="962"/>
                  </a:lnTo>
                  <a:lnTo>
                    <a:pt x="10" y="961"/>
                  </a:lnTo>
                  <a:lnTo>
                    <a:pt x="10" y="960"/>
                  </a:lnTo>
                  <a:lnTo>
                    <a:pt x="10" y="960"/>
                  </a:lnTo>
                  <a:lnTo>
                    <a:pt x="10" y="959"/>
                  </a:lnTo>
                  <a:lnTo>
                    <a:pt x="10" y="958"/>
                  </a:lnTo>
                  <a:lnTo>
                    <a:pt x="9" y="958"/>
                  </a:lnTo>
                  <a:lnTo>
                    <a:pt x="9" y="957"/>
                  </a:lnTo>
                  <a:lnTo>
                    <a:pt x="9" y="955"/>
                  </a:lnTo>
                  <a:lnTo>
                    <a:pt x="9" y="954"/>
                  </a:lnTo>
                  <a:lnTo>
                    <a:pt x="9" y="954"/>
                  </a:lnTo>
                  <a:lnTo>
                    <a:pt x="8" y="952"/>
                  </a:lnTo>
                  <a:lnTo>
                    <a:pt x="8" y="951"/>
                  </a:lnTo>
                  <a:lnTo>
                    <a:pt x="8" y="950"/>
                  </a:lnTo>
                  <a:lnTo>
                    <a:pt x="8" y="949"/>
                  </a:lnTo>
                  <a:lnTo>
                    <a:pt x="8" y="948"/>
                  </a:lnTo>
                  <a:lnTo>
                    <a:pt x="8" y="947"/>
                  </a:lnTo>
                  <a:lnTo>
                    <a:pt x="8" y="946"/>
                  </a:lnTo>
                  <a:lnTo>
                    <a:pt x="8" y="946"/>
                  </a:lnTo>
                  <a:lnTo>
                    <a:pt x="8" y="945"/>
                  </a:lnTo>
                  <a:lnTo>
                    <a:pt x="7" y="944"/>
                  </a:lnTo>
                  <a:lnTo>
                    <a:pt x="7" y="944"/>
                  </a:lnTo>
                  <a:lnTo>
                    <a:pt x="7" y="943"/>
                  </a:lnTo>
                  <a:lnTo>
                    <a:pt x="7" y="942"/>
                  </a:lnTo>
                  <a:lnTo>
                    <a:pt x="7" y="941"/>
                  </a:lnTo>
                  <a:lnTo>
                    <a:pt x="7" y="940"/>
                  </a:lnTo>
                  <a:lnTo>
                    <a:pt x="7" y="938"/>
                  </a:lnTo>
                  <a:lnTo>
                    <a:pt x="7" y="938"/>
                  </a:lnTo>
                  <a:lnTo>
                    <a:pt x="7" y="937"/>
                  </a:lnTo>
                  <a:lnTo>
                    <a:pt x="6" y="935"/>
                  </a:lnTo>
                  <a:lnTo>
                    <a:pt x="6" y="934"/>
                  </a:lnTo>
                  <a:lnTo>
                    <a:pt x="6" y="933"/>
                  </a:lnTo>
                  <a:lnTo>
                    <a:pt x="6" y="933"/>
                  </a:lnTo>
                  <a:lnTo>
                    <a:pt x="6" y="931"/>
                  </a:lnTo>
                  <a:lnTo>
                    <a:pt x="6" y="930"/>
                  </a:lnTo>
                  <a:lnTo>
                    <a:pt x="6" y="929"/>
                  </a:lnTo>
                  <a:lnTo>
                    <a:pt x="5" y="928"/>
                  </a:lnTo>
                  <a:lnTo>
                    <a:pt x="5" y="927"/>
                  </a:lnTo>
                  <a:lnTo>
                    <a:pt x="5" y="926"/>
                  </a:lnTo>
                  <a:lnTo>
                    <a:pt x="5" y="926"/>
                  </a:lnTo>
                  <a:lnTo>
                    <a:pt x="5" y="925"/>
                  </a:lnTo>
                  <a:lnTo>
                    <a:pt x="5" y="924"/>
                  </a:lnTo>
                  <a:lnTo>
                    <a:pt x="5" y="923"/>
                  </a:lnTo>
                  <a:lnTo>
                    <a:pt x="5" y="921"/>
                  </a:lnTo>
                  <a:lnTo>
                    <a:pt x="5" y="920"/>
                  </a:lnTo>
                  <a:lnTo>
                    <a:pt x="5" y="918"/>
                  </a:lnTo>
                  <a:lnTo>
                    <a:pt x="4" y="917"/>
                  </a:lnTo>
                  <a:lnTo>
                    <a:pt x="4" y="916"/>
                  </a:lnTo>
                  <a:lnTo>
                    <a:pt x="4" y="914"/>
                  </a:lnTo>
                  <a:lnTo>
                    <a:pt x="4" y="913"/>
                  </a:lnTo>
                  <a:lnTo>
                    <a:pt x="4" y="911"/>
                  </a:lnTo>
                  <a:lnTo>
                    <a:pt x="4" y="910"/>
                  </a:lnTo>
                  <a:lnTo>
                    <a:pt x="3" y="910"/>
                  </a:lnTo>
                  <a:lnTo>
                    <a:pt x="3" y="908"/>
                  </a:lnTo>
                  <a:lnTo>
                    <a:pt x="3" y="907"/>
                  </a:lnTo>
                  <a:lnTo>
                    <a:pt x="3" y="906"/>
                  </a:lnTo>
                  <a:lnTo>
                    <a:pt x="3" y="904"/>
                  </a:lnTo>
                  <a:lnTo>
                    <a:pt x="3" y="903"/>
                  </a:lnTo>
                  <a:lnTo>
                    <a:pt x="3" y="901"/>
                  </a:lnTo>
                  <a:lnTo>
                    <a:pt x="3" y="900"/>
                  </a:lnTo>
                  <a:lnTo>
                    <a:pt x="3" y="900"/>
                  </a:lnTo>
                  <a:lnTo>
                    <a:pt x="3" y="899"/>
                  </a:lnTo>
                  <a:lnTo>
                    <a:pt x="3" y="897"/>
                  </a:lnTo>
                  <a:lnTo>
                    <a:pt x="2" y="896"/>
                  </a:lnTo>
                  <a:lnTo>
                    <a:pt x="2" y="895"/>
                  </a:lnTo>
                  <a:lnTo>
                    <a:pt x="2" y="894"/>
                  </a:lnTo>
                  <a:lnTo>
                    <a:pt x="2" y="893"/>
                  </a:lnTo>
                  <a:lnTo>
                    <a:pt x="2" y="891"/>
                  </a:lnTo>
                  <a:lnTo>
                    <a:pt x="2" y="890"/>
                  </a:lnTo>
                  <a:lnTo>
                    <a:pt x="2" y="889"/>
                  </a:lnTo>
                  <a:lnTo>
                    <a:pt x="2" y="887"/>
                  </a:lnTo>
                  <a:lnTo>
                    <a:pt x="2" y="885"/>
                  </a:lnTo>
                  <a:lnTo>
                    <a:pt x="2" y="885"/>
                  </a:lnTo>
                  <a:lnTo>
                    <a:pt x="2" y="883"/>
                  </a:lnTo>
                  <a:lnTo>
                    <a:pt x="2" y="882"/>
                  </a:lnTo>
                  <a:lnTo>
                    <a:pt x="2" y="882"/>
                  </a:lnTo>
                  <a:lnTo>
                    <a:pt x="2" y="882"/>
                  </a:lnTo>
                  <a:lnTo>
                    <a:pt x="2" y="880"/>
                  </a:lnTo>
                  <a:lnTo>
                    <a:pt x="2" y="879"/>
                  </a:lnTo>
                  <a:lnTo>
                    <a:pt x="1" y="877"/>
                  </a:lnTo>
                  <a:lnTo>
                    <a:pt x="1" y="876"/>
                  </a:lnTo>
                  <a:lnTo>
                    <a:pt x="1" y="875"/>
                  </a:lnTo>
                  <a:lnTo>
                    <a:pt x="1" y="875"/>
                  </a:lnTo>
                  <a:lnTo>
                    <a:pt x="1" y="874"/>
                  </a:lnTo>
                  <a:lnTo>
                    <a:pt x="1" y="873"/>
                  </a:lnTo>
                  <a:lnTo>
                    <a:pt x="1" y="871"/>
                  </a:lnTo>
                  <a:lnTo>
                    <a:pt x="1" y="871"/>
                  </a:lnTo>
                  <a:lnTo>
                    <a:pt x="1" y="870"/>
                  </a:lnTo>
                  <a:lnTo>
                    <a:pt x="1" y="869"/>
                  </a:lnTo>
                  <a:lnTo>
                    <a:pt x="1" y="867"/>
                  </a:lnTo>
                  <a:lnTo>
                    <a:pt x="1" y="866"/>
                  </a:lnTo>
                  <a:lnTo>
                    <a:pt x="1" y="865"/>
                  </a:lnTo>
                  <a:lnTo>
                    <a:pt x="1" y="864"/>
                  </a:lnTo>
                  <a:lnTo>
                    <a:pt x="1" y="863"/>
                  </a:lnTo>
                  <a:lnTo>
                    <a:pt x="1" y="863"/>
                  </a:lnTo>
                  <a:lnTo>
                    <a:pt x="1" y="862"/>
                  </a:lnTo>
                  <a:lnTo>
                    <a:pt x="1" y="862"/>
                  </a:lnTo>
                  <a:lnTo>
                    <a:pt x="1" y="860"/>
                  </a:lnTo>
                  <a:lnTo>
                    <a:pt x="1" y="859"/>
                  </a:lnTo>
                  <a:lnTo>
                    <a:pt x="0" y="857"/>
                  </a:lnTo>
                  <a:lnTo>
                    <a:pt x="0" y="856"/>
                  </a:lnTo>
                  <a:lnTo>
                    <a:pt x="0" y="855"/>
                  </a:lnTo>
                  <a:lnTo>
                    <a:pt x="0" y="853"/>
                  </a:lnTo>
                  <a:lnTo>
                    <a:pt x="0" y="852"/>
                  </a:lnTo>
                  <a:lnTo>
                    <a:pt x="0" y="851"/>
                  </a:lnTo>
                  <a:lnTo>
                    <a:pt x="0" y="850"/>
                  </a:lnTo>
                  <a:lnTo>
                    <a:pt x="0" y="849"/>
                  </a:lnTo>
                  <a:lnTo>
                    <a:pt x="0" y="848"/>
                  </a:lnTo>
                  <a:lnTo>
                    <a:pt x="0" y="847"/>
                  </a:lnTo>
                  <a:lnTo>
                    <a:pt x="0" y="846"/>
                  </a:lnTo>
                  <a:lnTo>
                    <a:pt x="0" y="845"/>
                  </a:lnTo>
                  <a:lnTo>
                    <a:pt x="0" y="843"/>
                  </a:lnTo>
                  <a:lnTo>
                    <a:pt x="0" y="842"/>
                  </a:lnTo>
                  <a:lnTo>
                    <a:pt x="0" y="841"/>
                  </a:lnTo>
                  <a:lnTo>
                    <a:pt x="0" y="839"/>
                  </a:lnTo>
                  <a:lnTo>
                    <a:pt x="0" y="837"/>
                  </a:lnTo>
                  <a:lnTo>
                    <a:pt x="0" y="836"/>
                  </a:lnTo>
                  <a:lnTo>
                    <a:pt x="0" y="836"/>
                  </a:lnTo>
                  <a:lnTo>
                    <a:pt x="0" y="835"/>
                  </a:lnTo>
                  <a:lnTo>
                    <a:pt x="0" y="835"/>
                  </a:lnTo>
                  <a:lnTo>
                    <a:pt x="0" y="834"/>
                  </a:lnTo>
                  <a:lnTo>
                    <a:pt x="0" y="833"/>
                  </a:lnTo>
                  <a:lnTo>
                    <a:pt x="0" y="832"/>
                  </a:lnTo>
                  <a:lnTo>
                    <a:pt x="0" y="831"/>
                  </a:lnTo>
                  <a:lnTo>
                    <a:pt x="0" y="830"/>
                  </a:lnTo>
                  <a:lnTo>
                    <a:pt x="0" y="829"/>
                  </a:lnTo>
                  <a:lnTo>
                    <a:pt x="0" y="828"/>
                  </a:lnTo>
                  <a:lnTo>
                    <a:pt x="0" y="826"/>
                  </a:lnTo>
                  <a:lnTo>
                    <a:pt x="0" y="825"/>
                  </a:lnTo>
                  <a:lnTo>
                    <a:pt x="0" y="823"/>
                  </a:lnTo>
                  <a:lnTo>
                    <a:pt x="0" y="822"/>
                  </a:lnTo>
                  <a:lnTo>
                    <a:pt x="0" y="821"/>
                  </a:lnTo>
                  <a:lnTo>
                    <a:pt x="0" y="820"/>
                  </a:lnTo>
                  <a:lnTo>
                    <a:pt x="0" y="819"/>
                  </a:lnTo>
                  <a:lnTo>
                    <a:pt x="0" y="818"/>
                  </a:lnTo>
                  <a:lnTo>
                    <a:pt x="0" y="817"/>
                  </a:lnTo>
                  <a:lnTo>
                    <a:pt x="0" y="816"/>
                  </a:lnTo>
                  <a:lnTo>
                    <a:pt x="0" y="815"/>
                  </a:lnTo>
                  <a:lnTo>
                    <a:pt x="0" y="813"/>
                  </a:lnTo>
                  <a:lnTo>
                    <a:pt x="0" y="812"/>
                  </a:lnTo>
                  <a:lnTo>
                    <a:pt x="0" y="811"/>
                  </a:lnTo>
                  <a:lnTo>
                    <a:pt x="1" y="809"/>
                  </a:lnTo>
                  <a:lnTo>
                    <a:pt x="1" y="808"/>
                  </a:lnTo>
                  <a:lnTo>
                    <a:pt x="1" y="807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" y="805"/>
                  </a:lnTo>
                  <a:lnTo>
                    <a:pt x="1" y="804"/>
                  </a:lnTo>
                  <a:lnTo>
                    <a:pt x="1" y="803"/>
                  </a:lnTo>
                  <a:lnTo>
                    <a:pt x="1" y="802"/>
                  </a:lnTo>
                  <a:lnTo>
                    <a:pt x="1" y="801"/>
                  </a:lnTo>
                  <a:lnTo>
                    <a:pt x="1" y="799"/>
                  </a:lnTo>
                  <a:lnTo>
                    <a:pt x="1" y="798"/>
                  </a:lnTo>
                  <a:lnTo>
                    <a:pt x="1" y="798"/>
                  </a:lnTo>
                  <a:lnTo>
                    <a:pt x="1" y="797"/>
                  </a:lnTo>
                  <a:lnTo>
                    <a:pt x="1" y="795"/>
                  </a:lnTo>
                  <a:lnTo>
                    <a:pt x="1" y="794"/>
                  </a:lnTo>
                  <a:lnTo>
                    <a:pt x="1" y="793"/>
                  </a:lnTo>
                  <a:lnTo>
                    <a:pt x="1" y="793"/>
                  </a:lnTo>
                  <a:lnTo>
                    <a:pt x="1" y="792"/>
                  </a:lnTo>
                  <a:lnTo>
                    <a:pt x="1" y="791"/>
                  </a:lnTo>
                  <a:lnTo>
                    <a:pt x="2" y="789"/>
                  </a:lnTo>
                  <a:lnTo>
                    <a:pt x="2" y="788"/>
                  </a:lnTo>
                  <a:lnTo>
                    <a:pt x="2" y="787"/>
                  </a:lnTo>
                  <a:lnTo>
                    <a:pt x="2" y="786"/>
                  </a:lnTo>
                  <a:lnTo>
                    <a:pt x="2" y="786"/>
                  </a:lnTo>
                  <a:lnTo>
                    <a:pt x="2" y="785"/>
                  </a:lnTo>
                  <a:lnTo>
                    <a:pt x="2" y="783"/>
                  </a:lnTo>
                  <a:lnTo>
                    <a:pt x="2" y="782"/>
                  </a:lnTo>
                  <a:lnTo>
                    <a:pt x="2" y="781"/>
                  </a:lnTo>
                  <a:lnTo>
                    <a:pt x="2" y="779"/>
                  </a:lnTo>
                  <a:lnTo>
                    <a:pt x="2" y="778"/>
                  </a:lnTo>
                  <a:lnTo>
                    <a:pt x="2" y="776"/>
                  </a:lnTo>
                  <a:lnTo>
                    <a:pt x="2" y="775"/>
                  </a:lnTo>
                  <a:lnTo>
                    <a:pt x="2" y="774"/>
                  </a:lnTo>
                  <a:lnTo>
                    <a:pt x="2" y="773"/>
                  </a:lnTo>
                  <a:lnTo>
                    <a:pt x="2" y="773"/>
                  </a:lnTo>
                  <a:lnTo>
                    <a:pt x="2" y="772"/>
                  </a:lnTo>
                  <a:lnTo>
                    <a:pt x="3" y="771"/>
                  </a:lnTo>
                  <a:lnTo>
                    <a:pt x="3" y="770"/>
                  </a:lnTo>
                  <a:lnTo>
                    <a:pt x="3" y="769"/>
                  </a:lnTo>
                  <a:lnTo>
                    <a:pt x="3" y="768"/>
                  </a:lnTo>
                  <a:lnTo>
                    <a:pt x="3" y="767"/>
                  </a:lnTo>
                  <a:lnTo>
                    <a:pt x="3" y="765"/>
                  </a:lnTo>
                  <a:lnTo>
                    <a:pt x="3" y="764"/>
                  </a:lnTo>
                  <a:lnTo>
                    <a:pt x="3" y="762"/>
                  </a:lnTo>
                  <a:lnTo>
                    <a:pt x="3" y="761"/>
                  </a:lnTo>
                  <a:lnTo>
                    <a:pt x="3" y="759"/>
                  </a:lnTo>
                  <a:lnTo>
                    <a:pt x="4" y="759"/>
                  </a:lnTo>
                  <a:lnTo>
                    <a:pt x="4" y="758"/>
                  </a:lnTo>
                  <a:lnTo>
                    <a:pt x="4" y="757"/>
                  </a:lnTo>
                  <a:lnTo>
                    <a:pt x="4" y="755"/>
                  </a:lnTo>
                  <a:lnTo>
                    <a:pt x="4" y="754"/>
                  </a:lnTo>
                  <a:lnTo>
                    <a:pt x="4" y="752"/>
                  </a:lnTo>
                  <a:lnTo>
                    <a:pt x="4" y="751"/>
                  </a:lnTo>
                  <a:lnTo>
                    <a:pt x="5" y="750"/>
                  </a:lnTo>
                  <a:lnTo>
                    <a:pt x="5" y="748"/>
                  </a:lnTo>
                  <a:lnTo>
                    <a:pt x="5" y="747"/>
                  </a:lnTo>
                  <a:lnTo>
                    <a:pt x="5" y="746"/>
                  </a:lnTo>
                  <a:lnTo>
                    <a:pt x="5" y="744"/>
                  </a:lnTo>
                  <a:lnTo>
                    <a:pt x="5" y="743"/>
                  </a:lnTo>
                  <a:lnTo>
                    <a:pt x="5" y="742"/>
                  </a:lnTo>
                  <a:lnTo>
                    <a:pt x="5" y="741"/>
                  </a:lnTo>
                  <a:lnTo>
                    <a:pt x="6" y="740"/>
                  </a:lnTo>
                  <a:lnTo>
                    <a:pt x="6" y="739"/>
                  </a:lnTo>
                  <a:lnTo>
                    <a:pt x="6" y="738"/>
                  </a:lnTo>
                  <a:lnTo>
                    <a:pt x="6" y="737"/>
                  </a:lnTo>
                  <a:lnTo>
                    <a:pt x="6" y="735"/>
                  </a:lnTo>
                  <a:lnTo>
                    <a:pt x="6" y="735"/>
                  </a:lnTo>
                  <a:lnTo>
                    <a:pt x="6" y="734"/>
                  </a:lnTo>
                  <a:lnTo>
                    <a:pt x="7" y="732"/>
                  </a:lnTo>
                  <a:lnTo>
                    <a:pt x="7" y="731"/>
                  </a:lnTo>
                  <a:lnTo>
                    <a:pt x="7" y="731"/>
                  </a:lnTo>
                  <a:lnTo>
                    <a:pt x="7" y="730"/>
                  </a:lnTo>
                  <a:lnTo>
                    <a:pt x="7" y="728"/>
                  </a:lnTo>
                  <a:lnTo>
                    <a:pt x="7" y="726"/>
                  </a:lnTo>
                  <a:lnTo>
                    <a:pt x="7" y="726"/>
                  </a:lnTo>
                  <a:lnTo>
                    <a:pt x="7" y="724"/>
                  </a:lnTo>
                  <a:lnTo>
                    <a:pt x="8" y="724"/>
                  </a:lnTo>
                  <a:lnTo>
                    <a:pt x="8" y="723"/>
                  </a:lnTo>
                  <a:lnTo>
                    <a:pt x="8" y="722"/>
                  </a:lnTo>
                  <a:lnTo>
                    <a:pt x="8" y="722"/>
                  </a:lnTo>
                  <a:lnTo>
                    <a:pt x="8" y="721"/>
                  </a:lnTo>
                  <a:lnTo>
                    <a:pt x="8" y="721"/>
                  </a:lnTo>
                  <a:lnTo>
                    <a:pt x="8" y="720"/>
                  </a:lnTo>
                  <a:lnTo>
                    <a:pt x="8" y="718"/>
                  </a:lnTo>
                  <a:lnTo>
                    <a:pt x="8" y="717"/>
                  </a:lnTo>
                  <a:lnTo>
                    <a:pt x="9" y="715"/>
                  </a:lnTo>
                  <a:lnTo>
                    <a:pt x="9" y="715"/>
                  </a:lnTo>
                  <a:lnTo>
                    <a:pt x="9" y="714"/>
                  </a:lnTo>
                  <a:lnTo>
                    <a:pt x="9" y="713"/>
                  </a:lnTo>
                  <a:lnTo>
                    <a:pt x="9" y="711"/>
                  </a:lnTo>
                  <a:lnTo>
                    <a:pt x="9" y="710"/>
                  </a:lnTo>
                  <a:lnTo>
                    <a:pt x="10" y="709"/>
                  </a:lnTo>
                  <a:lnTo>
                    <a:pt x="10" y="709"/>
                  </a:lnTo>
                  <a:lnTo>
                    <a:pt x="10" y="708"/>
                  </a:lnTo>
                  <a:lnTo>
                    <a:pt x="10" y="708"/>
                  </a:lnTo>
                  <a:lnTo>
                    <a:pt x="10" y="707"/>
                  </a:lnTo>
                  <a:lnTo>
                    <a:pt x="10" y="706"/>
                  </a:lnTo>
                  <a:lnTo>
                    <a:pt x="10" y="705"/>
                  </a:lnTo>
                  <a:lnTo>
                    <a:pt x="10" y="704"/>
                  </a:lnTo>
                  <a:lnTo>
                    <a:pt x="10" y="703"/>
                  </a:lnTo>
                  <a:lnTo>
                    <a:pt x="11" y="702"/>
                  </a:lnTo>
                  <a:lnTo>
                    <a:pt x="11" y="701"/>
                  </a:lnTo>
                  <a:lnTo>
                    <a:pt x="11" y="700"/>
                  </a:lnTo>
                  <a:lnTo>
                    <a:pt x="11" y="699"/>
                  </a:lnTo>
                  <a:lnTo>
                    <a:pt x="11" y="697"/>
                  </a:lnTo>
                  <a:lnTo>
                    <a:pt x="12" y="696"/>
                  </a:lnTo>
                  <a:lnTo>
                    <a:pt x="12" y="694"/>
                  </a:lnTo>
                  <a:lnTo>
                    <a:pt x="12" y="694"/>
                  </a:lnTo>
                  <a:lnTo>
                    <a:pt x="12" y="693"/>
                  </a:lnTo>
                  <a:lnTo>
                    <a:pt x="12" y="692"/>
                  </a:lnTo>
                  <a:lnTo>
                    <a:pt x="13" y="691"/>
                  </a:lnTo>
                  <a:lnTo>
                    <a:pt x="13" y="691"/>
                  </a:lnTo>
                  <a:lnTo>
                    <a:pt x="13" y="690"/>
                  </a:lnTo>
                  <a:lnTo>
                    <a:pt x="13" y="688"/>
                  </a:lnTo>
                  <a:lnTo>
                    <a:pt x="13" y="688"/>
                  </a:lnTo>
                  <a:lnTo>
                    <a:pt x="13" y="687"/>
                  </a:lnTo>
                  <a:lnTo>
                    <a:pt x="13" y="686"/>
                  </a:lnTo>
                  <a:lnTo>
                    <a:pt x="14" y="685"/>
                  </a:lnTo>
                  <a:lnTo>
                    <a:pt x="14" y="684"/>
                  </a:lnTo>
                  <a:lnTo>
                    <a:pt x="14" y="683"/>
                  </a:lnTo>
                  <a:lnTo>
                    <a:pt x="14" y="682"/>
                  </a:lnTo>
                  <a:lnTo>
                    <a:pt x="14" y="680"/>
                  </a:lnTo>
                  <a:lnTo>
                    <a:pt x="15" y="679"/>
                  </a:lnTo>
                  <a:lnTo>
                    <a:pt x="15" y="677"/>
                  </a:lnTo>
                  <a:lnTo>
                    <a:pt x="15" y="676"/>
                  </a:lnTo>
                  <a:lnTo>
                    <a:pt x="16" y="675"/>
                  </a:lnTo>
                  <a:lnTo>
                    <a:pt x="16" y="673"/>
                  </a:lnTo>
                  <a:lnTo>
                    <a:pt x="16" y="673"/>
                  </a:lnTo>
                  <a:lnTo>
                    <a:pt x="16" y="671"/>
                  </a:lnTo>
                  <a:lnTo>
                    <a:pt x="16" y="670"/>
                  </a:lnTo>
                  <a:lnTo>
                    <a:pt x="17" y="669"/>
                  </a:lnTo>
                  <a:lnTo>
                    <a:pt x="17" y="668"/>
                  </a:lnTo>
                  <a:lnTo>
                    <a:pt x="17" y="667"/>
                  </a:lnTo>
                  <a:lnTo>
                    <a:pt x="17" y="667"/>
                  </a:lnTo>
                  <a:lnTo>
                    <a:pt x="17" y="666"/>
                  </a:lnTo>
                  <a:lnTo>
                    <a:pt x="18" y="664"/>
                  </a:lnTo>
                  <a:lnTo>
                    <a:pt x="18" y="663"/>
                  </a:lnTo>
                  <a:lnTo>
                    <a:pt x="18" y="663"/>
                  </a:lnTo>
                  <a:lnTo>
                    <a:pt x="18" y="662"/>
                  </a:lnTo>
                  <a:lnTo>
                    <a:pt x="18" y="660"/>
                  </a:lnTo>
                  <a:lnTo>
                    <a:pt x="19" y="659"/>
                  </a:lnTo>
                  <a:lnTo>
                    <a:pt x="19" y="658"/>
                  </a:lnTo>
                  <a:lnTo>
                    <a:pt x="19" y="657"/>
                  </a:lnTo>
                  <a:lnTo>
                    <a:pt x="19" y="656"/>
                  </a:lnTo>
                  <a:lnTo>
                    <a:pt x="20" y="654"/>
                  </a:lnTo>
                  <a:lnTo>
                    <a:pt x="20" y="654"/>
                  </a:lnTo>
                  <a:lnTo>
                    <a:pt x="20" y="653"/>
                  </a:lnTo>
                  <a:lnTo>
                    <a:pt x="20" y="652"/>
                  </a:lnTo>
                  <a:lnTo>
                    <a:pt x="21" y="651"/>
                  </a:lnTo>
                  <a:lnTo>
                    <a:pt x="21" y="649"/>
                  </a:lnTo>
                  <a:lnTo>
                    <a:pt x="21" y="649"/>
                  </a:lnTo>
                  <a:lnTo>
                    <a:pt x="21" y="648"/>
                  </a:lnTo>
                  <a:lnTo>
                    <a:pt x="21" y="646"/>
                  </a:lnTo>
                  <a:lnTo>
                    <a:pt x="22" y="645"/>
                  </a:lnTo>
                  <a:lnTo>
                    <a:pt x="22" y="644"/>
                  </a:lnTo>
                  <a:lnTo>
                    <a:pt x="22" y="642"/>
                  </a:lnTo>
                  <a:lnTo>
                    <a:pt x="22" y="641"/>
                  </a:lnTo>
                  <a:lnTo>
                    <a:pt x="23" y="641"/>
                  </a:lnTo>
                  <a:lnTo>
                    <a:pt x="23" y="639"/>
                  </a:lnTo>
                  <a:lnTo>
                    <a:pt x="23" y="638"/>
                  </a:lnTo>
                  <a:lnTo>
                    <a:pt x="24" y="638"/>
                  </a:lnTo>
                  <a:lnTo>
                    <a:pt x="24" y="636"/>
                  </a:lnTo>
                  <a:lnTo>
                    <a:pt x="24" y="635"/>
                  </a:lnTo>
                  <a:lnTo>
                    <a:pt x="24" y="635"/>
                  </a:lnTo>
                  <a:lnTo>
                    <a:pt x="24" y="634"/>
                  </a:lnTo>
                  <a:lnTo>
                    <a:pt x="24" y="633"/>
                  </a:lnTo>
                  <a:lnTo>
                    <a:pt x="25" y="632"/>
                  </a:lnTo>
                  <a:lnTo>
                    <a:pt x="25" y="630"/>
                  </a:lnTo>
                  <a:lnTo>
                    <a:pt x="25" y="629"/>
                  </a:lnTo>
                  <a:lnTo>
                    <a:pt x="26" y="628"/>
                  </a:lnTo>
                  <a:lnTo>
                    <a:pt x="26" y="627"/>
                  </a:lnTo>
                  <a:lnTo>
                    <a:pt x="26" y="626"/>
                  </a:lnTo>
                  <a:lnTo>
                    <a:pt x="27" y="625"/>
                  </a:lnTo>
                  <a:lnTo>
                    <a:pt x="27" y="625"/>
                  </a:lnTo>
                  <a:lnTo>
                    <a:pt x="27" y="624"/>
                  </a:lnTo>
                  <a:lnTo>
                    <a:pt x="27" y="624"/>
                  </a:lnTo>
                  <a:lnTo>
                    <a:pt x="27" y="622"/>
                  </a:lnTo>
                  <a:lnTo>
                    <a:pt x="27" y="621"/>
                  </a:lnTo>
                  <a:lnTo>
                    <a:pt x="28" y="621"/>
                  </a:lnTo>
                  <a:lnTo>
                    <a:pt x="28" y="620"/>
                  </a:lnTo>
                  <a:lnTo>
                    <a:pt x="28" y="619"/>
                  </a:lnTo>
                  <a:lnTo>
                    <a:pt x="28" y="618"/>
                  </a:lnTo>
                  <a:lnTo>
                    <a:pt x="29" y="618"/>
                  </a:lnTo>
                  <a:lnTo>
                    <a:pt x="29" y="616"/>
                  </a:lnTo>
                  <a:lnTo>
                    <a:pt x="29" y="615"/>
                  </a:lnTo>
                  <a:lnTo>
                    <a:pt x="30" y="613"/>
                  </a:lnTo>
                  <a:lnTo>
                    <a:pt x="30" y="612"/>
                  </a:lnTo>
                  <a:lnTo>
                    <a:pt x="30" y="611"/>
                  </a:lnTo>
                  <a:lnTo>
                    <a:pt x="31" y="610"/>
                  </a:lnTo>
                  <a:lnTo>
                    <a:pt x="31" y="609"/>
                  </a:lnTo>
                  <a:lnTo>
                    <a:pt x="31" y="608"/>
                  </a:lnTo>
                  <a:lnTo>
                    <a:pt x="32" y="606"/>
                  </a:lnTo>
                  <a:lnTo>
                    <a:pt x="32" y="605"/>
                  </a:lnTo>
                  <a:lnTo>
                    <a:pt x="32" y="605"/>
                  </a:lnTo>
                  <a:lnTo>
                    <a:pt x="32" y="604"/>
                  </a:lnTo>
                  <a:lnTo>
                    <a:pt x="32" y="603"/>
                  </a:lnTo>
                  <a:lnTo>
                    <a:pt x="33" y="603"/>
                  </a:lnTo>
                  <a:lnTo>
                    <a:pt x="33" y="602"/>
                  </a:lnTo>
                  <a:lnTo>
                    <a:pt x="33" y="601"/>
                  </a:lnTo>
                  <a:lnTo>
                    <a:pt x="33" y="600"/>
                  </a:lnTo>
                  <a:lnTo>
                    <a:pt x="34" y="598"/>
                  </a:lnTo>
                  <a:lnTo>
                    <a:pt x="34" y="597"/>
                  </a:lnTo>
                  <a:lnTo>
                    <a:pt x="35" y="595"/>
                  </a:lnTo>
                  <a:lnTo>
                    <a:pt x="35" y="594"/>
                  </a:lnTo>
                  <a:lnTo>
                    <a:pt x="36" y="592"/>
                  </a:lnTo>
                  <a:lnTo>
                    <a:pt x="36" y="591"/>
                  </a:lnTo>
                  <a:lnTo>
                    <a:pt x="36" y="589"/>
                  </a:lnTo>
                  <a:lnTo>
                    <a:pt x="37" y="588"/>
                  </a:lnTo>
                  <a:lnTo>
                    <a:pt x="37" y="586"/>
                  </a:lnTo>
                  <a:lnTo>
                    <a:pt x="38" y="586"/>
                  </a:lnTo>
                  <a:lnTo>
                    <a:pt x="38" y="585"/>
                  </a:lnTo>
                  <a:lnTo>
                    <a:pt x="38" y="583"/>
                  </a:lnTo>
                  <a:lnTo>
                    <a:pt x="39" y="582"/>
                  </a:lnTo>
                  <a:lnTo>
                    <a:pt x="39" y="582"/>
                  </a:lnTo>
                  <a:lnTo>
                    <a:pt x="39" y="580"/>
                  </a:lnTo>
                  <a:lnTo>
                    <a:pt x="39" y="580"/>
                  </a:lnTo>
                  <a:lnTo>
                    <a:pt x="40" y="578"/>
                  </a:lnTo>
                  <a:lnTo>
                    <a:pt x="40" y="577"/>
                  </a:lnTo>
                  <a:lnTo>
                    <a:pt x="41" y="576"/>
                  </a:lnTo>
                  <a:lnTo>
                    <a:pt x="41" y="575"/>
                  </a:lnTo>
                  <a:lnTo>
                    <a:pt x="41" y="574"/>
                  </a:lnTo>
                  <a:lnTo>
                    <a:pt x="42" y="573"/>
                  </a:lnTo>
                  <a:lnTo>
                    <a:pt x="42" y="572"/>
                  </a:lnTo>
                  <a:lnTo>
                    <a:pt x="43" y="571"/>
                  </a:lnTo>
                  <a:lnTo>
                    <a:pt x="43" y="570"/>
                  </a:lnTo>
                  <a:lnTo>
                    <a:pt x="43" y="568"/>
                  </a:lnTo>
                  <a:lnTo>
                    <a:pt x="44" y="567"/>
                  </a:lnTo>
                  <a:lnTo>
                    <a:pt x="44" y="566"/>
                  </a:lnTo>
                  <a:lnTo>
                    <a:pt x="45" y="564"/>
                  </a:lnTo>
                  <a:lnTo>
                    <a:pt x="45" y="563"/>
                  </a:lnTo>
                  <a:lnTo>
                    <a:pt x="45" y="563"/>
                  </a:lnTo>
                  <a:lnTo>
                    <a:pt x="46" y="561"/>
                  </a:lnTo>
                  <a:lnTo>
                    <a:pt x="46" y="560"/>
                  </a:lnTo>
                  <a:lnTo>
                    <a:pt x="46" y="559"/>
                  </a:lnTo>
                  <a:lnTo>
                    <a:pt x="47" y="558"/>
                  </a:lnTo>
                  <a:lnTo>
                    <a:pt x="47" y="557"/>
                  </a:lnTo>
                  <a:lnTo>
                    <a:pt x="47" y="556"/>
                  </a:lnTo>
                  <a:lnTo>
                    <a:pt x="48" y="555"/>
                  </a:lnTo>
                  <a:lnTo>
                    <a:pt x="48" y="554"/>
                  </a:lnTo>
                  <a:lnTo>
                    <a:pt x="49" y="553"/>
                  </a:lnTo>
                  <a:lnTo>
                    <a:pt x="49" y="552"/>
                  </a:lnTo>
                  <a:lnTo>
                    <a:pt x="49" y="551"/>
                  </a:lnTo>
                  <a:lnTo>
                    <a:pt x="50" y="550"/>
                  </a:lnTo>
                  <a:lnTo>
                    <a:pt x="50" y="548"/>
                  </a:lnTo>
                  <a:lnTo>
                    <a:pt x="50" y="548"/>
                  </a:lnTo>
                  <a:lnTo>
                    <a:pt x="51" y="546"/>
                  </a:lnTo>
                  <a:lnTo>
                    <a:pt x="51" y="546"/>
                  </a:lnTo>
                  <a:lnTo>
                    <a:pt x="51" y="545"/>
                  </a:lnTo>
                  <a:lnTo>
                    <a:pt x="51" y="545"/>
                  </a:lnTo>
                  <a:lnTo>
                    <a:pt x="52" y="544"/>
                  </a:lnTo>
                  <a:lnTo>
                    <a:pt x="52" y="543"/>
                  </a:lnTo>
                  <a:lnTo>
                    <a:pt x="53" y="541"/>
                  </a:lnTo>
                  <a:lnTo>
                    <a:pt x="53" y="540"/>
                  </a:lnTo>
                  <a:lnTo>
                    <a:pt x="54" y="538"/>
                  </a:lnTo>
                  <a:lnTo>
                    <a:pt x="54" y="537"/>
                  </a:lnTo>
                  <a:lnTo>
                    <a:pt x="55" y="536"/>
                  </a:lnTo>
                  <a:lnTo>
                    <a:pt x="55" y="536"/>
                  </a:lnTo>
                  <a:lnTo>
                    <a:pt x="55" y="534"/>
                  </a:lnTo>
                  <a:lnTo>
                    <a:pt x="56" y="533"/>
                  </a:lnTo>
                  <a:lnTo>
                    <a:pt x="56" y="532"/>
                  </a:lnTo>
                  <a:lnTo>
                    <a:pt x="57" y="531"/>
                  </a:lnTo>
                  <a:lnTo>
                    <a:pt x="57" y="530"/>
                  </a:lnTo>
                  <a:lnTo>
                    <a:pt x="58" y="528"/>
                  </a:lnTo>
                  <a:lnTo>
                    <a:pt x="58" y="527"/>
                  </a:lnTo>
                  <a:lnTo>
                    <a:pt x="58" y="526"/>
                  </a:lnTo>
                  <a:lnTo>
                    <a:pt x="59" y="525"/>
                  </a:lnTo>
                  <a:lnTo>
                    <a:pt x="59" y="524"/>
                  </a:lnTo>
                  <a:lnTo>
                    <a:pt x="60" y="523"/>
                  </a:lnTo>
                  <a:lnTo>
                    <a:pt x="60" y="523"/>
                  </a:lnTo>
                  <a:lnTo>
                    <a:pt x="60" y="522"/>
                  </a:lnTo>
                  <a:lnTo>
                    <a:pt x="61" y="521"/>
                  </a:lnTo>
                  <a:lnTo>
                    <a:pt x="61" y="520"/>
                  </a:lnTo>
                  <a:lnTo>
                    <a:pt x="61" y="519"/>
                  </a:lnTo>
                  <a:lnTo>
                    <a:pt x="61" y="519"/>
                  </a:lnTo>
                  <a:lnTo>
                    <a:pt x="62" y="517"/>
                  </a:lnTo>
                  <a:lnTo>
                    <a:pt x="62" y="517"/>
                  </a:lnTo>
                  <a:lnTo>
                    <a:pt x="63" y="515"/>
                  </a:lnTo>
                  <a:lnTo>
                    <a:pt x="63" y="515"/>
                  </a:lnTo>
                  <a:lnTo>
                    <a:pt x="63" y="514"/>
                  </a:lnTo>
                  <a:lnTo>
                    <a:pt x="64" y="513"/>
                  </a:lnTo>
                  <a:lnTo>
                    <a:pt x="64" y="512"/>
                  </a:lnTo>
                  <a:lnTo>
                    <a:pt x="65" y="511"/>
                  </a:lnTo>
                  <a:lnTo>
                    <a:pt x="65" y="510"/>
                  </a:lnTo>
                  <a:lnTo>
                    <a:pt x="66" y="509"/>
                  </a:lnTo>
                  <a:lnTo>
                    <a:pt x="66" y="507"/>
                  </a:lnTo>
                  <a:lnTo>
                    <a:pt x="67" y="506"/>
                  </a:lnTo>
                  <a:lnTo>
                    <a:pt x="67" y="505"/>
                  </a:lnTo>
                  <a:lnTo>
                    <a:pt x="68" y="504"/>
                  </a:lnTo>
                  <a:lnTo>
                    <a:pt x="68" y="503"/>
                  </a:lnTo>
                  <a:lnTo>
                    <a:pt x="69" y="501"/>
                  </a:lnTo>
                  <a:lnTo>
                    <a:pt x="69" y="500"/>
                  </a:lnTo>
                  <a:lnTo>
                    <a:pt x="69" y="500"/>
                  </a:lnTo>
                  <a:lnTo>
                    <a:pt x="70" y="498"/>
                  </a:lnTo>
                  <a:lnTo>
                    <a:pt x="71" y="497"/>
                  </a:lnTo>
                  <a:lnTo>
                    <a:pt x="71" y="497"/>
                  </a:lnTo>
                  <a:lnTo>
                    <a:pt x="71" y="495"/>
                  </a:lnTo>
                  <a:lnTo>
                    <a:pt x="72" y="495"/>
                  </a:lnTo>
                  <a:lnTo>
                    <a:pt x="72" y="494"/>
                  </a:lnTo>
                  <a:lnTo>
                    <a:pt x="72" y="493"/>
                  </a:lnTo>
                  <a:lnTo>
                    <a:pt x="73" y="492"/>
                  </a:lnTo>
                  <a:lnTo>
                    <a:pt x="74" y="490"/>
                  </a:lnTo>
                  <a:lnTo>
                    <a:pt x="74" y="489"/>
                  </a:lnTo>
                  <a:lnTo>
                    <a:pt x="75" y="487"/>
                  </a:lnTo>
                  <a:lnTo>
                    <a:pt x="76" y="486"/>
                  </a:lnTo>
                  <a:lnTo>
                    <a:pt x="76" y="485"/>
                  </a:lnTo>
                  <a:lnTo>
                    <a:pt x="76" y="484"/>
                  </a:lnTo>
                  <a:lnTo>
                    <a:pt x="77" y="483"/>
                  </a:lnTo>
                  <a:lnTo>
                    <a:pt x="77" y="482"/>
                  </a:lnTo>
                  <a:lnTo>
                    <a:pt x="77" y="482"/>
                  </a:lnTo>
                  <a:lnTo>
                    <a:pt x="78" y="481"/>
                  </a:lnTo>
                  <a:lnTo>
                    <a:pt x="78" y="480"/>
                  </a:lnTo>
                  <a:lnTo>
                    <a:pt x="79" y="479"/>
                  </a:lnTo>
                  <a:lnTo>
                    <a:pt x="79" y="478"/>
                  </a:lnTo>
                  <a:lnTo>
                    <a:pt x="79" y="478"/>
                  </a:lnTo>
                  <a:lnTo>
                    <a:pt x="80" y="477"/>
                  </a:lnTo>
                  <a:lnTo>
                    <a:pt x="80" y="476"/>
                  </a:lnTo>
                  <a:lnTo>
                    <a:pt x="80" y="476"/>
                  </a:lnTo>
                  <a:lnTo>
                    <a:pt x="81" y="475"/>
                  </a:lnTo>
                  <a:lnTo>
                    <a:pt x="82" y="473"/>
                  </a:lnTo>
                  <a:lnTo>
                    <a:pt x="82" y="473"/>
                  </a:lnTo>
                  <a:lnTo>
                    <a:pt x="82" y="471"/>
                  </a:lnTo>
                  <a:lnTo>
                    <a:pt x="83" y="471"/>
                  </a:lnTo>
                  <a:lnTo>
                    <a:pt x="83" y="470"/>
                  </a:lnTo>
                  <a:lnTo>
                    <a:pt x="83" y="469"/>
                  </a:lnTo>
                  <a:lnTo>
                    <a:pt x="84" y="468"/>
                  </a:lnTo>
                  <a:lnTo>
                    <a:pt x="84" y="467"/>
                  </a:lnTo>
                  <a:lnTo>
                    <a:pt x="85" y="467"/>
                  </a:lnTo>
                  <a:lnTo>
                    <a:pt x="85" y="465"/>
                  </a:lnTo>
                  <a:lnTo>
                    <a:pt x="85" y="465"/>
                  </a:lnTo>
                  <a:lnTo>
                    <a:pt x="86" y="465"/>
                  </a:lnTo>
                  <a:lnTo>
                    <a:pt x="86" y="463"/>
                  </a:lnTo>
                  <a:lnTo>
                    <a:pt x="87" y="463"/>
                  </a:lnTo>
                  <a:lnTo>
                    <a:pt x="87" y="462"/>
                  </a:lnTo>
                  <a:lnTo>
                    <a:pt x="87" y="461"/>
                  </a:lnTo>
                  <a:lnTo>
                    <a:pt x="88" y="460"/>
                  </a:lnTo>
                  <a:lnTo>
                    <a:pt x="88" y="459"/>
                  </a:lnTo>
                  <a:lnTo>
                    <a:pt x="89" y="459"/>
                  </a:lnTo>
                  <a:lnTo>
                    <a:pt x="89" y="457"/>
                  </a:lnTo>
                  <a:lnTo>
                    <a:pt x="90" y="456"/>
                  </a:lnTo>
                  <a:lnTo>
                    <a:pt x="90" y="456"/>
                  </a:lnTo>
                  <a:lnTo>
                    <a:pt x="90" y="456"/>
                  </a:lnTo>
                  <a:lnTo>
                    <a:pt x="91" y="454"/>
                  </a:lnTo>
                  <a:lnTo>
                    <a:pt x="91" y="454"/>
                  </a:lnTo>
                  <a:lnTo>
                    <a:pt x="91" y="453"/>
                  </a:lnTo>
                  <a:lnTo>
                    <a:pt x="91" y="453"/>
                  </a:lnTo>
                  <a:lnTo>
                    <a:pt x="92" y="452"/>
                  </a:lnTo>
                  <a:lnTo>
                    <a:pt x="92" y="451"/>
                  </a:lnTo>
                  <a:lnTo>
                    <a:pt x="93" y="450"/>
                  </a:lnTo>
                  <a:lnTo>
                    <a:pt x="93" y="449"/>
                  </a:lnTo>
                  <a:lnTo>
                    <a:pt x="94" y="448"/>
                  </a:lnTo>
                  <a:lnTo>
                    <a:pt x="94" y="448"/>
                  </a:lnTo>
                  <a:lnTo>
                    <a:pt x="94" y="447"/>
                  </a:lnTo>
                  <a:lnTo>
                    <a:pt x="95" y="446"/>
                  </a:lnTo>
                  <a:lnTo>
                    <a:pt x="95" y="445"/>
                  </a:lnTo>
                  <a:lnTo>
                    <a:pt x="96" y="445"/>
                  </a:lnTo>
                  <a:lnTo>
                    <a:pt x="96" y="443"/>
                  </a:lnTo>
                  <a:lnTo>
                    <a:pt x="97" y="442"/>
                  </a:lnTo>
                  <a:lnTo>
                    <a:pt x="97" y="442"/>
                  </a:lnTo>
                  <a:lnTo>
                    <a:pt x="98" y="440"/>
                  </a:lnTo>
                  <a:lnTo>
                    <a:pt x="99" y="439"/>
                  </a:lnTo>
                  <a:lnTo>
                    <a:pt x="99" y="438"/>
                  </a:lnTo>
                  <a:lnTo>
                    <a:pt x="100" y="437"/>
                  </a:lnTo>
                  <a:lnTo>
                    <a:pt x="100" y="436"/>
                  </a:lnTo>
                  <a:lnTo>
                    <a:pt x="101" y="435"/>
                  </a:lnTo>
                  <a:lnTo>
                    <a:pt x="101" y="434"/>
                  </a:lnTo>
                  <a:lnTo>
                    <a:pt x="102" y="433"/>
                  </a:lnTo>
                  <a:lnTo>
                    <a:pt x="102" y="432"/>
                  </a:lnTo>
                  <a:lnTo>
                    <a:pt x="103" y="431"/>
                  </a:lnTo>
                  <a:lnTo>
                    <a:pt x="103" y="431"/>
                  </a:lnTo>
                  <a:lnTo>
                    <a:pt x="104" y="430"/>
                  </a:lnTo>
                  <a:lnTo>
                    <a:pt x="104" y="429"/>
                  </a:lnTo>
                  <a:lnTo>
                    <a:pt x="105" y="428"/>
                  </a:lnTo>
                  <a:lnTo>
                    <a:pt x="105" y="427"/>
                  </a:lnTo>
                  <a:lnTo>
                    <a:pt x="105" y="426"/>
                  </a:lnTo>
                  <a:lnTo>
                    <a:pt x="106" y="425"/>
                  </a:lnTo>
                  <a:lnTo>
                    <a:pt x="107" y="424"/>
                  </a:lnTo>
                  <a:lnTo>
                    <a:pt x="107" y="423"/>
                  </a:lnTo>
                  <a:lnTo>
                    <a:pt x="108" y="422"/>
                  </a:lnTo>
                  <a:lnTo>
                    <a:pt x="108" y="421"/>
                  </a:lnTo>
                  <a:lnTo>
                    <a:pt x="109" y="420"/>
                  </a:lnTo>
                  <a:lnTo>
                    <a:pt x="110" y="419"/>
                  </a:lnTo>
                  <a:lnTo>
                    <a:pt x="110" y="418"/>
                  </a:lnTo>
                  <a:lnTo>
                    <a:pt x="111" y="417"/>
                  </a:lnTo>
                  <a:lnTo>
                    <a:pt x="111" y="416"/>
                  </a:lnTo>
                  <a:lnTo>
                    <a:pt x="112" y="415"/>
                  </a:lnTo>
                  <a:lnTo>
                    <a:pt x="112" y="415"/>
                  </a:lnTo>
                  <a:lnTo>
                    <a:pt x="112" y="414"/>
                  </a:lnTo>
                  <a:lnTo>
                    <a:pt x="113" y="413"/>
                  </a:lnTo>
                  <a:lnTo>
                    <a:pt x="113" y="412"/>
                  </a:lnTo>
                  <a:lnTo>
                    <a:pt x="114" y="412"/>
                  </a:lnTo>
                  <a:lnTo>
                    <a:pt x="114" y="411"/>
                  </a:lnTo>
                  <a:lnTo>
                    <a:pt x="115" y="410"/>
                  </a:lnTo>
                  <a:lnTo>
                    <a:pt x="115" y="409"/>
                  </a:lnTo>
                  <a:lnTo>
                    <a:pt x="116" y="408"/>
                  </a:lnTo>
                  <a:lnTo>
                    <a:pt x="116" y="407"/>
                  </a:lnTo>
                  <a:lnTo>
                    <a:pt x="117" y="406"/>
                  </a:lnTo>
                  <a:lnTo>
                    <a:pt x="117" y="406"/>
                  </a:lnTo>
                  <a:lnTo>
                    <a:pt x="118" y="405"/>
                  </a:lnTo>
                  <a:lnTo>
                    <a:pt x="118" y="404"/>
                  </a:lnTo>
                  <a:lnTo>
                    <a:pt x="119" y="403"/>
                  </a:lnTo>
                  <a:lnTo>
                    <a:pt x="120" y="402"/>
                  </a:lnTo>
                  <a:lnTo>
                    <a:pt x="120" y="401"/>
                  </a:lnTo>
                  <a:lnTo>
                    <a:pt x="121" y="400"/>
                  </a:lnTo>
                  <a:lnTo>
                    <a:pt x="121" y="400"/>
                  </a:lnTo>
                  <a:lnTo>
                    <a:pt x="121" y="399"/>
                  </a:lnTo>
                  <a:lnTo>
                    <a:pt x="122" y="398"/>
                  </a:lnTo>
                  <a:lnTo>
                    <a:pt x="122" y="397"/>
                  </a:lnTo>
                  <a:lnTo>
                    <a:pt x="123" y="396"/>
                  </a:lnTo>
                  <a:lnTo>
                    <a:pt x="123" y="395"/>
                  </a:lnTo>
                  <a:lnTo>
                    <a:pt x="124" y="395"/>
                  </a:lnTo>
                  <a:lnTo>
                    <a:pt x="124" y="394"/>
                  </a:lnTo>
                  <a:lnTo>
                    <a:pt x="125" y="393"/>
                  </a:lnTo>
                  <a:lnTo>
                    <a:pt x="125" y="392"/>
                  </a:lnTo>
                  <a:lnTo>
                    <a:pt x="126" y="391"/>
                  </a:lnTo>
                  <a:lnTo>
                    <a:pt x="126" y="391"/>
                  </a:lnTo>
                  <a:lnTo>
                    <a:pt x="127" y="390"/>
                  </a:lnTo>
                  <a:lnTo>
                    <a:pt x="127" y="389"/>
                  </a:lnTo>
                  <a:lnTo>
                    <a:pt x="128" y="388"/>
                  </a:lnTo>
                  <a:lnTo>
                    <a:pt x="129" y="387"/>
                  </a:lnTo>
                  <a:lnTo>
                    <a:pt x="129" y="387"/>
                  </a:lnTo>
                  <a:lnTo>
                    <a:pt x="130" y="385"/>
                  </a:lnTo>
                  <a:lnTo>
                    <a:pt x="130" y="385"/>
                  </a:lnTo>
                  <a:lnTo>
                    <a:pt x="131" y="384"/>
                  </a:lnTo>
                  <a:lnTo>
                    <a:pt x="131" y="383"/>
                  </a:lnTo>
                  <a:lnTo>
                    <a:pt x="132" y="382"/>
                  </a:lnTo>
                  <a:lnTo>
                    <a:pt x="132" y="381"/>
                  </a:lnTo>
                  <a:lnTo>
                    <a:pt x="133" y="380"/>
                  </a:lnTo>
                  <a:lnTo>
                    <a:pt x="134" y="379"/>
                  </a:lnTo>
                  <a:lnTo>
                    <a:pt x="134" y="379"/>
                  </a:lnTo>
                  <a:lnTo>
                    <a:pt x="134" y="378"/>
                  </a:lnTo>
                  <a:lnTo>
                    <a:pt x="135" y="377"/>
                  </a:lnTo>
                  <a:lnTo>
                    <a:pt x="136" y="376"/>
                  </a:lnTo>
                  <a:lnTo>
                    <a:pt x="136" y="375"/>
                  </a:lnTo>
                  <a:lnTo>
                    <a:pt x="137" y="374"/>
                  </a:lnTo>
                  <a:lnTo>
                    <a:pt x="137" y="374"/>
                  </a:lnTo>
                  <a:lnTo>
                    <a:pt x="138" y="373"/>
                  </a:lnTo>
                  <a:lnTo>
                    <a:pt x="138" y="373"/>
                  </a:lnTo>
                  <a:lnTo>
                    <a:pt x="139" y="371"/>
                  </a:lnTo>
                  <a:lnTo>
                    <a:pt x="140" y="370"/>
                  </a:lnTo>
                  <a:lnTo>
                    <a:pt x="140" y="369"/>
                  </a:lnTo>
                  <a:lnTo>
                    <a:pt x="141" y="368"/>
                  </a:lnTo>
                  <a:lnTo>
                    <a:pt x="141" y="368"/>
                  </a:lnTo>
                  <a:lnTo>
                    <a:pt x="142" y="367"/>
                  </a:lnTo>
                  <a:lnTo>
                    <a:pt x="142" y="366"/>
                  </a:lnTo>
                  <a:lnTo>
                    <a:pt x="143" y="365"/>
                  </a:lnTo>
                  <a:lnTo>
                    <a:pt x="144" y="364"/>
                  </a:lnTo>
                  <a:lnTo>
                    <a:pt x="144" y="363"/>
                  </a:lnTo>
                  <a:lnTo>
                    <a:pt x="145" y="363"/>
                  </a:lnTo>
                  <a:lnTo>
                    <a:pt x="145" y="362"/>
                  </a:lnTo>
                  <a:lnTo>
                    <a:pt x="146" y="361"/>
                  </a:lnTo>
                  <a:lnTo>
                    <a:pt x="146" y="360"/>
                  </a:lnTo>
                  <a:lnTo>
                    <a:pt x="147" y="359"/>
                  </a:lnTo>
                  <a:lnTo>
                    <a:pt x="148" y="358"/>
                  </a:lnTo>
                  <a:lnTo>
                    <a:pt x="148" y="358"/>
                  </a:lnTo>
                  <a:lnTo>
                    <a:pt x="149" y="357"/>
                  </a:lnTo>
                  <a:lnTo>
                    <a:pt x="149" y="356"/>
                  </a:lnTo>
                  <a:lnTo>
                    <a:pt x="150" y="355"/>
                  </a:lnTo>
                  <a:lnTo>
                    <a:pt x="150" y="354"/>
                  </a:lnTo>
                  <a:lnTo>
                    <a:pt x="151" y="354"/>
                  </a:lnTo>
                  <a:lnTo>
                    <a:pt x="151" y="353"/>
                  </a:lnTo>
                  <a:lnTo>
                    <a:pt x="152" y="352"/>
                  </a:lnTo>
                  <a:lnTo>
                    <a:pt x="153" y="351"/>
                  </a:lnTo>
                  <a:lnTo>
                    <a:pt x="153" y="350"/>
                  </a:lnTo>
                  <a:lnTo>
                    <a:pt x="154" y="349"/>
                  </a:lnTo>
                  <a:lnTo>
                    <a:pt x="154" y="348"/>
                  </a:lnTo>
                  <a:lnTo>
                    <a:pt x="155" y="348"/>
                  </a:lnTo>
                  <a:lnTo>
                    <a:pt x="156" y="346"/>
                  </a:lnTo>
                  <a:lnTo>
                    <a:pt x="156" y="346"/>
                  </a:lnTo>
                  <a:lnTo>
                    <a:pt x="157" y="344"/>
                  </a:lnTo>
                  <a:lnTo>
                    <a:pt x="158" y="344"/>
                  </a:lnTo>
                  <a:lnTo>
                    <a:pt x="159" y="343"/>
                  </a:lnTo>
                  <a:lnTo>
                    <a:pt x="159" y="342"/>
                  </a:lnTo>
                  <a:lnTo>
                    <a:pt x="160" y="341"/>
                  </a:lnTo>
                  <a:lnTo>
                    <a:pt x="160" y="340"/>
                  </a:lnTo>
                  <a:lnTo>
                    <a:pt x="161" y="340"/>
                  </a:lnTo>
                  <a:lnTo>
                    <a:pt x="162" y="339"/>
                  </a:lnTo>
                  <a:lnTo>
                    <a:pt x="162" y="338"/>
                  </a:lnTo>
                  <a:lnTo>
                    <a:pt x="163" y="337"/>
                  </a:lnTo>
                  <a:lnTo>
                    <a:pt x="163" y="336"/>
                  </a:lnTo>
                  <a:lnTo>
                    <a:pt x="164" y="335"/>
                  </a:lnTo>
                  <a:lnTo>
                    <a:pt x="164" y="335"/>
                  </a:lnTo>
                  <a:lnTo>
                    <a:pt x="165" y="334"/>
                  </a:lnTo>
                  <a:lnTo>
                    <a:pt x="166" y="333"/>
                  </a:lnTo>
                  <a:lnTo>
                    <a:pt x="166" y="332"/>
                  </a:lnTo>
                  <a:lnTo>
                    <a:pt x="166" y="332"/>
                  </a:lnTo>
                  <a:lnTo>
                    <a:pt x="167" y="332"/>
                  </a:lnTo>
                  <a:lnTo>
                    <a:pt x="168" y="330"/>
                  </a:lnTo>
                  <a:lnTo>
                    <a:pt x="168" y="330"/>
                  </a:lnTo>
                  <a:lnTo>
                    <a:pt x="169" y="329"/>
                  </a:lnTo>
                  <a:lnTo>
                    <a:pt x="169" y="328"/>
                  </a:lnTo>
                  <a:lnTo>
                    <a:pt x="170" y="327"/>
                  </a:lnTo>
                  <a:lnTo>
                    <a:pt x="170" y="327"/>
                  </a:lnTo>
                  <a:lnTo>
                    <a:pt x="171" y="326"/>
                  </a:lnTo>
                  <a:lnTo>
                    <a:pt x="172" y="325"/>
                  </a:lnTo>
                  <a:lnTo>
                    <a:pt x="173" y="324"/>
                  </a:lnTo>
                  <a:lnTo>
                    <a:pt x="173" y="323"/>
                  </a:lnTo>
                  <a:lnTo>
                    <a:pt x="174" y="322"/>
                  </a:lnTo>
                  <a:lnTo>
                    <a:pt x="174" y="321"/>
                  </a:lnTo>
                  <a:lnTo>
                    <a:pt x="176" y="320"/>
                  </a:lnTo>
                  <a:lnTo>
                    <a:pt x="176" y="319"/>
                  </a:lnTo>
                  <a:lnTo>
                    <a:pt x="176" y="319"/>
                  </a:lnTo>
                  <a:lnTo>
                    <a:pt x="177" y="318"/>
                  </a:lnTo>
                  <a:lnTo>
                    <a:pt x="178" y="316"/>
                  </a:lnTo>
                  <a:lnTo>
                    <a:pt x="179" y="316"/>
                  </a:lnTo>
                  <a:lnTo>
                    <a:pt x="180" y="314"/>
                  </a:lnTo>
                  <a:lnTo>
                    <a:pt x="181" y="313"/>
                  </a:lnTo>
                  <a:lnTo>
                    <a:pt x="181" y="313"/>
                  </a:lnTo>
                  <a:lnTo>
                    <a:pt x="182" y="312"/>
                  </a:lnTo>
                  <a:lnTo>
                    <a:pt x="183" y="311"/>
                  </a:lnTo>
                  <a:lnTo>
                    <a:pt x="183" y="310"/>
                  </a:lnTo>
                  <a:lnTo>
                    <a:pt x="184" y="310"/>
                  </a:lnTo>
                  <a:lnTo>
                    <a:pt x="184" y="309"/>
                  </a:lnTo>
                  <a:lnTo>
                    <a:pt x="184" y="309"/>
                  </a:lnTo>
                  <a:lnTo>
                    <a:pt x="185" y="308"/>
                  </a:lnTo>
                  <a:lnTo>
                    <a:pt x="186" y="307"/>
                  </a:lnTo>
                  <a:lnTo>
                    <a:pt x="186" y="307"/>
                  </a:lnTo>
                  <a:lnTo>
                    <a:pt x="187" y="306"/>
                  </a:lnTo>
                  <a:lnTo>
                    <a:pt x="187" y="305"/>
                  </a:lnTo>
                  <a:lnTo>
                    <a:pt x="188" y="305"/>
                  </a:lnTo>
                  <a:lnTo>
                    <a:pt x="188" y="304"/>
                  </a:lnTo>
                  <a:lnTo>
                    <a:pt x="189" y="303"/>
                  </a:lnTo>
                  <a:lnTo>
                    <a:pt x="190" y="302"/>
                  </a:lnTo>
                  <a:lnTo>
                    <a:pt x="190" y="302"/>
                  </a:lnTo>
                  <a:lnTo>
                    <a:pt x="191" y="301"/>
                  </a:lnTo>
                  <a:lnTo>
                    <a:pt x="191" y="300"/>
                  </a:lnTo>
                  <a:lnTo>
                    <a:pt x="192" y="299"/>
                  </a:lnTo>
                  <a:lnTo>
                    <a:pt x="193" y="299"/>
                  </a:lnTo>
                  <a:lnTo>
                    <a:pt x="193" y="298"/>
                  </a:lnTo>
                  <a:lnTo>
                    <a:pt x="194" y="297"/>
                  </a:lnTo>
                  <a:lnTo>
                    <a:pt x="195" y="296"/>
                  </a:lnTo>
                  <a:lnTo>
                    <a:pt x="195" y="296"/>
                  </a:lnTo>
                  <a:lnTo>
                    <a:pt x="196" y="294"/>
                  </a:lnTo>
                  <a:lnTo>
                    <a:pt x="196" y="294"/>
                  </a:lnTo>
                  <a:lnTo>
                    <a:pt x="197" y="293"/>
                  </a:lnTo>
                  <a:lnTo>
                    <a:pt x="198" y="292"/>
                  </a:lnTo>
                  <a:lnTo>
                    <a:pt x="198" y="292"/>
                  </a:lnTo>
                  <a:lnTo>
                    <a:pt x="199" y="291"/>
                  </a:lnTo>
                  <a:lnTo>
                    <a:pt x="200" y="290"/>
                  </a:lnTo>
                  <a:lnTo>
                    <a:pt x="201" y="289"/>
                  </a:lnTo>
                  <a:lnTo>
                    <a:pt x="201" y="288"/>
                  </a:lnTo>
                  <a:lnTo>
                    <a:pt x="202" y="287"/>
                  </a:lnTo>
                  <a:lnTo>
                    <a:pt x="203" y="286"/>
                  </a:lnTo>
                  <a:lnTo>
                    <a:pt x="204" y="285"/>
                  </a:lnTo>
                  <a:lnTo>
                    <a:pt x="205" y="285"/>
                  </a:lnTo>
                  <a:lnTo>
                    <a:pt x="205" y="284"/>
                  </a:lnTo>
                  <a:lnTo>
                    <a:pt x="206" y="283"/>
                  </a:lnTo>
                  <a:lnTo>
                    <a:pt x="206" y="283"/>
                  </a:lnTo>
                  <a:lnTo>
                    <a:pt x="207" y="282"/>
                  </a:lnTo>
                  <a:lnTo>
                    <a:pt x="208" y="281"/>
                  </a:lnTo>
                  <a:lnTo>
                    <a:pt x="208" y="280"/>
                  </a:lnTo>
                  <a:lnTo>
                    <a:pt x="209" y="279"/>
                  </a:lnTo>
                  <a:lnTo>
                    <a:pt x="209" y="279"/>
                  </a:lnTo>
                  <a:lnTo>
                    <a:pt x="210" y="278"/>
                  </a:lnTo>
                  <a:lnTo>
                    <a:pt x="210" y="278"/>
                  </a:lnTo>
                  <a:lnTo>
                    <a:pt x="211" y="277"/>
                  </a:lnTo>
                  <a:lnTo>
                    <a:pt x="211" y="277"/>
                  </a:lnTo>
                  <a:lnTo>
                    <a:pt x="212" y="277"/>
                  </a:lnTo>
                  <a:lnTo>
                    <a:pt x="212" y="276"/>
                  </a:lnTo>
                  <a:lnTo>
                    <a:pt x="213" y="275"/>
                  </a:lnTo>
                  <a:lnTo>
                    <a:pt x="213" y="274"/>
                  </a:lnTo>
                  <a:lnTo>
                    <a:pt x="214" y="274"/>
                  </a:lnTo>
                  <a:lnTo>
                    <a:pt x="215" y="273"/>
                  </a:lnTo>
                  <a:lnTo>
                    <a:pt x="216" y="272"/>
                  </a:lnTo>
                  <a:lnTo>
                    <a:pt x="216" y="272"/>
                  </a:lnTo>
                  <a:lnTo>
                    <a:pt x="217" y="271"/>
                  </a:lnTo>
                  <a:lnTo>
                    <a:pt x="217" y="270"/>
                  </a:lnTo>
                  <a:lnTo>
                    <a:pt x="218" y="269"/>
                  </a:lnTo>
                  <a:lnTo>
                    <a:pt x="219" y="268"/>
                  </a:lnTo>
                  <a:lnTo>
                    <a:pt x="219" y="268"/>
                  </a:lnTo>
                  <a:lnTo>
                    <a:pt x="220" y="267"/>
                  </a:lnTo>
                  <a:lnTo>
                    <a:pt x="220" y="267"/>
                  </a:lnTo>
                  <a:lnTo>
                    <a:pt x="221" y="267"/>
                  </a:lnTo>
                  <a:lnTo>
                    <a:pt x="221" y="266"/>
                  </a:lnTo>
                  <a:lnTo>
                    <a:pt x="221" y="266"/>
                  </a:lnTo>
                  <a:lnTo>
                    <a:pt x="222" y="265"/>
                  </a:lnTo>
                  <a:lnTo>
                    <a:pt x="223" y="264"/>
                  </a:lnTo>
                  <a:lnTo>
                    <a:pt x="223" y="263"/>
                  </a:lnTo>
                  <a:lnTo>
                    <a:pt x="224" y="263"/>
                  </a:lnTo>
                  <a:lnTo>
                    <a:pt x="224" y="262"/>
                  </a:lnTo>
                  <a:lnTo>
                    <a:pt x="225" y="261"/>
                  </a:lnTo>
                  <a:lnTo>
                    <a:pt x="226" y="261"/>
                  </a:lnTo>
                  <a:lnTo>
                    <a:pt x="227" y="259"/>
                  </a:lnTo>
                  <a:lnTo>
                    <a:pt x="228" y="259"/>
                  </a:lnTo>
                  <a:lnTo>
                    <a:pt x="229" y="258"/>
                  </a:lnTo>
                  <a:lnTo>
                    <a:pt x="229" y="257"/>
                  </a:lnTo>
                  <a:lnTo>
                    <a:pt x="229" y="257"/>
                  </a:lnTo>
                  <a:lnTo>
                    <a:pt x="230" y="256"/>
                  </a:lnTo>
                  <a:lnTo>
                    <a:pt x="231" y="255"/>
                  </a:lnTo>
                  <a:lnTo>
                    <a:pt x="232" y="255"/>
                  </a:lnTo>
                  <a:lnTo>
                    <a:pt x="232" y="254"/>
                  </a:lnTo>
                  <a:lnTo>
                    <a:pt x="233" y="253"/>
                  </a:lnTo>
                  <a:lnTo>
                    <a:pt x="234" y="252"/>
                  </a:lnTo>
                  <a:lnTo>
                    <a:pt x="234" y="252"/>
                  </a:lnTo>
                  <a:lnTo>
                    <a:pt x="235" y="251"/>
                  </a:lnTo>
                  <a:lnTo>
                    <a:pt x="236" y="250"/>
                  </a:lnTo>
                  <a:lnTo>
                    <a:pt x="237" y="250"/>
                  </a:lnTo>
                  <a:lnTo>
                    <a:pt x="237" y="249"/>
                  </a:lnTo>
                  <a:lnTo>
                    <a:pt x="238" y="248"/>
                  </a:lnTo>
                  <a:lnTo>
                    <a:pt x="238" y="248"/>
                  </a:lnTo>
                  <a:lnTo>
                    <a:pt x="239" y="247"/>
                  </a:lnTo>
                  <a:lnTo>
                    <a:pt x="240" y="246"/>
                  </a:lnTo>
                  <a:lnTo>
                    <a:pt x="241" y="245"/>
                  </a:lnTo>
                  <a:lnTo>
                    <a:pt x="241" y="245"/>
                  </a:lnTo>
                  <a:lnTo>
                    <a:pt x="242" y="244"/>
                  </a:lnTo>
                  <a:lnTo>
                    <a:pt x="242" y="244"/>
                  </a:lnTo>
                  <a:lnTo>
                    <a:pt x="243" y="243"/>
                  </a:lnTo>
                  <a:lnTo>
                    <a:pt x="244" y="242"/>
                  </a:lnTo>
                  <a:lnTo>
                    <a:pt x="245" y="241"/>
                  </a:lnTo>
                  <a:lnTo>
                    <a:pt x="245" y="241"/>
                  </a:lnTo>
                  <a:lnTo>
                    <a:pt x="246" y="240"/>
                  </a:lnTo>
                  <a:lnTo>
                    <a:pt x="247" y="239"/>
                  </a:lnTo>
                  <a:lnTo>
                    <a:pt x="247" y="239"/>
                  </a:lnTo>
                  <a:lnTo>
                    <a:pt x="248" y="238"/>
                  </a:lnTo>
                  <a:lnTo>
                    <a:pt x="249" y="237"/>
                  </a:lnTo>
                  <a:lnTo>
                    <a:pt x="249" y="237"/>
                  </a:lnTo>
                  <a:lnTo>
                    <a:pt x="250" y="236"/>
                  </a:lnTo>
                  <a:lnTo>
                    <a:pt x="250" y="236"/>
                  </a:lnTo>
                  <a:lnTo>
                    <a:pt x="251" y="235"/>
                  </a:lnTo>
                  <a:lnTo>
                    <a:pt x="252" y="234"/>
                  </a:lnTo>
                  <a:lnTo>
                    <a:pt x="253" y="234"/>
                  </a:lnTo>
                  <a:lnTo>
                    <a:pt x="253" y="233"/>
                  </a:lnTo>
                  <a:lnTo>
                    <a:pt x="253" y="233"/>
                  </a:lnTo>
                  <a:lnTo>
                    <a:pt x="254" y="232"/>
                  </a:lnTo>
                  <a:lnTo>
                    <a:pt x="255" y="231"/>
                  </a:lnTo>
                  <a:lnTo>
                    <a:pt x="255" y="231"/>
                  </a:lnTo>
                  <a:lnTo>
                    <a:pt x="256" y="230"/>
                  </a:lnTo>
                  <a:lnTo>
                    <a:pt x="257" y="230"/>
                  </a:lnTo>
                  <a:lnTo>
                    <a:pt x="257" y="229"/>
                  </a:lnTo>
                  <a:lnTo>
                    <a:pt x="258" y="228"/>
                  </a:lnTo>
                  <a:lnTo>
                    <a:pt x="259" y="227"/>
                  </a:lnTo>
                  <a:lnTo>
                    <a:pt x="260" y="226"/>
                  </a:lnTo>
                  <a:lnTo>
                    <a:pt x="260" y="226"/>
                  </a:lnTo>
                  <a:lnTo>
                    <a:pt x="261" y="225"/>
                  </a:lnTo>
                  <a:lnTo>
                    <a:pt x="262" y="224"/>
                  </a:lnTo>
                  <a:lnTo>
                    <a:pt x="263" y="223"/>
                  </a:lnTo>
                  <a:lnTo>
                    <a:pt x="264" y="223"/>
                  </a:lnTo>
                  <a:lnTo>
                    <a:pt x="264" y="222"/>
                  </a:lnTo>
                  <a:lnTo>
                    <a:pt x="266" y="221"/>
                  </a:lnTo>
                  <a:lnTo>
                    <a:pt x="267" y="220"/>
                  </a:lnTo>
                  <a:lnTo>
                    <a:pt x="268" y="219"/>
                  </a:lnTo>
                  <a:lnTo>
                    <a:pt x="268" y="219"/>
                  </a:lnTo>
                  <a:lnTo>
                    <a:pt x="269" y="218"/>
                  </a:lnTo>
                  <a:lnTo>
                    <a:pt x="270" y="217"/>
                  </a:lnTo>
                  <a:lnTo>
                    <a:pt x="271" y="215"/>
                  </a:lnTo>
                  <a:lnTo>
                    <a:pt x="272" y="215"/>
                  </a:lnTo>
                  <a:lnTo>
                    <a:pt x="273" y="215"/>
                  </a:lnTo>
                  <a:lnTo>
                    <a:pt x="273" y="214"/>
                  </a:lnTo>
                  <a:lnTo>
                    <a:pt x="274" y="214"/>
                  </a:lnTo>
                  <a:lnTo>
                    <a:pt x="274" y="213"/>
                  </a:lnTo>
                  <a:lnTo>
                    <a:pt x="275" y="212"/>
                  </a:lnTo>
                  <a:lnTo>
                    <a:pt x="276" y="212"/>
                  </a:lnTo>
                  <a:lnTo>
                    <a:pt x="276" y="211"/>
                  </a:lnTo>
                  <a:lnTo>
                    <a:pt x="277" y="210"/>
                  </a:lnTo>
                  <a:lnTo>
                    <a:pt x="278" y="209"/>
                  </a:lnTo>
                  <a:lnTo>
                    <a:pt x="279" y="209"/>
                  </a:lnTo>
                  <a:lnTo>
                    <a:pt x="280" y="208"/>
                  </a:lnTo>
                  <a:lnTo>
                    <a:pt x="281" y="208"/>
                  </a:lnTo>
                  <a:lnTo>
                    <a:pt x="282" y="206"/>
                  </a:lnTo>
                  <a:lnTo>
                    <a:pt x="282" y="206"/>
                  </a:lnTo>
                  <a:lnTo>
                    <a:pt x="283" y="205"/>
                  </a:lnTo>
                  <a:lnTo>
                    <a:pt x="284" y="205"/>
                  </a:lnTo>
                  <a:lnTo>
                    <a:pt x="284" y="204"/>
                  </a:lnTo>
                  <a:lnTo>
                    <a:pt x="285" y="203"/>
                  </a:lnTo>
                  <a:lnTo>
                    <a:pt x="286" y="203"/>
                  </a:lnTo>
                  <a:lnTo>
                    <a:pt x="287" y="202"/>
                  </a:lnTo>
                  <a:lnTo>
                    <a:pt x="287" y="201"/>
                  </a:lnTo>
                  <a:lnTo>
                    <a:pt x="289" y="201"/>
                  </a:lnTo>
                  <a:lnTo>
                    <a:pt x="289" y="200"/>
                  </a:lnTo>
                  <a:lnTo>
                    <a:pt x="289" y="200"/>
                  </a:lnTo>
                  <a:lnTo>
                    <a:pt x="290" y="199"/>
                  </a:lnTo>
                  <a:lnTo>
                    <a:pt x="291" y="198"/>
                  </a:lnTo>
                  <a:lnTo>
                    <a:pt x="292" y="197"/>
                  </a:lnTo>
                  <a:lnTo>
                    <a:pt x="293" y="197"/>
                  </a:lnTo>
                  <a:lnTo>
                    <a:pt x="293" y="196"/>
                  </a:lnTo>
                  <a:lnTo>
                    <a:pt x="295" y="195"/>
                  </a:lnTo>
                  <a:lnTo>
                    <a:pt x="296" y="194"/>
                  </a:lnTo>
                  <a:lnTo>
                    <a:pt x="296" y="194"/>
                  </a:lnTo>
                  <a:lnTo>
                    <a:pt x="297" y="193"/>
                  </a:lnTo>
                  <a:lnTo>
                    <a:pt x="298" y="192"/>
                  </a:lnTo>
                  <a:lnTo>
                    <a:pt x="299" y="192"/>
                  </a:lnTo>
                  <a:lnTo>
                    <a:pt x="299" y="192"/>
                  </a:lnTo>
                  <a:lnTo>
                    <a:pt x="300" y="191"/>
                  </a:lnTo>
                  <a:lnTo>
                    <a:pt x="300" y="191"/>
                  </a:lnTo>
                  <a:lnTo>
                    <a:pt x="300" y="190"/>
                  </a:lnTo>
                  <a:lnTo>
                    <a:pt x="301" y="190"/>
                  </a:lnTo>
                  <a:lnTo>
                    <a:pt x="302" y="189"/>
                  </a:lnTo>
                  <a:lnTo>
                    <a:pt x="303" y="188"/>
                  </a:lnTo>
                  <a:lnTo>
                    <a:pt x="304" y="187"/>
                  </a:lnTo>
                  <a:lnTo>
                    <a:pt x="305" y="187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07" y="185"/>
                  </a:lnTo>
                  <a:lnTo>
                    <a:pt x="308" y="184"/>
                  </a:lnTo>
                  <a:lnTo>
                    <a:pt x="309" y="184"/>
                  </a:lnTo>
                  <a:lnTo>
                    <a:pt x="310" y="183"/>
                  </a:lnTo>
                  <a:lnTo>
                    <a:pt x="310" y="182"/>
                  </a:lnTo>
                  <a:lnTo>
                    <a:pt x="311" y="182"/>
                  </a:lnTo>
                  <a:lnTo>
                    <a:pt x="312" y="181"/>
                  </a:lnTo>
                  <a:lnTo>
                    <a:pt x="313" y="180"/>
                  </a:lnTo>
                  <a:lnTo>
                    <a:pt x="313" y="180"/>
                  </a:lnTo>
                  <a:lnTo>
                    <a:pt x="314" y="179"/>
                  </a:lnTo>
                  <a:lnTo>
                    <a:pt x="315" y="179"/>
                  </a:lnTo>
                  <a:lnTo>
                    <a:pt x="315" y="178"/>
                  </a:lnTo>
                  <a:lnTo>
                    <a:pt x="317" y="177"/>
                  </a:lnTo>
                  <a:lnTo>
                    <a:pt x="317" y="177"/>
                  </a:lnTo>
                  <a:lnTo>
                    <a:pt x="318" y="176"/>
                  </a:lnTo>
                  <a:lnTo>
                    <a:pt x="319" y="175"/>
                  </a:lnTo>
                  <a:lnTo>
                    <a:pt x="320" y="175"/>
                  </a:lnTo>
                  <a:lnTo>
                    <a:pt x="320" y="174"/>
                  </a:lnTo>
                  <a:lnTo>
                    <a:pt x="322" y="173"/>
                  </a:lnTo>
                  <a:lnTo>
                    <a:pt x="322" y="173"/>
                  </a:lnTo>
                  <a:lnTo>
                    <a:pt x="323" y="172"/>
                  </a:lnTo>
                  <a:lnTo>
                    <a:pt x="324" y="171"/>
                  </a:lnTo>
                  <a:lnTo>
                    <a:pt x="325" y="171"/>
                  </a:lnTo>
                  <a:lnTo>
                    <a:pt x="325" y="170"/>
                  </a:lnTo>
                  <a:lnTo>
                    <a:pt x="326" y="170"/>
                  </a:lnTo>
                  <a:lnTo>
                    <a:pt x="327" y="169"/>
                  </a:lnTo>
                  <a:lnTo>
                    <a:pt x="328" y="168"/>
                  </a:lnTo>
                  <a:lnTo>
                    <a:pt x="328" y="168"/>
                  </a:lnTo>
                  <a:lnTo>
                    <a:pt x="329" y="167"/>
                  </a:lnTo>
                  <a:lnTo>
                    <a:pt x="330" y="167"/>
                  </a:lnTo>
                  <a:lnTo>
                    <a:pt x="331" y="166"/>
                  </a:lnTo>
                  <a:lnTo>
                    <a:pt x="332" y="165"/>
                  </a:lnTo>
                  <a:lnTo>
                    <a:pt x="333" y="164"/>
                  </a:lnTo>
                  <a:lnTo>
                    <a:pt x="334" y="164"/>
                  </a:lnTo>
                  <a:lnTo>
                    <a:pt x="336" y="163"/>
                  </a:lnTo>
                  <a:lnTo>
                    <a:pt x="336" y="162"/>
                  </a:lnTo>
                  <a:lnTo>
                    <a:pt x="337" y="162"/>
                  </a:lnTo>
                  <a:lnTo>
                    <a:pt x="338" y="161"/>
                  </a:lnTo>
                  <a:lnTo>
                    <a:pt x="339" y="160"/>
                  </a:lnTo>
                  <a:lnTo>
                    <a:pt x="339" y="160"/>
                  </a:lnTo>
                  <a:lnTo>
                    <a:pt x="340" y="159"/>
                  </a:lnTo>
                  <a:lnTo>
                    <a:pt x="341" y="159"/>
                  </a:lnTo>
                  <a:lnTo>
                    <a:pt x="342" y="158"/>
                  </a:lnTo>
                  <a:lnTo>
                    <a:pt x="343" y="157"/>
                  </a:lnTo>
                  <a:lnTo>
                    <a:pt x="343" y="157"/>
                  </a:lnTo>
                  <a:lnTo>
                    <a:pt x="345" y="156"/>
                  </a:lnTo>
                  <a:lnTo>
                    <a:pt x="345" y="156"/>
                  </a:lnTo>
                  <a:lnTo>
                    <a:pt x="346" y="155"/>
                  </a:lnTo>
                  <a:lnTo>
                    <a:pt x="346" y="155"/>
                  </a:lnTo>
                  <a:lnTo>
                    <a:pt x="347" y="154"/>
                  </a:lnTo>
                  <a:lnTo>
                    <a:pt x="348" y="153"/>
                  </a:lnTo>
                  <a:lnTo>
                    <a:pt x="349" y="153"/>
                  </a:lnTo>
                  <a:lnTo>
                    <a:pt x="350" y="152"/>
                  </a:lnTo>
                  <a:lnTo>
                    <a:pt x="351" y="151"/>
                  </a:lnTo>
                  <a:lnTo>
                    <a:pt x="352" y="151"/>
                  </a:lnTo>
                  <a:lnTo>
                    <a:pt x="353" y="150"/>
                  </a:lnTo>
                  <a:lnTo>
                    <a:pt x="353" y="150"/>
                  </a:lnTo>
                  <a:lnTo>
                    <a:pt x="354" y="149"/>
                  </a:lnTo>
                  <a:lnTo>
                    <a:pt x="355" y="148"/>
                  </a:lnTo>
                  <a:lnTo>
                    <a:pt x="356" y="148"/>
                  </a:lnTo>
                  <a:lnTo>
                    <a:pt x="357" y="147"/>
                  </a:lnTo>
                  <a:lnTo>
                    <a:pt x="358" y="146"/>
                  </a:lnTo>
                  <a:lnTo>
                    <a:pt x="359" y="146"/>
                  </a:lnTo>
                  <a:lnTo>
                    <a:pt x="360" y="145"/>
                  </a:lnTo>
                  <a:lnTo>
                    <a:pt x="361" y="144"/>
                  </a:lnTo>
                  <a:lnTo>
                    <a:pt x="362" y="144"/>
                  </a:lnTo>
                  <a:lnTo>
                    <a:pt x="362" y="143"/>
                  </a:lnTo>
                  <a:lnTo>
                    <a:pt x="363" y="143"/>
                  </a:lnTo>
                  <a:lnTo>
                    <a:pt x="364" y="143"/>
                  </a:lnTo>
                  <a:lnTo>
                    <a:pt x="364" y="142"/>
                  </a:lnTo>
                  <a:lnTo>
                    <a:pt x="365" y="142"/>
                  </a:lnTo>
                  <a:lnTo>
                    <a:pt x="365" y="142"/>
                  </a:lnTo>
                  <a:lnTo>
                    <a:pt x="366" y="141"/>
                  </a:lnTo>
                  <a:lnTo>
                    <a:pt x="367" y="140"/>
                  </a:lnTo>
                  <a:lnTo>
                    <a:pt x="368" y="140"/>
                  </a:lnTo>
                  <a:lnTo>
                    <a:pt x="369" y="139"/>
                  </a:lnTo>
                  <a:lnTo>
                    <a:pt x="370" y="138"/>
                  </a:lnTo>
                  <a:lnTo>
                    <a:pt x="371" y="138"/>
                  </a:lnTo>
                  <a:lnTo>
                    <a:pt x="372" y="137"/>
                  </a:lnTo>
                  <a:lnTo>
                    <a:pt x="373" y="137"/>
                  </a:lnTo>
                  <a:lnTo>
                    <a:pt x="373" y="136"/>
                  </a:lnTo>
                  <a:lnTo>
                    <a:pt x="374" y="136"/>
                  </a:lnTo>
                  <a:lnTo>
                    <a:pt x="375" y="135"/>
                  </a:lnTo>
                  <a:lnTo>
                    <a:pt x="376" y="134"/>
                  </a:lnTo>
                  <a:lnTo>
                    <a:pt x="377" y="134"/>
                  </a:lnTo>
                  <a:lnTo>
                    <a:pt x="378" y="133"/>
                  </a:lnTo>
                  <a:lnTo>
                    <a:pt x="378" y="133"/>
                  </a:lnTo>
                  <a:lnTo>
                    <a:pt x="379" y="132"/>
                  </a:lnTo>
                  <a:lnTo>
                    <a:pt x="380" y="132"/>
                  </a:lnTo>
                  <a:lnTo>
                    <a:pt x="381" y="131"/>
                  </a:lnTo>
                  <a:lnTo>
                    <a:pt x="382" y="131"/>
                  </a:lnTo>
                  <a:lnTo>
                    <a:pt x="383" y="130"/>
                  </a:lnTo>
                  <a:lnTo>
                    <a:pt x="383" y="130"/>
                  </a:lnTo>
                  <a:lnTo>
                    <a:pt x="384" y="129"/>
                  </a:lnTo>
                  <a:lnTo>
                    <a:pt x="385" y="129"/>
                  </a:lnTo>
                  <a:lnTo>
                    <a:pt x="385" y="128"/>
                  </a:lnTo>
                  <a:lnTo>
                    <a:pt x="386" y="128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89" y="126"/>
                  </a:lnTo>
                  <a:lnTo>
                    <a:pt x="390" y="126"/>
                  </a:lnTo>
                  <a:lnTo>
                    <a:pt x="390" y="125"/>
                  </a:lnTo>
                  <a:lnTo>
                    <a:pt x="391" y="124"/>
                  </a:lnTo>
                  <a:lnTo>
                    <a:pt x="392" y="124"/>
                  </a:lnTo>
                  <a:lnTo>
                    <a:pt x="393" y="123"/>
                  </a:lnTo>
                  <a:lnTo>
                    <a:pt x="394" y="123"/>
                  </a:lnTo>
                  <a:lnTo>
                    <a:pt x="395" y="122"/>
                  </a:lnTo>
                  <a:lnTo>
                    <a:pt x="396" y="122"/>
                  </a:lnTo>
                  <a:lnTo>
                    <a:pt x="397" y="121"/>
                  </a:lnTo>
                  <a:lnTo>
                    <a:pt x="398" y="121"/>
                  </a:lnTo>
                  <a:lnTo>
                    <a:pt x="399" y="120"/>
                  </a:lnTo>
                  <a:lnTo>
                    <a:pt x="400" y="119"/>
                  </a:lnTo>
                  <a:lnTo>
                    <a:pt x="400" y="119"/>
                  </a:lnTo>
                  <a:lnTo>
                    <a:pt x="401" y="118"/>
                  </a:lnTo>
                  <a:lnTo>
                    <a:pt x="402" y="118"/>
                  </a:lnTo>
                  <a:lnTo>
                    <a:pt x="403" y="118"/>
                  </a:lnTo>
                  <a:lnTo>
                    <a:pt x="403" y="117"/>
                  </a:lnTo>
                  <a:lnTo>
                    <a:pt x="404" y="117"/>
                  </a:lnTo>
                  <a:lnTo>
                    <a:pt x="405" y="116"/>
                  </a:lnTo>
                  <a:lnTo>
                    <a:pt x="406" y="115"/>
                  </a:lnTo>
                  <a:lnTo>
                    <a:pt x="407" y="115"/>
                  </a:lnTo>
                  <a:lnTo>
                    <a:pt x="408" y="114"/>
                  </a:lnTo>
                  <a:lnTo>
                    <a:pt x="409" y="113"/>
                  </a:lnTo>
                  <a:lnTo>
                    <a:pt x="410" y="113"/>
                  </a:lnTo>
                  <a:lnTo>
                    <a:pt x="411" y="113"/>
                  </a:lnTo>
                  <a:lnTo>
                    <a:pt x="412" y="112"/>
                  </a:lnTo>
                  <a:lnTo>
                    <a:pt x="413" y="112"/>
                  </a:lnTo>
                  <a:lnTo>
                    <a:pt x="414" y="111"/>
                  </a:lnTo>
                  <a:lnTo>
                    <a:pt x="415" y="110"/>
                  </a:lnTo>
                  <a:lnTo>
                    <a:pt x="415" y="110"/>
                  </a:lnTo>
                  <a:lnTo>
                    <a:pt x="417" y="109"/>
                  </a:lnTo>
                  <a:lnTo>
                    <a:pt x="418" y="109"/>
                  </a:lnTo>
                  <a:lnTo>
                    <a:pt x="419" y="108"/>
                  </a:lnTo>
                  <a:lnTo>
                    <a:pt x="420" y="107"/>
                  </a:lnTo>
                  <a:lnTo>
                    <a:pt x="421" y="107"/>
                  </a:lnTo>
                  <a:lnTo>
                    <a:pt x="422" y="106"/>
                  </a:lnTo>
                  <a:lnTo>
                    <a:pt x="423" y="106"/>
                  </a:lnTo>
                  <a:lnTo>
                    <a:pt x="423" y="105"/>
                  </a:lnTo>
                  <a:lnTo>
                    <a:pt x="425" y="105"/>
                  </a:lnTo>
                  <a:lnTo>
                    <a:pt x="426" y="104"/>
                  </a:lnTo>
                  <a:lnTo>
                    <a:pt x="427" y="104"/>
                  </a:lnTo>
                  <a:lnTo>
                    <a:pt x="428" y="103"/>
                  </a:lnTo>
                  <a:lnTo>
                    <a:pt x="429" y="102"/>
                  </a:lnTo>
                  <a:lnTo>
                    <a:pt x="430" y="102"/>
                  </a:lnTo>
                  <a:lnTo>
                    <a:pt x="431" y="101"/>
                  </a:lnTo>
                  <a:lnTo>
                    <a:pt x="433" y="100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9"/>
                  </a:lnTo>
                  <a:lnTo>
                    <a:pt x="436" y="99"/>
                  </a:lnTo>
                  <a:lnTo>
                    <a:pt x="437" y="98"/>
                  </a:lnTo>
                  <a:lnTo>
                    <a:pt x="438" y="97"/>
                  </a:lnTo>
                  <a:lnTo>
                    <a:pt x="440" y="97"/>
                  </a:lnTo>
                  <a:lnTo>
                    <a:pt x="441" y="96"/>
                  </a:lnTo>
                  <a:lnTo>
                    <a:pt x="441" y="96"/>
                  </a:lnTo>
                  <a:lnTo>
                    <a:pt x="442" y="95"/>
                  </a:lnTo>
                  <a:lnTo>
                    <a:pt x="443" y="95"/>
                  </a:lnTo>
                  <a:lnTo>
                    <a:pt x="444" y="94"/>
                  </a:lnTo>
                  <a:lnTo>
                    <a:pt x="445" y="93"/>
                  </a:lnTo>
                  <a:lnTo>
                    <a:pt x="447" y="93"/>
                  </a:lnTo>
                  <a:lnTo>
                    <a:pt x="448" y="92"/>
                  </a:lnTo>
                  <a:lnTo>
                    <a:pt x="448" y="92"/>
                  </a:lnTo>
                  <a:lnTo>
                    <a:pt x="450" y="91"/>
                  </a:lnTo>
                  <a:lnTo>
                    <a:pt x="451" y="91"/>
                  </a:lnTo>
                  <a:lnTo>
                    <a:pt x="452" y="90"/>
                  </a:lnTo>
                  <a:lnTo>
                    <a:pt x="452" y="90"/>
                  </a:lnTo>
                  <a:lnTo>
                    <a:pt x="453" y="90"/>
                  </a:lnTo>
                  <a:lnTo>
                    <a:pt x="454" y="89"/>
                  </a:lnTo>
                  <a:lnTo>
                    <a:pt x="455" y="89"/>
                  </a:lnTo>
                  <a:lnTo>
                    <a:pt x="456" y="88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59" y="87"/>
                  </a:lnTo>
                  <a:lnTo>
                    <a:pt x="461" y="86"/>
                  </a:lnTo>
                  <a:lnTo>
                    <a:pt x="461" y="85"/>
                  </a:lnTo>
                  <a:lnTo>
                    <a:pt x="463" y="85"/>
                  </a:lnTo>
                  <a:lnTo>
                    <a:pt x="464" y="84"/>
                  </a:lnTo>
                  <a:lnTo>
                    <a:pt x="465" y="84"/>
                  </a:lnTo>
                  <a:lnTo>
                    <a:pt x="466" y="83"/>
                  </a:lnTo>
                  <a:lnTo>
                    <a:pt x="466" y="83"/>
                  </a:lnTo>
                  <a:lnTo>
                    <a:pt x="467" y="82"/>
                  </a:lnTo>
                  <a:lnTo>
                    <a:pt x="469" y="82"/>
                  </a:lnTo>
                  <a:lnTo>
                    <a:pt x="470" y="81"/>
                  </a:lnTo>
                  <a:lnTo>
                    <a:pt x="472" y="80"/>
                  </a:lnTo>
                  <a:lnTo>
                    <a:pt x="472" y="80"/>
                  </a:lnTo>
                  <a:lnTo>
                    <a:pt x="473" y="80"/>
                  </a:lnTo>
                  <a:lnTo>
                    <a:pt x="474" y="79"/>
                  </a:lnTo>
                  <a:lnTo>
                    <a:pt x="475" y="79"/>
                  </a:lnTo>
                  <a:lnTo>
                    <a:pt x="476" y="79"/>
                  </a:lnTo>
                  <a:lnTo>
                    <a:pt x="477" y="78"/>
                  </a:lnTo>
                  <a:lnTo>
                    <a:pt x="478" y="77"/>
                  </a:lnTo>
                  <a:lnTo>
                    <a:pt x="478" y="77"/>
                  </a:lnTo>
                  <a:lnTo>
                    <a:pt x="480" y="77"/>
                  </a:lnTo>
                  <a:lnTo>
                    <a:pt x="481" y="76"/>
                  </a:lnTo>
                  <a:lnTo>
                    <a:pt x="483" y="75"/>
                  </a:lnTo>
                  <a:lnTo>
                    <a:pt x="483" y="75"/>
                  </a:lnTo>
                  <a:lnTo>
                    <a:pt x="483" y="75"/>
                  </a:lnTo>
                  <a:lnTo>
                    <a:pt x="484" y="75"/>
                  </a:lnTo>
                  <a:lnTo>
                    <a:pt x="485" y="74"/>
                  </a:lnTo>
                  <a:lnTo>
                    <a:pt x="487" y="73"/>
                  </a:lnTo>
                  <a:lnTo>
                    <a:pt x="488" y="73"/>
                  </a:lnTo>
                  <a:lnTo>
                    <a:pt x="488" y="73"/>
                  </a:lnTo>
                  <a:lnTo>
                    <a:pt x="489" y="72"/>
                  </a:lnTo>
                  <a:lnTo>
                    <a:pt x="490" y="72"/>
                  </a:lnTo>
                  <a:lnTo>
                    <a:pt x="491" y="71"/>
                  </a:lnTo>
                  <a:lnTo>
                    <a:pt x="492" y="71"/>
                  </a:lnTo>
                  <a:lnTo>
                    <a:pt x="493" y="70"/>
                  </a:lnTo>
                  <a:lnTo>
                    <a:pt x="494" y="70"/>
                  </a:lnTo>
                  <a:lnTo>
                    <a:pt x="495" y="69"/>
                  </a:lnTo>
                  <a:lnTo>
                    <a:pt x="497" y="69"/>
                  </a:lnTo>
                  <a:lnTo>
                    <a:pt x="498" y="68"/>
                  </a:lnTo>
                  <a:lnTo>
                    <a:pt x="499" y="68"/>
                  </a:lnTo>
                  <a:lnTo>
                    <a:pt x="500" y="67"/>
                  </a:lnTo>
                  <a:lnTo>
                    <a:pt x="502" y="67"/>
                  </a:lnTo>
                  <a:lnTo>
                    <a:pt x="503" y="66"/>
                  </a:lnTo>
                  <a:lnTo>
                    <a:pt x="504" y="66"/>
                  </a:lnTo>
                  <a:lnTo>
                    <a:pt x="505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508" y="64"/>
                  </a:lnTo>
                  <a:lnTo>
                    <a:pt x="509" y="64"/>
                  </a:lnTo>
                  <a:lnTo>
                    <a:pt x="510" y="63"/>
                  </a:lnTo>
                  <a:lnTo>
                    <a:pt x="511" y="63"/>
                  </a:lnTo>
                  <a:lnTo>
                    <a:pt x="512" y="63"/>
                  </a:lnTo>
                  <a:lnTo>
                    <a:pt x="513" y="62"/>
                  </a:lnTo>
                  <a:lnTo>
                    <a:pt x="514" y="62"/>
                  </a:lnTo>
                  <a:lnTo>
                    <a:pt x="515" y="61"/>
                  </a:lnTo>
                  <a:lnTo>
                    <a:pt x="516" y="61"/>
                  </a:lnTo>
                  <a:lnTo>
                    <a:pt x="517" y="60"/>
                  </a:lnTo>
                  <a:lnTo>
                    <a:pt x="519" y="60"/>
                  </a:lnTo>
                  <a:lnTo>
                    <a:pt x="520" y="59"/>
                  </a:lnTo>
                  <a:lnTo>
                    <a:pt x="521" y="59"/>
                  </a:lnTo>
                  <a:lnTo>
                    <a:pt x="522" y="58"/>
                  </a:lnTo>
                  <a:lnTo>
                    <a:pt x="523" y="58"/>
                  </a:lnTo>
                  <a:lnTo>
                    <a:pt x="524" y="58"/>
                  </a:lnTo>
                  <a:lnTo>
                    <a:pt x="524" y="57"/>
                  </a:lnTo>
                  <a:lnTo>
                    <a:pt x="525" y="57"/>
                  </a:lnTo>
                  <a:lnTo>
                    <a:pt x="527" y="57"/>
                  </a:lnTo>
                  <a:lnTo>
                    <a:pt x="528" y="56"/>
                  </a:lnTo>
                  <a:lnTo>
                    <a:pt x="530" y="55"/>
                  </a:lnTo>
                  <a:lnTo>
                    <a:pt x="531" y="55"/>
                  </a:lnTo>
                  <a:lnTo>
                    <a:pt x="532" y="54"/>
                  </a:lnTo>
                  <a:lnTo>
                    <a:pt x="534" y="54"/>
                  </a:lnTo>
                  <a:lnTo>
                    <a:pt x="535" y="53"/>
                  </a:lnTo>
                  <a:lnTo>
                    <a:pt x="537" y="53"/>
                  </a:lnTo>
                  <a:lnTo>
                    <a:pt x="538" y="52"/>
                  </a:lnTo>
                  <a:lnTo>
                    <a:pt x="539" y="52"/>
                  </a:lnTo>
                  <a:lnTo>
                    <a:pt x="541" y="51"/>
                  </a:lnTo>
                  <a:lnTo>
                    <a:pt x="542" y="51"/>
                  </a:lnTo>
                  <a:lnTo>
                    <a:pt x="543" y="50"/>
                  </a:lnTo>
                  <a:lnTo>
                    <a:pt x="543" y="50"/>
                  </a:lnTo>
                  <a:lnTo>
                    <a:pt x="544" y="50"/>
                  </a:lnTo>
                  <a:lnTo>
                    <a:pt x="545" y="50"/>
                  </a:lnTo>
                  <a:lnTo>
                    <a:pt x="545" y="49"/>
                  </a:lnTo>
                  <a:lnTo>
                    <a:pt x="547" y="49"/>
                  </a:lnTo>
                  <a:lnTo>
                    <a:pt x="548" y="49"/>
                  </a:lnTo>
                  <a:lnTo>
                    <a:pt x="549" y="48"/>
                  </a:lnTo>
                  <a:lnTo>
                    <a:pt x="550" y="48"/>
                  </a:lnTo>
                  <a:lnTo>
                    <a:pt x="551" y="47"/>
                  </a:lnTo>
                  <a:lnTo>
                    <a:pt x="552" y="47"/>
                  </a:lnTo>
                  <a:lnTo>
                    <a:pt x="553" y="47"/>
                  </a:lnTo>
                  <a:lnTo>
                    <a:pt x="555" y="46"/>
                  </a:lnTo>
                  <a:lnTo>
                    <a:pt x="556" y="46"/>
                  </a:lnTo>
                  <a:lnTo>
                    <a:pt x="557" y="46"/>
                  </a:lnTo>
                  <a:lnTo>
                    <a:pt x="558" y="45"/>
                  </a:lnTo>
                  <a:lnTo>
                    <a:pt x="559" y="45"/>
                  </a:lnTo>
                  <a:lnTo>
                    <a:pt x="560" y="44"/>
                  </a:lnTo>
                  <a:lnTo>
                    <a:pt x="562" y="44"/>
                  </a:lnTo>
                  <a:lnTo>
                    <a:pt x="563" y="43"/>
                  </a:lnTo>
                  <a:lnTo>
                    <a:pt x="564" y="43"/>
                  </a:lnTo>
                  <a:lnTo>
                    <a:pt x="566" y="42"/>
                  </a:lnTo>
                  <a:lnTo>
                    <a:pt x="567" y="42"/>
                  </a:lnTo>
                  <a:lnTo>
                    <a:pt x="569" y="41"/>
                  </a:lnTo>
                  <a:lnTo>
                    <a:pt x="570" y="41"/>
                  </a:lnTo>
                  <a:lnTo>
                    <a:pt x="571" y="41"/>
                  </a:lnTo>
                  <a:lnTo>
                    <a:pt x="573" y="40"/>
                  </a:lnTo>
                  <a:lnTo>
                    <a:pt x="574" y="40"/>
                  </a:lnTo>
                  <a:lnTo>
                    <a:pt x="575" y="39"/>
                  </a:lnTo>
                  <a:lnTo>
                    <a:pt x="577" y="39"/>
                  </a:lnTo>
                  <a:lnTo>
                    <a:pt x="578" y="38"/>
                  </a:lnTo>
                  <a:lnTo>
                    <a:pt x="579" y="38"/>
                  </a:lnTo>
                  <a:lnTo>
                    <a:pt x="580" y="38"/>
                  </a:lnTo>
                  <a:lnTo>
                    <a:pt x="581" y="38"/>
                  </a:lnTo>
                  <a:lnTo>
                    <a:pt x="582" y="37"/>
                  </a:lnTo>
                  <a:lnTo>
                    <a:pt x="584" y="36"/>
                  </a:lnTo>
                  <a:lnTo>
                    <a:pt x="585" y="36"/>
                  </a:lnTo>
                  <a:lnTo>
                    <a:pt x="586" y="36"/>
                  </a:lnTo>
                  <a:lnTo>
                    <a:pt x="586" y="36"/>
                  </a:lnTo>
                  <a:lnTo>
                    <a:pt x="588" y="35"/>
                  </a:lnTo>
                  <a:lnTo>
                    <a:pt x="589" y="35"/>
                  </a:lnTo>
                  <a:lnTo>
                    <a:pt x="590" y="35"/>
                  </a:lnTo>
                  <a:lnTo>
                    <a:pt x="591" y="34"/>
                  </a:lnTo>
                  <a:lnTo>
                    <a:pt x="591" y="34"/>
                  </a:lnTo>
                  <a:lnTo>
                    <a:pt x="592" y="34"/>
                  </a:lnTo>
                  <a:lnTo>
                    <a:pt x="593" y="34"/>
                  </a:lnTo>
                  <a:lnTo>
                    <a:pt x="595" y="33"/>
                  </a:lnTo>
                  <a:lnTo>
                    <a:pt x="596" y="33"/>
                  </a:lnTo>
                  <a:lnTo>
                    <a:pt x="598" y="32"/>
                  </a:lnTo>
                  <a:lnTo>
                    <a:pt x="599" y="32"/>
                  </a:lnTo>
                  <a:lnTo>
                    <a:pt x="600" y="32"/>
                  </a:lnTo>
                  <a:lnTo>
                    <a:pt x="602" y="31"/>
                  </a:lnTo>
                  <a:lnTo>
                    <a:pt x="603" y="31"/>
                  </a:lnTo>
                  <a:lnTo>
                    <a:pt x="604" y="31"/>
                  </a:lnTo>
                  <a:lnTo>
                    <a:pt x="605" y="30"/>
                  </a:lnTo>
                  <a:lnTo>
                    <a:pt x="606" y="30"/>
                  </a:lnTo>
                  <a:lnTo>
                    <a:pt x="607" y="30"/>
                  </a:lnTo>
                  <a:lnTo>
                    <a:pt x="608" y="29"/>
                  </a:lnTo>
                  <a:lnTo>
                    <a:pt x="609" y="29"/>
                  </a:lnTo>
                  <a:lnTo>
                    <a:pt x="610" y="29"/>
                  </a:lnTo>
                  <a:lnTo>
                    <a:pt x="611" y="28"/>
                  </a:lnTo>
                  <a:lnTo>
                    <a:pt x="613" y="28"/>
                  </a:lnTo>
                  <a:lnTo>
                    <a:pt x="614" y="28"/>
                  </a:lnTo>
                  <a:lnTo>
                    <a:pt x="615" y="28"/>
                  </a:lnTo>
                  <a:lnTo>
                    <a:pt x="617" y="27"/>
                  </a:lnTo>
                  <a:lnTo>
                    <a:pt x="618" y="27"/>
                  </a:lnTo>
                  <a:lnTo>
                    <a:pt x="620" y="26"/>
                  </a:lnTo>
                  <a:lnTo>
                    <a:pt x="621" y="26"/>
                  </a:lnTo>
                  <a:lnTo>
                    <a:pt x="622" y="26"/>
                  </a:lnTo>
                  <a:lnTo>
                    <a:pt x="624" y="25"/>
                  </a:lnTo>
                  <a:lnTo>
                    <a:pt x="625" y="25"/>
                  </a:lnTo>
                  <a:lnTo>
                    <a:pt x="626" y="25"/>
                  </a:lnTo>
                  <a:lnTo>
                    <a:pt x="627" y="25"/>
                  </a:lnTo>
                  <a:lnTo>
                    <a:pt x="627" y="24"/>
                  </a:lnTo>
                  <a:lnTo>
                    <a:pt x="628" y="24"/>
                  </a:lnTo>
                  <a:lnTo>
                    <a:pt x="629" y="24"/>
                  </a:lnTo>
                  <a:lnTo>
                    <a:pt x="630" y="24"/>
                  </a:lnTo>
                  <a:lnTo>
                    <a:pt x="631" y="24"/>
                  </a:lnTo>
                  <a:lnTo>
                    <a:pt x="632" y="23"/>
                  </a:lnTo>
                  <a:lnTo>
                    <a:pt x="633" y="23"/>
                  </a:lnTo>
                  <a:lnTo>
                    <a:pt x="635" y="23"/>
                  </a:lnTo>
                  <a:lnTo>
                    <a:pt x="636" y="22"/>
                  </a:lnTo>
                  <a:lnTo>
                    <a:pt x="637" y="22"/>
                  </a:lnTo>
                  <a:lnTo>
                    <a:pt x="638" y="22"/>
                  </a:lnTo>
                  <a:lnTo>
                    <a:pt x="639" y="22"/>
                  </a:lnTo>
                  <a:lnTo>
                    <a:pt x="641" y="21"/>
                  </a:lnTo>
                  <a:lnTo>
                    <a:pt x="641" y="21"/>
                  </a:lnTo>
                  <a:lnTo>
                    <a:pt x="642" y="21"/>
                  </a:lnTo>
                  <a:lnTo>
                    <a:pt x="643" y="21"/>
                  </a:lnTo>
                  <a:lnTo>
                    <a:pt x="644" y="21"/>
                  </a:lnTo>
                  <a:lnTo>
                    <a:pt x="646" y="20"/>
                  </a:lnTo>
                  <a:lnTo>
                    <a:pt x="646" y="20"/>
                  </a:lnTo>
                  <a:lnTo>
                    <a:pt x="648" y="20"/>
                  </a:lnTo>
                  <a:lnTo>
                    <a:pt x="649" y="19"/>
                  </a:lnTo>
                  <a:lnTo>
                    <a:pt x="650" y="19"/>
                  </a:lnTo>
                  <a:lnTo>
                    <a:pt x="651" y="19"/>
                  </a:lnTo>
                  <a:lnTo>
                    <a:pt x="651" y="19"/>
                  </a:lnTo>
                  <a:lnTo>
                    <a:pt x="653" y="19"/>
                  </a:lnTo>
                  <a:lnTo>
                    <a:pt x="654" y="18"/>
                  </a:lnTo>
                  <a:lnTo>
                    <a:pt x="656" y="18"/>
                  </a:lnTo>
                  <a:lnTo>
                    <a:pt x="657" y="18"/>
                  </a:lnTo>
                  <a:lnTo>
                    <a:pt x="658" y="17"/>
                  </a:lnTo>
                  <a:lnTo>
                    <a:pt x="659" y="17"/>
                  </a:lnTo>
                  <a:lnTo>
                    <a:pt x="660" y="17"/>
                  </a:lnTo>
                  <a:lnTo>
                    <a:pt x="661" y="17"/>
                  </a:lnTo>
                  <a:lnTo>
                    <a:pt x="662" y="17"/>
                  </a:lnTo>
                  <a:lnTo>
                    <a:pt x="664" y="16"/>
                  </a:lnTo>
                  <a:lnTo>
                    <a:pt x="665" y="16"/>
                  </a:lnTo>
                  <a:lnTo>
                    <a:pt x="667" y="16"/>
                  </a:lnTo>
                  <a:lnTo>
                    <a:pt x="668" y="15"/>
                  </a:lnTo>
                  <a:lnTo>
                    <a:pt x="669" y="15"/>
                  </a:lnTo>
                  <a:lnTo>
                    <a:pt x="671" y="15"/>
                  </a:lnTo>
                  <a:lnTo>
                    <a:pt x="672" y="15"/>
                  </a:lnTo>
                  <a:lnTo>
                    <a:pt x="673" y="14"/>
                  </a:lnTo>
                  <a:lnTo>
                    <a:pt x="674" y="14"/>
                  </a:lnTo>
                  <a:lnTo>
                    <a:pt x="675" y="14"/>
                  </a:lnTo>
                  <a:lnTo>
                    <a:pt x="676" y="14"/>
                  </a:lnTo>
                  <a:lnTo>
                    <a:pt x="678" y="14"/>
                  </a:lnTo>
                  <a:lnTo>
                    <a:pt x="679" y="13"/>
                  </a:lnTo>
                  <a:lnTo>
                    <a:pt x="681" y="13"/>
                  </a:lnTo>
                  <a:lnTo>
                    <a:pt x="682" y="13"/>
                  </a:lnTo>
                  <a:lnTo>
                    <a:pt x="684" y="13"/>
                  </a:lnTo>
                  <a:lnTo>
                    <a:pt x="685" y="12"/>
                  </a:lnTo>
                  <a:lnTo>
                    <a:pt x="686" y="12"/>
                  </a:lnTo>
                  <a:lnTo>
                    <a:pt x="688" y="12"/>
                  </a:lnTo>
                  <a:lnTo>
                    <a:pt x="688" y="12"/>
                  </a:lnTo>
                  <a:lnTo>
                    <a:pt x="689" y="12"/>
                  </a:lnTo>
                  <a:lnTo>
                    <a:pt x="690" y="11"/>
                  </a:lnTo>
                  <a:lnTo>
                    <a:pt x="691" y="11"/>
                  </a:lnTo>
                  <a:lnTo>
                    <a:pt x="693" y="11"/>
                  </a:lnTo>
                  <a:lnTo>
                    <a:pt x="695" y="11"/>
                  </a:lnTo>
                  <a:lnTo>
                    <a:pt x="696" y="11"/>
                  </a:lnTo>
                  <a:lnTo>
                    <a:pt x="697" y="10"/>
                  </a:lnTo>
                  <a:lnTo>
                    <a:pt x="698" y="10"/>
                  </a:lnTo>
                  <a:lnTo>
                    <a:pt x="700" y="10"/>
                  </a:lnTo>
                  <a:lnTo>
                    <a:pt x="701" y="10"/>
                  </a:lnTo>
                  <a:lnTo>
                    <a:pt x="702" y="10"/>
                  </a:lnTo>
                  <a:lnTo>
                    <a:pt x="704" y="9"/>
                  </a:lnTo>
                  <a:lnTo>
                    <a:pt x="705" y="9"/>
                  </a:lnTo>
                  <a:lnTo>
                    <a:pt x="707" y="9"/>
                  </a:lnTo>
                  <a:lnTo>
                    <a:pt x="708" y="9"/>
                  </a:lnTo>
                  <a:lnTo>
                    <a:pt x="710" y="8"/>
                  </a:lnTo>
                  <a:lnTo>
                    <a:pt x="711" y="8"/>
                  </a:lnTo>
                  <a:lnTo>
                    <a:pt x="712" y="8"/>
                  </a:lnTo>
                  <a:lnTo>
                    <a:pt x="713" y="8"/>
                  </a:lnTo>
                  <a:lnTo>
                    <a:pt x="715" y="8"/>
                  </a:lnTo>
                  <a:lnTo>
                    <a:pt x="716" y="8"/>
                  </a:lnTo>
                  <a:lnTo>
                    <a:pt x="717" y="7"/>
                  </a:lnTo>
                  <a:lnTo>
                    <a:pt x="717" y="7"/>
                  </a:lnTo>
                  <a:lnTo>
                    <a:pt x="718" y="7"/>
                  </a:lnTo>
                  <a:lnTo>
                    <a:pt x="720" y="7"/>
                  </a:lnTo>
                  <a:lnTo>
                    <a:pt x="721" y="7"/>
                  </a:lnTo>
                  <a:lnTo>
                    <a:pt x="722" y="7"/>
                  </a:lnTo>
                  <a:lnTo>
                    <a:pt x="723" y="7"/>
                  </a:lnTo>
                  <a:lnTo>
                    <a:pt x="724" y="6"/>
                  </a:lnTo>
                  <a:lnTo>
                    <a:pt x="724" y="6"/>
                  </a:lnTo>
                  <a:lnTo>
                    <a:pt x="725" y="6"/>
                  </a:lnTo>
                  <a:lnTo>
                    <a:pt x="726" y="6"/>
                  </a:lnTo>
                  <a:lnTo>
                    <a:pt x="728" y="6"/>
                  </a:lnTo>
                  <a:lnTo>
                    <a:pt x="729" y="6"/>
                  </a:lnTo>
                  <a:lnTo>
                    <a:pt x="730" y="6"/>
                  </a:lnTo>
                  <a:lnTo>
                    <a:pt x="732" y="6"/>
                  </a:lnTo>
                  <a:lnTo>
                    <a:pt x="733" y="5"/>
                  </a:lnTo>
                  <a:lnTo>
                    <a:pt x="734" y="5"/>
                  </a:lnTo>
                  <a:lnTo>
                    <a:pt x="736" y="5"/>
                  </a:lnTo>
                  <a:lnTo>
                    <a:pt x="737" y="5"/>
                  </a:lnTo>
                  <a:lnTo>
                    <a:pt x="739" y="5"/>
                  </a:lnTo>
                  <a:lnTo>
                    <a:pt x="740" y="5"/>
                  </a:lnTo>
                  <a:lnTo>
                    <a:pt x="741" y="5"/>
                  </a:lnTo>
                  <a:lnTo>
                    <a:pt x="743" y="5"/>
                  </a:lnTo>
                  <a:lnTo>
                    <a:pt x="744" y="4"/>
                  </a:lnTo>
                  <a:lnTo>
                    <a:pt x="745" y="4"/>
                  </a:lnTo>
                  <a:lnTo>
                    <a:pt x="747" y="4"/>
                  </a:lnTo>
                  <a:lnTo>
                    <a:pt x="748" y="4"/>
                  </a:lnTo>
                  <a:lnTo>
                    <a:pt x="750" y="4"/>
                  </a:lnTo>
                  <a:lnTo>
                    <a:pt x="751" y="4"/>
                  </a:lnTo>
                  <a:lnTo>
                    <a:pt x="751" y="4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3" y="3"/>
                  </a:lnTo>
                  <a:lnTo>
                    <a:pt x="754" y="3"/>
                  </a:lnTo>
                  <a:lnTo>
                    <a:pt x="755" y="3"/>
                  </a:lnTo>
                  <a:lnTo>
                    <a:pt x="756" y="3"/>
                  </a:lnTo>
                  <a:lnTo>
                    <a:pt x="757" y="3"/>
                  </a:lnTo>
                  <a:lnTo>
                    <a:pt x="757" y="3"/>
                  </a:lnTo>
                  <a:lnTo>
                    <a:pt x="758" y="3"/>
                  </a:lnTo>
                  <a:lnTo>
                    <a:pt x="759" y="3"/>
                  </a:lnTo>
                  <a:lnTo>
                    <a:pt x="759" y="3"/>
                  </a:lnTo>
                  <a:lnTo>
                    <a:pt x="761" y="3"/>
                  </a:lnTo>
                  <a:lnTo>
                    <a:pt x="762" y="3"/>
                  </a:lnTo>
                  <a:lnTo>
                    <a:pt x="763" y="3"/>
                  </a:lnTo>
                  <a:lnTo>
                    <a:pt x="765" y="3"/>
                  </a:lnTo>
                  <a:lnTo>
                    <a:pt x="766" y="2"/>
                  </a:lnTo>
                  <a:lnTo>
                    <a:pt x="768" y="2"/>
                  </a:lnTo>
                  <a:lnTo>
                    <a:pt x="769" y="2"/>
                  </a:lnTo>
                  <a:lnTo>
                    <a:pt x="770" y="2"/>
                  </a:lnTo>
                  <a:lnTo>
                    <a:pt x="771" y="2"/>
                  </a:lnTo>
                  <a:lnTo>
                    <a:pt x="772" y="2"/>
                  </a:lnTo>
                  <a:lnTo>
                    <a:pt x="773" y="2"/>
                  </a:lnTo>
                  <a:lnTo>
                    <a:pt x="774" y="2"/>
                  </a:lnTo>
                  <a:lnTo>
                    <a:pt x="776" y="2"/>
                  </a:lnTo>
                  <a:lnTo>
                    <a:pt x="777" y="2"/>
                  </a:lnTo>
                  <a:lnTo>
                    <a:pt x="779" y="2"/>
                  </a:lnTo>
                  <a:lnTo>
                    <a:pt x="780" y="2"/>
                  </a:lnTo>
                  <a:lnTo>
                    <a:pt x="781" y="2"/>
                  </a:lnTo>
                  <a:lnTo>
                    <a:pt x="783" y="2"/>
                  </a:lnTo>
                  <a:lnTo>
                    <a:pt x="784" y="1"/>
                  </a:lnTo>
                  <a:lnTo>
                    <a:pt x="785" y="1"/>
                  </a:lnTo>
                  <a:lnTo>
                    <a:pt x="787" y="1"/>
                  </a:lnTo>
                  <a:lnTo>
                    <a:pt x="788" y="1"/>
                  </a:lnTo>
                  <a:lnTo>
                    <a:pt x="790" y="1"/>
                  </a:lnTo>
                  <a:lnTo>
                    <a:pt x="791" y="1"/>
                  </a:lnTo>
                  <a:lnTo>
                    <a:pt x="793" y="1"/>
                  </a:lnTo>
                  <a:lnTo>
                    <a:pt x="794" y="1"/>
                  </a:lnTo>
                  <a:lnTo>
                    <a:pt x="795" y="1"/>
                  </a:lnTo>
                  <a:lnTo>
                    <a:pt x="797" y="1"/>
                  </a:lnTo>
                  <a:lnTo>
                    <a:pt x="798" y="1"/>
                  </a:lnTo>
                  <a:lnTo>
                    <a:pt x="799" y="1"/>
                  </a:lnTo>
                  <a:lnTo>
                    <a:pt x="801" y="1"/>
                  </a:lnTo>
                  <a:lnTo>
                    <a:pt x="802" y="1"/>
                  </a:lnTo>
                  <a:lnTo>
                    <a:pt x="804" y="1"/>
                  </a:lnTo>
                  <a:lnTo>
                    <a:pt x="804" y="1"/>
                  </a:lnTo>
                  <a:lnTo>
                    <a:pt x="805" y="1"/>
                  </a:lnTo>
                  <a:lnTo>
                    <a:pt x="806" y="1"/>
                  </a:lnTo>
                  <a:lnTo>
                    <a:pt x="806" y="1"/>
                  </a:lnTo>
                  <a:lnTo>
                    <a:pt x="808" y="1"/>
                  </a:lnTo>
                  <a:lnTo>
                    <a:pt x="809" y="0"/>
                  </a:lnTo>
                  <a:lnTo>
                    <a:pt x="810" y="0"/>
                  </a:lnTo>
                  <a:lnTo>
                    <a:pt x="812" y="0"/>
                  </a:lnTo>
                  <a:lnTo>
                    <a:pt x="813" y="0"/>
                  </a:lnTo>
                  <a:lnTo>
                    <a:pt x="815" y="0"/>
                  </a:lnTo>
                  <a:lnTo>
                    <a:pt x="816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8" y="0"/>
                  </a:lnTo>
                  <a:lnTo>
                    <a:pt x="818" y="0"/>
                  </a:lnTo>
                  <a:lnTo>
                    <a:pt x="819" y="0"/>
                  </a:lnTo>
                  <a:lnTo>
                    <a:pt x="820" y="0"/>
                  </a:lnTo>
                  <a:lnTo>
                    <a:pt x="821" y="0"/>
                  </a:lnTo>
                  <a:lnTo>
                    <a:pt x="821" y="0"/>
                  </a:lnTo>
                  <a:lnTo>
                    <a:pt x="821" y="0"/>
                  </a:lnTo>
                  <a:lnTo>
                    <a:pt x="823" y="0"/>
                  </a:lnTo>
                  <a:lnTo>
                    <a:pt x="823" y="0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4099" y="1825"/>
              <a:ext cx="0" cy="8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077" y="1952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0</a:t>
              </a:r>
              <a:endParaRPr lang="zh-CN" altLang="zh-CN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4244" y="1841"/>
              <a:ext cx="16" cy="8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206" y="1965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</a:t>
              </a:r>
              <a:endParaRPr lang="zh-CN" altLang="zh-CN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4383" y="1889"/>
              <a:ext cx="31" cy="7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4329" y="2003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3</a:t>
              </a:r>
              <a:endParaRPr lang="zh-CN" altLang="zh-CN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4511" y="1966"/>
              <a:ext cx="46" cy="6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43" y="2066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</a:t>
              </a:r>
              <a:endParaRPr lang="zh-CN" altLang="zh-CN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4623" y="2070"/>
              <a:ext cx="59" cy="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4543" y="2149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6</a:t>
              </a:r>
              <a:endParaRPr lang="zh-CN" altLang="zh-CN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4715" y="2196"/>
              <a:ext cx="69" cy="4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4625" y="225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7</a:t>
              </a:r>
              <a:endParaRPr lang="zh-CN" altLang="zh-CN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H="1">
              <a:off x="4784" y="2340"/>
              <a:ext cx="76" cy="3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4686" y="2364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5</a:t>
              </a:r>
              <a:endParaRPr lang="zh-CN" altLang="zh-CN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4826" y="2496"/>
              <a:ext cx="81" cy="1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4723" y="2489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4</a:t>
              </a:r>
              <a:endParaRPr lang="zh-CN" altLang="zh-CN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4840" y="2659"/>
              <a:ext cx="83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4714" y="2619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12</a:t>
              </a:r>
              <a:endParaRPr lang="zh-CN" altLang="zh-CN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 flipV="1">
              <a:off x="4826" y="2805"/>
              <a:ext cx="81" cy="1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4701" y="2749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13</a:t>
              </a:r>
              <a:endParaRPr lang="zh-CN" altLang="zh-CN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 flipV="1">
              <a:off x="4784" y="2946"/>
              <a:ext cx="76" cy="3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4664" y="2874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15</a:t>
              </a:r>
              <a:endParaRPr lang="zh-CN" altLang="zh-CN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 flipV="1">
              <a:off x="4715" y="3076"/>
              <a:ext cx="69" cy="4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4603" y="2990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14</a:t>
              </a:r>
              <a:endParaRPr lang="zh-CN" altLang="zh-CN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 flipV="1">
              <a:off x="4623" y="3190"/>
              <a:ext cx="59" cy="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4521" y="3091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10</a:t>
              </a:r>
              <a:endParaRPr lang="zh-CN" altLang="zh-CN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 flipV="1">
              <a:off x="4511" y="3283"/>
              <a:ext cx="46" cy="6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4421" y="3174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11</a:t>
              </a:r>
              <a:endParaRPr lang="zh-CN" altLang="zh-CN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 flipH="1" flipV="1">
              <a:off x="4383" y="3352"/>
              <a:ext cx="31" cy="7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4329" y="3235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9</a:t>
              </a:r>
              <a:endParaRPr lang="zh-CN" altLang="zh-CN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 flipV="1">
              <a:off x="4244" y="3395"/>
              <a:ext cx="16" cy="8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4206" y="3273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8</a:t>
              </a:r>
              <a:endParaRPr lang="zh-CN" altLang="zh-CN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4099" y="3409"/>
              <a:ext cx="0" cy="8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055" y="3286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24</a:t>
              </a:r>
              <a:endParaRPr lang="zh-CN" altLang="zh-CN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flipV="1">
              <a:off x="3939" y="3395"/>
              <a:ext cx="16" cy="8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3927" y="3273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25</a:t>
              </a:r>
              <a:endParaRPr lang="zh-CN" altLang="zh-CN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V="1">
              <a:off x="3784" y="3352"/>
              <a:ext cx="32" cy="7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3803" y="3235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27</a:t>
              </a:r>
              <a:endParaRPr lang="zh-CN" altLang="zh-CN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flipV="1">
              <a:off x="3642" y="3283"/>
              <a:ext cx="46" cy="6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3689" y="3174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26</a:t>
              </a:r>
              <a:endParaRPr lang="zh-CN" altLang="zh-CN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V="1">
              <a:off x="3517" y="3190"/>
              <a:ext cx="59" cy="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3590" y="3091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30</a:t>
              </a:r>
              <a:endParaRPr lang="zh-CN" altLang="zh-CN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flipV="1">
              <a:off x="3415" y="3076"/>
              <a:ext cx="68" cy="4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3508" y="2990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31</a:t>
              </a:r>
              <a:endParaRPr lang="zh-CN" altLang="zh-CN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V="1">
              <a:off x="3339" y="2946"/>
              <a:ext cx="76" cy="3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3447" y="2874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29</a:t>
              </a:r>
              <a:endParaRPr lang="zh-CN" altLang="zh-CN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 flipV="1">
              <a:off x="3292" y="2805"/>
              <a:ext cx="81" cy="1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409" y="2749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28</a:t>
              </a:r>
              <a:endParaRPr lang="zh-CN" altLang="zh-CN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3276" y="2659"/>
              <a:ext cx="83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55"/>
            <p:cNvSpPr>
              <a:spLocks noChangeArrowheads="1"/>
            </p:cNvSpPr>
            <p:nvPr/>
          </p:nvSpPr>
          <p:spPr bwMode="auto">
            <a:xfrm>
              <a:off x="3397" y="2619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20</a:t>
              </a:r>
              <a:endParaRPr lang="zh-CN" altLang="zh-CN"/>
            </a:p>
          </p:txBody>
        </p:sp>
        <p:sp>
          <p:nvSpPr>
            <p:cNvPr id="66" name="Line 56"/>
            <p:cNvSpPr>
              <a:spLocks noChangeShapeType="1"/>
            </p:cNvSpPr>
            <p:nvPr/>
          </p:nvSpPr>
          <p:spPr bwMode="auto">
            <a:xfrm>
              <a:off x="3292" y="2496"/>
              <a:ext cx="81" cy="1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3409" y="2489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21</a:t>
              </a:r>
              <a:endParaRPr lang="zh-CN" altLang="zh-CN"/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>
              <a:off x="3339" y="2340"/>
              <a:ext cx="76" cy="3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3447" y="2364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23</a:t>
              </a:r>
              <a:endParaRPr lang="zh-CN" altLang="zh-CN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>
              <a:off x="3415" y="2196"/>
              <a:ext cx="68" cy="4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3508" y="2250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22</a:t>
              </a:r>
              <a:endParaRPr lang="zh-CN" altLang="zh-CN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3517" y="2070"/>
              <a:ext cx="59" cy="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63"/>
            <p:cNvSpPr>
              <a:spLocks noChangeArrowheads="1"/>
            </p:cNvSpPr>
            <p:nvPr/>
          </p:nvSpPr>
          <p:spPr bwMode="auto">
            <a:xfrm>
              <a:off x="3590" y="2149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18</a:t>
              </a:r>
              <a:endParaRPr lang="zh-CN" altLang="zh-CN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3642" y="1966"/>
              <a:ext cx="46" cy="6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3689" y="2066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19</a:t>
              </a:r>
              <a:endParaRPr lang="zh-CN" altLang="zh-CN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3784" y="1889"/>
              <a:ext cx="32" cy="7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67"/>
            <p:cNvSpPr>
              <a:spLocks noChangeArrowheads="1"/>
            </p:cNvSpPr>
            <p:nvPr/>
          </p:nvSpPr>
          <p:spPr bwMode="auto">
            <a:xfrm>
              <a:off x="3803" y="2003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17</a:t>
              </a:r>
              <a:endParaRPr lang="zh-CN" altLang="zh-CN"/>
            </a:p>
          </p:txBody>
        </p:sp>
        <p:sp>
          <p:nvSpPr>
            <p:cNvPr id="78" name="Line 68"/>
            <p:cNvSpPr>
              <a:spLocks noChangeShapeType="1"/>
            </p:cNvSpPr>
            <p:nvPr/>
          </p:nvSpPr>
          <p:spPr bwMode="auto">
            <a:xfrm>
              <a:off x="3939" y="1841"/>
              <a:ext cx="16" cy="8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3927" y="1965"/>
              <a:ext cx="8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>
                  <a:solidFill>
                    <a:srgbClr val="000000"/>
                  </a:solidFill>
                  <a:latin typeface="Microsoft Sans Serif" panose="020B0604020202020204" pitchFamily="34" charset="0"/>
                </a:rPr>
                <a:t>16</a:t>
              </a:r>
              <a:endParaRPr lang="zh-CN" altLang="zh-CN"/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4113" y="1784"/>
              <a:ext cx="140" cy="14"/>
            </a:xfrm>
            <a:custGeom>
              <a:avLst/>
              <a:gdLst>
                <a:gd name="T0" fmla="*/ 0 w 140"/>
                <a:gd name="T1" fmla="*/ 0 h 14"/>
                <a:gd name="T2" fmla="*/ 3 w 140"/>
                <a:gd name="T3" fmla="*/ 0 h 14"/>
                <a:gd name="T4" fmla="*/ 5 w 140"/>
                <a:gd name="T5" fmla="*/ 0 h 14"/>
                <a:gd name="T6" fmla="*/ 8 w 140"/>
                <a:gd name="T7" fmla="*/ 0 h 14"/>
                <a:gd name="T8" fmla="*/ 11 w 140"/>
                <a:gd name="T9" fmla="*/ 0 h 14"/>
                <a:gd name="T10" fmla="*/ 14 w 140"/>
                <a:gd name="T11" fmla="*/ 0 h 14"/>
                <a:gd name="T12" fmla="*/ 16 w 140"/>
                <a:gd name="T13" fmla="*/ 0 h 14"/>
                <a:gd name="T14" fmla="*/ 19 w 140"/>
                <a:gd name="T15" fmla="*/ 0 h 14"/>
                <a:gd name="T16" fmla="*/ 22 w 140"/>
                <a:gd name="T17" fmla="*/ 0 h 14"/>
                <a:gd name="T18" fmla="*/ 24 w 140"/>
                <a:gd name="T19" fmla="*/ 0 h 14"/>
                <a:gd name="T20" fmla="*/ 27 w 140"/>
                <a:gd name="T21" fmla="*/ 1 h 14"/>
                <a:gd name="T22" fmla="*/ 30 w 140"/>
                <a:gd name="T23" fmla="*/ 1 h 14"/>
                <a:gd name="T24" fmla="*/ 33 w 140"/>
                <a:gd name="T25" fmla="*/ 1 h 14"/>
                <a:gd name="T26" fmla="*/ 35 w 140"/>
                <a:gd name="T27" fmla="*/ 1 h 14"/>
                <a:gd name="T28" fmla="*/ 38 w 140"/>
                <a:gd name="T29" fmla="*/ 1 h 14"/>
                <a:gd name="T30" fmla="*/ 41 w 140"/>
                <a:gd name="T31" fmla="*/ 2 h 14"/>
                <a:gd name="T32" fmla="*/ 43 w 140"/>
                <a:gd name="T33" fmla="*/ 2 h 14"/>
                <a:gd name="T34" fmla="*/ 46 w 140"/>
                <a:gd name="T35" fmla="*/ 2 h 14"/>
                <a:gd name="T36" fmla="*/ 49 w 140"/>
                <a:gd name="T37" fmla="*/ 2 h 14"/>
                <a:gd name="T38" fmla="*/ 52 w 140"/>
                <a:gd name="T39" fmla="*/ 2 h 14"/>
                <a:gd name="T40" fmla="*/ 54 w 140"/>
                <a:gd name="T41" fmla="*/ 2 h 14"/>
                <a:gd name="T42" fmla="*/ 57 w 140"/>
                <a:gd name="T43" fmla="*/ 3 h 14"/>
                <a:gd name="T44" fmla="*/ 60 w 140"/>
                <a:gd name="T45" fmla="*/ 3 h 14"/>
                <a:gd name="T46" fmla="*/ 62 w 140"/>
                <a:gd name="T47" fmla="*/ 3 h 14"/>
                <a:gd name="T48" fmla="*/ 65 w 140"/>
                <a:gd name="T49" fmla="*/ 3 h 14"/>
                <a:gd name="T50" fmla="*/ 68 w 140"/>
                <a:gd name="T51" fmla="*/ 4 h 14"/>
                <a:gd name="T52" fmla="*/ 71 w 140"/>
                <a:gd name="T53" fmla="*/ 4 h 14"/>
                <a:gd name="T54" fmla="*/ 73 w 140"/>
                <a:gd name="T55" fmla="*/ 4 h 14"/>
                <a:gd name="T56" fmla="*/ 76 w 140"/>
                <a:gd name="T57" fmla="*/ 5 h 14"/>
                <a:gd name="T58" fmla="*/ 78 w 140"/>
                <a:gd name="T59" fmla="*/ 5 h 14"/>
                <a:gd name="T60" fmla="*/ 81 w 140"/>
                <a:gd name="T61" fmla="*/ 5 h 14"/>
                <a:gd name="T62" fmla="*/ 84 w 140"/>
                <a:gd name="T63" fmla="*/ 5 h 14"/>
                <a:gd name="T64" fmla="*/ 87 w 140"/>
                <a:gd name="T65" fmla="*/ 6 h 14"/>
                <a:gd name="T66" fmla="*/ 89 w 140"/>
                <a:gd name="T67" fmla="*/ 6 h 14"/>
                <a:gd name="T68" fmla="*/ 92 w 140"/>
                <a:gd name="T69" fmla="*/ 6 h 14"/>
                <a:gd name="T70" fmla="*/ 95 w 140"/>
                <a:gd name="T71" fmla="*/ 7 h 14"/>
                <a:gd name="T72" fmla="*/ 97 w 140"/>
                <a:gd name="T73" fmla="*/ 7 h 14"/>
                <a:gd name="T74" fmla="*/ 100 w 140"/>
                <a:gd name="T75" fmla="*/ 7 h 14"/>
                <a:gd name="T76" fmla="*/ 103 w 140"/>
                <a:gd name="T77" fmla="*/ 8 h 14"/>
                <a:gd name="T78" fmla="*/ 105 w 140"/>
                <a:gd name="T79" fmla="*/ 8 h 14"/>
                <a:gd name="T80" fmla="*/ 108 w 140"/>
                <a:gd name="T81" fmla="*/ 8 h 14"/>
                <a:gd name="T82" fmla="*/ 111 w 140"/>
                <a:gd name="T83" fmla="*/ 9 h 14"/>
                <a:gd name="T84" fmla="*/ 114 w 140"/>
                <a:gd name="T85" fmla="*/ 9 h 14"/>
                <a:gd name="T86" fmla="*/ 116 w 140"/>
                <a:gd name="T87" fmla="*/ 10 h 14"/>
                <a:gd name="T88" fmla="*/ 119 w 140"/>
                <a:gd name="T89" fmla="*/ 10 h 14"/>
                <a:gd name="T90" fmla="*/ 122 w 140"/>
                <a:gd name="T91" fmla="*/ 11 h 14"/>
                <a:gd name="T92" fmla="*/ 124 w 140"/>
                <a:gd name="T93" fmla="*/ 11 h 14"/>
                <a:gd name="T94" fmla="*/ 127 w 140"/>
                <a:gd name="T95" fmla="*/ 11 h 14"/>
                <a:gd name="T96" fmla="*/ 130 w 140"/>
                <a:gd name="T97" fmla="*/ 12 h 14"/>
                <a:gd name="T98" fmla="*/ 132 w 140"/>
                <a:gd name="T99" fmla="*/ 12 h 14"/>
                <a:gd name="T100" fmla="*/ 135 w 140"/>
                <a:gd name="T101" fmla="*/ 13 h 14"/>
                <a:gd name="T102" fmla="*/ 138 w 140"/>
                <a:gd name="T103" fmla="*/ 13 h 14"/>
                <a:gd name="T104" fmla="*/ 140 w 140"/>
                <a:gd name="T10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0" h="14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5" y="1"/>
                  </a:lnTo>
                  <a:lnTo>
                    <a:pt x="38" y="1"/>
                  </a:lnTo>
                  <a:lnTo>
                    <a:pt x="41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2" y="3"/>
                  </a:lnTo>
                  <a:lnTo>
                    <a:pt x="65" y="3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6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92" y="6"/>
                  </a:lnTo>
                  <a:lnTo>
                    <a:pt x="95" y="7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3" y="8"/>
                  </a:lnTo>
                  <a:lnTo>
                    <a:pt x="105" y="8"/>
                  </a:lnTo>
                  <a:lnTo>
                    <a:pt x="108" y="8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6" y="10"/>
                  </a:lnTo>
                  <a:lnTo>
                    <a:pt x="119" y="10"/>
                  </a:lnTo>
                  <a:lnTo>
                    <a:pt x="122" y="11"/>
                  </a:lnTo>
                  <a:lnTo>
                    <a:pt x="124" y="11"/>
                  </a:lnTo>
                  <a:lnTo>
                    <a:pt x="127" y="11"/>
                  </a:lnTo>
                  <a:lnTo>
                    <a:pt x="130" y="12"/>
                  </a:lnTo>
                  <a:lnTo>
                    <a:pt x="132" y="12"/>
                  </a:lnTo>
                  <a:lnTo>
                    <a:pt x="135" y="13"/>
                  </a:lnTo>
                  <a:lnTo>
                    <a:pt x="138" y="13"/>
                  </a:lnTo>
                  <a:lnTo>
                    <a:pt x="140" y="14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1"/>
            <p:cNvSpPr>
              <a:spLocks/>
            </p:cNvSpPr>
            <p:nvPr/>
          </p:nvSpPr>
          <p:spPr bwMode="auto">
            <a:xfrm>
              <a:off x="4443" y="1856"/>
              <a:ext cx="124" cy="67"/>
            </a:xfrm>
            <a:custGeom>
              <a:avLst/>
              <a:gdLst>
                <a:gd name="T0" fmla="*/ 0 w 124"/>
                <a:gd name="T1" fmla="*/ 0 h 67"/>
                <a:gd name="T2" fmla="*/ 2 w 124"/>
                <a:gd name="T3" fmla="*/ 1 h 67"/>
                <a:gd name="T4" fmla="*/ 5 w 124"/>
                <a:gd name="T5" fmla="*/ 2 h 67"/>
                <a:gd name="T6" fmla="*/ 7 w 124"/>
                <a:gd name="T7" fmla="*/ 3 h 67"/>
                <a:gd name="T8" fmla="*/ 10 w 124"/>
                <a:gd name="T9" fmla="*/ 4 h 67"/>
                <a:gd name="T10" fmla="*/ 12 w 124"/>
                <a:gd name="T11" fmla="*/ 5 h 67"/>
                <a:gd name="T12" fmla="*/ 15 w 124"/>
                <a:gd name="T13" fmla="*/ 7 h 67"/>
                <a:gd name="T14" fmla="*/ 17 w 124"/>
                <a:gd name="T15" fmla="*/ 8 h 67"/>
                <a:gd name="T16" fmla="*/ 20 w 124"/>
                <a:gd name="T17" fmla="*/ 9 h 67"/>
                <a:gd name="T18" fmla="*/ 22 w 124"/>
                <a:gd name="T19" fmla="*/ 10 h 67"/>
                <a:gd name="T20" fmla="*/ 24 w 124"/>
                <a:gd name="T21" fmla="*/ 11 h 67"/>
                <a:gd name="T22" fmla="*/ 27 w 124"/>
                <a:gd name="T23" fmla="*/ 12 h 67"/>
                <a:gd name="T24" fmla="*/ 29 w 124"/>
                <a:gd name="T25" fmla="*/ 13 h 67"/>
                <a:gd name="T26" fmla="*/ 32 w 124"/>
                <a:gd name="T27" fmla="*/ 15 h 67"/>
                <a:gd name="T28" fmla="*/ 34 w 124"/>
                <a:gd name="T29" fmla="*/ 16 h 67"/>
                <a:gd name="T30" fmla="*/ 37 w 124"/>
                <a:gd name="T31" fmla="*/ 17 h 67"/>
                <a:gd name="T32" fmla="*/ 39 w 124"/>
                <a:gd name="T33" fmla="*/ 18 h 67"/>
                <a:gd name="T34" fmla="*/ 42 w 124"/>
                <a:gd name="T35" fmla="*/ 19 h 67"/>
                <a:gd name="T36" fmla="*/ 44 w 124"/>
                <a:gd name="T37" fmla="*/ 21 h 67"/>
                <a:gd name="T38" fmla="*/ 46 w 124"/>
                <a:gd name="T39" fmla="*/ 22 h 67"/>
                <a:gd name="T40" fmla="*/ 49 w 124"/>
                <a:gd name="T41" fmla="*/ 23 h 67"/>
                <a:gd name="T42" fmla="*/ 51 w 124"/>
                <a:gd name="T43" fmla="*/ 24 h 67"/>
                <a:gd name="T44" fmla="*/ 54 w 124"/>
                <a:gd name="T45" fmla="*/ 26 h 67"/>
                <a:gd name="T46" fmla="*/ 56 w 124"/>
                <a:gd name="T47" fmla="*/ 27 h 67"/>
                <a:gd name="T48" fmla="*/ 59 w 124"/>
                <a:gd name="T49" fmla="*/ 28 h 67"/>
                <a:gd name="T50" fmla="*/ 61 w 124"/>
                <a:gd name="T51" fmla="*/ 29 h 67"/>
                <a:gd name="T52" fmla="*/ 63 w 124"/>
                <a:gd name="T53" fmla="*/ 31 h 67"/>
                <a:gd name="T54" fmla="*/ 66 w 124"/>
                <a:gd name="T55" fmla="*/ 32 h 67"/>
                <a:gd name="T56" fmla="*/ 68 w 124"/>
                <a:gd name="T57" fmla="*/ 34 h 67"/>
                <a:gd name="T58" fmla="*/ 70 w 124"/>
                <a:gd name="T59" fmla="*/ 35 h 67"/>
                <a:gd name="T60" fmla="*/ 73 w 124"/>
                <a:gd name="T61" fmla="*/ 36 h 67"/>
                <a:gd name="T62" fmla="*/ 75 w 124"/>
                <a:gd name="T63" fmla="*/ 37 h 67"/>
                <a:gd name="T64" fmla="*/ 78 w 124"/>
                <a:gd name="T65" fmla="*/ 39 h 67"/>
                <a:gd name="T66" fmla="*/ 80 w 124"/>
                <a:gd name="T67" fmla="*/ 40 h 67"/>
                <a:gd name="T68" fmla="*/ 82 w 124"/>
                <a:gd name="T69" fmla="*/ 41 h 67"/>
                <a:gd name="T70" fmla="*/ 85 w 124"/>
                <a:gd name="T71" fmla="*/ 43 h 67"/>
                <a:gd name="T72" fmla="*/ 87 w 124"/>
                <a:gd name="T73" fmla="*/ 44 h 67"/>
                <a:gd name="T74" fmla="*/ 89 w 124"/>
                <a:gd name="T75" fmla="*/ 46 h 67"/>
                <a:gd name="T76" fmla="*/ 92 w 124"/>
                <a:gd name="T77" fmla="*/ 47 h 67"/>
                <a:gd name="T78" fmla="*/ 94 w 124"/>
                <a:gd name="T79" fmla="*/ 48 h 67"/>
                <a:gd name="T80" fmla="*/ 96 w 124"/>
                <a:gd name="T81" fmla="*/ 50 h 67"/>
                <a:gd name="T82" fmla="*/ 99 w 124"/>
                <a:gd name="T83" fmla="*/ 51 h 67"/>
                <a:gd name="T84" fmla="*/ 101 w 124"/>
                <a:gd name="T85" fmla="*/ 52 h 67"/>
                <a:gd name="T86" fmla="*/ 103 w 124"/>
                <a:gd name="T87" fmla="*/ 54 h 67"/>
                <a:gd name="T88" fmla="*/ 106 w 124"/>
                <a:gd name="T89" fmla="*/ 55 h 67"/>
                <a:gd name="T90" fmla="*/ 108 w 124"/>
                <a:gd name="T91" fmla="*/ 57 h 67"/>
                <a:gd name="T92" fmla="*/ 110 w 124"/>
                <a:gd name="T93" fmla="*/ 58 h 67"/>
                <a:gd name="T94" fmla="*/ 113 w 124"/>
                <a:gd name="T95" fmla="*/ 60 h 67"/>
                <a:gd name="T96" fmla="*/ 115 w 124"/>
                <a:gd name="T97" fmla="*/ 61 h 67"/>
                <a:gd name="T98" fmla="*/ 117 w 124"/>
                <a:gd name="T99" fmla="*/ 63 h 67"/>
                <a:gd name="T100" fmla="*/ 120 w 124"/>
                <a:gd name="T101" fmla="*/ 64 h 67"/>
                <a:gd name="T102" fmla="*/ 122 w 124"/>
                <a:gd name="T103" fmla="*/ 65 h 67"/>
                <a:gd name="T104" fmla="*/ 124 w 124"/>
                <a:gd name="T10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" h="67">
                  <a:moveTo>
                    <a:pt x="0" y="0"/>
                  </a:moveTo>
                  <a:lnTo>
                    <a:pt x="2" y="1"/>
                  </a:lnTo>
                  <a:lnTo>
                    <a:pt x="5" y="2"/>
                  </a:lnTo>
                  <a:lnTo>
                    <a:pt x="7" y="3"/>
                  </a:lnTo>
                  <a:lnTo>
                    <a:pt x="10" y="4"/>
                  </a:lnTo>
                  <a:lnTo>
                    <a:pt x="12" y="5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20" y="9"/>
                  </a:lnTo>
                  <a:lnTo>
                    <a:pt x="22" y="10"/>
                  </a:lnTo>
                  <a:lnTo>
                    <a:pt x="24" y="11"/>
                  </a:lnTo>
                  <a:lnTo>
                    <a:pt x="27" y="12"/>
                  </a:lnTo>
                  <a:lnTo>
                    <a:pt x="29" y="13"/>
                  </a:lnTo>
                  <a:lnTo>
                    <a:pt x="32" y="15"/>
                  </a:lnTo>
                  <a:lnTo>
                    <a:pt x="34" y="16"/>
                  </a:lnTo>
                  <a:lnTo>
                    <a:pt x="37" y="17"/>
                  </a:lnTo>
                  <a:lnTo>
                    <a:pt x="39" y="18"/>
                  </a:lnTo>
                  <a:lnTo>
                    <a:pt x="42" y="19"/>
                  </a:lnTo>
                  <a:lnTo>
                    <a:pt x="44" y="21"/>
                  </a:lnTo>
                  <a:lnTo>
                    <a:pt x="46" y="22"/>
                  </a:lnTo>
                  <a:lnTo>
                    <a:pt x="49" y="23"/>
                  </a:lnTo>
                  <a:lnTo>
                    <a:pt x="51" y="24"/>
                  </a:lnTo>
                  <a:lnTo>
                    <a:pt x="54" y="26"/>
                  </a:lnTo>
                  <a:lnTo>
                    <a:pt x="56" y="27"/>
                  </a:lnTo>
                  <a:lnTo>
                    <a:pt x="59" y="28"/>
                  </a:lnTo>
                  <a:lnTo>
                    <a:pt x="61" y="29"/>
                  </a:lnTo>
                  <a:lnTo>
                    <a:pt x="63" y="31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35"/>
                  </a:lnTo>
                  <a:lnTo>
                    <a:pt x="73" y="36"/>
                  </a:lnTo>
                  <a:lnTo>
                    <a:pt x="75" y="37"/>
                  </a:lnTo>
                  <a:lnTo>
                    <a:pt x="78" y="39"/>
                  </a:lnTo>
                  <a:lnTo>
                    <a:pt x="80" y="40"/>
                  </a:lnTo>
                  <a:lnTo>
                    <a:pt x="82" y="41"/>
                  </a:lnTo>
                  <a:lnTo>
                    <a:pt x="85" y="43"/>
                  </a:lnTo>
                  <a:lnTo>
                    <a:pt x="87" y="44"/>
                  </a:lnTo>
                  <a:lnTo>
                    <a:pt x="89" y="46"/>
                  </a:lnTo>
                  <a:lnTo>
                    <a:pt x="92" y="47"/>
                  </a:lnTo>
                  <a:lnTo>
                    <a:pt x="94" y="48"/>
                  </a:lnTo>
                  <a:lnTo>
                    <a:pt x="96" y="50"/>
                  </a:lnTo>
                  <a:lnTo>
                    <a:pt x="99" y="51"/>
                  </a:lnTo>
                  <a:lnTo>
                    <a:pt x="101" y="52"/>
                  </a:lnTo>
                  <a:lnTo>
                    <a:pt x="103" y="54"/>
                  </a:lnTo>
                  <a:lnTo>
                    <a:pt x="106" y="55"/>
                  </a:lnTo>
                  <a:lnTo>
                    <a:pt x="108" y="57"/>
                  </a:lnTo>
                  <a:lnTo>
                    <a:pt x="110" y="58"/>
                  </a:lnTo>
                  <a:lnTo>
                    <a:pt x="113" y="60"/>
                  </a:lnTo>
                  <a:lnTo>
                    <a:pt x="115" y="61"/>
                  </a:lnTo>
                  <a:lnTo>
                    <a:pt x="117" y="63"/>
                  </a:lnTo>
                  <a:lnTo>
                    <a:pt x="120" y="64"/>
                  </a:lnTo>
                  <a:lnTo>
                    <a:pt x="122" y="65"/>
                  </a:lnTo>
                  <a:lnTo>
                    <a:pt x="124" y="67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4720" y="2050"/>
              <a:ext cx="90" cy="110"/>
            </a:xfrm>
            <a:custGeom>
              <a:avLst/>
              <a:gdLst>
                <a:gd name="T0" fmla="*/ 0 w 90"/>
                <a:gd name="T1" fmla="*/ 0 h 110"/>
                <a:gd name="T2" fmla="*/ 2 w 90"/>
                <a:gd name="T3" fmla="*/ 2 h 110"/>
                <a:gd name="T4" fmla="*/ 4 w 90"/>
                <a:gd name="T5" fmla="*/ 4 h 110"/>
                <a:gd name="T6" fmla="*/ 6 w 90"/>
                <a:gd name="T7" fmla="*/ 6 h 110"/>
                <a:gd name="T8" fmla="*/ 8 w 90"/>
                <a:gd name="T9" fmla="*/ 8 h 110"/>
                <a:gd name="T10" fmla="*/ 9 w 90"/>
                <a:gd name="T11" fmla="*/ 10 h 110"/>
                <a:gd name="T12" fmla="*/ 11 w 90"/>
                <a:gd name="T13" fmla="*/ 12 h 110"/>
                <a:gd name="T14" fmla="*/ 13 w 90"/>
                <a:gd name="T15" fmla="*/ 14 h 110"/>
                <a:gd name="T16" fmla="*/ 15 w 90"/>
                <a:gd name="T17" fmla="*/ 16 h 110"/>
                <a:gd name="T18" fmla="*/ 17 w 90"/>
                <a:gd name="T19" fmla="*/ 18 h 110"/>
                <a:gd name="T20" fmla="*/ 19 w 90"/>
                <a:gd name="T21" fmla="*/ 20 h 110"/>
                <a:gd name="T22" fmla="*/ 21 w 90"/>
                <a:gd name="T23" fmla="*/ 22 h 110"/>
                <a:gd name="T24" fmla="*/ 22 w 90"/>
                <a:gd name="T25" fmla="*/ 24 h 110"/>
                <a:gd name="T26" fmla="*/ 24 w 90"/>
                <a:gd name="T27" fmla="*/ 26 h 110"/>
                <a:gd name="T28" fmla="*/ 26 w 90"/>
                <a:gd name="T29" fmla="*/ 28 h 110"/>
                <a:gd name="T30" fmla="*/ 28 w 90"/>
                <a:gd name="T31" fmla="*/ 30 h 110"/>
                <a:gd name="T32" fmla="*/ 29 w 90"/>
                <a:gd name="T33" fmla="*/ 32 h 110"/>
                <a:gd name="T34" fmla="*/ 31 w 90"/>
                <a:gd name="T35" fmla="*/ 34 h 110"/>
                <a:gd name="T36" fmla="*/ 33 w 90"/>
                <a:gd name="T37" fmla="*/ 36 h 110"/>
                <a:gd name="T38" fmla="*/ 35 w 90"/>
                <a:gd name="T39" fmla="*/ 39 h 110"/>
                <a:gd name="T40" fmla="*/ 37 w 90"/>
                <a:gd name="T41" fmla="*/ 41 h 110"/>
                <a:gd name="T42" fmla="*/ 39 w 90"/>
                <a:gd name="T43" fmla="*/ 43 h 110"/>
                <a:gd name="T44" fmla="*/ 40 w 90"/>
                <a:gd name="T45" fmla="*/ 45 h 110"/>
                <a:gd name="T46" fmla="*/ 42 w 90"/>
                <a:gd name="T47" fmla="*/ 47 h 110"/>
                <a:gd name="T48" fmla="*/ 44 w 90"/>
                <a:gd name="T49" fmla="*/ 49 h 110"/>
                <a:gd name="T50" fmla="*/ 45 w 90"/>
                <a:gd name="T51" fmla="*/ 51 h 110"/>
                <a:gd name="T52" fmla="*/ 47 w 90"/>
                <a:gd name="T53" fmla="*/ 53 h 110"/>
                <a:gd name="T54" fmla="*/ 49 w 90"/>
                <a:gd name="T55" fmla="*/ 55 h 110"/>
                <a:gd name="T56" fmla="*/ 51 w 90"/>
                <a:gd name="T57" fmla="*/ 58 h 110"/>
                <a:gd name="T58" fmla="*/ 52 w 90"/>
                <a:gd name="T59" fmla="*/ 60 h 110"/>
                <a:gd name="T60" fmla="*/ 54 w 90"/>
                <a:gd name="T61" fmla="*/ 62 h 110"/>
                <a:gd name="T62" fmla="*/ 56 w 90"/>
                <a:gd name="T63" fmla="*/ 64 h 110"/>
                <a:gd name="T64" fmla="*/ 58 w 90"/>
                <a:gd name="T65" fmla="*/ 66 h 110"/>
                <a:gd name="T66" fmla="*/ 59 w 90"/>
                <a:gd name="T67" fmla="*/ 68 h 110"/>
                <a:gd name="T68" fmla="*/ 61 w 90"/>
                <a:gd name="T69" fmla="*/ 71 h 110"/>
                <a:gd name="T70" fmla="*/ 62 w 90"/>
                <a:gd name="T71" fmla="*/ 73 h 110"/>
                <a:gd name="T72" fmla="*/ 64 w 90"/>
                <a:gd name="T73" fmla="*/ 75 h 110"/>
                <a:gd name="T74" fmla="*/ 66 w 90"/>
                <a:gd name="T75" fmla="*/ 77 h 110"/>
                <a:gd name="T76" fmla="*/ 67 w 90"/>
                <a:gd name="T77" fmla="*/ 79 h 110"/>
                <a:gd name="T78" fmla="*/ 69 w 90"/>
                <a:gd name="T79" fmla="*/ 81 h 110"/>
                <a:gd name="T80" fmla="*/ 71 w 90"/>
                <a:gd name="T81" fmla="*/ 83 h 110"/>
                <a:gd name="T82" fmla="*/ 72 w 90"/>
                <a:gd name="T83" fmla="*/ 86 h 110"/>
                <a:gd name="T84" fmla="*/ 74 w 90"/>
                <a:gd name="T85" fmla="*/ 88 h 110"/>
                <a:gd name="T86" fmla="*/ 75 w 90"/>
                <a:gd name="T87" fmla="*/ 90 h 110"/>
                <a:gd name="T88" fmla="*/ 77 w 90"/>
                <a:gd name="T89" fmla="*/ 93 h 110"/>
                <a:gd name="T90" fmla="*/ 79 w 90"/>
                <a:gd name="T91" fmla="*/ 95 h 110"/>
                <a:gd name="T92" fmla="*/ 80 w 90"/>
                <a:gd name="T93" fmla="*/ 97 h 110"/>
                <a:gd name="T94" fmla="*/ 82 w 90"/>
                <a:gd name="T95" fmla="*/ 99 h 110"/>
                <a:gd name="T96" fmla="*/ 83 w 90"/>
                <a:gd name="T97" fmla="*/ 101 h 110"/>
                <a:gd name="T98" fmla="*/ 85 w 90"/>
                <a:gd name="T99" fmla="*/ 104 h 110"/>
                <a:gd name="T100" fmla="*/ 87 w 90"/>
                <a:gd name="T101" fmla="*/ 106 h 110"/>
                <a:gd name="T102" fmla="*/ 88 w 90"/>
                <a:gd name="T103" fmla="*/ 108 h 110"/>
                <a:gd name="T104" fmla="*/ 90 w 90"/>
                <a:gd name="T10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110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6" y="6"/>
                  </a:lnTo>
                  <a:lnTo>
                    <a:pt x="8" y="8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3" y="14"/>
                  </a:lnTo>
                  <a:lnTo>
                    <a:pt x="15" y="16"/>
                  </a:lnTo>
                  <a:lnTo>
                    <a:pt x="17" y="18"/>
                  </a:lnTo>
                  <a:lnTo>
                    <a:pt x="19" y="20"/>
                  </a:lnTo>
                  <a:lnTo>
                    <a:pt x="21" y="22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5" y="39"/>
                  </a:lnTo>
                  <a:lnTo>
                    <a:pt x="37" y="41"/>
                  </a:lnTo>
                  <a:lnTo>
                    <a:pt x="39" y="43"/>
                  </a:lnTo>
                  <a:lnTo>
                    <a:pt x="40" y="45"/>
                  </a:lnTo>
                  <a:lnTo>
                    <a:pt x="42" y="47"/>
                  </a:lnTo>
                  <a:lnTo>
                    <a:pt x="44" y="49"/>
                  </a:lnTo>
                  <a:lnTo>
                    <a:pt x="45" y="51"/>
                  </a:lnTo>
                  <a:lnTo>
                    <a:pt x="47" y="53"/>
                  </a:lnTo>
                  <a:lnTo>
                    <a:pt x="49" y="55"/>
                  </a:lnTo>
                  <a:lnTo>
                    <a:pt x="51" y="58"/>
                  </a:lnTo>
                  <a:lnTo>
                    <a:pt x="52" y="60"/>
                  </a:lnTo>
                  <a:lnTo>
                    <a:pt x="54" y="62"/>
                  </a:lnTo>
                  <a:lnTo>
                    <a:pt x="56" y="64"/>
                  </a:lnTo>
                  <a:lnTo>
                    <a:pt x="58" y="66"/>
                  </a:lnTo>
                  <a:lnTo>
                    <a:pt x="59" y="68"/>
                  </a:lnTo>
                  <a:lnTo>
                    <a:pt x="61" y="71"/>
                  </a:lnTo>
                  <a:lnTo>
                    <a:pt x="62" y="73"/>
                  </a:lnTo>
                  <a:lnTo>
                    <a:pt x="64" y="75"/>
                  </a:lnTo>
                  <a:lnTo>
                    <a:pt x="66" y="77"/>
                  </a:lnTo>
                  <a:lnTo>
                    <a:pt x="67" y="79"/>
                  </a:lnTo>
                  <a:lnTo>
                    <a:pt x="69" y="81"/>
                  </a:lnTo>
                  <a:lnTo>
                    <a:pt x="71" y="83"/>
                  </a:lnTo>
                  <a:lnTo>
                    <a:pt x="72" y="86"/>
                  </a:lnTo>
                  <a:lnTo>
                    <a:pt x="74" y="88"/>
                  </a:lnTo>
                  <a:lnTo>
                    <a:pt x="75" y="90"/>
                  </a:lnTo>
                  <a:lnTo>
                    <a:pt x="77" y="93"/>
                  </a:lnTo>
                  <a:lnTo>
                    <a:pt x="79" y="95"/>
                  </a:lnTo>
                  <a:lnTo>
                    <a:pt x="80" y="97"/>
                  </a:lnTo>
                  <a:lnTo>
                    <a:pt x="82" y="99"/>
                  </a:lnTo>
                  <a:lnTo>
                    <a:pt x="83" y="101"/>
                  </a:lnTo>
                  <a:lnTo>
                    <a:pt x="85" y="104"/>
                  </a:lnTo>
                  <a:lnTo>
                    <a:pt x="87" y="106"/>
                  </a:lnTo>
                  <a:lnTo>
                    <a:pt x="88" y="108"/>
                  </a:lnTo>
                  <a:lnTo>
                    <a:pt x="90" y="11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4903" y="2337"/>
              <a:ext cx="41" cy="137"/>
            </a:xfrm>
            <a:custGeom>
              <a:avLst/>
              <a:gdLst>
                <a:gd name="T0" fmla="*/ 0 w 41"/>
                <a:gd name="T1" fmla="*/ 0 h 137"/>
                <a:gd name="T2" fmla="*/ 1 w 41"/>
                <a:gd name="T3" fmla="*/ 2 h 137"/>
                <a:gd name="T4" fmla="*/ 2 w 41"/>
                <a:gd name="T5" fmla="*/ 5 h 137"/>
                <a:gd name="T6" fmla="*/ 3 w 41"/>
                <a:gd name="T7" fmla="*/ 8 h 137"/>
                <a:gd name="T8" fmla="*/ 4 w 41"/>
                <a:gd name="T9" fmla="*/ 10 h 137"/>
                <a:gd name="T10" fmla="*/ 5 w 41"/>
                <a:gd name="T11" fmla="*/ 13 h 137"/>
                <a:gd name="T12" fmla="*/ 6 w 41"/>
                <a:gd name="T13" fmla="*/ 15 h 137"/>
                <a:gd name="T14" fmla="*/ 7 w 41"/>
                <a:gd name="T15" fmla="*/ 18 h 137"/>
                <a:gd name="T16" fmla="*/ 8 w 41"/>
                <a:gd name="T17" fmla="*/ 21 h 137"/>
                <a:gd name="T18" fmla="*/ 9 w 41"/>
                <a:gd name="T19" fmla="*/ 23 h 137"/>
                <a:gd name="T20" fmla="*/ 10 w 41"/>
                <a:gd name="T21" fmla="*/ 25 h 137"/>
                <a:gd name="T22" fmla="*/ 11 w 41"/>
                <a:gd name="T23" fmla="*/ 28 h 137"/>
                <a:gd name="T24" fmla="*/ 11 w 41"/>
                <a:gd name="T25" fmla="*/ 31 h 137"/>
                <a:gd name="T26" fmla="*/ 12 w 41"/>
                <a:gd name="T27" fmla="*/ 33 h 137"/>
                <a:gd name="T28" fmla="*/ 13 w 41"/>
                <a:gd name="T29" fmla="*/ 36 h 137"/>
                <a:gd name="T30" fmla="*/ 14 w 41"/>
                <a:gd name="T31" fmla="*/ 39 h 137"/>
                <a:gd name="T32" fmla="*/ 15 w 41"/>
                <a:gd name="T33" fmla="*/ 41 h 137"/>
                <a:gd name="T34" fmla="*/ 16 w 41"/>
                <a:gd name="T35" fmla="*/ 44 h 137"/>
                <a:gd name="T36" fmla="*/ 17 w 41"/>
                <a:gd name="T37" fmla="*/ 46 h 137"/>
                <a:gd name="T38" fmla="*/ 18 w 41"/>
                <a:gd name="T39" fmla="*/ 49 h 137"/>
                <a:gd name="T40" fmla="*/ 19 w 41"/>
                <a:gd name="T41" fmla="*/ 52 h 137"/>
                <a:gd name="T42" fmla="*/ 19 w 41"/>
                <a:gd name="T43" fmla="*/ 54 h 137"/>
                <a:gd name="T44" fmla="*/ 20 w 41"/>
                <a:gd name="T45" fmla="*/ 57 h 137"/>
                <a:gd name="T46" fmla="*/ 21 w 41"/>
                <a:gd name="T47" fmla="*/ 60 h 137"/>
                <a:gd name="T48" fmla="*/ 22 w 41"/>
                <a:gd name="T49" fmla="*/ 62 h 137"/>
                <a:gd name="T50" fmla="*/ 23 w 41"/>
                <a:gd name="T51" fmla="*/ 65 h 137"/>
                <a:gd name="T52" fmla="*/ 23 w 41"/>
                <a:gd name="T53" fmla="*/ 67 h 137"/>
                <a:gd name="T54" fmla="*/ 24 w 41"/>
                <a:gd name="T55" fmla="*/ 70 h 137"/>
                <a:gd name="T56" fmla="*/ 25 w 41"/>
                <a:gd name="T57" fmla="*/ 73 h 137"/>
                <a:gd name="T58" fmla="*/ 26 w 41"/>
                <a:gd name="T59" fmla="*/ 75 h 137"/>
                <a:gd name="T60" fmla="*/ 27 w 41"/>
                <a:gd name="T61" fmla="*/ 78 h 137"/>
                <a:gd name="T62" fmla="*/ 27 w 41"/>
                <a:gd name="T63" fmla="*/ 80 h 137"/>
                <a:gd name="T64" fmla="*/ 28 w 41"/>
                <a:gd name="T65" fmla="*/ 83 h 137"/>
                <a:gd name="T66" fmla="*/ 29 w 41"/>
                <a:gd name="T67" fmla="*/ 86 h 137"/>
                <a:gd name="T68" fmla="*/ 30 w 41"/>
                <a:gd name="T69" fmla="*/ 88 h 137"/>
                <a:gd name="T70" fmla="*/ 30 w 41"/>
                <a:gd name="T71" fmla="*/ 91 h 137"/>
                <a:gd name="T72" fmla="*/ 31 w 41"/>
                <a:gd name="T73" fmla="*/ 94 h 137"/>
                <a:gd name="T74" fmla="*/ 31 w 41"/>
                <a:gd name="T75" fmla="*/ 96 h 137"/>
                <a:gd name="T76" fmla="*/ 32 w 41"/>
                <a:gd name="T77" fmla="*/ 99 h 137"/>
                <a:gd name="T78" fmla="*/ 33 w 41"/>
                <a:gd name="T79" fmla="*/ 102 h 137"/>
                <a:gd name="T80" fmla="*/ 34 w 41"/>
                <a:gd name="T81" fmla="*/ 104 h 137"/>
                <a:gd name="T82" fmla="*/ 34 w 41"/>
                <a:gd name="T83" fmla="*/ 107 h 137"/>
                <a:gd name="T84" fmla="*/ 35 w 41"/>
                <a:gd name="T85" fmla="*/ 110 h 137"/>
                <a:gd name="T86" fmla="*/ 36 w 41"/>
                <a:gd name="T87" fmla="*/ 112 h 137"/>
                <a:gd name="T88" fmla="*/ 36 w 41"/>
                <a:gd name="T89" fmla="*/ 115 h 137"/>
                <a:gd name="T90" fmla="*/ 37 w 41"/>
                <a:gd name="T91" fmla="*/ 118 h 137"/>
                <a:gd name="T92" fmla="*/ 38 w 41"/>
                <a:gd name="T93" fmla="*/ 120 h 137"/>
                <a:gd name="T94" fmla="*/ 38 w 41"/>
                <a:gd name="T95" fmla="*/ 123 h 137"/>
                <a:gd name="T96" fmla="*/ 39 w 41"/>
                <a:gd name="T97" fmla="*/ 126 h 137"/>
                <a:gd name="T98" fmla="*/ 39 w 41"/>
                <a:gd name="T99" fmla="*/ 129 h 137"/>
                <a:gd name="T100" fmla="*/ 40 w 41"/>
                <a:gd name="T101" fmla="*/ 131 h 137"/>
                <a:gd name="T102" fmla="*/ 41 w 41"/>
                <a:gd name="T103" fmla="*/ 134 h 137"/>
                <a:gd name="T104" fmla="*/ 41 w 41"/>
                <a:gd name="T10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" h="137">
                  <a:moveTo>
                    <a:pt x="0" y="0"/>
                  </a:moveTo>
                  <a:lnTo>
                    <a:pt x="1" y="2"/>
                  </a:lnTo>
                  <a:lnTo>
                    <a:pt x="2" y="5"/>
                  </a:lnTo>
                  <a:lnTo>
                    <a:pt x="3" y="8"/>
                  </a:lnTo>
                  <a:lnTo>
                    <a:pt x="4" y="10"/>
                  </a:lnTo>
                  <a:lnTo>
                    <a:pt x="5" y="13"/>
                  </a:lnTo>
                  <a:lnTo>
                    <a:pt x="6" y="15"/>
                  </a:lnTo>
                  <a:lnTo>
                    <a:pt x="7" y="18"/>
                  </a:lnTo>
                  <a:lnTo>
                    <a:pt x="8" y="21"/>
                  </a:lnTo>
                  <a:lnTo>
                    <a:pt x="9" y="23"/>
                  </a:lnTo>
                  <a:lnTo>
                    <a:pt x="10" y="25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2" y="33"/>
                  </a:lnTo>
                  <a:lnTo>
                    <a:pt x="13" y="36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6" y="44"/>
                  </a:lnTo>
                  <a:lnTo>
                    <a:pt x="17" y="46"/>
                  </a:lnTo>
                  <a:lnTo>
                    <a:pt x="18" y="49"/>
                  </a:lnTo>
                  <a:lnTo>
                    <a:pt x="19" y="52"/>
                  </a:lnTo>
                  <a:lnTo>
                    <a:pt x="19" y="54"/>
                  </a:lnTo>
                  <a:lnTo>
                    <a:pt x="20" y="57"/>
                  </a:lnTo>
                  <a:lnTo>
                    <a:pt x="21" y="60"/>
                  </a:lnTo>
                  <a:lnTo>
                    <a:pt x="22" y="62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4" y="70"/>
                  </a:lnTo>
                  <a:lnTo>
                    <a:pt x="25" y="73"/>
                  </a:lnTo>
                  <a:lnTo>
                    <a:pt x="26" y="75"/>
                  </a:lnTo>
                  <a:lnTo>
                    <a:pt x="27" y="78"/>
                  </a:lnTo>
                  <a:lnTo>
                    <a:pt x="27" y="80"/>
                  </a:lnTo>
                  <a:lnTo>
                    <a:pt x="28" y="83"/>
                  </a:lnTo>
                  <a:lnTo>
                    <a:pt x="29" y="86"/>
                  </a:lnTo>
                  <a:lnTo>
                    <a:pt x="30" y="88"/>
                  </a:lnTo>
                  <a:lnTo>
                    <a:pt x="30" y="91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32" y="99"/>
                  </a:lnTo>
                  <a:lnTo>
                    <a:pt x="33" y="102"/>
                  </a:lnTo>
                  <a:lnTo>
                    <a:pt x="34" y="104"/>
                  </a:lnTo>
                  <a:lnTo>
                    <a:pt x="34" y="107"/>
                  </a:lnTo>
                  <a:lnTo>
                    <a:pt x="35" y="110"/>
                  </a:lnTo>
                  <a:lnTo>
                    <a:pt x="36" y="112"/>
                  </a:lnTo>
                  <a:lnTo>
                    <a:pt x="36" y="115"/>
                  </a:lnTo>
                  <a:lnTo>
                    <a:pt x="37" y="118"/>
                  </a:lnTo>
                  <a:lnTo>
                    <a:pt x="38" y="120"/>
                  </a:lnTo>
                  <a:lnTo>
                    <a:pt x="38" y="123"/>
                  </a:lnTo>
                  <a:lnTo>
                    <a:pt x="39" y="126"/>
                  </a:lnTo>
                  <a:lnTo>
                    <a:pt x="39" y="129"/>
                  </a:lnTo>
                  <a:lnTo>
                    <a:pt x="40" y="131"/>
                  </a:lnTo>
                  <a:lnTo>
                    <a:pt x="41" y="134"/>
                  </a:lnTo>
                  <a:lnTo>
                    <a:pt x="41" y="137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4950" y="2673"/>
              <a:ext cx="14" cy="142"/>
            </a:xfrm>
            <a:custGeom>
              <a:avLst/>
              <a:gdLst>
                <a:gd name="T0" fmla="*/ 14 w 14"/>
                <a:gd name="T1" fmla="*/ 0 h 142"/>
                <a:gd name="T2" fmla="*/ 14 w 14"/>
                <a:gd name="T3" fmla="*/ 3 h 142"/>
                <a:gd name="T4" fmla="*/ 14 w 14"/>
                <a:gd name="T5" fmla="*/ 5 h 142"/>
                <a:gd name="T6" fmla="*/ 14 w 14"/>
                <a:gd name="T7" fmla="*/ 8 h 142"/>
                <a:gd name="T8" fmla="*/ 13 w 14"/>
                <a:gd name="T9" fmla="*/ 11 h 142"/>
                <a:gd name="T10" fmla="*/ 13 w 14"/>
                <a:gd name="T11" fmla="*/ 14 h 142"/>
                <a:gd name="T12" fmla="*/ 13 w 14"/>
                <a:gd name="T13" fmla="*/ 16 h 142"/>
                <a:gd name="T14" fmla="*/ 13 w 14"/>
                <a:gd name="T15" fmla="*/ 19 h 142"/>
                <a:gd name="T16" fmla="*/ 13 w 14"/>
                <a:gd name="T17" fmla="*/ 22 h 142"/>
                <a:gd name="T18" fmla="*/ 13 w 14"/>
                <a:gd name="T19" fmla="*/ 25 h 142"/>
                <a:gd name="T20" fmla="*/ 13 w 14"/>
                <a:gd name="T21" fmla="*/ 27 h 142"/>
                <a:gd name="T22" fmla="*/ 13 w 14"/>
                <a:gd name="T23" fmla="*/ 30 h 142"/>
                <a:gd name="T24" fmla="*/ 12 w 14"/>
                <a:gd name="T25" fmla="*/ 33 h 142"/>
                <a:gd name="T26" fmla="*/ 12 w 14"/>
                <a:gd name="T27" fmla="*/ 36 h 142"/>
                <a:gd name="T28" fmla="*/ 12 w 14"/>
                <a:gd name="T29" fmla="*/ 38 h 142"/>
                <a:gd name="T30" fmla="*/ 12 w 14"/>
                <a:gd name="T31" fmla="*/ 41 h 142"/>
                <a:gd name="T32" fmla="*/ 12 w 14"/>
                <a:gd name="T33" fmla="*/ 44 h 142"/>
                <a:gd name="T34" fmla="*/ 12 w 14"/>
                <a:gd name="T35" fmla="*/ 47 h 142"/>
                <a:gd name="T36" fmla="*/ 11 w 14"/>
                <a:gd name="T37" fmla="*/ 49 h 142"/>
                <a:gd name="T38" fmla="*/ 11 w 14"/>
                <a:gd name="T39" fmla="*/ 52 h 142"/>
                <a:gd name="T40" fmla="*/ 11 w 14"/>
                <a:gd name="T41" fmla="*/ 55 h 142"/>
                <a:gd name="T42" fmla="*/ 11 w 14"/>
                <a:gd name="T43" fmla="*/ 58 h 142"/>
                <a:gd name="T44" fmla="*/ 11 w 14"/>
                <a:gd name="T45" fmla="*/ 60 h 142"/>
                <a:gd name="T46" fmla="*/ 11 w 14"/>
                <a:gd name="T47" fmla="*/ 63 h 142"/>
                <a:gd name="T48" fmla="*/ 10 w 14"/>
                <a:gd name="T49" fmla="*/ 66 h 142"/>
                <a:gd name="T50" fmla="*/ 10 w 14"/>
                <a:gd name="T51" fmla="*/ 68 h 142"/>
                <a:gd name="T52" fmla="*/ 10 w 14"/>
                <a:gd name="T53" fmla="*/ 71 h 142"/>
                <a:gd name="T54" fmla="*/ 9 w 14"/>
                <a:gd name="T55" fmla="*/ 74 h 142"/>
                <a:gd name="T56" fmla="*/ 9 w 14"/>
                <a:gd name="T57" fmla="*/ 77 h 142"/>
                <a:gd name="T58" fmla="*/ 9 w 14"/>
                <a:gd name="T59" fmla="*/ 79 h 142"/>
                <a:gd name="T60" fmla="*/ 9 w 14"/>
                <a:gd name="T61" fmla="*/ 82 h 142"/>
                <a:gd name="T62" fmla="*/ 8 w 14"/>
                <a:gd name="T63" fmla="*/ 85 h 142"/>
                <a:gd name="T64" fmla="*/ 8 w 14"/>
                <a:gd name="T65" fmla="*/ 88 h 142"/>
                <a:gd name="T66" fmla="*/ 8 w 14"/>
                <a:gd name="T67" fmla="*/ 90 h 142"/>
                <a:gd name="T68" fmla="*/ 7 w 14"/>
                <a:gd name="T69" fmla="*/ 93 h 142"/>
                <a:gd name="T70" fmla="*/ 7 w 14"/>
                <a:gd name="T71" fmla="*/ 96 h 142"/>
                <a:gd name="T72" fmla="*/ 7 w 14"/>
                <a:gd name="T73" fmla="*/ 99 h 142"/>
                <a:gd name="T74" fmla="*/ 6 w 14"/>
                <a:gd name="T75" fmla="*/ 101 h 142"/>
                <a:gd name="T76" fmla="*/ 6 w 14"/>
                <a:gd name="T77" fmla="*/ 104 h 142"/>
                <a:gd name="T78" fmla="*/ 6 w 14"/>
                <a:gd name="T79" fmla="*/ 107 h 142"/>
                <a:gd name="T80" fmla="*/ 5 w 14"/>
                <a:gd name="T81" fmla="*/ 109 h 142"/>
                <a:gd name="T82" fmla="*/ 5 w 14"/>
                <a:gd name="T83" fmla="*/ 112 h 142"/>
                <a:gd name="T84" fmla="*/ 4 w 14"/>
                <a:gd name="T85" fmla="*/ 115 h 142"/>
                <a:gd name="T86" fmla="*/ 4 w 14"/>
                <a:gd name="T87" fmla="*/ 118 h 142"/>
                <a:gd name="T88" fmla="*/ 4 w 14"/>
                <a:gd name="T89" fmla="*/ 120 h 142"/>
                <a:gd name="T90" fmla="*/ 3 w 14"/>
                <a:gd name="T91" fmla="*/ 123 h 142"/>
                <a:gd name="T92" fmla="*/ 3 w 14"/>
                <a:gd name="T93" fmla="*/ 126 h 142"/>
                <a:gd name="T94" fmla="*/ 2 w 14"/>
                <a:gd name="T95" fmla="*/ 129 h 142"/>
                <a:gd name="T96" fmla="*/ 2 w 14"/>
                <a:gd name="T97" fmla="*/ 131 h 142"/>
                <a:gd name="T98" fmla="*/ 1 w 14"/>
                <a:gd name="T99" fmla="*/ 134 h 142"/>
                <a:gd name="T100" fmla="*/ 1 w 14"/>
                <a:gd name="T101" fmla="*/ 137 h 142"/>
                <a:gd name="T102" fmla="*/ 0 w 14"/>
                <a:gd name="T103" fmla="*/ 139 h 142"/>
                <a:gd name="T104" fmla="*/ 0 w 14"/>
                <a:gd name="T10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" h="142">
                  <a:moveTo>
                    <a:pt x="14" y="0"/>
                  </a:moveTo>
                  <a:lnTo>
                    <a:pt x="14" y="3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30"/>
                  </a:lnTo>
                  <a:lnTo>
                    <a:pt x="12" y="33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1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1" y="49"/>
                  </a:lnTo>
                  <a:lnTo>
                    <a:pt x="11" y="52"/>
                  </a:lnTo>
                  <a:lnTo>
                    <a:pt x="11" y="55"/>
                  </a:lnTo>
                  <a:lnTo>
                    <a:pt x="11" y="58"/>
                  </a:lnTo>
                  <a:lnTo>
                    <a:pt x="11" y="60"/>
                  </a:lnTo>
                  <a:lnTo>
                    <a:pt x="11" y="63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0" y="71"/>
                  </a:lnTo>
                  <a:lnTo>
                    <a:pt x="9" y="74"/>
                  </a:lnTo>
                  <a:lnTo>
                    <a:pt x="9" y="77"/>
                  </a:lnTo>
                  <a:lnTo>
                    <a:pt x="9" y="79"/>
                  </a:lnTo>
                  <a:lnTo>
                    <a:pt x="9" y="82"/>
                  </a:lnTo>
                  <a:lnTo>
                    <a:pt x="8" y="85"/>
                  </a:lnTo>
                  <a:lnTo>
                    <a:pt x="8" y="88"/>
                  </a:lnTo>
                  <a:lnTo>
                    <a:pt x="8" y="90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6" y="101"/>
                  </a:lnTo>
                  <a:lnTo>
                    <a:pt x="6" y="104"/>
                  </a:lnTo>
                  <a:lnTo>
                    <a:pt x="6" y="107"/>
                  </a:lnTo>
                  <a:lnTo>
                    <a:pt x="5" y="109"/>
                  </a:lnTo>
                  <a:lnTo>
                    <a:pt x="5" y="112"/>
                  </a:lnTo>
                  <a:lnTo>
                    <a:pt x="4" y="115"/>
                  </a:lnTo>
                  <a:lnTo>
                    <a:pt x="4" y="118"/>
                  </a:lnTo>
                  <a:lnTo>
                    <a:pt x="4" y="120"/>
                  </a:lnTo>
                  <a:lnTo>
                    <a:pt x="3" y="123"/>
                  </a:lnTo>
                  <a:lnTo>
                    <a:pt x="3" y="126"/>
                  </a:lnTo>
                  <a:lnTo>
                    <a:pt x="2" y="129"/>
                  </a:lnTo>
                  <a:lnTo>
                    <a:pt x="2" y="131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0" y="139"/>
                  </a:lnTo>
                  <a:lnTo>
                    <a:pt x="0" y="142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5"/>
            <p:cNvSpPr>
              <a:spLocks/>
            </p:cNvSpPr>
            <p:nvPr/>
          </p:nvSpPr>
          <p:spPr bwMode="auto">
            <a:xfrm>
              <a:off x="4826" y="3007"/>
              <a:ext cx="67" cy="126"/>
            </a:xfrm>
            <a:custGeom>
              <a:avLst/>
              <a:gdLst>
                <a:gd name="T0" fmla="*/ 67 w 67"/>
                <a:gd name="T1" fmla="*/ 0 h 126"/>
                <a:gd name="T2" fmla="*/ 66 w 67"/>
                <a:gd name="T3" fmla="*/ 2 h 126"/>
                <a:gd name="T4" fmla="*/ 64 w 67"/>
                <a:gd name="T5" fmla="*/ 5 h 126"/>
                <a:gd name="T6" fmla="*/ 63 w 67"/>
                <a:gd name="T7" fmla="*/ 7 h 126"/>
                <a:gd name="T8" fmla="*/ 62 w 67"/>
                <a:gd name="T9" fmla="*/ 10 h 126"/>
                <a:gd name="T10" fmla="*/ 61 w 67"/>
                <a:gd name="T11" fmla="*/ 12 h 126"/>
                <a:gd name="T12" fmla="*/ 60 w 67"/>
                <a:gd name="T13" fmla="*/ 15 h 126"/>
                <a:gd name="T14" fmla="*/ 59 w 67"/>
                <a:gd name="T15" fmla="*/ 17 h 126"/>
                <a:gd name="T16" fmla="*/ 58 w 67"/>
                <a:gd name="T17" fmla="*/ 20 h 126"/>
                <a:gd name="T18" fmla="*/ 57 w 67"/>
                <a:gd name="T19" fmla="*/ 22 h 126"/>
                <a:gd name="T20" fmla="*/ 55 w 67"/>
                <a:gd name="T21" fmla="*/ 25 h 126"/>
                <a:gd name="T22" fmla="*/ 54 w 67"/>
                <a:gd name="T23" fmla="*/ 27 h 126"/>
                <a:gd name="T24" fmla="*/ 53 w 67"/>
                <a:gd name="T25" fmla="*/ 30 h 126"/>
                <a:gd name="T26" fmla="*/ 52 w 67"/>
                <a:gd name="T27" fmla="*/ 32 h 126"/>
                <a:gd name="T28" fmla="*/ 51 w 67"/>
                <a:gd name="T29" fmla="*/ 35 h 126"/>
                <a:gd name="T30" fmla="*/ 50 w 67"/>
                <a:gd name="T31" fmla="*/ 37 h 126"/>
                <a:gd name="T32" fmla="*/ 49 w 67"/>
                <a:gd name="T33" fmla="*/ 40 h 126"/>
                <a:gd name="T34" fmla="*/ 47 w 67"/>
                <a:gd name="T35" fmla="*/ 42 h 126"/>
                <a:gd name="T36" fmla="*/ 46 w 67"/>
                <a:gd name="T37" fmla="*/ 45 h 126"/>
                <a:gd name="T38" fmla="*/ 45 w 67"/>
                <a:gd name="T39" fmla="*/ 47 h 126"/>
                <a:gd name="T40" fmla="*/ 44 w 67"/>
                <a:gd name="T41" fmla="*/ 50 h 126"/>
                <a:gd name="T42" fmla="*/ 42 w 67"/>
                <a:gd name="T43" fmla="*/ 52 h 126"/>
                <a:gd name="T44" fmla="*/ 41 w 67"/>
                <a:gd name="T45" fmla="*/ 55 h 126"/>
                <a:gd name="T46" fmla="*/ 40 w 67"/>
                <a:gd name="T47" fmla="*/ 57 h 126"/>
                <a:gd name="T48" fmla="*/ 39 w 67"/>
                <a:gd name="T49" fmla="*/ 59 h 126"/>
                <a:gd name="T50" fmla="*/ 37 w 67"/>
                <a:gd name="T51" fmla="*/ 62 h 126"/>
                <a:gd name="T52" fmla="*/ 36 w 67"/>
                <a:gd name="T53" fmla="*/ 64 h 126"/>
                <a:gd name="T54" fmla="*/ 35 w 67"/>
                <a:gd name="T55" fmla="*/ 67 h 126"/>
                <a:gd name="T56" fmla="*/ 33 w 67"/>
                <a:gd name="T57" fmla="*/ 69 h 126"/>
                <a:gd name="T58" fmla="*/ 32 w 67"/>
                <a:gd name="T59" fmla="*/ 72 h 126"/>
                <a:gd name="T60" fmla="*/ 31 w 67"/>
                <a:gd name="T61" fmla="*/ 74 h 126"/>
                <a:gd name="T62" fmla="*/ 30 w 67"/>
                <a:gd name="T63" fmla="*/ 76 h 126"/>
                <a:gd name="T64" fmla="*/ 28 w 67"/>
                <a:gd name="T65" fmla="*/ 79 h 126"/>
                <a:gd name="T66" fmla="*/ 27 w 67"/>
                <a:gd name="T67" fmla="*/ 81 h 126"/>
                <a:gd name="T68" fmla="*/ 25 w 67"/>
                <a:gd name="T69" fmla="*/ 83 h 126"/>
                <a:gd name="T70" fmla="*/ 24 w 67"/>
                <a:gd name="T71" fmla="*/ 86 h 126"/>
                <a:gd name="T72" fmla="*/ 23 w 67"/>
                <a:gd name="T73" fmla="*/ 88 h 126"/>
                <a:gd name="T74" fmla="*/ 22 w 67"/>
                <a:gd name="T75" fmla="*/ 91 h 126"/>
                <a:gd name="T76" fmla="*/ 20 w 67"/>
                <a:gd name="T77" fmla="*/ 93 h 126"/>
                <a:gd name="T78" fmla="*/ 19 w 67"/>
                <a:gd name="T79" fmla="*/ 95 h 126"/>
                <a:gd name="T80" fmla="*/ 17 w 67"/>
                <a:gd name="T81" fmla="*/ 98 h 126"/>
                <a:gd name="T82" fmla="*/ 16 w 67"/>
                <a:gd name="T83" fmla="*/ 100 h 126"/>
                <a:gd name="T84" fmla="*/ 15 w 67"/>
                <a:gd name="T85" fmla="*/ 102 h 126"/>
                <a:gd name="T86" fmla="*/ 13 w 67"/>
                <a:gd name="T87" fmla="*/ 105 h 126"/>
                <a:gd name="T88" fmla="*/ 12 w 67"/>
                <a:gd name="T89" fmla="*/ 107 h 126"/>
                <a:gd name="T90" fmla="*/ 10 w 67"/>
                <a:gd name="T91" fmla="*/ 110 h 126"/>
                <a:gd name="T92" fmla="*/ 9 w 67"/>
                <a:gd name="T93" fmla="*/ 112 h 126"/>
                <a:gd name="T94" fmla="*/ 8 w 67"/>
                <a:gd name="T95" fmla="*/ 114 h 126"/>
                <a:gd name="T96" fmla="*/ 6 w 67"/>
                <a:gd name="T97" fmla="*/ 117 h 126"/>
                <a:gd name="T98" fmla="*/ 5 w 67"/>
                <a:gd name="T99" fmla="*/ 119 h 126"/>
                <a:gd name="T100" fmla="*/ 3 w 67"/>
                <a:gd name="T101" fmla="*/ 121 h 126"/>
                <a:gd name="T102" fmla="*/ 2 w 67"/>
                <a:gd name="T103" fmla="*/ 124 h 126"/>
                <a:gd name="T104" fmla="*/ 0 w 67"/>
                <a:gd name="T10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26">
                  <a:moveTo>
                    <a:pt x="67" y="0"/>
                  </a:moveTo>
                  <a:lnTo>
                    <a:pt x="66" y="2"/>
                  </a:lnTo>
                  <a:lnTo>
                    <a:pt x="64" y="5"/>
                  </a:lnTo>
                  <a:lnTo>
                    <a:pt x="63" y="7"/>
                  </a:lnTo>
                  <a:lnTo>
                    <a:pt x="62" y="10"/>
                  </a:lnTo>
                  <a:lnTo>
                    <a:pt x="61" y="12"/>
                  </a:lnTo>
                  <a:lnTo>
                    <a:pt x="60" y="15"/>
                  </a:lnTo>
                  <a:lnTo>
                    <a:pt x="59" y="17"/>
                  </a:lnTo>
                  <a:lnTo>
                    <a:pt x="58" y="20"/>
                  </a:lnTo>
                  <a:lnTo>
                    <a:pt x="57" y="22"/>
                  </a:lnTo>
                  <a:lnTo>
                    <a:pt x="55" y="25"/>
                  </a:lnTo>
                  <a:lnTo>
                    <a:pt x="54" y="27"/>
                  </a:lnTo>
                  <a:lnTo>
                    <a:pt x="53" y="30"/>
                  </a:lnTo>
                  <a:lnTo>
                    <a:pt x="52" y="32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49" y="40"/>
                  </a:lnTo>
                  <a:lnTo>
                    <a:pt x="47" y="42"/>
                  </a:lnTo>
                  <a:lnTo>
                    <a:pt x="46" y="45"/>
                  </a:lnTo>
                  <a:lnTo>
                    <a:pt x="45" y="47"/>
                  </a:lnTo>
                  <a:lnTo>
                    <a:pt x="44" y="50"/>
                  </a:lnTo>
                  <a:lnTo>
                    <a:pt x="42" y="52"/>
                  </a:lnTo>
                  <a:lnTo>
                    <a:pt x="41" y="55"/>
                  </a:lnTo>
                  <a:lnTo>
                    <a:pt x="40" y="57"/>
                  </a:lnTo>
                  <a:lnTo>
                    <a:pt x="39" y="59"/>
                  </a:lnTo>
                  <a:lnTo>
                    <a:pt x="37" y="62"/>
                  </a:lnTo>
                  <a:lnTo>
                    <a:pt x="36" y="64"/>
                  </a:lnTo>
                  <a:lnTo>
                    <a:pt x="35" y="67"/>
                  </a:lnTo>
                  <a:lnTo>
                    <a:pt x="33" y="69"/>
                  </a:lnTo>
                  <a:lnTo>
                    <a:pt x="32" y="72"/>
                  </a:lnTo>
                  <a:lnTo>
                    <a:pt x="31" y="74"/>
                  </a:lnTo>
                  <a:lnTo>
                    <a:pt x="30" y="76"/>
                  </a:lnTo>
                  <a:lnTo>
                    <a:pt x="28" y="79"/>
                  </a:lnTo>
                  <a:lnTo>
                    <a:pt x="27" y="81"/>
                  </a:lnTo>
                  <a:lnTo>
                    <a:pt x="25" y="83"/>
                  </a:lnTo>
                  <a:lnTo>
                    <a:pt x="24" y="86"/>
                  </a:lnTo>
                  <a:lnTo>
                    <a:pt x="23" y="88"/>
                  </a:lnTo>
                  <a:lnTo>
                    <a:pt x="22" y="91"/>
                  </a:lnTo>
                  <a:lnTo>
                    <a:pt x="20" y="93"/>
                  </a:lnTo>
                  <a:lnTo>
                    <a:pt x="19" y="95"/>
                  </a:lnTo>
                  <a:lnTo>
                    <a:pt x="17" y="98"/>
                  </a:lnTo>
                  <a:lnTo>
                    <a:pt x="16" y="100"/>
                  </a:lnTo>
                  <a:lnTo>
                    <a:pt x="15" y="102"/>
                  </a:lnTo>
                  <a:lnTo>
                    <a:pt x="13" y="105"/>
                  </a:lnTo>
                  <a:lnTo>
                    <a:pt x="12" y="107"/>
                  </a:lnTo>
                  <a:lnTo>
                    <a:pt x="10" y="110"/>
                  </a:lnTo>
                  <a:lnTo>
                    <a:pt x="9" y="112"/>
                  </a:lnTo>
                  <a:lnTo>
                    <a:pt x="8" y="114"/>
                  </a:lnTo>
                  <a:lnTo>
                    <a:pt x="6" y="117"/>
                  </a:lnTo>
                  <a:lnTo>
                    <a:pt x="5" y="119"/>
                  </a:lnTo>
                  <a:lnTo>
                    <a:pt x="3" y="121"/>
                  </a:lnTo>
                  <a:lnTo>
                    <a:pt x="2" y="124"/>
                  </a:lnTo>
                  <a:lnTo>
                    <a:pt x="0" y="126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4592" y="3288"/>
              <a:ext cx="109" cy="91"/>
            </a:xfrm>
            <a:custGeom>
              <a:avLst/>
              <a:gdLst>
                <a:gd name="T0" fmla="*/ 109 w 109"/>
                <a:gd name="T1" fmla="*/ 0 h 91"/>
                <a:gd name="T2" fmla="*/ 107 w 109"/>
                <a:gd name="T3" fmla="*/ 2 h 91"/>
                <a:gd name="T4" fmla="*/ 105 w 109"/>
                <a:gd name="T5" fmla="*/ 4 h 91"/>
                <a:gd name="T6" fmla="*/ 103 w 109"/>
                <a:gd name="T7" fmla="*/ 6 h 91"/>
                <a:gd name="T8" fmla="*/ 101 w 109"/>
                <a:gd name="T9" fmla="*/ 8 h 91"/>
                <a:gd name="T10" fmla="*/ 99 w 109"/>
                <a:gd name="T11" fmla="*/ 9 h 91"/>
                <a:gd name="T12" fmla="*/ 97 w 109"/>
                <a:gd name="T13" fmla="*/ 11 h 91"/>
                <a:gd name="T14" fmla="*/ 95 w 109"/>
                <a:gd name="T15" fmla="*/ 13 h 91"/>
                <a:gd name="T16" fmla="*/ 93 w 109"/>
                <a:gd name="T17" fmla="*/ 15 h 91"/>
                <a:gd name="T18" fmla="*/ 91 w 109"/>
                <a:gd name="T19" fmla="*/ 17 h 91"/>
                <a:gd name="T20" fmla="*/ 89 w 109"/>
                <a:gd name="T21" fmla="*/ 19 h 91"/>
                <a:gd name="T22" fmla="*/ 87 w 109"/>
                <a:gd name="T23" fmla="*/ 20 h 91"/>
                <a:gd name="T24" fmla="*/ 85 w 109"/>
                <a:gd name="T25" fmla="*/ 22 h 91"/>
                <a:gd name="T26" fmla="*/ 83 w 109"/>
                <a:gd name="T27" fmla="*/ 24 h 91"/>
                <a:gd name="T28" fmla="*/ 81 w 109"/>
                <a:gd name="T29" fmla="*/ 26 h 91"/>
                <a:gd name="T30" fmla="*/ 79 w 109"/>
                <a:gd name="T31" fmla="*/ 28 h 91"/>
                <a:gd name="T32" fmla="*/ 77 w 109"/>
                <a:gd name="T33" fmla="*/ 30 h 91"/>
                <a:gd name="T34" fmla="*/ 75 w 109"/>
                <a:gd name="T35" fmla="*/ 31 h 91"/>
                <a:gd name="T36" fmla="*/ 73 w 109"/>
                <a:gd name="T37" fmla="*/ 33 h 91"/>
                <a:gd name="T38" fmla="*/ 71 w 109"/>
                <a:gd name="T39" fmla="*/ 35 h 91"/>
                <a:gd name="T40" fmla="*/ 69 w 109"/>
                <a:gd name="T41" fmla="*/ 37 h 91"/>
                <a:gd name="T42" fmla="*/ 67 w 109"/>
                <a:gd name="T43" fmla="*/ 39 h 91"/>
                <a:gd name="T44" fmla="*/ 65 w 109"/>
                <a:gd name="T45" fmla="*/ 40 h 91"/>
                <a:gd name="T46" fmla="*/ 63 w 109"/>
                <a:gd name="T47" fmla="*/ 42 h 91"/>
                <a:gd name="T48" fmla="*/ 60 w 109"/>
                <a:gd name="T49" fmla="*/ 44 h 91"/>
                <a:gd name="T50" fmla="*/ 59 w 109"/>
                <a:gd name="T51" fmla="*/ 46 h 91"/>
                <a:gd name="T52" fmla="*/ 56 w 109"/>
                <a:gd name="T53" fmla="*/ 47 h 91"/>
                <a:gd name="T54" fmla="*/ 54 w 109"/>
                <a:gd name="T55" fmla="*/ 49 h 91"/>
                <a:gd name="T56" fmla="*/ 52 w 109"/>
                <a:gd name="T57" fmla="*/ 51 h 91"/>
                <a:gd name="T58" fmla="*/ 50 w 109"/>
                <a:gd name="T59" fmla="*/ 53 h 91"/>
                <a:gd name="T60" fmla="*/ 48 w 109"/>
                <a:gd name="T61" fmla="*/ 54 h 91"/>
                <a:gd name="T62" fmla="*/ 46 w 109"/>
                <a:gd name="T63" fmla="*/ 56 h 91"/>
                <a:gd name="T64" fmla="*/ 44 w 109"/>
                <a:gd name="T65" fmla="*/ 58 h 91"/>
                <a:gd name="T66" fmla="*/ 41 w 109"/>
                <a:gd name="T67" fmla="*/ 59 h 91"/>
                <a:gd name="T68" fmla="*/ 39 w 109"/>
                <a:gd name="T69" fmla="*/ 61 h 91"/>
                <a:gd name="T70" fmla="*/ 37 w 109"/>
                <a:gd name="T71" fmla="*/ 63 h 91"/>
                <a:gd name="T72" fmla="*/ 35 w 109"/>
                <a:gd name="T73" fmla="*/ 64 h 91"/>
                <a:gd name="T74" fmla="*/ 33 w 109"/>
                <a:gd name="T75" fmla="*/ 66 h 91"/>
                <a:gd name="T76" fmla="*/ 31 w 109"/>
                <a:gd name="T77" fmla="*/ 68 h 91"/>
                <a:gd name="T78" fmla="*/ 29 w 109"/>
                <a:gd name="T79" fmla="*/ 69 h 91"/>
                <a:gd name="T80" fmla="*/ 26 w 109"/>
                <a:gd name="T81" fmla="*/ 71 h 91"/>
                <a:gd name="T82" fmla="*/ 24 w 109"/>
                <a:gd name="T83" fmla="*/ 73 h 91"/>
                <a:gd name="T84" fmla="*/ 22 w 109"/>
                <a:gd name="T85" fmla="*/ 74 h 91"/>
                <a:gd name="T86" fmla="*/ 20 w 109"/>
                <a:gd name="T87" fmla="*/ 76 h 91"/>
                <a:gd name="T88" fmla="*/ 18 w 109"/>
                <a:gd name="T89" fmla="*/ 78 h 91"/>
                <a:gd name="T90" fmla="*/ 15 w 109"/>
                <a:gd name="T91" fmla="*/ 79 h 91"/>
                <a:gd name="T92" fmla="*/ 13 w 109"/>
                <a:gd name="T93" fmla="*/ 81 h 91"/>
                <a:gd name="T94" fmla="*/ 11 w 109"/>
                <a:gd name="T95" fmla="*/ 83 h 91"/>
                <a:gd name="T96" fmla="*/ 9 w 109"/>
                <a:gd name="T97" fmla="*/ 84 h 91"/>
                <a:gd name="T98" fmla="*/ 7 w 109"/>
                <a:gd name="T99" fmla="*/ 86 h 91"/>
                <a:gd name="T100" fmla="*/ 4 w 109"/>
                <a:gd name="T101" fmla="*/ 87 h 91"/>
                <a:gd name="T102" fmla="*/ 2 w 109"/>
                <a:gd name="T103" fmla="*/ 89 h 91"/>
                <a:gd name="T104" fmla="*/ 0 w 109"/>
                <a:gd name="T10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" h="91">
                  <a:moveTo>
                    <a:pt x="109" y="0"/>
                  </a:moveTo>
                  <a:lnTo>
                    <a:pt x="107" y="2"/>
                  </a:lnTo>
                  <a:lnTo>
                    <a:pt x="105" y="4"/>
                  </a:lnTo>
                  <a:lnTo>
                    <a:pt x="103" y="6"/>
                  </a:lnTo>
                  <a:lnTo>
                    <a:pt x="101" y="8"/>
                  </a:lnTo>
                  <a:lnTo>
                    <a:pt x="99" y="9"/>
                  </a:lnTo>
                  <a:lnTo>
                    <a:pt x="97" y="11"/>
                  </a:lnTo>
                  <a:lnTo>
                    <a:pt x="95" y="13"/>
                  </a:lnTo>
                  <a:lnTo>
                    <a:pt x="93" y="15"/>
                  </a:lnTo>
                  <a:lnTo>
                    <a:pt x="91" y="17"/>
                  </a:lnTo>
                  <a:lnTo>
                    <a:pt x="89" y="19"/>
                  </a:lnTo>
                  <a:lnTo>
                    <a:pt x="87" y="20"/>
                  </a:lnTo>
                  <a:lnTo>
                    <a:pt x="85" y="22"/>
                  </a:lnTo>
                  <a:lnTo>
                    <a:pt x="83" y="24"/>
                  </a:lnTo>
                  <a:lnTo>
                    <a:pt x="81" y="26"/>
                  </a:lnTo>
                  <a:lnTo>
                    <a:pt x="79" y="28"/>
                  </a:lnTo>
                  <a:lnTo>
                    <a:pt x="77" y="30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71" y="35"/>
                  </a:lnTo>
                  <a:lnTo>
                    <a:pt x="69" y="37"/>
                  </a:lnTo>
                  <a:lnTo>
                    <a:pt x="67" y="39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0" y="44"/>
                  </a:lnTo>
                  <a:lnTo>
                    <a:pt x="59" y="46"/>
                  </a:lnTo>
                  <a:lnTo>
                    <a:pt x="56" y="47"/>
                  </a:lnTo>
                  <a:lnTo>
                    <a:pt x="54" y="49"/>
                  </a:lnTo>
                  <a:lnTo>
                    <a:pt x="52" y="51"/>
                  </a:lnTo>
                  <a:lnTo>
                    <a:pt x="50" y="53"/>
                  </a:lnTo>
                  <a:lnTo>
                    <a:pt x="48" y="54"/>
                  </a:lnTo>
                  <a:lnTo>
                    <a:pt x="46" y="56"/>
                  </a:lnTo>
                  <a:lnTo>
                    <a:pt x="44" y="58"/>
                  </a:lnTo>
                  <a:lnTo>
                    <a:pt x="41" y="59"/>
                  </a:lnTo>
                  <a:lnTo>
                    <a:pt x="39" y="61"/>
                  </a:lnTo>
                  <a:lnTo>
                    <a:pt x="37" y="63"/>
                  </a:lnTo>
                  <a:lnTo>
                    <a:pt x="35" y="64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9" y="69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2" y="74"/>
                  </a:lnTo>
                  <a:lnTo>
                    <a:pt x="20" y="76"/>
                  </a:lnTo>
                  <a:lnTo>
                    <a:pt x="18" y="78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9" y="84"/>
                  </a:lnTo>
                  <a:lnTo>
                    <a:pt x="7" y="86"/>
                  </a:lnTo>
                  <a:lnTo>
                    <a:pt x="4" y="87"/>
                  </a:lnTo>
                  <a:lnTo>
                    <a:pt x="2" y="89"/>
                  </a:lnTo>
                  <a:lnTo>
                    <a:pt x="0" y="91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4283" y="3473"/>
              <a:ext cx="135" cy="42"/>
            </a:xfrm>
            <a:custGeom>
              <a:avLst/>
              <a:gdLst>
                <a:gd name="T0" fmla="*/ 135 w 135"/>
                <a:gd name="T1" fmla="*/ 0 h 42"/>
                <a:gd name="T2" fmla="*/ 132 w 135"/>
                <a:gd name="T3" fmla="*/ 1 h 42"/>
                <a:gd name="T4" fmla="*/ 129 w 135"/>
                <a:gd name="T5" fmla="*/ 2 h 42"/>
                <a:gd name="T6" fmla="*/ 127 w 135"/>
                <a:gd name="T7" fmla="*/ 3 h 42"/>
                <a:gd name="T8" fmla="*/ 125 w 135"/>
                <a:gd name="T9" fmla="*/ 4 h 42"/>
                <a:gd name="T10" fmla="*/ 122 w 135"/>
                <a:gd name="T11" fmla="*/ 5 h 42"/>
                <a:gd name="T12" fmla="*/ 119 w 135"/>
                <a:gd name="T13" fmla="*/ 6 h 42"/>
                <a:gd name="T14" fmla="*/ 117 w 135"/>
                <a:gd name="T15" fmla="*/ 7 h 42"/>
                <a:gd name="T16" fmla="*/ 114 w 135"/>
                <a:gd name="T17" fmla="*/ 8 h 42"/>
                <a:gd name="T18" fmla="*/ 112 w 135"/>
                <a:gd name="T19" fmla="*/ 9 h 42"/>
                <a:gd name="T20" fmla="*/ 109 w 135"/>
                <a:gd name="T21" fmla="*/ 10 h 42"/>
                <a:gd name="T22" fmla="*/ 107 w 135"/>
                <a:gd name="T23" fmla="*/ 11 h 42"/>
                <a:gd name="T24" fmla="*/ 104 w 135"/>
                <a:gd name="T25" fmla="*/ 12 h 42"/>
                <a:gd name="T26" fmla="*/ 101 w 135"/>
                <a:gd name="T27" fmla="*/ 13 h 42"/>
                <a:gd name="T28" fmla="*/ 99 w 135"/>
                <a:gd name="T29" fmla="*/ 13 h 42"/>
                <a:gd name="T30" fmla="*/ 97 w 135"/>
                <a:gd name="T31" fmla="*/ 14 h 42"/>
                <a:gd name="T32" fmla="*/ 94 w 135"/>
                <a:gd name="T33" fmla="*/ 15 h 42"/>
                <a:gd name="T34" fmla="*/ 91 w 135"/>
                <a:gd name="T35" fmla="*/ 16 h 42"/>
                <a:gd name="T36" fmla="*/ 89 w 135"/>
                <a:gd name="T37" fmla="*/ 17 h 42"/>
                <a:gd name="T38" fmla="*/ 86 w 135"/>
                <a:gd name="T39" fmla="*/ 18 h 42"/>
                <a:gd name="T40" fmla="*/ 84 w 135"/>
                <a:gd name="T41" fmla="*/ 19 h 42"/>
                <a:gd name="T42" fmla="*/ 81 w 135"/>
                <a:gd name="T43" fmla="*/ 19 h 42"/>
                <a:gd name="T44" fmla="*/ 78 w 135"/>
                <a:gd name="T45" fmla="*/ 21 h 42"/>
                <a:gd name="T46" fmla="*/ 76 w 135"/>
                <a:gd name="T47" fmla="*/ 21 h 42"/>
                <a:gd name="T48" fmla="*/ 73 w 135"/>
                <a:gd name="T49" fmla="*/ 22 h 42"/>
                <a:gd name="T50" fmla="*/ 71 w 135"/>
                <a:gd name="T51" fmla="*/ 23 h 42"/>
                <a:gd name="T52" fmla="*/ 68 w 135"/>
                <a:gd name="T53" fmla="*/ 24 h 42"/>
                <a:gd name="T54" fmla="*/ 65 w 135"/>
                <a:gd name="T55" fmla="*/ 24 h 42"/>
                <a:gd name="T56" fmla="*/ 63 w 135"/>
                <a:gd name="T57" fmla="*/ 25 h 42"/>
                <a:gd name="T58" fmla="*/ 60 w 135"/>
                <a:gd name="T59" fmla="*/ 26 h 42"/>
                <a:gd name="T60" fmla="*/ 57 w 135"/>
                <a:gd name="T61" fmla="*/ 27 h 42"/>
                <a:gd name="T62" fmla="*/ 55 w 135"/>
                <a:gd name="T63" fmla="*/ 28 h 42"/>
                <a:gd name="T64" fmla="*/ 52 w 135"/>
                <a:gd name="T65" fmla="*/ 28 h 42"/>
                <a:gd name="T66" fmla="*/ 50 w 135"/>
                <a:gd name="T67" fmla="*/ 29 h 42"/>
                <a:gd name="T68" fmla="*/ 47 w 135"/>
                <a:gd name="T69" fmla="*/ 30 h 42"/>
                <a:gd name="T70" fmla="*/ 45 w 135"/>
                <a:gd name="T71" fmla="*/ 30 h 42"/>
                <a:gd name="T72" fmla="*/ 42 w 135"/>
                <a:gd name="T73" fmla="*/ 31 h 42"/>
                <a:gd name="T74" fmla="*/ 39 w 135"/>
                <a:gd name="T75" fmla="*/ 32 h 42"/>
                <a:gd name="T76" fmla="*/ 37 w 135"/>
                <a:gd name="T77" fmla="*/ 33 h 42"/>
                <a:gd name="T78" fmla="*/ 34 w 135"/>
                <a:gd name="T79" fmla="*/ 33 h 42"/>
                <a:gd name="T80" fmla="*/ 31 w 135"/>
                <a:gd name="T81" fmla="*/ 34 h 42"/>
                <a:gd name="T82" fmla="*/ 29 w 135"/>
                <a:gd name="T83" fmla="*/ 35 h 42"/>
                <a:gd name="T84" fmla="*/ 26 w 135"/>
                <a:gd name="T85" fmla="*/ 35 h 42"/>
                <a:gd name="T86" fmla="*/ 23 w 135"/>
                <a:gd name="T87" fmla="*/ 36 h 42"/>
                <a:gd name="T88" fmla="*/ 21 w 135"/>
                <a:gd name="T89" fmla="*/ 37 h 42"/>
                <a:gd name="T90" fmla="*/ 18 w 135"/>
                <a:gd name="T91" fmla="*/ 37 h 42"/>
                <a:gd name="T92" fmla="*/ 16 w 135"/>
                <a:gd name="T93" fmla="*/ 38 h 42"/>
                <a:gd name="T94" fmla="*/ 13 w 135"/>
                <a:gd name="T95" fmla="*/ 39 h 42"/>
                <a:gd name="T96" fmla="*/ 10 w 135"/>
                <a:gd name="T97" fmla="*/ 39 h 42"/>
                <a:gd name="T98" fmla="*/ 8 w 135"/>
                <a:gd name="T99" fmla="*/ 40 h 42"/>
                <a:gd name="T100" fmla="*/ 5 w 135"/>
                <a:gd name="T101" fmla="*/ 41 h 42"/>
                <a:gd name="T102" fmla="*/ 2 w 135"/>
                <a:gd name="T103" fmla="*/ 41 h 42"/>
                <a:gd name="T104" fmla="*/ 0 w 135"/>
                <a:gd name="T10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" h="42">
                  <a:moveTo>
                    <a:pt x="135" y="0"/>
                  </a:moveTo>
                  <a:lnTo>
                    <a:pt x="132" y="1"/>
                  </a:lnTo>
                  <a:lnTo>
                    <a:pt x="129" y="2"/>
                  </a:lnTo>
                  <a:lnTo>
                    <a:pt x="127" y="3"/>
                  </a:lnTo>
                  <a:lnTo>
                    <a:pt x="125" y="4"/>
                  </a:lnTo>
                  <a:lnTo>
                    <a:pt x="122" y="5"/>
                  </a:lnTo>
                  <a:lnTo>
                    <a:pt x="119" y="6"/>
                  </a:lnTo>
                  <a:lnTo>
                    <a:pt x="117" y="7"/>
                  </a:lnTo>
                  <a:lnTo>
                    <a:pt x="114" y="8"/>
                  </a:lnTo>
                  <a:lnTo>
                    <a:pt x="112" y="9"/>
                  </a:lnTo>
                  <a:lnTo>
                    <a:pt x="109" y="10"/>
                  </a:lnTo>
                  <a:lnTo>
                    <a:pt x="107" y="11"/>
                  </a:lnTo>
                  <a:lnTo>
                    <a:pt x="104" y="12"/>
                  </a:lnTo>
                  <a:lnTo>
                    <a:pt x="101" y="13"/>
                  </a:lnTo>
                  <a:lnTo>
                    <a:pt x="99" y="13"/>
                  </a:lnTo>
                  <a:lnTo>
                    <a:pt x="97" y="14"/>
                  </a:lnTo>
                  <a:lnTo>
                    <a:pt x="94" y="15"/>
                  </a:lnTo>
                  <a:lnTo>
                    <a:pt x="91" y="16"/>
                  </a:lnTo>
                  <a:lnTo>
                    <a:pt x="89" y="17"/>
                  </a:lnTo>
                  <a:lnTo>
                    <a:pt x="86" y="18"/>
                  </a:lnTo>
                  <a:lnTo>
                    <a:pt x="84" y="19"/>
                  </a:lnTo>
                  <a:lnTo>
                    <a:pt x="81" y="19"/>
                  </a:lnTo>
                  <a:lnTo>
                    <a:pt x="78" y="21"/>
                  </a:lnTo>
                  <a:lnTo>
                    <a:pt x="76" y="21"/>
                  </a:lnTo>
                  <a:lnTo>
                    <a:pt x="73" y="22"/>
                  </a:lnTo>
                  <a:lnTo>
                    <a:pt x="71" y="23"/>
                  </a:lnTo>
                  <a:lnTo>
                    <a:pt x="68" y="24"/>
                  </a:lnTo>
                  <a:lnTo>
                    <a:pt x="65" y="24"/>
                  </a:lnTo>
                  <a:lnTo>
                    <a:pt x="63" y="25"/>
                  </a:lnTo>
                  <a:lnTo>
                    <a:pt x="60" y="26"/>
                  </a:lnTo>
                  <a:lnTo>
                    <a:pt x="57" y="27"/>
                  </a:lnTo>
                  <a:lnTo>
                    <a:pt x="55" y="28"/>
                  </a:lnTo>
                  <a:lnTo>
                    <a:pt x="52" y="28"/>
                  </a:lnTo>
                  <a:lnTo>
                    <a:pt x="50" y="29"/>
                  </a:lnTo>
                  <a:lnTo>
                    <a:pt x="47" y="30"/>
                  </a:lnTo>
                  <a:lnTo>
                    <a:pt x="45" y="30"/>
                  </a:lnTo>
                  <a:lnTo>
                    <a:pt x="42" y="31"/>
                  </a:lnTo>
                  <a:lnTo>
                    <a:pt x="39" y="32"/>
                  </a:lnTo>
                  <a:lnTo>
                    <a:pt x="37" y="33"/>
                  </a:lnTo>
                  <a:lnTo>
                    <a:pt x="34" y="33"/>
                  </a:lnTo>
                  <a:lnTo>
                    <a:pt x="31" y="34"/>
                  </a:lnTo>
                  <a:lnTo>
                    <a:pt x="29" y="35"/>
                  </a:lnTo>
                  <a:lnTo>
                    <a:pt x="26" y="35"/>
                  </a:lnTo>
                  <a:lnTo>
                    <a:pt x="23" y="36"/>
                  </a:lnTo>
                  <a:lnTo>
                    <a:pt x="21" y="37"/>
                  </a:lnTo>
                  <a:lnTo>
                    <a:pt x="18" y="37"/>
                  </a:lnTo>
                  <a:lnTo>
                    <a:pt x="16" y="38"/>
                  </a:lnTo>
                  <a:lnTo>
                    <a:pt x="13" y="39"/>
                  </a:lnTo>
                  <a:lnTo>
                    <a:pt x="10" y="39"/>
                  </a:lnTo>
                  <a:lnTo>
                    <a:pt x="8" y="40"/>
                  </a:lnTo>
                  <a:lnTo>
                    <a:pt x="5" y="41"/>
                  </a:lnTo>
                  <a:lnTo>
                    <a:pt x="2" y="41"/>
                  </a:lnTo>
                  <a:lnTo>
                    <a:pt x="0" y="42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3945" y="3520"/>
              <a:ext cx="141" cy="14"/>
            </a:xfrm>
            <a:custGeom>
              <a:avLst/>
              <a:gdLst>
                <a:gd name="T0" fmla="*/ 141 w 141"/>
                <a:gd name="T1" fmla="*/ 14 h 14"/>
                <a:gd name="T2" fmla="*/ 138 w 141"/>
                <a:gd name="T3" fmla="*/ 14 h 14"/>
                <a:gd name="T4" fmla="*/ 135 w 141"/>
                <a:gd name="T5" fmla="*/ 14 h 14"/>
                <a:gd name="T6" fmla="*/ 133 w 141"/>
                <a:gd name="T7" fmla="*/ 14 h 14"/>
                <a:gd name="T8" fmla="*/ 130 w 141"/>
                <a:gd name="T9" fmla="*/ 14 h 14"/>
                <a:gd name="T10" fmla="*/ 127 w 141"/>
                <a:gd name="T11" fmla="*/ 14 h 14"/>
                <a:gd name="T12" fmla="*/ 124 w 141"/>
                <a:gd name="T13" fmla="*/ 14 h 14"/>
                <a:gd name="T14" fmla="*/ 122 w 141"/>
                <a:gd name="T15" fmla="*/ 14 h 14"/>
                <a:gd name="T16" fmla="*/ 119 w 141"/>
                <a:gd name="T17" fmla="*/ 14 h 14"/>
                <a:gd name="T18" fmla="*/ 116 w 141"/>
                <a:gd name="T19" fmla="*/ 14 h 14"/>
                <a:gd name="T20" fmla="*/ 114 w 141"/>
                <a:gd name="T21" fmla="*/ 14 h 14"/>
                <a:gd name="T22" fmla="*/ 111 w 141"/>
                <a:gd name="T23" fmla="*/ 13 h 14"/>
                <a:gd name="T24" fmla="*/ 108 w 141"/>
                <a:gd name="T25" fmla="*/ 13 h 14"/>
                <a:gd name="T26" fmla="*/ 105 w 141"/>
                <a:gd name="T27" fmla="*/ 13 h 14"/>
                <a:gd name="T28" fmla="*/ 103 w 141"/>
                <a:gd name="T29" fmla="*/ 13 h 14"/>
                <a:gd name="T30" fmla="*/ 100 w 141"/>
                <a:gd name="T31" fmla="*/ 13 h 14"/>
                <a:gd name="T32" fmla="*/ 98 w 141"/>
                <a:gd name="T33" fmla="*/ 13 h 14"/>
                <a:gd name="T34" fmla="*/ 95 w 141"/>
                <a:gd name="T35" fmla="*/ 13 h 14"/>
                <a:gd name="T36" fmla="*/ 92 w 141"/>
                <a:gd name="T37" fmla="*/ 12 h 14"/>
                <a:gd name="T38" fmla="*/ 89 w 141"/>
                <a:gd name="T39" fmla="*/ 12 h 14"/>
                <a:gd name="T40" fmla="*/ 87 w 141"/>
                <a:gd name="T41" fmla="*/ 12 h 14"/>
                <a:gd name="T42" fmla="*/ 84 w 141"/>
                <a:gd name="T43" fmla="*/ 12 h 14"/>
                <a:gd name="T44" fmla="*/ 81 w 141"/>
                <a:gd name="T45" fmla="*/ 11 h 14"/>
                <a:gd name="T46" fmla="*/ 79 w 141"/>
                <a:gd name="T47" fmla="*/ 11 h 14"/>
                <a:gd name="T48" fmla="*/ 76 w 141"/>
                <a:gd name="T49" fmla="*/ 11 h 14"/>
                <a:gd name="T50" fmla="*/ 73 w 141"/>
                <a:gd name="T51" fmla="*/ 11 h 14"/>
                <a:gd name="T52" fmla="*/ 70 w 141"/>
                <a:gd name="T53" fmla="*/ 10 h 14"/>
                <a:gd name="T54" fmla="*/ 68 w 141"/>
                <a:gd name="T55" fmla="*/ 10 h 14"/>
                <a:gd name="T56" fmla="*/ 65 w 141"/>
                <a:gd name="T57" fmla="*/ 10 h 14"/>
                <a:gd name="T58" fmla="*/ 62 w 141"/>
                <a:gd name="T59" fmla="*/ 10 h 14"/>
                <a:gd name="T60" fmla="*/ 60 w 141"/>
                <a:gd name="T61" fmla="*/ 9 h 14"/>
                <a:gd name="T62" fmla="*/ 57 w 141"/>
                <a:gd name="T63" fmla="*/ 9 h 14"/>
                <a:gd name="T64" fmla="*/ 54 w 141"/>
                <a:gd name="T65" fmla="*/ 9 h 14"/>
                <a:gd name="T66" fmla="*/ 52 w 141"/>
                <a:gd name="T67" fmla="*/ 8 h 14"/>
                <a:gd name="T68" fmla="*/ 49 w 141"/>
                <a:gd name="T69" fmla="*/ 8 h 14"/>
                <a:gd name="T70" fmla="*/ 46 w 141"/>
                <a:gd name="T71" fmla="*/ 8 h 14"/>
                <a:gd name="T72" fmla="*/ 43 w 141"/>
                <a:gd name="T73" fmla="*/ 7 h 14"/>
                <a:gd name="T74" fmla="*/ 41 w 141"/>
                <a:gd name="T75" fmla="*/ 7 h 14"/>
                <a:gd name="T76" fmla="*/ 38 w 141"/>
                <a:gd name="T77" fmla="*/ 7 h 14"/>
                <a:gd name="T78" fmla="*/ 35 w 141"/>
                <a:gd name="T79" fmla="*/ 6 h 14"/>
                <a:gd name="T80" fmla="*/ 33 w 141"/>
                <a:gd name="T81" fmla="*/ 6 h 14"/>
                <a:gd name="T82" fmla="*/ 30 w 141"/>
                <a:gd name="T83" fmla="*/ 5 h 14"/>
                <a:gd name="T84" fmla="*/ 27 w 141"/>
                <a:gd name="T85" fmla="*/ 5 h 14"/>
                <a:gd name="T86" fmla="*/ 25 w 141"/>
                <a:gd name="T87" fmla="*/ 5 h 14"/>
                <a:gd name="T88" fmla="*/ 22 w 141"/>
                <a:gd name="T89" fmla="*/ 4 h 14"/>
                <a:gd name="T90" fmla="*/ 19 w 141"/>
                <a:gd name="T91" fmla="*/ 4 h 14"/>
                <a:gd name="T92" fmla="*/ 16 w 141"/>
                <a:gd name="T93" fmla="*/ 3 h 14"/>
                <a:gd name="T94" fmla="*/ 14 w 141"/>
                <a:gd name="T95" fmla="*/ 3 h 14"/>
                <a:gd name="T96" fmla="*/ 11 w 141"/>
                <a:gd name="T97" fmla="*/ 2 h 14"/>
                <a:gd name="T98" fmla="*/ 8 w 141"/>
                <a:gd name="T99" fmla="*/ 2 h 14"/>
                <a:gd name="T100" fmla="*/ 6 w 141"/>
                <a:gd name="T101" fmla="*/ 2 h 14"/>
                <a:gd name="T102" fmla="*/ 3 w 141"/>
                <a:gd name="T103" fmla="*/ 1 h 14"/>
                <a:gd name="T104" fmla="*/ 0 w 141"/>
                <a:gd name="T10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4">
                  <a:moveTo>
                    <a:pt x="141" y="14"/>
                  </a:moveTo>
                  <a:lnTo>
                    <a:pt x="138" y="14"/>
                  </a:lnTo>
                  <a:lnTo>
                    <a:pt x="135" y="14"/>
                  </a:lnTo>
                  <a:lnTo>
                    <a:pt x="133" y="14"/>
                  </a:lnTo>
                  <a:lnTo>
                    <a:pt x="130" y="14"/>
                  </a:lnTo>
                  <a:lnTo>
                    <a:pt x="127" y="14"/>
                  </a:lnTo>
                  <a:lnTo>
                    <a:pt x="124" y="14"/>
                  </a:lnTo>
                  <a:lnTo>
                    <a:pt x="122" y="14"/>
                  </a:lnTo>
                  <a:lnTo>
                    <a:pt x="119" y="14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111" y="13"/>
                  </a:lnTo>
                  <a:lnTo>
                    <a:pt x="108" y="13"/>
                  </a:lnTo>
                  <a:lnTo>
                    <a:pt x="105" y="13"/>
                  </a:lnTo>
                  <a:lnTo>
                    <a:pt x="103" y="13"/>
                  </a:lnTo>
                  <a:lnTo>
                    <a:pt x="100" y="13"/>
                  </a:lnTo>
                  <a:lnTo>
                    <a:pt x="98" y="13"/>
                  </a:lnTo>
                  <a:lnTo>
                    <a:pt x="95" y="13"/>
                  </a:lnTo>
                  <a:lnTo>
                    <a:pt x="92" y="12"/>
                  </a:lnTo>
                  <a:lnTo>
                    <a:pt x="89" y="12"/>
                  </a:lnTo>
                  <a:lnTo>
                    <a:pt x="87" y="12"/>
                  </a:lnTo>
                  <a:lnTo>
                    <a:pt x="84" y="12"/>
                  </a:lnTo>
                  <a:lnTo>
                    <a:pt x="81" y="11"/>
                  </a:lnTo>
                  <a:lnTo>
                    <a:pt x="79" y="11"/>
                  </a:lnTo>
                  <a:lnTo>
                    <a:pt x="76" y="11"/>
                  </a:lnTo>
                  <a:lnTo>
                    <a:pt x="73" y="11"/>
                  </a:lnTo>
                  <a:lnTo>
                    <a:pt x="70" y="10"/>
                  </a:lnTo>
                  <a:lnTo>
                    <a:pt x="68" y="10"/>
                  </a:lnTo>
                  <a:lnTo>
                    <a:pt x="65" y="10"/>
                  </a:lnTo>
                  <a:lnTo>
                    <a:pt x="62" y="10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4" y="9"/>
                  </a:lnTo>
                  <a:lnTo>
                    <a:pt x="52" y="8"/>
                  </a:lnTo>
                  <a:lnTo>
                    <a:pt x="49" y="8"/>
                  </a:lnTo>
                  <a:lnTo>
                    <a:pt x="46" y="8"/>
                  </a:lnTo>
                  <a:lnTo>
                    <a:pt x="43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5" y="6"/>
                  </a:lnTo>
                  <a:lnTo>
                    <a:pt x="33" y="6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3632" y="3395"/>
              <a:ext cx="124" cy="67"/>
            </a:xfrm>
            <a:custGeom>
              <a:avLst/>
              <a:gdLst>
                <a:gd name="T0" fmla="*/ 124 w 124"/>
                <a:gd name="T1" fmla="*/ 67 h 67"/>
                <a:gd name="T2" fmla="*/ 122 w 124"/>
                <a:gd name="T3" fmla="*/ 66 h 67"/>
                <a:gd name="T4" fmla="*/ 119 w 124"/>
                <a:gd name="T5" fmla="*/ 65 h 67"/>
                <a:gd name="T6" fmla="*/ 117 w 124"/>
                <a:gd name="T7" fmla="*/ 64 h 67"/>
                <a:gd name="T8" fmla="*/ 114 w 124"/>
                <a:gd name="T9" fmla="*/ 63 h 67"/>
                <a:gd name="T10" fmla="*/ 112 w 124"/>
                <a:gd name="T11" fmla="*/ 62 h 67"/>
                <a:gd name="T12" fmla="*/ 109 w 124"/>
                <a:gd name="T13" fmla="*/ 61 h 67"/>
                <a:gd name="T14" fmla="*/ 107 w 124"/>
                <a:gd name="T15" fmla="*/ 60 h 67"/>
                <a:gd name="T16" fmla="*/ 104 w 124"/>
                <a:gd name="T17" fmla="*/ 59 h 67"/>
                <a:gd name="T18" fmla="*/ 102 w 124"/>
                <a:gd name="T19" fmla="*/ 57 h 67"/>
                <a:gd name="T20" fmla="*/ 99 w 124"/>
                <a:gd name="T21" fmla="*/ 56 h 67"/>
                <a:gd name="T22" fmla="*/ 97 w 124"/>
                <a:gd name="T23" fmla="*/ 55 h 67"/>
                <a:gd name="T24" fmla="*/ 94 w 124"/>
                <a:gd name="T25" fmla="*/ 54 h 67"/>
                <a:gd name="T26" fmla="*/ 92 w 124"/>
                <a:gd name="T27" fmla="*/ 53 h 67"/>
                <a:gd name="T28" fmla="*/ 90 w 124"/>
                <a:gd name="T29" fmla="*/ 51 h 67"/>
                <a:gd name="T30" fmla="*/ 87 w 124"/>
                <a:gd name="T31" fmla="*/ 50 h 67"/>
                <a:gd name="T32" fmla="*/ 85 w 124"/>
                <a:gd name="T33" fmla="*/ 49 h 67"/>
                <a:gd name="T34" fmla="*/ 82 w 124"/>
                <a:gd name="T35" fmla="*/ 48 h 67"/>
                <a:gd name="T36" fmla="*/ 80 w 124"/>
                <a:gd name="T37" fmla="*/ 47 h 67"/>
                <a:gd name="T38" fmla="*/ 77 w 124"/>
                <a:gd name="T39" fmla="*/ 45 h 67"/>
                <a:gd name="T40" fmla="*/ 75 w 124"/>
                <a:gd name="T41" fmla="*/ 44 h 67"/>
                <a:gd name="T42" fmla="*/ 73 w 124"/>
                <a:gd name="T43" fmla="*/ 43 h 67"/>
                <a:gd name="T44" fmla="*/ 70 w 124"/>
                <a:gd name="T45" fmla="*/ 42 h 67"/>
                <a:gd name="T46" fmla="*/ 68 w 124"/>
                <a:gd name="T47" fmla="*/ 40 h 67"/>
                <a:gd name="T48" fmla="*/ 65 w 124"/>
                <a:gd name="T49" fmla="*/ 39 h 67"/>
                <a:gd name="T50" fmla="*/ 63 w 124"/>
                <a:gd name="T51" fmla="*/ 38 h 67"/>
                <a:gd name="T52" fmla="*/ 61 w 124"/>
                <a:gd name="T53" fmla="*/ 36 h 67"/>
                <a:gd name="T54" fmla="*/ 58 w 124"/>
                <a:gd name="T55" fmla="*/ 35 h 67"/>
                <a:gd name="T56" fmla="*/ 56 w 124"/>
                <a:gd name="T57" fmla="*/ 34 h 67"/>
                <a:gd name="T58" fmla="*/ 53 w 124"/>
                <a:gd name="T59" fmla="*/ 33 h 67"/>
                <a:gd name="T60" fmla="*/ 51 w 124"/>
                <a:gd name="T61" fmla="*/ 31 h 67"/>
                <a:gd name="T62" fmla="*/ 49 w 124"/>
                <a:gd name="T63" fmla="*/ 30 h 67"/>
                <a:gd name="T64" fmla="*/ 46 w 124"/>
                <a:gd name="T65" fmla="*/ 29 h 67"/>
                <a:gd name="T66" fmla="*/ 44 w 124"/>
                <a:gd name="T67" fmla="*/ 27 h 67"/>
                <a:gd name="T68" fmla="*/ 42 w 124"/>
                <a:gd name="T69" fmla="*/ 26 h 67"/>
                <a:gd name="T70" fmla="*/ 39 w 124"/>
                <a:gd name="T71" fmla="*/ 25 h 67"/>
                <a:gd name="T72" fmla="*/ 37 w 124"/>
                <a:gd name="T73" fmla="*/ 23 h 67"/>
                <a:gd name="T74" fmla="*/ 35 w 124"/>
                <a:gd name="T75" fmla="*/ 22 h 67"/>
                <a:gd name="T76" fmla="*/ 32 w 124"/>
                <a:gd name="T77" fmla="*/ 20 h 67"/>
                <a:gd name="T78" fmla="*/ 30 w 124"/>
                <a:gd name="T79" fmla="*/ 19 h 67"/>
                <a:gd name="T80" fmla="*/ 27 w 124"/>
                <a:gd name="T81" fmla="*/ 18 h 67"/>
                <a:gd name="T82" fmla="*/ 25 w 124"/>
                <a:gd name="T83" fmla="*/ 16 h 67"/>
                <a:gd name="T84" fmla="*/ 23 w 124"/>
                <a:gd name="T85" fmla="*/ 15 h 67"/>
                <a:gd name="T86" fmla="*/ 20 w 124"/>
                <a:gd name="T87" fmla="*/ 13 h 67"/>
                <a:gd name="T88" fmla="*/ 18 w 124"/>
                <a:gd name="T89" fmla="*/ 12 h 67"/>
                <a:gd name="T90" fmla="*/ 16 w 124"/>
                <a:gd name="T91" fmla="*/ 11 h 67"/>
                <a:gd name="T92" fmla="*/ 14 w 124"/>
                <a:gd name="T93" fmla="*/ 9 h 67"/>
                <a:gd name="T94" fmla="*/ 11 w 124"/>
                <a:gd name="T95" fmla="*/ 8 h 67"/>
                <a:gd name="T96" fmla="*/ 9 w 124"/>
                <a:gd name="T97" fmla="*/ 6 h 67"/>
                <a:gd name="T98" fmla="*/ 6 w 124"/>
                <a:gd name="T99" fmla="*/ 5 h 67"/>
                <a:gd name="T100" fmla="*/ 4 w 124"/>
                <a:gd name="T101" fmla="*/ 3 h 67"/>
                <a:gd name="T102" fmla="*/ 2 w 124"/>
                <a:gd name="T103" fmla="*/ 2 h 67"/>
                <a:gd name="T104" fmla="*/ 0 w 124"/>
                <a:gd name="T10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" h="67">
                  <a:moveTo>
                    <a:pt x="124" y="67"/>
                  </a:moveTo>
                  <a:lnTo>
                    <a:pt x="122" y="66"/>
                  </a:lnTo>
                  <a:lnTo>
                    <a:pt x="119" y="65"/>
                  </a:lnTo>
                  <a:lnTo>
                    <a:pt x="117" y="64"/>
                  </a:lnTo>
                  <a:lnTo>
                    <a:pt x="114" y="63"/>
                  </a:lnTo>
                  <a:lnTo>
                    <a:pt x="112" y="62"/>
                  </a:lnTo>
                  <a:lnTo>
                    <a:pt x="109" y="61"/>
                  </a:lnTo>
                  <a:lnTo>
                    <a:pt x="107" y="60"/>
                  </a:lnTo>
                  <a:lnTo>
                    <a:pt x="104" y="59"/>
                  </a:lnTo>
                  <a:lnTo>
                    <a:pt x="102" y="57"/>
                  </a:lnTo>
                  <a:lnTo>
                    <a:pt x="99" y="56"/>
                  </a:lnTo>
                  <a:lnTo>
                    <a:pt x="97" y="55"/>
                  </a:lnTo>
                  <a:lnTo>
                    <a:pt x="94" y="54"/>
                  </a:lnTo>
                  <a:lnTo>
                    <a:pt x="92" y="53"/>
                  </a:lnTo>
                  <a:lnTo>
                    <a:pt x="90" y="51"/>
                  </a:lnTo>
                  <a:lnTo>
                    <a:pt x="87" y="50"/>
                  </a:lnTo>
                  <a:lnTo>
                    <a:pt x="85" y="49"/>
                  </a:lnTo>
                  <a:lnTo>
                    <a:pt x="82" y="48"/>
                  </a:lnTo>
                  <a:lnTo>
                    <a:pt x="80" y="47"/>
                  </a:lnTo>
                  <a:lnTo>
                    <a:pt x="77" y="45"/>
                  </a:lnTo>
                  <a:lnTo>
                    <a:pt x="75" y="44"/>
                  </a:lnTo>
                  <a:lnTo>
                    <a:pt x="73" y="43"/>
                  </a:lnTo>
                  <a:lnTo>
                    <a:pt x="70" y="42"/>
                  </a:lnTo>
                  <a:lnTo>
                    <a:pt x="68" y="40"/>
                  </a:lnTo>
                  <a:lnTo>
                    <a:pt x="65" y="39"/>
                  </a:lnTo>
                  <a:lnTo>
                    <a:pt x="63" y="38"/>
                  </a:lnTo>
                  <a:lnTo>
                    <a:pt x="61" y="36"/>
                  </a:lnTo>
                  <a:lnTo>
                    <a:pt x="58" y="35"/>
                  </a:lnTo>
                  <a:lnTo>
                    <a:pt x="56" y="34"/>
                  </a:lnTo>
                  <a:lnTo>
                    <a:pt x="53" y="33"/>
                  </a:lnTo>
                  <a:lnTo>
                    <a:pt x="51" y="31"/>
                  </a:lnTo>
                  <a:lnTo>
                    <a:pt x="49" y="30"/>
                  </a:lnTo>
                  <a:lnTo>
                    <a:pt x="46" y="29"/>
                  </a:lnTo>
                  <a:lnTo>
                    <a:pt x="44" y="27"/>
                  </a:lnTo>
                  <a:lnTo>
                    <a:pt x="42" y="26"/>
                  </a:lnTo>
                  <a:lnTo>
                    <a:pt x="39" y="25"/>
                  </a:lnTo>
                  <a:lnTo>
                    <a:pt x="37" y="23"/>
                  </a:lnTo>
                  <a:lnTo>
                    <a:pt x="35" y="22"/>
                  </a:lnTo>
                  <a:lnTo>
                    <a:pt x="32" y="20"/>
                  </a:lnTo>
                  <a:lnTo>
                    <a:pt x="30" y="19"/>
                  </a:lnTo>
                  <a:lnTo>
                    <a:pt x="27" y="18"/>
                  </a:lnTo>
                  <a:lnTo>
                    <a:pt x="25" y="16"/>
                  </a:lnTo>
                  <a:lnTo>
                    <a:pt x="23" y="15"/>
                  </a:lnTo>
                  <a:lnTo>
                    <a:pt x="20" y="13"/>
                  </a:lnTo>
                  <a:lnTo>
                    <a:pt x="18" y="12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1" y="8"/>
                  </a:lnTo>
                  <a:lnTo>
                    <a:pt x="9" y="6"/>
                  </a:lnTo>
                  <a:lnTo>
                    <a:pt x="6" y="5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3389" y="3158"/>
              <a:ext cx="90" cy="110"/>
            </a:xfrm>
            <a:custGeom>
              <a:avLst/>
              <a:gdLst>
                <a:gd name="T0" fmla="*/ 90 w 90"/>
                <a:gd name="T1" fmla="*/ 110 h 110"/>
                <a:gd name="T2" fmla="*/ 88 w 90"/>
                <a:gd name="T3" fmla="*/ 108 h 110"/>
                <a:gd name="T4" fmla="*/ 86 w 90"/>
                <a:gd name="T5" fmla="*/ 106 h 110"/>
                <a:gd name="T6" fmla="*/ 84 w 90"/>
                <a:gd name="T7" fmla="*/ 105 h 110"/>
                <a:gd name="T8" fmla="*/ 82 w 90"/>
                <a:gd name="T9" fmla="*/ 102 h 110"/>
                <a:gd name="T10" fmla="*/ 80 w 90"/>
                <a:gd name="T11" fmla="*/ 100 h 110"/>
                <a:gd name="T12" fmla="*/ 78 w 90"/>
                <a:gd name="T13" fmla="*/ 98 h 110"/>
                <a:gd name="T14" fmla="*/ 77 w 90"/>
                <a:gd name="T15" fmla="*/ 96 h 110"/>
                <a:gd name="T16" fmla="*/ 75 w 90"/>
                <a:gd name="T17" fmla="*/ 94 h 110"/>
                <a:gd name="T18" fmla="*/ 73 w 90"/>
                <a:gd name="T19" fmla="*/ 92 h 110"/>
                <a:gd name="T20" fmla="*/ 71 w 90"/>
                <a:gd name="T21" fmla="*/ 90 h 110"/>
                <a:gd name="T22" fmla="*/ 69 w 90"/>
                <a:gd name="T23" fmla="*/ 88 h 110"/>
                <a:gd name="T24" fmla="*/ 68 w 90"/>
                <a:gd name="T25" fmla="*/ 86 h 110"/>
                <a:gd name="T26" fmla="*/ 66 w 90"/>
                <a:gd name="T27" fmla="*/ 84 h 110"/>
                <a:gd name="T28" fmla="*/ 64 w 90"/>
                <a:gd name="T29" fmla="*/ 82 h 110"/>
                <a:gd name="T30" fmla="*/ 62 w 90"/>
                <a:gd name="T31" fmla="*/ 80 h 110"/>
                <a:gd name="T32" fmla="*/ 60 w 90"/>
                <a:gd name="T33" fmla="*/ 78 h 110"/>
                <a:gd name="T34" fmla="*/ 58 w 90"/>
                <a:gd name="T35" fmla="*/ 76 h 110"/>
                <a:gd name="T36" fmla="*/ 57 w 90"/>
                <a:gd name="T37" fmla="*/ 74 h 110"/>
                <a:gd name="T38" fmla="*/ 55 w 90"/>
                <a:gd name="T39" fmla="*/ 72 h 110"/>
                <a:gd name="T40" fmla="*/ 53 w 90"/>
                <a:gd name="T41" fmla="*/ 70 h 110"/>
                <a:gd name="T42" fmla="*/ 51 w 90"/>
                <a:gd name="T43" fmla="*/ 68 h 110"/>
                <a:gd name="T44" fmla="*/ 50 w 90"/>
                <a:gd name="T45" fmla="*/ 65 h 110"/>
                <a:gd name="T46" fmla="*/ 48 w 90"/>
                <a:gd name="T47" fmla="*/ 63 h 110"/>
                <a:gd name="T48" fmla="*/ 46 w 90"/>
                <a:gd name="T49" fmla="*/ 61 h 110"/>
                <a:gd name="T50" fmla="*/ 44 w 90"/>
                <a:gd name="T51" fmla="*/ 59 h 110"/>
                <a:gd name="T52" fmla="*/ 43 w 90"/>
                <a:gd name="T53" fmla="*/ 57 h 110"/>
                <a:gd name="T54" fmla="*/ 41 w 90"/>
                <a:gd name="T55" fmla="*/ 55 h 110"/>
                <a:gd name="T56" fmla="*/ 39 w 90"/>
                <a:gd name="T57" fmla="*/ 53 h 110"/>
                <a:gd name="T58" fmla="*/ 38 w 90"/>
                <a:gd name="T59" fmla="*/ 51 h 110"/>
                <a:gd name="T60" fmla="*/ 36 w 90"/>
                <a:gd name="T61" fmla="*/ 48 h 110"/>
                <a:gd name="T62" fmla="*/ 34 w 90"/>
                <a:gd name="T63" fmla="*/ 46 h 110"/>
                <a:gd name="T64" fmla="*/ 33 w 90"/>
                <a:gd name="T65" fmla="*/ 44 h 110"/>
                <a:gd name="T66" fmla="*/ 31 w 90"/>
                <a:gd name="T67" fmla="*/ 42 h 110"/>
                <a:gd name="T68" fmla="*/ 29 w 90"/>
                <a:gd name="T69" fmla="*/ 40 h 110"/>
                <a:gd name="T70" fmla="*/ 27 w 90"/>
                <a:gd name="T71" fmla="*/ 38 h 110"/>
                <a:gd name="T72" fmla="*/ 26 w 90"/>
                <a:gd name="T73" fmla="*/ 36 h 110"/>
                <a:gd name="T74" fmla="*/ 24 w 90"/>
                <a:gd name="T75" fmla="*/ 33 h 110"/>
                <a:gd name="T76" fmla="*/ 22 w 90"/>
                <a:gd name="T77" fmla="*/ 31 h 110"/>
                <a:gd name="T78" fmla="*/ 21 w 90"/>
                <a:gd name="T79" fmla="*/ 29 h 110"/>
                <a:gd name="T80" fmla="*/ 19 w 90"/>
                <a:gd name="T81" fmla="*/ 27 h 110"/>
                <a:gd name="T82" fmla="*/ 17 w 90"/>
                <a:gd name="T83" fmla="*/ 25 h 110"/>
                <a:gd name="T84" fmla="*/ 16 w 90"/>
                <a:gd name="T85" fmla="*/ 22 h 110"/>
                <a:gd name="T86" fmla="*/ 14 w 90"/>
                <a:gd name="T87" fmla="*/ 20 h 110"/>
                <a:gd name="T88" fmla="*/ 13 w 90"/>
                <a:gd name="T89" fmla="*/ 18 h 110"/>
                <a:gd name="T90" fmla="*/ 11 w 90"/>
                <a:gd name="T91" fmla="*/ 16 h 110"/>
                <a:gd name="T92" fmla="*/ 10 w 90"/>
                <a:gd name="T93" fmla="*/ 14 h 110"/>
                <a:gd name="T94" fmla="*/ 8 w 90"/>
                <a:gd name="T95" fmla="*/ 11 h 110"/>
                <a:gd name="T96" fmla="*/ 6 w 90"/>
                <a:gd name="T97" fmla="*/ 9 h 110"/>
                <a:gd name="T98" fmla="*/ 5 w 90"/>
                <a:gd name="T99" fmla="*/ 7 h 110"/>
                <a:gd name="T100" fmla="*/ 3 w 90"/>
                <a:gd name="T101" fmla="*/ 4 h 110"/>
                <a:gd name="T102" fmla="*/ 2 w 90"/>
                <a:gd name="T103" fmla="*/ 2 h 110"/>
                <a:gd name="T104" fmla="*/ 0 w 90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110">
                  <a:moveTo>
                    <a:pt x="90" y="110"/>
                  </a:moveTo>
                  <a:lnTo>
                    <a:pt x="88" y="108"/>
                  </a:lnTo>
                  <a:lnTo>
                    <a:pt x="86" y="106"/>
                  </a:lnTo>
                  <a:lnTo>
                    <a:pt x="84" y="105"/>
                  </a:lnTo>
                  <a:lnTo>
                    <a:pt x="82" y="102"/>
                  </a:lnTo>
                  <a:lnTo>
                    <a:pt x="80" y="100"/>
                  </a:lnTo>
                  <a:lnTo>
                    <a:pt x="78" y="98"/>
                  </a:lnTo>
                  <a:lnTo>
                    <a:pt x="77" y="96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1" y="90"/>
                  </a:lnTo>
                  <a:lnTo>
                    <a:pt x="69" y="88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2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58" y="76"/>
                  </a:lnTo>
                  <a:lnTo>
                    <a:pt x="57" y="74"/>
                  </a:lnTo>
                  <a:lnTo>
                    <a:pt x="55" y="72"/>
                  </a:lnTo>
                  <a:lnTo>
                    <a:pt x="53" y="70"/>
                  </a:lnTo>
                  <a:lnTo>
                    <a:pt x="51" y="68"/>
                  </a:lnTo>
                  <a:lnTo>
                    <a:pt x="50" y="65"/>
                  </a:lnTo>
                  <a:lnTo>
                    <a:pt x="48" y="63"/>
                  </a:lnTo>
                  <a:lnTo>
                    <a:pt x="46" y="61"/>
                  </a:lnTo>
                  <a:lnTo>
                    <a:pt x="44" y="59"/>
                  </a:lnTo>
                  <a:lnTo>
                    <a:pt x="43" y="57"/>
                  </a:lnTo>
                  <a:lnTo>
                    <a:pt x="41" y="55"/>
                  </a:lnTo>
                  <a:lnTo>
                    <a:pt x="39" y="53"/>
                  </a:lnTo>
                  <a:lnTo>
                    <a:pt x="38" y="51"/>
                  </a:lnTo>
                  <a:lnTo>
                    <a:pt x="36" y="48"/>
                  </a:lnTo>
                  <a:lnTo>
                    <a:pt x="34" y="46"/>
                  </a:lnTo>
                  <a:lnTo>
                    <a:pt x="33" y="44"/>
                  </a:lnTo>
                  <a:lnTo>
                    <a:pt x="31" y="42"/>
                  </a:lnTo>
                  <a:lnTo>
                    <a:pt x="29" y="40"/>
                  </a:lnTo>
                  <a:lnTo>
                    <a:pt x="27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9" y="27"/>
                  </a:lnTo>
                  <a:lnTo>
                    <a:pt x="17" y="25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10" y="14"/>
                  </a:lnTo>
                  <a:lnTo>
                    <a:pt x="8" y="11"/>
                  </a:lnTo>
                  <a:lnTo>
                    <a:pt x="6" y="9"/>
                  </a:lnTo>
                  <a:lnTo>
                    <a:pt x="5" y="7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3255" y="2845"/>
              <a:ext cx="41" cy="136"/>
            </a:xfrm>
            <a:custGeom>
              <a:avLst/>
              <a:gdLst>
                <a:gd name="T0" fmla="*/ 41 w 41"/>
                <a:gd name="T1" fmla="*/ 136 h 136"/>
                <a:gd name="T2" fmla="*/ 40 w 41"/>
                <a:gd name="T3" fmla="*/ 134 h 136"/>
                <a:gd name="T4" fmla="*/ 39 w 41"/>
                <a:gd name="T5" fmla="*/ 131 h 136"/>
                <a:gd name="T6" fmla="*/ 38 w 41"/>
                <a:gd name="T7" fmla="*/ 129 h 136"/>
                <a:gd name="T8" fmla="*/ 37 w 41"/>
                <a:gd name="T9" fmla="*/ 126 h 136"/>
                <a:gd name="T10" fmla="*/ 36 w 41"/>
                <a:gd name="T11" fmla="*/ 124 h 136"/>
                <a:gd name="T12" fmla="*/ 35 w 41"/>
                <a:gd name="T13" fmla="*/ 121 h 136"/>
                <a:gd name="T14" fmla="*/ 34 w 41"/>
                <a:gd name="T15" fmla="*/ 118 h 136"/>
                <a:gd name="T16" fmla="*/ 33 w 41"/>
                <a:gd name="T17" fmla="*/ 116 h 136"/>
                <a:gd name="T18" fmla="*/ 32 w 41"/>
                <a:gd name="T19" fmla="*/ 113 h 136"/>
                <a:gd name="T20" fmla="*/ 31 w 41"/>
                <a:gd name="T21" fmla="*/ 111 h 136"/>
                <a:gd name="T22" fmla="*/ 30 w 41"/>
                <a:gd name="T23" fmla="*/ 108 h 136"/>
                <a:gd name="T24" fmla="*/ 29 w 41"/>
                <a:gd name="T25" fmla="*/ 105 h 136"/>
                <a:gd name="T26" fmla="*/ 28 w 41"/>
                <a:gd name="T27" fmla="*/ 103 h 136"/>
                <a:gd name="T28" fmla="*/ 28 w 41"/>
                <a:gd name="T29" fmla="*/ 100 h 136"/>
                <a:gd name="T30" fmla="*/ 27 w 41"/>
                <a:gd name="T31" fmla="*/ 98 h 136"/>
                <a:gd name="T32" fmla="*/ 26 w 41"/>
                <a:gd name="T33" fmla="*/ 95 h 136"/>
                <a:gd name="T34" fmla="*/ 25 w 41"/>
                <a:gd name="T35" fmla="*/ 92 h 136"/>
                <a:gd name="T36" fmla="*/ 24 w 41"/>
                <a:gd name="T37" fmla="*/ 90 h 136"/>
                <a:gd name="T38" fmla="*/ 23 w 41"/>
                <a:gd name="T39" fmla="*/ 87 h 136"/>
                <a:gd name="T40" fmla="*/ 22 w 41"/>
                <a:gd name="T41" fmla="*/ 85 h 136"/>
                <a:gd name="T42" fmla="*/ 21 w 41"/>
                <a:gd name="T43" fmla="*/ 82 h 136"/>
                <a:gd name="T44" fmla="*/ 21 w 41"/>
                <a:gd name="T45" fmla="*/ 79 h 136"/>
                <a:gd name="T46" fmla="*/ 20 w 41"/>
                <a:gd name="T47" fmla="*/ 77 h 136"/>
                <a:gd name="T48" fmla="*/ 19 w 41"/>
                <a:gd name="T49" fmla="*/ 74 h 136"/>
                <a:gd name="T50" fmla="*/ 18 w 41"/>
                <a:gd name="T51" fmla="*/ 72 h 136"/>
                <a:gd name="T52" fmla="*/ 18 w 41"/>
                <a:gd name="T53" fmla="*/ 69 h 136"/>
                <a:gd name="T54" fmla="*/ 17 w 41"/>
                <a:gd name="T55" fmla="*/ 66 h 136"/>
                <a:gd name="T56" fmla="*/ 16 w 41"/>
                <a:gd name="T57" fmla="*/ 64 h 136"/>
                <a:gd name="T58" fmla="*/ 15 w 41"/>
                <a:gd name="T59" fmla="*/ 61 h 136"/>
                <a:gd name="T60" fmla="*/ 14 w 41"/>
                <a:gd name="T61" fmla="*/ 58 h 136"/>
                <a:gd name="T62" fmla="*/ 14 w 41"/>
                <a:gd name="T63" fmla="*/ 56 h 136"/>
                <a:gd name="T64" fmla="*/ 13 w 41"/>
                <a:gd name="T65" fmla="*/ 53 h 136"/>
                <a:gd name="T66" fmla="*/ 12 w 41"/>
                <a:gd name="T67" fmla="*/ 50 h 136"/>
                <a:gd name="T68" fmla="*/ 12 w 41"/>
                <a:gd name="T69" fmla="*/ 48 h 136"/>
                <a:gd name="T70" fmla="*/ 11 w 41"/>
                <a:gd name="T71" fmla="*/ 45 h 136"/>
                <a:gd name="T72" fmla="*/ 10 w 41"/>
                <a:gd name="T73" fmla="*/ 42 h 136"/>
                <a:gd name="T74" fmla="*/ 9 w 41"/>
                <a:gd name="T75" fmla="*/ 40 h 136"/>
                <a:gd name="T76" fmla="*/ 9 w 41"/>
                <a:gd name="T77" fmla="*/ 37 h 136"/>
                <a:gd name="T78" fmla="*/ 8 w 41"/>
                <a:gd name="T79" fmla="*/ 34 h 136"/>
                <a:gd name="T80" fmla="*/ 7 w 41"/>
                <a:gd name="T81" fmla="*/ 32 h 136"/>
                <a:gd name="T82" fmla="*/ 7 w 41"/>
                <a:gd name="T83" fmla="*/ 29 h 136"/>
                <a:gd name="T84" fmla="*/ 6 w 41"/>
                <a:gd name="T85" fmla="*/ 26 h 136"/>
                <a:gd name="T86" fmla="*/ 5 w 41"/>
                <a:gd name="T87" fmla="*/ 24 h 136"/>
                <a:gd name="T88" fmla="*/ 5 w 41"/>
                <a:gd name="T89" fmla="*/ 21 h 136"/>
                <a:gd name="T90" fmla="*/ 4 w 41"/>
                <a:gd name="T91" fmla="*/ 19 h 136"/>
                <a:gd name="T92" fmla="*/ 3 w 41"/>
                <a:gd name="T93" fmla="*/ 16 h 136"/>
                <a:gd name="T94" fmla="*/ 3 w 41"/>
                <a:gd name="T95" fmla="*/ 13 h 136"/>
                <a:gd name="T96" fmla="*/ 2 w 41"/>
                <a:gd name="T97" fmla="*/ 11 h 136"/>
                <a:gd name="T98" fmla="*/ 1 w 41"/>
                <a:gd name="T99" fmla="*/ 8 h 136"/>
                <a:gd name="T100" fmla="*/ 1 w 41"/>
                <a:gd name="T101" fmla="*/ 5 h 136"/>
                <a:gd name="T102" fmla="*/ 0 w 41"/>
                <a:gd name="T103" fmla="*/ 2 h 136"/>
                <a:gd name="T104" fmla="*/ 0 w 41"/>
                <a:gd name="T10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" h="136">
                  <a:moveTo>
                    <a:pt x="41" y="136"/>
                  </a:moveTo>
                  <a:lnTo>
                    <a:pt x="40" y="134"/>
                  </a:lnTo>
                  <a:lnTo>
                    <a:pt x="39" y="131"/>
                  </a:lnTo>
                  <a:lnTo>
                    <a:pt x="38" y="129"/>
                  </a:lnTo>
                  <a:lnTo>
                    <a:pt x="37" y="126"/>
                  </a:lnTo>
                  <a:lnTo>
                    <a:pt x="36" y="124"/>
                  </a:lnTo>
                  <a:lnTo>
                    <a:pt x="35" y="121"/>
                  </a:lnTo>
                  <a:lnTo>
                    <a:pt x="34" y="118"/>
                  </a:lnTo>
                  <a:lnTo>
                    <a:pt x="33" y="116"/>
                  </a:lnTo>
                  <a:lnTo>
                    <a:pt x="32" y="113"/>
                  </a:lnTo>
                  <a:lnTo>
                    <a:pt x="31" y="111"/>
                  </a:lnTo>
                  <a:lnTo>
                    <a:pt x="30" y="108"/>
                  </a:lnTo>
                  <a:lnTo>
                    <a:pt x="29" y="105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7" y="98"/>
                  </a:lnTo>
                  <a:lnTo>
                    <a:pt x="26" y="95"/>
                  </a:lnTo>
                  <a:lnTo>
                    <a:pt x="25" y="92"/>
                  </a:lnTo>
                  <a:lnTo>
                    <a:pt x="24" y="90"/>
                  </a:lnTo>
                  <a:lnTo>
                    <a:pt x="23" y="87"/>
                  </a:lnTo>
                  <a:lnTo>
                    <a:pt x="22" y="85"/>
                  </a:lnTo>
                  <a:lnTo>
                    <a:pt x="21" y="82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19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7" y="66"/>
                  </a:lnTo>
                  <a:lnTo>
                    <a:pt x="16" y="64"/>
                  </a:lnTo>
                  <a:lnTo>
                    <a:pt x="15" y="61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3" y="53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5"/>
                  </a:lnTo>
                  <a:lnTo>
                    <a:pt x="10" y="42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8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6" y="26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4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3235" y="2503"/>
              <a:ext cx="14" cy="142"/>
            </a:xfrm>
            <a:custGeom>
              <a:avLst/>
              <a:gdLst>
                <a:gd name="T0" fmla="*/ 0 w 14"/>
                <a:gd name="T1" fmla="*/ 142 h 142"/>
                <a:gd name="T2" fmla="*/ 0 w 14"/>
                <a:gd name="T3" fmla="*/ 140 h 142"/>
                <a:gd name="T4" fmla="*/ 0 w 14"/>
                <a:gd name="T5" fmla="*/ 137 h 142"/>
                <a:gd name="T6" fmla="*/ 0 w 14"/>
                <a:gd name="T7" fmla="*/ 134 h 142"/>
                <a:gd name="T8" fmla="*/ 1 w 14"/>
                <a:gd name="T9" fmla="*/ 131 h 142"/>
                <a:gd name="T10" fmla="*/ 1 w 14"/>
                <a:gd name="T11" fmla="*/ 129 h 142"/>
                <a:gd name="T12" fmla="*/ 1 w 14"/>
                <a:gd name="T13" fmla="*/ 126 h 142"/>
                <a:gd name="T14" fmla="*/ 1 w 14"/>
                <a:gd name="T15" fmla="*/ 123 h 142"/>
                <a:gd name="T16" fmla="*/ 1 w 14"/>
                <a:gd name="T17" fmla="*/ 120 h 142"/>
                <a:gd name="T18" fmla="*/ 1 w 14"/>
                <a:gd name="T19" fmla="*/ 118 h 142"/>
                <a:gd name="T20" fmla="*/ 1 w 14"/>
                <a:gd name="T21" fmla="*/ 115 h 142"/>
                <a:gd name="T22" fmla="*/ 1 w 14"/>
                <a:gd name="T23" fmla="*/ 112 h 142"/>
                <a:gd name="T24" fmla="*/ 1 w 14"/>
                <a:gd name="T25" fmla="*/ 109 h 142"/>
                <a:gd name="T26" fmla="*/ 1 w 14"/>
                <a:gd name="T27" fmla="*/ 107 h 142"/>
                <a:gd name="T28" fmla="*/ 2 w 14"/>
                <a:gd name="T29" fmla="*/ 104 h 142"/>
                <a:gd name="T30" fmla="*/ 2 w 14"/>
                <a:gd name="T31" fmla="*/ 101 h 142"/>
                <a:gd name="T32" fmla="*/ 2 w 14"/>
                <a:gd name="T33" fmla="*/ 98 h 142"/>
                <a:gd name="T34" fmla="*/ 2 w 14"/>
                <a:gd name="T35" fmla="*/ 96 h 142"/>
                <a:gd name="T36" fmla="*/ 2 w 14"/>
                <a:gd name="T37" fmla="*/ 93 h 142"/>
                <a:gd name="T38" fmla="*/ 2 w 14"/>
                <a:gd name="T39" fmla="*/ 90 h 142"/>
                <a:gd name="T40" fmla="*/ 3 w 14"/>
                <a:gd name="T41" fmla="*/ 87 h 142"/>
                <a:gd name="T42" fmla="*/ 3 w 14"/>
                <a:gd name="T43" fmla="*/ 85 h 142"/>
                <a:gd name="T44" fmla="*/ 3 w 14"/>
                <a:gd name="T45" fmla="*/ 82 h 142"/>
                <a:gd name="T46" fmla="*/ 4 w 14"/>
                <a:gd name="T47" fmla="*/ 79 h 142"/>
                <a:gd name="T48" fmla="*/ 4 w 14"/>
                <a:gd name="T49" fmla="*/ 76 h 142"/>
                <a:gd name="T50" fmla="*/ 4 w 14"/>
                <a:gd name="T51" fmla="*/ 74 h 142"/>
                <a:gd name="T52" fmla="*/ 4 w 14"/>
                <a:gd name="T53" fmla="*/ 71 h 142"/>
                <a:gd name="T54" fmla="*/ 4 w 14"/>
                <a:gd name="T55" fmla="*/ 68 h 142"/>
                <a:gd name="T56" fmla="*/ 5 w 14"/>
                <a:gd name="T57" fmla="*/ 65 h 142"/>
                <a:gd name="T58" fmla="*/ 5 w 14"/>
                <a:gd name="T59" fmla="*/ 63 h 142"/>
                <a:gd name="T60" fmla="*/ 5 w 14"/>
                <a:gd name="T61" fmla="*/ 60 h 142"/>
                <a:gd name="T62" fmla="*/ 6 w 14"/>
                <a:gd name="T63" fmla="*/ 57 h 142"/>
                <a:gd name="T64" fmla="*/ 6 w 14"/>
                <a:gd name="T65" fmla="*/ 55 h 142"/>
                <a:gd name="T66" fmla="*/ 6 w 14"/>
                <a:gd name="T67" fmla="*/ 52 h 142"/>
                <a:gd name="T68" fmla="*/ 7 w 14"/>
                <a:gd name="T69" fmla="*/ 49 h 142"/>
                <a:gd name="T70" fmla="*/ 7 w 14"/>
                <a:gd name="T71" fmla="*/ 46 h 142"/>
                <a:gd name="T72" fmla="*/ 7 w 14"/>
                <a:gd name="T73" fmla="*/ 44 h 142"/>
                <a:gd name="T74" fmla="*/ 8 w 14"/>
                <a:gd name="T75" fmla="*/ 41 h 142"/>
                <a:gd name="T76" fmla="*/ 8 w 14"/>
                <a:gd name="T77" fmla="*/ 38 h 142"/>
                <a:gd name="T78" fmla="*/ 8 w 14"/>
                <a:gd name="T79" fmla="*/ 35 h 142"/>
                <a:gd name="T80" fmla="*/ 9 w 14"/>
                <a:gd name="T81" fmla="*/ 33 h 142"/>
                <a:gd name="T82" fmla="*/ 9 w 14"/>
                <a:gd name="T83" fmla="*/ 30 h 142"/>
                <a:gd name="T84" fmla="*/ 10 w 14"/>
                <a:gd name="T85" fmla="*/ 27 h 142"/>
                <a:gd name="T86" fmla="*/ 10 w 14"/>
                <a:gd name="T87" fmla="*/ 25 h 142"/>
                <a:gd name="T88" fmla="*/ 10 w 14"/>
                <a:gd name="T89" fmla="*/ 22 h 142"/>
                <a:gd name="T90" fmla="*/ 11 w 14"/>
                <a:gd name="T91" fmla="*/ 19 h 142"/>
                <a:gd name="T92" fmla="*/ 11 w 14"/>
                <a:gd name="T93" fmla="*/ 17 h 142"/>
                <a:gd name="T94" fmla="*/ 12 w 14"/>
                <a:gd name="T95" fmla="*/ 14 h 142"/>
                <a:gd name="T96" fmla="*/ 12 w 14"/>
                <a:gd name="T97" fmla="*/ 11 h 142"/>
                <a:gd name="T98" fmla="*/ 13 w 14"/>
                <a:gd name="T99" fmla="*/ 8 h 142"/>
                <a:gd name="T100" fmla="*/ 13 w 14"/>
                <a:gd name="T101" fmla="*/ 6 h 142"/>
                <a:gd name="T102" fmla="*/ 13 w 14"/>
                <a:gd name="T103" fmla="*/ 3 h 142"/>
                <a:gd name="T104" fmla="*/ 14 w 14"/>
                <a:gd name="T10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" h="142">
                  <a:moveTo>
                    <a:pt x="0" y="142"/>
                  </a:moveTo>
                  <a:lnTo>
                    <a:pt x="0" y="140"/>
                  </a:lnTo>
                  <a:lnTo>
                    <a:pt x="0" y="137"/>
                  </a:lnTo>
                  <a:lnTo>
                    <a:pt x="0" y="134"/>
                  </a:lnTo>
                  <a:lnTo>
                    <a:pt x="1" y="131"/>
                  </a:lnTo>
                  <a:lnTo>
                    <a:pt x="1" y="129"/>
                  </a:lnTo>
                  <a:lnTo>
                    <a:pt x="1" y="126"/>
                  </a:lnTo>
                  <a:lnTo>
                    <a:pt x="1" y="123"/>
                  </a:lnTo>
                  <a:lnTo>
                    <a:pt x="1" y="120"/>
                  </a:lnTo>
                  <a:lnTo>
                    <a:pt x="1" y="118"/>
                  </a:lnTo>
                  <a:lnTo>
                    <a:pt x="1" y="115"/>
                  </a:lnTo>
                  <a:lnTo>
                    <a:pt x="1" y="112"/>
                  </a:lnTo>
                  <a:lnTo>
                    <a:pt x="1" y="109"/>
                  </a:lnTo>
                  <a:lnTo>
                    <a:pt x="1" y="107"/>
                  </a:lnTo>
                  <a:lnTo>
                    <a:pt x="2" y="104"/>
                  </a:lnTo>
                  <a:lnTo>
                    <a:pt x="2" y="101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90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2"/>
                  </a:lnTo>
                  <a:lnTo>
                    <a:pt x="4" y="79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5" y="65"/>
                  </a:lnTo>
                  <a:lnTo>
                    <a:pt x="5" y="63"/>
                  </a:lnTo>
                  <a:lnTo>
                    <a:pt x="5" y="60"/>
                  </a:lnTo>
                  <a:lnTo>
                    <a:pt x="6" y="57"/>
                  </a:lnTo>
                  <a:lnTo>
                    <a:pt x="6" y="55"/>
                  </a:lnTo>
                  <a:lnTo>
                    <a:pt x="6" y="52"/>
                  </a:lnTo>
                  <a:lnTo>
                    <a:pt x="7" y="49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9" y="33"/>
                  </a:lnTo>
                  <a:lnTo>
                    <a:pt x="9" y="30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14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3306" y="2185"/>
              <a:ext cx="67" cy="127"/>
            </a:xfrm>
            <a:custGeom>
              <a:avLst/>
              <a:gdLst>
                <a:gd name="T0" fmla="*/ 0 w 67"/>
                <a:gd name="T1" fmla="*/ 127 h 127"/>
                <a:gd name="T2" fmla="*/ 1 w 67"/>
                <a:gd name="T3" fmla="*/ 124 h 127"/>
                <a:gd name="T4" fmla="*/ 2 w 67"/>
                <a:gd name="T5" fmla="*/ 121 h 127"/>
                <a:gd name="T6" fmla="*/ 3 w 67"/>
                <a:gd name="T7" fmla="*/ 119 h 127"/>
                <a:gd name="T8" fmla="*/ 5 w 67"/>
                <a:gd name="T9" fmla="*/ 116 h 127"/>
                <a:gd name="T10" fmla="*/ 6 w 67"/>
                <a:gd name="T11" fmla="*/ 114 h 127"/>
                <a:gd name="T12" fmla="*/ 7 w 67"/>
                <a:gd name="T13" fmla="*/ 111 h 127"/>
                <a:gd name="T14" fmla="*/ 8 w 67"/>
                <a:gd name="T15" fmla="*/ 109 h 127"/>
                <a:gd name="T16" fmla="*/ 9 w 67"/>
                <a:gd name="T17" fmla="*/ 107 h 127"/>
                <a:gd name="T18" fmla="*/ 10 w 67"/>
                <a:gd name="T19" fmla="*/ 104 h 127"/>
                <a:gd name="T20" fmla="*/ 11 w 67"/>
                <a:gd name="T21" fmla="*/ 101 h 127"/>
                <a:gd name="T22" fmla="*/ 13 w 67"/>
                <a:gd name="T23" fmla="*/ 99 h 127"/>
                <a:gd name="T24" fmla="*/ 14 w 67"/>
                <a:gd name="T25" fmla="*/ 96 h 127"/>
                <a:gd name="T26" fmla="*/ 15 w 67"/>
                <a:gd name="T27" fmla="*/ 94 h 127"/>
                <a:gd name="T28" fmla="*/ 16 w 67"/>
                <a:gd name="T29" fmla="*/ 91 h 127"/>
                <a:gd name="T30" fmla="*/ 17 w 67"/>
                <a:gd name="T31" fmla="*/ 89 h 127"/>
                <a:gd name="T32" fmla="*/ 18 w 67"/>
                <a:gd name="T33" fmla="*/ 86 h 127"/>
                <a:gd name="T34" fmla="*/ 20 w 67"/>
                <a:gd name="T35" fmla="*/ 84 h 127"/>
                <a:gd name="T36" fmla="*/ 21 w 67"/>
                <a:gd name="T37" fmla="*/ 82 h 127"/>
                <a:gd name="T38" fmla="*/ 22 w 67"/>
                <a:gd name="T39" fmla="*/ 79 h 127"/>
                <a:gd name="T40" fmla="*/ 23 w 67"/>
                <a:gd name="T41" fmla="*/ 77 h 127"/>
                <a:gd name="T42" fmla="*/ 25 w 67"/>
                <a:gd name="T43" fmla="*/ 74 h 127"/>
                <a:gd name="T44" fmla="*/ 26 w 67"/>
                <a:gd name="T45" fmla="*/ 72 h 127"/>
                <a:gd name="T46" fmla="*/ 27 w 67"/>
                <a:gd name="T47" fmla="*/ 69 h 127"/>
                <a:gd name="T48" fmla="*/ 28 w 67"/>
                <a:gd name="T49" fmla="*/ 67 h 127"/>
                <a:gd name="T50" fmla="*/ 30 w 67"/>
                <a:gd name="T51" fmla="*/ 64 h 127"/>
                <a:gd name="T52" fmla="*/ 31 w 67"/>
                <a:gd name="T53" fmla="*/ 62 h 127"/>
                <a:gd name="T54" fmla="*/ 32 w 67"/>
                <a:gd name="T55" fmla="*/ 60 h 127"/>
                <a:gd name="T56" fmla="*/ 33 w 67"/>
                <a:gd name="T57" fmla="*/ 57 h 127"/>
                <a:gd name="T58" fmla="*/ 35 w 67"/>
                <a:gd name="T59" fmla="*/ 55 h 127"/>
                <a:gd name="T60" fmla="*/ 36 w 67"/>
                <a:gd name="T61" fmla="*/ 52 h 127"/>
                <a:gd name="T62" fmla="*/ 37 w 67"/>
                <a:gd name="T63" fmla="*/ 50 h 127"/>
                <a:gd name="T64" fmla="*/ 39 w 67"/>
                <a:gd name="T65" fmla="*/ 48 h 127"/>
                <a:gd name="T66" fmla="*/ 40 w 67"/>
                <a:gd name="T67" fmla="*/ 45 h 127"/>
                <a:gd name="T68" fmla="*/ 41 w 67"/>
                <a:gd name="T69" fmla="*/ 43 h 127"/>
                <a:gd name="T70" fmla="*/ 43 w 67"/>
                <a:gd name="T71" fmla="*/ 41 h 127"/>
                <a:gd name="T72" fmla="*/ 44 w 67"/>
                <a:gd name="T73" fmla="*/ 38 h 127"/>
                <a:gd name="T74" fmla="*/ 45 w 67"/>
                <a:gd name="T75" fmla="*/ 36 h 127"/>
                <a:gd name="T76" fmla="*/ 47 w 67"/>
                <a:gd name="T77" fmla="*/ 33 h 127"/>
                <a:gd name="T78" fmla="*/ 48 w 67"/>
                <a:gd name="T79" fmla="*/ 31 h 127"/>
                <a:gd name="T80" fmla="*/ 49 w 67"/>
                <a:gd name="T81" fmla="*/ 28 h 127"/>
                <a:gd name="T82" fmla="*/ 51 w 67"/>
                <a:gd name="T83" fmla="*/ 26 h 127"/>
                <a:gd name="T84" fmla="*/ 52 w 67"/>
                <a:gd name="T85" fmla="*/ 24 h 127"/>
                <a:gd name="T86" fmla="*/ 54 w 67"/>
                <a:gd name="T87" fmla="*/ 22 h 127"/>
                <a:gd name="T88" fmla="*/ 55 w 67"/>
                <a:gd name="T89" fmla="*/ 19 h 127"/>
                <a:gd name="T90" fmla="*/ 57 w 67"/>
                <a:gd name="T91" fmla="*/ 17 h 127"/>
                <a:gd name="T92" fmla="*/ 58 w 67"/>
                <a:gd name="T93" fmla="*/ 14 h 127"/>
                <a:gd name="T94" fmla="*/ 59 w 67"/>
                <a:gd name="T95" fmla="*/ 12 h 127"/>
                <a:gd name="T96" fmla="*/ 61 w 67"/>
                <a:gd name="T97" fmla="*/ 10 h 127"/>
                <a:gd name="T98" fmla="*/ 62 w 67"/>
                <a:gd name="T99" fmla="*/ 8 h 127"/>
                <a:gd name="T100" fmla="*/ 64 w 67"/>
                <a:gd name="T101" fmla="*/ 5 h 127"/>
                <a:gd name="T102" fmla="*/ 65 w 67"/>
                <a:gd name="T103" fmla="*/ 3 h 127"/>
                <a:gd name="T104" fmla="*/ 67 w 67"/>
                <a:gd name="T10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27">
                  <a:moveTo>
                    <a:pt x="0" y="127"/>
                  </a:moveTo>
                  <a:lnTo>
                    <a:pt x="1" y="124"/>
                  </a:lnTo>
                  <a:lnTo>
                    <a:pt x="2" y="121"/>
                  </a:lnTo>
                  <a:lnTo>
                    <a:pt x="3" y="119"/>
                  </a:lnTo>
                  <a:lnTo>
                    <a:pt x="5" y="116"/>
                  </a:lnTo>
                  <a:lnTo>
                    <a:pt x="6" y="114"/>
                  </a:lnTo>
                  <a:lnTo>
                    <a:pt x="7" y="111"/>
                  </a:lnTo>
                  <a:lnTo>
                    <a:pt x="8" y="109"/>
                  </a:lnTo>
                  <a:lnTo>
                    <a:pt x="9" y="107"/>
                  </a:lnTo>
                  <a:lnTo>
                    <a:pt x="10" y="104"/>
                  </a:lnTo>
                  <a:lnTo>
                    <a:pt x="11" y="101"/>
                  </a:lnTo>
                  <a:lnTo>
                    <a:pt x="13" y="99"/>
                  </a:lnTo>
                  <a:lnTo>
                    <a:pt x="14" y="96"/>
                  </a:lnTo>
                  <a:lnTo>
                    <a:pt x="15" y="94"/>
                  </a:lnTo>
                  <a:lnTo>
                    <a:pt x="16" y="91"/>
                  </a:lnTo>
                  <a:lnTo>
                    <a:pt x="17" y="89"/>
                  </a:lnTo>
                  <a:lnTo>
                    <a:pt x="18" y="86"/>
                  </a:lnTo>
                  <a:lnTo>
                    <a:pt x="20" y="84"/>
                  </a:lnTo>
                  <a:lnTo>
                    <a:pt x="21" y="82"/>
                  </a:lnTo>
                  <a:lnTo>
                    <a:pt x="22" y="79"/>
                  </a:lnTo>
                  <a:lnTo>
                    <a:pt x="23" y="77"/>
                  </a:lnTo>
                  <a:lnTo>
                    <a:pt x="25" y="74"/>
                  </a:lnTo>
                  <a:lnTo>
                    <a:pt x="26" y="72"/>
                  </a:lnTo>
                  <a:lnTo>
                    <a:pt x="27" y="69"/>
                  </a:lnTo>
                  <a:lnTo>
                    <a:pt x="28" y="67"/>
                  </a:lnTo>
                  <a:lnTo>
                    <a:pt x="30" y="64"/>
                  </a:lnTo>
                  <a:lnTo>
                    <a:pt x="31" y="62"/>
                  </a:lnTo>
                  <a:lnTo>
                    <a:pt x="32" y="60"/>
                  </a:lnTo>
                  <a:lnTo>
                    <a:pt x="33" y="57"/>
                  </a:lnTo>
                  <a:lnTo>
                    <a:pt x="35" y="55"/>
                  </a:lnTo>
                  <a:lnTo>
                    <a:pt x="36" y="52"/>
                  </a:lnTo>
                  <a:lnTo>
                    <a:pt x="37" y="50"/>
                  </a:lnTo>
                  <a:lnTo>
                    <a:pt x="39" y="48"/>
                  </a:lnTo>
                  <a:lnTo>
                    <a:pt x="40" y="45"/>
                  </a:lnTo>
                  <a:lnTo>
                    <a:pt x="41" y="43"/>
                  </a:lnTo>
                  <a:lnTo>
                    <a:pt x="43" y="41"/>
                  </a:lnTo>
                  <a:lnTo>
                    <a:pt x="44" y="38"/>
                  </a:lnTo>
                  <a:lnTo>
                    <a:pt x="45" y="36"/>
                  </a:lnTo>
                  <a:lnTo>
                    <a:pt x="47" y="33"/>
                  </a:lnTo>
                  <a:lnTo>
                    <a:pt x="48" y="31"/>
                  </a:lnTo>
                  <a:lnTo>
                    <a:pt x="49" y="28"/>
                  </a:lnTo>
                  <a:lnTo>
                    <a:pt x="51" y="26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5" y="19"/>
                  </a:lnTo>
                  <a:lnTo>
                    <a:pt x="57" y="17"/>
                  </a:lnTo>
                  <a:lnTo>
                    <a:pt x="58" y="14"/>
                  </a:lnTo>
                  <a:lnTo>
                    <a:pt x="59" y="12"/>
                  </a:lnTo>
                  <a:lnTo>
                    <a:pt x="61" y="10"/>
                  </a:lnTo>
                  <a:lnTo>
                    <a:pt x="62" y="8"/>
                  </a:lnTo>
                  <a:lnTo>
                    <a:pt x="64" y="5"/>
                  </a:lnTo>
                  <a:lnTo>
                    <a:pt x="65" y="3"/>
                  </a:lnTo>
                  <a:lnTo>
                    <a:pt x="67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4"/>
            <p:cNvSpPr>
              <a:spLocks/>
            </p:cNvSpPr>
            <p:nvPr/>
          </p:nvSpPr>
          <p:spPr bwMode="auto">
            <a:xfrm>
              <a:off x="3498" y="1940"/>
              <a:ext cx="109" cy="91"/>
            </a:xfrm>
            <a:custGeom>
              <a:avLst/>
              <a:gdLst>
                <a:gd name="T0" fmla="*/ 0 w 109"/>
                <a:gd name="T1" fmla="*/ 91 h 91"/>
                <a:gd name="T2" fmla="*/ 2 w 109"/>
                <a:gd name="T3" fmla="*/ 89 h 91"/>
                <a:gd name="T4" fmla="*/ 4 w 109"/>
                <a:gd name="T5" fmla="*/ 87 h 91"/>
                <a:gd name="T6" fmla="*/ 6 w 109"/>
                <a:gd name="T7" fmla="*/ 85 h 91"/>
                <a:gd name="T8" fmla="*/ 8 w 109"/>
                <a:gd name="T9" fmla="*/ 83 h 91"/>
                <a:gd name="T10" fmla="*/ 10 w 109"/>
                <a:gd name="T11" fmla="*/ 81 h 91"/>
                <a:gd name="T12" fmla="*/ 12 w 109"/>
                <a:gd name="T13" fmla="*/ 79 h 91"/>
                <a:gd name="T14" fmla="*/ 14 w 109"/>
                <a:gd name="T15" fmla="*/ 77 h 91"/>
                <a:gd name="T16" fmla="*/ 16 w 109"/>
                <a:gd name="T17" fmla="*/ 75 h 91"/>
                <a:gd name="T18" fmla="*/ 18 w 109"/>
                <a:gd name="T19" fmla="*/ 74 h 91"/>
                <a:gd name="T20" fmla="*/ 20 w 109"/>
                <a:gd name="T21" fmla="*/ 72 h 91"/>
                <a:gd name="T22" fmla="*/ 22 w 109"/>
                <a:gd name="T23" fmla="*/ 70 h 91"/>
                <a:gd name="T24" fmla="*/ 24 w 109"/>
                <a:gd name="T25" fmla="*/ 68 h 91"/>
                <a:gd name="T26" fmla="*/ 26 w 109"/>
                <a:gd name="T27" fmla="*/ 66 h 91"/>
                <a:gd name="T28" fmla="*/ 28 w 109"/>
                <a:gd name="T29" fmla="*/ 64 h 91"/>
                <a:gd name="T30" fmla="*/ 30 w 109"/>
                <a:gd name="T31" fmla="*/ 63 h 91"/>
                <a:gd name="T32" fmla="*/ 32 w 109"/>
                <a:gd name="T33" fmla="*/ 61 h 91"/>
                <a:gd name="T34" fmla="*/ 34 w 109"/>
                <a:gd name="T35" fmla="*/ 59 h 91"/>
                <a:gd name="T36" fmla="*/ 36 w 109"/>
                <a:gd name="T37" fmla="*/ 57 h 91"/>
                <a:gd name="T38" fmla="*/ 38 w 109"/>
                <a:gd name="T39" fmla="*/ 55 h 91"/>
                <a:gd name="T40" fmla="*/ 40 w 109"/>
                <a:gd name="T41" fmla="*/ 53 h 91"/>
                <a:gd name="T42" fmla="*/ 42 w 109"/>
                <a:gd name="T43" fmla="*/ 52 h 91"/>
                <a:gd name="T44" fmla="*/ 44 w 109"/>
                <a:gd name="T45" fmla="*/ 50 h 91"/>
                <a:gd name="T46" fmla="*/ 46 w 109"/>
                <a:gd name="T47" fmla="*/ 48 h 91"/>
                <a:gd name="T48" fmla="*/ 48 w 109"/>
                <a:gd name="T49" fmla="*/ 46 h 91"/>
                <a:gd name="T50" fmla="*/ 51 w 109"/>
                <a:gd name="T51" fmla="*/ 45 h 91"/>
                <a:gd name="T52" fmla="*/ 53 w 109"/>
                <a:gd name="T53" fmla="*/ 43 h 91"/>
                <a:gd name="T54" fmla="*/ 55 w 109"/>
                <a:gd name="T55" fmla="*/ 41 h 91"/>
                <a:gd name="T56" fmla="*/ 57 w 109"/>
                <a:gd name="T57" fmla="*/ 39 h 91"/>
                <a:gd name="T58" fmla="*/ 59 w 109"/>
                <a:gd name="T59" fmla="*/ 38 h 91"/>
                <a:gd name="T60" fmla="*/ 61 w 109"/>
                <a:gd name="T61" fmla="*/ 36 h 91"/>
                <a:gd name="T62" fmla="*/ 63 w 109"/>
                <a:gd name="T63" fmla="*/ 34 h 91"/>
                <a:gd name="T64" fmla="*/ 65 w 109"/>
                <a:gd name="T65" fmla="*/ 33 h 91"/>
                <a:gd name="T66" fmla="*/ 67 w 109"/>
                <a:gd name="T67" fmla="*/ 31 h 91"/>
                <a:gd name="T68" fmla="*/ 70 w 109"/>
                <a:gd name="T69" fmla="*/ 29 h 91"/>
                <a:gd name="T70" fmla="*/ 72 w 109"/>
                <a:gd name="T71" fmla="*/ 27 h 91"/>
                <a:gd name="T72" fmla="*/ 74 w 109"/>
                <a:gd name="T73" fmla="*/ 26 h 91"/>
                <a:gd name="T74" fmla="*/ 76 w 109"/>
                <a:gd name="T75" fmla="*/ 24 h 91"/>
                <a:gd name="T76" fmla="*/ 78 w 109"/>
                <a:gd name="T77" fmla="*/ 22 h 91"/>
                <a:gd name="T78" fmla="*/ 80 w 109"/>
                <a:gd name="T79" fmla="*/ 21 h 91"/>
                <a:gd name="T80" fmla="*/ 82 w 109"/>
                <a:gd name="T81" fmla="*/ 19 h 91"/>
                <a:gd name="T82" fmla="*/ 85 w 109"/>
                <a:gd name="T83" fmla="*/ 17 h 91"/>
                <a:gd name="T84" fmla="*/ 87 w 109"/>
                <a:gd name="T85" fmla="*/ 16 h 91"/>
                <a:gd name="T86" fmla="*/ 89 w 109"/>
                <a:gd name="T87" fmla="*/ 14 h 91"/>
                <a:gd name="T88" fmla="*/ 91 w 109"/>
                <a:gd name="T89" fmla="*/ 12 h 91"/>
                <a:gd name="T90" fmla="*/ 93 w 109"/>
                <a:gd name="T91" fmla="*/ 11 h 91"/>
                <a:gd name="T92" fmla="*/ 96 w 109"/>
                <a:gd name="T93" fmla="*/ 9 h 91"/>
                <a:gd name="T94" fmla="*/ 98 w 109"/>
                <a:gd name="T95" fmla="*/ 8 h 91"/>
                <a:gd name="T96" fmla="*/ 100 w 109"/>
                <a:gd name="T97" fmla="*/ 6 h 91"/>
                <a:gd name="T98" fmla="*/ 102 w 109"/>
                <a:gd name="T99" fmla="*/ 5 h 91"/>
                <a:gd name="T100" fmla="*/ 104 w 109"/>
                <a:gd name="T101" fmla="*/ 3 h 91"/>
                <a:gd name="T102" fmla="*/ 107 w 109"/>
                <a:gd name="T103" fmla="*/ 1 h 91"/>
                <a:gd name="T104" fmla="*/ 109 w 109"/>
                <a:gd name="T10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" h="91">
                  <a:moveTo>
                    <a:pt x="0" y="91"/>
                  </a:moveTo>
                  <a:lnTo>
                    <a:pt x="2" y="89"/>
                  </a:lnTo>
                  <a:lnTo>
                    <a:pt x="4" y="87"/>
                  </a:lnTo>
                  <a:lnTo>
                    <a:pt x="6" y="85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2" y="79"/>
                  </a:lnTo>
                  <a:lnTo>
                    <a:pt x="14" y="77"/>
                  </a:lnTo>
                  <a:lnTo>
                    <a:pt x="16" y="75"/>
                  </a:lnTo>
                  <a:lnTo>
                    <a:pt x="18" y="74"/>
                  </a:lnTo>
                  <a:lnTo>
                    <a:pt x="20" y="72"/>
                  </a:lnTo>
                  <a:lnTo>
                    <a:pt x="22" y="70"/>
                  </a:lnTo>
                  <a:lnTo>
                    <a:pt x="24" y="68"/>
                  </a:lnTo>
                  <a:lnTo>
                    <a:pt x="26" y="66"/>
                  </a:lnTo>
                  <a:lnTo>
                    <a:pt x="28" y="64"/>
                  </a:lnTo>
                  <a:lnTo>
                    <a:pt x="30" y="63"/>
                  </a:lnTo>
                  <a:lnTo>
                    <a:pt x="32" y="61"/>
                  </a:lnTo>
                  <a:lnTo>
                    <a:pt x="34" y="59"/>
                  </a:lnTo>
                  <a:lnTo>
                    <a:pt x="36" y="57"/>
                  </a:lnTo>
                  <a:lnTo>
                    <a:pt x="38" y="55"/>
                  </a:lnTo>
                  <a:lnTo>
                    <a:pt x="40" y="53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1" y="45"/>
                  </a:lnTo>
                  <a:lnTo>
                    <a:pt x="53" y="43"/>
                  </a:lnTo>
                  <a:lnTo>
                    <a:pt x="55" y="41"/>
                  </a:lnTo>
                  <a:lnTo>
                    <a:pt x="57" y="39"/>
                  </a:lnTo>
                  <a:lnTo>
                    <a:pt x="59" y="38"/>
                  </a:lnTo>
                  <a:lnTo>
                    <a:pt x="61" y="36"/>
                  </a:lnTo>
                  <a:lnTo>
                    <a:pt x="63" y="34"/>
                  </a:lnTo>
                  <a:lnTo>
                    <a:pt x="65" y="33"/>
                  </a:lnTo>
                  <a:lnTo>
                    <a:pt x="67" y="31"/>
                  </a:lnTo>
                  <a:lnTo>
                    <a:pt x="70" y="29"/>
                  </a:lnTo>
                  <a:lnTo>
                    <a:pt x="72" y="27"/>
                  </a:lnTo>
                  <a:lnTo>
                    <a:pt x="74" y="26"/>
                  </a:lnTo>
                  <a:lnTo>
                    <a:pt x="76" y="24"/>
                  </a:lnTo>
                  <a:lnTo>
                    <a:pt x="78" y="22"/>
                  </a:lnTo>
                  <a:lnTo>
                    <a:pt x="80" y="21"/>
                  </a:lnTo>
                  <a:lnTo>
                    <a:pt x="82" y="19"/>
                  </a:lnTo>
                  <a:lnTo>
                    <a:pt x="85" y="17"/>
                  </a:lnTo>
                  <a:lnTo>
                    <a:pt x="87" y="16"/>
                  </a:lnTo>
                  <a:lnTo>
                    <a:pt x="89" y="14"/>
                  </a:lnTo>
                  <a:lnTo>
                    <a:pt x="91" y="12"/>
                  </a:lnTo>
                  <a:lnTo>
                    <a:pt x="93" y="11"/>
                  </a:lnTo>
                  <a:lnTo>
                    <a:pt x="96" y="9"/>
                  </a:lnTo>
                  <a:lnTo>
                    <a:pt x="98" y="8"/>
                  </a:lnTo>
                  <a:lnTo>
                    <a:pt x="100" y="6"/>
                  </a:lnTo>
                  <a:lnTo>
                    <a:pt x="102" y="5"/>
                  </a:lnTo>
                  <a:lnTo>
                    <a:pt x="104" y="3"/>
                  </a:lnTo>
                  <a:lnTo>
                    <a:pt x="107" y="1"/>
                  </a:lnTo>
                  <a:lnTo>
                    <a:pt x="109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3781" y="1804"/>
              <a:ext cx="135" cy="41"/>
            </a:xfrm>
            <a:custGeom>
              <a:avLst/>
              <a:gdLst>
                <a:gd name="T0" fmla="*/ 0 w 135"/>
                <a:gd name="T1" fmla="*/ 41 h 41"/>
                <a:gd name="T2" fmla="*/ 3 w 135"/>
                <a:gd name="T3" fmla="*/ 40 h 41"/>
                <a:gd name="T4" fmla="*/ 5 w 135"/>
                <a:gd name="T5" fmla="*/ 39 h 41"/>
                <a:gd name="T6" fmla="*/ 8 w 135"/>
                <a:gd name="T7" fmla="*/ 38 h 41"/>
                <a:gd name="T8" fmla="*/ 10 w 135"/>
                <a:gd name="T9" fmla="*/ 37 h 41"/>
                <a:gd name="T10" fmla="*/ 13 w 135"/>
                <a:gd name="T11" fmla="*/ 36 h 41"/>
                <a:gd name="T12" fmla="*/ 16 w 135"/>
                <a:gd name="T13" fmla="*/ 35 h 41"/>
                <a:gd name="T14" fmla="*/ 18 w 135"/>
                <a:gd name="T15" fmla="*/ 34 h 41"/>
                <a:gd name="T16" fmla="*/ 20 w 135"/>
                <a:gd name="T17" fmla="*/ 33 h 41"/>
                <a:gd name="T18" fmla="*/ 23 w 135"/>
                <a:gd name="T19" fmla="*/ 32 h 41"/>
                <a:gd name="T20" fmla="*/ 26 w 135"/>
                <a:gd name="T21" fmla="*/ 32 h 41"/>
                <a:gd name="T22" fmla="*/ 28 w 135"/>
                <a:gd name="T23" fmla="*/ 31 h 41"/>
                <a:gd name="T24" fmla="*/ 31 w 135"/>
                <a:gd name="T25" fmla="*/ 30 h 41"/>
                <a:gd name="T26" fmla="*/ 33 w 135"/>
                <a:gd name="T27" fmla="*/ 29 h 41"/>
                <a:gd name="T28" fmla="*/ 36 w 135"/>
                <a:gd name="T29" fmla="*/ 28 h 41"/>
                <a:gd name="T30" fmla="*/ 38 w 135"/>
                <a:gd name="T31" fmla="*/ 27 h 41"/>
                <a:gd name="T32" fmla="*/ 41 w 135"/>
                <a:gd name="T33" fmla="*/ 26 h 41"/>
                <a:gd name="T34" fmla="*/ 44 w 135"/>
                <a:gd name="T35" fmla="*/ 25 h 41"/>
                <a:gd name="T36" fmla="*/ 46 w 135"/>
                <a:gd name="T37" fmla="*/ 24 h 41"/>
                <a:gd name="T38" fmla="*/ 49 w 135"/>
                <a:gd name="T39" fmla="*/ 23 h 41"/>
                <a:gd name="T40" fmla="*/ 51 w 135"/>
                <a:gd name="T41" fmla="*/ 23 h 41"/>
                <a:gd name="T42" fmla="*/ 54 w 135"/>
                <a:gd name="T43" fmla="*/ 22 h 41"/>
                <a:gd name="T44" fmla="*/ 56 w 135"/>
                <a:gd name="T45" fmla="*/ 21 h 41"/>
                <a:gd name="T46" fmla="*/ 59 w 135"/>
                <a:gd name="T47" fmla="*/ 20 h 41"/>
                <a:gd name="T48" fmla="*/ 62 w 135"/>
                <a:gd name="T49" fmla="*/ 19 h 41"/>
                <a:gd name="T50" fmla="*/ 64 w 135"/>
                <a:gd name="T51" fmla="*/ 18 h 41"/>
                <a:gd name="T52" fmla="*/ 67 w 135"/>
                <a:gd name="T53" fmla="*/ 18 h 41"/>
                <a:gd name="T54" fmla="*/ 69 w 135"/>
                <a:gd name="T55" fmla="*/ 17 h 41"/>
                <a:gd name="T56" fmla="*/ 72 w 135"/>
                <a:gd name="T57" fmla="*/ 16 h 41"/>
                <a:gd name="T58" fmla="*/ 75 w 135"/>
                <a:gd name="T59" fmla="*/ 15 h 41"/>
                <a:gd name="T60" fmla="*/ 77 w 135"/>
                <a:gd name="T61" fmla="*/ 15 h 41"/>
                <a:gd name="T62" fmla="*/ 80 w 135"/>
                <a:gd name="T63" fmla="*/ 14 h 41"/>
                <a:gd name="T64" fmla="*/ 83 w 135"/>
                <a:gd name="T65" fmla="*/ 13 h 41"/>
                <a:gd name="T66" fmla="*/ 85 w 135"/>
                <a:gd name="T67" fmla="*/ 12 h 41"/>
                <a:gd name="T68" fmla="*/ 88 w 135"/>
                <a:gd name="T69" fmla="*/ 12 h 41"/>
                <a:gd name="T70" fmla="*/ 90 w 135"/>
                <a:gd name="T71" fmla="*/ 11 h 41"/>
                <a:gd name="T72" fmla="*/ 93 w 135"/>
                <a:gd name="T73" fmla="*/ 10 h 41"/>
                <a:gd name="T74" fmla="*/ 95 w 135"/>
                <a:gd name="T75" fmla="*/ 9 h 41"/>
                <a:gd name="T76" fmla="*/ 98 w 135"/>
                <a:gd name="T77" fmla="*/ 9 h 41"/>
                <a:gd name="T78" fmla="*/ 101 w 135"/>
                <a:gd name="T79" fmla="*/ 8 h 41"/>
                <a:gd name="T80" fmla="*/ 103 w 135"/>
                <a:gd name="T81" fmla="*/ 7 h 41"/>
                <a:gd name="T82" fmla="*/ 106 w 135"/>
                <a:gd name="T83" fmla="*/ 7 h 41"/>
                <a:gd name="T84" fmla="*/ 109 w 135"/>
                <a:gd name="T85" fmla="*/ 6 h 41"/>
                <a:gd name="T86" fmla="*/ 111 w 135"/>
                <a:gd name="T87" fmla="*/ 5 h 41"/>
                <a:gd name="T88" fmla="*/ 114 w 135"/>
                <a:gd name="T89" fmla="*/ 5 h 41"/>
                <a:gd name="T90" fmla="*/ 117 w 135"/>
                <a:gd name="T91" fmla="*/ 4 h 41"/>
                <a:gd name="T92" fmla="*/ 119 w 135"/>
                <a:gd name="T93" fmla="*/ 3 h 41"/>
                <a:gd name="T94" fmla="*/ 122 w 135"/>
                <a:gd name="T95" fmla="*/ 3 h 41"/>
                <a:gd name="T96" fmla="*/ 125 w 135"/>
                <a:gd name="T97" fmla="*/ 2 h 41"/>
                <a:gd name="T98" fmla="*/ 127 w 135"/>
                <a:gd name="T99" fmla="*/ 1 h 41"/>
                <a:gd name="T100" fmla="*/ 130 w 135"/>
                <a:gd name="T101" fmla="*/ 1 h 41"/>
                <a:gd name="T102" fmla="*/ 133 w 135"/>
                <a:gd name="T103" fmla="*/ 0 h 41"/>
                <a:gd name="T104" fmla="*/ 135 w 135"/>
                <a:gd name="T10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" h="41">
                  <a:moveTo>
                    <a:pt x="0" y="41"/>
                  </a:moveTo>
                  <a:lnTo>
                    <a:pt x="3" y="40"/>
                  </a:lnTo>
                  <a:lnTo>
                    <a:pt x="5" y="39"/>
                  </a:lnTo>
                  <a:lnTo>
                    <a:pt x="8" y="38"/>
                  </a:lnTo>
                  <a:lnTo>
                    <a:pt x="10" y="37"/>
                  </a:lnTo>
                  <a:lnTo>
                    <a:pt x="13" y="36"/>
                  </a:lnTo>
                  <a:lnTo>
                    <a:pt x="16" y="35"/>
                  </a:lnTo>
                  <a:lnTo>
                    <a:pt x="18" y="34"/>
                  </a:lnTo>
                  <a:lnTo>
                    <a:pt x="20" y="33"/>
                  </a:lnTo>
                  <a:lnTo>
                    <a:pt x="23" y="32"/>
                  </a:lnTo>
                  <a:lnTo>
                    <a:pt x="26" y="32"/>
                  </a:lnTo>
                  <a:lnTo>
                    <a:pt x="28" y="31"/>
                  </a:lnTo>
                  <a:lnTo>
                    <a:pt x="31" y="30"/>
                  </a:lnTo>
                  <a:lnTo>
                    <a:pt x="33" y="29"/>
                  </a:lnTo>
                  <a:lnTo>
                    <a:pt x="36" y="28"/>
                  </a:lnTo>
                  <a:lnTo>
                    <a:pt x="38" y="27"/>
                  </a:lnTo>
                  <a:lnTo>
                    <a:pt x="41" y="26"/>
                  </a:lnTo>
                  <a:lnTo>
                    <a:pt x="44" y="25"/>
                  </a:lnTo>
                  <a:lnTo>
                    <a:pt x="46" y="24"/>
                  </a:lnTo>
                  <a:lnTo>
                    <a:pt x="49" y="23"/>
                  </a:lnTo>
                  <a:lnTo>
                    <a:pt x="51" y="23"/>
                  </a:lnTo>
                  <a:lnTo>
                    <a:pt x="54" y="22"/>
                  </a:lnTo>
                  <a:lnTo>
                    <a:pt x="56" y="21"/>
                  </a:lnTo>
                  <a:lnTo>
                    <a:pt x="59" y="20"/>
                  </a:lnTo>
                  <a:lnTo>
                    <a:pt x="62" y="19"/>
                  </a:lnTo>
                  <a:lnTo>
                    <a:pt x="64" y="18"/>
                  </a:lnTo>
                  <a:lnTo>
                    <a:pt x="67" y="18"/>
                  </a:lnTo>
                  <a:lnTo>
                    <a:pt x="69" y="17"/>
                  </a:lnTo>
                  <a:lnTo>
                    <a:pt x="72" y="16"/>
                  </a:lnTo>
                  <a:lnTo>
                    <a:pt x="75" y="15"/>
                  </a:lnTo>
                  <a:lnTo>
                    <a:pt x="77" y="15"/>
                  </a:lnTo>
                  <a:lnTo>
                    <a:pt x="80" y="14"/>
                  </a:lnTo>
                  <a:lnTo>
                    <a:pt x="83" y="13"/>
                  </a:lnTo>
                  <a:lnTo>
                    <a:pt x="85" y="12"/>
                  </a:lnTo>
                  <a:lnTo>
                    <a:pt x="88" y="12"/>
                  </a:lnTo>
                  <a:lnTo>
                    <a:pt x="90" y="11"/>
                  </a:lnTo>
                  <a:lnTo>
                    <a:pt x="93" y="10"/>
                  </a:lnTo>
                  <a:lnTo>
                    <a:pt x="95" y="9"/>
                  </a:lnTo>
                  <a:lnTo>
                    <a:pt x="98" y="9"/>
                  </a:lnTo>
                  <a:lnTo>
                    <a:pt x="101" y="8"/>
                  </a:lnTo>
                  <a:lnTo>
                    <a:pt x="103" y="7"/>
                  </a:lnTo>
                  <a:lnTo>
                    <a:pt x="106" y="7"/>
                  </a:lnTo>
                  <a:lnTo>
                    <a:pt x="109" y="6"/>
                  </a:lnTo>
                  <a:lnTo>
                    <a:pt x="111" y="5"/>
                  </a:lnTo>
                  <a:lnTo>
                    <a:pt x="114" y="5"/>
                  </a:lnTo>
                  <a:lnTo>
                    <a:pt x="117" y="4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5" y="2"/>
                  </a:lnTo>
                  <a:lnTo>
                    <a:pt x="127" y="1"/>
                  </a:lnTo>
                  <a:lnTo>
                    <a:pt x="130" y="1"/>
                  </a:lnTo>
                  <a:lnTo>
                    <a:pt x="133" y="0"/>
                  </a:lnTo>
                  <a:lnTo>
                    <a:pt x="135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4281" y="1803"/>
              <a:ext cx="135" cy="42"/>
            </a:xfrm>
            <a:custGeom>
              <a:avLst/>
              <a:gdLst>
                <a:gd name="T0" fmla="*/ 0 w 135"/>
                <a:gd name="T1" fmla="*/ 0 h 42"/>
                <a:gd name="T2" fmla="*/ 3 w 135"/>
                <a:gd name="T3" fmla="*/ 1 h 42"/>
                <a:gd name="T4" fmla="*/ 6 w 135"/>
                <a:gd name="T5" fmla="*/ 2 h 42"/>
                <a:gd name="T6" fmla="*/ 8 w 135"/>
                <a:gd name="T7" fmla="*/ 2 h 42"/>
                <a:gd name="T8" fmla="*/ 11 w 135"/>
                <a:gd name="T9" fmla="*/ 3 h 42"/>
                <a:gd name="T10" fmla="*/ 14 w 135"/>
                <a:gd name="T11" fmla="*/ 3 h 42"/>
                <a:gd name="T12" fmla="*/ 16 w 135"/>
                <a:gd name="T13" fmla="*/ 4 h 42"/>
                <a:gd name="T14" fmla="*/ 19 w 135"/>
                <a:gd name="T15" fmla="*/ 5 h 42"/>
                <a:gd name="T16" fmla="*/ 22 w 135"/>
                <a:gd name="T17" fmla="*/ 5 h 42"/>
                <a:gd name="T18" fmla="*/ 24 w 135"/>
                <a:gd name="T19" fmla="*/ 6 h 42"/>
                <a:gd name="T20" fmla="*/ 27 w 135"/>
                <a:gd name="T21" fmla="*/ 6 h 42"/>
                <a:gd name="T22" fmla="*/ 30 w 135"/>
                <a:gd name="T23" fmla="*/ 7 h 42"/>
                <a:gd name="T24" fmla="*/ 32 w 135"/>
                <a:gd name="T25" fmla="*/ 8 h 42"/>
                <a:gd name="T26" fmla="*/ 35 w 135"/>
                <a:gd name="T27" fmla="*/ 9 h 42"/>
                <a:gd name="T28" fmla="*/ 37 w 135"/>
                <a:gd name="T29" fmla="*/ 9 h 42"/>
                <a:gd name="T30" fmla="*/ 40 w 135"/>
                <a:gd name="T31" fmla="*/ 10 h 42"/>
                <a:gd name="T32" fmla="*/ 43 w 135"/>
                <a:gd name="T33" fmla="*/ 11 h 42"/>
                <a:gd name="T34" fmla="*/ 45 w 135"/>
                <a:gd name="T35" fmla="*/ 11 h 42"/>
                <a:gd name="T36" fmla="*/ 48 w 135"/>
                <a:gd name="T37" fmla="*/ 12 h 42"/>
                <a:gd name="T38" fmla="*/ 50 w 135"/>
                <a:gd name="T39" fmla="*/ 13 h 42"/>
                <a:gd name="T40" fmla="*/ 53 w 135"/>
                <a:gd name="T41" fmla="*/ 14 h 42"/>
                <a:gd name="T42" fmla="*/ 56 w 135"/>
                <a:gd name="T43" fmla="*/ 14 h 42"/>
                <a:gd name="T44" fmla="*/ 58 w 135"/>
                <a:gd name="T45" fmla="*/ 15 h 42"/>
                <a:gd name="T46" fmla="*/ 61 w 135"/>
                <a:gd name="T47" fmla="*/ 16 h 42"/>
                <a:gd name="T48" fmla="*/ 64 w 135"/>
                <a:gd name="T49" fmla="*/ 17 h 42"/>
                <a:gd name="T50" fmla="*/ 66 w 135"/>
                <a:gd name="T51" fmla="*/ 17 h 42"/>
                <a:gd name="T52" fmla="*/ 69 w 135"/>
                <a:gd name="T53" fmla="*/ 18 h 42"/>
                <a:gd name="T54" fmla="*/ 71 w 135"/>
                <a:gd name="T55" fmla="*/ 19 h 42"/>
                <a:gd name="T56" fmla="*/ 74 w 135"/>
                <a:gd name="T57" fmla="*/ 20 h 42"/>
                <a:gd name="T58" fmla="*/ 77 w 135"/>
                <a:gd name="T59" fmla="*/ 21 h 42"/>
                <a:gd name="T60" fmla="*/ 79 w 135"/>
                <a:gd name="T61" fmla="*/ 22 h 42"/>
                <a:gd name="T62" fmla="*/ 82 w 135"/>
                <a:gd name="T63" fmla="*/ 22 h 42"/>
                <a:gd name="T64" fmla="*/ 84 w 135"/>
                <a:gd name="T65" fmla="*/ 23 h 42"/>
                <a:gd name="T66" fmla="*/ 87 w 135"/>
                <a:gd name="T67" fmla="*/ 24 h 42"/>
                <a:gd name="T68" fmla="*/ 89 w 135"/>
                <a:gd name="T69" fmla="*/ 25 h 42"/>
                <a:gd name="T70" fmla="*/ 92 w 135"/>
                <a:gd name="T71" fmla="*/ 26 h 42"/>
                <a:gd name="T72" fmla="*/ 95 w 135"/>
                <a:gd name="T73" fmla="*/ 27 h 42"/>
                <a:gd name="T74" fmla="*/ 97 w 135"/>
                <a:gd name="T75" fmla="*/ 27 h 42"/>
                <a:gd name="T76" fmla="*/ 100 w 135"/>
                <a:gd name="T77" fmla="*/ 28 h 42"/>
                <a:gd name="T78" fmla="*/ 102 w 135"/>
                <a:gd name="T79" fmla="*/ 29 h 42"/>
                <a:gd name="T80" fmla="*/ 105 w 135"/>
                <a:gd name="T81" fmla="*/ 30 h 42"/>
                <a:gd name="T82" fmla="*/ 107 w 135"/>
                <a:gd name="T83" fmla="*/ 31 h 42"/>
                <a:gd name="T84" fmla="*/ 110 w 135"/>
                <a:gd name="T85" fmla="*/ 32 h 42"/>
                <a:gd name="T86" fmla="*/ 113 w 135"/>
                <a:gd name="T87" fmla="*/ 33 h 42"/>
                <a:gd name="T88" fmla="*/ 115 w 135"/>
                <a:gd name="T89" fmla="*/ 34 h 42"/>
                <a:gd name="T90" fmla="*/ 117 w 135"/>
                <a:gd name="T91" fmla="*/ 35 h 42"/>
                <a:gd name="T92" fmla="*/ 120 w 135"/>
                <a:gd name="T93" fmla="*/ 36 h 42"/>
                <a:gd name="T94" fmla="*/ 123 w 135"/>
                <a:gd name="T95" fmla="*/ 37 h 42"/>
                <a:gd name="T96" fmla="*/ 125 w 135"/>
                <a:gd name="T97" fmla="*/ 38 h 42"/>
                <a:gd name="T98" fmla="*/ 128 w 135"/>
                <a:gd name="T99" fmla="*/ 39 h 42"/>
                <a:gd name="T100" fmla="*/ 130 w 135"/>
                <a:gd name="T101" fmla="*/ 40 h 42"/>
                <a:gd name="T102" fmla="*/ 133 w 135"/>
                <a:gd name="T103" fmla="*/ 41 h 42"/>
                <a:gd name="T104" fmla="*/ 135 w 135"/>
                <a:gd name="T10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" h="42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6" y="4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7" y="6"/>
                  </a:lnTo>
                  <a:lnTo>
                    <a:pt x="30" y="7"/>
                  </a:lnTo>
                  <a:lnTo>
                    <a:pt x="32" y="8"/>
                  </a:lnTo>
                  <a:lnTo>
                    <a:pt x="35" y="9"/>
                  </a:lnTo>
                  <a:lnTo>
                    <a:pt x="37" y="9"/>
                  </a:lnTo>
                  <a:lnTo>
                    <a:pt x="40" y="10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8" y="12"/>
                  </a:lnTo>
                  <a:lnTo>
                    <a:pt x="50" y="13"/>
                  </a:lnTo>
                  <a:lnTo>
                    <a:pt x="53" y="14"/>
                  </a:lnTo>
                  <a:lnTo>
                    <a:pt x="56" y="14"/>
                  </a:lnTo>
                  <a:lnTo>
                    <a:pt x="58" y="15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9" y="18"/>
                  </a:lnTo>
                  <a:lnTo>
                    <a:pt x="71" y="19"/>
                  </a:lnTo>
                  <a:lnTo>
                    <a:pt x="74" y="20"/>
                  </a:lnTo>
                  <a:lnTo>
                    <a:pt x="77" y="21"/>
                  </a:lnTo>
                  <a:lnTo>
                    <a:pt x="79" y="22"/>
                  </a:lnTo>
                  <a:lnTo>
                    <a:pt x="82" y="22"/>
                  </a:lnTo>
                  <a:lnTo>
                    <a:pt x="84" y="23"/>
                  </a:lnTo>
                  <a:lnTo>
                    <a:pt x="87" y="24"/>
                  </a:lnTo>
                  <a:lnTo>
                    <a:pt x="89" y="25"/>
                  </a:lnTo>
                  <a:lnTo>
                    <a:pt x="92" y="26"/>
                  </a:lnTo>
                  <a:lnTo>
                    <a:pt x="95" y="27"/>
                  </a:lnTo>
                  <a:lnTo>
                    <a:pt x="97" y="27"/>
                  </a:lnTo>
                  <a:lnTo>
                    <a:pt x="100" y="28"/>
                  </a:lnTo>
                  <a:lnTo>
                    <a:pt x="102" y="29"/>
                  </a:lnTo>
                  <a:lnTo>
                    <a:pt x="105" y="30"/>
                  </a:lnTo>
                  <a:lnTo>
                    <a:pt x="107" y="31"/>
                  </a:lnTo>
                  <a:lnTo>
                    <a:pt x="110" y="32"/>
                  </a:lnTo>
                  <a:lnTo>
                    <a:pt x="113" y="33"/>
                  </a:lnTo>
                  <a:lnTo>
                    <a:pt x="115" y="34"/>
                  </a:lnTo>
                  <a:lnTo>
                    <a:pt x="117" y="35"/>
                  </a:lnTo>
                  <a:lnTo>
                    <a:pt x="120" y="36"/>
                  </a:lnTo>
                  <a:lnTo>
                    <a:pt x="123" y="37"/>
                  </a:lnTo>
                  <a:lnTo>
                    <a:pt x="125" y="38"/>
                  </a:lnTo>
                  <a:lnTo>
                    <a:pt x="128" y="39"/>
                  </a:lnTo>
                  <a:lnTo>
                    <a:pt x="130" y="40"/>
                  </a:lnTo>
                  <a:lnTo>
                    <a:pt x="133" y="41"/>
                  </a:lnTo>
                  <a:lnTo>
                    <a:pt x="135" y="42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4826" y="2184"/>
              <a:ext cx="66" cy="126"/>
            </a:xfrm>
            <a:custGeom>
              <a:avLst/>
              <a:gdLst>
                <a:gd name="T0" fmla="*/ 0 w 66"/>
                <a:gd name="T1" fmla="*/ 0 h 126"/>
                <a:gd name="T2" fmla="*/ 1 w 66"/>
                <a:gd name="T3" fmla="*/ 3 h 126"/>
                <a:gd name="T4" fmla="*/ 3 w 66"/>
                <a:gd name="T5" fmla="*/ 5 h 126"/>
                <a:gd name="T6" fmla="*/ 4 w 66"/>
                <a:gd name="T7" fmla="*/ 7 h 126"/>
                <a:gd name="T8" fmla="*/ 5 w 66"/>
                <a:gd name="T9" fmla="*/ 10 h 126"/>
                <a:gd name="T10" fmla="*/ 7 w 66"/>
                <a:gd name="T11" fmla="*/ 12 h 126"/>
                <a:gd name="T12" fmla="*/ 8 w 66"/>
                <a:gd name="T13" fmla="*/ 14 h 126"/>
                <a:gd name="T14" fmla="*/ 10 w 66"/>
                <a:gd name="T15" fmla="*/ 17 h 126"/>
                <a:gd name="T16" fmla="*/ 11 w 66"/>
                <a:gd name="T17" fmla="*/ 19 h 126"/>
                <a:gd name="T18" fmla="*/ 13 w 66"/>
                <a:gd name="T19" fmla="*/ 21 h 126"/>
                <a:gd name="T20" fmla="*/ 14 w 66"/>
                <a:gd name="T21" fmla="*/ 24 h 126"/>
                <a:gd name="T22" fmla="*/ 15 w 66"/>
                <a:gd name="T23" fmla="*/ 26 h 126"/>
                <a:gd name="T24" fmla="*/ 17 w 66"/>
                <a:gd name="T25" fmla="*/ 28 h 126"/>
                <a:gd name="T26" fmla="*/ 18 w 66"/>
                <a:gd name="T27" fmla="*/ 31 h 126"/>
                <a:gd name="T28" fmla="*/ 19 w 66"/>
                <a:gd name="T29" fmla="*/ 33 h 126"/>
                <a:gd name="T30" fmla="*/ 21 w 66"/>
                <a:gd name="T31" fmla="*/ 36 h 126"/>
                <a:gd name="T32" fmla="*/ 22 w 66"/>
                <a:gd name="T33" fmla="*/ 38 h 126"/>
                <a:gd name="T34" fmla="*/ 24 w 66"/>
                <a:gd name="T35" fmla="*/ 40 h 126"/>
                <a:gd name="T36" fmla="*/ 25 w 66"/>
                <a:gd name="T37" fmla="*/ 43 h 126"/>
                <a:gd name="T38" fmla="*/ 26 w 66"/>
                <a:gd name="T39" fmla="*/ 45 h 126"/>
                <a:gd name="T40" fmla="*/ 28 w 66"/>
                <a:gd name="T41" fmla="*/ 47 h 126"/>
                <a:gd name="T42" fmla="*/ 29 w 66"/>
                <a:gd name="T43" fmla="*/ 50 h 126"/>
                <a:gd name="T44" fmla="*/ 30 w 66"/>
                <a:gd name="T45" fmla="*/ 52 h 126"/>
                <a:gd name="T46" fmla="*/ 31 w 66"/>
                <a:gd name="T47" fmla="*/ 55 h 126"/>
                <a:gd name="T48" fmla="*/ 33 w 66"/>
                <a:gd name="T49" fmla="*/ 57 h 126"/>
                <a:gd name="T50" fmla="*/ 34 w 66"/>
                <a:gd name="T51" fmla="*/ 59 h 126"/>
                <a:gd name="T52" fmla="*/ 35 w 66"/>
                <a:gd name="T53" fmla="*/ 62 h 126"/>
                <a:gd name="T54" fmla="*/ 37 w 66"/>
                <a:gd name="T55" fmla="*/ 64 h 126"/>
                <a:gd name="T56" fmla="*/ 38 w 66"/>
                <a:gd name="T57" fmla="*/ 67 h 126"/>
                <a:gd name="T58" fmla="*/ 39 w 66"/>
                <a:gd name="T59" fmla="*/ 69 h 126"/>
                <a:gd name="T60" fmla="*/ 41 w 66"/>
                <a:gd name="T61" fmla="*/ 72 h 126"/>
                <a:gd name="T62" fmla="*/ 42 w 66"/>
                <a:gd name="T63" fmla="*/ 74 h 126"/>
                <a:gd name="T64" fmla="*/ 43 w 66"/>
                <a:gd name="T65" fmla="*/ 76 h 126"/>
                <a:gd name="T66" fmla="*/ 44 w 66"/>
                <a:gd name="T67" fmla="*/ 79 h 126"/>
                <a:gd name="T68" fmla="*/ 46 w 66"/>
                <a:gd name="T69" fmla="*/ 81 h 126"/>
                <a:gd name="T70" fmla="*/ 47 w 66"/>
                <a:gd name="T71" fmla="*/ 84 h 126"/>
                <a:gd name="T72" fmla="*/ 48 w 66"/>
                <a:gd name="T73" fmla="*/ 86 h 126"/>
                <a:gd name="T74" fmla="*/ 49 w 66"/>
                <a:gd name="T75" fmla="*/ 89 h 126"/>
                <a:gd name="T76" fmla="*/ 50 w 66"/>
                <a:gd name="T77" fmla="*/ 91 h 126"/>
                <a:gd name="T78" fmla="*/ 52 w 66"/>
                <a:gd name="T79" fmla="*/ 94 h 126"/>
                <a:gd name="T80" fmla="*/ 53 w 66"/>
                <a:gd name="T81" fmla="*/ 96 h 126"/>
                <a:gd name="T82" fmla="*/ 54 w 66"/>
                <a:gd name="T83" fmla="*/ 99 h 126"/>
                <a:gd name="T84" fmla="*/ 55 w 66"/>
                <a:gd name="T85" fmla="*/ 101 h 126"/>
                <a:gd name="T86" fmla="*/ 56 w 66"/>
                <a:gd name="T87" fmla="*/ 104 h 126"/>
                <a:gd name="T88" fmla="*/ 57 w 66"/>
                <a:gd name="T89" fmla="*/ 106 h 126"/>
                <a:gd name="T90" fmla="*/ 58 w 66"/>
                <a:gd name="T91" fmla="*/ 109 h 126"/>
                <a:gd name="T92" fmla="*/ 60 w 66"/>
                <a:gd name="T93" fmla="*/ 111 h 126"/>
                <a:gd name="T94" fmla="*/ 61 w 66"/>
                <a:gd name="T95" fmla="*/ 114 h 126"/>
                <a:gd name="T96" fmla="*/ 62 w 66"/>
                <a:gd name="T97" fmla="*/ 116 h 126"/>
                <a:gd name="T98" fmla="*/ 63 w 66"/>
                <a:gd name="T99" fmla="*/ 119 h 126"/>
                <a:gd name="T100" fmla="*/ 64 w 66"/>
                <a:gd name="T101" fmla="*/ 121 h 126"/>
                <a:gd name="T102" fmla="*/ 65 w 66"/>
                <a:gd name="T103" fmla="*/ 124 h 126"/>
                <a:gd name="T104" fmla="*/ 66 w 66"/>
                <a:gd name="T10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" h="126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4" y="7"/>
                  </a:lnTo>
                  <a:lnTo>
                    <a:pt x="5" y="10"/>
                  </a:lnTo>
                  <a:lnTo>
                    <a:pt x="7" y="12"/>
                  </a:lnTo>
                  <a:lnTo>
                    <a:pt x="8" y="14"/>
                  </a:lnTo>
                  <a:lnTo>
                    <a:pt x="10" y="17"/>
                  </a:lnTo>
                  <a:lnTo>
                    <a:pt x="11" y="19"/>
                  </a:lnTo>
                  <a:lnTo>
                    <a:pt x="13" y="21"/>
                  </a:lnTo>
                  <a:lnTo>
                    <a:pt x="14" y="24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8" y="31"/>
                  </a:lnTo>
                  <a:lnTo>
                    <a:pt x="19" y="33"/>
                  </a:lnTo>
                  <a:lnTo>
                    <a:pt x="21" y="36"/>
                  </a:lnTo>
                  <a:lnTo>
                    <a:pt x="22" y="38"/>
                  </a:lnTo>
                  <a:lnTo>
                    <a:pt x="24" y="40"/>
                  </a:lnTo>
                  <a:lnTo>
                    <a:pt x="25" y="43"/>
                  </a:lnTo>
                  <a:lnTo>
                    <a:pt x="26" y="45"/>
                  </a:lnTo>
                  <a:lnTo>
                    <a:pt x="28" y="47"/>
                  </a:lnTo>
                  <a:lnTo>
                    <a:pt x="29" y="50"/>
                  </a:lnTo>
                  <a:lnTo>
                    <a:pt x="30" y="52"/>
                  </a:lnTo>
                  <a:lnTo>
                    <a:pt x="31" y="55"/>
                  </a:lnTo>
                  <a:lnTo>
                    <a:pt x="33" y="57"/>
                  </a:lnTo>
                  <a:lnTo>
                    <a:pt x="34" y="59"/>
                  </a:lnTo>
                  <a:lnTo>
                    <a:pt x="35" y="62"/>
                  </a:lnTo>
                  <a:lnTo>
                    <a:pt x="37" y="64"/>
                  </a:lnTo>
                  <a:lnTo>
                    <a:pt x="38" y="67"/>
                  </a:lnTo>
                  <a:lnTo>
                    <a:pt x="39" y="69"/>
                  </a:lnTo>
                  <a:lnTo>
                    <a:pt x="41" y="72"/>
                  </a:lnTo>
                  <a:lnTo>
                    <a:pt x="42" y="74"/>
                  </a:lnTo>
                  <a:lnTo>
                    <a:pt x="43" y="76"/>
                  </a:lnTo>
                  <a:lnTo>
                    <a:pt x="44" y="79"/>
                  </a:lnTo>
                  <a:lnTo>
                    <a:pt x="46" y="81"/>
                  </a:lnTo>
                  <a:lnTo>
                    <a:pt x="47" y="84"/>
                  </a:lnTo>
                  <a:lnTo>
                    <a:pt x="48" y="86"/>
                  </a:lnTo>
                  <a:lnTo>
                    <a:pt x="49" y="89"/>
                  </a:lnTo>
                  <a:lnTo>
                    <a:pt x="50" y="91"/>
                  </a:lnTo>
                  <a:lnTo>
                    <a:pt x="52" y="94"/>
                  </a:lnTo>
                  <a:lnTo>
                    <a:pt x="53" y="96"/>
                  </a:lnTo>
                  <a:lnTo>
                    <a:pt x="54" y="99"/>
                  </a:lnTo>
                  <a:lnTo>
                    <a:pt x="55" y="101"/>
                  </a:lnTo>
                  <a:lnTo>
                    <a:pt x="56" y="104"/>
                  </a:lnTo>
                  <a:lnTo>
                    <a:pt x="57" y="106"/>
                  </a:lnTo>
                  <a:lnTo>
                    <a:pt x="58" y="109"/>
                  </a:lnTo>
                  <a:lnTo>
                    <a:pt x="60" y="111"/>
                  </a:lnTo>
                  <a:lnTo>
                    <a:pt x="61" y="114"/>
                  </a:lnTo>
                  <a:lnTo>
                    <a:pt x="62" y="116"/>
                  </a:lnTo>
                  <a:lnTo>
                    <a:pt x="63" y="119"/>
                  </a:lnTo>
                  <a:lnTo>
                    <a:pt x="64" y="121"/>
                  </a:lnTo>
                  <a:lnTo>
                    <a:pt x="65" y="124"/>
                  </a:lnTo>
                  <a:lnTo>
                    <a:pt x="66" y="126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4904" y="2843"/>
              <a:ext cx="40" cy="137"/>
            </a:xfrm>
            <a:custGeom>
              <a:avLst/>
              <a:gdLst>
                <a:gd name="T0" fmla="*/ 40 w 40"/>
                <a:gd name="T1" fmla="*/ 0 h 137"/>
                <a:gd name="T2" fmla="*/ 40 w 40"/>
                <a:gd name="T3" fmla="*/ 3 h 137"/>
                <a:gd name="T4" fmla="*/ 39 w 40"/>
                <a:gd name="T5" fmla="*/ 6 h 137"/>
                <a:gd name="T6" fmla="*/ 39 w 40"/>
                <a:gd name="T7" fmla="*/ 8 h 137"/>
                <a:gd name="T8" fmla="*/ 38 w 40"/>
                <a:gd name="T9" fmla="*/ 11 h 137"/>
                <a:gd name="T10" fmla="*/ 37 w 40"/>
                <a:gd name="T11" fmla="*/ 14 h 137"/>
                <a:gd name="T12" fmla="*/ 37 w 40"/>
                <a:gd name="T13" fmla="*/ 16 h 137"/>
                <a:gd name="T14" fmla="*/ 36 w 40"/>
                <a:gd name="T15" fmla="*/ 19 h 137"/>
                <a:gd name="T16" fmla="*/ 36 w 40"/>
                <a:gd name="T17" fmla="*/ 22 h 137"/>
                <a:gd name="T18" fmla="*/ 35 w 40"/>
                <a:gd name="T19" fmla="*/ 25 h 137"/>
                <a:gd name="T20" fmla="*/ 34 w 40"/>
                <a:gd name="T21" fmla="*/ 27 h 137"/>
                <a:gd name="T22" fmla="*/ 34 w 40"/>
                <a:gd name="T23" fmla="*/ 30 h 137"/>
                <a:gd name="T24" fmla="*/ 33 w 40"/>
                <a:gd name="T25" fmla="*/ 33 h 137"/>
                <a:gd name="T26" fmla="*/ 32 w 40"/>
                <a:gd name="T27" fmla="*/ 35 h 137"/>
                <a:gd name="T28" fmla="*/ 32 w 40"/>
                <a:gd name="T29" fmla="*/ 38 h 137"/>
                <a:gd name="T30" fmla="*/ 31 w 40"/>
                <a:gd name="T31" fmla="*/ 41 h 137"/>
                <a:gd name="T32" fmla="*/ 30 w 40"/>
                <a:gd name="T33" fmla="*/ 43 h 137"/>
                <a:gd name="T34" fmla="*/ 30 w 40"/>
                <a:gd name="T35" fmla="*/ 46 h 137"/>
                <a:gd name="T36" fmla="*/ 29 w 40"/>
                <a:gd name="T37" fmla="*/ 49 h 137"/>
                <a:gd name="T38" fmla="*/ 28 w 40"/>
                <a:gd name="T39" fmla="*/ 51 h 137"/>
                <a:gd name="T40" fmla="*/ 27 w 40"/>
                <a:gd name="T41" fmla="*/ 54 h 137"/>
                <a:gd name="T42" fmla="*/ 27 w 40"/>
                <a:gd name="T43" fmla="*/ 57 h 137"/>
                <a:gd name="T44" fmla="*/ 26 w 40"/>
                <a:gd name="T45" fmla="*/ 59 h 137"/>
                <a:gd name="T46" fmla="*/ 25 w 40"/>
                <a:gd name="T47" fmla="*/ 62 h 137"/>
                <a:gd name="T48" fmla="*/ 24 w 40"/>
                <a:gd name="T49" fmla="*/ 64 h 137"/>
                <a:gd name="T50" fmla="*/ 24 w 40"/>
                <a:gd name="T51" fmla="*/ 67 h 137"/>
                <a:gd name="T52" fmla="*/ 23 w 40"/>
                <a:gd name="T53" fmla="*/ 69 h 137"/>
                <a:gd name="T54" fmla="*/ 22 w 40"/>
                <a:gd name="T55" fmla="*/ 72 h 137"/>
                <a:gd name="T56" fmla="*/ 21 w 40"/>
                <a:gd name="T57" fmla="*/ 75 h 137"/>
                <a:gd name="T58" fmla="*/ 20 w 40"/>
                <a:gd name="T59" fmla="*/ 77 h 137"/>
                <a:gd name="T60" fmla="*/ 19 w 40"/>
                <a:gd name="T61" fmla="*/ 80 h 137"/>
                <a:gd name="T62" fmla="*/ 19 w 40"/>
                <a:gd name="T63" fmla="*/ 83 h 137"/>
                <a:gd name="T64" fmla="*/ 18 w 40"/>
                <a:gd name="T65" fmla="*/ 85 h 137"/>
                <a:gd name="T66" fmla="*/ 17 w 40"/>
                <a:gd name="T67" fmla="*/ 88 h 137"/>
                <a:gd name="T68" fmla="*/ 16 w 40"/>
                <a:gd name="T69" fmla="*/ 91 h 137"/>
                <a:gd name="T70" fmla="*/ 15 w 40"/>
                <a:gd name="T71" fmla="*/ 93 h 137"/>
                <a:gd name="T72" fmla="*/ 15 w 40"/>
                <a:gd name="T73" fmla="*/ 96 h 137"/>
                <a:gd name="T74" fmla="*/ 14 w 40"/>
                <a:gd name="T75" fmla="*/ 98 h 137"/>
                <a:gd name="T76" fmla="*/ 13 w 40"/>
                <a:gd name="T77" fmla="*/ 101 h 137"/>
                <a:gd name="T78" fmla="*/ 12 w 40"/>
                <a:gd name="T79" fmla="*/ 104 h 137"/>
                <a:gd name="T80" fmla="*/ 11 w 40"/>
                <a:gd name="T81" fmla="*/ 106 h 137"/>
                <a:gd name="T82" fmla="*/ 10 w 40"/>
                <a:gd name="T83" fmla="*/ 109 h 137"/>
                <a:gd name="T84" fmla="*/ 9 w 40"/>
                <a:gd name="T85" fmla="*/ 111 h 137"/>
                <a:gd name="T86" fmla="*/ 8 w 40"/>
                <a:gd name="T87" fmla="*/ 114 h 137"/>
                <a:gd name="T88" fmla="*/ 7 w 40"/>
                <a:gd name="T89" fmla="*/ 116 h 137"/>
                <a:gd name="T90" fmla="*/ 6 w 40"/>
                <a:gd name="T91" fmla="*/ 119 h 137"/>
                <a:gd name="T92" fmla="*/ 5 w 40"/>
                <a:gd name="T93" fmla="*/ 122 h 137"/>
                <a:gd name="T94" fmla="*/ 4 w 40"/>
                <a:gd name="T95" fmla="*/ 124 h 137"/>
                <a:gd name="T96" fmla="*/ 4 w 40"/>
                <a:gd name="T97" fmla="*/ 127 h 137"/>
                <a:gd name="T98" fmla="*/ 2 w 40"/>
                <a:gd name="T99" fmla="*/ 129 h 137"/>
                <a:gd name="T100" fmla="*/ 2 w 40"/>
                <a:gd name="T101" fmla="*/ 132 h 137"/>
                <a:gd name="T102" fmla="*/ 0 w 40"/>
                <a:gd name="T103" fmla="*/ 135 h 137"/>
                <a:gd name="T104" fmla="*/ 0 w 40"/>
                <a:gd name="T10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" h="137">
                  <a:moveTo>
                    <a:pt x="40" y="0"/>
                  </a:moveTo>
                  <a:lnTo>
                    <a:pt x="40" y="3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8" y="11"/>
                  </a:lnTo>
                  <a:lnTo>
                    <a:pt x="37" y="14"/>
                  </a:lnTo>
                  <a:lnTo>
                    <a:pt x="37" y="16"/>
                  </a:lnTo>
                  <a:lnTo>
                    <a:pt x="36" y="19"/>
                  </a:lnTo>
                  <a:lnTo>
                    <a:pt x="36" y="22"/>
                  </a:lnTo>
                  <a:lnTo>
                    <a:pt x="35" y="25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3" y="33"/>
                  </a:lnTo>
                  <a:lnTo>
                    <a:pt x="32" y="35"/>
                  </a:lnTo>
                  <a:lnTo>
                    <a:pt x="32" y="38"/>
                  </a:lnTo>
                  <a:lnTo>
                    <a:pt x="31" y="41"/>
                  </a:lnTo>
                  <a:lnTo>
                    <a:pt x="30" y="43"/>
                  </a:lnTo>
                  <a:lnTo>
                    <a:pt x="30" y="46"/>
                  </a:lnTo>
                  <a:lnTo>
                    <a:pt x="29" y="49"/>
                  </a:lnTo>
                  <a:lnTo>
                    <a:pt x="28" y="51"/>
                  </a:lnTo>
                  <a:lnTo>
                    <a:pt x="27" y="54"/>
                  </a:lnTo>
                  <a:lnTo>
                    <a:pt x="27" y="57"/>
                  </a:lnTo>
                  <a:lnTo>
                    <a:pt x="26" y="59"/>
                  </a:lnTo>
                  <a:lnTo>
                    <a:pt x="25" y="62"/>
                  </a:lnTo>
                  <a:lnTo>
                    <a:pt x="24" y="64"/>
                  </a:lnTo>
                  <a:lnTo>
                    <a:pt x="24" y="67"/>
                  </a:lnTo>
                  <a:lnTo>
                    <a:pt x="23" y="69"/>
                  </a:lnTo>
                  <a:lnTo>
                    <a:pt x="22" y="72"/>
                  </a:lnTo>
                  <a:lnTo>
                    <a:pt x="21" y="75"/>
                  </a:lnTo>
                  <a:lnTo>
                    <a:pt x="20" y="77"/>
                  </a:lnTo>
                  <a:lnTo>
                    <a:pt x="19" y="80"/>
                  </a:lnTo>
                  <a:lnTo>
                    <a:pt x="19" y="83"/>
                  </a:lnTo>
                  <a:lnTo>
                    <a:pt x="18" y="85"/>
                  </a:lnTo>
                  <a:lnTo>
                    <a:pt x="17" y="88"/>
                  </a:lnTo>
                  <a:lnTo>
                    <a:pt x="16" y="91"/>
                  </a:lnTo>
                  <a:lnTo>
                    <a:pt x="15" y="93"/>
                  </a:lnTo>
                  <a:lnTo>
                    <a:pt x="15" y="96"/>
                  </a:lnTo>
                  <a:lnTo>
                    <a:pt x="14" y="98"/>
                  </a:lnTo>
                  <a:lnTo>
                    <a:pt x="13" y="101"/>
                  </a:lnTo>
                  <a:lnTo>
                    <a:pt x="12" y="104"/>
                  </a:lnTo>
                  <a:lnTo>
                    <a:pt x="11" y="106"/>
                  </a:lnTo>
                  <a:lnTo>
                    <a:pt x="10" y="109"/>
                  </a:lnTo>
                  <a:lnTo>
                    <a:pt x="9" y="111"/>
                  </a:lnTo>
                  <a:lnTo>
                    <a:pt x="8" y="114"/>
                  </a:lnTo>
                  <a:lnTo>
                    <a:pt x="7" y="116"/>
                  </a:lnTo>
                  <a:lnTo>
                    <a:pt x="6" y="119"/>
                  </a:lnTo>
                  <a:lnTo>
                    <a:pt x="5" y="122"/>
                  </a:lnTo>
                  <a:lnTo>
                    <a:pt x="4" y="124"/>
                  </a:lnTo>
                  <a:lnTo>
                    <a:pt x="4" y="127"/>
                  </a:lnTo>
                  <a:lnTo>
                    <a:pt x="2" y="129"/>
                  </a:lnTo>
                  <a:lnTo>
                    <a:pt x="2" y="132"/>
                  </a:lnTo>
                  <a:lnTo>
                    <a:pt x="0" y="135"/>
                  </a:lnTo>
                  <a:lnTo>
                    <a:pt x="0" y="137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4444" y="3395"/>
              <a:ext cx="124" cy="67"/>
            </a:xfrm>
            <a:custGeom>
              <a:avLst/>
              <a:gdLst>
                <a:gd name="T0" fmla="*/ 124 w 124"/>
                <a:gd name="T1" fmla="*/ 0 h 67"/>
                <a:gd name="T2" fmla="*/ 122 w 124"/>
                <a:gd name="T3" fmla="*/ 1 h 67"/>
                <a:gd name="T4" fmla="*/ 120 w 124"/>
                <a:gd name="T5" fmla="*/ 3 h 67"/>
                <a:gd name="T6" fmla="*/ 117 w 124"/>
                <a:gd name="T7" fmla="*/ 4 h 67"/>
                <a:gd name="T8" fmla="*/ 115 w 124"/>
                <a:gd name="T9" fmla="*/ 6 h 67"/>
                <a:gd name="T10" fmla="*/ 113 w 124"/>
                <a:gd name="T11" fmla="*/ 7 h 67"/>
                <a:gd name="T12" fmla="*/ 111 w 124"/>
                <a:gd name="T13" fmla="*/ 8 h 67"/>
                <a:gd name="T14" fmla="*/ 108 w 124"/>
                <a:gd name="T15" fmla="*/ 10 h 67"/>
                <a:gd name="T16" fmla="*/ 106 w 124"/>
                <a:gd name="T17" fmla="*/ 11 h 67"/>
                <a:gd name="T18" fmla="*/ 103 w 124"/>
                <a:gd name="T19" fmla="*/ 13 h 67"/>
                <a:gd name="T20" fmla="*/ 101 w 124"/>
                <a:gd name="T21" fmla="*/ 14 h 67"/>
                <a:gd name="T22" fmla="*/ 99 w 124"/>
                <a:gd name="T23" fmla="*/ 15 h 67"/>
                <a:gd name="T24" fmla="*/ 97 w 124"/>
                <a:gd name="T25" fmla="*/ 17 h 67"/>
                <a:gd name="T26" fmla="*/ 94 w 124"/>
                <a:gd name="T27" fmla="*/ 18 h 67"/>
                <a:gd name="T28" fmla="*/ 92 w 124"/>
                <a:gd name="T29" fmla="*/ 20 h 67"/>
                <a:gd name="T30" fmla="*/ 90 w 124"/>
                <a:gd name="T31" fmla="*/ 21 h 67"/>
                <a:gd name="T32" fmla="*/ 87 w 124"/>
                <a:gd name="T33" fmla="*/ 23 h 67"/>
                <a:gd name="T34" fmla="*/ 85 w 124"/>
                <a:gd name="T35" fmla="*/ 24 h 67"/>
                <a:gd name="T36" fmla="*/ 83 w 124"/>
                <a:gd name="T37" fmla="*/ 25 h 67"/>
                <a:gd name="T38" fmla="*/ 80 w 124"/>
                <a:gd name="T39" fmla="*/ 26 h 67"/>
                <a:gd name="T40" fmla="*/ 78 w 124"/>
                <a:gd name="T41" fmla="*/ 28 h 67"/>
                <a:gd name="T42" fmla="*/ 75 w 124"/>
                <a:gd name="T43" fmla="*/ 29 h 67"/>
                <a:gd name="T44" fmla="*/ 73 w 124"/>
                <a:gd name="T45" fmla="*/ 31 h 67"/>
                <a:gd name="T46" fmla="*/ 71 w 124"/>
                <a:gd name="T47" fmla="*/ 32 h 67"/>
                <a:gd name="T48" fmla="*/ 68 w 124"/>
                <a:gd name="T49" fmla="*/ 33 h 67"/>
                <a:gd name="T50" fmla="*/ 66 w 124"/>
                <a:gd name="T51" fmla="*/ 34 h 67"/>
                <a:gd name="T52" fmla="*/ 64 w 124"/>
                <a:gd name="T53" fmla="*/ 36 h 67"/>
                <a:gd name="T54" fmla="*/ 61 w 124"/>
                <a:gd name="T55" fmla="*/ 37 h 67"/>
                <a:gd name="T56" fmla="*/ 59 w 124"/>
                <a:gd name="T57" fmla="*/ 39 h 67"/>
                <a:gd name="T58" fmla="*/ 56 w 124"/>
                <a:gd name="T59" fmla="*/ 40 h 67"/>
                <a:gd name="T60" fmla="*/ 54 w 124"/>
                <a:gd name="T61" fmla="*/ 41 h 67"/>
                <a:gd name="T62" fmla="*/ 51 w 124"/>
                <a:gd name="T63" fmla="*/ 42 h 67"/>
                <a:gd name="T64" fmla="*/ 49 w 124"/>
                <a:gd name="T65" fmla="*/ 44 h 67"/>
                <a:gd name="T66" fmla="*/ 47 w 124"/>
                <a:gd name="T67" fmla="*/ 45 h 67"/>
                <a:gd name="T68" fmla="*/ 44 w 124"/>
                <a:gd name="T69" fmla="*/ 46 h 67"/>
                <a:gd name="T70" fmla="*/ 42 w 124"/>
                <a:gd name="T71" fmla="*/ 47 h 67"/>
                <a:gd name="T72" fmla="*/ 39 w 124"/>
                <a:gd name="T73" fmla="*/ 48 h 67"/>
                <a:gd name="T74" fmla="*/ 37 w 124"/>
                <a:gd name="T75" fmla="*/ 50 h 67"/>
                <a:gd name="T76" fmla="*/ 34 w 124"/>
                <a:gd name="T77" fmla="*/ 51 h 67"/>
                <a:gd name="T78" fmla="*/ 32 w 124"/>
                <a:gd name="T79" fmla="*/ 52 h 67"/>
                <a:gd name="T80" fmla="*/ 30 w 124"/>
                <a:gd name="T81" fmla="*/ 53 h 67"/>
                <a:gd name="T82" fmla="*/ 27 w 124"/>
                <a:gd name="T83" fmla="*/ 55 h 67"/>
                <a:gd name="T84" fmla="*/ 25 w 124"/>
                <a:gd name="T85" fmla="*/ 56 h 67"/>
                <a:gd name="T86" fmla="*/ 22 w 124"/>
                <a:gd name="T87" fmla="*/ 57 h 67"/>
                <a:gd name="T88" fmla="*/ 20 w 124"/>
                <a:gd name="T89" fmla="*/ 58 h 67"/>
                <a:gd name="T90" fmla="*/ 17 w 124"/>
                <a:gd name="T91" fmla="*/ 59 h 67"/>
                <a:gd name="T92" fmla="*/ 15 w 124"/>
                <a:gd name="T93" fmla="*/ 60 h 67"/>
                <a:gd name="T94" fmla="*/ 12 w 124"/>
                <a:gd name="T95" fmla="*/ 61 h 67"/>
                <a:gd name="T96" fmla="*/ 10 w 124"/>
                <a:gd name="T97" fmla="*/ 62 h 67"/>
                <a:gd name="T98" fmla="*/ 8 w 124"/>
                <a:gd name="T99" fmla="*/ 64 h 67"/>
                <a:gd name="T100" fmla="*/ 5 w 124"/>
                <a:gd name="T101" fmla="*/ 65 h 67"/>
                <a:gd name="T102" fmla="*/ 3 w 124"/>
                <a:gd name="T103" fmla="*/ 66 h 67"/>
                <a:gd name="T104" fmla="*/ 0 w 124"/>
                <a:gd name="T10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" h="67">
                  <a:moveTo>
                    <a:pt x="124" y="0"/>
                  </a:moveTo>
                  <a:lnTo>
                    <a:pt x="122" y="1"/>
                  </a:lnTo>
                  <a:lnTo>
                    <a:pt x="120" y="3"/>
                  </a:lnTo>
                  <a:lnTo>
                    <a:pt x="117" y="4"/>
                  </a:lnTo>
                  <a:lnTo>
                    <a:pt x="115" y="6"/>
                  </a:lnTo>
                  <a:lnTo>
                    <a:pt x="113" y="7"/>
                  </a:lnTo>
                  <a:lnTo>
                    <a:pt x="111" y="8"/>
                  </a:lnTo>
                  <a:lnTo>
                    <a:pt x="108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4"/>
                  </a:lnTo>
                  <a:lnTo>
                    <a:pt x="99" y="15"/>
                  </a:lnTo>
                  <a:lnTo>
                    <a:pt x="97" y="17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0" y="21"/>
                  </a:lnTo>
                  <a:lnTo>
                    <a:pt x="87" y="23"/>
                  </a:lnTo>
                  <a:lnTo>
                    <a:pt x="85" y="24"/>
                  </a:lnTo>
                  <a:lnTo>
                    <a:pt x="83" y="25"/>
                  </a:lnTo>
                  <a:lnTo>
                    <a:pt x="80" y="26"/>
                  </a:lnTo>
                  <a:lnTo>
                    <a:pt x="78" y="28"/>
                  </a:lnTo>
                  <a:lnTo>
                    <a:pt x="75" y="29"/>
                  </a:lnTo>
                  <a:lnTo>
                    <a:pt x="73" y="31"/>
                  </a:lnTo>
                  <a:lnTo>
                    <a:pt x="71" y="32"/>
                  </a:lnTo>
                  <a:lnTo>
                    <a:pt x="68" y="33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9" y="39"/>
                  </a:lnTo>
                  <a:lnTo>
                    <a:pt x="56" y="40"/>
                  </a:lnTo>
                  <a:lnTo>
                    <a:pt x="54" y="41"/>
                  </a:lnTo>
                  <a:lnTo>
                    <a:pt x="51" y="42"/>
                  </a:lnTo>
                  <a:lnTo>
                    <a:pt x="49" y="44"/>
                  </a:lnTo>
                  <a:lnTo>
                    <a:pt x="47" y="45"/>
                  </a:lnTo>
                  <a:lnTo>
                    <a:pt x="44" y="46"/>
                  </a:lnTo>
                  <a:lnTo>
                    <a:pt x="42" y="47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2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5" y="56"/>
                  </a:lnTo>
                  <a:lnTo>
                    <a:pt x="22" y="57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5" y="60"/>
                  </a:lnTo>
                  <a:lnTo>
                    <a:pt x="12" y="61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5" y="65"/>
                  </a:lnTo>
                  <a:lnTo>
                    <a:pt x="3" y="66"/>
                  </a:lnTo>
                  <a:lnTo>
                    <a:pt x="0" y="67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3782" y="3473"/>
              <a:ext cx="135" cy="42"/>
            </a:xfrm>
            <a:custGeom>
              <a:avLst/>
              <a:gdLst>
                <a:gd name="T0" fmla="*/ 135 w 135"/>
                <a:gd name="T1" fmla="*/ 42 h 42"/>
                <a:gd name="T2" fmla="*/ 133 w 135"/>
                <a:gd name="T3" fmla="*/ 41 h 42"/>
                <a:gd name="T4" fmla="*/ 130 w 135"/>
                <a:gd name="T5" fmla="*/ 41 h 42"/>
                <a:gd name="T6" fmla="*/ 127 w 135"/>
                <a:gd name="T7" fmla="*/ 40 h 42"/>
                <a:gd name="T8" fmla="*/ 125 w 135"/>
                <a:gd name="T9" fmla="*/ 39 h 42"/>
                <a:gd name="T10" fmla="*/ 122 w 135"/>
                <a:gd name="T11" fmla="*/ 39 h 42"/>
                <a:gd name="T12" fmla="*/ 120 w 135"/>
                <a:gd name="T13" fmla="*/ 38 h 42"/>
                <a:gd name="T14" fmla="*/ 117 w 135"/>
                <a:gd name="T15" fmla="*/ 38 h 42"/>
                <a:gd name="T16" fmla="*/ 114 w 135"/>
                <a:gd name="T17" fmla="*/ 37 h 42"/>
                <a:gd name="T18" fmla="*/ 112 w 135"/>
                <a:gd name="T19" fmla="*/ 36 h 42"/>
                <a:gd name="T20" fmla="*/ 109 w 135"/>
                <a:gd name="T21" fmla="*/ 36 h 42"/>
                <a:gd name="T22" fmla="*/ 106 w 135"/>
                <a:gd name="T23" fmla="*/ 35 h 42"/>
                <a:gd name="T24" fmla="*/ 104 w 135"/>
                <a:gd name="T25" fmla="*/ 34 h 42"/>
                <a:gd name="T26" fmla="*/ 101 w 135"/>
                <a:gd name="T27" fmla="*/ 34 h 42"/>
                <a:gd name="T28" fmla="*/ 99 w 135"/>
                <a:gd name="T29" fmla="*/ 33 h 42"/>
                <a:gd name="T30" fmla="*/ 96 w 135"/>
                <a:gd name="T31" fmla="*/ 32 h 42"/>
                <a:gd name="T32" fmla="*/ 93 w 135"/>
                <a:gd name="T33" fmla="*/ 32 h 42"/>
                <a:gd name="T34" fmla="*/ 91 w 135"/>
                <a:gd name="T35" fmla="*/ 31 h 42"/>
                <a:gd name="T36" fmla="*/ 88 w 135"/>
                <a:gd name="T37" fmla="*/ 30 h 42"/>
                <a:gd name="T38" fmla="*/ 85 w 135"/>
                <a:gd name="T39" fmla="*/ 29 h 42"/>
                <a:gd name="T40" fmla="*/ 83 w 135"/>
                <a:gd name="T41" fmla="*/ 29 h 42"/>
                <a:gd name="T42" fmla="*/ 80 w 135"/>
                <a:gd name="T43" fmla="*/ 28 h 42"/>
                <a:gd name="T44" fmla="*/ 78 w 135"/>
                <a:gd name="T45" fmla="*/ 27 h 42"/>
                <a:gd name="T46" fmla="*/ 75 w 135"/>
                <a:gd name="T47" fmla="*/ 26 h 42"/>
                <a:gd name="T48" fmla="*/ 73 w 135"/>
                <a:gd name="T49" fmla="*/ 26 h 42"/>
                <a:gd name="T50" fmla="*/ 70 w 135"/>
                <a:gd name="T51" fmla="*/ 25 h 42"/>
                <a:gd name="T52" fmla="*/ 67 w 135"/>
                <a:gd name="T53" fmla="*/ 24 h 42"/>
                <a:gd name="T54" fmla="*/ 65 w 135"/>
                <a:gd name="T55" fmla="*/ 23 h 42"/>
                <a:gd name="T56" fmla="*/ 62 w 135"/>
                <a:gd name="T57" fmla="*/ 22 h 42"/>
                <a:gd name="T58" fmla="*/ 59 w 135"/>
                <a:gd name="T59" fmla="*/ 22 h 42"/>
                <a:gd name="T60" fmla="*/ 57 w 135"/>
                <a:gd name="T61" fmla="*/ 21 h 42"/>
                <a:gd name="T62" fmla="*/ 54 w 135"/>
                <a:gd name="T63" fmla="*/ 20 h 42"/>
                <a:gd name="T64" fmla="*/ 52 w 135"/>
                <a:gd name="T65" fmla="*/ 19 h 42"/>
                <a:gd name="T66" fmla="*/ 49 w 135"/>
                <a:gd name="T67" fmla="*/ 18 h 42"/>
                <a:gd name="T68" fmla="*/ 46 w 135"/>
                <a:gd name="T69" fmla="*/ 17 h 42"/>
                <a:gd name="T70" fmla="*/ 44 w 135"/>
                <a:gd name="T71" fmla="*/ 17 h 42"/>
                <a:gd name="T72" fmla="*/ 41 w 135"/>
                <a:gd name="T73" fmla="*/ 16 h 42"/>
                <a:gd name="T74" fmla="*/ 39 w 135"/>
                <a:gd name="T75" fmla="*/ 15 h 42"/>
                <a:gd name="T76" fmla="*/ 36 w 135"/>
                <a:gd name="T77" fmla="*/ 14 h 42"/>
                <a:gd name="T78" fmla="*/ 33 w 135"/>
                <a:gd name="T79" fmla="*/ 13 h 42"/>
                <a:gd name="T80" fmla="*/ 31 w 135"/>
                <a:gd name="T81" fmla="*/ 12 h 42"/>
                <a:gd name="T82" fmla="*/ 29 w 135"/>
                <a:gd name="T83" fmla="*/ 11 h 42"/>
                <a:gd name="T84" fmla="*/ 26 w 135"/>
                <a:gd name="T85" fmla="*/ 10 h 42"/>
                <a:gd name="T86" fmla="*/ 23 w 135"/>
                <a:gd name="T87" fmla="*/ 9 h 42"/>
                <a:gd name="T88" fmla="*/ 21 w 135"/>
                <a:gd name="T89" fmla="*/ 8 h 42"/>
                <a:gd name="T90" fmla="*/ 18 w 135"/>
                <a:gd name="T91" fmla="*/ 7 h 42"/>
                <a:gd name="T92" fmla="*/ 16 w 135"/>
                <a:gd name="T93" fmla="*/ 6 h 42"/>
                <a:gd name="T94" fmla="*/ 13 w 135"/>
                <a:gd name="T95" fmla="*/ 5 h 42"/>
                <a:gd name="T96" fmla="*/ 11 w 135"/>
                <a:gd name="T97" fmla="*/ 5 h 42"/>
                <a:gd name="T98" fmla="*/ 8 w 135"/>
                <a:gd name="T99" fmla="*/ 3 h 42"/>
                <a:gd name="T100" fmla="*/ 5 w 135"/>
                <a:gd name="T101" fmla="*/ 3 h 42"/>
                <a:gd name="T102" fmla="*/ 3 w 135"/>
                <a:gd name="T103" fmla="*/ 2 h 42"/>
                <a:gd name="T104" fmla="*/ 0 w 135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" h="42">
                  <a:moveTo>
                    <a:pt x="135" y="42"/>
                  </a:moveTo>
                  <a:lnTo>
                    <a:pt x="133" y="41"/>
                  </a:lnTo>
                  <a:lnTo>
                    <a:pt x="130" y="41"/>
                  </a:lnTo>
                  <a:lnTo>
                    <a:pt x="127" y="40"/>
                  </a:lnTo>
                  <a:lnTo>
                    <a:pt x="125" y="39"/>
                  </a:lnTo>
                  <a:lnTo>
                    <a:pt x="122" y="39"/>
                  </a:lnTo>
                  <a:lnTo>
                    <a:pt x="120" y="38"/>
                  </a:lnTo>
                  <a:lnTo>
                    <a:pt x="117" y="38"/>
                  </a:lnTo>
                  <a:lnTo>
                    <a:pt x="114" y="37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6" y="35"/>
                  </a:lnTo>
                  <a:lnTo>
                    <a:pt x="104" y="34"/>
                  </a:lnTo>
                  <a:lnTo>
                    <a:pt x="101" y="34"/>
                  </a:lnTo>
                  <a:lnTo>
                    <a:pt x="99" y="33"/>
                  </a:lnTo>
                  <a:lnTo>
                    <a:pt x="96" y="32"/>
                  </a:lnTo>
                  <a:lnTo>
                    <a:pt x="93" y="32"/>
                  </a:lnTo>
                  <a:lnTo>
                    <a:pt x="91" y="31"/>
                  </a:lnTo>
                  <a:lnTo>
                    <a:pt x="88" y="30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0" y="28"/>
                  </a:lnTo>
                  <a:lnTo>
                    <a:pt x="78" y="27"/>
                  </a:lnTo>
                  <a:lnTo>
                    <a:pt x="75" y="26"/>
                  </a:lnTo>
                  <a:lnTo>
                    <a:pt x="73" y="26"/>
                  </a:lnTo>
                  <a:lnTo>
                    <a:pt x="70" y="25"/>
                  </a:lnTo>
                  <a:lnTo>
                    <a:pt x="67" y="24"/>
                  </a:lnTo>
                  <a:lnTo>
                    <a:pt x="65" y="23"/>
                  </a:lnTo>
                  <a:lnTo>
                    <a:pt x="62" y="22"/>
                  </a:lnTo>
                  <a:lnTo>
                    <a:pt x="59" y="22"/>
                  </a:lnTo>
                  <a:lnTo>
                    <a:pt x="57" y="21"/>
                  </a:lnTo>
                  <a:lnTo>
                    <a:pt x="54" y="20"/>
                  </a:lnTo>
                  <a:lnTo>
                    <a:pt x="52" y="19"/>
                  </a:lnTo>
                  <a:lnTo>
                    <a:pt x="49" y="18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1" y="16"/>
                  </a:lnTo>
                  <a:lnTo>
                    <a:pt x="39" y="15"/>
                  </a:lnTo>
                  <a:lnTo>
                    <a:pt x="36" y="14"/>
                  </a:lnTo>
                  <a:lnTo>
                    <a:pt x="33" y="13"/>
                  </a:lnTo>
                  <a:lnTo>
                    <a:pt x="31" y="12"/>
                  </a:lnTo>
                  <a:lnTo>
                    <a:pt x="29" y="11"/>
                  </a:lnTo>
                  <a:lnTo>
                    <a:pt x="26" y="10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18" y="7"/>
                  </a:lnTo>
                  <a:lnTo>
                    <a:pt x="16" y="6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8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3307" y="3008"/>
              <a:ext cx="66" cy="126"/>
            </a:xfrm>
            <a:custGeom>
              <a:avLst/>
              <a:gdLst>
                <a:gd name="T0" fmla="*/ 66 w 66"/>
                <a:gd name="T1" fmla="*/ 126 h 126"/>
                <a:gd name="T2" fmla="*/ 65 w 66"/>
                <a:gd name="T3" fmla="*/ 124 h 126"/>
                <a:gd name="T4" fmla="*/ 63 w 66"/>
                <a:gd name="T5" fmla="*/ 121 h 126"/>
                <a:gd name="T6" fmla="*/ 62 w 66"/>
                <a:gd name="T7" fmla="*/ 119 h 126"/>
                <a:gd name="T8" fmla="*/ 60 w 66"/>
                <a:gd name="T9" fmla="*/ 117 h 126"/>
                <a:gd name="T10" fmla="*/ 59 w 66"/>
                <a:gd name="T11" fmla="*/ 114 h 126"/>
                <a:gd name="T12" fmla="*/ 58 w 66"/>
                <a:gd name="T13" fmla="*/ 112 h 126"/>
                <a:gd name="T14" fmla="*/ 56 w 66"/>
                <a:gd name="T15" fmla="*/ 110 h 126"/>
                <a:gd name="T16" fmla="*/ 55 w 66"/>
                <a:gd name="T17" fmla="*/ 107 h 126"/>
                <a:gd name="T18" fmla="*/ 53 w 66"/>
                <a:gd name="T19" fmla="*/ 105 h 126"/>
                <a:gd name="T20" fmla="*/ 52 w 66"/>
                <a:gd name="T21" fmla="*/ 103 h 126"/>
                <a:gd name="T22" fmla="*/ 51 w 66"/>
                <a:gd name="T23" fmla="*/ 100 h 126"/>
                <a:gd name="T24" fmla="*/ 49 w 66"/>
                <a:gd name="T25" fmla="*/ 98 h 126"/>
                <a:gd name="T26" fmla="*/ 48 w 66"/>
                <a:gd name="T27" fmla="*/ 96 h 126"/>
                <a:gd name="T28" fmla="*/ 46 w 66"/>
                <a:gd name="T29" fmla="*/ 93 h 126"/>
                <a:gd name="T30" fmla="*/ 45 w 66"/>
                <a:gd name="T31" fmla="*/ 91 h 126"/>
                <a:gd name="T32" fmla="*/ 44 w 66"/>
                <a:gd name="T33" fmla="*/ 88 h 126"/>
                <a:gd name="T34" fmla="*/ 42 w 66"/>
                <a:gd name="T35" fmla="*/ 86 h 126"/>
                <a:gd name="T36" fmla="*/ 41 w 66"/>
                <a:gd name="T37" fmla="*/ 84 h 126"/>
                <a:gd name="T38" fmla="*/ 40 w 66"/>
                <a:gd name="T39" fmla="*/ 81 h 126"/>
                <a:gd name="T40" fmla="*/ 38 w 66"/>
                <a:gd name="T41" fmla="*/ 79 h 126"/>
                <a:gd name="T42" fmla="*/ 37 w 66"/>
                <a:gd name="T43" fmla="*/ 77 h 126"/>
                <a:gd name="T44" fmla="*/ 36 w 66"/>
                <a:gd name="T45" fmla="*/ 74 h 126"/>
                <a:gd name="T46" fmla="*/ 34 w 66"/>
                <a:gd name="T47" fmla="*/ 72 h 126"/>
                <a:gd name="T48" fmla="*/ 33 w 66"/>
                <a:gd name="T49" fmla="*/ 69 h 126"/>
                <a:gd name="T50" fmla="*/ 32 w 66"/>
                <a:gd name="T51" fmla="*/ 67 h 126"/>
                <a:gd name="T52" fmla="*/ 30 w 66"/>
                <a:gd name="T53" fmla="*/ 65 h 126"/>
                <a:gd name="T54" fmla="*/ 29 w 66"/>
                <a:gd name="T55" fmla="*/ 62 h 126"/>
                <a:gd name="T56" fmla="*/ 28 w 66"/>
                <a:gd name="T57" fmla="*/ 60 h 126"/>
                <a:gd name="T58" fmla="*/ 27 w 66"/>
                <a:gd name="T59" fmla="*/ 57 h 126"/>
                <a:gd name="T60" fmla="*/ 26 w 66"/>
                <a:gd name="T61" fmla="*/ 55 h 126"/>
                <a:gd name="T62" fmla="*/ 24 w 66"/>
                <a:gd name="T63" fmla="*/ 52 h 126"/>
                <a:gd name="T64" fmla="*/ 23 w 66"/>
                <a:gd name="T65" fmla="*/ 50 h 126"/>
                <a:gd name="T66" fmla="*/ 22 w 66"/>
                <a:gd name="T67" fmla="*/ 47 h 126"/>
                <a:gd name="T68" fmla="*/ 21 w 66"/>
                <a:gd name="T69" fmla="*/ 45 h 126"/>
                <a:gd name="T70" fmla="*/ 19 w 66"/>
                <a:gd name="T71" fmla="*/ 43 h 126"/>
                <a:gd name="T72" fmla="*/ 18 w 66"/>
                <a:gd name="T73" fmla="*/ 40 h 126"/>
                <a:gd name="T74" fmla="*/ 17 w 66"/>
                <a:gd name="T75" fmla="*/ 38 h 126"/>
                <a:gd name="T76" fmla="*/ 16 w 66"/>
                <a:gd name="T77" fmla="*/ 35 h 126"/>
                <a:gd name="T78" fmla="*/ 15 w 66"/>
                <a:gd name="T79" fmla="*/ 33 h 126"/>
                <a:gd name="T80" fmla="*/ 13 w 66"/>
                <a:gd name="T81" fmla="*/ 30 h 126"/>
                <a:gd name="T82" fmla="*/ 12 w 66"/>
                <a:gd name="T83" fmla="*/ 28 h 126"/>
                <a:gd name="T84" fmla="*/ 11 w 66"/>
                <a:gd name="T85" fmla="*/ 25 h 126"/>
                <a:gd name="T86" fmla="*/ 10 w 66"/>
                <a:gd name="T87" fmla="*/ 23 h 126"/>
                <a:gd name="T88" fmla="*/ 8 w 66"/>
                <a:gd name="T89" fmla="*/ 20 h 126"/>
                <a:gd name="T90" fmla="*/ 7 w 66"/>
                <a:gd name="T91" fmla="*/ 18 h 126"/>
                <a:gd name="T92" fmla="*/ 6 w 66"/>
                <a:gd name="T93" fmla="*/ 15 h 126"/>
                <a:gd name="T94" fmla="*/ 5 w 66"/>
                <a:gd name="T95" fmla="*/ 13 h 126"/>
                <a:gd name="T96" fmla="*/ 4 w 66"/>
                <a:gd name="T97" fmla="*/ 10 h 126"/>
                <a:gd name="T98" fmla="*/ 3 w 66"/>
                <a:gd name="T99" fmla="*/ 8 h 126"/>
                <a:gd name="T100" fmla="*/ 2 w 66"/>
                <a:gd name="T101" fmla="*/ 5 h 126"/>
                <a:gd name="T102" fmla="*/ 1 w 66"/>
                <a:gd name="T103" fmla="*/ 3 h 126"/>
                <a:gd name="T104" fmla="*/ 0 w 66"/>
                <a:gd name="T10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" h="126">
                  <a:moveTo>
                    <a:pt x="66" y="126"/>
                  </a:moveTo>
                  <a:lnTo>
                    <a:pt x="65" y="124"/>
                  </a:lnTo>
                  <a:lnTo>
                    <a:pt x="63" y="121"/>
                  </a:lnTo>
                  <a:lnTo>
                    <a:pt x="62" y="119"/>
                  </a:lnTo>
                  <a:lnTo>
                    <a:pt x="60" y="117"/>
                  </a:lnTo>
                  <a:lnTo>
                    <a:pt x="59" y="114"/>
                  </a:lnTo>
                  <a:lnTo>
                    <a:pt x="58" y="112"/>
                  </a:lnTo>
                  <a:lnTo>
                    <a:pt x="56" y="110"/>
                  </a:lnTo>
                  <a:lnTo>
                    <a:pt x="55" y="107"/>
                  </a:lnTo>
                  <a:lnTo>
                    <a:pt x="53" y="105"/>
                  </a:lnTo>
                  <a:lnTo>
                    <a:pt x="52" y="103"/>
                  </a:lnTo>
                  <a:lnTo>
                    <a:pt x="51" y="100"/>
                  </a:lnTo>
                  <a:lnTo>
                    <a:pt x="49" y="98"/>
                  </a:lnTo>
                  <a:lnTo>
                    <a:pt x="48" y="96"/>
                  </a:lnTo>
                  <a:lnTo>
                    <a:pt x="46" y="93"/>
                  </a:lnTo>
                  <a:lnTo>
                    <a:pt x="45" y="91"/>
                  </a:lnTo>
                  <a:lnTo>
                    <a:pt x="44" y="88"/>
                  </a:lnTo>
                  <a:lnTo>
                    <a:pt x="42" y="86"/>
                  </a:lnTo>
                  <a:lnTo>
                    <a:pt x="41" y="84"/>
                  </a:lnTo>
                  <a:lnTo>
                    <a:pt x="40" y="81"/>
                  </a:lnTo>
                  <a:lnTo>
                    <a:pt x="38" y="79"/>
                  </a:lnTo>
                  <a:lnTo>
                    <a:pt x="37" y="77"/>
                  </a:lnTo>
                  <a:lnTo>
                    <a:pt x="36" y="74"/>
                  </a:lnTo>
                  <a:lnTo>
                    <a:pt x="34" y="72"/>
                  </a:lnTo>
                  <a:lnTo>
                    <a:pt x="33" y="69"/>
                  </a:lnTo>
                  <a:lnTo>
                    <a:pt x="32" y="67"/>
                  </a:lnTo>
                  <a:lnTo>
                    <a:pt x="30" y="65"/>
                  </a:lnTo>
                  <a:lnTo>
                    <a:pt x="29" y="62"/>
                  </a:lnTo>
                  <a:lnTo>
                    <a:pt x="28" y="60"/>
                  </a:lnTo>
                  <a:lnTo>
                    <a:pt x="27" y="57"/>
                  </a:lnTo>
                  <a:lnTo>
                    <a:pt x="26" y="55"/>
                  </a:lnTo>
                  <a:lnTo>
                    <a:pt x="24" y="52"/>
                  </a:lnTo>
                  <a:lnTo>
                    <a:pt x="23" y="50"/>
                  </a:lnTo>
                  <a:lnTo>
                    <a:pt x="22" y="47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8" y="40"/>
                  </a:lnTo>
                  <a:lnTo>
                    <a:pt x="17" y="38"/>
                  </a:lnTo>
                  <a:lnTo>
                    <a:pt x="16" y="35"/>
                  </a:lnTo>
                  <a:lnTo>
                    <a:pt x="15" y="33"/>
                  </a:lnTo>
                  <a:lnTo>
                    <a:pt x="13" y="30"/>
                  </a:lnTo>
                  <a:lnTo>
                    <a:pt x="12" y="28"/>
                  </a:lnTo>
                  <a:lnTo>
                    <a:pt x="11" y="25"/>
                  </a:lnTo>
                  <a:lnTo>
                    <a:pt x="10" y="23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5" y="13"/>
                  </a:lnTo>
                  <a:lnTo>
                    <a:pt x="4" y="10"/>
                  </a:lnTo>
                  <a:lnTo>
                    <a:pt x="3" y="8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3254" y="2338"/>
              <a:ext cx="41" cy="137"/>
            </a:xfrm>
            <a:custGeom>
              <a:avLst/>
              <a:gdLst>
                <a:gd name="T0" fmla="*/ 0 w 41"/>
                <a:gd name="T1" fmla="*/ 137 h 137"/>
                <a:gd name="T2" fmla="*/ 1 w 41"/>
                <a:gd name="T3" fmla="*/ 134 h 137"/>
                <a:gd name="T4" fmla="*/ 2 w 41"/>
                <a:gd name="T5" fmla="*/ 131 h 137"/>
                <a:gd name="T6" fmla="*/ 2 w 41"/>
                <a:gd name="T7" fmla="*/ 129 h 137"/>
                <a:gd name="T8" fmla="*/ 3 w 41"/>
                <a:gd name="T9" fmla="*/ 126 h 137"/>
                <a:gd name="T10" fmla="*/ 4 w 41"/>
                <a:gd name="T11" fmla="*/ 123 h 137"/>
                <a:gd name="T12" fmla="*/ 4 w 41"/>
                <a:gd name="T13" fmla="*/ 121 h 137"/>
                <a:gd name="T14" fmla="*/ 5 w 41"/>
                <a:gd name="T15" fmla="*/ 118 h 137"/>
                <a:gd name="T16" fmla="*/ 5 w 41"/>
                <a:gd name="T17" fmla="*/ 116 h 137"/>
                <a:gd name="T18" fmla="*/ 6 w 41"/>
                <a:gd name="T19" fmla="*/ 113 h 137"/>
                <a:gd name="T20" fmla="*/ 7 w 41"/>
                <a:gd name="T21" fmla="*/ 110 h 137"/>
                <a:gd name="T22" fmla="*/ 7 w 41"/>
                <a:gd name="T23" fmla="*/ 108 h 137"/>
                <a:gd name="T24" fmla="*/ 8 w 41"/>
                <a:gd name="T25" fmla="*/ 105 h 137"/>
                <a:gd name="T26" fmla="*/ 8 w 41"/>
                <a:gd name="T27" fmla="*/ 102 h 137"/>
                <a:gd name="T28" fmla="*/ 9 w 41"/>
                <a:gd name="T29" fmla="*/ 100 h 137"/>
                <a:gd name="T30" fmla="*/ 10 w 41"/>
                <a:gd name="T31" fmla="*/ 97 h 137"/>
                <a:gd name="T32" fmla="*/ 11 w 41"/>
                <a:gd name="T33" fmla="*/ 94 h 137"/>
                <a:gd name="T34" fmla="*/ 11 w 41"/>
                <a:gd name="T35" fmla="*/ 92 h 137"/>
                <a:gd name="T36" fmla="*/ 12 w 41"/>
                <a:gd name="T37" fmla="*/ 89 h 137"/>
                <a:gd name="T38" fmla="*/ 13 w 41"/>
                <a:gd name="T39" fmla="*/ 86 h 137"/>
                <a:gd name="T40" fmla="*/ 14 w 41"/>
                <a:gd name="T41" fmla="*/ 84 h 137"/>
                <a:gd name="T42" fmla="*/ 14 w 41"/>
                <a:gd name="T43" fmla="*/ 81 h 137"/>
                <a:gd name="T44" fmla="*/ 15 w 41"/>
                <a:gd name="T45" fmla="*/ 78 h 137"/>
                <a:gd name="T46" fmla="*/ 16 w 41"/>
                <a:gd name="T47" fmla="*/ 76 h 137"/>
                <a:gd name="T48" fmla="*/ 16 w 41"/>
                <a:gd name="T49" fmla="*/ 73 h 137"/>
                <a:gd name="T50" fmla="*/ 17 w 41"/>
                <a:gd name="T51" fmla="*/ 70 h 137"/>
                <a:gd name="T52" fmla="*/ 18 w 41"/>
                <a:gd name="T53" fmla="*/ 68 h 137"/>
                <a:gd name="T54" fmla="*/ 19 w 41"/>
                <a:gd name="T55" fmla="*/ 65 h 137"/>
                <a:gd name="T56" fmla="*/ 20 w 41"/>
                <a:gd name="T57" fmla="*/ 62 h 137"/>
                <a:gd name="T58" fmla="*/ 21 w 41"/>
                <a:gd name="T59" fmla="*/ 60 h 137"/>
                <a:gd name="T60" fmla="*/ 21 w 41"/>
                <a:gd name="T61" fmla="*/ 57 h 137"/>
                <a:gd name="T62" fmla="*/ 22 w 41"/>
                <a:gd name="T63" fmla="*/ 54 h 137"/>
                <a:gd name="T64" fmla="*/ 23 w 41"/>
                <a:gd name="T65" fmla="*/ 52 h 137"/>
                <a:gd name="T66" fmla="*/ 24 w 41"/>
                <a:gd name="T67" fmla="*/ 49 h 137"/>
                <a:gd name="T68" fmla="*/ 25 w 41"/>
                <a:gd name="T69" fmla="*/ 47 h 137"/>
                <a:gd name="T70" fmla="*/ 25 w 41"/>
                <a:gd name="T71" fmla="*/ 44 h 137"/>
                <a:gd name="T72" fmla="*/ 26 w 41"/>
                <a:gd name="T73" fmla="*/ 42 h 137"/>
                <a:gd name="T74" fmla="*/ 27 w 41"/>
                <a:gd name="T75" fmla="*/ 39 h 137"/>
                <a:gd name="T76" fmla="*/ 28 w 41"/>
                <a:gd name="T77" fmla="*/ 36 h 137"/>
                <a:gd name="T78" fmla="*/ 29 w 41"/>
                <a:gd name="T79" fmla="*/ 34 h 137"/>
                <a:gd name="T80" fmla="*/ 30 w 41"/>
                <a:gd name="T81" fmla="*/ 31 h 137"/>
                <a:gd name="T82" fmla="*/ 31 w 41"/>
                <a:gd name="T83" fmla="*/ 29 h 137"/>
                <a:gd name="T84" fmla="*/ 32 w 41"/>
                <a:gd name="T85" fmla="*/ 26 h 137"/>
                <a:gd name="T86" fmla="*/ 33 w 41"/>
                <a:gd name="T87" fmla="*/ 23 h 137"/>
                <a:gd name="T88" fmla="*/ 33 w 41"/>
                <a:gd name="T89" fmla="*/ 21 h 137"/>
                <a:gd name="T90" fmla="*/ 35 w 41"/>
                <a:gd name="T91" fmla="*/ 18 h 137"/>
                <a:gd name="T92" fmla="*/ 35 w 41"/>
                <a:gd name="T93" fmla="*/ 16 h 137"/>
                <a:gd name="T94" fmla="*/ 36 w 41"/>
                <a:gd name="T95" fmla="*/ 13 h 137"/>
                <a:gd name="T96" fmla="*/ 37 w 41"/>
                <a:gd name="T97" fmla="*/ 10 h 137"/>
                <a:gd name="T98" fmla="*/ 38 w 41"/>
                <a:gd name="T99" fmla="*/ 8 h 137"/>
                <a:gd name="T100" fmla="*/ 39 w 41"/>
                <a:gd name="T101" fmla="*/ 5 h 137"/>
                <a:gd name="T102" fmla="*/ 40 w 41"/>
                <a:gd name="T103" fmla="*/ 3 h 137"/>
                <a:gd name="T104" fmla="*/ 41 w 41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" h="137">
                  <a:moveTo>
                    <a:pt x="0" y="137"/>
                  </a:moveTo>
                  <a:lnTo>
                    <a:pt x="1" y="134"/>
                  </a:lnTo>
                  <a:lnTo>
                    <a:pt x="2" y="131"/>
                  </a:lnTo>
                  <a:lnTo>
                    <a:pt x="2" y="129"/>
                  </a:lnTo>
                  <a:lnTo>
                    <a:pt x="3" y="126"/>
                  </a:lnTo>
                  <a:lnTo>
                    <a:pt x="4" y="123"/>
                  </a:lnTo>
                  <a:lnTo>
                    <a:pt x="4" y="121"/>
                  </a:lnTo>
                  <a:lnTo>
                    <a:pt x="5" y="118"/>
                  </a:lnTo>
                  <a:lnTo>
                    <a:pt x="5" y="116"/>
                  </a:lnTo>
                  <a:lnTo>
                    <a:pt x="6" y="113"/>
                  </a:lnTo>
                  <a:lnTo>
                    <a:pt x="7" y="110"/>
                  </a:lnTo>
                  <a:lnTo>
                    <a:pt x="7" y="108"/>
                  </a:lnTo>
                  <a:lnTo>
                    <a:pt x="8" y="105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1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3" y="86"/>
                  </a:lnTo>
                  <a:lnTo>
                    <a:pt x="14" y="84"/>
                  </a:lnTo>
                  <a:lnTo>
                    <a:pt x="14" y="81"/>
                  </a:lnTo>
                  <a:lnTo>
                    <a:pt x="15" y="78"/>
                  </a:lnTo>
                  <a:lnTo>
                    <a:pt x="16" y="76"/>
                  </a:lnTo>
                  <a:lnTo>
                    <a:pt x="16" y="73"/>
                  </a:lnTo>
                  <a:lnTo>
                    <a:pt x="17" y="70"/>
                  </a:lnTo>
                  <a:lnTo>
                    <a:pt x="18" y="68"/>
                  </a:lnTo>
                  <a:lnTo>
                    <a:pt x="19" y="65"/>
                  </a:lnTo>
                  <a:lnTo>
                    <a:pt x="20" y="62"/>
                  </a:lnTo>
                  <a:lnTo>
                    <a:pt x="21" y="60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5" y="44"/>
                  </a:lnTo>
                  <a:lnTo>
                    <a:pt x="26" y="42"/>
                  </a:lnTo>
                  <a:lnTo>
                    <a:pt x="27" y="39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30" y="31"/>
                  </a:lnTo>
                  <a:lnTo>
                    <a:pt x="31" y="29"/>
                  </a:lnTo>
                  <a:lnTo>
                    <a:pt x="32" y="26"/>
                  </a:lnTo>
                  <a:lnTo>
                    <a:pt x="33" y="23"/>
                  </a:lnTo>
                  <a:lnTo>
                    <a:pt x="33" y="21"/>
                  </a:lnTo>
                  <a:lnTo>
                    <a:pt x="35" y="18"/>
                  </a:lnTo>
                  <a:lnTo>
                    <a:pt x="35" y="16"/>
                  </a:lnTo>
                  <a:lnTo>
                    <a:pt x="36" y="13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5"/>
                  </a:lnTo>
                  <a:lnTo>
                    <a:pt x="40" y="3"/>
                  </a:lnTo>
                  <a:lnTo>
                    <a:pt x="41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3630" y="1856"/>
              <a:ext cx="125" cy="68"/>
            </a:xfrm>
            <a:custGeom>
              <a:avLst/>
              <a:gdLst>
                <a:gd name="T0" fmla="*/ 0 w 125"/>
                <a:gd name="T1" fmla="*/ 68 h 68"/>
                <a:gd name="T2" fmla="*/ 3 w 125"/>
                <a:gd name="T3" fmla="*/ 66 h 68"/>
                <a:gd name="T4" fmla="*/ 5 w 125"/>
                <a:gd name="T5" fmla="*/ 65 h 68"/>
                <a:gd name="T6" fmla="*/ 7 w 125"/>
                <a:gd name="T7" fmla="*/ 63 h 68"/>
                <a:gd name="T8" fmla="*/ 10 w 125"/>
                <a:gd name="T9" fmla="*/ 62 h 68"/>
                <a:gd name="T10" fmla="*/ 12 w 125"/>
                <a:gd name="T11" fmla="*/ 60 h 68"/>
                <a:gd name="T12" fmla="*/ 14 w 125"/>
                <a:gd name="T13" fmla="*/ 59 h 68"/>
                <a:gd name="T14" fmla="*/ 17 w 125"/>
                <a:gd name="T15" fmla="*/ 57 h 68"/>
                <a:gd name="T16" fmla="*/ 19 w 125"/>
                <a:gd name="T17" fmla="*/ 56 h 68"/>
                <a:gd name="T18" fmla="*/ 21 w 125"/>
                <a:gd name="T19" fmla="*/ 55 h 68"/>
                <a:gd name="T20" fmla="*/ 24 w 125"/>
                <a:gd name="T21" fmla="*/ 53 h 68"/>
                <a:gd name="T22" fmla="*/ 26 w 125"/>
                <a:gd name="T23" fmla="*/ 52 h 68"/>
                <a:gd name="T24" fmla="*/ 28 w 125"/>
                <a:gd name="T25" fmla="*/ 50 h 68"/>
                <a:gd name="T26" fmla="*/ 31 w 125"/>
                <a:gd name="T27" fmla="*/ 49 h 68"/>
                <a:gd name="T28" fmla="*/ 33 w 125"/>
                <a:gd name="T29" fmla="*/ 48 h 68"/>
                <a:gd name="T30" fmla="*/ 35 w 125"/>
                <a:gd name="T31" fmla="*/ 46 h 68"/>
                <a:gd name="T32" fmla="*/ 38 w 125"/>
                <a:gd name="T33" fmla="*/ 45 h 68"/>
                <a:gd name="T34" fmla="*/ 40 w 125"/>
                <a:gd name="T35" fmla="*/ 43 h 68"/>
                <a:gd name="T36" fmla="*/ 42 w 125"/>
                <a:gd name="T37" fmla="*/ 42 h 68"/>
                <a:gd name="T38" fmla="*/ 45 w 125"/>
                <a:gd name="T39" fmla="*/ 41 h 68"/>
                <a:gd name="T40" fmla="*/ 47 w 125"/>
                <a:gd name="T41" fmla="*/ 39 h 68"/>
                <a:gd name="T42" fmla="*/ 49 w 125"/>
                <a:gd name="T43" fmla="*/ 38 h 68"/>
                <a:gd name="T44" fmla="*/ 52 w 125"/>
                <a:gd name="T45" fmla="*/ 37 h 68"/>
                <a:gd name="T46" fmla="*/ 54 w 125"/>
                <a:gd name="T47" fmla="*/ 35 h 68"/>
                <a:gd name="T48" fmla="*/ 57 w 125"/>
                <a:gd name="T49" fmla="*/ 34 h 68"/>
                <a:gd name="T50" fmla="*/ 59 w 125"/>
                <a:gd name="T51" fmla="*/ 33 h 68"/>
                <a:gd name="T52" fmla="*/ 62 w 125"/>
                <a:gd name="T53" fmla="*/ 31 h 68"/>
                <a:gd name="T54" fmla="*/ 64 w 125"/>
                <a:gd name="T55" fmla="*/ 30 h 68"/>
                <a:gd name="T56" fmla="*/ 66 w 125"/>
                <a:gd name="T57" fmla="*/ 29 h 68"/>
                <a:gd name="T58" fmla="*/ 69 w 125"/>
                <a:gd name="T59" fmla="*/ 27 h 68"/>
                <a:gd name="T60" fmla="*/ 71 w 125"/>
                <a:gd name="T61" fmla="*/ 26 h 68"/>
                <a:gd name="T62" fmla="*/ 73 w 125"/>
                <a:gd name="T63" fmla="*/ 25 h 68"/>
                <a:gd name="T64" fmla="*/ 76 w 125"/>
                <a:gd name="T65" fmla="*/ 24 h 68"/>
                <a:gd name="T66" fmla="*/ 78 w 125"/>
                <a:gd name="T67" fmla="*/ 23 h 68"/>
                <a:gd name="T68" fmla="*/ 81 w 125"/>
                <a:gd name="T69" fmla="*/ 21 h 68"/>
                <a:gd name="T70" fmla="*/ 83 w 125"/>
                <a:gd name="T71" fmla="*/ 20 h 68"/>
                <a:gd name="T72" fmla="*/ 85 w 125"/>
                <a:gd name="T73" fmla="*/ 19 h 68"/>
                <a:gd name="T74" fmla="*/ 88 w 125"/>
                <a:gd name="T75" fmla="*/ 18 h 68"/>
                <a:gd name="T76" fmla="*/ 90 w 125"/>
                <a:gd name="T77" fmla="*/ 16 h 68"/>
                <a:gd name="T78" fmla="*/ 93 w 125"/>
                <a:gd name="T79" fmla="*/ 15 h 68"/>
                <a:gd name="T80" fmla="*/ 95 w 125"/>
                <a:gd name="T81" fmla="*/ 14 h 68"/>
                <a:gd name="T82" fmla="*/ 98 w 125"/>
                <a:gd name="T83" fmla="*/ 13 h 68"/>
                <a:gd name="T84" fmla="*/ 100 w 125"/>
                <a:gd name="T85" fmla="*/ 12 h 68"/>
                <a:gd name="T86" fmla="*/ 103 w 125"/>
                <a:gd name="T87" fmla="*/ 10 h 68"/>
                <a:gd name="T88" fmla="*/ 105 w 125"/>
                <a:gd name="T89" fmla="*/ 9 h 68"/>
                <a:gd name="T90" fmla="*/ 108 w 125"/>
                <a:gd name="T91" fmla="*/ 8 h 68"/>
                <a:gd name="T92" fmla="*/ 110 w 125"/>
                <a:gd name="T93" fmla="*/ 7 h 68"/>
                <a:gd name="T94" fmla="*/ 113 w 125"/>
                <a:gd name="T95" fmla="*/ 6 h 68"/>
                <a:gd name="T96" fmla="*/ 115 w 125"/>
                <a:gd name="T97" fmla="*/ 5 h 68"/>
                <a:gd name="T98" fmla="*/ 118 w 125"/>
                <a:gd name="T99" fmla="*/ 4 h 68"/>
                <a:gd name="T100" fmla="*/ 120 w 125"/>
                <a:gd name="T101" fmla="*/ 2 h 68"/>
                <a:gd name="T102" fmla="*/ 123 w 125"/>
                <a:gd name="T103" fmla="*/ 1 h 68"/>
                <a:gd name="T104" fmla="*/ 125 w 125"/>
                <a:gd name="T10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5" h="68">
                  <a:moveTo>
                    <a:pt x="0" y="68"/>
                  </a:moveTo>
                  <a:lnTo>
                    <a:pt x="3" y="66"/>
                  </a:lnTo>
                  <a:lnTo>
                    <a:pt x="5" y="65"/>
                  </a:lnTo>
                  <a:lnTo>
                    <a:pt x="7" y="63"/>
                  </a:lnTo>
                  <a:lnTo>
                    <a:pt x="10" y="62"/>
                  </a:lnTo>
                  <a:lnTo>
                    <a:pt x="12" y="60"/>
                  </a:lnTo>
                  <a:lnTo>
                    <a:pt x="14" y="59"/>
                  </a:lnTo>
                  <a:lnTo>
                    <a:pt x="17" y="57"/>
                  </a:lnTo>
                  <a:lnTo>
                    <a:pt x="19" y="56"/>
                  </a:lnTo>
                  <a:lnTo>
                    <a:pt x="21" y="55"/>
                  </a:lnTo>
                  <a:lnTo>
                    <a:pt x="24" y="53"/>
                  </a:lnTo>
                  <a:lnTo>
                    <a:pt x="26" y="52"/>
                  </a:lnTo>
                  <a:lnTo>
                    <a:pt x="28" y="50"/>
                  </a:lnTo>
                  <a:lnTo>
                    <a:pt x="31" y="49"/>
                  </a:lnTo>
                  <a:lnTo>
                    <a:pt x="33" y="48"/>
                  </a:lnTo>
                  <a:lnTo>
                    <a:pt x="35" y="46"/>
                  </a:lnTo>
                  <a:lnTo>
                    <a:pt x="38" y="45"/>
                  </a:lnTo>
                  <a:lnTo>
                    <a:pt x="40" y="43"/>
                  </a:lnTo>
                  <a:lnTo>
                    <a:pt x="42" y="42"/>
                  </a:lnTo>
                  <a:lnTo>
                    <a:pt x="45" y="41"/>
                  </a:lnTo>
                  <a:lnTo>
                    <a:pt x="47" y="39"/>
                  </a:lnTo>
                  <a:lnTo>
                    <a:pt x="49" y="38"/>
                  </a:lnTo>
                  <a:lnTo>
                    <a:pt x="52" y="37"/>
                  </a:lnTo>
                  <a:lnTo>
                    <a:pt x="54" y="35"/>
                  </a:lnTo>
                  <a:lnTo>
                    <a:pt x="57" y="34"/>
                  </a:lnTo>
                  <a:lnTo>
                    <a:pt x="59" y="33"/>
                  </a:lnTo>
                  <a:lnTo>
                    <a:pt x="62" y="31"/>
                  </a:lnTo>
                  <a:lnTo>
                    <a:pt x="64" y="30"/>
                  </a:lnTo>
                  <a:lnTo>
                    <a:pt x="66" y="29"/>
                  </a:lnTo>
                  <a:lnTo>
                    <a:pt x="69" y="27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4"/>
                  </a:lnTo>
                  <a:lnTo>
                    <a:pt x="78" y="23"/>
                  </a:lnTo>
                  <a:lnTo>
                    <a:pt x="81" y="21"/>
                  </a:lnTo>
                  <a:lnTo>
                    <a:pt x="83" y="20"/>
                  </a:lnTo>
                  <a:lnTo>
                    <a:pt x="85" y="19"/>
                  </a:lnTo>
                  <a:lnTo>
                    <a:pt x="88" y="18"/>
                  </a:lnTo>
                  <a:lnTo>
                    <a:pt x="90" y="16"/>
                  </a:lnTo>
                  <a:lnTo>
                    <a:pt x="93" y="15"/>
                  </a:lnTo>
                  <a:lnTo>
                    <a:pt x="95" y="14"/>
                  </a:lnTo>
                  <a:lnTo>
                    <a:pt x="98" y="13"/>
                  </a:lnTo>
                  <a:lnTo>
                    <a:pt x="100" y="12"/>
                  </a:lnTo>
                  <a:lnTo>
                    <a:pt x="103" y="10"/>
                  </a:lnTo>
                  <a:lnTo>
                    <a:pt x="105" y="9"/>
                  </a:lnTo>
                  <a:lnTo>
                    <a:pt x="108" y="8"/>
                  </a:lnTo>
                  <a:lnTo>
                    <a:pt x="110" y="7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8" y="4"/>
                  </a:lnTo>
                  <a:lnTo>
                    <a:pt x="120" y="2"/>
                  </a:lnTo>
                  <a:lnTo>
                    <a:pt x="123" y="1"/>
                  </a:lnTo>
                  <a:lnTo>
                    <a:pt x="125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4"/>
            <p:cNvSpPr>
              <a:spLocks/>
            </p:cNvSpPr>
            <p:nvPr/>
          </p:nvSpPr>
          <p:spPr bwMode="auto">
            <a:xfrm>
              <a:off x="4114" y="1742"/>
              <a:ext cx="475" cy="146"/>
            </a:xfrm>
            <a:custGeom>
              <a:avLst/>
              <a:gdLst>
                <a:gd name="T0" fmla="*/ 5 w 475"/>
                <a:gd name="T1" fmla="*/ 0 h 146"/>
                <a:gd name="T2" fmla="*/ 14 w 475"/>
                <a:gd name="T3" fmla="*/ 0 h 146"/>
                <a:gd name="T4" fmla="*/ 23 w 475"/>
                <a:gd name="T5" fmla="*/ 1 h 146"/>
                <a:gd name="T6" fmla="*/ 31 w 475"/>
                <a:gd name="T7" fmla="*/ 1 h 146"/>
                <a:gd name="T8" fmla="*/ 40 w 475"/>
                <a:gd name="T9" fmla="*/ 2 h 146"/>
                <a:gd name="T10" fmla="*/ 48 w 475"/>
                <a:gd name="T11" fmla="*/ 2 h 146"/>
                <a:gd name="T12" fmla="*/ 57 w 475"/>
                <a:gd name="T13" fmla="*/ 3 h 146"/>
                <a:gd name="T14" fmla="*/ 65 w 475"/>
                <a:gd name="T15" fmla="*/ 4 h 146"/>
                <a:gd name="T16" fmla="*/ 73 w 475"/>
                <a:gd name="T17" fmla="*/ 5 h 146"/>
                <a:gd name="T18" fmla="*/ 82 w 475"/>
                <a:gd name="T19" fmla="*/ 5 h 146"/>
                <a:gd name="T20" fmla="*/ 90 w 475"/>
                <a:gd name="T21" fmla="*/ 6 h 146"/>
                <a:gd name="T22" fmla="*/ 99 w 475"/>
                <a:gd name="T23" fmla="*/ 7 h 146"/>
                <a:gd name="T24" fmla="*/ 107 w 475"/>
                <a:gd name="T25" fmla="*/ 8 h 146"/>
                <a:gd name="T26" fmla="*/ 116 w 475"/>
                <a:gd name="T27" fmla="*/ 10 h 146"/>
                <a:gd name="T28" fmla="*/ 124 w 475"/>
                <a:gd name="T29" fmla="*/ 11 h 146"/>
                <a:gd name="T30" fmla="*/ 133 w 475"/>
                <a:gd name="T31" fmla="*/ 12 h 146"/>
                <a:gd name="T32" fmla="*/ 141 w 475"/>
                <a:gd name="T33" fmla="*/ 14 h 146"/>
                <a:gd name="T34" fmla="*/ 150 w 475"/>
                <a:gd name="T35" fmla="*/ 15 h 146"/>
                <a:gd name="T36" fmla="*/ 158 w 475"/>
                <a:gd name="T37" fmla="*/ 17 h 146"/>
                <a:gd name="T38" fmla="*/ 166 w 475"/>
                <a:gd name="T39" fmla="*/ 19 h 146"/>
                <a:gd name="T40" fmla="*/ 175 w 475"/>
                <a:gd name="T41" fmla="*/ 20 h 146"/>
                <a:gd name="T42" fmla="*/ 183 w 475"/>
                <a:gd name="T43" fmla="*/ 22 h 146"/>
                <a:gd name="T44" fmla="*/ 191 w 475"/>
                <a:gd name="T45" fmla="*/ 24 h 146"/>
                <a:gd name="T46" fmla="*/ 200 w 475"/>
                <a:gd name="T47" fmla="*/ 26 h 146"/>
                <a:gd name="T48" fmla="*/ 208 w 475"/>
                <a:gd name="T49" fmla="*/ 28 h 146"/>
                <a:gd name="T50" fmla="*/ 216 w 475"/>
                <a:gd name="T51" fmla="*/ 30 h 146"/>
                <a:gd name="T52" fmla="*/ 224 w 475"/>
                <a:gd name="T53" fmla="*/ 33 h 146"/>
                <a:gd name="T54" fmla="*/ 233 w 475"/>
                <a:gd name="T55" fmla="*/ 35 h 146"/>
                <a:gd name="T56" fmla="*/ 241 w 475"/>
                <a:gd name="T57" fmla="*/ 37 h 146"/>
                <a:gd name="T58" fmla="*/ 249 w 475"/>
                <a:gd name="T59" fmla="*/ 40 h 146"/>
                <a:gd name="T60" fmla="*/ 257 w 475"/>
                <a:gd name="T61" fmla="*/ 42 h 146"/>
                <a:gd name="T62" fmla="*/ 265 w 475"/>
                <a:gd name="T63" fmla="*/ 45 h 146"/>
                <a:gd name="T64" fmla="*/ 273 w 475"/>
                <a:gd name="T65" fmla="*/ 48 h 146"/>
                <a:gd name="T66" fmla="*/ 281 w 475"/>
                <a:gd name="T67" fmla="*/ 50 h 146"/>
                <a:gd name="T68" fmla="*/ 289 w 475"/>
                <a:gd name="T69" fmla="*/ 53 h 146"/>
                <a:gd name="T70" fmla="*/ 297 w 475"/>
                <a:gd name="T71" fmla="*/ 56 h 146"/>
                <a:gd name="T72" fmla="*/ 306 w 475"/>
                <a:gd name="T73" fmla="*/ 59 h 146"/>
                <a:gd name="T74" fmla="*/ 314 w 475"/>
                <a:gd name="T75" fmla="*/ 62 h 146"/>
                <a:gd name="T76" fmla="*/ 321 w 475"/>
                <a:gd name="T77" fmla="*/ 66 h 146"/>
                <a:gd name="T78" fmla="*/ 329 w 475"/>
                <a:gd name="T79" fmla="*/ 69 h 146"/>
                <a:gd name="T80" fmla="*/ 337 w 475"/>
                <a:gd name="T81" fmla="*/ 72 h 146"/>
                <a:gd name="T82" fmla="*/ 345 w 475"/>
                <a:gd name="T83" fmla="*/ 75 h 146"/>
                <a:gd name="T84" fmla="*/ 353 w 475"/>
                <a:gd name="T85" fmla="*/ 79 h 146"/>
                <a:gd name="T86" fmla="*/ 361 w 475"/>
                <a:gd name="T87" fmla="*/ 83 h 146"/>
                <a:gd name="T88" fmla="*/ 368 w 475"/>
                <a:gd name="T89" fmla="*/ 86 h 146"/>
                <a:gd name="T90" fmla="*/ 376 w 475"/>
                <a:gd name="T91" fmla="*/ 90 h 146"/>
                <a:gd name="T92" fmla="*/ 384 w 475"/>
                <a:gd name="T93" fmla="*/ 94 h 146"/>
                <a:gd name="T94" fmla="*/ 391 w 475"/>
                <a:gd name="T95" fmla="*/ 97 h 146"/>
                <a:gd name="T96" fmla="*/ 399 w 475"/>
                <a:gd name="T97" fmla="*/ 101 h 146"/>
                <a:gd name="T98" fmla="*/ 407 w 475"/>
                <a:gd name="T99" fmla="*/ 105 h 146"/>
                <a:gd name="T100" fmla="*/ 414 w 475"/>
                <a:gd name="T101" fmla="*/ 109 h 146"/>
                <a:gd name="T102" fmla="*/ 422 w 475"/>
                <a:gd name="T103" fmla="*/ 113 h 146"/>
                <a:gd name="T104" fmla="*/ 429 w 475"/>
                <a:gd name="T105" fmla="*/ 118 h 146"/>
                <a:gd name="T106" fmla="*/ 436 w 475"/>
                <a:gd name="T107" fmla="*/ 122 h 146"/>
                <a:gd name="T108" fmla="*/ 444 w 475"/>
                <a:gd name="T109" fmla="*/ 126 h 146"/>
                <a:gd name="T110" fmla="*/ 451 w 475"/>
                <a:gd name="T111" fmla="*/ 131 h 146"/>
                <a:gd name="T112" fmla="*/ 458 w 475"/>
                <a:gd name="T113" fmla="*/ 135 h 146"/>
                <a:gd name="T114" fmla="*/ 466 w 475"/>
                <a:gd name="T115" fmla="*/ 140 h 146"/>
                <a:gd name="T116" fmla="*/ 473 w 475"/>
                <a:gd name="T117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146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1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59" y="3"/>
                  </a:lnTo>
                  <a:lnTo>
                    <a:pt x="62" y="3"/>
                  </a:lnTo>
                  <a:lnTo>
                    <a:pt x="65" y="4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3" y="5"/>
                  </a:lnTo>
                  <a:lnTo>
                    <a:pt x="76" y="5"/>
                  </a:lnTo>
                  <a:lnTo>
                    <a:pt x="79" y="5"/>
                  </a:lnTo>
                  <a:lnTo>
                    <a:pt x="82" y="5"/>
                  </a:lnTo>
                  <a:lnTo>
                    <a:pt x="85" y="6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7"/>
                  </a:lnTo>
                  <a:lnTo>
                    <a:pt x="96" y="7"/>
                  </a:lnTo>
                  <a:lnTo>
                    <a:pt x="99" y="7"/>
                  </a:lnTo>
                  <a:lnTo>
                    <a:pt x="102" y="8"/>
                  </a:lnTo>
                  <a:lnTo>
                    <a:pt x="105" y="8"/>
                  </a:lnTo>
                  <a:lnTo>
                    <a:pt x="107" y="8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6" y="10"/>
                  </a:lnTo>
                  <a:lnTo>
                    <a:pt x="119" y="10"/>
                  </a:lnTo>
                  <a:lnTo>
                    <a:pt x="121" y="11"/>
                  </a:lnTo>
                  <a:lnTo>
                    <a:pt x="124" y="11"/>
                  </a:lnTo>
                  <a:lnTo>
                    <a:pt x="127" y="11"/>
                  </a:lnTo>
                  <a:lnTo>
                    <a:pt x="130" y="12"/>
                  </a:lnTo>
                  <a:lnTo>
                    <a:pt x="133" y="12"/>
                  </a:lnTo>
                  <a:lnTo>
                    <a:pt x="135" y="13"/>
                  </a:lnTo>
                  <a:lnTo>
                    <a:pt x="138" y="13"/>
                  </a:lnTo>
                  <a:lnTo>
                    <a:pt x="141" y="14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0" y="15"/>
                  </a:lnTo>
                  <a:lnTo>
                    <a:pt x="152" y="16"/>
                  </a:lnTo>
                  <a:lnTo>
                    <a:pt x="155" y="16"/>
                  </a:lnTo>
                  <a:lnTo>
                    <a:pt x="158" y="17"/>
                  </a:lnTo>
                  <a:lnTo>
                    <a:pt x="161" y="17"/>
                  </a:lnTo>
                  <a:lnTo>
                    <a:pt x="164" y="18"/>
                  </a:lnTo>
                  <a:lnTo>
                    <a:pt x="166" y="19"/>
                  </a:lnTo>
                  <a:lnTo>
                    <a:pt x="169" y="19"/>
                  </a:lnTo>
                  <a:lnTo>
                    <a:pt x="172" y="20"/>
                  </a:lnTo>
                  <a:lnTo>
                    <a:pt x="175" y="20"/>
                  </a:lnTo>
                  <a:lnTo>
                    <a:pt x="178" y="21"/>
                  </a:lnTo>
                  <a:lnTo>
                    <a:pt x="180" y="22"/>
                  </a:lnTo>
                  <a:lnTo>
                    <a:pt x="183" y="22"/>
                  </a:lnTo>
                  <a:lnTo>
                    <a:pt x="186" y="23"/>
                  </a:lnTo>
                  <a:lnTo>
                    <a:pt x="189" y="23"/>
                  </a:lnTo>
                  <a:lnTo>
                    <a:pt x="191" y="24"/>
                  </a:lnTo>
                  <a:lnTo>
                    <a:pt x="194" y="25"/>
                  </a:lnTo>
                  <a:lnTo>
                    <a:pt x="197" y="25"/>
                  </a:lnTo>
                  <a:lnTo>
                    <a:pt x="200" y="26"/>
                  </a:lnTo>
                  <a:lnTo>
                    <a:pt x="202" y="27"/>
                  </a:lnTo>
                  <a:lnTo>
                    <a:pt x="205" y="27"/>
                  </a:lnTo>
                  <a:lnTo>
                    <a:pt x="208" y="28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6" y="30"/>
                  </a:lnTo>
                  <a:lnTo>
                    <a:pt x="219" y="31"/>
                  </a:lnTo>
                  <a:lnTo>
                    <a:pt x="222" y="32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30" y="34"/>
                  </a:lnTo>
                  <a:lnTo>
                    <a:pt x="233" y="35"/>
                  </a:lnTo>
                  <a:lnTo>
                    <a:pt x="235" y="36"/>
                  </a:lnTo>
                  <a:lnTo>
                    <a:pt x="238" y="36"/>
                  </a:lnTo>
                  <a:lnTo>
                    <a:pt x="241" y="37"/>
                  </a:lnTo>
                  <a:lnTo>
                    <a:pt x="244" y="38"/>
                  </a:lnTo>
                  <a:lnTo>
                    <a:pt x="246" y="39"/>
                  </a:lnTo>
                  <a:lnTo>
                    <a:pt x="249" y="40"/>
                  </a:lnTo>
                  <a:lnTo>
                    <a:pt x="252" y="41"/>
                  </a:lnTo>
                  <a:lnTo>
                    <a:pt x="255" y="41"/>
                  </a:lnTo>
                  <a:lnTo>
                    <a:pt x="257" y="42"/>
                  </a:lnTo>
                  <a:lnTo>
                    <a:pt x="260" y="43"/>
                  </a:lnTo>
                  <a:lnTo>
                    <a:pt x="262" y="44"/>
                  </a:lnTo>
                  <a:lnTo>
                    <a:pt x="265" y="45"/>
                  </a:lnTo>
                  <a:lnTo>
                    <a:pt x="268" y="46"/>
                  </a:lnTo>
                  <a:lnTo>
                    <a:pt x="271" y="47"/>
                  </a:lnTo>
                  <a:lnTo>
                    <a:pt x="273" y="48"/>
                  </a:lnTo>
                  <a:lnTo>
                    <a:pt x="276" y="49"/>
                  </a:lnTo>
                  <a:lnTo>
                    <a:pt x="279" y="50"/>
                  </a:lnTo>
                  <a:lnTo>
                    <a:pt x="281" y="50"/>
                  </a:lnTo>
                  <a:lnTo>
                    <a:pt x="284" y="51"/>
                  </a:lnTo>
                  <a:lnTo>
                    <a:pt x="287" y="52"/>
                  </a:lnTo>
                  <a:lnTo>
                    <a:pt x="289" y="53"/>
                  </a:lnTo>
                  <a:lnTo>
                    <a:pt x="292" y="54"/>
                  </a:lnTo>
                  <a:lnTo>
                    <a:pt x="295" y="55"/>
                  </a:lnTo>
                  <a:lnTo>
                    <a:pt x="297" y="56"/>
                  </a:lnTo>
                  <a:lnTo>
                    <a:pt x="300" y="57"/>
                  </a:lnTo>
                  <a:lnTo>
                    <a:pt x="303" y="58"/>
                  </a:lnTo>
                  <a:lnTo>
                    <a:pt x="306" y="59"/>
                  </a:lnTo>
                  <a:lnTo>
                    <a:pt x="308" y="60"/>
                  </a:lnTo>
                  <a:lnTo>
                    <a:pt x="311" y="61"/>
                  </a:lnTo>
                  <a:lnTo>
                    <a:pt x="314" y="62"/>
                  </a:lnTo>
                  <a:lnTo>
                    <a:pt x="316" y="63"/>
                  </a:lnTo>
                  <a:lnTo>
                    <a:pt x="319" y="64"/>
                  </a:lnTo>
                  <a:lnTo>
                    <a:pt x="321" y="66"/>
                  </a:lnTo>
                  <a:lnTo>
                    <a:pt x="324" y="67"/>
                  </a:lnTo>
                  <a:lnTo>
                    <a:pt x="327" y="68"/>
                  </a:lnTo>
                  <a:lnTo>
                    <a:pt x="329" y="69"/>
                  </a:lnTo>
                  <a:lnTo>
                    <a:pt x="332" y="70"/>
                  </a:lnTo>
                  <a:lnTo>
                    <a:pt x="334" y="71"/>
                  </a:lnTo>
                  <a:lnTo>
                    <a:pt x="337" y="72"/>
                  </a:lnTo>
                  <a:lnTo>
                    <a:pt x="340" y="73"/>
                  </a:lnTo>
                  <a:lnTo>
                    <a:pt x="342" y="74"/>
                  </a:lnTo>
                  <a:lnTo>
                    <a:pt x="345" y="75"/>
                  </a:lnTo>
                  <a:lnTo>
                    <a:pt x="348" y="77"/>
                  </a:lnTo>
                  <a:lnTo>
                    <a:pt x="350" y="78"/>
                  </a:lnTo>
                  <a:lnTo>
                    <a:pt x="353" y="79"/>
                  </a:lnTo>
                  <a:lnTo>
                    <a:pt x="355" y="80"/>
                  </a:lnTo>
                  <a:lnTo>
                    <a:pt x="358" y="81"/>
                  </a:lnTo>
                  <a:lnTo>
                    <a:pt x="361" y="83"/>
                  </a:lnTo>
                  <a:lnTo>
                    <a:pt x="363" y="84"/>
                  </a:lnTo>
                  <a:lnTo>
                    <a:pt x="366" y="85"/>
                  </a:lnTo>
                  <a:lnTo>
                    <a:pt x="368" y="86"/>
                  </a:lnTo>
                  <a:lnTo>
                    <a:pt x="371" y="87"/>
                  </a:lnTo>
                  <a:lnTo>
                    <a:pt x="374" y="89"/>
                  </a:lnTo>
                  <a:lnTo>
                    <a:pt x="376" y="90"/>
                  </a:lnTo>
                  <a:lnTo>
                    <a:pt x="379" y="91"/>
                  </a:lnTo>
                  <a:lnTo>
                    <a:pt x="381" y="92"/>
                  </a:lnTo>
                  <a:lnTo>
                    <a:pt x="384" y="94"/>
                  </a:lnTo>
                  <a:lnTo>
                    <a:pt x="386" y="95"/>
                  </a:lnTo>
                  <a:lnTo>
                    <a:pt x="389" y="96"/>
                  </a:lnTo>
                  <a:lnTo>
                    <a:pt x="391" y="97"/>
                  </a:lnTo>
                  <a:lnTo>
                    <a:pt x="394" y="99"/>
                  </a:lnTo>
                  <a:lnTo>
                    <a:pt x="397" y="100"/>
                  </a:lnTo>
                  <a:lnTo>
                    <a:pt x="399" y="101"/>
                  </a:lnTo>
                  <a:lnTo>
                    <a:pt x="402" y="103"/>
                  </a:lnTo>
                  <a:lnTo>
                    <a:pt x="404" y="104"/>
                  </a:lnTo>
                  <a:lnTo>
                    <a:pt x="407" y="105"/>
                  </a:lnTo>
                  <a:lnTo>
                    <a:pt x="409" y="107"/>
                  </a:lnTo>
                  <a:lnTo>
                    <a:pt x="412" y="108"/>
                  </a:lnTo>
                  <a:lnTo>
                    <a:pt x="414" y="109"/>
                  </a:lnTo>
                  <a:lnTo>
                    <a:pt x="417" y="111"/>
                  </a:lnTo>
                  <a:lnTo>
                    <a:pt x="419" y="112"/>
                  </a:lnTo>
                  <a:lnTo>
                    <a:pt x="422" y="113"/>
                  </a:lnTo>
                  <a:lnTo>
                    <a:pt x="424" y="115"/>
                  </a:lnTo>
                  <a:lnTo>
                    <a:pt x="427" y="116"/>
                  </a:lnTo>
                  <a:lnTo>
                    <a:pt x="429" y="118"/>
                  </a:lnTo>
                  <a:lnTo>
                    <a:pt x="432" y="119"/>
                  </a:lnTo>
                  <a:lnTo>
                    <a:pt x="434" y="121"/>
                  </a:lnTo>
                  <a:lnTo>
                    <a:pt x="436" y="122"/>
                  </a:lnTo>
                  <a:lnTo>
                    <a:pt x="439" y="123"/>
                  </a:lnTo>
                  <a:lnTo>
                    <a:pt x="441" y="125"/>
                  </a:lnTo>
                  <a:lnTo>
                    <a:pt x="444" y="126"/>
                  </a:lnTo>
                  <a:lnTo>
                    <a:pt x="446" y="128"/>
                  </a:lnTo>
                  <a:lnTo>
                    <a:pt x="449" y="129"/>
                  </a:lnTo>
                  <a:lnTo>
                    <a:pt x="451" y="131"/>
                  </a:lnTo>
                  <a:lnTo>
                    <a:pt x="454" y="132"/>
                  </a:lnTo>
                  <a:lnTo>
                    <a:pt x="456" y="134"/>
                  </a:lnTo>
                  <a:lnTo>
                    <a:pt x="458" y="135"/>
                  </a:lnTo>
                  <a:lnTo>
                    <a:pt x="461" y="137"/>
                  </a:lnTo>
                  <a:lnTo>
                    <a:pt x="463" y="138"/>
                  </a:lnTo>
                  <a:lnTo>
                    <a:pt x="466" y="140"/>
                  </a:lnTo>
                  <a:lnTo>
                    <a:pt x="468" y="141"/>
                  </a:lnTo>
                  <a:lnTo>
                    <a:pt x="471" y="143"/>
                  </a:lnTo>
                  <a:lnTo>
                    <a:pt x="473" y="144"/>
                  </a:lnTo>
                  <a:lnTo>
                    <a:pt x="475" y="146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4750" y="2021"/>
              <a:ext cx="234" cy="444"/>
            </a:xfrm>
            <a:custGeom>
              <a:avLst/>
              <a:gdLst>
                <a:gd name="T0" fmla="*/ 4 w 234"/>
                <a:gd name="T1" fmla="*/ 4 h 444"/>
                <a:gd name="T2" fmla="*/ 10 w 234"/>
                <a:gd name="T3" fmla="*/ 10 h 444"/>
                <a:gd name="T4" fmla="*/ 15 w 234"/>
                <a:gd name="T5" fmla="*/ 17 h 444"/>
                <a:gd name="T6" fmla="*/ 21 w 234"/>
                <a:gd name="T7" fmla="*/ 23 h 444"/>
                <a:gd name="T8" fmla="*/ 27 w 234"/>
                <a:gd name="T9" fmla="*/ 29 h 444"/>
                <a:gd name="T10" fmla="*/ 32 w 234"/>
                <a:gd name="T11" fmla="*/ 36 h 444"/>
                <a:gd name="T12" fmla="*/ 38 w 234"/>
                <a:gd name="T13" fmla="*/ 43 h 444"/>
                <a:gd name="T14" fmla="*/ 43 w 234"/>
                <a:gd name="T15" fmla="*/ 49 h 444"/>
                <a:gd name="T16" fmla="*/ 49 w 234"/>
                <a:gd name="T17" fmla="*/ 56 h 444"/>
                <a:gd name="T18" fmla="*/ 54 w 234"/>
                <a:gd name="T19" fmla="*/ 62 h 444"/>
                <a:gd name="T20" fmla="*/ 60 w 234"/>
                <a:gd name="T21" fmla="*/ 69 h 444"/>
                <a:gd name="T22" fmla="*/ 65 w 234"/>
                <a:gd name="T23" fmla="*/ 76 h 444"/>
                <a:gd name="T24" fmla="*/ 70 w 234"/>
                <a:gd name="T25" fmla="*/ 83 h 444"/>
                <a:gd name="T26" fmla="*/ 75 w 234"/>
                <a:gd name="T27" fmla="*/ 90 h 444"/>
                <a:gd name="T28" fmla="*/ 80 w 234"/>
                <a:gd name="T29" fmla="*/ 97 h 444"/>
                <a:gd name="T30" fmla="*/ 85 w 234"/>
                <a:gd name="T31" fmla="*/ 104 h 444"/>
                <a:gd name="T32" fmla="*/ 90 w 234"/>
                <a:gd name="T33" fmla="*/ 111 h 444"/>
                <a:gd name="T34" fmla="*/ 95 w 234"/>
                <a:gd name="T35" fmla="*/ 118 h 444"/>
                <a:gd name="T36" fmla="*/ 100 w 234"/>
                <a:gd name="T37" fmla="*/ 125 h 444"/>
                <a:gd name="T38" fmla="*/ 105 w 234"/>
                <a:gd name="T39" fmla="*/ 132 h 444"/>
                <a:gd name="T40" fmla="*/ 109 w 234"/>
                <a:gd name="T41" fmla="*/ 139 h 444"/>
                <a:gd name="T42" fmla="*/ 114 w 234"/>
                <a:gd name="T43" fmla="*/ 147 h 444"/>
                <a:gd name="T44" fmla="*/ 118 w 234"/>
                <a:gd name="T45" fmla="*/ 154 h 444"/>
                <a:gd name="T46" fmla="*/ 123 w 234"/>
                <a:gd name="T47" fmla="*/ 161 h 444"/>
                <a:gd name="T48" fmla="*/ 127 w 234"/>
                <a:gd name="T49" fmla="*/ 169 h 444"/>
                <a:gd name="T50" fmla="*/ 132 w 234"/>
                <a:gd name="T51" fmla="*/ 176 h 444"/>
                <a:gd name="T52" fmla="*/ 136 w 234"/>
                <a:gd name="T53" fmla="*/ 184 h 444"/>
                <a:gd name="T54" fmla="*/ 140 w 234"/>
                <a:gd name="T55" fmla="*/ 191 h 444"/>
                <a:gd name="T56" fmla="*/ 144 w 234"/>
                <a:gd name="T57" fmla="*/ 199 h 444"/>
                <a:gd name="T58" fmla="*/ 148 w 234"/>
                <a:gd name="T59" fmla="*/ 206 h 444"/>
                <a:gd name="T60" fmla="*/ 152 w 234"/>
                <a:gd name="T61" fmla="*/ 214 h 444"/>
                <a:gd name="T62" fmla="*/ 156 w 234"/>
                <a:gd name="T63" fmla="*/ 222 h 444"/>
                <a:gd name="T64" fmla="*/ 160 w 234"/>
                <a:gd name="T65" fmla="*/ 230 h 444"/>
                <a:gd name="T66" fmla="*/ 164 w 234"/>
                <a:gd name="T67" fmla="*/ 237 h 444"/>
                <a:gd name="T68" fmla="*/ 167 w 234"/>
                <a:gd name="T69" fmla="*/ 245 h 444"/>
                <a:gd name="T70" fmla="*/ 171 w 234"/>
                <a:gd name="T71" fmla="*/ 253 h 444"/>
                <a:gd name="T72" fmla="*/ 175 w 234"/>
                <a:gd name="T73" fmla="*/ 261 h 444"/>
                <a:gd name="T74" fmla="*/ 178 w 234"/>
                <a:gd name="T75" fmla="*/ 269 h 444"/>
                <a:gd name="T76" fmla="*/ 182 w 234"/>
                <a:gd name="T77" fmla="*/ 277 h 444"/>
                <a:gd name="T78" fmla="*/ 185 w 234"/>
                <a:gd name="T79" fmla="*/ 285 h 444"/>
                <a:gd name="T80" fmla="*/ 188 w 234"/>
                <a:gd name="T81" fmla="*/ 293 h 444"/>
                <a:gd name="T82" fmla="*/ 191 w 234"/>
                <a:gd name="T83" fmla="*/ 301 h 444"/>
                <a:gd name="T84" fmla="*/ 194 w 234"/>
                <a:gd name="T85" fmla="*/ 308 h 444"/>
                <a:gd name="T86" fmla="*/ 197 w 234"/>
                <a:gd name="T87" fmla="*/ 317 h 444"/>
                <a:gd name="T88" fmla="*/ 200 w 234"/>
                <a:gd name="T89" fmla="*/ 325 h 444"/>
                <a:gd name="T90" fmla="*/ 203 w 234"/>
                <a:gd name="T91" fmla="*/ 333 h 444"/>
                <a:gd name="T92" fmla="*/ 206 w 234"/>
                <a:gd name="T93" fmla="*/ 341 h 444"/>
                <a:gd name="T94" fmla="*/ 209 w 234"/>
                <a:gd name="T95" fmla="*/ 349 h 444"/>
                <a:gd name="T96" fmla="*/ 211 w 234"/>
                <a:gd name="T97" fmla="*/ 357 h 444"/>
                <a:gd name="T98" fmla="*/ 214 w 234"/>
                <a:gd name="T99" fmla="*/ 366 h 444"/>
                <a:gd name="T100" fmla="*/ 217 w 234"/>
                <a:gd name="T101" fmla="*/ 374 h 444"/>
                <a:gd name="T102" fmla="*/ 219 w 234"/>
                <a:gd name="T103" fmla="*/ 382 h 444"/>
                <a:gd name="T104" fmla="*/ 221 w 234"/>
                <a:gd name="T105" fmla="*/ 391 h 444"/>
                <a:gd name="T106" fmla="*/ 223 w 234"/>
                <a:gd name="T107" fmla="*/ 399 h 444"/>
                <a:gd name="T108" fmla="*/ 226 w 234"/>
                <a:gd name="T109" fmla="*/ 407 h 444"/>
                <a:gd name="T110" fmla="*/ 228 w 234"/>
                <a:gd name="T111" fmla="*/ 416 h 444"/>
                <a:gd name="T112" fmla="*/ 230 w 234"/>
                <a:gd name="T113" fmla="*/ 424 h 444"/>
                <a:gd name="T114" fmla="*/ 232 w 234"/>
                <a:gd name="T115" fmla="*/ 433 h 444"/>
                <a:gd name="T116" fmla="*/ 234 w 234"/>
                <a:gd name="T117" fmla="*/ 44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4" h="44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6" y="6"/>
                  </a:lnTo>
                  <a:lnTo>
                    <a:pt x="7" y="8"/>
                  </a:lnTo>
                  <a:lnTo>
                    <a:pt x="10" y="10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5" y="17"/>
                  </a:lnTo>
                  <a:lnTo>
                    <a:pt x="17" y="19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25" y="27"/>
                  </a:lnTo>
                  <a:lnTo>
                    <a:pt x="27" y="29"/>
                  </a:lnTo>
                  <a:lnTo>
                    <a:pt x="29" y="32"/>
                  </a:lnTo>
                  <a:lnTo>
                    <a:pt x="31" y="34"/>
                  </a:lnTo>
                  <a:lnTo>
                    <a:pt x="32" y="36"/>
                  </a:lnTo>
                  <a:lnTo>
                    <a:pt x="34" y="38"/>
                  </a:lnTo>
                  <a:lnTo>
                    <a:pt x="36" y="40"/>
                  </a:lnTo>
                  <a:lnTo>
                    <a:pt x="38" y="43"/>
                  </a:lnTo>
                  <a:lnTo>
                    <a:pt x="40" y="45"/>
                  </a:lnTo>
                  <a:lnTo>
                    <a:pt x="42" y="47"/>
                  </a:lnTo>
                  <a:lnTo>
                    <a:pt x="43" y="49"/>
                  </a:lnTo>
                  <a:lnTo>
                    <a:pt x="45" y="51"/>
                  </a:lnTo>
                  <a:lnTo>
                    <a:pt x="47" y="54"/>
                  </a:lnTo>
                  <a:lnTo>
                    <a:pt x="49" y="56"/>
                  </a:lnTo>
                  <a:lnTo>
                    <a:pt x="51" y="58"/>
                  </a:lnTo>
                  <a:lnTo>
                    <a:pt x="53" y="60"/>
                  </a:lnTo>
                  <a:lnTo>
                    <a:pt x="54" y="62"/>
                  </a:lnTo>
                  <a:lnTo>
                    <a:pt x="56" y="65"/>
                  </a:lnTo>
                  <a:lnTo>
                    <a:pt x="58" y="67"/>
                  </a:lnTo>
                  <a:lnTo>
                    <a:pt x="60" y="69"/>
                  </a:lnTo>
                  <a:lnTo>
                    <a:pt x="61" y="71"/>
                  </a:lnTo>
                  <a:lnTo>
                    <a:pt x="63" y="74"/>
                  </a:lnTo>
                  <a:lnTo>
                    <a:pt x="65" y="76"/>
                  </a:lnTo>
                  <a:lnTo>
                    <a:pt x="67" y="78"/>
                  </a:lnTo>
                  <a:lnTo>
                    <a:pt x="68" y="81"/>
                  </a:lnTo>
                  <a:lnTo>
                    <a:pt x="70" y="83"/>
                  </a:lnTo>
                  <a:lnTo>
                    <a:pt x="72" y="85"/>
                  </a:lnTo>
                  <a:lnTo>
                    <a:pt x="74" y="87"/>
                  </a:lnTo>
                  <a:lnTo>
                    <a:pt x="75" y="90"/>
                  </a:lnTo>
                  <a:lnTo>
                    <a:pt x="77" y="92"/>
                  </a:lnTo>
                  <a:lnTo>
                    <a:pt x="79" y="95"/>
                  </a:lnTo>
                  <a:lnTo>
                    <a:pt x="80" y="97"/>
                  </a:lnTo>
                  <a:lnTo>
                    <a:pt x="82" y="99"/>
                  </a:lnTo>
                  <a:lnTo>
                    <a:pt x="84" y="101"/>
                  </a:lnTo>
                  <a:lnTo>
                    <a:pt x="85" y="104"/>
                  </a:lnTo>
                  <a:lnTo>
                    <a:pt x="87" y="106"/>
                  </a:lnTo>
                  <a:lnTo>
                    <a:pt x="89" y="109"/>
                  </a:lnTo>
                  <a:lnTo>
                    <a:pt x="90" y="111"/>
                  </a:lnTo>
                  <a:lnTo>
                    <a:pt x="92" y="113"/>
                  </a:lnTo>
                  <a:lnTo>
                    <a:pt x="93" y="115"/>
                  </a:lnTo>
                  <a:lnTo>
                    <a:pt x="95" y="118"/>
                  </a:lnTo>
                  <a:lnTo>
                    <a:pt x="97" y="120"/>
                  </a:lnTo>
                  <a:lnTo>
                    <a:pt x="98" y="123"/>
                  </a:lnTo>
                  <a:lnTo>
                    <a:pt x="100" y="125"/>
                  </a:lnTo>
                  <a:lnTo>
                    <a:pt x="101" y="128"/>
                  </a:lnTo>
                  <a:lnTo>
                    <a:pt x="103" y="130"/>
                  </a:lnTo>
                  <a:lnTo>
                    <a:pt x="105" y="132"/>
                  </a:lnTo>
                  <a:lnTo>
                    <a:pt x="106" y="135"/>
                  </a:lnTo>
                  <a:lnTo>
                    <a:pt x="108" y="137"/>
                  </a:lnTo>
                  <a:lnTo>
                    <a:pt x="109" y="139"/>
                  </a:lnTo>
                  <a:lnTo>
                    <a:pt x="111" y="142"/>
                  </a:lnTo>
                  <a:lnTo>
                    <a:pt x="112" y="144"/>
                  </a:lnTo>
                  <a:lnTo>
                    <a:pt x="114" y="147"/>
                  </a:lnTo>
                  <a:lnTo>
                    <a:pt x="115" y="149"/>
                  </a:lnTo>
                  <a:lnTo>
                    <a:pt x="117" y="152"/>
                  </a:lnTo>
                  <a:lnTo>
                    <a:pt x="118" y="154"/>
                  </a:lnTo>
                  <a:lnTo>
                    <a:pt x="120" y="156"/>
                  </a:lnTo>
                  <a:lnTo>
                    <a:pt x="122" y="159"/>
                  </a:lnTo>
                  <a:lnTo>
                    <a:pt x="123" y="161"/>
                  </a:lnTo>
                  <a:lnTo>
                    <a:pt x="125" y="164"/>
                  </a:lnTo>
                  <a:lnTo>
                    <a:pt x="126" y="166"/>
                  </a:lnTo>
                  <a:lnTo>
                    <a:pt x="127" y="169"/>
                  </a:lnTo>
                  <a:lnTo>
                    <a:pt x="129" y="171"/>
                  </a:lnTo>
                  <a:lnTo>
                    <a:pt x="130" y="174"/>
                  </a:lnTo>
                  <a:lnTo>
                    <a:pt x="132" y="176"/>
                  </a:lnTo>
                  <a:lnTo>
                    <a:pt x="133" y="179"/>
                  </a:lnTo>
                  <a:lnTo>
                    <a:pt x="135" y="181"/>
                  </a:lnTo>
                  <a:lnTo>
                    <a:pt x="136" y="184"/>
                  </a:lnTo>
                  <a:lnTo>
                    <a:pt x="137" y="186"/>
                  </a:lnTo>
                  <a:lnTo>
                    <a:pt x="139" y="189"/>
                  </a:lnTo>
                  <a:lnTo>
                    <a:pt x="140" y="191"/>
                  </a:lnTo>
                  <a:lnTo>
                    <a:pt x="142" y="194"/>
                  </a:lnTo>
                  <a:lnTo>
                    <a:pt x="143" y="196"/>
                  </a:lnTo>
                  <a:lnTo>
                    <a:pt x="144" y="199"/>
                  </a:lnTo>
                  <a:lnTo>
                    <a:pt x="146" y="202"/>
                  </a:lnTo>
                  <a:lnTo>
                    <a:pt x="147" y="204"/>
                  </a:lnTo>
                  <a:lnTo>
                    <a:pt x="148" y="206"/>
                  </a:lnTo>
                  <a:lnTo>
                    <a:pt x="150" y="209"/>
                  </a:lnTo>
                  <a:lnTo>
                    <a:pt x="151" y="212"/>
                  </a:lnTo>
                  <a:lnTo>
                    <a:pt x="152" y="214"/>
                  </a:lnTo>
                  <a:lnTo>
                    <a:pt x="154" y="217"/>
                  </a:lnTo>
                  <a:lnTo>
                    <a:pt x="155" y="219"/>
                  </a:lnTo>
                  <a:lnTo>
                    <a:pt x="156" y="222"/>
                  </a:lnTo>
                  <a:lnTo>
                    <a:pt x="158" y="224"/>
                  </a:lnTo>
                  <a:lnTo>
                    <a:pt x="159" y="227"/>
                  </a:lnTo>
                  <a:lnTo>
                    <a:pt x="160" y="230"/>
                  </a:lnTo>
                  <a:lnTo>
                    <a:pt x="161" y="232"/>
                  </a:lnTo>
                  <a:lnTo>
                    <a:pt x="163" y="235"/>
                  </a:lnTo>
                  <a:lnTo>
                    <a:pt x="164" y="237"/>
                  </a:lnTo>
                  <a:lnTo>
                    <a:pt x="165" y="240"/>
                  </a:lnTo>
                  <a:lnTo>
                    <a:pt x="166" y="242"/>
                  </a:lnTo>
                  <a:lnTo>
                    <a:pt x="167" y="245"/>
                  </a:lnTo>
                  <a:lnTo>
                    <a:pt x="169" y="248"/>
                  </a:lnTo>
                  <a:lnTo>
                    <a:pt x="170" y="250"/>
                  </a:lnTo>
                  <a:lnTo>
                    <a:pt x="171" y="253"/>
                  </a:lnTo>
                  <a:lnTo>
                    <a:pt x="172" y="255"/>
                  </a:lnTo>
                  <a:lnTo>
                    <a:pt x="173" y="258"/>
                  </a:lnTo>
                  <a:lnTo>
                    <a:pt x="175" y="261"/>
                  </a:lnTo>
                  <a:lnTo>
                    <a:pt x="176" y="263"/>
                  </a:lnTo>
                  <a:lnTo>
                    <a:pt x="177" y="266"/>
                  </a:lnTo>
                  <a:lnTo>
                    <a:pt x="178" y="269"/>
                  </a:lnTo>
                  <a:lnTo>
                    <a:pt x="179" y="271"/>
                  </a:lnTo>
                  <a:lnTo>
                    <a:pt x="180" y="274"/>
                  </a:lnTo>
                  <a:lnTo>
                    <a:pt x="182" y="277"/>
                  </a:lnTo>
                  <a:lnTo>
                    <a:pt x="183" y="279"/>
                  </a:lnTo>
                  <a:lnTo>
                    <a:pt x="184" y="282"/>
                  </a:lnTo>
                  <a:lnTo>
                    <a:pt x="185" y="285"/>
                  </a:lnTo>
                  <a:lnTo>
                    <a:pt x="186" y="287"/>
                  </a:lnTo>
                  <a:lnTo>
                    <a:pt x="187" y="290"/>
                  </a:lnTo>
                  <a:lnTo>
                    <a:pt x="188" y="293"/>
                  </a:lnTo>
                  <a:lnTo>
                    <a:pt x="189" y="295"/>
                  </a:lnTo>
                  <a:lnTo>
                    <a:pt x="190" y="298"/>
                  </a:lnTo>
                  <a:lnTo>
                    <a:pt x="191" y="301"/>
                  </a:lnTo>
                  <a:lnTo>
                    <a:pt x="192" y="303"/>
                  </a:lnTo>
                  <a:lnTo>
                    <a:pt x="194" y="306"/>
                  </a:lnTo>
                  <a:lnTo>
                    <a:pt x="194" y="308"/>
                  </a:lnTo>
                  <a:lnTo>
                    <a:pt x="195" y="311"/>
                  </a:lnTo>
                  <a:lnTo>
                    <a:pt x="197" y="314"/>
                  </a:lnTo>
                  <a:lnTo>
                    <a:pt x="197" y="317"/>
                  </a:lnTo>
                  <a:lnTo>
                    <a:pt x="198" y="319"/>
                  </a:lnTo>
                  <a:lnTo>
                    <a:pt x="200" y="322"/>
                  </a:lnTo>
                  <a:lnTo>
                    <a:pt x="200" y="325"/>
                  </a:lnTo>
                  <a:lnTo>
                    <a:pt x="201" y="327"/>
                  </a:lnTo>
                  <a:lnTo>
                    <a:pt x="202" y="330"/>
                  </a:lnTo>
                  <a:lnTo>
                    <a:pt x="203" y="333"/>
                  </a:lnTo>
                  <a:lnTo>
                    <a:pt x="204" y="336"/>
                  </a:lnTo>
                  <a:lnTo>
                    <a:pt x="205" y="338"/>
                  </a:lnTo>
                  <a:lnTo>
                    <a:pt x="206" y="341"/>
                  </a:lnTo>
                  <a:lnTo>
                    <a:pt x="207" y="344"/>
                  </a:lnTo>
                  <a:lnTo>
                    <a:pt x="208" y="346"/>
                  </a:lnTo>
                  <a:lnTo>
                    <a:pt x="209" y="349"/>
                  </a:lnTo>
                  <a:lnTo>
                    <a:pt x="210" y="352"/>
                  </a:lnTo>
                  <a:lnTo>
                    <a:pt x="211" y="355"/>
                  </a:lnTo>
                  <a:lnTo>
                    <a:pt x="211" y="357"/>
                  </a:lnTo>
                  <a:lnTo>
                    <a:pt x="212" y="360"/>
                  </a:lnTo>
                  <a:lnTo>
                    <a:pt x="213" y="363"/>
                  </a:lnTo>
                  <a:lnTo>
                    <a:pt x="214" y="366"/>
                  </a:lnTo>
                  <a:lnTo>
                    <a:pt x="215" y="368"/>
                  </a:lnTo>
                  <a:lnTo>
                    <a:pt x="216" y="371"/>
                  </a:lnTo>
                  <a:lnTo>
                    <a:pt x="217" y="374"/>
                  </a:lnTo>
                  <a:lnTo>
                    <a:pt x="217" y="377"/>
                  </a:lnTo>
                  <a:lnTo>
                    <a:pt x="218" y="379"/>
                  </a:lnTo>
                  <a:lnTo>
                    <a:pt x="219" y="382"/>
                  </a:lnTo>
                  <a:lnTo>
                    <a:pt x="220" y="385"/>
                  </a:lnTo>
                  <a:lnTo>
                    <a:pt x="220" y="388"/>
                  </a:lnTo>
                  <a:lnTo>
                    <a:pt x="221" y="391"/>
                  </a:lnTo>
                  <a:lnTo>
                    <a:pt x="222" y="393"/>
                  </a:lnTo>
                  <a:lnTo>
                    <a:pt x="223" y="396"/>
                  </a:lnTo>
                  <a:lnTo>
                    <a:pt x="223" y="399"/>
                  </a:lnTo>
                  <a:lnTo>
                    <a:pt x="224" y="402"/>
                  </a:lnTo>
                  <a:lnTo>
                    <a:pt x="225" y="404"/>
                  </a:lnTo>
                  <a:lnTo>
                    <a:pt x="226" y="407"/>
                  </a:lnTo>
                  <a:lnTo>
                    <a:pt x="227" y="410"/>
                  </a:lnTo>
                  <a:lnTo>
                    <a:pt x="227" y="413"/>
                  </a:lnTo>
                  <a:lnTo>
                    <a:pt x="228" y="416"/>
                  </a:lnTo>
                  <a:lnTo>
                    <a:pt x="229" y="418"/>
                  </a:lnTo>
                  <a:lnTo>
                    <a:pt x="229" y="421"/>
                  </a:lnTo>
                  <a:lnTo>
                    <a:pt x="230" y="424"/>
                  </a:lnTo>
                  <a:lnTo>
                    <a:pt x="231" y="427"/>
                  </a:lnTo>
                  <a:lnTo>
                    <a:pt x="231" y="430"/>
                  </a:lnTo>
                  <a:lnTo>
                    <a:pt x="232" y="433"/>
                  </a:lnTo>
                  <a:lnTo>
                    <a:pt x="233" y="435"/>
                  </a:lnTo>
                  <a:lnTo>
                    <a:pt x="233" y="438"/>
                  </a:lnTo>
                  <a:lnTo>
                    <a:pt x="234" y="441"/>
                  </a:lnTo>
                  <a:lnTo>
                    <a:pt x="234" y="444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4861" y="2674"/>
              <a:ext cx="144" cy="481"/>
            </a:xfrm>
            <a:custGeom>
              <a:avLst/>
              <a:gdLst>
                <a:gd name="T0" fmla="*/ 144 w 144"/>
                <a:gd name="T1" fmla="*/ 5 h 481"/>
                <a:gd name="T2" fmla="*/ 144 w 144"/>
                <a:gd name="T3" fmla="*/ 14 h 481"/>
                <a:gd name="T4" fmla="*/ 143 w 144"/>
                <a:gd name="T5" fmla="*/ 23 h 481"/>
                <a:gd name="T6" fmla="*/ 143 w 144"/>
                <a:gd name="T7" fmla="*/ 31 h 481"/>
                <a:gd name="T8" fmla="*/ 142 w 144"/>
                <a:gd name="T9" fmla="*/ 40 h 481"/>
                <a:gd name="T10" fmla="*/ 142 w 144"/>
                <a:gd name="T11" fmla="*/ 48 h 481"/>
                <a:gd name="T12" fmla="*/ 141 w 144"/>
                <a:gd name="T13" fmla="*/ 57 h 481"/>
                <a:gd name="T14" fmla="*/ 141 w 144"/>
                <a:gd name="T15" fmla="*/ 66 h 481"/>
                <a:gd name="T16" fmla="*/ 140 w 144"/>
                <a:gd name="T17" fmla="*/ 74 h 481"/>
                <a:gd name="T18" fmla="*/ 139 w 144"/>
                <a:gd name="T19" fmla="*/ 83 h 481"/>
                <a:gd name="T20" fmla="*/ 138 w 144"/>
                <a:gd name="T21" fmla="*/ 92 h 481"/>
                <a:gd name="T22" fmla="*/ 137 w 144"/>
                <a:gd name="T23" fmla="*/ 100 h 481"/>
                <a:gd name="T24" fmla="*/ 136 w 144"/>
                <a:gd name="T25" fmla="*/ 109 h 481"/>
                <a:gd name="T26" fmla="*/ 134 w 144"/>
                <a:gd name="T27" fmla="*/ 117 h 481"/>
                <a:gd name="T28" fmla="*/ 133 w 144"/>
                <a:gd name="T29" fmla="*/ 126 h 481"/>
                <a:gd name="T30" fmla="*/ 132 w 144"/>
                <a:gd name="T31" fmla="*/ 134 h 481"/>
                <a:gd name="T32" fmla="*/ 130 w 144"/>
                <a:gd name="T33" fmla="*/ 143 h 481"/>
                <a:gd name="T34" fmla="*/ 129 w 144"/>
                <a:gd name="T35" fmla="*/ 151 h 481"/>
                <a:gd name="T36" fmla="*/ 127 w 144"/>
                <a:gd name="T37" fmla="*/ 160 h 481"/>
                <a:gd name="T38" fmla="*/ 126 w 144"/>
                <a:gd name="T39" fmla="*/ 168 h 481"/>
                <a:gd name="T40" fmla="*/ 124 w 144"/>
                <a:gd name="T41" fmla="*/ 177 h 481"/>
                <a:gd name="T42" fmla="*/ 122 w 144"/>
                <a:gd name="T43" fmla="*/ 185 h 481"/>
                <a:gd name="T44" fmla="*/ 120 w 144"/>
                <a:gd name="T45" fmla="*/ 194 h 481"/>
                <a:gd name="T46" fmla="*/ 118 w 144"/>
                <a:gd name="T47" fmla="*/ 202 h 481"/>
                <a:gd name="T48" fmla="*/ 116 w 144"/>
                <a:gd name="T49" fmla="*/ 210 h 481"/>
                <a:gd name="T50" fmla="*/ 114 w 144"/>
                <a:gd name="T51" fmla="*/ 219 h 481"/>
                <a:gd name="T52" fmla="*/ 112 w 144"/>
                <a:gd name="T53" fmla="*/ 227 h 481"/>
                <a:gd name="T54" fmla="*/ 109 w 144"/>
                <a:gd name="T55" fmla="*/ 235 h 481"/>
                <a:gd name="T56" fmla="*/ 107 w 144"/>
                <a:gd name="T57" fmla="*/ 244 h 481"/>
                <a:gd name="T58" fmla="*/ 105 w 144"/>
                <a:gd name="T59" fmla="*/ 252 h 481"/>
                <a:gd name="T60" fmla="*/ 102 w 144"/>
                <a:gd name="T61" fmla="*/ 260 h 481"/>
                <a:gd name="T62" fmla="*/ 100 w 144"/>
                <a:gd name="T63" fmla="*/ 268 h 481"/>
                <a:gd name="T64" fmla="*/ 97 w 144"/>
                <a:gd name="T65" fmla="*/ 277 h 481"/>
                <a:gd name="T66" fmla="*/ 94 w 144"/>
                <a:gd name="T67" fmla="*/ 285 h 481"/>
                <a:gd name="T68" fmla="*/ 91 w 144"/>
                <a:gd name="T69" fmla="*/ 293 h 481"/>
                <a:gd name="T70" fmla="*/ 89 w 144"/>
                <a:gd name="T71" fmla="*/ 301 h 481"/>
                <a:gd name="T72" fmla="*/ 86 w 144"/>
                <a:gd name="T73" fmla="*/ 309 h 481"/>
                <a:gd name="T74" fmla="*/ 83 w 144"/>
                <a:gd name="T75" fmla="*/ 317 h 481"/>
                <a:gd name="T76" fmla="*/ 79 w 144"/>
                <a:gd name="T77" fmla="*/ 325 h 481"/>
                <a:gd name="T78" fmla="*/ 76 w 144"/>
                <a:gd name="T79" fmla="*/ 333 h 481"/>
                <a:gd name="T80" fmla="*/ 73 w 144"/>
                <a:gd name="T81" fmla="*/ 341 h 481"/>
                <a:gd name="T82" fmla="*/ 69 w 144"/>
                <a:gd name="T83" fmla="*/ 349 h 481"/>
                <a:gd name="T84" fmla="*/ 66 w 144"/>
                <a:gd name="T85" fmla="*/ 357 h 481"/>
                <a:gd name="T86" fmla="*/ 62 w 144"/>
                <a:gd name="T87" fmla="*/ 365 h 481"/>
                <a:gd name="T88" fmla="*/ 59 w 144"/>
                <a:gd name="T89" fmla="*/ 373 h 481"/>
                <a:gd name="T90" fmla="*/ 55 w 144"/>
                <a:gd name="T91" fmla="*/ 381 h 481"/>
                <a:gd name="T92" fmla="*/ 52 w 144"/>
                <a:gd name="T93" fmla="*/ 389 h 481"/>
                <a:gd name="T94" fmla="*/ 48 w 144"/>
                <a:gd name="T95" fmla="*/ 396 h 481"/>
                <a:gd name="T96" fmla="*/ 44 w 144"/>
                <a:gd name="T97" fmla="*/ 404 h 481"/>
                <a:gd name="T98" fmla="*/ 40 w 144"/>
                <a:gd name="T99" fmla="*/ 412 h 481"/>
                <a:gd name="T100" fmla="*/ 36 w 144"/>
                <a:gd name="T101" fmla="*/ 419 h 481"/>
                <a:gd name="T102" fmla="*/ 32 w 144"/>
                <a:gd name="T103" fmla="*/ 427 h 481"/>
                <a:gd name="T104" fmla="*/ 28 w 144"/>
                <a:gd name="T105" fmla="*/ 435 h 481"/>
                <a:gd name="T106" fmla="*/ 24 w 144"/>
                <a:gd name="T107" fmla="*/ 442 h 481"/>
                <a:gd name="T108" fmla="*/ 19 w 144"/>
                <a:gd name="T109" fmla="*/ 449 h 481"/>
                <a:gd name="T110" fmla="*/ 15 w 144"/>
                <a:gd name="T111" fmla="*/ 457 h 481"/>
                <a:gd name="T112" fmla="*/ 11 w 144"/>
                <a:gd name="T113" fmla="*/ 464 h 481"/>
                <a:gd name="T114" fmla="*/ 6 w 144"/>
                <a:gd name="T115" fmla="*/ 472 h 481"/>
                <a:gd name="T116" fmla="*/ 1 w 144"/>
                <a:gd name="T117" fmla="*/ 47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481">
                  <a:moveTo>
                    <a:pt x="144" y="0"/>
                  </a:moveTo>
                  <a:lnTo>
                    <a:pt x="144" y="3"/>
                  </a:lnTo>
                  <a:lnTo>
                    <a:pt x="144" y="5"/>
                  </a:lnTo>
                  <a:lnTo>
                    <a:pt x="144" y="8"/>
                  </a:lnTo>
                  <a:lnTo>
                    <a:pt x="144" y="11"/>
                  </a:lnTo>
                  <a:lnTo>
                    <a:pt x="144" y="14"/>
                  </a:lnTo>
                  <a:lnTo>
                    <a:pt x="143" y="17"/>
                  </a:lnTo>
                  <a:lnTo>
                    <a:pt x="143" y="20"/>
                  </a:lnTo>
                  <a:lnTo>
                    <a:pt x="143" y="23"/>
                  </a:lnTo>
                  <a:lnTo>
                    <a:pt x="143" y="25"/>
                  </a:lnTo>
                  <a:lnTo>
                    <a:pt x="143" y="28"/>
                  </a:lnTo>
                  <a:lnTo>
                    <a:pt x="143" y="31"/>
                  </a:lnTo>
                  <a:lnTo>
                    <a:pt x="143" y="34"/>
                  </a:lnTo>
                  <a:lnTo>
                    <a:pt x="142" y="37"/>
                  </a:lnTo>
                  <a:lnTo>
                    <a:pt x="142" y="40"/>
                  </a:lnTo>
                  <a:lnTo>
                    <a:pt x="142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2" y="51"/>
                  </a:lnTo>
                  <a:lnTo>
                    <a:pt x="141" y="54"/>
                  </a:lnTo>
                  <a:lnTo>
                    <a:pt x="141" y="57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1" y="66"/>
                  </a:lnTo>
                  <a:lnTo>
                    <a:pt x="140" y="69"/>
                  </a:lnTo>
                  <a:lnTo>
                    <a:pt x="140" y="72"/>
                  </a:lnTo>
                  <a:lnTo>
                    <a:pt x="140" y="74"/>
                  </a:lnTo>
                  <a:lnTo>
                    <a:pt x="139" y="77"/>
                  </a:lnTo>
                  <a:lnTo>
                    <a:pt x="139" y="80"/>
                  </a:lnTo>
                  <a:lnTo>
                    <a:pt x="139" y="83"/>
                  </a:lnTo>
                  <a:lnTo>
                    <a:pt x="139" y="86"/>
                  </a:lnTo>
                  <a:lnTo>
                    <a:pt x="138" y="89"/>
                  </a:lnTo>
                  <a:lnTo>
                    <a:pt x="138" y="92"/>
                  </a:lnTo>
                  <a:lnTo>
                    <a:pt x="137" y="94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6" y="103"/>
                  </a:lnTo>
                  <a:lnTo>
                    <a:pt x="136" y="106"/>
                  </a:lnTo>
                  <a:lnTo>
                    <a:pt x="136" y="109"/>
                  </a:lnTo>
                  <a:lnTo>
                    <a:pt x="135" y="111"/>
                  </a:lnTo>
                  <a:lnTo>
                    <a:pt x="135" y="114"/>
                  </a:lnTo>
                  <a:lnTo>
                    <a:pt x="134" y="117"/>
                  </a:lnTo>
                  <a:lnTo>
                    <a:pt x="134" y="120"/>
                  </a:lnTo>
                  <a:lnTo>
                    <a:pt x="134" y="123"/>
                  </a:lnTo>
                  <a:lnTo>
                    <a:pt x="133" y="126"/>
                  </a:lnTo>
                  <a:lnTo>
                    <a:pt x="133" y="129"/>
                  </a:lnTo>
                  <a:lnTo>
                    <a:pt x="132" y="131"/>
                  </a:lnTo>
                  <a:lnTo>
                    <a:pt x="132" y="134"/>
                  </a:lnTo>
                  <a:lnTo>
                    <a:pt x="131" y="137"/>
                  </a:lnTo>
                  <a:lnTo>
                    <a:pt x="131" y="140"/>
                  </a:lnTo>
                  <a:lnTo>
                    <a:pt x="130" y="143"/>
                  </a:lnTo>
                  <a:lnTo>
                    <a:pt x="130" y="146"/>
                  </a:lnTo>
                  <a:lnTo>
                    <a:pt x="130" y="149"/>
                  </a:lnTo>
                  <a:lnTo>
                    <a:pt x="129" y="151"/>
                  </a:lnTo>
                  <a:lnTo>
                    <a:pt x="128" y="154"/>
                  </a:lnTo>
                  <a:lnTo>
                    <a:pt x="128" y="157"/>
                  </a:lnTo>
                  <a:lnTo>
                    <a:pt x="127" y="160"/>
                  </a:lnTo>
                  <a:lnTo>
                    <a:pt x="127" y="163"/>
                  </a:lnTo>
                  <a:lnTo>
                    <a:pt x="126" y="166"/>
                  </a:lnTo>
                  <a:lnTo>
                    <a:pt x="126" y="168"/>
                  </a:lnTo>
                  <a:lnTo>
                    <a:pt x="125" y="171"/>
                  </a:lnTo>
                  <a:lnTo>
                    <a:pt x="125" y="174"/>
                  </a:lnTo>
                  <a:lnTo>
                    <a:pt x="124" y="177"/>
                  </a:lnTo>
                  <a:lnTo>
                    <a:pt x="123" y="180"/>
                  </a:lnTo>
                  <a:lnTo>
                    <a:pt x="123" y="182"/>
                  </a:lnTo>
                  <a:lnTo>
                    <a:pt x="122" y="185"/>
                  </a:lnTo>
                  <a:lnTo>
                    <a:pt x="122" y="188"/>
                  </a:lnTo>
                  <a:lnTo>
                    <a:pt x="121" y="191"/>
                  </a:lnTo>
                  <a:lnTo>
                    <a:pt x="120" y="194"/>
                  </a:lnTo>
                  <a:lnTo>
                    <a:pt x="120" y="196"/>
                  </a:lnTo>
                  <a:lnTo>
                    <a:pt x="119" y="199"/>
                  </a:lnTo>
                  <a:lnTo>
                    <a:pt x="118" y="202"/>
                  </a:lnTo>
                  <a:lnTo>
                    <a:pt x="118" y="205"/>
                  </a:lnTo>
                  <a:lnTo>
                    <a:pt x="117" y="208"/>
                  </a:lnTo>
                  <a:lnTo>
                    <a:pt x="116" y="210"/>
                  </a:lnTo>
                  <a:lnTo>
                    <a:pt x="116" y="213"/>
                  </a:lnTo>
                  <a:lnTo>
                    <a:pt x="115" y="216"/>
                  </a:lnTo>
                  <a:lnTo>
                    <a:pt x="114" y="219"/>
                  </a:lnTo>
                  <a:lnTo>
                    <a:pt x="113" y="222"/>
                  </a:lnTo>
                  <a:lnTo>
                    <a:pt x="112" y="224"/>
                  </a:lnTo>
                  <a:lnTo>
                    <a:pt x="112" y="227"/>
                  </a:lnTo>
                  <a:lnTo>
                    <a:pt x="111" y="230"/>
                  </a:lnTo>
                  <a:lnTo>
                    <a:pt x="110" y="233"/>
                  </a:lnTo>
                  <a:lnTo>
                    <a:pt x="109" y="235"/>
                  </a:lnTo>
                  <a:lnTo>
                    <a:pt x="109" y="238"/>
                  </a:lnTo>
                  <a:lnTo>
                    <a:pt x="108" y="241"/>
                  </a:lnTo>
                  <a:lnTo>
                    <a:pt x="107" y="244"/>
                  </a:lnTo>
                  <a:lnTo>
                    <a:pt x="106" y="246"/>
                  </a:lnTo>
                  <a:lnTo>
                    <a:pt x="106" y="249"/>
                  </a:lnTo>
                  <a:lnTo>
                    <a:pt x="105" y="252"/>
                  </a:lnTo>
                  <a:lnTo>
                    <a:pt x="104" y="255"/>
                  </a:lnTo>
                  <a:lnTo>
                    <a:pt x="103" y="257"/>
                  </a:lnTo>
                  <a:lnTo>
                    <a:pt x="102" y="260"/>
                  </a:lnTo>
                  <a:lnTo>
                    <a:pt x="101" y="263"/>
                  </a:lnTo>
                  <a:lnTo>
                    <a:pt x="100" y="266"/>
                  </a:lnTo>
                  <a:lnTo>
                    <a:pt x="100" y="268"/>
                  </a:lnTo>
                  <a:lnTo>
                    <a:pt x="99" y="271"/>
                  </a:lnTo>
                  <a:lnTo>
                    <a:pt x="98" y="274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5" y="282"/>
                  </a:lnTo>
                  <a:lnTo>
                    <a:pt x="94" y="285"/>
                  </a:lnTo>
                  <a:lnTo>
                    <a:pt x="93" y="288"/>
                  </a:lnTo>
                  <a:lnTo>
                    <a:pt x="92" y="290"/>
                  </a:lnTo>
                  <a:lnTo>
                    <a:pt x="91" y="293"/>
                  </a:lnTo>
                  <a:lnTo>
                    <a:pt x="90" y="296"/>
                  </a:lnTo>
                  <a:lnTo>
                    <a:pt x="89" y="298"/>
                  </a:lnTo>
                  <a:lnTo>
                    <a:pt x="89" y="301"/>
                  </a:lnTo>
                  <a:lnTo>
                    <a:pt x="87" y="304"/>
                  </a:lnTo>
                  <a:lnTo>
                    <a:pt x="86" y="307"/>
                  </a:lnTo>
                  <a:lnTo>
                    <a:pt x="86" y="309"/>
                  </a:lnTo>
                  <a:lnTo>
                    <a:pt x="84" y="312"/>
                  </a:lnTo>
                  <a:lnTo>
                    <a:pt x="83" y="315"/>
                  </a:lnTo>
                  <a:lnTo>
                    <a:pt x="83" y="317"/>
                  </a:lnTo>
                  <a:lnTo>
                    <a:pt x="81" y="320"/>
                  </a:lnTo>
                  <a:lnTo>
                    <a:pt x="80" y="323"/>
                  </a:lnTo>
                  <a:lnTo>
                    <a:pt x="79" y="325"/>
                  </a:lnTo>
                  <a:lnTo>
                    <a:pt x="78" y="328"/>
                  </a:lnTo>
                  <a:lnTo>
                    <a:pt x="77" y="331"/>
                  </a:lnTo>
                  <a:lnTo>
                    <a:pt x="76" y="333"/>
                  </a:lnTo>
                  <a:lnTo>
                    <a:pt x="75" y="336"/>
                  </a:lnTo>
                  <a:lnTo>
                    <a:pt x="74" y="339"/>
                  </a:lnTo>
                  <a:lnTo>
                    <a:pt x="73" y="341"/>
                  </a:lnTo>
                  <a:lnTo>
                    <a:pt x="72" y="344"/>
                  </a:lnTo>
                  <a:lnTo>
                    <a:pt x="71" y="347"/>
                  </a:lnTo>
                  <a:lnTo>
                    <a:pt x="69" y="349"/>
                  </a:lnTo>
                  <a:lnTo>
                    <a:pt x="68" y="352"/>
                  </a:lnTo>
                  <a:lnTo>
                    <a:pt x="67" y="355"/>
                  </a:lnTo>
                  <a:lnTo>
                    <a:pt x="66" y="357"/>
                  </a:lnTo>
                  <a:lnTo>
                    <a:pt x="65" y="360"/>
                  </a:lnTo>
                  <a:lnTo>
                    <a:pt x="64" y="362"/>
                  </a:lnTo>
                  <a:lnTo>
                    <a:pt x="62" y="365"/>
                  </a:lnTo>
                  <a:lnTo>
                    <a:pt x="61" y="368"/>
                  </a:lnTo>
                  <a:lnTo>
                    <a:pt x="60" y="370"/>
                  </a:lnTo>
                  <a:lnTo>
                    <a:pt x="59" y="373"/>
                  </a:lnTo>
                  <a:lnTo>
                    <a:pt x="58" y="376"/>
                  </a:lnTo>
                  <a:lnTo>
                    <a:pt x="56" y="378"/>
                  </a:lnTo>
                  <a:lnTo>
                    <a:pt x="55" y="381"/>
                  </a:lnTo>
                  <a:lnTo>
                    <a:pt x="54" y="383"/>
                  </a:lnTo>
                  <a:lnTo>
                    <a:pt x="53" y="386"/>
                  </a:lnTo>
                  <a:lnTo>
                    <a:pt x="52" y="389"/>
                  </a:lnTo>
                  <a:lnTo>
                    <a:pt x="50" y="391"/>
                  </a:lnTo>
                  <a:lnTo>
                    <a:pt x="49" y="394"/>
                  </a:lnTo>
                  <a:lnTo>
                    <a:pt x="48" y="396"/>
                  </a:lnTo>
                  <a:lnTo>
                    <a:pt x="47" y="399"/>
                  </a:lnTo>
                  <a:lnTo>
                    <a:pt x="45" y="402"/>
                  </a:lnTo>
                  <a:lnTo>
                    <a:pt x="44" y="404"/>
                  </a:lnTo>
                  <a:lnTo>
                    <a:pt x="43" y="406"/>
                  </a:lnTo>
                  <a:lnTo>
                    <a:pt x="41" y="409"/>
                  </a:lnTo>
                  <a:lnTo>
                    <a:pt x="40" y="412"/>
                  </a:lnTo>
                  <a:lnTo>
                    <a:pt x="39" y="414"/>
                  </a:lnTo>
                  <a:lnTo>
                    <a:pt x="37" y="417"/>
                  </a:lnTo>
                  <a:lnTo>
                    <a:pt x="36" y="419"/>
                  </a:lnTo>
                  <a:lnTo>
                    <a:pt x="35" y="422"/>
                  </a:lnTo>
                  <a:lnTo>
                    <a:pt x="33" y="424"/>
                  </a:lnTo>
                  <a:lnTo>
                    <a:pt x="32" y="427"/>
                  </a:lnTo>
                  <a:lnTo>
                    <a:pt x="31" y="430"/>
                  </a:lnTo>
                  <a:lnTo>
                    <a:pt x="29" y="432"/>
                  </a:lnTo>
                  <a:lnTo>
                    <a:pt x="28" y="435"/>
                  </a:lnTo>
                  <a:lnTo>
                    <a:pt x="26" y="437"/>
                  </a:lnTo>
                  <a:lnTo>
                    <a:pt x="25" y="439"/>
                  </a:lnTo>
                  <a:lnTo>
                    <a:pt x="24" y="442"/>
                  </a:lnTo>
                  <a:lnTo>
                    <a:pt x="22" y="444"/>
                  </a:lnTo>
                  <a:lnTo>
                    <a:pt x="21" y="447"/>
                  </a:lnTo>
                  <a:lnTo>
                    <a:pt x="19" y="449"/>
                  </a:lnTo>
                  <a:lnTo>
                    <a:pt x="18" y="452"/>
                  </a:lnTo>
                  <a:lnTo>
                    <a:pt x="16" y="454"/>
                  </a:lnTo>
                  <a:lnTo>
                    <a:pt x="15" y="457"/>
                  </a:lnTo>
                  <a:lnTo>
                    <a:pt x="14" y="459"/>
                  </a:lnTo>
                  <a:lnTo>
                    <a:pt x="12" y="462"/>
                  </a:lnTo>
                  <a:lnTo>
                    <a:pt x="11" y="464"/>
                  </a:lnTo>
                  <a:lnTo>
                    <a:pt x="9" y="467"/>
                  </a:lnTo>
                  <a:lnTo>
                    <a:pt x="7" y="469"/>
                  </a:lnTo>
                  <a:lnTo>
                    <a:pt x="6" y="472"/>
                  </a:lnTo>
                  <a:lnTo>
                    <a:pt x="4" y="474"/>
                  </a:lnTo>
                  <a:lnTo>
                    <a:pt x="3" y="477"/>
                  </a:lnTo>
                  <a:lnTo>
                    <a:pt x="1" y="479"/>
                  </a:lnTo>
                  <a:lnTo>
                    <a:pt x="0" y="481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4292" y="3318"/>
              <a:ext cx="438" cy="237"/>
            </a:xfrm>
            <a:custGeom>
              <a:avLst/>
              <a:gdLst>
                <a:gd name="T0" fmla="*/ 434 w 438"/>
                <a:gd name="T1" fmla="*/ 4 h 237"/>
                <a:gd name="T2" fmla="*/ 427 w 438"/>
                <a:gd name="T3" fmla="*/ 10 h 237"/>
                <a:gd name="T4" fmla="*/ 421 w 438"/>
                <a:gd name="T5" fmla="*/ 15 h 237"/>
                <a:gd name="T6" fmla="*/ 415 w 438"/>
                <a:gd name="T7" fmla="*/ 21 h 237"/>
                <a:gd name="T8" fmla="*/ 408 w 438"/>
                <a:gd name="T9" fmla="*/ 27 h 237"/>
                <a:gd name="T10" fmla="*/ 402 w 438"/>
                <a:gd name="T11" fmla="*/ 33 h 237"/>
                <a:gd name="T12" fmla="*/ 396 w 438"/>
                <a:gd name="T13" fmla="*/ 39 h 237"/>
                <a:gd name="T14" fmla="*/ 389 w 438"/>
                <a:gd name="T15" fmla="*/ 44 h 237"/>
                <a:gd name="T16" fmla="*/ 382 w 438"/>
                <a:gd name="T17" fmla="*/ 50 h 237"/>
                <a:gd name="T18" fmla="*/ 376 w 438"/>
                <a:gd name="T19" fmla="*/ 55 h 237"/>
                <a:gd name="T20" fmla="*/ 369 w 438"/>
                <a:gd name="T21" fmla="*/ 61 h 237"/>
                <a:gd name="T22" fmla="*/ 362 w 438"/>
                <a:gd name="T23" fmla="*/ 66 h 237"/>
                <a:gd name="T24" fmla="*/ 356 w 438"/>
                <a:gd name="T25" fmla="*/ 71 h 237"/>
                <a:gd name="T26" fmla="*/ 349 w 438"/>
                <a:gd name="T27" fmla="*/ 76 h 237"/>
                <a:gd name="T28" fmla="*/ 342 w 438"/>
                <a:gd name="T29" fmla="*/ 81 h 237"/>
                <a:gd name="T30" fmla="*/ 335 w 438"/>
                <a:gd name="T31" fmla="*/ 86 h 237"/>
                <a:gd name="T32" fmla="*/ 328 w 438"/>
                <a:gd name="T33" fmla="*/ 91 h 237"/>
                <a:gd name="T34" fmla="*/ 321 w 438"/>
                <a:gd name="T35" fmla="*/ 96 h 237"/>
                <a:gd name="T36" fmla="*/ 314 w 438"/>
                <a:gd name="T37" fmla="*/ 101 h 237"/>
                <a:gd name="T38" fmla="*/ 307 w 438"/>
                <a:gd name="T39" fmla="*/ 106 h 237"/>
                <a:gd name="T40" fmla="*/ 300 w 438"/>
                <a:gd name="T41" fmla="*/ 111 h 237"/>
                <a:gd name="T42" fmla="*/ 293 w 438"/>
                <a:gd name="T43" fmla="*/ 116 h 237"/>
                <a:gd name="T44" fmla="*/ 285 w 438"/>
                <a:gd name="T45" fmla="*/ 120 h 237"/>
                <a:gd name="T46" fmla="*/ 278 w 438"/>
                <a:gd name="T47" fmla="*/ 125 h 237"/>
                <a:gd name="T48" fmla="*/ 271 w 438"/>
                <a:gd name="T49" fmla="*/ 129 h 237"/>
                <a:gd name="T50" fmla="*/ 263 w 438"/>
                <a:gd name="T51" fmla="*/ 133 h 237"/>
                <a:gd name="T52" fmla="*/ 256 w 438"/>
                <a:gd name="T53" fmla="*/ 138 h 237"/>
                <a:gd name="T54" fmla="*/ 249 w 438"/>
                <a:gd name="T55" fmla="*/ 142 h 237"/>
                <a:gd name="T56" fmla="*/ 241 w 438"/>
                <a:gd name="T57" fmla="*/ 146 h 237"/>
                <a:gd name="T58" fmla="*/ 234 w 438"/>
                <a:gd name="T59" fmla="*/ 150 h 237"/>
                <a:gd name="T60" fmla="*/ 226 w 438"/>
                <a:gd name="T61" fmla="*/ 154 h 237"/>
                <a:gd name="T62" fmla="*/ 219 w 438"/>
                <a:gd name="T63" fmla="*/ 158 h 237"/>
                <a:gd name="T64" fmla="*/ 211 w 438"/>
                <a:gd name="T65" fmla="*/ 162 h 237"/>
                <a:gd name="T66" fmla="*/ 203 w 438"/>
                <a:gd name="T67" fmla="*/ 166 h 237"/>
                <a:gd name="T68" fmla="*/ 196 w 438"/>
                <a:gd name="T69" fmla="*/ 170 h 237"/>
                <a:gd name="T70" fmla="*/ 188 w 438"/>
                <a:gd name="T71" fmla="*/ 173 h 237"/>
                <a:gd name="T72" fmla="*/ 180 w 438"/>
                <a:gd name="T73" fmla="*/ 177 h 237"/>
                <a:gd name="T74" fmla="*/ 172 w 438"/>
                <a:gd name="T75" fmla="*/ 180 h 237"/>
                <a:gd name="T76" fmla="*/ 164 w 438"/>
                <a:gd name="T77" fmla="*/ 184 h 237"/>
                <a:gd name="T78" fmla="*/ 156 w 438"/>
                <a:gd name="T79" fmla="*/ 187 h 237"/>
                <a:gd name="T80" fmla="*/ 149 w 438"/>
                <a:gd name="T81" fmla="*/ 191 h 237"/>
                <a:gd name="T82" fmla="*/ 141 w 438"/>
                <a:gd name="T83" fmla="*/ 194 h 237"/>
                <a:gd name="T84" fmla="*/ 133 w 438"/>
                <a:gd name="T85" fmla="*/ 197 h 237"/>
                <a:gd name="T86" fmla="*/ 125 w 438"/>
                <a:gd name="T87" fmla="*/ 200 h 237"/>
                <a:gd name="T88" fmla="*/ 117 w 438"/>
                <a:gd name="T89" fmla="*/ 203 h 237"/>
                <a:gd name="T90" fmla="*/ 109 w 438"/>
                <a:gd name="T91" fmla="*/ 206 h 237"/>
                <a:gd name="T92" fmla="*/ 101 w 438"/>
                <a:gd name="T93" fmla="*/ 209 h 237"/>
                <a:gd name="T94" fmla="*/ 93 w 438"/>
                <a:gd name="T95" fmla="*/ 212 h 237"/>
                <a:gd name="T96" fmla="*/ 84 w 438"/>
                <a:gd name="T97" fmla="*/ 214 h 237"/>
                <a:gd name="T98" fmla="*/ 77 w 438"/>
                <a:gd name="T99" fmla="*/ 217 h 237"/>
                <a:gd name="T100" fmla="*/ 68 w 438"/>
                <a:gd name="T101" fmla="*/ 219 h 237"/>
                <a:gd name="T102" fmla="*/ 60 w 438"/>
                <a:gd name="T103" fmla="*/ 222 h 237"/>
                <a:gd name="T104" fmla="*/ 52 w 438"/>
                <a:gd name="T105" fmla="*/ 224 h 237"/>
                <a:gd name="T106" fmla="*/ 44 w 438"/>
                <a:gd name="T107" fmla="*/ 226 h 237"/>
                <a:gd name="T108" fmla="*/ 35 w 438"/>
                <a:gd name="T109" fmla="*/ 229 h 237"/>
                <a:gd name="T110" fmla="*/ 27 w 438"/>
                <a:gd name="T111" fmla="*/ 231 h 237"/>
                <a:gd name="T112" fmla="*/ 19 w 438"/>
                <a:gd name="T113" fmla="*/ 233 h 237"/>
                <a:gd name="T114" fmla="*/ 11 w 438"/>
                <a:gd name="T115" fmla="*/ 235 h 237"/>
                <a:gd name="T116" fmla="*/ 2 w 438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8" h="237">
                  <a:moveTo>
                    <a:pt x="438" y="0"/>
                  </a:moveTo>
                  <a:lnTo>
                    <a:pt x="435" y="2"/>
                  </a:lnTo>
                  <a:lnTo>
                    <a:pt x="434" y="4"/>
                  </a:lnTo>
                  <a:lnTo>
                    <a:pt x="431" y="6"/>
                  </a:lnTo>
                  <a:lnTo>
                    <a:pt x="429" y="8"/>
                  </a:lnTo>
                  <a:lnTo>
                    <a:pt x="427" y="10"/>
                  </a:lnTo>
                  <a:lnTo>
                    <a:pt x="425" y="12"/>
                  </a:lnTo>
                  <a:lnTo>
                    <a:pt x="423" y="14"/>
                  </a:lnTo>
                  <a:lnTo>
                    <a:pt x="421" y="15"/>
                  </a:lnTo>
                  <a:lnTo>
                    <a:pt x="419" y="17"/>
                  </a:lnTo>
                  <a:lnTo>
                    <a:pt x="417" y="19"/>
                  </a:lnTo>
                  <a:lnTo>
                    <a:pt x="415" y="21"/>
                  </a:lnTo>
                  <a:lnTo>
                    <a:pt x="413" y="23"/>
                  </a:lnTo>
                  <a:lnTo>
                    <a:pt x="410" y="25"/>
                  </a:lnTo>
                  <a:lnTo>
                    <a:pt x="408" y="27"/>
                  </a:lnTo>
                  <a:lnTo>
                    <a:pt x="406" y="29"/>
                  </a:lnTo>
                  <a:lnTo>
                    <a:pt x="404" y="31"/>
                  </a:lnTo>
                  <a:lnTo>
                    <a:pt x="402" y="33"/>
                  </a:lnTo>
                  <a:lnTo>
                    <a:pt x="400" y="35"/>
                  </a:lnTo>
                  <a:lnTo>
                    <a:pt x="398" y="37"/>
                  </a:lnTo>
                  <a:lnTo>
                    <a:pt x="396" y="39"/>
                  </a:lnTo>
                  <a:lnTo>
                    <a:pt x="393" y="40"/>
                  </a:lnTo>
                  <a:lnTo>
                    <a:pt x="391" y="42"/>
                  </a:lnTo>
                  <a:lnTo>
                    <a:pt x="389" y="44"/>
                  </a:lnTo>
                  <a:lnTo>
                    <a:pt x="387" y="46"/>
                  </a:lnTo>
                  <a:lnTo>
                    <a:pt x="385" y="48"/>
                  </a:lnTo>
                  <a:lnTo>
                    <a:pt x="382" y="50"/>
                  </a:lnTo>
                  <a:lnTo>
                    <a:pt x="380" y="51"/>
                  </a:lnTo>
                  <a:lnTo>
                    <a:pt x="378" y="53"/>
                  </a:lnTo>
                  <a:lnTo>
                    <a:pt x="376" y="55"/>
                  </a:lnTo>
                  <a:lnTo>
                    <a:pt x="374" y="57"/>
                  </a:lnTo>
                  <a:lnTo>
                    <a:pt x="371" y="59"/>
                  </a:lnTo>
                  <a:lnTo>
                    <a:pt x="369" y="61"/>
                  </a:lnTo>
                  <a:lnTo>
                    <a:pt x="367" y="62"/>
                  </a:lnTo>
                  <a:lnTo>
                    <a:pt x="365" y="64"/>
                  </a:lnTo>
                  <a:lnTo>
                    <a:pt x="362" y="66"/>
                  </a:lnTo>
                  <a:lnTo>
                    <a:pt x="360" y="67"/>
                  </a:lnTo>
                  <a:lnTo>
                    <a:pt x="358" y="69"/>
                  </a:lnTo>
                  <a:lnTo>
                    <a:pt x="356" y="71"/>
                  </a:lnTo>
                  <a:lnTo>
                    <a:pt x="353" y="73"/>
                  </a:lnTo>
                  <a:lnTo>
                    <a:pt x="351" y="75"/>
                  </a:lnTo>
                  <a:lnTo>
                    <a:pt x="349" y="76"/>
                  </a:lnTo>
                  <a:lnTo>
                    <a:pt x="346" y="78"/>
                  </a:lnTo>
                  <a:lnTo>
                    <a:pt x="344" y="80"/>
                  </a:lnTo>
                  <a:lnTo>
                    <a:pt x="342" y="81"/>
                  </a:lnTo>
                  <a:lnTo>
                    <a:pt x="340" y="83"/>
                  </a:lnTo>
                  <a:lnTo>
                    <a:pt x="337" y="85"/>
                  </a:lnTo>
                  <a:lnTo>
                    <a:pt x="335" y="86"/>
                  </a:lnTo>
                  <a:lnTo>
                    <a:pt x="333" y="88"/>
                  </a:lnTo>
                  <a:lnTo>
                    <a:pt x="330" y="90"/>
                  </a:lnTo>
                  <a:lnTo>
                    <a:pt x="328" y="91"/>
                  </a:lnTo>
                  <a:lnTo>
                    <a:pt x="326" y="93"/>
                  </a:lnTo>
                  <a:lnTo>
                    <a:pt x="323" y="95"/>
                  </a:lnTo>
                  <a:lnTo>
                    <a:pt x="321" y="96"/>
                  </a:lnTo>
                  <a:lnTo>
                    <a:pt x="319" y="98"/>
                  </a:lnTo>
                  <a:lnTo>
                    <a:pt x="316" y="100"/>
                  </a:lnTo>
                  <a:lnTo>
                    <a:pt x="314" y="101"/>
                  </a:lnTo>
                  <a:lnTo>
                    <a:pt x="312" y="103"/>
                  </a:lnTo>
                  <a:lnTo>
                    <a:pt x="309" y="105"/>
                  </a:lnTo>
                  <a:lnTo>
                    <a:pt x="307" y="106"/>
                  </a:lnTo>
                  <a:lnTo>
                    <a:pt x="305" y="108"/>
                  </a:lnTo>
                  <a:lnTo>
                    <a:pt x="302" y="109"/>
                  </a:lnTo>
                  <a:lnTo>
                    <a:pt x="300" y="111"/>
                  </a:lnTo>
                  <a:lnTo>
                    <a:pt x="297" y="112"/>
                  </a:lnTo>
                  <a:lnTo>
                    <a:pt x="295" y="114"/>
                  </a:lnTo>
                  <a:lnTo>
                    <a:pt x="293" y="116"/>
                  </a:lnTo>
                  <a:lnTo>
                    <a:pt x="290" y="117"/>
                  </a:lnTo>
                  <a:lnTo>
                    <a:pt x="288" y="119"/>
                  </a:lnTo>
                  <a:lnTo>
                    <a:pt x="285" y="120"/>
                  </a:lnTo>
                  <a:lnTo>
                    <a:pt x="283" y="122"/>
                  </a:lnTo>
                  <a:lnTo>
                    <a:pt x="280" y="123"/>
                  </a:lnTo>
                  <a:lnTo>
                    <a:pt x="278" y="125"/>
                  </a:lnTo>
                  <a:lnTo>
                    <a:pt x="276" y="126"/>
                  </a:lnTo>
                  <a:lnTo>
                    <a:pt x="273" y="128"/>
                  </a:lnTo>
                  <a:lnTo>
                    <a:pt x="271" y="129"/>
                  </a:lnTo>
                  <a:lnTo>
                    <a:pt x="268" y="130"/>
                  </a:lnTo>
                  <a:lnTo>
                    <a:pt x="266" y="132"/>
                  </a:lnTo>
                  <a:lnTo>
                    <a:pt x="263" y="133"/>
                  </a:lnTo>
                  <a:lnTo>
                    <a:pt x="261" y="135"/>
                  </a:lnTo>
                  <a:lnTo>
                    <a:pt x="258" y="136"/>
                  </a:lnTo>
                  <a:lnTo>
                    <a:pt x="256" y="138"/>
                  </a:lnTo>
                  <a:lnTo>
                    <a:pt x="254" y="139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3"/>
                  </a:lnTo>
                  <a:lnTo>
                    <a:pt x="244" y="145"/>
                  </a:lnTo>
                  <a:lnTo>
                    <a:pt x="241" y="146"/>
                  </a:lnTo>
                  <a:lnTo>
                    <a:pt x="239" y="147"/>
                  </a:lnTo>
                  <a:lnTo>
                    <a:pt x="236" y="149"/>
                  </a:lnTo>
                  <a:lnTo>
                    <a:pt x="234" y="150"/>
                  </a:lnTo>
                  <a:lnTo>
                    <a:pt x="231" y="152"/>
                  </a:lnTo>
                  <a:lnTo>
                    <a:pt x="229" y="153"/>
                  </a:lnTo>
                  <a:lnTo>
                    <a:pt x="226" y="154"/>
                  </a:lnTo>
                  <a:lnTo>
                    <a:pt x="224" y="156"/>
                  </a:lnTo>
                  <a:lnTo>
                    <a:pt x="221" y="157"/>
                  </a:lnTo>
                  <a:lnTo>
                    <a:pt x="219" y="158"/>
                  </a:lnTo>
                  <a:lnTo>
                    <a:pt x="216" y="160"/>
                  </a:lnTo>
                  <a:lnTo>
                    <a:pt x="213" y="161"/>
                  </a:lnTo>
                  <a:lnTo>
                    <a:pt x="211" y="162"/>
                  </a:lnTo>
                  <a:lnTo>
                    <a:pt x="208" y="163"/>
                  </a:lnTo>
                  <a:lnTo>
                    <a:pt x="206" y="165"/>
                  </a:lnTo>
                  <a:lnTo>
                    <a:pt x="203" y="166"/>
                  </a:lnTo>
                  <a:lnTo>
                    <a:pt x="201" y="167"/>
                  </a:lnTo>
                  <a:lnTo>
                    <a:pt x="198" y="168"/>
                  </a:lnTo>
                  <a:lnTo>
                    <a:pt x="196" y="170"/>
                  </a:lnTo>
                  <a:lnTo>
                    <a:pt x="193" y="171"/>
                  </a:lnTo>
                  <a:lnTo>
                    <a:pt x="190" y="172"/>
                  </a:lnTo>
                  <a:lnTo>
                    <a:pt x="188" y="173"/>
                  </a:lnTo>
                  <a:lnTo>
                    <a:pt x="185" y="175"/>
                  </a:lnTo>
                  <a:lnTo>
                    <a:pt x="183" y="176"/>
                  </a:lnTo>
                  <a:lnTo>
                    <a:pt x="180" y="177"/>
                  </a:lnTo>
                  <a:lnTo>
                    <a:pt x="177" y="178"/>
                  </a:lnTo>
                  <a:lnTo>
                    <a:pt x="175" y="179"/>
                  </a:lnTo>
                  <a:lnTo>
                    <a:pt x="172" y="180"/>
                  </a:lnTo>
                  <a:lnTo>
                    <a:pt x="170" y="182"/>
                  </a:lnTo>
                  <a:lnTo>
                    <a:pt x="167" y="183"/>
                  </a:lnTo>
                  <a:lnTo>
                    <a:pt x="164" y="184"/>
                  </a:lnTo>
                  <a:lnTo>
                    <a:pt x="162" y="185"/>
                  </a:lnTo>
                  <a:lnTo>
                    <a:pt x="159" y="186"/>
                  </a:lnTo>
                  <a:lnTo>
                    <a:pt x="156" y="187"/>
                  </a:lnTo>
                  <a:lnTo>
                    <a:pt x="154" y="188"/>
                  </a:lnTo>
                  <a:lnTo>
                    <a:pt x="151" y="190"/>
                  </a:lnTo>
                  <a:lnTo>
                    <a:pt x="149" y="191"/>
                  </a:lnTo>
                  <a:lnTo>
                    <a:pt x="146" y="192"/>
                  </a:lnTo>
                  <a:lnTo>
                    <a:pt x="143" y="193"/>
                  </a:lnTo>
                  <a:lnTo>
                    <a:pt x="141" y="194"/>
                  </a:lnTo>
                  <a:lnTo>
                    <a:pt x="138" y="195"/>
                  </a:lnTo>
                  <a:lnTo>
                    <a:pt x="136" y="196"/>
                  </a:lnTo>
                  <a:lnTo>
                    <a:pt x="133" y="197"/>
                  </a:lnTo>
                  <a:lnTo>
                    <a:pt x="130" y="198"/>
                  </a:lnTo>
                  <a:lnTo>
                    <a:pt x="128" y="199"/>
                  </a:lnTo>
                  <a:lnTo>
                    <a:pt x="125" y="200"/>
                  </a:lnTo>
                  <a:lnTo>
                    <a:pt x="122" y="201"/>
                  </a:lnTo>
                  <a:lnTo>
                    <a:pt x="119" y="202"/>
                  </a:lnTo>
                  <a:lnTo>
                    <a:pt x="117" y="203"/>
                  </a:lnTo>
                  <a:lnTo>
                    <a:pt x="114" y="204"/>
                  </a:lnTo>
                  <a:lnTo>
                    <a:pt x="111" y="205"/>
                  </a:lnTo>
                  <a:lnTo>
                    <a:pt x="109" y="206"/>
                  </a:lnTo>
                  <a:lnTo>
                    <a:pt x="106" y="207"/>
                  </a:lnTo>
                  <a:lnTo>
                    <a:pt x="103" y="208"/>
                  </a:lnTo>
                  <a:lnTo>
                    <a:pt x="101" y="209"/>
                  </a:lnTo>
                  <a:lnTo>
                    <a:pt x="98" y="210"/>
                  </a:lnTo>
                  <a:lnTo>
                    <a:pt x="95" y="211"/>
                  </a:lnTo>
                  <a:lnTo>
                    <a:pt x="93" y="212"/>
                  </a:lnTo>
                  <a:lnTo>
                    <a:pt x="90" y="212"/>
                  </a:lnTo>
                  <a:lnTo>
                    <a:pt x="87" y="213"/>
                  </a:lnTo>
                  <a:lnTo>
                    <a:pt x="84" y="214"/>
                  </a:lnTo>
                  <a:lnTo>
                    <a:pt x="82" y="215"/>
                  </a:lnTo>
                  <a:lnTo>
                    <a:pt x="79" y="216"/>
                  </a:lnTo>
                  <a:lnTo>
                    <a:pt x="77" y="217"/>
                  </a:lnTo>
                  <a:lnTo>
                    <a:pt x="74" y="218"/>
                  </a:lnTo>
                  <a:lnTo>
                    <a:pt x="71" y="218"/>
                  </a:lnTo>
                  <a:lnTo>
                    <a:pt x="68" y="219"/>
                  </a:lnTo>
                  <a:lnTo>
                    <a:pt x="66" y="220"/>
                  </a:lnTo>
                  <a:lnTo>
                    <a:pt x="63" y="221"/>
                  </a:lnTo>
                  <a:lnTo>
                    <a:pt x="60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2" y="224"/>
                  </a:lnTo>
                  <a:lnTo>
                    <a:pt x="49" y="225"/>
                  </a:lnTo>
                  <a:lnTo>
                    <a:pt x="46" y="226"/>
                  </a:lnTo>
                  <a:lnTo>
                    <a:pt x="44" y="226"/>
                  </a:lnTo>
                  <a:lnTo>
                    <a:pt x="41" y="227"/>
                  </a:lnTo>
                  <a:lnTo>
                    <a:pt x="38" y="228"/>
                  </a:lnTo>
                  <a:lnTo>
                    <a:pt x="35" y="229"/>
                  </a:lnTo>
                  <a:lnTo>
                    <a:pt x="33" y="229"/>
                  </a:lnTo>
                  <a:lnTo>
                    <a:pt x="30" y="230"/>
                  </a:lnTo>
                  <a:lnTo>
                    <a:pt x="27" y="231"/>
                  </a:lnTo>
                  <a:lnTo>
                    <a:pt x="24" y="232"/>
                  </a:lnTo>
                  <a:lnTo>
                    <a:pt x="22" y="232"/>
                  </a:lnTo>
                  <a:lnTo>
                    <a:pt x="19" y="233"/>
                  </a:lnTo>
                  <a:lnTo>
                    <a:pt x="16" y="234"/>
                  </a:lnTo>
                  <a:lnTo>
                    <a:pt x="13" y="234"/>
                  </a:lnTo>
                  <a:lnTo>
                    <a:pt x="11" y="235"/>
                  </a:lnTo>
                  <a:lnTo>
                    <a:pt x="8" y="235"/>
                  </a:lnTo>
                  <a:lnTo>
                    <a:pt x="5" y="236"/>
                  </a:lnTo>
                  <a:lnTo>
                    <a:pt x="2" y="237"/>
                  </a:lnTo>
                  <a:lnTo>
                    <a:pt x="0" y="237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3609" y="3430"/>
              <a:ext cx="476" cy="146"/>
            </a:xfrm>
            <a:custGeom>
              <a:avLst/>
              <a:gdLst>
                <a:gd name="T0" fmla="*/ 471 w 476"/>
                <a:gd name="T1" fmla="*/ 146 h 146"/>
                <a:gd name="T2" fmla="*/ 462 w 476"/>
                <a:gd name="T3" fmla="*/ 146 h 146"/>
                <a:gd name="T4" fmla="*/ 454 w 476"/>
                <a:gd name="T5" fmla="*/ 145 h 146"/>
                <a:gd name="T6" fmla="*/ 445 w 476"/>
                <a:gd name="T7" fmla="*/ 145 h 146"/>
                <a:gd name="T8" fmla="*/ 437 w 476"/>
                <a:gd name="T9" fmla="*/ 145 h 146"/>
                <a:gd name="T10" fmla="*/ 428 w 476"/>
                <a:gd name="T11" fmla="*/ 144 h 146"/>
                <a:gd name="T12" fmla="*/ 419 w 476"/>
                <a:gd name="T13" fmla="*/ 143 h 146"/>
                <a:gd name="T14" fmla="*/ 411 w 476"/>
                <a:gd name="T15" fmla="*/ 143 h 146"/>
                <a:gd name="T16" fmla="*/ 402 w 476"/>
                <a:gd name="T17" fmla="*/ 142 h 146"/>
                <a:gd name="T18" fmla="*/ 394 w 476"/>
                <a:gd name="T19" fmla="*/ 141 h 146"/>
                <a:gd name="T20" fmla="*/ 385 w 476"/>
                <a:gd name="T21" fmla="*/ 140 h 146"/>
                <a:gd name="T22" fmla="*/ 377 w 476"/>
                <a:gd name="T23" fmla="*/ 139 h 146"/>
                <a:gd name="T24" fmla="*/ 368 w 476"/>
                <a:gd name="T25" fmla="*/ 138 h 146"/>
                <a:gd name="T26" fmla="*/ 360 w 476"/>
                <a:gd name="T27" fmla="*/ 137 h 146"/>
                <a:gd name="T28" fmla="*/ 352 w 476"/>
                <a:gd name="T29" fmla="*/ 135 h 146"/>
                <a:gd name="T30" fmla="*/ 343 w 476"/>
                <a:gd name="T31" fmla="*/ 134 h 146"/>
                <a:gd name="T32" fmla="*/ 335 w 476"/>
                <a:gd name="T33" fmla="*/ 133 h 146"/>
                <a:gd name="T34" fmla="*/ 326 w 476"/>
                <a:gd name="T35" fmla="*/ 131 h 146"/>
                <a:gd name="T36" fmla="*/ 318 w 476"/>
                <a:gd name="T37" fmla="*/ 130 h 146"/>
                <a:gd name="T38" fmla="*/ 310 w 476"/>
                <a:gd name="T39" fmla="*/ 128 h 146"/>
                <a:gd name="T40" fmla="*/ 301 w 476"/>
                <a:gd name="T41" fmla="*/ 126 h 146"/>
                <a:gd name="T42" fmla="*/ 293 w 476"/>
                <a:gd name="T43" fmla="*/ 124 h 146"/>
                <a:gd name="T44" fmla="*/ 285 w 476"/>
                <a:gd name="T45" fmla="*/ 122 h 146"/>
                <a:gd name="T46" fmla="*/ 276 w 476"/>
                <a:gd name="T47" fmla="*/ 120 h 146"/>
                <a:gd name="T48" fmla="*/ 268 w 476"/>
                <a:gd name="T49" fmla="*/ 118 h 146"/>
                <a:gd name="T50" fmla="*/ 260 w 476"/>
                <a:gd name="T51" fmla="*/ 116 h 146"/>
                <a:gd name="T52" fmla="*/ 252 w 476"/>
                <a:gd name="T53" fmla="*/ 114 h 146"/>
                <a:gd name="T54" fmla="*/ 243 w 476"/>
                <a:gd name="T55" fmla="*/ 111 h 146"/>
                <a:gd name="T56" fmla="*/ 235 w 476"/>
                <a:gd name="T57" fmla="*/ 109 h 146"/>
                <a:gd name="T58" fmla="*/ 227 w 476"/>
                <a:gd name="T59" fmla="*/ 106 h 146"/>
                <a:gd name="T60" fmla="*/ 219 w 476"/>
                <a:gd name="T61" fmla="*/ 104 h 146"/>
                <a:gd name="T62" fmla="*/ 211 w 476"/>
                <a:gd name="T63" fmla="*/ 101 h 146"/>
                <a:gd name="T64" fmla="*/ 203 w 476"/>
                <a:gd name="T65" fmla="*/ 99 h 146"/>
                <a:gd name="T66" fmla="*/ 194 w 476"/>
                <a:gd name="T67" fmla="*/ 96 h 146"/>
                <a:gd name="T68" fmla="*/ 186 w 476"/>
                <a:gd name="T69" fmla="*/ 93 h 146"/>
                <a:gd name="T70" fmla="*/ 178 w 476"/>
                <a:gd name="T71" fmla="*/ 90 h 146"/>
                <a:gd name="T72" fmla="*/ 170 w 476"/>
                <a:gd name="T73" fmla="*/ 87 h 146"/>
                <a:gd name="T74" fmla="*/ 163 w 476"/>
                <a:gd name="T75" fmla="*/ 84 h 146"/>
                <a:gd name="T76" fmla="*/ 155 w 476"/>
                <a:gd name="T77" fmla="*/ 81 h 146"/>
                <a:gd name="T78" fmla="*/ 147 w 476"/>
                <a:gd name="T79" fmla="*/ 78 h 146"/>
                <a:gd name="T80" fmla="*/ 139 w 476"/>
                <a:gd name="T81" fmla="*/ 74 h 146"/>
                <a:gd name="T82" fmla="*/ 131 w 476"/>
                <a:gd name="T83" fmla="*/ 71 h 146"/>
                <a:gd name="T84" fmla="*/ 123 w 476"/>
                <a:gd name="T85" fmla="*/ 67 h 146"/>
                <a:gd name="T86" fmla="*/ 115 w 476"/>
                <a:gd name="T87" fmla="*/ 64 h 146"/>
                <a:gd name="T88" fmla="*/ 108 w 476"/>
                <a:gd name="T89" fmla="*/ 60 h 146"/>
                <a:gd name="T90" fmla="*/ 100 w 476"/>
                <a:gd name="T91" fmla="*/ 56 h 146"/>
                <a:gd name="T92" fmla="*/ 92 w 476"/>
                <a:gd name="T93" fmla="*/ 53 h 146"/>
                <a:gd name="T94" fmla="*/ 84 w 476"/>
                <a:gd name="T95" fmla="*/ 49 h 146"/>
                <a:gd name="T96" fmla="*/ 77 w 476"/>
                <a:gd name="T97" fmla="*/ 45 h 146"/>
                <a:gd name="T98" fmla="*/ 69 w 476"/>
                <a:gd name="T99" fmla="*/ 41 h 146"/>
                <a:gd name="T100" fmla="*/ 62 w 476"/>
                <a:gd name="T101" fmla="*/ 37 h 146"/>
                <a:gd name="T102" fmla="*/ 54 w 476"/>
                <a:gd name="T103" fmla="*/ 33 h 146"/>
                <a:gd name="T104" fmla="*/ 47 w 476"/>
                <a:gd name="T105" fmla="*/ 29 h 146"/>
                <a:gd name="T106" fmla="*/ 39 w 476"/>
                <a:gd name="T107" fmla="*/ 24 h 146"/>
                <a:gd name="T108" fmla="*/ 32 w 476"/>
                <a:gd name="T109" fmla="*/ 20 h 146"/>
                <a:gd name="T110" fmla="*/ 25 w 476"/>
                <a:gd name="T111" fmla="*/ 16 h 146"/>
                <a:gd name="T112" fmla="*/ 17 w 476"/>
                <a:gd name="T113" fmla="*/ 11 h 146"/>
                <a:gd name="T114" fmla="*/ 10 w 476"/>
                <a:gd name="T115" fmla="*/ 7 h 146"/>
                <a:gd name="T116" fmla="*/ 3 w 476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146">
                  <a:moveTo>
                    <a:pt x="476" y="146"/>
                  </a:moveTo>
                  <a:lnTo>
                    <a:pt x="473" y="146"/>
                  </a:lnTo>
                  <a:lnTo>
                    <a:pt x="471" y="146"/>
                  </a:lnTo>
                  <a:lnTo>
                    <a:pt x="468" y="146"/>
                  </a:lnTo>
                  <a:lnTo>
                    <a:pt x="465" y="146"/>
                  </a:lnTo>
                  <a:lnTo>
                    <a:pt x="462" y="146"/>
                  </a:lnTo>
                  <a:lnTo>
                    <a:pt x="459" y="146"/>
                  </a:lnTo>
                  <a:lnTo>
                    <a:pt x="456" y="145"/>
                  </a:lnTo>
                  <a:lnTo>
                    <a:pt x="454" y="145"/>
                  </a:lnTo>
                  <a:lnTo>
                    <a:pt x="451" y="145"/>
                  </a:lnTo>
                  <a:lnTo>
                    <a:pt x="448" y="145"/>
                  </a:lnTo>
                  <a:lnTo>
                    <a:pt x="445" y="145"/>
                  </a:lnTo>
                  <a:lnTo>
                    <a:pt x="442" y="145"/>
                  </a:lnTo>
                  <a:lnTo>
                    <a:pt x="439" y="145"/>
                  </a:lnTo>
                  <a:lnTo>
                    <a:pt x="437" y="145"/>
                  </a:lnTo>
                  <a:lnTo>
                    <a:pt x="434" y="144"/>
                  </a:lnTo>
                  <a:lnTo>
                    <a:pt x="431" y="144"/>
                  </a:lnTo>
                  <a:lnTo>
                    <a:pt x="428" y="144"/>
                  </a:lnTo>
                  <a:lnTo>
                    <a:pt x="425" y="144"/>
                  </a:lnTo>
                  <a:lnTo>
                    <a:pt x="422" y="144"/>
                  </a:lnTo>
                  <a:lnTo>
                    <a:pt x="419" y="143"/>
                  </a:lnTo>
                  <a:lnTo>
                    <a:pt x="416" y="143"/>
                  </a:lnTo>
                  <a:lnTo>
                    <a:pt x="414" y="143"/>
                  </a:lnTo>
                  <a:lnTo>
                    <a:pt x="411" y="143"/>
                  </a:lnTo>
                  <a:lnTo>
                    <a:pt x="408" y="142"/>
                  </a:lnTo>
                  <a:lnTo>
                    <a:pt x="405" y="142"/>
                  </a:lnTo>
                  <a:lnTo>
                    <a:pt x="402" y="142"/>
                  </a:lnTo>
                  <a:lnTo>
                    <a:pt x="399" y="142"/>
                  </a:lnTo>
                  <a:lnTo>
                    <a:pt x="397" y="141"/>
                  </a:lnTo>
                  <a:lnTo>
                    <a:pt x="394" y="141"/>
                  </a:lnTo>
                  <a:lnTo>
                    <a:pt x="391" y="141"/>
                  </a:lnTo>
                  <a:lnTo>
                    <a:pt x="388" y="140"/>
                  </a:lnTo>
                  <a:lnTo>
                    <a:pt x="385" y="140"/>
                  </a:lnTo>
                  <a:lnTo>
                    <a:pt x="383" y="140"/>
                  </a:lnTo>
                  <a:lnTo>
                    <a:pt x="380" y="139"/>
                  </a:lnTo>
                  <a:lnTo>
                    <a:pt x="377" y="139"/>
                  </a:lnTo>
                  <a:lnTo>
                    <a:pt x="374" y="139"/>
                  </a:lnTo>
                  <a:lnTo>
                    <a:pt x="371" y="138"/>
                  </a:lnTo>
                  <a:lnTo>
                    <a:pt x="368" y="138"/>
                  </a:lnTo>
                  <a:lnTo>
                    <a:pt x="366" y="137"/>
                  </a:lnTo>
                  <a:lnTo>
                    <a:pt x="363" y="137"/>
                  </a:lnTo>
                  <a:lnTo>
                    <a:pt x="360" y="137"/>
                  </a:lnTo>
                  <a:lnTo>
                    <a:pt x="357" y="136"/>
                  </a:lnTo>
                  <a:lnTo>
                    <a:pt x="354" y="136"/>
                  </a:lnTo>
                  <a:lnTo>
                    <a:pt x="352" y="135"/>
                  </a:lnTo>
                  <a:lnTo>
                    <a:pt x="349" y="135"/>
                  </a:lnTo>
                  <a:lnTo>
                    <a:pt x="346" y="134"/>
                  </a:lnTo>
                  <a:lnTo>
                    <a:pt x="343" y="134"/>
                  </a:lnTo>
                  <a:lnTo>
                    <a:pt x="340" y="134"/>
                  </a:lnTo>
                  <a:lnTo>
                    <a:pt x="338" y="133"/>
                  </a:lnTo>
                  <a:lnTo>
                    <a:pt x="335" y="133"/>
                  </a:lnTo>
                  <a:lnTo>
                    <a:pt x="332" y="132"/>
                  </a:lnTo>
                  <a:lnTo>
                    <a:pt x="329" y="131"/>
                  </a:lnTo>
                  <a:lnTo>
                    <a:pt x="326" y="131"/>
                  </a:lnTo>
                  <a:lnTo>
                    <a:pt x="324" y="131"/>
                  </a:lnTo>
                  <a:lnTo>
                    <a:pt x="321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2" y="128"/>
                  </a:lnTo>
                  <a:lnTo>
                    <a:pt x="310" y="128"/>
                  </a:lnTo>
                  <a:lnTo>
                    <a:pt x="307" y="127"/>
                  </a:lnTo>
                  <a:lnTo>
                    <a:pt x="304" y="126"/>
                  </a:lnTo>
                  <a:lnTo>
                    <a:pt x="301" y="126"/>
                  </a:lnTo>
                  <a:lnTo>
                    <a:pt x="299" y="125"/>
                  </a:lnTo>
                  <a:lnTo>
                    <a:pt x="296" y="125"/>
                  </a:lnTo>
                  <a:lnTo>
                    <a:pt x="293" y="124"/>
                  </a:lnTo>
                  <a:lnTo>
                    <a:pt x="290" y="123"/>
                  </a:lnTo>
                  <a:lnTo>
                    <a:pt x="287" y="123"/>
                  </a:lnTo>
                  <a:lnTo>
                    <a:pt x="285" y="122"/>
                  </a:lnTo>
                  <a:lnTo>
                    <a:pt x="282" y="122"/>
                  </a:lnTo>
                  <a:lnTo>
                    <a:pt x="279" y="121"/>
                  </a:lnTo>
                  <a:lnTo>
                    <a:pt x="276" y="120"/>
                  </a:lnTo>
                  <a:lnTo>
                    <a:pt x="274" y="120"/>
                  </a:lnTo>
                  <a:lnTo>
                    <a:pt x="271" y="119"/>
                  </a:lnTo>
                  <a:lnTo>
                    <a:pt x="268" y="118"/>
                  </a:lnTo>
                  <a:lnTo>
                    <a:pt x="265" y="117"/>
                  </a:lnTo>
                  <a:lnTo>
                    <a:pt x="263" y="117"/>
                  </a:lnTo>
                  <a:lnTo>
                    <a:pt x="260" y="116"/>
                  </a:lnTo>
                  <a:lnTo>
                    <a:pt x="257" y="115"/>
                  </a:lnTo>
                  <a:lnTo>
                    <a:pt x="254" y="114"/>
                  </a:lnTo>
                  <a:lnTo>
                    <a:pt x="252" y="114"/>
                  </a:lnTo>
                  <a:lnTo>
                    <a:pt x="249" y="113"/>
                  </a:lnTo>
                  <a:lnTo>
                    <a:pt x="246" y="112"/>
                  </a:lnTo>
                  <a:lnTo>
                    <a:pt x="243" y="111"/>
                  </a:lnTo>
                  <a:lnTo>
                    <a:pt x="241" y="111"/>
                  </a:lnTo>
                  <a:lnTo>
                    <a:pt x="238" y="110"/>
                  </a:lnTo>
                  <a:lnTo>
                    <a:pt x="235" y="109"/>
                  </a:lnTo>
                  <a:lnTo>
                    <a:pt x="232" y="108"/>
                  </a:lnTo>
                  <a:lnTo>
                    <a:pt x="230" y="107"/>
                  </a:lnTo>
                  <a:lnTo>
                    <a:pt x="227" y="106"/>
                  </a:lnTo>
                  <a:lnTo>
                    <a:pt x="224" y="106"/>
                  </a:lnTo>
                  <a:lnTo>
                    <a:pt x="222" y="105"/>
                  </a:lnTo>
                  <a:lnTo>
                    <a:pt x="219" y="104"/>
                  </a:lnTo>
                  <a:lnTo>
                    <a:pt x="216" y="103"/>
                  </a:lnTo>
                  <a:lnTo>
                    <a:pt x="213" y="102"/>
                  </a:lnTo>
                  <a:lnTo>
                    <a:pt x="211" y="101"/>
                  </a:lnTo>
                  <a:lnTo>
                    <a:pt x="208" y="100"/>
                  </a:lnTo>
                  <a:lnTo>
                    <a:pt x="205" y="100"/>
                  </a:lnTo>
                  <a:lnTo>
                    <a:pt x="203" y="99"/>
                  </a:lnTo>
                  <a:lnTo>
                    <a:pt x="200" y="98"/>
                  </a:lnTo>
                  <a:lnTo>
                    <a:pt x="197" y="97"/>
                  </a:lnTo>
                  <a:lnTo>
                    <a:pt x="194" y="96"/>
                  </a:lnTo>
                  <a:lnTo>
                    <a:pt x="192" y="95"/>
                  </a:lnTo>
                  <a:lnTo>
                    <a:pt x="189" y="94"/>
                  </a:lnTo>
                  <a:lnTo>
                    <a:pt x="186" y="93"/>
                  </a:lnTo>
                  <a:lnTo>
                    <a:pt x="184" y="92"/>
                  </a:lnTo>
                  <a:lnTo>
                    <a:pt x="181" y="91"/>
                  </a:lnTo>
                  <a:lnTo>
                    <a:pt x="178" y="90"/>
                  </a:lnTo>
                  <a:lnTo>
                    <a:pt x="176" y="89"/>
                  </a:lnTo>
                  <a:lnTo>
                    <a:pt x="173" y="88"/>
                  </a:lnTo>
                  <a:lnTo>
                    <a:pt x="170" y="87"/>
                  </a:lnTo>
                  <a:lnTo>
                    <a:pt x="168" y="86"/>
                  </a:lnTo>
                  <a:lnTo>
                    <a:pt x="165" y="85"/>
                  </a:lnTo>
                  <a:lnTo>
                    <a:pt x="163" y="84"/>
                  </a:lnTo>
                  <a:lnTo>
                    <a:pt x="160" y="83"/>
                  </a:lnTo>
                  <a:lnTo>
                    <a:pt x="157" y="82"/>
                  </a:lnTo>
                  <a:lnTo>
                    <a:pt x="155" y="81"/>
                  </a:lnTo>
                  <a:lnTo>
                    <a:pt x="152" y="80"/>
                  </a:lnTo>
                  <a:lnTo>
                    <a:pt x="149" y="79"/>
                  </a:lnTo>
                  <a:lnTo>
                    <a:pt x="147" y="78"/>
                  </a:lnTo>
                  <a:lnTo>
                    <a:pt x="144" y="76"/>
                  </a:lnTo>
                  <a:lnTo>
                    <a:pt x="141" y="75"/>
                  </a:lnTo>
                  <a:lnTo>
                    <a:pt x="139" y="74"/>
                  </a:lnTo>
                  <a:lnTo>
                    <a:pt x="136" y="73"/>
                  </a:lnTo>
                  <a:lnTo>
                    <a:pt x="133" y="72"/>
                  </a:lnTo>
                  <a:lnTo>
                    <a:pt x="131" y="71"/>
                  </a:lnTo>
                  <a:lnTo>
                    <a:pt x="128" y="70"/>
                  </a:lnTo>
                  <a:lnTo>
                    <a:pt x="126" y="68"/>
                  </a:lnTo>
                  <a:lnTo>
                    <a:pt x="123" y="67"/>
                  </a:lnTo>
                  <a:lnTo>
                    <a:pt x="120" y="66"/>
                  </a:lnTo>
                  <a:lnTo>
                    <a:pt x="118" y="65"/>
                  </a:lnTo>
                  <a:lnTo>
                    <a:pt x="115" y="64"/>
                  </a:lnTo>
                  <a:lnTo>
                    <a:pt x="113" y="63"/>
                  </a:lnTo>
                  <a:lnTo>
                    <a:pt x="110" y="61"/>
                  </a:lnTo>
                  <a:lnTo>
                    <a:pt x="108" y="60"/>
                  </a:lnTo>
                  <a:lnTo>
                    <a:pt x="105" y="59"/>
                  </a:lnTo>
                  <a:lnTo>
                    <a:pt x="102" y="58"/>
                  </a:lnTo>
                  <a:lnTo>
                    <a:pt x="100" y="56"/>
                  </a:lnTo>
                  <a:lnTo>
                    <a:pt x="97" y="55"/>
                  </a:lnTo>
                  <a:lnTo>
                    <a:pt x="95" y="54"/>
                  </a:lnTo>
                  <a:lnTo>
                    <a:pt x="92" y="53"/>
                  </a:lnTo>
                  <a:lnTo>
                    <a:pt x="89" y="51"/>
                  </a:lnTo>
                  <a:lnTo>
                    <a:pt x="87" y="50"/>
                  </a:lnTo>
                  <a:lnTo>
                    <a:pt x="84" y="49"/>
                  </a:lnTo>
                  <a:lnTo>
                    <a:pt x="82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4" y="44"/>
                  </a:lnTo>
                  <a:lnTo>
                    <a:pt x="72" y="42"/>
                  </a:lnTo>
                  <a:lnTo>
                    <a:pt x="69" y="41"/>
                  </a:lnTo>
                  <a:lnTo>
                    <a:pt x="67" y="40"/>
                  </a:lnTo>
                  <a:lnTo>
                    <a:pt x="64" y="38"/>
                  </a:lnTo>
                  <a:lnTo>
                    <a:pt x="62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54" y="33"/>
                  </a:lnTo>
                  <a:lnTo>
                    <a:pt x="52" y="31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7"/>
                  </a:lnTo>
                  <a:lnTo>
                    <a:pt x="42" y="26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4" y="21"/>
                  </a:lnTo>
                  <a:lnTo>
                    <a:pt x="32" y="20"/>
                  </a:lnTo>
                  <a:lnTo>
                    <a:pt x="29" y="18"/>
                  </a:lnTo>
                  <a:lnTo>
                    <a:pt x="27" y="17"/>
                  </a:lnTo>
                  <a:lnTo>
                    <a:pt x="25" y="16"/>
                  </a:lnTo>
                  <a:lnTo>
                    <a:pt x="22" y="14"/>
                  </a:lnTo>
                  <a:lnTo>
                    <a:pt x="20" y="13"/>
                  </a:lnTo>
                  <a:lnTo>
                    <a:pt x="17" y="11"/>
                  </a:lnTo>
                  <a:lnTo>
                    <a:pt x="15" y="10"/>
                  </a:lnTo>
                  <a:lnTo>
                    <a:pt x="12" y="8"/>
                  </a:lnTo>
                  <a:lnTo>
                    <a:pt x="10" y="7"/>
                  </a:lnTo>
                  <a:lnTo>
                    <a:pt x="8" y="5"/>
                  </a:lnTo>
                  <a:lnTo>
                    <a:pt x="5" y="4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3215" y="2854"/>
              <a:ext cx="234" cy="443"/>
            </a:xfrm>
            <a:custGeom>
              <a:avLst/>
              <a:gdLst>
                <a:gd name="T0" fmla="*/ 230 w 234"/>
                <a:gd name="T1" fmla="*/ 439 h 443"/>
                <a:gd name="T2" fmla="*/ 224 w 234"/>
                <a:gd name="T3" fmla="*/ 433 h 443"/>
                <a:gd name="T4" fmla="*/ 218 w 234"/>
                <a:gd name="T5" fmla="*/ 427 h 443"/>
                <a:gd name="T6" fmla="*/ 213 w 234"/>
                <a:gd name="T7" fmla="*/ 420 h 443"/>
                <a:gd name="T8" fmla="*/ 207 w 234"/>
                <a:gd name="T9" fmla="*/ 414 h 443"/>
                <a:gd name="T10" fmla="*/ 201 w 234"/>
                <a:gd name="T11" fmla="*/ 407 h 443"/>
                <a:gd name="T12" fmla="*/ 196 w 234"/>
                <a:gd name="T13" fmla="*/ 401 h 443"/>
                <a:gd name="T14" fmla="*/ 190 w 234"/>
                <a:gd name="T15" fmla="*/ 394 h 443"/>
                <a:gd name="T16" fmla="*/ 185 w 234"/>
                <a:gd name="T17" fmla="*/ 388 h 443"/>
                <a:gd name="T18" fmla="*/ 180 w 234"/>
                <a:gd name="T19" fmla="*/ 381 h 443"/>
                <a:gd name="T20" fmla="*/ 174 w 234"/>
                <a:gd name="T21" fmla="*/ 374 h 443"/>
                <a:gd name="T22" fmla="*/ 169 w 234"/>
                <a:gd name="T23" fmla="*/ 367 h 443"/>
                <a:gd name="T24" fmla="*/ 164 w 234"/>
                <a:gd name="T25" fmla="*/ 360 h 443"/>
                <a:gd name="T26" fmla="*/ 158 w 234"/>
                <a:gd name="T27" fmla="*/ 354 h 443"/>
                <a:gd name="T28" fmla="*/ 154 w 234"/>
                <a:gd name="T29" fmla="*/ 347 h 443"/>
                <a:gd name="T30" fmla="*/ 149 w 234"/>
                <a:gd name="T31" fmla="*/ 340 h 443"/>
                <a:gd name="T32" fmla="*/ 144 w 234"/>
                <a:gd name="T33" fmla="*/ 332 h 443"/>
                <a:gd name="T34" fmla="*/ 139 w 234"/>
                <a:gd name="T35" fmla="*/ 325 h 443"/>
                <a:gd name="T36" fmla="*/ 134 w 234"/>
                <a:gd name="T37" fmla="*/ 318 h 443"/>
                <a:gd name="T38" fmla="*/ 129 w 234"/>
                <a:gd name="T39" fmla="*/ 311 h 443"/>
                <a:gd name="T40" fmla="*/ 124 w 234"/>
                <a:gd name="T41" fmla="*/ 304 h 443"/>
                <a:gd name="T42" fmla="*/ 120 w 234"/>
                <a:gd name="T43" fmla="*/ 297 h 443"/>
                <a:gd name="T44" fmla="*/ 115 w 234"/>
                <a:gd name="T45" fmla="*/ 289 h 443"/>
                <a:gd name="T46" fmla="*/ 111 w 234"/>
                <a:gd name="T47" fmla="*/ 282 h 443"/>
                <a:gd name="T48" fmla="*/ 107 w 234"/>
                <a:gd name="T49" fmla="*/ 274 h 443"/>
                <a:gd name="T50" fmla="*/ 102 w 234"/>
                <a:gd name="T51" fmla="*/ 267 h 443"/>
                <a:gd name="T52" fmla="*/ 98 w 234"/>
                <a:gd name="T53" fmla="*/ 259 h 443"/>
                <a:gd name="T54" fmla="*/ 94 w 234"/>
                <a:gd name="T55" fmla="*/ 252 h 443"/>
                <a:gd name="T56" fmla="*/ 90 w 234"/>
                <a:gd name="T57" fmla="*/ 244 h 443"/>
                <a:gd name="T58" fmla="*/ 85 w 234"/>
                <a:gd name="T59" fmla="*/ 237 h 443"/>
                <a:gd name="T60" fmla="*/ 82 w 234"/>
                <a:gd name="T61" fmla="*/ 229 h 443"/>
                <a:gd name="T62" fmla="*/ 78 w 234"/>
                <a:gd name="T63" fmla="*/ 222 h 443"/>
                <a:gd name="T64" fmla="*/ 74 w 234"/>
                <a:gd name="T65" fmla="*/ 214 h 443"/>
                <a:gd name="T66" fmla="*/ 70 w 234"/>
                <a:gd name="T67" fmla="*/ 206 h 443"/>
                <a:gd name="T68" fmla="*/ 66 w 234"/>
                <a:gd name="T69" fmla="*/ 198 h 443"/>
                <a:gd name="T70" fmla="*/ 63 w 234"/>
                <a:gd name="T71" fmla="*/ 190 h 443"/>
                <a:gd name="T72" fmla="*/ 59 w 234"/>
                <a:gd name="T73" fmla="*/ 182 h 443"/>
                <a:gd name="T74" fmla="*/ 56 w 234"/>
                <a:gd name="T75" fmla="*/ 175 h 443"/>
                <a:gd name="T76" fmla="*/ 52 w 234"/>
                <a:gd name="T77" fmla="*/ 167 h 443"/>
                <a:gd name="T78" fmla="*/ 49 w 234"/>
                <a:gd name="T79" fmla="*/ 159 h 443"/>
                <a:gd name="T80" fmla="*/ 46 w 234"/>
                <a:gd name="T81" fmla="*/ 151 h 443"/>
                <a:gd name="T82" fmla="*/ 43 w 234"/>
                <a:gd name="T83" fmla="*/ 143 h 443"/>
                <a:gd name="T84" fmla="*/ 39 w 234"/>
                <a:gd name="T85" fmla="*/ 135 h 443"/>
                <a:gd name="T86" fmla="*/ 36 w 234"/>
                <a:gd name="T87" fmla="*/ 127 h 443"/>
                <a:gd name="T88" fmla="*/ 33 w 234"/>
                <a:gd name="T89" fmla="*/ 118 h 443"/>
                <a:gd name="T90" fmla="*/ 31 w 234"/>
                <a:gd name="T91" fmla="*/ 110 h 443"/>
                <a:gd name="T92" fmla="*/ 28 w 234"/>
                <a:gd name="T93" fmla="*/ 102 h 443"/>
                <a:gd name="T94" fmla="*/ 25 w 234"/>
                <a:gd name="T95" fmla="*/ 94 h 443"/>
                <a:gd name="T96" fmla="*/ 22 w 234"/>
                <a:gd name="T97" fmla="*/ 86 h 443"/>
                <a:gd name="T98" fmla="*/ 20 w 234"/>
                <a:gd name="T99" fmla="*/ 77 h 443"/>
                <a:gd name="T100" fmla="*/ 17 w 234"/>
                <a:gd name="T101" fmla="*/ 69 h 443"/>
                <a:gd name="T102" fmla="*/ 15 w 234"/>
                <a:gd name="T103" fmla="*/ 61 h 443"/>
                <a:gd name="T104" fmla="*/ 13 w 234"/>
                <a:gd name="T105" fmla="*/ 53 h 443"/>
                <a:gd name="T106" fmla="*/ 10 w 234"/>
                <a:gd name="T107" fmla="*/ 44 h 443"/>
                <a:gd name="T108" fmla="*/ 8 w 234"/>
                <a:gd name="T109" fmla="*/ 36 h 443"/>
                <a:gd name="T110" fmla="*/ 6 w 234"/>
                <a:gd name="T111" fmla="*/ 28 h 443"/>
                <a:gd name="T112" fmla="*/ 4 w 234"/>
                <a:gd name="T113" fmla="*/ 19 h 443"/>
                <a:gd name="T114" fmla="*/ 2 w 234"/>
                <a:gd name="T115" fmla="*/ 11 h 443"/>
                <a:gd name="T116" fmla="*/ 0 w 234"/>
                <a:gd name="T117" fmla="*/ 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4" h="443">
                  <a:moveTo>
                    <a:pt x="234" y="443"/>
                  </a:moveTo>
                  <a:lnTo>
                    <a:pt x="232" y="441"/>
                  </a:lnTo>
                  <a:lnTo>
                    <a:pt x="230" y="439"/>
                  </a:lnTo>
                  <a:lnTo>
                    <a:pt x="228" y="437"/>
                  </a:lnTo>
                  <a:lnTo>
                    <a:pt x="226" y="435"/>
                  </a:lnTo>
                  <a:lnTo>
                    <a:pt x="224" y="433"/>
                  </a:lnTo>
                  <a:lnTo>
                    <a:pt x="223" y="431"/>
                  </a:lnTo>
                  <a:lnTo>
                    <a:pt x="220" y="429"/>
                  </a:lnTo>
                  <a:lnTo>
                    <a:pt x="218" y="427"/>
                  </a:lnTo>
                  <a:lnTo>
                    <a:pt x="216" y="424"/>
                  </a:lnTo>
                  <a:lnTo>
                    <a:pt x="215" y="422"/>
                  </a:lnTo>
                  <a:lnTo>
                    <a:pt x="213" y="420"/>
                  </a:lnTo>
                  <a:lnTo>
                    <a:pt x="211" y="418"/>
                  </a:lnTo>
                  <a:lnTo>
                    <a:pt x="209" y="416"/>
                  </a:lnTo>
                  <a:lnTo>
                    <a:pt x="207" y="414"/>
                  </a:lnTo>
                  <a:lnTo>
                    <a:pt x="205" y="412"/>
                  </a:lnTo>
                  <a:lnTo>
                    <a:pt x="203" y="409"/>
                  </a:lnTo>
                  <a:lnTo>
                    <a:pt x="201" y="407"/>
                  </a:lnTo>
                  <a:lnTo>
                    <a:pt x="200" y="405"/>
                  </a:lnTo>
                  <a:lnTo>
                    <a:pt x="198" y="403"/>
                  </a:lnTo>
                  <a:lnTo>
                    <a:pt x="196" y="401"/>
                  </a:lnTo>
                  <a:lnTo>
                    <a:pt x="194" y="399"/>
                  </a:lnTo>
                  <a:lnTo>
                    <a:pt x="192" y="396"/>
                  </a:lnTo>
                  <a:lnTo>
                    <a:pt x="190" y="394"/>
                  </a:lnTo>
                  <a:lnTo>
                    <a:pt x="188" y="392"/>
                  </a:lnTo>
                  <a:lnTo>
                    <a:pt x="187" y="390"/>
                  </a:lnTo>
                  <a:lnTo>
                    <a:pt x="185" y="388"/>
                  </a:lnTo>
                  <a:lnTo>
                    <a:pt x="183" y="385"/>
                  </a:lnTo>
                  <a:lnTo>
                    <a:pt x="181" y="383"/>
                  </a:lnTo>
                  <a:lnTo>
                    <a:pt x="180" y="381"/>
                  </a:lnTo>
                  <a:lnTo>
                    <a:pt x="178" y="379"/>
                  </a:lnTo>
                  <a:lnTo>
                    <a:pt x="176" y="376"/>
                  </a:lnTo>
                  <a:lnTo>
                    <a:pt x="174" y="374"/>
                  </a:lnTo>
                  <a:lnTo>
                    <a:pt x="173" y="372"/>
                  </a:lnTo>
                  <a:lnTo>
                    <a:pt x="171" y="369"/>
                  </a:lnTo>
                  <a:lnTo>
                    <a:pt x="169" y="367"/>
                  </a:lnTo>
                  <a:lnTo>
                    <a:pt x="167" y="365"/>
                  </a:lnTo>
                  <a:lnTo>
                    <a:pt x="165" y="363"/>
                  </a:lnTo>
                  <a:lnTo>
                    <a:pt x="164" y="360"/>
                  </a:lnTo>
                  <a:lnTo>
                    <a:pt x="162" y="358"/>
                  </a:lnTo>
                  <a:lnTo>
                    <a:pt x="160" y="356"/>
                  </a:lnTo>
                  <a:lnTo>
                    <a:pt x="158" y="354"/>
                  </a:lnTo>
                  <a:lnTo>
                    <a:pt x="157" y="351"/>
                  </a:lnTo>
                  <a:lnTo>
                    <a:pt x="155" y="349"/>
                  </a:lnTo>
                  <a:lnTo>
                    <a:pt x="154" y="347"/>
                  </a:lnTo>
                  <a:lnTo>
                    <a:pt x="152" y="344"/>
                  </a:lnTo>
                  <a:lnTo>
                    <a:pt x="150" y="342"/>
                  </a:lnTo>
                  <a:lnTo>
                    <a:pt x="149" y="340"/>
                  </a:lnTo>
                  <a:lnTo>
                    <a:pt x="147" y="337"/>
                  </a:lnTo>
                  <a:lnTo>
                    <a:pt x="145" y="335"/>
                  </a:lnTo>
                  <a:lnTo>
                    <a:pt x="144" y="332"/>
                  </a:lnTo>
                  <a:lnTo>
                    <a:pt x="142" y="330"/>
                  </a:lnTo>
                  <a:lnTo>
                    <a:pt x="140" y="328"/>
                  </a:lnTo>
                  <a:lnTo>
                    <a:pt x="139" y="325"/>
                  </a:lnTo>
                  <a:lnTo>
                    <a:pt x="137" y="323"/>
                  </a:lnTo>
                  <a:lnTo>
                    <a:pt x="135" y="321"/>
                  </a:lnTo>
                  <a:lnTo>
                    <a:pt x="134" y="318"/>
                  </a:lnTo>
                  <a:lnTo>
                    <a:pt x="132" y="316"/>
                  </a:lnTo>
                  <a:lnTo>
                    <a:pt x="131" y="313"/>
                  </a:lnTo>
                  <a:lnTo>
                    <a:pt x="129" y="311"/>
                  </a:lnTo>
                  <a:lnTo>
                    <a:pt x="128" y="309"/>
                  </a:lnTo>
                  <a:lnTo>
                    <a:pt x="126" y="306"/>
                  </a:lnTo>
                  <a:lnTo>
                    <a:pt x="124" y="304"/>
                  </a:lnTo>
                  <a:lnTo>
                    <a:pt x="123" y="301"/>
                  </a:lnTo>
                  <a:lnTo>
                    <a:pt x="121" y="299"/>
                  </a:lnTo>
                  <a:lnTo>
                    <a:pt x="120" y="297"/>
                  </a:lnTo>
                  <a:lnTo>
                    <a:pt x="118" y="294"/>
                  </a:lnTo>
                  <a:lnTo>
                    <a:pt x="117" y="292"/>
                  </a:lnTo>
                  <a:lnTo>
                    <a:pt x="115" y="289"/>
                  </a:lnTo>
                  <a:lnTo>
                    <a:pt x="114" y="287"/>
                  </a:lnTo>
                  <a:lnTo>
                    <a:pt x="112" y="284"/>
                  </a:lnTo>
                  <a:lnTo>
                    <a:pt x="111" y="282"/>
                  </a:lnTo>
                  <a:lnTo>
                    <a:pt x="109" y="279"/>
                  </a:lnTo>
                  <a:lnTo>
                    <a:pt x="108" y="277"/>
                  </a:lnTo>
                  <a:lnTo>
                    <a:pt x="107" y="274"/>
                  </a:lnTo>
                  <a:lnTo>
                    <a:pt x="105" y="272"/>
                  </a:lnTo>
                  <a:lnTo>
                    <a:pt x="104" y="269"/>
                  </a:lnTo>
                  <a:lnTo>
                    <a:pt x="102" y="267"/>
                  </a:lnTo>
                  <a:lnTo>
                    <a:pt x="101" y="264"/>
                  </a:lnTo>
                  <a:lnTo>
                    <a:pt x="99" y="262"/>
                  </a:lnTo>
                  <a:lnTo>
                    <a:pt x="98" y="259"/>
                  </a:lnTo>
                  <a:lnTo>
                    <a:pt x="96" y="257"/>
                  </a:lnTo>
                  <a:lnTo>
                    <a:pt x="95" y="255"/>
                  </a:lnTo>
                  <a:lnTo>
                    <a:pt x="94" y="252"/>
                  </a:lnTo>
                  <a:lnTo>
                    <a:pt x="92" y="250"/>
                  </a:lnTo>
                  <a:lnTo>
                    <a:pt x="91" y="247"/>
                  </a:lnTo>
                  <a:lnTo>
                    <a:pt x="90" y="244"/>
                  </a:lnTo>
                  <a:lnTo>
                    <a:pt x="88" y="242"/>
                  </a:lnTo>
                  <a:lnTo>
                    <a:pt x="87" y="239"/>
                  </a:lnTo>
                  <a:lnTo>
                    <a:pt x="85" y="237"/>
                  </a:lnTo>
                  <a:lnTo>
                    <a:pt x="84" y="234"/>
                  </a:lnTo>
                  <a:lnTo>
                    <a:pt x="83" y="232"/>
                  </a:lnTo>
                  <a:lnTo>
                    <a:pt x="82" y="229"/>
                  </a:lnTo>
                  <a:lnTo>
                    <a:pt x="80" y="226"/>
                  </a:lnTo>
                  <a:lnTo>
                    <a:pt x="79" y="224"/>
                  </a:lnTo>
                  <a:lnTo>
                    <a:pt x="78" y="222"/>
                  </a:lnTo>
                  <a:lnTo>
                    <a:pt x="76" y="219"/>
                  </a:lnTo>
                  <a:lnTo>
                    <a:pt x="75" y="216"/>
                  </a:lnTo>
                  <a:lnTo>
                    <a:pt x="74" y="214"/>
                  </a:lnTo>
                  <a:lnTo>
                    <a:pt x="72" y="211"/>
                  </a:lnTo>
                  <a:lnTo>
                    <a:pt x="71" y="209"/>
                  </a:lnTo>
                  <a:lnTo>
                    <a:pt x="70" y="206"/>
                  </a:lnTo>
                  <a:lnTo>
                    <a:pt x="69" y="203"/>
                  </a:lnTo>
                  <a:lnTo>
                    <a:pt x="68" y="201"/>
                  </a:lnTo>
                  <a:lnTo>
                    <a:pt x="66" y="198"/>
                  </a:lnTo>
                  <a:lnTo>
                    <a:pt x="65" y="196"/>
                  </a:lnTo>
                  <a:lnTo>
                    <a:pt x="64" y="193"/>
                  </a:lnTo>
                  <a:lnTo>
                    <a:pt x="63" y="190"/>
                  </a:lnTo>
                  <a:lnTo>
                    <a:pt x="61" y="188"/>
                  </a:lnTo>
                  <a:lnTo>
                    <a:pt x="60" y="185"/>
                  </a:lnTo>
                  <a:lnTo>
                    <a:pt x="59" y="182"/>
                  </a:lnTo>
                  <a:lnTo>
                    <a:pt x="58" y="180"/>
                  </a:lnTo>
                  <a:lnTo>
                    <a:pt x="57" y="177"/>
                  </a:lnTo>
                  <a:lnTo>
                    <a:pt x="56" y="175"/>
                  </a:lnTo>
                  <a:lnTo>
                    <a:pt x="55" y="172"/>
                  </a:lnTo>
                  <a:lnTo>
                    <a:pt x="53" y="169"/>
                  </a:lnTo>
                  <a:lnTo>
                    <a:pt x="52" y="167"/>
                  </a:lnTo>
                  <a:lnTo>
                    <a:pt x="51" y="164"/>
                  </a:lnTo>
                  <a:lnTo>
                    <a:pt x="50" y="161"/>
                  </a:lnTo>
                  <a:lnTo>
                    <a:pt x="49" y="159"/>
                  </a:lnTo>
                  <a:lnTo>
                    <a:pt x="48" y="156"/>
                  </a:lnTo>
                  <a:lnTo>
                    <a:pt x="47" y="153"/>
                  </a:lnTo>
                  <a:lnTo>
                    <a:pt x="46" y="151"/>
                  </a:lnTo>
                  <a:lnTo>
                    <a:pt x="45" y="148"/>
                  </a:lnTo>
                  <a:lnTo>
                    <a:pt x="44" y="145"/>
                  </a:lnTo>
                  <a:lnTo>
                    <a:pt x="43" y="143"/>
                  </a:lnTo>
                  <a:lnTo>
                    <a:pt x="41" y="140"/>
                  </a:lnTo>
                  <a:lnTo>
                    <a:pt x="41" y="137"/>
                  </a:lnTo>
                  <a:lnTo>
                    <a:pt x="39" y="135"/>
                  </a:lnTo>
                  <a:lnTo>
                    <a:pt x="38" y="132"/>
                  </a:lnTo>
                  <a:lnTo>
                    <a:pt x="37" y="129"/>
                  </a:lnTo>
                  <a:lnTo>
                    <a:pt x="36" y="127"/>
                  </a:lnTo>
                  <a:lnTo>
                    <a:pt x="35" y="124"/>
                  </a:lnTo>
                  <a:lnTo>
                    <a:pt x="35" y="121"/>
                  </a:lnTo>
                  <a:lnTo>
                    <a:pt x="33" y="118"/>
                  </a:lnTo>
                  <a:lnTo>
                    <a:pt x="32" y="116"/>
                  </a:lnTo>
                  <a:lnTo>
                    <a:pt x="32" y="113"/>
                  </a:lnTo>
                  <a:lnTo>
                    <a:pt x="31" y="110"/>
                  </a:lnTo>
                  <a:lnTo>
                    <a:pt x="30" y="108"/>
                  </a:lnTo>
                  <a:lnTo>
                    <a:pt x="29" y="105"/>
                  </a:lnTo>
                  <a:lnTo>
                    <a:pt x="28" y="102"/>
                  </a:lnTo>
                  <a:lnTo>
                    <a:pt x="27" y="99"/>
                  </a:lnTo>
                  <a:lnTo>
                    <a:pt x="26" y="97"/>
                  </a:lnTo>
                  <a:lnTo>
                    <a:pt x="25" y="94"/>
                  </a:lnTo>
                  <a:lnTo>
                    <a:pt x="24" y="91"/>
                  </a:lnTo>
                  <a:lnTo>
                    <a:pt x="23" y="88"/>
                  </a:lnTo>
                  <a:lnTo>
                    <a:pt x="22" y="86"/>
                  </a:lnTo>
                  <a:lnTo>
                    <a:pt x="22" y="83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19" y="75"/>
                  </a:lnTo>
                  <a:lnTo>
                    <a:pt x="18" y="72"/>
                  </a:lnTo>
                  <a:lnTo>
                    <a:pt x="17" y="69"/>
                  </a:lnTo>
                  <a:lnTo>
                    <a:pt x="16" y="66"/>
                  </a:lnTo>
                  <a:lnTo>
                    <a:pt x="16" y="64"/>
                  </a:lnTo>
                  <a:lnTo>
                    <a:pt x="15" y="61"/>
                  </a:lnTo>
                  <a:lnTo>
                    <a:pt x="14" y="58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2" y="50"/>
                  </a:lnTo>
                  <a:lnTo>
                    <a:pt x="11" y="47"/>
                  </a:lnTo>
                  <a:lnTo>
                    <a:pt x="10" y="44"/>
                  </a:lnTo>
                  <a:lnTo>
                    <a:pt x="10" y="42"/>
                  </a:lnTo>
                  <a:lnTo>
                    <a:pt x="9" y="39"/>
                  </a:lnTo>
                  <a:lnTo>
                    <a:pt x="8" y="36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5" y="25"/>
                  </a:lnTo>
                  <a:lnTo>
                    <a:pt x="5" y="22"/>
                  </a:lnTo>
                  <a:lnTo>
                    <a:pt x="4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3194" y="2163"/>
              <a:ext cx="144" cy="482"/>
            </a:xfrm>
            <a:custGeom>
              <a:avLst/>
              <a:gdLst>
                <a:gd name="T0" fmla="*/ 0 w 144"/>
                <a:gd name="T1" fmla="*/ 476 h 482"/>
                <a:gd name="T2" fmla="*/ 0 w 144"/>
                <a:gd name="T3" fmla="*/ 467 h 482"/>
                <a:gd name="T4" fmla="*/ 1 w 144"/>
                <a:gd name="T5" fmla="*/ 459 h 482"/>
                <a:gd name="T6" fmla="*/ 1 w 144"/>
                <a:gd name="T7" fmla="*/ 450 h 482"/>
                <a:gd name="T8" fmla="*/ 2 w 144"/>
                <a:gd name="T9" fmla="*/ 441 h 482"/>
                <a:gd name="T10" fmla="*/ 2 w 144"/>
                <a:gd name="T11" fmla="*/ 433 h 482"/>
                <a:gd name="T12" fmla="*/ 3 w 144"/>
                <a:gd name="T13" fmla="*/ 424 h 482"/>
                <a:gd name="T14" fmla="*/ 3 w 144"/>
                <a:gd name="T15" fmla="*/ 416 h 482"/>
                <a:gd name="T16" fmla="*/ 4 w 144"/>
                <a:gd name="T17" fmla="*/ 407 h 482"/>
                <a:gd name="T18" fmla="*/ 5 w 144"/>
                <a:gd name="T19" fmla="*/ 398 h 482"/>
                <a:gd name="T20" fmla="*/ 6 w 144"/>
                <a:gd name="T21" fmla="*/ 390 h 482"/>
                <a:gd name="T22" fmla="*/ 7 w 144"/>
                <a:gd name="T23" fmla="*/ 381 h 482"/>
                <a:gd name="T24" fmla="*/ 8 w 144"/>
                <a:gd name="T25" fmla="*/ 373 h 482"/>
                <a:gd name="T26" fmla="*/ 9 w 144"/>
                <a:gd name="T27" fmla="*/ 364 h 482"/>
                <a:gd name="T28" fmla="*/ 11 w 144"/>
                <a:gd name="T29" fmla="*/ 355 h 482"/>
                <a:gd name="T30" fmla="*/ 12 w 144"/>
                <a:gd name="T31" fmla="*/ 347 h 482"/>
                <a:gd name="T32" fmla="*/ 13 w 144"/>
                <a:gd name="T33" fmla="*/ 338 h 482"/>
                <a:gd name="T34" fmla="*/ 15 w 144"/>
                <a:gd name="T35" fmla="*/ 330 h 482"/>
                <a:gd name="T36" fmla="*/ 17 w 144"/>
                <a:gd name="T37" fmla="*/ 322 h 482"/>
                <a:gd name="T38" fmla="*/ 18 w 144"/>
                <a:gd name="T39" fmla="*/ 313 h 482"/>
                <a:gd name="T40" fmla="*/ 20 w 144"/>
                <a:gd name="T41" fmla="*/ 305 h 482"/>
                <a:gd name="T42" fmla="*/ 22 w 144"/>
                <a:gd name="T43" fmla="*/ 296 h 482"/>
                <a:gd name="T44" fmla="*/ 24 w 144"/>
                <a:gd name="T45" fmla="*/ 288 h 482"/>
                <a:gd name="T46" fmla="*/ 26 w 144"/>
                <a:gd name="T47" fmla="*/ 279 h 482"/>
                <a:gd name="T48" fmla="*/ 28 w 144"/>
                <a:gd name="T49" fmla="*/ 271 h 482"/>
                <a:gd name="T50" fmla="*/ 30 w 144"/>
                <a:gd name="T51" fmla="*/ 262 h 482"/>
                <a:gd name="T52" fmla="*/ 32 w 144"/>
                <a:gd name="T53" fmla="*/ 254 h 482"/>
                <a:gd name="T54" fmla="*/ 34 w 144"/>
                <a:gd name="T55" fmla="*/ 246 h 482"/>
                <a:gd name="T56" fmla="*/ 37 w 144"/>
                <a:gd name="T57" fmla="*/ 237 h 482"/>
                <a:gd name="T58" fmla="*/ 39 w 144"/>
                <a:gd name="T59" fmla="*/ 229 h 482"/>
                <a:gd name="T60" fmla="*/ 42 w 144"/>
                <a:gd name="T61" fmla="*/ 221 h 482"/>
                <a:gd name="T62" fmla="*/ 44 w 144"/>
                <a:gd name="T63" fmla="*/ 213 h 482"/>
                <a:gd name="T64" fmla="*/ 47 w 144"/>
                <a:gd name="T65" fmla="*/ 204 h 482"/>
                <a:gd name="T66" fmla="*/ 50 w 144"/>
                <a:gd name="T67" fmla="*/ 196 h 482"/>
                <a:gd name="T68" fmla="*/ 53 w 144"/>
                <a:gd name="T69" fmla="*/ 188 h 482"/>
                <a:gd name="T70" fmla="*/ 56 w 144"/>
                <a:gd name="T71" fmla="*/ 180 h 482"/>
                <a:gd name="T72" fmla="*/ 58 w 144"/>
                <a:gd name="T73" fmla="*/ 172 h 482"/>
                <a:gd name="T74" fmla="*/ 62 w 144"/>
                <a:gd name="T75" fmla="*/ 164 h 482"/>
                <a:gd name="T76" fmla="*/ 65 w 144"/>
                <a:gd name="T77" fmla="*/ 156 h 482"/>
                <a:gd name="T78" fmla="*/ 68 w 144"/>
                <a:gd name="T79" fmla="*/ 148 h 482"/>
                <a:gd name="T80" fmla="*/ 71 w 144"/>
                <a:gd name="T81" fmla="*/ 140 h 482"/>
                <a:gd name="T82" fmla="*/ 74 w 144"/>
                <a:gd name="T83" fmla="*/ 132 h 482"/>
                <a:gd name="T84" fmla="*/ 78 w 144"/>
                <a:gd name="T85" fmla="*/ 124 h 482"/>
                <a:gd name="T86" fmla="*/ 81 w 144"/>
                <a:gd name="T87" fmla="*/ 116 h 482"/>
                <a:gd name="T88" fmla="*/ 85 w 144"/>
                <a:gd name="T89" fmla="*/ 108 h 482"/>
                <a:gd name="T90" fmla="*/ 89 w 144"/>
                <a:gd name="T91" fmla="*/ 100 h 482"/>
                <a:gd name="T92" fmla="*/ 92 w 144"/>
                <a:gd name="T93" fmla="*/ 93 h 482"/>
                <a:gd name="T94" fmla="*/ 96 w 144"/>
                <a:gd name="T95" fmla="*/ 85 h 482"/>
                <a:gd name="T96" fmla="*/ 100 w 144"/>
                <a:gd name="T97" fmla="*/ 77 h 482"/>
                <a:gd name="T98" fmla="*/ 104 w 144"/>
                <a:gd name="T99" fmla="*/ 70 h 482"/>
                <a:gd name="T100" fmla="*/ 108 w 144"/>
                <a:gd name="T101" fmla="*/ 62 h 482"/>
                <a:gd name="T102" fmla="*/ 112 w 144"/>
                <a:gd name="T103" fmla="*/ 54 h 482"/>
                <a:gd name="T104" fmla="*/ 116 w 144"/>
                <a:gd name="T105" fmla="*/ 47 h 482"/>
                <a:gd name="T106" fmla="*/ 120 w 144"/>
                <a:gd name="T107" fmla="*/ 39 h 482"/>
                <a:gd name="T108" fmla="*/ 125 w 144"/>
                <a:gd name="T109" fmla="*/ 32 h 482"/>
                <a:gd name="T110" fmla="*/ 129 w 144"/>
                <a:gd name="T111" fmla="*/ 24 h 482"/>
                <a:gd name="T112" fmla="*/ 133 w 144"/>
                <a:gd name="T113" fmla="*/ 17 h 482"/>
                <a:gd name="T114" fmla="*/ 138 w 144"/>
                <a:gd name="T115" fmla="*/ 10 h 482"/>
                <a:gd name="T116" fmla="*/ 142 w 144"/>
                <a:gd name="T117" fmla="*/ 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482">
                  <a:moveTo>
                    <a:pt x="0" y="482"/>
                  </a:moveTo>
                  <a:lnTo>
                    <a:pt x="0" y="479"/>
                  </a:lnTo>
                  <a:lnTo>
                    <a:pt x="0" y="476"/>
                  </a:lnTo>
                  <a:lnTo>
                    <a:pt x="0" y="473"/>
                  </a:lnTo>
                  <a:lnTo>
                    <a:pt x="0" y="470"/>
                  </a:lnTo>
                  <a:lnTo>
                    <a:pt x="0" y="467"/>
                  </a:lnTo>
                  <a:lnTo>
                    <a:pt x="1" y="465"/>
                  </a:lnTo>
                  <a:lnTo>
                    <a:pt x="1" y="462"/>
                  </a:lnTo>
                  <a:lnTo>
                    <a:pt x="1" y="459"/>
                  </a:lnTo>
                  <a:lnTo>
                    <a:pt x="1" y="456"/>
                  </a:lnTo>
                  <a:lnTo>
                    <a:pt x="1" y="453"/>
                  </a:lnTo>
                  <a:lnTo>
                    <a:pt x="1" y="450"/>
                  </a:lnTo>
                  <a:lnTo>
                    <a:pt x="1" y="447"/>
                  </a:lnTo>
                  <a:lnTo>
                    <a:pt x="1" y="444"/>
                  </a:lnTo>
                  <a:lnTo>
                    <a:pt x="2" y="441"/>
                  </a:lnTo>
                  <a:lnTo>
                    <a:pt x="2" y="438"/>
                  </a:lnTo>
                  <a:lnTo>
                    <a:pt x="2" y="436"/>
                  </a:lnTo>
                  <a:lnTo>
                    <a:pt x="2" y="433"/>
                  </a:lnTo>
                  <a:lnTo>
                    <a:pt x="2" y="430"/>
                  </a:lnTo>
                  <a:lnTo>
                    <a:pt x="2" y="427"/>
                  </a:lnTo>
                  <a:lnTo>
                    <a:pt x="3" y="424"/>
                  </a:lnTo>
                  <a:lnTo>
                    <a:pt x="3" y="421"/>
                  </a:lnTo>
                  <a:lnTo>
                    <a:pt x="3" y="418"/>
                  </a:lnTo>
                  <a:lnTo>
                    <a:pt x="3" y="416"/>
                  </a:lnTo>
                  <a:lnTo>
                    <a:pt x="4" y="413"/>
                  </a:lnTo>
                  <a:lnTo>
                    <a:pt x="4" y="410"/>
                  </a:lnTo>
                  <a:lnTo>
                    <a:pt x="4" y="407"/>
                  </a:lnTo>
                  <a:lnTo>
                    <a:pt x="4" y="404"/>
                  </a:lnTo>
                  <a:lnTo>
                    <a:pt x="5" y="401"/>
                  </a:lnTo>
                  <a:lnTo>
                    <a:pt x="5" y="398"/>
                  </a:lnTo>
                  <a:lnTo>
                    <a:pt x="6" y="396"/>
                  </a:lnTo>
                  <a:lnTo>
                    <a:pt x="6" y="393"/>
                  </a:lnTo>
                  <a:lnTo>
                    <a:pt x="6" y="390"/>
                  </a:lnTo>
                  <a:lnTo>
                    <a:pt x="6" y="387"/>
                  </a:lnTo>
                  <a:lnTo>
                    <a:pt x="7" y="384"/>
                  </a:lnTo>
                  <a:lnTo>
                    <a:pt x="7" y="381"/>
                  </a:lnTo>
                  <a:lnTo>
                    <a:pt x="7" y="378"/>
                  </a:lnTo>
                  <a:lnTo>
                    <a:pt x="8" y="375"/>
                  </a:lnTo>
                  <a:lnTo>
                    <a:pt x="8" y="373"/>
                  </a:lnTo>
                  <a:lnTo>
                    <a:pt x="9" y="370"/>
                  </a:lnTo>
                  <a:lnTo>
                    <a:pt x="9" y="367"/>
                  </a:lnTo>
                  <a:lnTo>
                    <a:pt x="9" y="364"/>
                  </a:lnTo>
                  <a:lnTo>
                    <a:pt x="10" y="361"/>
                  </a:lnTo>
                  <a:lnTo>
                    <a:pt x="10" y="358"/>
                  </a:lnTo>
                  <a:lnTo>
                    <a:pt x="11" y="355"/>
                  </a:lnTo>
                  <a:lnTo>
                    <a:pt x="11" y="353"/>
                  </a:lnTo>
                  <a:lnTo>
                    <a:pt x="12" y="350"/>
                  </a:lnTo>
                  <a:lnTo>
                    <a:pt x="12" y="347"/>
                  </a:lnTo>
                  <a:lnTo>
                    <a:pt x="12" y="344"/>
                  </a:lnTo>
                  <a:lnTo>
                    <a:pt x="13" y="341"/>
                  </a:lnTo>
                  <a:lnTo>
                    <a:pt x="13" y="338"/>
                  </a:lnTo>
                  <a:lnTo>
                    <a:pt x="14" y="336"/>
                  </a:lnTo>
                  <a:lnTo>
                    <a:pt x="14" y="333"/>
                  </a:lnTo>
                  <a:lnTo>
                    <a:pt x="15" y="330"/>
                  </a:lnTo>
                  <a:lnTo>
                    <a:pt x="15" y="327"/>
                  </a:lnTo>
                  <a:lnTo>
                    <a:pt x="16" y="324"/>
                  </a:lnTo>
                  <a:lnTo>
                    <a:pt x="17" y="322"/>
                  </a:lnTo>
                  <a:lnTo>
                    <a:pt x="17" y="319"/>
                  </a:lnTo>
                  <a:lnTo>
                    <a:pt x="18" y="316"/>
                  </a:lnTo>
                  <a:lnTo>
                    <a:pt x="18" y="313"/>
                  </a:lnTo>
                  <a:lnTo>
                    <a:pt x="19" y="310"/>
                  </a:lnTo>
                  <a:lnTo>
                    <a:pt x="19" y="307"/>
                  </a:lnTo>
                  <a:lnTo>
                    <a:pt x="20" y="305"/>
                  </a:lnTo>
                  <a:lnTo>
                    <a:pt x="21" y="302"/>
                  </a:lnTo>
                  <a:lnTo>
                    <a:pt x="21" y="299"/>
                  </a:lnTo>
                  <a:lnTo>
                    <a:pt x="22" y="296"/>
                  </a:lnTo>
                  <a:lnTo>
                    <a:pt x="22" y="293"/>
                  </a:lnTo>
                  <a:lnTo>
                    <a:pt x="23" y="291"/>
                  </a:lnTo>
                  <a:lnTo>
                    <a:pt x="24" y="288"/>
                  </a:lnTo>
                  <a:lnTo>
                    <a:pt x="24" y="285"/>
                  </a:lnTo>
                  <a:lnTo>
                    <a:pt x="25" y="282"/>
                  </a:lnTo>
                  <a:lnTo>
                    <a:pt x="26" y="279"/>
                  </a:lnTo>
                  <a:lnTo>
                    <a:pt x="26" y="276"/>
                  </a:lnTo>
                  <a:lnTo>
                    <a:pt x="27" y="274"/>
                  </a:lnTo>
                  <a:lnTo>
                    <a:pt x="28" y="271"/>
                  </a:lnTo>
                  <a:lnTo>
                    <a:pt x="28" y="268"/>
                  </a:lnTo>
                  <a:lnTo>
                    <a:pt x="29" y="265"/>
                  </a:lnTo>
                  <a:lnTo>
                    <a:pt x="30" y="262"/>
                  </a:lnTo>
                  <a:lnTo>
                    <a:pt x="31" y="260"/>
                  </a:lnTo>
                  <a:lnTo>
                    <a:pt x="31" y="257"/>
                  </a:lnTo>
                  <a:lnTo>
                    <a:pt x="32" y="254"/>
                  </a:lnTo>
                  <a:lnTo>
                    <a:pt x="33" y="251"/>
                  </a:lnTo>
                  <a:lnTo>
                    <a:pt x="34" y="249"/>
                  </a:lnTo>
                  <a:lnTo>
                    <a:pt x="34" y="246"/>
                  </a:lnTo>
                  <a:lnTo>
                    <a:pt x="35" y="243"/>
                  </a:lnTo>
                  <a:lnTo>
                    <a:pt x="36" y="240"/>
                  </a:lnTo>
                  <a:lnTo>
                    <a:pt x="37" y="237"/>
                  </a:lnTo>
                  <a:lnTo>
                    <a:pt x="37" y="235"/>
                  </a:lnTo>
                  <a:lnTo>
                    <a:pt x="38" y="232"/>
                  </a:lnTo>
                  <a:lnTo>
                    <a:pt x="39" y="229"/>
                  </a:lnTo>
                  <a:lnTo>
                    <a:pt x="40" y="226"/>
                  </a:lnTo>
                  <a:lnTo>
                    <a:pt x="41" y="224"/>
                  </a:lnTo>
                  <a:lnTo>
                    <a:pt x="42" y="221"/>
                  </a:lnTo>
                  <a:lnTo>
                    <a:pt x="43" y="218"/>
                  </a:lnTo>
                  <a:lnTo>
                    <a:pt x="43" y="215"/>
                  </a:lnTo>
                  <a:lnTo>
                    <a:pt x="44" y="213"/>
                  </a:lnTo>
                  <a:lnTo>
                    <a:pt x="45" y="210"/>
                  </a:lnTo>
                  <a:lnTo>
                    <a:pt x="46" y="207"/>
                  </a:lnTo>
                  <a:lnTo>
                    <a:pt x="47" y="204"/>
                  </a:lnTo>
                  <a:lnTo>
                    <a:pt x="48" y="202"/>
                  </a:lnTo>
                  <a:lnTo>
                    <a:pt x="49" y="199"/>
                  </a:lnTo>
                  <a:lnTo>
                    <a:pt x="50" y="196"/>
                  </a:lnTo>
                  <a:lnTo>
                    <a:pt x="51" y="194"/>
                  </a:lnTo>
                  <a:lnTo>
                    <a:pt x="52" y="191"/>
                  </a:lnTo>
                  <a:lnTo>
                    <a:pt x="53" y="188"/>
                  </a:lnTo>
                  <a:lnTo>
                    <a:pt x="53" y="185"/>
                  </a:lnTo>
                  <a:lnTo>
                    <a:pt x="54" y="183"/>
                  </a:lnTo>
                  <a:lnTo>
                    <a:pt x="56" y="180"/>
                  </a:lnTo>
                  <a:lnTo>
                    <a:pt x="56" y="177"/>
                  </a:lnTo>
                  <a:lnTo>
                    <a:pt x="57" y="175"/>
                  </a:lnTo>
                  <a:lnTo>
                    <a:pt x="58" y="172"/>
                  </a:lnTo>
                  <a:lnTo>
                    <a:pt x="59" y="169"/>
                  </a:lnTo>
                  <a:lnTo>
                    <a:pt x="60" y="166"/>
                  </a:lnTo>
                  <a:lnTo>
                    <a:pt x="62" y="164"/>
                  </a:lnTo>
                  <a:lnTo>
                    <a:pt x="62" y="161"/>
                  </a:lnTo>
                  <a:lnTo>
                    <a:pt x="64" y="159"/>
                  </a:lnTo>
                  <a:lnTo>
                    <a:pt x="65" y="156"/>
                  </a:lnTo>
                  <a:lnTo>
                    <a:pt x="66" y="153"/>
                  </a:lnTo>
                  <a:lnTo>
                    <a:pt x="67" y="151"/>
                  </a:lnTo>
                  <a:lnTo>
                    <a:pt x="68" y="148"/>
                  </a:lnTo>
                  <a:lnTo>
                    <a:pt x="69" y="145"/>
                  </a:lnTo>
                  <a:lnTo>
                    <a:pt x="70" y="143"/>
                  </a:lnTo>
                  <a:lnTo>
                    <a:pt x="71" y="140"/>
                  </a:lnTo>
                  <a:lnTo>
                    <a:pt x="72" y="137"/>
                  </a:lnTo>
                  <a:lnTo>
                    <a:pt x="73" y="135"/>
                  </a:lnTo>
                  <a:lnTo>
                    <a:pt x="74" y="132"/>
                  </a:lnTo>
                  <a:lnTo>
                    <a:pt x="76" y="129"/>
                  </a:lnTo>
                  <a:lnTo>
                    <a:pt x="77" y="127"/>
                  </a:lnTo>
                  <a:lnTo>
                    <a:pt x="78" y="124"/>
                  </a:lnTo>
                  <a:lnTo>
                    <a:pt x="79" y="121"/>
                  </a:lnTo>
                  <a:lnTo>
                    <a:pt x="80" y="119"/>
                  </a:lnTo>
                  <a:lnTo>
                    <a:pt x="81" y="116"/>
                  </a:lnTo>
                  <a:lnTo>
                    <a:pt x="82" y="113"/>
                  </a:lnTo>
                  <a:lnTo>
                    <a:pt x="84" y="111"/>
                  </a:lnTo>
                  <a:lnTo>
                    <a:pt x="85" y="108"/>
                  </a:lnTo>
                  <a:lnTo>
                    <a:pt x="86" y="106"/>
                  </a:lnTo>
                  <a:lnTo>
                    <a:pt x="87" y="103"/>
                  </a:lnTo>
                  <a:lnTo>
                    <a:pt x="89" y="100"/>
                  </a:lnTo>
                  <a:lnTo>
                    <a:pt x="90" y="98"/>
                  </a:lnTo>
                  <a:lnTo>
                    <a:pt x="91" y="95"/>
                  </a:lnTo>
                  <a:lnTo>
                    <a:pt x="92" y="93"/>
                  </a:lnTo>
                  <a:lnTo>
                    <a:pt x="93" y="90"/>
                  </a:lnTo>
                  <a:lnTo>
                    <a:pt x="95" y="88"/>
                  </a:lnTo>
                  <a:lnTo>
                    <a:pt x="96" y="85"/>
                  </a:lnTo>
                  <a:lnTo>
                    <a:pt x="97" y="82"/>
                  </a:lnTo>
                  <a:lnTo>
                    <a:pt x="99" y="80"/>
                  </a:lnTo>
                  <a:lnTo>
                    <a:pt x="100" y="77"/>
                  </a:lnTo>
                  <a:lnTo>
                    <a:pt x="101" y="75"/>
                  </a:lnTo>
                  <a:lnTo>
                    <a:pt x="103" y="72"/>
                  </a:lnTo>
                  <a:lnTo>
                    <a:pt x="104" y="70"/>
                  </a:lnTo>
                  <a:lnTo>
                    <a:pt x="105" y="67"/>
                  </a:lnTo>
                  <a:lnTo>
                    <a:pt x="106" y="64"/>
                  </a:lnTo>
                  <a:lnTo>
                    <a:pt x="108" y="62"/>
                  </a:lnTo>
                  <a:lnTo>
                    <a:pt x="109" y="60"/>
                  </a:lnTo>
                  <a:lnTo>
                    <a:pt x="111" y="57"/>
                  </a:lnTo>
                  <a:lnTo>
                    <a:pt x="112" y="54"/>
                  </a:lnTo>
                  <a:lnTo>
                    <a:pt x="113" y="52"/>
                  </a:lnTo>
                  <a:lnTo>
                    <a:pt x="115" y="49"/>
                  </a:lnTo>
                  <a:lnTo>
                    <a:pt x="116" y="47"/>
                  </a:lnTo>
                  <a:lnTo>
                    <a:pt x="117" y="44"/>
                  </a:lnTo>
                  <a:lnTo>
                    <a:pt x="119" y="42"/>
                  </a:lnTo>
                  <a:lnTo>
                    <a:pt x="120" y="39"/>
                  </a:lnTo>
                  <a:lnTo>
                    <a:pt x="122" y="37"/>
                  </a:lnTo>
                  <a:lnTo>
                    <a:pt x="123" y="34"/>
                  </a:lnTo>
                  <a:lnTo>
                    <a:pt x="125" y="32"/>
                  </a:lnTo>
                  <a:lnTo>
                    <a:pt x="126" y="29"/>
                  </a:lnTo>
                  <a:lnTo>
                    <a:pt x="128" y="27"/>
                  </a:lnTo>
                  <a:lnTo>
                    <a:pt x="129" y="24"/>
                  </a:lnTo>
                  <a:lnTo>
                    <a:pt x="130" y="22"/>
                  </a:lnTo>
                  <a:lnTo>
                    <a:pt x="132" y="19"/>
                  </a:lnTo>
                  <a:lnTo>
                    <a:pt x="133" y="17"/>
                  </a:lnTo>
                  <a:lnTo>
                    <a:pt x="135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39" y="7"/>
                  </a:lnTo>
                  <a:lnTo>
                    <a:pt x="141" y="5"/>
                  </a:lnTo>
                  <a:lnTo>
                    <a:pt x="142" y="2"/>
                  </a:lnTo>
                  <a:lnTo>
                    <a:pt x="144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3469" y="1763"/>
              <a:ext cx="439" cy="238"/>
            </a:xfrm>
            <a:custGeom>
              <a:avLst/>
              <a:gdLst>
                <a:gd name="T0" fmla="*/ 4 w 439"/>
                <a:gd name="T1" fmla="*/ 233 h 238"/>
                <a:gd name="T2" fmla="*/ 11 w 439"/>
                <a:gd name="T3" fmla="*/ 228 h 238"/>
                <a:gd name="T4" fmla="*/ 17 w 439"/>
                <a:gd name="T5" fmla="*/ 222 h 238"/>
                <a:gd name="T6" fmla="*/ 23 w 439"/>
                <a:gd name="T7" fmla="*/ 216 h 238"/>
                <a:gd name="T8" fmla="*/ 30 w 439"/>
                <a:gd name="T9" fmla="*/ 210 h 238"/>
                <a:gd name="T10" fmla="*/ 36 w 439"/>
                <a:gd name="T11" fmla="*/ 204 h 238"/>
                <a:gd name="T12" fmla="*/ 42 w 439"/>
                <a:gd name="T13" fmla="*/ 199 h 238"/>
                <a:gd name="T14" fmla="*/ 49 w 439"/>
                <a:gd name="T15" fmla="*/ 193 h 238"/>
                <a:gd name="T16" fmla="*/ 55 w 439"/>
                <a:gd name="T17" fmla="*/ 188 h 238"/>
                <a:gd name="T18" fmla="*/ 62 w 439"/>
                <a:gd name="T19" fmla="*/ 182 h 238"/>
                <a:gd name="T20" fmla="*/ 69 w 439"/>
                <a:gd name="T21" fmla="*/ 177 h 238"/>
                <a:gd name="T22" fmla="*/ 75 w 439"/>
                <a:gd name="T23" fmla="*/ 172 h 238"/>
                <a:gd name="T24" fmla="*/ 82 w 439"/>
                <a:gd name="T25" fmla="*/ 166 h 238"/>
                <a:gd name="T26" fmla="*/ 89 w 439"/>
                <a:gd name="T27" fmla="*/ 161 h 238"/>
                <a:gd name="T28" fmla="*/ 96 w 439"/>
                <a:gd name="T29" fmla="*/ 156 h 238"/>
                <a:gd name="T30" fmla="*/ 103 w 439"/>
                <a:gd name="T31" fmla="*/ 151 h 238"/>
                <a:gd name="T32" fmla="*/ 110 w 439"/>
                <a:gd name="T33" fmla="*/ 146 h 238"/>
                <a:gd name="T34" fmla="*/ 117 w 439"/>
                <a:gd name="T35" fmla="*/ 141 h 238"/>
                <a:gd name="T36" fmla="*/ 124 w 439"/>
                <a:gd name="T37" fmla="*/ 136 h 238"/>
                <a:gd name="T38" fmla="*/ 131 w 439"/>
                <a:gd name="T39" fmla="*/ 131 h 238"/>
                <a:gd name="T40" fmla="*/ 138 w 439"/>
                <a:gd name="T41" fmla="*/ 127 h 238"/>
                <a:gd name="T42" fmla="*/ 145 w 439"/>
                <a:gd name="T43" fmla="*/ 122 h 238"/>
                <a:gd name="T44" fmla="*/ 152 w 439"/>
                <a:gd name="T45" fmla="*/ 117 h 238"/>
                <a:gd name="T46" fmla="*/ 160 w 439"/>
                <a:gd name="T47" fmla="*/ 113 h 238"/>
                <a:gd name="T48" fmla="*/ 167 w 439"/>
                <a:gd name="T49" fmla="*/ 108 h 238"/>
                <a:gd name="T50" fmla="*/ 174 w 439"/>
                <a:gd name="T51" fmla="*/ 104 h 238"/>
                <a:gd name="T52" fmla="*/ 182 w 439"/>
                <a:gd name="T53" fmla="*/ 100 h 238"/>
                <a:gd name="T54" fmla="*/ 189 w 439"/>
                <a:gd name="T55" fmla="*/ 95 h 238"/>
                <a:gd name="T56" fmla="*/ 197 w 439"/>
                <a:gd name="T57" fmla="*/ 91 h 238"/>
                <a:gd name="T58" fmla="*/ 204 w 439"/>
                <a:gd name="T59" fmla="*/ 87 h 238"/>
                <a:gd name="T60" fmla="*/ 212 w 439"/>
                <a:gd name="T61" fmla="*/ 83 h 238"/>
                <a:gd name="T62" fmla="*/ 219 w 439"/>
                <a:gd name="T63" fmla="*/ 79 h 238"/>
                <a:gd name="T64" fmla="*/ 227 w 439"/>
                <a:gd name="T65" fmla="*/ 75 h 238"/>
                <a:gd name="T66" fmla="*/ 235 w 439"/>
                <a:gd name="T67" fmla="*/ 71 h 238"/>
                <a:gd name="T68" fmla="*/ 242 w 439"/>
                <a:gd name="T69" fmla="*/ 68 h 238"/>
                <a:gd name="T70" fmla="*/ 250 w 439"/>
                <a:gd name="T71" fmla="*/ 64 h 238"/>
                <a:gd name="T72" fmla="*/ 258 w 439"/>
                <a:gd name="T73" fmla="*/ 60 h 238"/>
                <a:gd name="T74" fmla="*/ 266 w 439"/>
                <a:gd name="T75" fmla="*/ 57 h 238"/>
                <a:gd name="T76" fmla="*/ 273 w 439"/>
                <a:gd name="T77" fmla="*/ 53 h 238"/>
                <a:gd name="T78" fmla="*/ 281 w 439"/>
                <a:gd name="T79" fmla="*/ 50 h 238"/>
                <a:gd name="T80" fmla="*/ 289 w 439"/>
                <a:gd name="T81" fmla="*/ 47 h 238"/>
                <a:gd name="T82" fmla="*/ 297 w 439"/>
                <a:gd name="T83" fmla="*/ 43 h 238"/>
                <a:gd name="T84" fmla="*/ 305 w 439"/>
                <a:gd name="T85" fmla="*/ 40 h 238"/>
                <a:gd name="T86" fmla="*/ 313 w 439"/>
                <a:gd name="T87" fmla="*/ 37 h 238"/>
                <a:gd name="T88" fmla="*/ 321 w 439"/>
                <a:gd name="T89" fmla="*/ 34 h 238"/>
                <a:gd name="T90" fmla="*/ 329 w 439"/>
                <a:gd name="T91" fmla="*/ 31 h 238"/>
                <a:gd name="T92" fmla="*/ 337 w 439"/>
                <a:gd name="T93" fmla="*/ 29 h 238"/>
                <a:gd name="T94" fmla="*/ 345 w 439"/>
                <a:gd name="T95" fmla="*/ 26 h 238"/>
                <a:gd name="T96" fmla="*/ 353 w 439"/>
                <a:gd name="T97" fmla="*/ 23 h 238"/>
                <a:gd name="T98" fmla="*/ 362 w 439"/>
                <a:gd name="T99" fmla="*/ 20 h 238"/>
                <a:gd name="T100" fmla="*/ 370 w 439"/>
                <a:gd name="T101" fmla="*/ 18 h 238"/>
                <a:gd name="T102" fmla="*/ 378 w 439"/>
                <a:gd name="T103" fmla="*/ 15 h 238"/>
                <a:gd name="T104" fmla="*/ 386 w 439"/>
                <a:gd name="T105" fmla="*/ 13 h 238"/>
                <a:gd name="T106" fmla="*/ 394 w 439"/>
                <a:gd name="T107" fmla="*/ 11 h 238"/>
                <a:gd name="T108" fmla="*/ 403 w 439"/>
                <a:gd name="T109" fmla="*/ 9 h 238"/>
                <a:gd name="T110" fmla="*/ 411 w 439"/>
                <a:gd name="T111" fmla="*/ 6 h 238"/>
                <a:gd name="T112" fmla="*/ 419 w 439"/>
                <a:gd name="T113" fmla="*/ 4 h 238"/>
                <a:gd name="T114" fmla="*/ 427 w 439"/>
                <a:gd name="T115" fmla="*/ 2 h 238"/>
                <a:gd name="T116" fmla="*/ 436 w 439"/>
                <a:gd name="T117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0" y="238"/>
                  </a:moveTo>
                  <a:lnTo>
                    <a:pt x="2" y="236"/>
                  </a:lnTo>
                  <a:lnTo>
                    <a:pt x="4" y="233"/>
                  </a:lnTo>
                  <a:lnTo>
                    <a:pt x="6" y="232"/>
                  </a:lnTo>
                  <a:lnTo>
                    <a:pt x="8" y="230"/>
                  </a:lnTo>
                  <a:lnTo>
                    <a:pt x="11" y="228"/>
                  </a:lnTo>
                  <a:lnTo>
                    <a:pt x="13" y="226"/>
                  </a:lnTo>
                  <a:lnTo>
                    <a:pt x="15" y="224"/>
                  </a:lnTo>
                  <a:lnTo>
                    <a:pt x="17" y="222"/>
                  </a:lnTo>
                  <a:lnTo>
                    <a:pt x="19" y="220"/>
                  </a:lnTo>
                  <a:lnTo>
                    <a:pt x="21" y="218"/>
                  </a:lnTo>
                  <a:lnTo>
                    <a:pt x="23" y="216"/>
                  </a:lnTo>
                  <a:lnTo>
                    <a:pt x="25" y="214"/>
                  </a:lnTo>
                  <a:lnTo>
                    <a:pt x="27" y="212"/>
                  </a:lnTo>
                  <a:lnTo>
                    <a:pt x="30" y="210"/>
                  </a:lnTo>
                  <a:lnTo>
                    <a:pt x="31" y="208"/>
                  </a:lnTo>
                  <a:lnTo>
                    <a:pt x="34" y="206"/>
                  </a:lnTo>
                  <a:lnTo>
                    <a:pt x="36" y="204"/>
                  </a:lnTo>
                  <a:lnTo>
                    <a:pt x="38" y="203"/>
                  </a:lnTo>
                  <a:lnTo>
                    <a:pt x="40" y="201"/>
                  </a:lnTo>
                  <a:lnTo>
                    <a:pt x="42" y="199"/>
                  </a:lnTo>
                  <a:lnTo>
                    <a:pt x="44" y="197"/>
                  </a:lnTo>
                  <a:lnTo>
                    <a:pt x="47" y="195"/>
                  </a:lnTo>
                  <a:lnTo>
                    <a:pt x="49" y="193"/>
                  </a:lnTo>
                  <a:lnTo>
                    <a:pt x="51" y="191"/>
                  </a:lnTo>
                  <a:lnTo>
                    <a:pt x="53" y="189"/>
                  </a:lnTo>
                  <a:lnTo>
                    <a:pt x="55" y="188"/>
                  </a:lnTo>
                  <a:lnTo>
                    <a:pt x="58" y="186"/>
                  </a:lnTo>
                  <a:lnTo>
                    <a:pt x="60" y="184"/>
                  </a:lnTo>
                  <a:lnTo>
                    <a:pt x="62" y="182"/>
                  </a:lnTo>
                  <a:lnTo>
                    <a:pt x="64" y="180"/>
                  </a:lnTo>
                  <a:lnTo>
                    <a:pt x="66" y="179"/>
                  </a:lnTo>
                  <a:lnTo>
                    <a:pt x="69" y="177"/>
                  </a:lnTo>
                  <a:lnTo>
                    <a:pt x="71" y="175"/>
                  </a:lnTo>
                  <a:lnTo>
                    <a:pt x="73" y="173"/>
                  </a:lnTo>
                  <a:lnTo>
                    <a:pt x="75" y="172"/>
                  </a:lnTo>
                  <a:lnTo>
                    <a:pt x="78" y="170"/>
                  </a:lnTo>
                  <a:lnTo>
                    <a:pt x="80" y="168"/>
                  </a:lnTo>
                  <a:lnTo>
                    <a:pt x="82" y="166"/>
                  </a:lnTo>
                  <a:lnTo>
                    <a:pt x="85" y="164"/>
                  </a:lnTo>
                  <a:lnTo>
                    <a:pt x="87" y="163"/>
                  </a:lnTo>
                  <a:lnTo>
                    <a:pt x="89" y="161"/>
                  </a:lnTo>
                  <a:lnTo>
                    <a:pt x="91" y="159"/>
                  </a:lnTo>
                  <a:lnTo>
                    <a:pt x="94" y="158"/>
                  </a:lnTo>
                  <a:lnTo>
                    <a:pt x="96" y="156"/>
                  </a:lnTo>
                  <a:lnTo>
                    <a:pt x="98" y="154"/>
                  </a:lnTo>
                  <a:lnTo>
                    <a:pt x="100" y="153"/>
                  </a:lnTo>
                  <a:lnTo>
                    <a:pt x="103" y="151"/>
                  </a:lnTo>
                  <a:lnTo>
                    <a:pt x="105" y="149"/>
                  </a:lnTo>
                  <a:lnTo>
                    <a:pt x="107" y="147"/>
                  </a:lnTo>
                  <a:lnTo>
                    <a:pt x="110" y="146"/>
                  </a:lnTo>
                  <a:lnTo>
                    <a:pt x="112" y="144"/>
                  </a:lnTo>
                  <a:lnTo>
                    <a:pt x="114" y="142"/>
                  </a:lnTo>
                  <a:lnTo>
                    <a:pt x="117" y="141"/>
                  </a:lnTo>
                  <a:lnTo>
                    <a:pt x="119" y="139"/>
                  </a:lnTo>
                  <a:lnTo>
                    <a:pt x="121" y="138"/>
                  </a:lnTo>
                  <a:lnTo>
                    <a:pt x="124" y="136"/>
                  </a:lnTo>
                  <a:lnTo>
                    <a:pt x="126" y="134"/>
                  </a:lnTo>
                  <a:lnTo>
                    <a:pt x="129" y="133"/>
                  </a:lnTo>
                  <a:lnTo>
                    <a:pt x="131" y="131"/>
                  </a:lnTo>
                  <a:lnTo>
                    <a:pt x="133" y="130"/>
                  </a:lnTo>
                  <a:lnTo>
                    <a:pt x="136" y="128"/>
                  </a:lnTo>
                  <a:lnTo>
                    <a:pt x="138" y="127"/>
                  </a:lnTo>
                  <a:lnTo>
                    <a:pt x="140" y="125"/>
                  </a:lnTo>
                  <a:lnTo>
                    <a:pt x="143" y="123"/>
                  </a:lnTo>
                  <a:lnTo>
                    <a:pt x="145" y="122"/>
                  </a:lnTo>
                  <a:lnTo>
                    <a:pt x="148" y="120"/>
                  </a:lnTo>
                  <a:lnTo>
                    <a:pt x="150" y="119"/>
                  </a:lnTo>
                  <a:lnTo>
                    <a:pt x="152" y="117"/>
                  </a:lnTo>
                  <a:lnTo>
                    <a:pt x="155" y="116"/>
                  </a:lnTo>
                  <a:lnTo>
                    <a:pt x="157" y="114"/>
                  </a:lnTo>
                  <a:lnTo>
                    <a:pt x="160" y="113"/>
                  </a:lnTo>
                  <a:lnTo>
                    <a:pt x="162" y="111"/>
                  </a:lnTo>
                  <a:lnTo>
                    <a:pt x="165" y="110"/>
                  </a:lnTo>
                  <a:lnTo>
                    <a:pt x="167" y="108"/>
                  </a:lnTo>
                  <a:lnTo>
                    <a:pt x="169" y="107"/>
                  </a:lnTo>
                  <a:lnTo>
                    <a:pt x="172" y="105"/>
                  </a:lnTo>
                  <a:lnTo>
                    <a:pt x="174" y="104"/>
                  </a:lnTo>
                  <a:lnTo>
                    <a:pt x="177" y="102"/>
                  </a:lnTo>
                  <a:lnTo>
                    <a:pt x="179" y="101"/>
                  </a:lnTo>
                  <a:lnTo>
                    <a:pt x="182" y="100"/>
                  </a:lnTo>
                  <a:lnTo>
                    <a:pt x="184" y="98"/>
                  </a:lnTo>
                  <a:lnTo>
                    <a:pt x="187" y="97"/>
                  </a:lnTo>
                  <a:lnTo>
                    <a:pt x="189" y="95"/>
                  </a:lnTo>
                  <a:lnTo>
                    <a:pt x="192" y="94"/>
                  </a:lnTo>
                  <a:lnTo>
                    <a:pt x="194" y="92"/>
                  </a:lnTo>
                  <a:lnTo>
                    <a:pt x="197" y="91"/>
                  </a:lnTo>
                  <a:lnTo>
                    <a:pt x="199" y="90"/>
                  </a:lnTo>
                  <a:lnTo>
                    <a:pt x="202" y="88"/>
                  </a:lnTo>
                  <a:lnTo>
                    <a:pt x="204" y="87"/>
                  </a:lnTo>
                  <a:lnTo>
                    <a:pt x="207" y="86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4" y="82"/>
                  </a:lnTo>
                  <a:lnTo>
                    <a:pt x="217" y="80"/>
                  </a:lnTo>
                  <a:lnTo>
                    <a:pt x="219" y="79"/>
                  </a:lnTo>
                  <a:lnTo>
                    <a:pt x="222" y="78"/>
                  </a:lnTo>
                  <a:lnTo>
                    <a:pt x="224" y="76"/>
                  </a:lnTo>
                  <a:lnTo>
                    <a:pt x="227" y="75"/>
                  </a:lnTo>
                  <a:lnTo>
                    <a:pt x="229" y="74"/>
                  </a:lnTo>
                  <a:lnTo>
                    <a:pt x="232" y="73"/>
                  </a:lnTo>
                  <a:lnTo>
                    <a:pt x="235" y="71"/>
                  </a:lnTo>
                  <a:lnTo>
                    <a:pt x="237" y="70"/>
                  </a:lnTo>
                  <a:lnTo>
                    <a:pt x="240" y="69"/>
                  </a:lnTo>
                  <a:lnTo>
                    <a:pt x="242" y="68"/>
                  </a:lnTo>
                  <a:lnTo>
                    <a:pt x="245" y="66"/>
                  </a:lnTo>
                  <a:lnTo>
                    <a:pt x="248" y="65"/>
                  </a:lnTo>
                  <a:lnTo>
                    <a:pt x="250" y="64"/>
                  </a:lnTo>
                  <a:lnTo>
                    <a:pt x="253" y="63"/>
                  </a:lnTo>
                  <a:lnTo>
                    <a:pt x="255" y="62"/>
                  </a:lnTo>
                  <a:lnTo>
                    <a:pt x="258" y="60"/>
                  </a:lnTo>
                  <a:lnTo>
                    <a:pt x="260" y="59"/>
                  </a:lnTo>
                  <a:lnTo>
                    <a:pt x="263" y="58"/>
                  </a:lnTo>
                  <a:lnTo>
                    <a:pt x="266" y="57"/>
                  </a:lnTo>
                  <a:lnTo>
                    <a:pt x="268" y="56"/>
                  </a:lnTo>
                  <a:lnTo>
                    <a:pt x="271" y="54"/>
                  </a:lnTo>
                  <a:lnTo>
                    <a:pt x="273" y="53"/>
                  </a:lnTo>
                  <a:lnTo>
                    <a:pt x="276" y="52"/>
                  </a:lnTo>
                  <a:lnTo>
                    <a:pt x="279" y="51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7" y="48"/>
                  </a:lnTo>
                  <a:lnTo>
                    <a:pt x="289" y="47"/>
                  </a:lnTo>
                  <a:lnTo>
                    <a:pt x="292" y="46"/>
                  </a:lnTo>
                  <a:lnTo>
                    <a:pt x="295" y="45"/>
                  </a:lnTo>
                  <a:lnTo>
                    <a:pt x="297" y="43"/>
                  </a:lnTo>
                  <a:lnTo>
                    <a:pt x="300" y="42"/>
                  </a:lnTo>
                  <a:lnTo>
                    <a:pt x="303" y="41"/>
                  </a:lnTo>
                  <a:lnTo>
                    <a:pt x="305" y="40"/>
                  </a:lnTo>
                  <a:lnTo>
                    <a:pt x="308" y="39"/>
                  </a:lnTo>
                  <a:lnTo>
                    <a:pt x="310" y="38"/>
                  </a:lnTo>
                  <a:lnTo>
                    <a:pt x="313" y="37"/>
                  </a:lnTo>
                  <a:lnTo>
                    <a:pt x="316" y="36"/>
                  </a:lnTo>
                  <a:lnTo>
                    <a:pt x="318" y="35"/>
                  </a:lnTo>
                  <a:lnTo>
                    <a:pt x="321" y="34"/>
                  </a:lnTo>
                  <a:lnTo>
                    <a:pt x="324" y="33"/>
                  </a:lnTo>
                  <a:lnTo>
                    <a:pt x="326" y="32"/>
                  </a:lnTo>
                  <a:lnTo>
                    <a:pt x="329" y="31"/>
                  </a:lnTo>
                  <a:lnTo>
                    <a:pt x="332" y="30"/>
                  </a:lnTo>
                  <a:lnTo>
                    <a:pt x="334" y="29"/>
                  </a:lnTo>
                  <a:lnTo>
                    <a:pt x="337" y="29"/>
                  </a:lnTo>
                  <a:lnTo>
                    <a:pt x="340" y="28"/>
                  </a:lnTo>
                  <a:lnTo>
                    <a:pt x="343" y="27"/>
                  </a:lnTo>
                  <a:lnTo>
                    <a:pt x="345" y="26"/>
                  </a:lnTo>
                  <a:lnTo>
                    <a:pt x="348" y="25"/>
                  </a:lnTo>
                  <a:lnTo>
                    <a:pt x="351" y="24"/>
                  </a:lnTo>
                  <a:lnTo>
                    <a:pt x="353" y="23"/>
                  </a:lnTo>
                  <a:lnTo>
                    <a:pt x="356" y="22"/>
                  </a:lnTo>
                  <a:lnTo>
                    <a:pt x="359" y="21"/>
                  </a:lnTo>
                  <a:lnTo>
                    <a:pt x="362" y="20"/>
                  </a:lnTo>
                  <a:lnTo>
                    <a:pt x="364" y="20"/>
                  </a:lnTo>
                  <a:lnTo>
                    <a:pt x="367" y="19"/>
                  </a:lnTo>
                  <a:lnTo>
                    <a:pt x="370" y="18"/>
                  </a:lnTo>
                  <a:lnTo>
                    <a:pt x="372" y="17"/>
                  </a:lnTo>
                  <a:lnTo>
                    <a:pt x="375" y="16"/>
                  </a:lnTo>
                  <a:lnTo>
                    <a:pt x="378" y="15"/>
                  </a:lnTo>
                  <a:lnTo>
                    <a:pt x="381" y="15"/>
                  </a:lnTo>
                  <a:lnTo>
                    <a:pt x="383" y="14"/>
                  </a:lnTo>
                  <a:lnTo>
                    <a:pt x="386" y="13"/>
                  </a:lnTo>
                  <a:lnTo>
                    <a:pt x="389" y="12"/>
                  </a:lnTo>
                  <a:lnTo>
                    <a:pt x="392" y="12"/>
                  </a:lnTo>
                  <a:lnTo>
                    <a:pt x="394" y="11"/>
                  </a:lnTo>
                  <a:lnTo>
                    <a:pt x="397" y="10"/>
                  </a:lnTo>
                  <a:lnTo>
                    <a:pt x="400" y="9"/>
                  </a:lnTo>
                  <a:lnTo>
                    <a:pt x="403" y="9"/>
                  </a:lnTo>
                  <a:lnTo>
                    <a:pt x="405" y="8"/>
                  </a:lnTo>
                  <a:lnTo>
                    <a:pt x="408" y="7"/>
                  </a:lnTo>
                  <a:lnTo>
                    <a:pt x="411" y="6"/>
                  </a:lnTo>
                  <a:lnTo>
                    <a:pt x="414" y="6"/>
                  </a:lnTo>
                  <a:lnTo>
                    <a:pt x="416" y="5"/>
                  </a:lnTo>
                  <a:lnTo>
                    <a:pt x="419" y="4"/>
                  </a:lnTo>
                  <a:lnTo>
                    <a:pt x="422" y="4"/>
                  </a:lnTo>
                  <a:lnTo>
                    <a:pt x="425" y="3"/>
                  </a:lnTo>
                  <a:lnTo>
                    <a:pt x="427" y="2"/>
                  </a:lnTo>
                  <a:lnTo>
                    <a:pt x="430" y="2"/>
                  </a:lnTo>
                  <a:lnTo>
                    <a:pt x="433" y="1"/>
                  </a:lnTo>
                  <a:lnTo>
                    <a:pt x="436" y="1"/>
                  </a:lnTo>
                  <a:lnTo>
                    <a:pt x="439" y="0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4591" y="1939"/>
              <a:ext cx="109" cy="90"/>
            </a:xfrm>
            <a:custGeom>
              <a:avLst/>
              <a:gdLst>
                <a:gd name="T0" fmla="*/ 0 w 109"/>
                <a:gd name="T1" fmla="*/ 0 h 90"/>
                <a:gd name="T2" fmla="*/ 2 w 109"/>
                <a:gd name="T3" fmla="*/ 2 h 90"/>
                <a:gd name="T4" fmla="*/ 4 w 109"/>
                <a:gd name="T5" fmla="*/ 3 h 90"/>
                <a:gd name="T6" fmla="*/ 6 w 109"/>
                <a:gd name="T7" fmla="*/ 5 h 90"/>
                <a:gd name="T8" fmla="*/ 9 w 109"/>
                <a:gd name="T9" fmla="*/ 6 h 90"/>
                <a:gd name="T10" fmla="*/ 11 w 109"/>
                <a:gd name="T11" fmla="*/ 8 h 90"/>
                <a:gd name="T12" fmla="*/ 13 w 109"/>
                <a:gd name="T13" fmla="*/ 10 h 90"/>
                <a:gd name="T14" fmla="*/ 15 w 109"/>
                <a:gd name="T15" fmla="*/ 11 h 90"/>
                <a:gd name="T16" fmla="*/ 17 w 109"/>
                <a:gd name="T17" fmla="*/ 13 h 90"/>
                <a:gd name="T18" fmla="*/ 20 w 109"/>
                <a:gd name="T19" fmla="*/ 14 h 90"/>
                <a:gd name="T20" fmla="*/ 22 w 109"/>
                <a:gd name="T21" fmla="*/ 16 h 90"/>
                <a:gd name="T22" fmla="*/ 24 w 109"/>
                <a:gd name="T23" fmla="*/ 18 h 90"/>
                <a:gd name="T24" fmla="*/ 26 w 109"/>
                <a:gd name="T25" fmla="*/ 19 h 90"/>
                <a:gd name="T26" fmla="*/ 28 w 109"/>
                <a:gd name="T27" fmla="*/ 21 h 90"/>
                <a:gd name="T28" fmla="*/ 31 w 109"/>
                <a:gd name="T29" fmla="*/ 23 h 90"/>
                <a:gd name="T30" fmla="*/ 33 w 109"/>
                <a:gd name="T31" fmla="*/ 24 h 90"/>
                <a:gd name="T32" fmla="*/ 35 w 109"/>
                <a:gd name="T33" fmla="*/ 26 h 90"/>
                <a:gd name="T34" fmla="*/ 37 w 109"/>
                <a:gd name="T35" fmla="*/ 28 h 90"/>
                <a:gd name="T36" fmla="*/ 39 w 109"/>
                <a:gd name="T37" fmla="*/ 29 h 90"/>
                <a:gd name="T38" fmla="*/ 41 w 109"/>
                <a:gd name="T39" fmla="*/ 31 h 90"/>
                <a:gd name="T40" fmla="*/ 44 w 109"/>
                <a:gd name="T41" fmla="*/ 33 h 90"/>
                <a:gd name="T42" fmla="*/ 46 w 109"/>
                <a:gd name="T43" fmla="*/ 34 h 90"/>
                <a:gd name="T44" fmla="*/ 48 w 109"/>
                <a:gd name="T45" fmla="*/ 36 h 90"/>
                <a:gd name="T46" fmla="*/ 50 w 109"/>
                <a:gd name="T47" fmla="*/ 38 h 90"/>
                <a:gd name="T48" fmla="*/ 52 w 109"/>
                <a:gd name="T49" fmla="*/ 40 h 90"/>
                <a:gd name="T50" fmla="*/ 54 w 109"/>
                <a:gd name="T51" fmla="*/ 41 h 90"/>
                <a:gd name="T52" fmla="*/ 56 w 109"/>
                <a:gd name="T53" fmla="*/ 43 h 90"/>
                <a:gd name="T54" fmla="*/ 58 w 109"/>
                <a:gd name="T55" fmla="*/ 45 h 90"/>
                <a:gd name="T56" fmla="*/ 60 w 109"/>
                <a:gd name="T57" fmla="*/ 46 h 90"/>
                <a:gd name="T58" fmla="*/ 63 w 109"/>
                <a:gd name="T59" fmla="*/ 48 h 90"/>
                <a:gd name="T60" fmla="*/ 64 w 109"/>
                <a:gd name="T61" fmla="*/ 50 h 90"/>
                <a:gd name="T62" fmla="*/ 67 w 109"/>
                <a:gd name="T63" fmla="*/ 52 h 90"/>
                <a:gd name="T64" fmla="*/ 69 w 109"/>
                <a:gd name="T65" fmla="*/ 54 h 90"/>
                <a:gd name="T66" fmla="*/ 71 w 109"/>
                <a:gd name="T67" fmla="*/ 55 h 90"/>
                <a:gd name="T68" fmla="*/ 73 w 109"/>
                <a:gd name="T69" fmla="*/ 57 h 90"/>
                <a:gd name="T70" fmla="*/ 75 w 109"/>
                <a:gd name="T71" fmla="*/ 59 h 90"/>
                <a:gd name="T72" fmla="*/ 77 w 109"/>
                <a:gd name="T73" fmla="*/ 61 h 90"/>
                <a:gd name="T74" fmla="*/ 79 w 109"/>
                <a:gd name="T75" fmla="*/ 63 h 90"/>
                <a:gd name="T76" fmla="*/ 81 w 109"/>
                <a:gd name="T77" fmla="*/ 64 h 90"/>
                <a:gd name="T78" fmla="*/ 83 w 109"/>
                <a:gd name="T79" fmla="*/ 66 h 90"/>
                <a:gd name="T80" fmla="*/ 85 w 109"/>
                <a:gd name="T81" fmla="*/ 68 h 90"/>
                <a:gd name="T82" fmla="*/ 87 w 109"/>
                <a:gd name="T83" fmla="*/ 70 h 90"/>
                <a:gd name="T84" fmla="*/ 89 w 109"/>
                <a:gd name="T85" fmla="*/ 72 h 90"/>
                <a:gd name="T86" fmla="*/ 91 w 109"/>
                <a:gd name="T87" fmla="*/ 74 h 90"/>
                <a:gd name="T88" fmla="*/ 93 w 109"/>
                <a:gd name="T89" fmla="*/ 75 h 90"/>
                <a:gd name="T90" fmla="*/ 95 w 109"/>
                <a:gd name="T91" fmla="*/ 77 h 90"/>
                <a:gd name="T92" fmla="*/ 97 w 109"/>
                <a:gd name="T93" fmla="*/ 79 h 90"/>
                <a:gd name="T94" fmla="*/ 99 w 109"/>
                <a:gd name="T95" fmla="*/ 81 h 90"/>
                <a:gd name="T96" fmla="*/ 101 w 109"/>
                <a:gd name="T97" fmla="*/ 83 h 90"/>
                <a:gd name="T98" fmla="*/ 103 w 109"/>
                <a:gd name="T99" fmla="*/ 85 h 90"/>
                <a:gd name="T100" fmla="*/ 105 w 109"/>
                <a:gd name="T101" fmla="*/ 87 h 90"/>
                <a:gd name="T102" fmla="*/ 107 w 109"/>
                <a:gd name="T103" fmla="*/ 89 h 90"/>
                <a:gd name="T104" fmla="*/ 109 w 109"/>
                <a:gd name="T10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" h="90">
                  <a:moveTo>
                    <a:pt x="0" y="0"/>
                  </a:moveTo>
                  <a:lnTo>
                    <a:pt x="2" y="2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6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26" y="19"/>
                  </a:lnTo>
                  <a:lnTo>
                    <a:pt x="28" y="21"/>
                  </a:lnTo>
                  <a:lnTo>
                    <a:pt x="31" y="23"/>
                  </a:lnTo>
                  <a:lnTo>
                    <a:pt x="33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9" y="29"/>
                  </a:lnTo>
                  <a:lnTo>
                    <a:pt x="41" y="31"/>
                  </a:lnTo>
                  <a:lnTo>
                    <a:pt x="44" y="33"/>
                  </a:lnTo>
                  <a:lnTo>
                    <a:pt x="46" y="34"/>
                  </a:lnTo>
                  <a:lnTo>
                    <a:pt x="48" y="36"/>
                  </a:lnTo>
                  <a:lnTo>
                    <a:pt x="50" y="38"/>
                  </a:lnTo>
                  <a:lnTo>
                    <a:pt x="52" y="40"/>
                  </a:lnTo>
                  <a:lnTo>
                    <a:pt x="54" y="41"/>
                  </a:lnTo>
                  <a:lnTo>
                    <a:pt x="56" y="43"/>
                  </a:lnTo>
                  <a:lnTo>
                    <a:pt x="58" y="45"/>
                  </a:lnTo>
                  <a:lnTo>
                    <a:pt x="60" y="46"/>
                  </a:lnTo>
                  <a:lnTo>
                    <a:pt x="63" y="48"/>
                  </a:lnTo>
                  <a:lnTo>
                    <a:pt x="64" y="50"/>
                  </a:lnTo>
                  <a:lnTo>
                    <a:pt x="67" y="52"/>
                  </a:lnTo>
                  <a:lnTo>
                    <a:pt x="69" y="54"/>
                  </a:lnTo>
                  <a:lnTo>
                    <a:pt x="71" y="55"/>
                  </a:lnTo>
                  <a:lnTo>
                    <a:pt x="73" y="57"/>
                  </a:lnTo>
                  <a:lnTo>
                    <a:pt x="75" y="59"/>
                  </a:lnTo>
                  <a:lnTo>
                    <a:pt x="77" y="61"/>
                  </a:lnTo>
                  <a:lnTo>
                    <a:pt x="79" y="63"/>
                  </a:lnTo>
                  <a:lnTo>
                    <a:pt x="81" y="64"/>
                  </a:lnTo>
                  <a:lnTo>
                    <a:pt x="83" y="66"/>
                  </a:lnTo>
                  <a:lnTo>
                    <a:pt x="85" y="68"/>
                  </a:lnTo>
                  <a:lnTo>
                    <a:pt x="87" y="70"/>
                  </a:lnTo>
                  <a:lnTo>
                    <a:pt x="89" y="72"/>
                  </a:lnTo>
                  <a:lnTo>
                    <a:pt x="91" y="74"/>
                  </a:lnTo>
                  <a:lnTo>
                    <a:pt x="93" y="75"/>
                  </a:lnTo>
                  <a:lnTo>
                    <a:pt x="95" y="77"/>
                  </a:lnTo>
                  <a:lnTo>
                    <a:pt x="97" y="79"/>
                  </a:lnTo>
                  <a:lnTo>
                    <a:pt x="99" y="81"/>
                  </a:lnTo>
                  <a:lnTo>
                    <a:pt x="101" y="83"/>
                  </a:lnTo>
                  <a:lnTo>
                    <a:pt x="103" y="85"/>
                  </a:lnTo>
                  <a:lnTo>
                    <a:pt x="105" y="87"/>
                  </a:lnTo>
                  <a:lnTo>
                    <a:pt x="107" y="89"/>
                  </a:lnTo>
                  <a:lnTo>
                    <a:pt x="109" y="9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3"/>
            <p:cNvSpPr>
              <a:spLocks/>
            </p:cNvSpPr>
            <p:nvPr/>
          </p:nvSpPr>
          <p:spPr bwMode="auto">
            <a:xfrm>
              <a:off x="4721" y="3157"/>
              <a:ext cx="89" cy="110"/>
            </a:xfrm>
            <a:custGeom>
              <a:avLst/>
              <a:gdLst>
                <a:gd name="T0" fmla="*/ 89 w 89"/>
                <a:gd name="T1" fmla="*/ 0 h 110"/>
                <a:gd name="T2" fmla="*/ 88 w 89"/>
                <a:gd name="T3" fmla="*/ 2 h 110"/>
                <a:gd name="T4" fmla="*/ 86 w 89"/>
                <a:gd name="T5" fmla="*/ 4 h 110"/>
                <a:gd name="T6" fmla="*/ 85 w 89"/>
                <a:gd name="T7" fmla="*/ 7 h 110"/>
                <a:gd name="T8" fmla="*/ 83 w 89"/>
                <a:gd name="T9" fmla="*/ 9 h 110"/>
                <a:gd name="T10" fmla="*/ 82 w 89"/>
                <a:gd name="T11" fmla="*/ 11 h 110"/>
                <a:gd name="T12" fmla="*/ 80 w 89"/>
                <a:gd name="T13" fmla="*/ 13 h 110"/>
                <a:gd name="T14" fmla="*/ 78 w 89"/>
                <a:gd name="T15" fmla="*/ 16 h 110"/>
                <a:gd name="T16" fmla="*/ 77 w 89"/>
                <a:gd name="T17" fmla="*/ 18 h 110"/>
                <a:gd name="T18" fmla="*/ 75 w 89"/>
                <a:gd name="T19" fmla="*/ 20 h 110"/>
                <a:gd name="T20" fmla="*/ 74 w 89"/>
                <a:gd name="T21" fmla="*/ 22 h 110"/>
                <a:gd name="T22" fmla="*/ 72 w 89"/>
                <a:gd name="T23" fmla="*/ 24 h 110"/>
                <a:gd name="T24" fmla="*/ 71 w 89"/>
                <a:gd name="T25" fmla="*/ 27 h 110"/>
                <a:gd name="T26" fmla="*/ 69 w 89"/>
                <a:gd name="T27" fmla="*/ 29 h 110"/>
                <a:gd name="T28" fmla="*/ 67 w 89"/>
                <a:gd name="T29" fmla="*/ 31 h 110"/>
                <a:gd name="T30" fmla="*/ 66 w 89"/>
                <a:gd name="T31" fmla="*/ 33 h 110"/>
                <a:gd name="T32" fmla="*/ 64 w 89"/>
                <a:gd name="T33" fmla="*/ 35 h 110"/>
                <a:gd name="T34" fmla="*/ 62 w 89"/>
                <a:gd name="T35" fmla="*/ 38 h 110"/>
                <a:gd name="T36" fmla="*/ 61 w 89"/>
                <a:gd name="T37" fmla="*/ 40 h 110"/>
                <a:gd name="T38" fmla="*/ 59 w 89"/>
                <a:gd name="T39" fmla="*/ 42 h 110"/>
                <a:gd name="T40" fmla="*/ 57 w 89"/>
                <a:gd name="T41" fmla="*/ 44 h 110"/>
                <a:gd name="T42" fmla="*/ 55 w 89"/>
                <a:gd name="T43" fmla="*/ 46 h 110"/>
                <a:gd name="T44" fmla="*/ 54 w 89"/>
                <a:gd name="T45" fmla="*/ 48 h 110"/>
                <a:gd name="T46" fmla="*/ 52 w 89"/>
                <a:gd name="T47" fmla="*/ 51 h 110"/>
                <a:gd name="T48" fmla="*/ 50 w 89"/>
                <a:gd name="T49" fmla="*/ 53 h 110"/>
                <a:gd name="T50" fmla="*/ 49 w 89"/>
                <a:gd name="T51" fmla="*/ 55 h 110"/>
                <a:gd name="T52" fmla="*/ 47 w 89"/>
                <a:gd name="T53" fmla="*/ 57 h 110"/>
                <a:gd name="T54" fmla="*/ 45 w 89"/>
                <a:gd name="T55" fmla="*/ 59 h 110"/>
                <a:gd name="T56" fmla="*/ 44 w 89"/>
                <a:gd name="T57" fmla="*/ 61 h 110"/>
                <a:gd name="T58" fmla="*/ 42 w 89"/>
                <a:gd name="T59" fmla="*/ 63 h 110"/>
                <a:gd name="T60" fmla="*/ 40 w 89"/>
                <a:gd name="T61" fmla="*/ 65 h 110"/>
                <a:gd name="T62" fmla="*/ 38 w 89"/>
                <a:gd name="T63" fmla="*/ 68 h 110"/>
                <a:gd name="T64" fmla="*/ 36 w 89"/>
                <a:gd name="T65" fmla="*/ 70 h 110"/>
                <a:gd name="T66" fmla="*/ 35 w 89"/>
                <a:gd name="T67" fmla="*/ 72 h 110"/>
                <a:gd name="T68" fmla="*/ 33 w 89"/>
                <a:gd name="T69" fmla="*/ 74 h 110"/>
                <a:gd name="T70" fmla="*/ 31 w 89"/>
                <a:gd name="T71" fmla="*/ 76 h 110"/>
                <a:gd name="T72" fmla="*/ 30 w 89"/>
                <a:gd name="T73" fmla="*/ 78 h 110"/>
                <a:gd name="T74" fmla="*/ 28 w 89"/>
                <a:gd name="T75" fmla="*/ 80 h 110"/>
                <a:gd name="T76" fmla="*/ 26 w 89"/>
                <a:gd name="T77" fmla="*/ 82 h 110"/>
                <a:gd name="T78" fmla="*/ 24 w 89"/>
                <a:gd name="T79" fmla="*/ 84 h 110"/>
                <a:gd name="T80" fmla="*/ 22 w 89"/>
                <a:gd name="T81" fmla="*/ 86 h 110"/>
                <a:gd name="T82" fmla="*/ 21 w 89"/>
                <a:gd name="T83" fmla="*/ 88 h 110"/>
                <a:gd name="T84" fmla="*/ 19 w 89"/>
                <a:gd name="T85" fmla="*/ 90 h 110"/>
                <a:gd name="T86" fmla="*/ 17 w 89"/>
                <a:gd name="T87" fmla="*/ 92 h 110"/>
                <a:gd name="T88" fmla="*/ 15 w 89"/>
                <a:gd name="T89" fmla="*/ 94 h 110"/>
                <a:gd name="T90" fmla="*/ 13 w 89"/>
                <a:gd name="T91" fmla="*/ 96 h 110"/>
                <a:gd name="T92" fmla="*/ 11 w 89"/>
                <a:gd name="T93" fmla="*/ 98 h 110"/>
                <a:gd name="T94" fmla="*/ 10 w 89"/>
                <a:gd name="T95" fmla="*/ 100 h 110"/>
                <a:gd name="T96" fmla="*/ 8 w 89"/>
                <a:gd name="T97" fmla="*/ 103 h 110"/>
                <a:gd name="T98" fmla="*/ 6 w 89"/>
                <a:gd name="T99" fmla="*/ 104 h 110"/>
                <a:gd name="T100" fmla="*/ 4 w 89"/>
                <a:gd name="T101" fmla="*/ 106 h 110"/>
                <a:gd name="T102" fmla="*/ 2 w 89"/>
                <a:gd name="T103" fmla="*/ 108 h 110"/>
                <a:gd name="T104" fmla="*/ 0 w 89"/>
                <a:gd name="T10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110">
                  <a:moveTo>
                    <a:pt x="89" y="0"/>
                  </a:moveTo>
                  <a:lnTo>
                    <a:pt x="88" y="2"/>
                  </a:lnTo>
                  <a:lnTo>
                    <a:pt x="86" y="4"/>
                  </a:lnTo>
                  <a:lnTo>
                    <a:pt x="85" y="7"/>
                  </a:lnTo>
                  <a:lnTo>
                    <a:pt x="83" y="9"/>
                  </a:lnTo>
                  <a:lnTo>
                    <a:pt x="82" y="11"/>
                  </a:lnTo>
                  <a:lnTo>
                    <a:pt x="80" y="13"/>
                  </a:lnTo>
                  <a:lnTo>
                    <a:pt x="78" y="16"/>
                  </a:lnTo>
                  <a:lnTo>
                    <a:pt x="77" y="18"/>
                  </a:lnTo>
                  <a:lnTo>
                    <a:pt x="75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1" y="27"/>
                  </a:lnTo>
                  <a:lnTo>
                    <a:pt x="69" y="29"/>
                  </a:lnTo>
                  <a:lnTo>
                    <a:pt x="67" y="31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2" y="38"/>
                  </a:lnTo>
                  <a:lnTo>
                    <a:pt x="61" y="40"/>
                  </a:lnTo>
                  <a:lnTo>
                    <a:pt x="59" y="42"/>
                  </a:lnTo>
                  <a:lnTo>
                    <a:pt x="57" y="44"/>
                  </a:lnTo>
                  <a:lnTo>
                    <a:pt x="55" y="46"/>
                  </a:lnTo>
                  <a:lnTo>
                    <a:pt x="54" y="48"/>
                  </a:lnTo>
                  <a:lnTo>
                    <a:pt x="52" y="51"/>
                  </a:lnTo>
                  <a:lnTo>
                    <a:pt x="50" y="53"/>
                  </a:lnTo>
                  <a:lnTo>
                    <a:pt x="49" y="55"/>
                  </a:lnTo>
                  <a:lnTo>
                    <a:pt x="47" y="57"/>
                  </a:lnTo>
                  <a:lnTo>
                    <a:pt x="45" y="59"/>
                  </a:lnTo>
                  <a:lnTo>
                    <a:pt x="44" y="61"/>
                  </a:lnTo>
                  <a:lnTo>
                    <a:pt x="42" y="63"/>
                  </a:lnTo>
                  <a:lnTo>
                    <a:pt x="40" y="65"/>
                  </a:lnTo>
                  <a:lnTo>
                    <a:pt x="38" y="68"/>
                  </a:lnTo>
                  <a:lnTo>
                    <a:pt x="36" y="70"/>
                  </a:lnTo>
                  <a:lnTo>
                    <a:pt x="35" y="72"/>
                  </a:lnTo>
                  <a:lnTo>
                    <a:pt x="33" y="74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2"/>
                  </a:lnTo>
                  <a:lnTo>
                    <a:pt x="24" y="84"/>
                  </a:lnTo>
                  <a:lnTo>
                    <a:pt x="22" y="86"/>
                  </a:lnTo>
                  <a:lnTo>
                    <a:pt x="21" y="88"/>
                  </a:lnTo>
                  <a:lnTo>
                    <a:pt x="19" y="90"/>
                  </a:lnTo>
                  <a:lnTo>
                    <a:pt x="17" y="92"/>
                  </a:lnTo>
                  <a:lnTo>
                    <a:pt x="15" y="94"/>
                  </a:lnTo>
                  <a:lnTo>
                    <a:pt x="13" y="96"/>
                  </a:lnTo>
                  <a:lnTo>
                    <a:pt x="11" y="98"/>
                  </a:lnTo>
                  <a:lnTo>
                    <a:pt x="10" y="100"/>
                  </a:lnTo>
                  <a:lnTo>
                    <a:pt x="8" y="103"/>
                  </a:lnTo>
                  <a:lnTo>
                    <a:pt x="6" y="104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1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3499" y="3289"/>
              <a:ext cx="109" cy="90"/>
            </a:xfrm>
            <a:custGeom>
              <a:avLst/>
              <a:gdLst>
                <a:gd name="T0" fmla="*/ 109 w 109"/>
                <a:gd name="T1" fmla="*/ 90 h 90"/>
                <a:gd name="T2" fmla="*/ 107 w 109"/>
                <a:gd name="T3" fmla="*/ 89 h 90"/>
                <a:gd name="T4" fmla="*/ 105 w 109"/>
                <a:gd name="T5" fmla="*/ 87 h 90"/>
                <a:gd name="T6" fmla="*/ 102 w 109"/>
                <a:gd name="T7" fmla="*/ 85 h 90"/>
                <a:gd name="T8" fmla="*/ 100 w 109"/>
                <a:gd name="T9" fmla="*/ 84 h 90"/>
                <a:gd name="T10" fmla="*/ 98 w 109"/>
                <a:gd name="T11" fmla="*/ 82 h 90"/>
                <a:gd name="T12" fmla="*/ 96 w 109"/>
                <a:gd name="T13" fmla="*/ 81 h 90"/>
                <a:gd name="T14" fmla="*/ 94 w 109"/>
                <a:gd name="T15" fmla="*/ 79 h 90"/>
                <a:gd name="T16" fmla="*/ 91 w 109"/>
                <a:gd name="T17" fmla="*/ 77 h 90"/>
                <a:gd name="T18" fmla="*/ 89 w 109"/>
                <a:gd name="T19" fmla="*/ 76 h 90"/>
                <a:gd name="T20" fmla="*/ 87 w 109"/>
                <a:gd name="T21" fmla="*/ 74 h 90"/>
                <a:gd name="T22" fmla="*/ 85 w 109"/>
                <a:gd name="T23" fmla="*/ 73 h 90"/>
                <a:gd name="T24" fmla="*/ 83 w 109"/>
                <a:gd name="T25" fmla="*/ 71 h 90"/>
                <a:gd name="T26" fmla="*/ 80 w 109"/>
                <a:gd name="T27" fmla="*/ 69 h 90"/>
                <a:gd name="T28" fmla="*/ 78 w 109"/>
                <a:gd name="T29" fmla="*/ 68 h 90"/>
                <a:gd name="T30" fmla="*/ 76 w 109"/>
                <a:gd name="T31" fmla="*/ 66 h 90"/>
                <a:gd name="T32" fmla="*/ 74 w 109"/>
                <a:gd name="T33" fmla="*/ 64 h 90"/>
                <a:gd name="T34" fmla="*/ 72 w 109"/>
                <a:gd name="T35" fmla="*/ 63 h 90"/>
                <a:gd name="T36" fmla="*/ 70 w 109"/>
                <a:gd name="T37" fmla="*/ 61 h 90"/>
                <a:gd name="T38" fmla="*/ 67 w 109"/>
                <a:gd name="T39" fmla="*/ 59 h 90"/>
                <a:gd name="T40" fmla="*/ 65 w 109"/>
                <a:gd name="T41" fmla="*/ 58 h 90"/>
                <a:gd name="T42" fmla="*/ 63 w 109"/>
                <a:gd name="T43" fmla="*/ 56 h 90"/>
                <a:gd name="T44" fmla="*/ 61 w 109"/>
                <a:gd name="T45" fmla="*/ 54 h 90"/>
                <a:gd name="T46" fmla="*/ 59 w 109"/>
                <a:gd name="T47" fmla="*/ 52 h 90"/>
                <a:gd name="T48" fmla="*/ 57 w 109"/>
                <a:gd name="T49" fmla="*/ 51 h 90"/>
                <a:gd name="T50" fmla="*/ 55 w 109"/>
                <a:gd name="T51" fmla="*/ 49 h 90"/>
                <a:gd name="T52" fmla="*/ 53 w 109"/>
                <a:gd name="T53" fmla="*/ 47 h 90"/>
                <a:gd name="T54" fmla="*/ 50 w 109"/>
                <a:gd name="T55" fmla="*/ 46 h 90"/>
                <a:gd name="T56" fmla="*/ 48 w 109"/>
                <a:gd name="T57" fmla="*/ 44 h 90"/>
                <a:gd name="T58" fmla="*/ 46 w 109"/>
                <a:gd name="T59" fmla="*/ 42 h 90"/>
                <a:gd name="T60" fmla="*/ 44 w 109"/>
                <a:gd name="T61" fmla="*/ 40 h 90"/>
                <a:gd name="T62" fmla="*/ 42 w 109"/>
                <a:gd name="T63" fmla="*/ 38 h 90"/>
                <a:gd name="T64" fmla="*/ 40 w 109"/>
                <a:gd name="T65" fmla="*/ 37 h 90"/>
                <a:gd name="T66" fmla="*/ 38 w 109"/>
                <a:gd name="T67" fmla="*/ 35 h 90"/>
                <a:gd name="T68" fmla="*/ 36 w 109"/>
                <a:gd name="T69" fmla="*/ 33 h 90"/>
                <a:gd name="T70" fmla="*/ 34 w 109"/>
                <a:gd name="T71" fmla="*/ 31 h 90"/>
                <a:gd name="T72" fmla="*/ 32 w 109"/>
                <a:gd name="T73" fmla="*/ 30 h 90"/>
                <a:gd name="T74" fmla="*/ 30 w 109"/>
                <a:gd name="T75" fmla="*/ 28 h 90"/>
                <a:gd name="T76" fmla="*/ 28 w 109"/>
                <a:gd name="T77" fmla="*/ 26 h 90"/>
                <a:gd name="T78" fmla="*/ 26 w 109"/>
                <a:gd name="T79" fmla="*/ 24 h 90"/>
                <a:gd name="T80" fmla="*/ 24 w 109"/>
                <a:gd name="T81" fmla="*/ 22 h 90"/>
                <a:gd name="T82" fmla="*/ 22 w 109"/>
                <a:gd name="T83" fmla="*/ 20 h 90"/>
                <a:gd name="T84" fmla="*/ 20 w 109"/>
                <a:gd name="T85" fmla="*/ 19 h 90"/>
                <a:gd name="T86" fmla="*/ 18 w 109"/>
                <a:gd name="T87" fmla="*/ 17 h 90"/>
                <a:gd name="T88" fmla="*/ 16 w 109"/>
                <a:gd name="T89" fmla="*/ 15 h 90"/>
                <a:gd name="T90" fmla="*/ 14 w 109"/>
                <a:gd name="T91" fmla="*/ 13 h 90"/>
                <a:gd name="T92" fmla="*/ 12 w 109"/>
                <a:gd name="T93" fmla="*/ 11 h 90"/>
                <a:gd name="T94" fmla="*/ 10 w 109"/>
                <a:gd name="T95" fmla="*/ 9 h 90"/>
                <a:gd name="T96" fmla="*/ 8 w 109"/>
                <a:gd name="T97" fmla="*/ 7 h 90"/>
                <a:gd name="T98" fmla="*/ 6 w 109"/>
                <a:gd name="T99" fmla="*/ 5 h 90"/>
                <a:gd name="T100" fmla="*/ 4 w 109"/>
                <a:gd name="T101" fmla="*/ 4 h 90"/>
                <a:gd name="T102" fmla="*/ 2 w 109"/>
                <a:gd name="T103" fmla="*/ 2 h 90"/>
                <a:gd name="T104" fmla="*/ 0 w 109"/>
                <a:gd name="T10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" h="90">
                  <a:moveTo>
                    <a:pt x="109" y="90"/>
                  </a:moveTo>
                  <a:lnTo>
                    <a:pt x="107" y="89"/>
                  </a:lnTo>
                  <a:lnTo>
                    <a:pt x="105" y="87"/>
                  </a:lnTo>
                  <a:lnTo>
                    <a:pt x="102" y="85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7"/>
                  </a:lnTo>
                  <a:lnTo>
                    <a:pt x="89" y="76"/>
                  </a:lnTo>
                  <a:lnTo>
                    <a:pt x="87" y="74"/>
                  </a:lnTo>
                  <a:lnTo>
                    <a:pt x="85" y="73"/>
                  </a:lnTo>
                  <a:lnTo>
                    <a:pt x="83" y="71"/>
                  </a:lnTo>
                  <a:lnTo>
                    <a:pt x="80" y="69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4" y="64"/>
                  </a:lnTo>
                  <a:lnTo>
                    <a:pt x="72" y="63"/>
                  </a:lnTo>
                  <a:lnTo>
                    <a:pt x="70" y="61"/>
                  </a:lnTo>
                  <a:lnTo>
                    <a:pt x="67" y="59"/>
                  </a:lnTo>
                  <a:lnTo>
                    <a:pt x="65" y="58"/>
                  </a:lnTo>
                  <a:lnTo>
                    <a:pt x="63" y="56"/>
                  </a:lnTo>
                  <a:lnTo>
                    <a:pt x="61" y="54"/>
                  </a:lnTo>
                  <a:lnTo>
                    <a:pt x="59" y="52"/>
                  </a:lnTo>
                  <a:lnTo>
                    <a:pt x="57" y="51"/>
                  </a:lnTo>
                  <a:lnTo>
                    <a:pt x="55" y="49"/>
                  </a:lnTo>
                  <a:lnTo>
                    <a:pt x="53" y="47"/>
                  </a:lnTo>
                  <a:lnTo>
                    <a:pt x="50" y="46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8" y="26"/>
                  </a:lnTo>
                  <a:lnTo>
                    <a:pt x="26" y="24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0" y="19"/>
                  </a:lnTo>
                  <a:lnTo>
                    <a:pt x="18" y="17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12" y="11"/>
                  </a:lnTo>
                  <a:lnTo>
                    <a:pt x="10" y="9"/>
                  </a:lnTo>
                  <a:lnTo>
                    <a:pt x="8" y="7"/>
                  </a:lnTo>
                  <a:lnTo>
                    <a:pt x="6" y="5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5"/>
            <p:cNvSpPr>
              <a:spLocks/>
            </p:cNvSpPr>
            <p:nvPr/>
          </p:nvSpPr>
          <p:spPr bwMode="auto">
            <a:xfrm>
              <a:off x="3388" y="2051"/>
              <a:ext cx="90" cy="110"/>
            </a:xfrm>
            <a:custGeom>
              <a:avLst/>
              <a:gdLst>
                <a:gd name="T0" fmla="*/ 0 w 90"/>
                <a:gd name="T1" fmla="*/ 110 h 110"/>
                <a:gd name="T2" fmla="*/ 2 w 90"/>
                <a:gd name="T3" fmla="*/ 108 h 110"/>
                <a:gd name="T4" fmla="*/ 3 w 90"/>
                <a:gd name="T5" fmla="*/ 106 h 110"/>
                <a:gd name="T6" fmla="*/ 5 w 90"/>
                <a:gd name="T7" fmla="*/ 104 h 110"/>
                <a:gd name="T8" fmla="*/ 7 w 90"/>
                <a:gd name="T9" fmla="*/ 101 h 110"/>
                <a:gd name="T10" fmla="*/ 8 w 90"/>
                <a:gd name="T11" fmla="*/ 99 h 110"/>
                <a:gd name="T12" fmla="*/ 10 w 90"/>
                <a:gd name="T13" fmla="*/ 97 h 110"/>
                <a:gd name="T14" fmla="*/ 11 w 90"/>
                <a:gd name="T15" fmla="*/ 95 h 110"/>
                <a:gd name="T16" fmla="*/ 13 w 90"/>
                <a:gd name="T17" fmla="*/ 93 h 110"/>
                <a:gd name="T18" fmla="*/ 15 w 90"/>
                <a:gd name="T19" fmla="*/ 90 h 110"/>
                <a:gd name="T20" fmla="*/ 16 w 90"/>
                <a:gd name="T21" fmla="*/ 88 h 110"/>
                <a:gd name="T22" fmla="*/ 18 w 90"/>
                <a:gd name="T23" fmla="*/ 86 h 110"/>
                <a:gd name="T24" fmla="*/ 19 w 90"/>
                <a:gd name="T25" fmla="*/ 84 h 110"/>
                <a:gd name="T26" fmla="*/ 21 w 90"/>
                <a:gd name="T27" fmla="*/ 81 h 110"/>
                <a:gd name="T28" fmla="*/ 23 w 90"/>
                <a:gd name="T29" fmla="*/ 79 h 110"/>
                <a:gd name="T30" fmla="*/ 24 w 90"/>
                <a:gd name="T31" fmla="*/ 77 h 110"/>
                <a:gd name="T32" fmla="*/ 26 w 90"/>
                <a:gd name="T33" fmla="*/ 75 h 110"/>
                <a:gd name="T34" fmla="*/ 28 w 90"/>
                <a:gd name="T35" fmla="*/ 73 h 110"/>
                <a:gd name="T36" fmla="*/ 29 w 90"/>
                <a:gd name="T37" fmla="*/ 71 h 110"/>
                <a:gd name="T38" fmla="*/ 31 w 90"/>
                <a:gd name="T39" fmla="*/ 68 h 110"/>
                <a:gd name="T40" fmla="*/ 33 w 90"/>
                <a:gd name="T41" fmla="*/ 66 h 110"/>
                <a:gd name="T42" fmla="*/ 34 w 90"/>
                <a:gd name="T43" fmla="*/ 64 h 110"/>
                <a:gd name="T44" fmla="*/ 36 w 90"/>
                <a:gd name="T45" fmla="*/ 62 h 110"/>
                <a:gd name="T46" fmla="*/ 38 w 90"/>
                <a:gd name="T47" fmla="*/ 60 h 110"/>
                <a:gd name="T48" fmla="*/ 39 w 90"/>
                <a:gd name="T49" fmla="*/ 58 h 110"/>
                <a:gd name="T50" fmla="*/ 41 w 90"/>
                <a:gd name="T51" fmla="*/ 55 h 110"/>
                <a:gd name="T52" fmla="*/ 43 w 90"/>
                <a:gd name="T53" fmla="*/ 53 h 110"/>
                <a:gd name="T54" fmla="*/ 45 w 90"/>
                <a:gd name="T55" fmla="*/ 51 h 110"/>
                <a:gd name="T56" fmla="*/ 46 w 90"/>
                <a:gd name="T57" fmla="*/ 49 h 110"/>
                <a:gd name="T58" fmla="*/ 48 w 90"/>
                <a:gd name="T59" fmla="*/ 47 h 110"/>
                <a:gd name="T60" fmla="*/ 50 w 90"/>
                <a:gd name="T61" fmla="*/ 45 h 110"/>
                <a:gd name="T62" fmla="*/ 51 w 90"/>
                <a:gd name="T63" fmla="*/ 43 h 110"/>
                <a:gd name="T64" fmla="*/ 53 w 90"/>
                <a:gd name="T65" fmla="*/ 41 h 110"/>
                <a:gd name="T66" fmla="*/ 55 w 90"/>
                <a:gd name="T67" fmla="*/ 39 h 110"/>
                <a:gd name="T68" fmla="*/ 57 w 90"/>
                <a:gd name="T69" fmla="*/ 37 h 110"/>
                <a:gd name="T70" fmla="*/ 59 w 90"/>
                <a:gd name="T71" fmla="*/ 34 h 110"/>
                <a:gd name="T72" fmla="*/ 60 w 90"/>
                <a:gd name="T73" fmla="*/ 32 h 110"/>
                <a:gd name="T74" fmla="*/ 62 w 90"/>
                <a:gd name="T75" fmla="*/ 30 h 110"/>
                <a:gd name="T76" fmla="*/ 64 w 90"/>
                <a:gd name="T77" fmla="*/ 28 h 110"/>
                <a:gd name="T78" fmla="*/ 66 w 90"/>
                <a:gd name="T79" fmla="*/ 26 h 110"/>
                <a:gd name="T80" fmla="*/ 68 w 90"/>
                <a:gd name="T81" fmla="*/ 24 h 110"/>
                <a:gd name="T82" fmla="*/ 69 w 90"/>
                <a:gd name="T83" fmla="*/ 22 h 110"/>
                <a:gd name="T84" fmla="*/ 71 w 90"/>
                <a:gd name="T85" fmla="*/ 20 h 110"/>
                <a:gd name="T86" fmla="*/ 73 w 90"/>
                <a:gd name="T87" fmla="*/ 18 h 110"/>
                <a:gd name="T88" fmla="*/ 75 w 90"/>
                <a:gd name="T89" fmla="*/ 16 h 110"/>
                <a:gd name="T90" fmla="*/ 77 w 90"/>
                <a:gd name="T91" fmla="*/ 14 h 110"/>
                <a:gd name="T92" fmla="*/ 79 w 90"/>
                <a:gd name="T93" fmla="*/ 12 h 110"/>
                <a:gd name="T94" fmla="*/ 80 w 90"/>
                <a:gd name="T95" fmla="*/ 10 h 110"/>
                <a:gd name="T96" fmla="*/ 82 w 90"/>
                <a:gd name="T97" fmla="*/ 8 h 110"/>
                <a:gd name="T98" fmla="*/ 84 w 90"/>
                <a:gd name="T99" fmla="*/ 6 h 110"/>
                <a:gd name="T100" fmla="*/ 86 w 90"/>
                <a:gd name="T101" fmla="*/ 4 h 110"/>
                <a:gd name="T102" fmla="*/ 88 w 90"/>
                <a:gd name="T103" fmla="*/ 2 h 110"/>
                <a:gd name="T104" fmla="*/ 90 w 90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110">
                  <a:moveTo>
                    <a:pt x="0" y="110"/>
                  </a:moveTo>
                  <a:lnTo>
                    <a:pt x="2" y="108"/>
                  </a:lnTo>
                  <a:lnTo>
                    <a:pt x="3" y="106"/>
                  </a:lnTo>
                  <a:lnTo>
                    <a:pt x="5" y="104"/>
                  </a:lnTo>
                  <a:lnTo>
                    <a:pt x="7" y="101"/>
                  </a:lnTo>
                  <a:lnTo>
                    <a:pt x="8" y="99"/>
                  </a:lnTo>
                  <a:lnTo>
                    <a:pt x="10" y="97"/>
                  </a:lnTo>
                  <a:lnTo>
                    <a:pt x="11" y="95"/>
                  </a:lnTo>
                  <a:lnTo>
                    <a:pt x="13" y="93"/>
                  </a:lnTo>
                  <a:lnTo>
                    <a:pt x="15" y="90"/>
                  </a:lnTo>
                  <a:lnTo>
                    <a:pt x="16" y="88"/>
                  </a:lnTo>
                  <a:lnTo>
                    <a:pt x="18" y="86"/>
                  </a:lnTo>
                  <a:lnTo>
                    <a:pt x="19" y="84"/>
                  </a:lnTo>
                  <a:lnTo>
                    <a:pt x="21" y="81"/>
                  </a:lnTo>
                  <a:lnTo>
                    <a:pt x="23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8" y="73"/>
                  </a:lnTo>
                  <a:lnTo>
                    <a:pt x="29" y="71"/>
                  </a:lnTo>
                  <a:lnTo>
                    <a:pt x="31" y="68"/>
                  </a:lnTo>
                  <a:lnTo>
                    <a:pt x="33" y="66"/>
                  </a:lnTo>
                  <a:lnTo>
                    <a:pt x="34" y="64"/>
                  </a:lnTo>
                  <a:lnTo>
                    <a:pt x="36" y="62"/>
                  </a:lnTo>
                  <a:lnTo>
                    <a:pt x="38" y="60"/>
                  </a:lnTo>
                  <a:lnTo>
                    <a:pt x="39" y="58"/>
                  </a:lnTo>
                  <a:lnTo>
                    <a:pt x="41" y="55"/>
                  </a:lnTo>
                  <a:lnTo>
                    <a:pt x="43" y="53"/>
                  </a:lnTo>
                  <a:lnTo>
                    <a:pt x="45" y="51"/>
                  </a:lnTo>
                  <a:lnTo>
                    <a:pt x="46" y="49"/>
                  </a:lnTo>
                  <a:lnTo>
                    <a:pt x="48" y="47"/>
                  </a:lnTo>
                  <a:lnTo>
                    <a:pt x="50" y="45"/>
                  </a:lnTo>
                  <a:lnTo>
                    <a:pt x="51" y="43"/>
                  </a:lnTo>
                  <a:lnTo>
                    <a:pt x="53" y="41"/>
                  </a:lnTo>
                  <a:lnTo>
                    <a:pt x="55" y="39"/>
                  </a:lnTo>
                  <a:lnTo>
                    <a:pt x="57" y="37"/>
                  </a:lnTo>
                  <a:lnTo>
                    <a:pt x="59" y="34"/>
                  </a:lnTo>
                  <a:lnTo>
                    <a:pt x="60" y="32"/>
                  </a:lnTo>
                  <a:lnTo>
                    <a:pt x="62" y="30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69" y="22"/>
                  </a:lnTo>
                  <a:lnTo>
                    <a:pt x="71" y="20"/>
                  </a:lnTo>
                  <a:lnTo>
                    <a:pt x="73" y="18"/>
                  </a:lnTo>
                  <a:lnTo>
                    <a:pt x="75" y="16"/>
                  </a:lnTo>
                  <a:lnTo>
                    <a:pt x="77" y="14"/>
                  </a:lnTo>
                  <a:lnTo>
                    <a:pt x="79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86" y="4"/>
                  </a:lnTo>
                  <a:lnTo>
                    <a:pt x="88" y="2"/>
                  </a:lnTo>
                  <a:lnTo>
                    <a:pt x="90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4475" y="1779"/>
              <a:ext cx="402" cy="334"/>
            </a:xfrm>
            <a:custGeom>
              <a:avLst/>
              <a:gdLst>
                <a:gd name="T0" fmla="*/ 6 w 402"/>
                <a:gd name="T1" fmla="*/ 3 h 334"/>
                <a:gd name="T2" fmla="*/ 14 w 402"/>
                <a:gd name="T3" fmla="*/ 6 h 334"/>
                <a:gd name="T4" fmla="*/ 22 w 402"/>
                <a:gd name="T5" fmla="*/ 10 h 334"/>
                <a:gd name="T6" fmla="*/ 30 w 402"/>
                <a:gd name="T7" fmla="*/ 14 h 334"/>
                <a:gd name="T8" fmla="*/ 38 w 402"/>
                <a:gd name="T9" fmla="*/ 18 h 334"/>
                <a:gd name="T10" fmla="*/ 46 w 402"/>
                <a:gd name="T11" fmla="*/ 22 h 334"/>
                <a:gd name="T12" fmla="*/ 54 w 402"/>
                <a:gd name="T13" fmla="*/ 26 h 334"/>
                <a:gd name="T14" fmla="*/ 62 w 402"/>
                <a:gd name="T15" fmla="*/ 30 h 334"/>
                <a:gd name="T16" fmla="*/ 70 w 402"/>
                <a:gd name="T17" fmla="*/ 34 h 334"/>
                <a:gd name="T18" fmla="*/ 78 w 402"/>
                <a:gd name="T19" fmla="*/ 38 h 334"/>
                <a:gd name="T20" fmla="*/ 86 w 402"/>
                <a:gd name="T21" fmla="*/ 43 h 334"/>
                <a:gd name="T22" fmla="*/ 93 w 402"/>
                <a:gd name="T23" fmla="*/ 47 h 334"/>
                <a:gd name="T24" fmla="*/ 101 w 402"/>
                <a:gd name="T25" fmla="*/ 52 h 334"/>
                <a:gd name="T26" fmla="*/ 109 w 402"/>
                <a:gd name="T27" fmla="*/ 56 h 334"/>
                <a:gd name="T28" fmla="*/ 116 w 402"/>
                <a:gd name="T29" fmla="*/ 61 h 334"/>
                <a:gd name="T30" fmla="*/ 124 w 402"/>
                <a:gd name="T31" fmla="*/ 66 h 334"/>
                <a:gd name="T32" fmla="*/ 132 w 402"/>
                <a:gd name="T33" fmla="*/ 71 h 334"/>
                <a:gd name="T34" fmla="*/ 139 w 402"/>
                <a:gd name="T35" fmla="*/ 76 h 334"/>
                <a:gd name="T36" fmla="*/ 147 w 402"/>
                <a:gd name="T37" fmla="*/ 81 h 334"/>
                <a:gd name="T38" fmla="*/ 154 w 402"/>
                <a:gd name="T39" fmla="*/ 85 h 334"/>
                <a:gd name="T40" fmla="*/ 162 w 402"/>
                <a:gd name="T41" fmla="*/ 91 h 334"/>
                <a:gd name="T42" fmla="*/ 169 w 402"/>
                <a:gd name="T43" fmla="*/ 96 h 334"/>
                <a:gd name="T44" fmla="*/ 176 w 402"/>
                <a:gd name="T45" fmla="*/ 101 h 334"/>
                <a:gd name="T46" fmla="*/ 183 w 402"/>
                <a:gd name="T47" fmla="*/ 106 h 334"/>
                <a:gd name="T48" fmla="*/ 190 w 402"/>
                <a:gd name="T49" fmla="*/ 112 h 334"/>
                <a:gd name="T50" fmla="*/ 198 w 402"/>
                <a:gd name="T51" fmla="*/ 117 h 334"/>
                <a:gd name="T52" fmla="*/ 205 w 402"/>
                <a:gd name="T53" fmla="*/ 123 h 334"/>
                <a:gd name="T54" fmla="*/ 212 w 402"/>
                <a:gd name="T55" fmla="*/ 128 h 334"/>
                <a:gd name="T56" fmla="*/ 219 w 402"/>
                <a:gd name="T57" fmla="*/ 134 h 334"/>
                <a:gd name="T58" fmla="*/ 226 w 402"/>
                <a:gd name="T59" fmla="*/ 139 h 334"/>
                <a:gd name="T60" fmla="*/ 232 w 402"/>
                <a:gd name="T61" fmla="*/ 145 h 334"/>
                <a:gd name="T62" fmla="*/ 239 w 402"/>
                <a:gd name="T63" fmla="*/ 151 h 334"/>
                <a:gd name="T64" fmla="*/ 246 w 402"/>
                <a:gd name="T65" fmla="*/ 157 h 334"/>
                <a:gd name="T66" fmla="*/ 253 w 402"/>
                <a:gd name="T67" fmla="*/ 163 h 334"/>
                <a:gd name="T68" fmla="*/ 259 w 402"/>
                <a:gd name="T69" fmla="*/ 169 h 334"/>
                <a:gd name="T70" fmla="*/ 266 w 402"/>
                <a:gd name="T71" fmla="*/ 175 h 334"/>
                <a:gd name="T72" fmla="*/ 273 w 402"/>
                <a:gd name="T73" fmla="*/ 181 h 334"/>
                <a:gd name="T74" fmla="*/ 279 w 402"/>
                <a:gd name="T75" fmla="*/ 188 h 334"/>
                <a:gd name="T76" fmla="*/ 285 w 402"/>
                <a:gd name="T77" fmla="*/ 194 h 334"/>
                <a:gd name="T78" fmla="*/ 292 w 402"/>
                <a:gd name="T79" fmla="*/ 200 h 334"/>
                <a:gd name="T80" fmla="*/ 298 w 402"/>
                <a:gd name="T81" fmla="*/ 206 h 334"/>
                <a:gd name="T82" fmla="*/ 304 w 402"/>
                <a:gd name="T83" fmla="*/ 213 h 334"/>
                <a:gd name="T84" fmla="*/ 310 w 402"/>
                <a:gd name="T85" fmla="*/ 219 h 334"/>
                <a:gd name="T86" fmla="*/ 317 w 402"/>
                <a:gd name="T87" fmla="*/ 226 h 334"/>
                <a:gd name="T88" fmla="*/ 323 w 402"/>
                <a:gd name="T89" fmla="*/ 233 h 334"/>
                <a:gd name="T90" fmla="*/ 329 w 402"/>
                <a:gd name="T91" fmla="*/ 239 h 334"/>
                <a:gd name="T92" fmla="*/ 335 w 402"/>
                <a:gd name="T93" fmla="*/ 246 h 334"/>
                <a:gd name="T94" fmla="*/ 340 w 402"/>
                <a:gd name="T95" fmla="*/ 253 h 334"/>
                <a:gd name="T96" fmla="*/ 346 w 402"/>
                <a:gd name="T97" fmla="*/ 260 h 334"/>
                <a:gd name="T98" fmla="*/ 352 w 402"/>
                <a:gd name="T99" fmla="*/ 267 h 334"/>
                <a:gd name="T100" fmla="*/ 358 w 402"/>
                <a:gd name="T101" fmla="*/ 274 h 334"/>
                <a:gd name="T102" fmla="*/ 363 w 402"/>
                <a:gd name="T103" fmla="*/ 281 h 334"/>
                <a:gd name="T104" fmla="*/ 369 w 402"/>
                <a:gd name="T105" fmla="*/ 288 h 334"/>
                <a:gd name="T106" fmla="*/ 374 w 402"/>
                <a:gd name="T107" fmla="*/ 295 h 334"/>
                <a:gd name="T108" fmla="*/ 380 w 402"/>
                <a:gd name="T109" fmla="*/ 302 h 334"/>
                <a:gd name="T110" fmla="*/ 385 w 402"/>
                <a:gd name="T111" fmla="*/ 309 h 334"/>
                <a:gd name="T112" fmla="*/ 390 w 402"/>
                <a:gd name="T113" fmla="*/ 316 h 334"/>
                <a:gd name="T114" fmla="*/ 395 w 402"/>
                <a:gd name="T115" fmla="*/ 324 h 334"/>
                <a:gd name="T116" fmla="*/ 401 w 402"/>
                <a:gd name="T117" fmla="*/ 33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334">
                  <a:moveTo>
                    <a:pt x="0" y="0"/>
                  </a:moveTo>
                  <a:lnTo>
                    <a:pt x="3" y="1"/>
                  </a:lnTo>
                  <a:lnTo>
                    <a:pt x="6" y="3"/>
                  </a:lnTo>
                  <a:lnTo>
                    <a:pt x="9" y="4"/>
                  </a:lnTo>
                  <a:lnTo>
                    <a:pt x="11" y="5"/>
                  </a:lnTo>
                  <a:lnTo>
                    <a:pt x="14" y="6"/>
                  </a:lnTo>
                  <a:lnTo>
                    <a:pt x="17" y="8"/>
                  </a:lnTo>
                  <a:lnTo>
                    <a:pt x="19" y="9"/>
                  </a:lnTo>
                  <a:lnTo>
                    <a:pt x="22" y="10"/>
                  </a:lnTo>
                  <a:lnTo>
                    <a:pt x="25" y="11"/>
                  </a:lnTo>
                  <a:lnTo>
                    <a:pt x="28" y="13"/>
                  </a:lnTo>
                  <a:lnTo>
                    <a:pt x="30" y="14"/>
                  </a:lnTo>
                  <a:lnTo>
                    <a:pt x="33" y="15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41" y="19"/>
                  </a:lnTo>
                  <a:lnTo>
                    <a:pt x="44" y="21"/>
                  </a:lnTo>
                  <a:lnTo>
                    <a:pt x="46" y="22"/>
                  </a:lnTo>
                  <a:lnTo>
                    <a:pt x="49" y="23"/>
                  </a:lnTo>
                  <a:lnTo>
                    <a:pt x="52" y="24"/>
                  </a:lnTo>
                  <a:lnTo>
                    <a:pt x="54" y="26"/>
                  </a:lnTo>
                  <a:lnTo>
                    <a:pt x="57" y="27"/>
                  </a:lnTo>
                  <a:lnTo>
                    <a:pt x="60" y="29"/>
                  </a:lnTo>
                  <a:lnTo>
                    <a:pt x="62" y="30"/>
                  </a:lnTo>
                  <a:lnTo>
                    <a:pt x="65" y="31"/>
                  </a:lnTo>
                  <a:lnTo>
                    <a:pt x="67" y="33"/>
                  </a:lnTo>
                  <a:lnTo>
                    <a:pt x="70" y="34"/>
                  </a:lnTo>
                  <a:lnTo>
                    <a:pt x="73" y="36"/>
                  </a:lnTo>
                  <a:lnTo>
                    <a:pt x="75" y="37"/>
                  </a:lnTo>
                  <a:lnTo>
                    <a:pt x="78" y="38"/>
                  </a:lnTo>
                  <a:lnTo>
                    <a:pt x="80" y="40"/>
                  </a:lnTo>
                  <a:lnTo>
                    <a:pt x="83" y="41"/>
                  </a:lnTo>
                  <a:lnTo>
                    <a:pt x="86" y="43"/>
                  </a:lnTo>
                  <a:lnTo>
                    <a:pt x="88" y="44"/>
                  </a:lnTo>
                  <a:lnTo>
                    <a:pt x="91" y="46"/>
                  </a:lnTo>
                  <a:lnTo>
                    <a:pt x="93" y="47"/>
                  </a:lnTo>
                  <a:lnTo>
                    <a:pt x="96" y="49"/>
                  </a:lnTo>
                  <a:lnTo>
                    <a:pt x="99" y="50"/>
                  </a:lnTo>
                  <a:lnTo>
                    <a:pt x="101" y="52"/>
                  </a:lnTo>
                  <a:lnTo>
                    <a:pt x="104" y="53"/>
                  </a:lnTo>
                  <a:lnTo>
                    <a:pt x="106" y="55"/>
                  </a:lnTo>
                  <a:lnTo>
                    <a:pt x="109" y="56"/>
                  </a:lnTo>
                  <a:lnTo>
                    <a:pt x="111" y="58"/>
                  </a:lnTo>
                  <a:lnTo>
                    <a:pt x="114" y="60"/>
                  </a:lnTo>
                  <a:lnTo>
                    <a:pt x="116" y="61"/>
                  </a:lnTo>
                  <a:lnTo>
                    <a:pt x="119" y="63"/>
                  </a:lnTo>
                  <a:lnTo>
                    <a:pt x="122" y="64"/>
                  </a:lnTo>
                  <a:lnTo>
                    <a:pt x="124" y="66"/>
                  </a:lnTo>
                  <a:lnTo>
                    <a:pt x="127" y="67"/>
                  </a:lnTo>
                  <a:lnTo>
                    <a:pt x="129" y="69"/>
                  </a:lnTo>
                  <a:lnTo>
                    <a:pt x="132" y="71"/>
                  </a:lnTo>
                  <a:lnTo>
                    <a:pt x="134" y="72"/>
                  </a:lnTo>
                  <a:lnTo>
                    <a:pt x="137" y="74"/>
                  </a:lnTo>
                  <a:lnTo>
                    <a:pt x="139" y="76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1"/>
                  </a:lnTo>
                  <a:lnTo>
                    <a:pt x="149" y="82"/>
                  </a:lnTo>
                  <a:lnTo>
                    <a:pt x="152" y="84"/>
                  </a:lnTo>
                  <a:lnTo>
                    <a:pt x="154" y="85"/>
                  </a:lnTo>
                  <a:lnTo>
                    <a:pt x="157" y="87"/>
                  </a:lnTo>
                  <a:lnTo>
                    <a:pt x="159" y="89"/>
                  </a:lnTo>
                  <a:lnTo>
                    <a:pt x="162" y="91"/>
                  </a:lnTo>
                  <a:lnTo>
                    <a:pt x="164" y="92"/>
                  </a:lnTo>
                  <a:lnTo>
                    <a:pt x="166" y="94"/>
                  </a:lnTo>
                  <a:lnTo>
                    <a:pt x="169" y="96"/>
                  </a:lnTo>
                  <a:lnTo>
                    <a:pt x="171" y="98"/>
                  </a:lnTo>
                  <a:lnTo>
                    <a:pt x="174" y="99"/>
                  </a:lnTo>
                  <a:lnTo>
                    <a:pt x="176" y="101"/>
                  </a:lnTo>
                  <a:lnTo>
                    <a:pt x="179" y="103"/>
                  </a:lnTo>
                  <a:lnTo>
                    <a:pt x="181" y="104"/>
                  </a:lnTo>
                  <a:lnTo>
                    <a:pt x="183" y="106"/>
                  </a:lnTo>
                  <a:lnTo>
                    <a:pt x="186" y="108"/>
                  </a:lnTo>
                  <a:lnTo>
                    <a:pt x="188" y="110"/>
                  </a:lnTo>
                  <a:lnTo>
                    <a:pt x="190" y="112"/>
                  </a:lnTo>
                  <a:lnTo>
                    <a:pt x="193" y="114"/>
                  </a:lnTo>
                  <a:lnTo>
                    <a:pt x="195" y="115"/>
                  </a:lnTo>
                  <a:lnTo>
                    <a:pt x="198" y="117"/>
                  </a:lnTo>
                  <a:lnTo>
                    <a:pt x="200" y="119"/>
                  </a:lnTo>
                  <a:lnTo>
                    <a:pt x="202" y="121"/>
                  </a:lnTo>
                  <a:lnTo>
                    <a:pt x="205" y="123"/>
                  </a:lnTo>
                  <a:lnTo>
                    <a:pt x="207" y="125"/>
                  </a:lnTo>
                  <a:lnTo>
                    <a:pt x="209" y="126"/>
                  </a:lnTo>
                  <a:lnTo>
                    <a:pt x="212" y="128"/>
                  </a:lnTo>
                  <a:lnTo>
                    <a:pt x="214" y="130"/>
                  </a:lnTo>
                  <a:lnTo>
                    <a:pt x="216" y="132"/>
                  </a:lnTo>
                  <a:lnTo>
                    <a:pt x="219" y="134"/>
                  </a:lnTo>
                  <a:lnTo>
                    <a:pt x="221" y="136"/>
                  </a:lnTo>
                  <a:lnTo>
                    <a:pt x="223" y="137"/>
                  </a:lnTo>
                  <a:lnTo>
                    <a:pt x="226" y="139"/>
                  </a:lnTo>
                  <a:lnTo>
                    <a:pt x="228" y="141"/>
                  </a:lnTo>
                  <a:lnTo>
                    <a:pt x="230" y="143"/>
                  </a:lnTo>
                  <a:lnTo>
                    <a:pt x="232" y="145"/>
                  </a:lnTo>
                  <a:lnTo>
                    <a:pt x="235" y="147"/>
                  </a:lnTo>
                  <a:lnTo>
                    <a:pt x="237" y="149"/>
                  </a:lnTo>
                  <a:lnTo>
                    <a:pt x="239" y="151"/>
                  </a:lnTo>
                  <a:lnTo>
                    <a:pt x="241" y="153"/>
                  </a:lnTo>
                  <a:lnTo>
                    <a:pt x="244" y="155"/>
                  </a:lnTo>
                  <a:lnTo>
                    <a:pt x="246" y="157"/>
                  </a:lnTo>
                  <a:lnTo>
                    <a:pt x="248" y="159"/>
                  </a:lnTo>
                  <a:lnTo>
                    <a:pt x="251" y="161"/>
                  </a:lnTo>
                  <a:lnTo>
                    <a:pt x="253" y="163"/>
                  </a:lnTo>
                  <a:lnTo>
                    <a:pt x="255" y="165"/>
                  </a:lnTo>
                  <a:lnTo>
                    <a:pt x="257" y="167"/>
                  </a:lnTo>
                  <a:lnTo>
                    <a:pt x="259" y="169"/>
                  </a:lnTo>
                  <a:lnTo>
                    <a:pt x="262" y="171"/>
                  </a:lnTo>
                  <a:lnTo>
                    <a:pt x="264" y="173"/>
                  </a:lnTo>
                  <a:lnTo>
                    <a:pt x="266" y="175"/>
                  </a:lnTo>
                  <a:lnTo>
                    <a:pt x="268" y="177"/>
                  </a:lnTo>
                  <a:lnTo>
                    <a:pt x="270" y="179"/>
                  </a:lnTo>
                  <a:lnTo>
                    <a:pt x="273" y="181"/>
                  </a:lnTo>
                  <a:lnTo>
                    <a:pt x="275" y="183"/>
                  </a:lnTo>
                  <a:lnTo>
                    <a:pt x="277" y="185"/>
                  </a:lnTo>
                  <a:lnTo>
                    <a:pt x="279" y="188"/>
                  </a:lnTo>
                  <a:lnTo>
                    <a:pt x="281" y="189"/>
                  </a:lnTo>
                  <a:lnTo>
                    <a:pt x="283" y="192"/>
                  </a:lnTo>
                  <a:lnTo>
                    <a:pt x="285" y="194"/>
                  </a:lnTo>
                  <a:lnTo>
                    <a:pt x="287" y="196"/>
                  </a:lnTo>
                  <a:lnTo>
                    <a:pt x="290" y="198"/>
                  </a:lnTo>
                  <a:lnTo>
                    <a:pt x="292" y="200"/>
                  </a:lnTo>
                  <a:lnTo>
                    <a:pt x="294" y="202"/>
                  </a:lnTo>
                  <a:lnTo>
                    <a:pt x="296" y="204"/>
                  </a:lnTo>
                  <a:lnTo>
                    <a:pt x="298" y="206"/>
                  </a:lnTo>
                  <a:lnTo>
                    <a:pt x="300" y="209"/>
                  </a:lnTo>
                  <a:lnTo>
                    <a:pt x="302" y="211"/>
                  </a:lnTo>
                  <a:lnTo>
                    <a:pt x="304" y="213"/>
                  </a:lnTo>
                  <a:lnTo>
                    <a:pt x="306" y="215"/>
                  </a:lnTo>
                  <a:lnTo>
                    <a:pt x="308" y="217"/>
                  </a:lnTo>
                  <a:lnTo>
                    <a:pt x="310" y="219"/>
                  </a:lnTo>
                  <a:lnTo>
                    <a:pt x="312" y="222"/>
                  </a:lnTo>
                  <a:lnTo>
                    <a:pt x="315" y="224"/>
                  </a:lnTo>
                  <a:lnTo>
                    <a:pt x="317" y="226"/>
                  </a:lnTo>
                  <a:lnTo>
                    <a:pt x="318" y="228"/>
                  </a:lnTo>
                  <a:lnTo>
                    <a:pt x="321" y="230"/>
                  </a:lnTo>
                  <a:lnTo>
                    <a:pt x="323" y="233"/>
                  </a:lnTo>
                  <a:lnTo>
                    <a:pt x="324" y="235"/>
                  </a:lnTo>
                  <a:lnTo>
                    <a:pt x="327" y="237"/>
                  </a:lnTo>
                  <a:lnTo>
                    <a:pt x="329" y="239"/>
                  </a:lnTo>
                  <a:lnTo>
                    <a:pt x="331" y="242"/>
                  </a:lnTo>
                  <a:lnTo>
                    <a:pt x="332" y="244"/>
                  </a:lnTo>
                  <a:lnTo>
                    <a:pt x="335" y="246"/>
                  </a:lnTo>
                  <a:lnTo>
                    <a:pt x="337" y="248"/>
                  </a:lnTo>
                  <a:lnTo>
                    <a:pt x="339" y="251"/>
                  </a:lnTo>
                  <a:lnTo>
                    <a:pt x="340" y="253"/>
                  </a:lnTo>
                  <a:lnTo>
                    <a:pt x="342" y="255"/>
                  </a:lnTo>
                  <a:lnTo>
                    <a:pt x="344" y="257"/>
                  </a:lnTo>
                  <a:lnTo>
                    <a:pt x="346" y="260"/>
                  </a:lnTo>
                  <a:lnTo>
                    <a:pt x="348" y="262"/>
                  </a:lnTo>
                  <a:lnTo>
                    <a:pt x="350" y="265"/>
                  </a:lnTo>
                  <a:lnTo>
                    <a:pt x="352" y="267"/>
                  </a:lnTo>
                  <a:lnTo>
                    <a:pt x="354" y="269"/>
                  </a:lnTo>
                  <a:lnTo>
                    <a:pt x="356" y="271"/>
                  </a:lnTo>
                  <a:lnTo>
                    <a:pt x="358" y="274"/>
                  </a:lnTo>
                  <a:lnTo>
                    <a:pt x="359" y="276"/>
                  </a:lnTo>
                  <a:lnTo>
                    <a:pt x="361" y="278"/>
                  </a:lnTo>
                  <a:lnTo>
                    <a:pt x="363" y="281"/>
                  </a:lnTo>
                  <a:lnTo>
                    <a:pt x="365" y="283"/>
                  </a:lnTo>
                  <a:lnTo>
                    <a:pt x="367" y="285"/>
                  </a:lnTo>
                  <a:lnTo>
                    <a:pt x="369" y="288"/>
                  </a:lnTo>
                  <a:lnTo>
                    <a:pt x="371" y="290"/>
                  </a:lnTo>
                  <a:lnTo>
                    <a:pt x="372" y="293"/>
                  </a:lnTo>
                  <a:lnTo>
                    <a:pt x="374" y="295"/>
                  </a:lnTo>
                  <a:lnTo>
                    <a:pt x="376" y="297"/>
                  </a:lnTo>
                  <a:lnTo>
                    <a:pt x="378" y="300"/>
                  </a:lnTo>
                  <a:lnTo>
                    <a:pt x="380" y="302"/>
                  </a:lnTo>
                  <a:lnTo>
                    <a:pt x="381" y="304"/>
                  </a:lnTo>
                  <a:lnTo>
                    <a:pt x="383" y="307"/>
                  </a:lnTo>
                  <a:lnTo>
                    <a:pt x="385" y="309"/>
                  </a:lnTo>
                  <a:lnTo>
                    <a:pt x="387" y="312"/>
                  </a:lnTo>
                  <a:lnTo>
                    <a:pt x="389" y="314"/>
                  </a:lnTo>
                  <a:lnTo>
                    <a:pt x="390" y="316"/>
                  </a:lnTo>
                  <a:lnTo>
                    <a:pt x="392" y="319"/>
                  </a:lnTo>
                  <a:lnTo>
                    <a:pt x="394" y="321"/>
                  </a:lnTo>
                  <a:lnTo>
                    <a:pt x="395" y="324"/>
                  </a:lnTo>
                  <a:lnTo>
                    <a:pt x="397" y="326"/>
                  </a:lnTo>
                  <a:lnTo>
                    <a:pt x="399" y="329"/>
                  </a:lnTo>
                  <a:lnTo>
                    <a:pt x="401" y="331"/>
                  </a:lnTo>
                  <a:lnTo>
                    <a:pt x="402" y="334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7"/>
            <p:cNvSpPr>
              <a:spLocks/>
            </p:cNvSpPr>
            <p:nvPr/>
          </p:nvSpPr>
          <p:spPr bwMode="auto">
            <a:xfrm>
              <a:off x="4639" y="3040"/>
              <a:ext cx="329" cy="407"/>
            </a:xfrm>
            <a:custGeom>
              <a:avLst/>
              <a:gdLst>
                <a:gd name="T0" fmla="*/ 327 w 329"/>
                <a:gd name="T1" fmla="*/ 6 h 407"/>
                <a:gd name="T2" fmla="*/ 323 w 329"/>
                <a:gd name="T3" fmla="*/ 14 h 407"/>
                <a:gd name="T4" fmla="*/ 320 w 329"/>
                <a:gd name="T5" fmla="*/ 22 h 407"/>
                <a:gd name="T6" fmla="*/ 316 w 329"/>
                <a:gd name="T7" fmla="*/ 30 h 407"/>
                <a:gd name="T8" fmla="*/ 312 w 329"/>
                <a:gd name="T9" fmla="*/ 38 h 407"/>
                <a:gd name="T10" fmla="*/ 308 w 329"/>
                <a:gd name="T11" fmla="*/ 46 h 407"/>
                <a:gd name="T12" fmla="*/ 304 w 329"/>
                <a:gd name="T13" fmla="*/ 55 h 407"/>
                <a:gd name="T14" fmla="*/ 300 w 329"/>
                <a:gd name="T15" fmla="*/ 62 h 407"/>
                <a:gd name="T16" fmla="*/ 296 w 329"/>
                <a:gd name="T17" fmla="*/ 70 h 407"/>
                <a:gd name="T18" fmla="*/ 291 w 329"/>
                <a:gd name="T19" fmla="*/ 78 h 407"/>
                <a:gd name="T20" fmla="*/ 287 w 329"/>
                <a:gd name="T21" fmla="*/ 86 h 407"/>
                <a:gd name="T22" fmla="*/ 283 w 329"/>
                <a:gd name="T23" fmla="*/ 94 h 407"/>
                <a:gd name="T24" fmla="*/ 278 w 329"/>
                <a:gd name="T25" fmla="*/ 102 h 407"/>
                <a:gd name="T26" fmla="*/ 274 w 329"/>
                <a:gd name="T27" fmla="*/ 110 h 407"/>
                <a:gd name="T28" fmla="*/ 269 w 329"/>
                <a:gd name="T29" fmla="*/ 117 h 407"/>
                <a:gd name="T30" fmla="*/ 264 w 329"/>
                <a:gd name="T31" fmla="*/ 125 h 407"/>
                <a:gd name="T32" fmla="*/ 260 w 329"/>
                <a:gd name="T33" fmla="*/ 133 h 407"/>
                <a:gd name="T34" fmla="*/ 255 w 329"/>
                <a:gd name="T35" fmla="*/ 141 h 407"/>
                <a:gd name="T36" fmla="*/ 250 w 329"/>
                <a:gd name="T37" fmla="*/ 148 h 407"/>
                <a:gd name="T38" fmla="*/ 245 w 329"/>
                <a:gd name="T39" fmla="*/ 155 h 407"/>
                <a:gd name="T40" fmla="*/ 240 w 329"/>
                <a:gd name="T41" fmla="*/ 163 h 407"/>
                <a:gd name="T42" fmla="*/ 235 w 329"/>
                <a:gd name="T43" fmla="*/ 171 h 407"/>
                <a:gd name="T44" fmla="*/ 230 w 329"/>
                <a:gd name="T45" fmla="*/ 178 h 407"/>
                <a:gd name="T46" fmla="*/ 225 w 329"/>
                <a:gd name="T47" fmla="*/ 185 h 407"/>
                <a:gd name="T48" fmla="*/ 219 w 329"/>
                <a:gd name="T49" fmla="*/ 192 h 407"/>
                <a:gd name="T50" fmla="*/ 214 w 329"/>
                <a:gd name="T51" fmla="*/ 200 h 407"/>
                <a:gd name="T52" fmla="*/ 208 w 329"/>
                <a:gd name="T53" fmla="*/ 207 h 407"/>
                <a:gd name="T54" fmla="*/ 203 w 329"/>
                <a:gd name="T55" fmla="*/ 214 h 407"/>
                <a:gd name="T56" fmla="*/ 197 w 329"/>
                <a:gd name="T57" fmla="*/ 221 h 407"/>
                <a:gd name="T58" fmla="*/ 192 w 329"/>
                <a:gd name="T59" fmla="*/ 228 h 407"/>
                <a:gd name="T60" fmla="*/ 186 w 329"/>
                <a:gd name="T61" fmla="*/ 235 h 407"/>
                <a:gd name="T62" fmla="*/ 180 w 329"/>
                <a:gd name="T63" fmla="*/ 242 h 407"/>
                <a:gd name="T64" fmla="*/ 175 w 329"/>
                <a:gd name="T65" fmla="*/ 249 h 407"/>
                <a:gd name="T66" fmla="*/ 168 w 329"/>
                <a:gd name="T67" fmla="*/ 256 h 407"/>
                <a:gd name="T68" fmla="*/ 163 w 329"/>
                <a:gd name="T69" fmla="*/ 262 h 407"/>
                <a:gd name="T70" fmla="*/ 157 w 329"/>
                <a:gd name="T71" fmla="*/ 269 h 407"/>
                <a:gd name="T72" fmla="*/ 151 w 329"/>
                <a:gd name="T73" fmla="*/ 276 h 407"/>
                <a:gd name="T74" fmla="*/ 144 w 329"/>
                <a:gd name="T75" fmla="*/ 282 h 407"/>
                <a:gd name="T76" fmla="*/ 138 w 329"/>
                <a:gd name="T77" fmla="*/ 289 h 407"/>
                <a:gd name="T78" fmla="*/ 132 w 329"/>
                <a:gd name="T79" fmla="*/ 295 h 407"/>
                <a:gd name="T80" fmla="*/ 126 w 329"/>
                <a:gd name="T81" fmla="*/ 301 h 407"/>
                <a:gd name="T82" fmla="*/ 119 w 329"/>
                <a:gd name="T83" fmla="*/ 308 h 407"/>
                <a:gd name="T84" fmla="*/ 113 w 329"/>
                <a:gd name="T85" fmla="*/ 314 h 407"/>
                <a:gd name="T86" fmla="*/ 106 w 329"/>
                <a:gd name="T87" fmla="*/ 320 h 407"/>
                <a:gd name="T88" fmla="*/ 100 w 329"/>
                <a:gd name="T89" fmla="*/ 326 h 407"/>
                <a:gd name="T90" fmla="*/ 93 w 329"/>
                <a:gd name="T91" fmla="*/ 332 h 407"/>
                <a:gd name="T92" fmla="*/ 87 w 329"/>
                <a:gd name="T93" fmla="*/ 338 h 407"/>
                <a:gd name="T94" fmla="*/ 80 w 329"/>
                <a:gd name="T95" fmla="*/ 344 h 407"/>
                <a:gd name="T96" fmla="*/ 73 w 329"/>
                <a:gd name="T97" fmla="*/ 350 h 407"/>
                <a:gd name="T98" fmla="*/ 66 w 329"/>
                <a:gd name="T99" fmla="*/ 356 h 407"/>
                <a:gd name="T100" fmla="*/ 59 w 329"/>
                <a:gd name="T101" fmla="*/ 362 h 407"/>
                <a:gd name="T102" fmla="*/ 52 w 329"/>
                <a:gd name="T103" fmla="*/ 367 h 407"/>
                <a:gd name="T104" fmla="*/ 45 w 329"/>
                <a:gd name="T105" fmla="*/ 373 h 407"/>
                <a:gd name="T106" fmla="*/ 38 w 329"/>
                <a:gd name="T107" fmla="*/ 378 h 407"/>
                <a:gd name="T108" fmla="*/ 31 w 329"/>
                <a:gd name="T109" fmla="*/ 384 h 407"/>
                <a:gd name="T110" fmla="*/ 24 w 329"/>
                <a:gd name="T111" fmla="*/ 389 h 407"/>
                <a:gd name="T112" fmla="*/ 17 w 329"/>
                <a:gd name="T113" fmla="*/ 395 h 407"/>
                <a:gd name="T114" fmla="*/ 10 w 329"/>
                <a:gd name="T115" fmla="*/ 400 h 407"/>
                <a:gd name="T116" fmla="*/ 2 w 329"/>
                <a:gd name="T117" fmla="*/ 40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9" h="407">
                  <a:moveTo>
                    <a:pt x="329" y="0"/>
                  </a:moveTo>
                  <a:lnTo>
                    <a:pt x="328" y="3"/>
                  </a:lnTo>
                  <a:lnTo>
                    <a:pt x="327" y="6"/>
                  </a:lnTo>
                  <a:lnTo>
                    <a:pt x="326" y="8"/>
                  </a:lnTo>
                  <a:lnTo>
                    <a:pt x="324" y="11"/>
                  </a:lnTo>
                  <a:lnTo>
                    <a:pt x="323" y="14"/>
                  </a:lnTo>
                  <a:lnTo>
                    <a:pt x="322" y="17"/>
                  </a:lnTo>
                  <a:lnTo>
                    <a:pt x="321" y="19"/>
                  </a:lnTo>
                  <a:lnTo>
                    <a:pt x="320" y="22"/>
                  </a:lnTo>
                  <a:lnTo>
                    <a:pt x="318" y="25"/>
                  </a:lnTo>
                  <a:lnTo>
                    <a:pt x="317" y="27"/>
                  </a:lnTo>
                  <a:lnTo>
                    <a:pt x="316" y="30"/>
                  </a:lnTo>
                  <a:lnTo>
                    <a:pt x="314" y="33"/>
                  </a:lnTo>
                  <a:lnTo>
                    <a:pt x="313" y="36"/>
                  </a:lnTo>
                  <a:lnTo>
                    <a:pt x="312" y="38"/>
                  </a:lnTo>
                  <a:lnTo>
                    <a:pt x="311" y="41"/>
                  </a:lnTo>
                  <a:lnTo>
                    <a:pt x="309" y="44"/>
                  </a:lnTo>
                  <a:lnTo>
                    <a:pt x="308" y="46"/>
                  </a:lnTo>
                  <a:lnTo>
                    <a:pt x="307" y="49"/>
                  </a:lnTo>
                  <a:lnTo>
                    <a:pt x="305" y="52"/>
                  </a:lnTo>
                  <a:lnTo>
                    <a:pt x="304" y="55"/>
                  </a:lnTo>
                  <a:lnTo>
                    <a:pt x="303" y="57"/>
                  </a:lnTo>
                  <a:lnTo>
                    <a:pt x="301" y="60"/>
                  </a:lnTo>
                  <a:lnTo>
                    <a:pt x="300" y="62"/>
                  </a:lnTo>
                  <a:lnTo>
                    <a:pt x="298" y="65"/>
                  </a:lnTo>
                  <a:lnTo>
                    <a:pt x="297" y="68"/>
                  </a:lnTo>
                  <a:lnTo>
                    <a:pt x="296" y="70"/>
                  </a:lnTo>
                  <a:lnTo>
                    <a:pt x="294" y="73"/>
                  </a:lnTo>
                  <a:lnTo>
                    <a:pt x="293" y="76"/>
                  </a:lnTo>
                  <a:lnTo>
                    <a:pt x="291" y="78"/>
                  </a:lnTo>
                  <a:lnTo>
                    <a:pt x="290" y="81"/>
                  </a:lnTo>
                  <a:lnTo>
                    <a:pt x="289" y="84"/>
                  </a:lnTo>
                  <a:lnTo>
                    <a:pt x="287" y="86"/>
                  </a:lnTo>
                  <a:lnTo>
                    <a:pt x="286" y="89"/>
                  </a:lnTo>
                  <a:lnTo>
                    <a:pt x="284" y="92"/>
                  </a:lnTo>
                  <a:lnTo>
                    <a:pt x="283" y="94"/>
                  </a:lnTo>
                  <a:lnTo>
                    <a:pt x="281" y="97"/>
                  </a:lnTo>
                  <a:lnTo>
                    <a:pt x="280" y="99"/>
                  </a:lnTo>
                  <a:lnTo>
                    <a:pt x="278" y="102"/>
                  </a:lnTo>
                  <a:lnTo>
                    <a:pt x="277" y="105"/>
                  </a:lnTo>
                  <a:lnTo>
                    <a:pt x="275" y="107"/>
                  </a:lnTo>
                  <a:lnTo>
                    <a:pt x="274" y="110"/>
                  </a:lnTo>
                  <a:lnTo>
                    <a:pt x="272" y="112"/>
                  </a:lnTo>
                  <a:lnTo>
                    <a:pt x="271" y="115"/>
                  </a:lnTo>
                  <a:lnTo>
                    <a:pt x="269" y="117"/>
                  </a:lnTo>
                  <a:lnTo>
                    <a:pt x="268" y="120"/>
                  </a:lnTo>
                  <a:lnTo>
                    <a:pt x="266" y="123"/>
                  </a:lnTo>
                  <a:lnTo>
                    <a:pt x="264" y="125"/>
                  </a:lnTo>
                  <a:lnTo>
                    <a:pt x="263" y="128"/>
                  </a:lnTo>
                  <a:lnTo>
                    <a:pt x="261" y="130"/>
                  </a:lnTo>
                  <a:lnTo>
                    <a:pt x="260" y="133"/>
                  </a:lnTo>
                  <a:lnTo>
                    <a:pt x="258" y="135"/>
                  </a:lnTo>
                  <a:lnTo>
                    <a:pt x="256" y="138"/>
                  </a:lnTo>
                  <a:lnTo>
                    <a:pt x="255" y="141"/>
                  </a:lnTo>
                  <a:lnTo>
                    <a:pt x="253" y="143"/>
                  </a:lnTo>
                  <a:lnTo>
                    <a:pt x="252" y="146"/>
                  </a:lnTo>
                  <a:lnTo>
                    <a:pt x="250" y="148"/>
                  </a:lnTo>
                  <a:lnTo>
                    <a:pt x="248" y="150"/>
                  </a:lnTo>
                  <a:lnTo>
                    <a:pt x="247" y="153"/>
                  </a:lnTo>
                  <a:lnTo>
                    <a:pt x="245" y="155"/>
                  </a:lnTo>
                  <a:lnTo>
                    <a:pt x="244" y="158"/>
                  </a:lnTo>
                  <a:lnTo>
                    <a:pt x="242" y="161"/>
                  </a:lnTo>
                  <a:lnTo>
                    <a:pt x="240" y="163"/>
                  </a:lnTo>
                  <a:lnTo>
                    <a:pt x="238" y="166"/>
                  </a:lnTo>
                  <a:lnTo>
                    <a:pt x="237" y="168"/>
                  </a:lnTo>
                  <a:lnTo>
                    <a:pt x="235" y="171"/>
                  </a:lnTo>
                  <a:lnTo>
                    <a:pt x="233" y="173"/>
                  </a:lnTo>
                  <a:lnTo>
                    <a:pt x="231" y="175"/>
                  </a:lnTo>
                  <a:lnTo>
                    <a:pt x="230" y="178"/>
                  </a:lnTo>
                  <a:lnTo>
                    <a:pt x="228" y="180"/>
                  </a:lnTo>
                  <a:lnTo>
                    <a:pt x="226" y="183"/>
                  </a:lnTo>
                  <a:lnTo>
                    <a:pt x="225" y="185"/>
                  </a:lnTo>
                  <a:lnTo>
                    <a:pt x="223" y="188"/>
                  </a:lnTo>
                  <a:lnTo>
                    <a:pt x="221" y="190"/>
                  </a:lnTo>
                  <a:lnTo>
                    <a:pt x="219" y="192"/>
                  </a:lnTo>
                  <a:lnTo>
                    <a:pt x="217" y="195"/>
                  </a:lnTo>
                  <a:lnTo>
                    <a:pt x="216" y="197"/>
                  </a:lnTo>
                  <a:lnTo>
                    <a:pt x="214" y="200"/>
                  </a:lnTo>
                  <a:lnTo>
                    <a:pt x="212" y="202"/>
                  </a:lnTo>
                  <a:lnTo>
                    <a:pt x="210" y="204"/>
                  </a:lnTo>
                  <a:lnTo>
                    <a:pt x="208" y="207"/>
                  </a:lnTo>
                  <a:lnTo>
                    <a:pt x="207" y="209"/>
                  </a:lnTo>
                  <a:lnTo>
                    <a:pt x="205" y="212"/>
                  </a:lnTo>
                  <a:lnTo>
                    <a:pt x="203" y="214"/>
                  </a:lnTo>
                  <a:lnTo>
                    <a:pt x="201" y="216"/>
                  </a:lnTo>
                  <a:lnTo>
                    <a:pt x="199" y="219"/>
                  </a:lnTo>
                  <a:lnTo>
                    <a:pt x="197" y="221"/>
                  </a:lnTo>
                  <a:lnTo>
                    <a:pt x="195" y="223"/>
                  </a:lnTo>
                  <a:lnTo>
                    <a:pt x="194" y="226"/>
                  </a:lnTo>
                  <a:lnTo>
                    <a:pt x="192" y="228"/>
                  </a:lnTo>
                  <a:lnTo>
                    <a:pt x="190" y="230"/>
                  </a:lnTo>
                  <a:lnTo>
                    <a:pt x="188" y="233"/>
                  </a:lnTo>
                  <a:lnTo>
                    <a:pt x="186" y="235"/>
                  </a:lnTo>
                  <a:lnTo>
                    <a:pt x="184" y="237"/>
                  </a:lnTo>
                  <a:lnTo>
                    <a:pt x="182" y="240"/>
                  </a:lnTo>
                  <a:lnTo>
                    <a:pt x="180" y="242"/>
                  </a:lnTo>
                  <a:lnTo>
                    <a:pt x="178" y="244"/>
                  </a:lnTo>
                  <a:lnTo>
                    <a:pt x="176" y="246"/>
                  </a:lnTo>
                  <a:lnTo>
                    <a:pt x="175" y="249"/>
                  </a:lnTo>
                  <a:lnTo>
                    <a:pt x="173" y="251"/>
                  </a:lnTo>
                  <a:lnTo>
                    <a:pt x="171" y="253"/>
                  </a:lnTo>
                  <a:lnTo>
                    <a:pt x="168" y="256"/>
                  </a:lnTo>
                  <a:lnTo>
                    <a:pt x="167" y="258"/>
                  </a:lnTo>
                  <a:lnTo>
                    <a:pt x="165" y="260"/>
                  </a:lnTo>
                  <a:lnTo>
                    <a:pt x="163" y="262"/>
                  </a:lnTo>
                  <a:lnTo>
                    <a:pt x="160" y="264"/>
                  </a:lnTo>
                  <a:lnTo>
                    <a:pt x="159" y="267"/>
                  </a:lnTo>
                  <a:lnTo>
                    <a:pt x="157" y="269"/>
                  </a:lnTo>
                  <a:lnTo>
                    <a:pt x="154" y="271"/>
                  </a:lnTo>
                  <a:lnTo>
                    <a:pt x="153" y="273"/>
                  </a:lnTo>
                  <a:lnTo>
                    <a:pt x="151" y="276"/>
                  </a:lnTo>
                  <a:lnTo>
                    <a:pt x="148" y="278"/>
                  </a:lnTo>
                  <a:lnTo>
                    <a:pt x="146" y="280"/>
                  </a:lnTo>
                  <a:lnTo>
                    <a:pt x="144" y="282"/>
                  </a:lnTo>
                  <a:lnTo>
                    <a:pt x="142" y="284"/>
                  </a:lnTo>
                  <a:lnTo>
                    <a:pt x="140" y="286"/>
                  </a:lnTo>
                  <a:lnTo>
                    <a:pt x="138" y="289"/>
                  </a:lnTo>
                  <a:lnTo>
                    <a:pt x="136" y="291"/>
                  </a:lnTo>
                  <a:lnTo>
                    <a:pt x="134" y="293"/>
                  </a:lnTo>
                  <a:lnTo>
                    <a:pt x="132" y="295"/>
                  </a:lnTo>
                  <a:lnTo>
                    <a:pt x="130" y="297"/>
                  </a:lnTo>
                  <a:lnTo>
                    <a:pt x="128" y="299"/>
                  </a:lnTo>
                  <a:lnTo>
                    <a:pt x="126" y="301"/>
                  </a:lnTo>
                  <a:lnTo>
                    <a:pt x="123" y="303"/>
                  </a:lnTo>
                  <a:lnTo>
                    <a:pt x="121" y="306"/>
                  </a:lnTo>
                  <a:lnTo>
                    <a:pt x="119" y="308"/>
                  </a:lnTo>
                  <a:lnTo>
                    <a:pt x="117" y="310"/>
                  </a:lnTo>
                  <a:lnTo>
                    <a:pt x="115" y="312"/>
                  </a:lnTo>
                  <a:lnTo>
                    <a:pt x="113" y="314"/>
                  </a:lnTo>
                  <a:lnTo>
                    <a:pt x="111" y="316"/>
                  </a:lnTo>
                  <a:lnTo>
                    <a:pt x="109" y="318"/>
                  </a:lnTo>
                  <a:lnTo>
                    <a:pt x="106" y="320"/>
                  </a:lnTo>
                  <a:lnTo>
                    <a:pt x="104" y="322"/>
                  </a:lnTo>
                  <a:lnTo>
                    <a:pt x="102" y="324"/>
                  </a:lnTo>
                  <a:lnTo>
                    <a:pt x="100" y="326"/>
                  </a:lnTo>
                  <a:lnTo>
                    <a:pt x="98" y="328"/>
                  </a:lnTo>
                  <a:lnTo>
                    <a:pt x="95" y="330"/>
                  </a:lnTo>
                  <a:lnTo>
                    <a:pt x="93" y="332"/>
                  </a:lnTo>
                  <a:lnTo>
                    <a:pt x="91" y="334"/>
                  </a:lnTo>
                  <a:lnTo>
                    <a:pt x="89" y="336"/>
                  </a:lnTo>
                  <a:lnTo>
                    <a:pt x="87" y="338"/>
                  </a:lnTo>
                  <a:lnTo>
                    <a:pt x="84" y="340"/>
                  </a:lnTo>
                  <a:lnTo>
                    <a:pt x="82" y="342"/>
                  </a:lnTo>
                  <a:lnTo>
                    <a:pt x="80" y="344"/>
                  </a:lnTo>
                  <a:lnTo>
                    <a:pt x="77" y="346"/>
                  </a:lnTo>
                  <a:lnTo>
                    <a:pt x="75" y="348"/>
                  </a:lnTo>
                  <a:lnTo>
                    <a:pt x="73" y="350"/>
                  </a:lnTo>
                  <a:lnTo>
                    <a:pt x="71" y="352"/>
                  </a:lnTo>
                  <a:lnTo>
                    <a:pt x="68" y="354"/>
                  </a:lnTo>
                  <a:lnTo>
                    <a:pt x="66" y="356"/>
                  </a:lnTo>
                  <a:lnTo>
                    <a:pt x="64" y="358"/>
                  </a:lnTo>
                  <a:lnTo>
                    <a:pt x="62" y="360"/>
                  </a:lnTo>
                  <a:lnTo>
                    <a:pt x="59" y="362"/>
                  </a:lnTo>
                  <a:lnTo>
                    <a:pt x="57" y="364"/>
                  </a:lnTo>
                  <a:lnTo>
                    <a:pt x="55" y="366"/>
                  </a:lnTo>
                  <a:lnTo>
                    <a:pt x="52" y="367"/>
                  </a:lnTo>
                  <a:lnTo>
                    <a:pt x="50" y="369"/>
                  </a:lnTo>
                  <a:lnTo>
                    <a:pt x="48" y="371"/>
                  </a:lnTo>
                  <a:lnTo>
                    <a:pt x="45" y="373"/>
                  </a:lnTo>
                  <a:lnTo>
                    <a:pt x="43" y="375"/>
                  </a:lnTo>
                  <a:lnTo>
                    <a:pt x="41" y="377"/>
                  </a:lnTo>
                  <a:lnTo>
                    <a:pt x="38" y="378"/>
                  </a:lnTo>
                  <a:lnTo>
                    <a:pt x="36" y="380"/>
                  </a:lnTo>
                  <a:lnTo>
                    <a:pt x="34" y="382"/>
                  </a:lnTo>
                  <a:lnTo>
                    <a:pt x="31" y="384"/>
                  </a:lnTo>
                  <a:lnTo>
                    <a:pt x="29" y="386"/>
                  </a:lnTo>
                  <a:lnTo>
                    <a:pt x="26" y="388"/>
                  </a:lnTo>
                  <a:lnTo>
                    <a:pt x="24" y="389"/>
                  </a:lnTo>
                  <a:lnTo>
                    <a:pt x="22" y="391"/>
                  </a:lnTo>
                  <a:lnTo>
                    <a:pt x="19" y="393"/>
                  </a:lnTo>
                  <a:lnTo>
                    <a:pt x="17" y="395"/>
                  </a:lnTo>
                  <a:lnTo>
                    <a:pt x="15" y="397"/>
                  </a:lnTo>
                  <a:lnTo>
                    <a:pt x="12" y="398"/>
                  </a:lnTo>
                  <a:lnTo>
                    <a:pt x="10" y="400"/>
                  </a:lnTo>
                  <a:lnTo>
                    <a:pt x="7" y="402"/>
                  </a:lnTo>
                  <a:lnTo>
                    <a:pt x="5" y="403"/>
                  </a:lnTo>
                  <a:lnTo>
                    <a:pt x="2" y="405"/>
                  </a:lnTo>
                  <a:lnTo>
                    <a:pt x="0" y="407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3322" y="3206"/>
              <a:ext cx="401" cy="333"/>
            </a:xfrm>
            <a:custGeom>
              <a:avLst/>
              <a:gdLst>
                <a:gd name="T0" fmla="*/ 396 w 401"/>
                <a:gd name="T1" fmla="*/ 331 h 333"/>
                <a:gd name="T2" fmla="*/ 388 w 401"/>
                <a:gd name="T3" fmla="*/ 327 h 333"/>
                <a:gd name="T4" fmla="*/ 380 w 401"/>
                <a:gd name="T5" fmla="*/ 323 h 333"/>
                <a:gd name="T6" fmla="*/ 372 w 401"/>
                <a:gd name="T7" fmla="*/ 319 h 333"/>
                <a:gd name="T8" fmla="*/ 364 w 401"/>
                <a:gd name="T9" fmla="*/ 316 h 333"/>
                <a:gd name="T10" fmla="*/ 355 w 401"/>
                <a:gd name="T11" fmla="*/ 311 h 333"/>
                <a:gd name="T12" fmla="*/ 348 w 401"/>
                <a:gd name="T13" fmla="*/ 307 h 333"/>
                <a:gd name="T14" fmla="*/ 340 w 401"/>
                <a:gd name="T15" fmla="*/ 303 h 333"/>
                <a:gd name="T16" fmla="*/ 332 w 401"/>
                <a:gd name="T17" fmla="*/ 299 h 333"/>
                <a:gd name="T18" fmla="*/ 324 w 401"/>
                <a:gd name="T19" fmla="*/ 295 h 333"/>
                <a:gd name="T20" fmla="*/ 316 w 401"/>
                <a:gd name="T21" fmla="*/ 290 h 333"/>
                <a:gd name="T22" fmla="*/ 308 w 401"/>
                <a:gd name="T23" fmla="*/ 286 h 333"/>
                <a:gd name="T24" fmla="*/ 301 w 401"/>
                <a:gd name="T25" fmla="*/ 281 h 333"/>
                <a:gd name="T26" fmla="*/ 293 w 401"/>
                <a:gd name="T27" fmla="*/ 277 h 333"/>
                <a:gd name="T28" fmla="*/ 285 w 401"/>
                <a:gd name="T29" fmla="*/ 272 h 333"/>
                <a:gd name="T30" fmla="*/ 278 w 401"/>
                <a:gd name="T31" fmla="*/ 267 h 333"/>
                <a:gd name="T32" fmla="*/ 270 w 401"/>
                <a:gd name="T33" fmla="*/ 263 h 333"/>
                <a:gd name="T34" fmla="*/ 263 w 401"/>
                <a:gd name="T35" fmla="*/ 258 h 333"/>
                <a:gd name="T36" fmla="*/ 255 w 401"/>
                <a:gd name="T37" fmla="*/ 253 h 333"/>
                <a:gd name="T38" fmla="*/ 248 w 401"/>
                <a:gd name="T39" fmla="*/ 248 h 333"/>
                <a:gd name="T40" fmla="*/ 240 w 401"/>
                <a:gd name="T41" fmla="*/ 243 h 333"/>
                <a:gd name="T42" fmla="*/ 233 w 401"/>
                <a:gd name="T43" fmla="*/ 237 h 333"/>
                <a:gd name="T44" fmla="*/ 226 w 401"/>
                <a:gd name="T45" fmla="*/ 232 h 333"/>
                <a:gd name="T46" fmla="*/ 219 w 401"/>
                <a:gd name="T47" fmla="*/ 227 h 333"/>
                <a:gd name="T48" fmla="*/ 211 w 401"/>
                <a:gd name="T49" fmla="*/ 222 h 333"/>
                <a:gd name="T50" fmla="*/ 204 w 401"/>
                <a:gd name="T51" fmla="*/ 216 h 333"/>
                <a:gd name="T52" fmla="*/ 197 w 401"/>
                <a:gd name="T53" fmla="*/ 211 h 333"/>
                <a:gd name="T54" fmla="*/ 190 w 401"/>
                <a:gd name="T55" fmla="*/ 205 h 333"/>
                <a:gd name="T56" fmla="*/ 183 w 401"/>
                <a:gd name="T57" fmla="*/ 200 h 333"/>
                <a:gd name="T58" fmla="*/ 176 w 401"/>
                <a:gd name="T59" fmla="*/ 194 h 333"/>
                <a:gd name="T60" fmla="*/ 169 w 401"/>
                <a:gd name="T61" fmla="*/ 188 h 333"/>
                <a:gd name="T62" fmla="*/ 163 w 401"/>
                <a:gd name="T63" fmla="*/ 182 h 333"/>
                <a:gd name="T64" fmla="*/ 156 w 401"/>
                <a:gd name="T65" fmla="*/ 176 h 333"/>
                <a:gd name="T66" fmla="*/ 149 w 401"/>
                <a:gd name="T67" fmla="*/ 170 h 333"/>
                <a:gd name="T68" fmla="*/ 142 w 401"/>
                <a:gd name="T69" fmla="*/ 164 h 333"/>
                <a:gd name="T70" fmla="*/ 136 w 401"/>
                <a:gd name="T71" fmla="*/ 158 h 333"/>
                <a:gd name="T72" fmla="*/ 129 w 401"/>
                <a:gd name="T73" fmla="*/ 152 h 333"/>
                <a:gd name="T74" fmla="*/ 123 w 401"/>
                <a:gd name="T75" fmla="*/ 146 h 333"/>
                <a:gd name="T76" fmla="*/ 117 w 401"/>
                <a:gd name="T77" fmla="*/ 140 h 333"/>
                <a:gd name="T78" fmla="*/ 110 w 401"/>
                <a:gd name="T79" fmla="*/ 133 h 333"/>
                <a:gd name="T80" fmla="*/ 104 w 401"/>
                <a:gd name="T81" fmla="*/ 127 h 333"/>
                <a:gd name="T82" fmla="*/ 98 w 401"/>
                <a:gd name="T83" fmla="*/ 120 h 333"/>
                <a:gd name="T84" fmla="*/ 91 w 401"/>
                <a:gd name="T85" fmla="*/ 114 h 333"/>
                <a:gd name="T86" fmla="*/ 85 w 401"/>
                <a:gd name="T87" fmla="*/ 107 h 333"/>
                <a:gd name="T88" fmla="*/ 79 w 401"/>
                <a:gd name="T89" fmla="*/ 101 h 333"/>
                <a:gd name="T90" fmla="*/ 73 w 401"/>
                <a:gd name="T91" fmla="*/ 94 h 333"/>
                <a:gd name="T92" fmla="*/ 67 w 401"/>
                <a:gd name="T93" fmla="*/ 87 h 333"/>
                <a:gd name="T94" fmla="*/ 61 w 401"/>
                <a:gd name="T95" fmla="*/ 80 h 333"/>
                <a:gd name="T96" fmla="*/ 56 w 401"/>
                <a:gd name="T97" fmla="*/ 74 h 333"/>
                <a:gd name="T98" fmla="*/ 50 w 401"/>
                <a:gd name="T99" fmla="*/ 67 h 333"/>
                <a:gd name="T100" fmla="*/ 44 w 401"/>
                <a:gd name="T101" fmla="*/ 60 h 333"/>
                <a:gd name="T102" fmla="*/ 39 w 401"/>
                <a:gd name="T103" fmla="*/ 53 h 333"/>
                <a:gd name="T104" fmla="*/ 33 w 401"/>
                <a:gd name="T105" fmla="*/ 46 h 333"/>
                <a:gd name="T106" fmla="*/ 28 w 401"/>
                <a:gd name="T107" fmla="*/ 38 h 333"/>
                <a:gd name="T108" fmla="*/ 22 w 401"/>
                <a:gd name="T109" fmla="*/ 31 h 333"/>
                <a:gd name="T110" fmla="*/ 17 w 401"/>
                <a:gd name="T111" fmla="*/ 24 h 333"/>
                <a:gd name="T112" fmla="*/ 12 w 401"/>
                <a:gd name="T113" fmla="*/ 17 h 333"/>
                <a:gd name="T114" fmla="*/ 6 w 401"/>
                <a:gd name="T115" fmla="*/ 9 h 333"/>
                <a:gd name="T116" fmla="*/ 1 w 401"/>
                <a:gd name="T117" fmla="*/ 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333">
                  <a:moveTo>
                    <a:pt x="401" y="333"/>
                  </a:moveTo>
                  <a:lnTo>
                    <a:pt x="399" y="332"/>
                  </a:lnTo>
                  <a:lnTo>
                    <a:pt x="396" y="331"/>
                  </a:lnTo>
                  <a:lnTo>
                    <a:pt x="393" y="329"/>
                  </a:lnTo>
                  <a:lnTo>
                    <a:pt x="391" y="328"/>
                  </a:lnTo>
                  <a:lnTo>
                    <a:pt x="388" y="327"/>
                  </a:lnTo>
                  <a:lnTo>
                    <a:pt x="385" y="326"/>
                  </a:lnTo>
                  <a:lnTo>
                    <a:pt x="382" y="324"/>
                  </a:lnTo>
                  <a:lnTo>
                    <a:pt x="380" y="323"/>
                  </a:lnTo>
                  <a:lnTo>
                    <a:pt x="377" y="322"/>
                  </a:lnTo>
                  <a:lnTo>
                    <a:pt x="374" y="321"/>
                  </a:lnTo>
                  <a:lnTo>
                    <a:pt x="372" y="319"/>
                  </a:lnTo>
                  <a:lnTo>
                    <a:pt x="369" y="318"/>
                  </a:lnTo>
                  <a:lnTo>
                    <a:pt x="366" y="317"/>
                  </a:lnTo>
                  <a:lnTo>
                    <a:pt x="364" y="316"/>
                  </a:lnTo>
                  <a:lnTo>
                    <a:pt x="361" y="314"/>
                  </a:lnTo>
                  <a:lnTo>
                    <a:pt x="358" y="313"/>
                  </a:lnTo>
                  <a:lnTo>
                    <a:pt x="355" y="311"/>
                  </a:lnTo>
                  <a:lnTo>
                    <a:pt x="353" y="310"/>
                  </a:lnTo>
                  <a:lnTo>
                    <a:pt x="350" y="309"/>
                  </a:lnTo>
                  <a:lnTo>
                    <a:pt x="348" y="307"/>
                  </a:lnTo>
                  <a:lnTo>
                    <a:pt x="345" y="306"/>
                  </a:lnTo>
                  <a:lnTo>
                    <a:pt x="342" y="305"/>
                  </a:lnTo>
                  <a:lnTo>
                    <a:pt x="340" y="303"/>
                  </a:lnTo>
                  <a:lnTo>
                    <a:pt x="337" y="302"/>
                  </a:lnTo>
                  <a:lnTo>
                    <a:pt x="334" y="300"/>
                  </a:lnTo>
                  <a:lnTo>
                    <a:pt x="332" y="299"/>
                  </a:lnTo>
                  <a:lnTo>
                    <a:pt x="329" y="298"/>
                  </a:lnTo>
                  <a:lnTo>
                    <a:pt x="327" y="296"/>
                  </a:lnTo>
                  <a:lnTo>
                    <a:pt x="324" y="295"/>
                  </a:lnTo>
                  <a:lnTo>
                    <a:pt x="321" y="293"/>
                  </a:lnTo>
                  <a:lnTo>
                    <a:pt x="319" y="292"/>
                  </a:lnTo>
                  <a:lnTo>
                    <a:pt x="316" y="290"/>
                  </a:lnTo>
                  <a:lnTo>
                    <a:pt x="313" y="289"/>
                  </a:lnTo>
                  <a:lnTo>
                    <a:pt x="311" y="288"/>
                  </a:lnTo>
                  <a:lnTo>
                    <a:pt x="308" y="286"/>
                  </a:lnTo>
                  <a:lnTo>
                    <a:pt x="306" y="284"/>
                  </a:lnTo>
                  <a:lnTo>
                    <a:pt x="303" y="283"/>
                  </a:lnTo>
                  <a:lnTo>
                    <a:pt x="301" y="281"/>
                  </a:lnTo>
                  <a:lnTo>
                    <a:pt x="298" y="280"/>
                  </a:lnTo>
                  <a:lnTo>
                    <a:pt x="296" y="278"/>
                  </a:lnTo>
                  <a:lnTo>
                    <a:pt x="293" y="277"/>
                  </a:lnTo>
                  <a:lnTo>
                    <a:pt x="290" y="275"/>
                  </a:lnTo>
                  <a:lnTo>
                    <a:pt x="288" y="274"/>
                  </a:lnTo>
                  <a:lnTo>
                    <a:pt x="285" y="272"/>
                  </a:lnTo>
                  <a:lnTo>
                    <a:pt x="283" y="271"/>
                  </a:lnTo>
                  <a:lnTo>
                    <a:pt x="280" y="269"/>
                  </a:lnTo>
                  <a:lnTo>
                    <a:pt x="278" y="267"/>
                  </a:lnTo>
                  <a:lnTo>
                    <a:pt x="275" y="266"/>
                  </a:lnTo>
                  <a:lnTo>
                    <a:pt x="273" y="264"/>
                  </a:lnTo>
                  <a:lnTo>
                    <a:pt x="270" y="263"/>
                  </a:lnTo>
                  <a:lnTo>
                    <a:pt x="268" y="261"/>
                  </a:lnTo>
                  <a:lnTo>
                    <a:pt x="265" y="259"/>
                  </a:lnTo>
                  <a:lnTo>
                    <a:pt x="263" y="258"/>
                  </a:lnTo>
                  <a:lnTo>
                    <a:pt x="260" y="256"/>
                  </a:lnTo>
                  <a:lnTo>
                    <a:pt x="258" y="255"/>
                  </a:lnTo>
                  <a:lnTo>
                    <a:pt x="255" y="253"/>
                  </a:lnTo>
                  <a:lnTo>
                    <a:pt x="253" y="251"/>
                  </a:lnTo>
                  <a:lnTo>
                    <a:pt x="250" y="250"/>
                  </a:lnTo>
                  <a:lnTo>
                    <a:pt x="248" y="248"/>
                  </a:lnTo>
                  <a:lnTo>
                    <a:pt x="245" y="246"/>
                  </a:lnTo>
                  <a:lnTo>
                    <a:pt x="243" y="244"/>
                  </a:lnTo>
                  <a:lnTo>
                    <a:pt x="240" y="243"/>
                  </a:lnTo>
                  <a:lnTo>
                    <a:pt x="238" y="241"/>
                  </a:lnTo>
                  <a:lnTo>
                    <a:pt x="236" y="239"/>
                  </a:lnTo>
                  <a:lnTo>
                    <a:pt x="233" y="237"/>
                  </a:lnTo>
                  <a:lnTo>
                    <a:pt x="231" y="236"/>
                  </a:lnTo>
                  <a:lnTo>
                    <a:pt x="228" y="234"/>
                  </a:lnTo>
                  <a:lnTo>
                    <a:pt x="226" y="232"/>
                  </a:lnTo>
                  <a:lnTo>
                    <a:pt x="223" y="231"/>
                  </a:lnTo>
                  <a:lnTo>
                    <a:pt x="221" y="229"/>
                  </a:lnTo>
                  <a:lnTo>
                    <a:pt x="219" y="227"/>
                  </a:lnTo>
                  <a:lnTo>
                    <a:pt x="216" y="225"/>
                  </a:lnTo>
                  <a:lnTo>
                    <a:pt x="214" y="223"/>
                  </a:lnTo>
                  <a:lnTo>
                    <a:pt x="211" y="222"/>
                  </a:lnTo>
                  <a:lnTo>
                    <a:pt x="209" y="220"/>
                  </a:lnTo>
                  <a:lnTo>
                    <a:pt x="207" y="218"/>
                  </a:lnTo>
                  <a:lnTo>
                    <a:pt x="204" y="216"/>
                  </a:lnTo>
                  <a:lnTo>
                    <a:pt x="202" y="214"/>
                  </a:lnTo>
                  <a:lnTo>
                    <a:pt x="200" y="212"/>
                  </a:lnTo>
                  <a:lnTo>
                    <a:pt x="197" y="211"/>
                  </a:lnTo>
                  <a:lnTo>
                    <a:pt x="195" y="209"/>
                  </a:lnTo>
                  <a:lnTo>
                    <a:pt x="193" y="207"/>
                  </a:lnTo>
                  <a:lnTo>
                    <a:pt x="190" y="205"/>
                  </a:lnTo>
                  <a:lnTo>
                    <a:pt x="188" y="203"/>
                  </a:lnTo>
                  <a:lnTo>
                    <a:pt x="186" y="201"/>
                  </a:lnTo>
                  <a:lnTo>
                    <a:pt x="183" y="200"/>
                  </a:lnTo>
                  <a:lnTo>
                    <a:pt x="181" y="198"/>
                  </a:lnTo>
                  <a:lnTo>
                    <a:pt x="178" y="196"/>
                  </a:lnTo>
                  <a:lnTo>
                    <a:pt x="176" y="194"/>
                  </a:lnTo>
                  <a:lnTo>
                    <a:pt x="174" y="192"/>
                  </a:lnTo>
                  <a:lnTo>
                    <a:pt x="172" y="190"/>
                  </a:lnTo>
                  <a:lnTo>
                    <a:pt x="169" y="188"/>
                  </a:lnTo>
                  <a:lnTo>
                    <a:pt x="167" y="186"/>
                  </a:lnTo>
                  <a:lnTo>
                    <a:pt x="165" y="184"/>
                  </a:lnTo>
                  <a:lnTo>
                    <a:pt x="163" y="182"/>
                  </a:lnTo>
                  <a:lnTo>
                    <a:pt x="160" y="180"/>
                  </a:lnTo>
                  <a:lnTo>
                    <a:pt x="158" y="178"/>
                  </a:lnTo>
                  <a:lnTo>
                    <a:pt x="156" y="176"/>
                  </a:lnTo>
                  <a:lnTo>
                    <a:pt x="154" y="174"/>
                  </a:lnTo>
                  <a:lnTo>
                    <a:pt x="151" y="172"/>
                  </a:lnTo>
                  <a:lnTo>
                    <a:pt x="149" y="170"/>
                  </a:lnTo>
                  <a:lnTo>
                    <a:pt x="147" y="168"/>
                  </a:lnTo>
                  <a:lnTo>
                    <a:pt x="145" y="166"/>
                  </a:lnTo>
                  <a:lnTo>
                    <a:pt x="142" y="164"/>
                  </a:lnTo>
                  <a:lnTo>
                    <a:pt x="140" y="162"/>
                  </a:lnTo>
                  <a:lnTo>
                    <a:pt x="138" y="160"/>
                  </a:lnTo>
                  <a:lnTo>
                    <a:pt x="136" y="158"/>
                  </a:lnTo>
                  <a:lnTo>
                    <a:pt x="134" y="156"/>
                  </a:lnTo>
                  <a:lnTo>
                    <a:pt x="131" y="154"/>
                  </a:lnTo>
                  <a:lnTo>
                    <a:pt x="129" y="152"/>
                  </a:lnTo>
                  <a:lnTo>
                    <a:pt x="127" y="150"/>
                  </a:lnTo>
                  <a:lnTo>
                    <a:pt x="125" y="148"/>
                  </a:lnTo>
                  <a:lnTo>
                    <a:pt x="123" y="146"/>
                  </a:lnTo>
                  <a:lnTo>
                    <a:pt x="121" y="144"/>
                  </a:lnTo>
                  <a:lnTo>
                    <a:pt x="119" y="142"/>
                  </a:lnTo>
                  <a:lnTo>
                    <a:pt x="117" y="140"/>
                  </a:lnTo>
                  <a:lnTo>
                    <a:pt x="114" y="137"/>
                  </a:lnTo>
                  <a:lnTo>
                    <a:pt x="112" y="135"/>
                  </a:lnTo>
                  <a:lnTo>
                    <a:pt x="110" y="133"/>
                  </a:lnTo>
                  <a:lnTo>
                    <a:pt x="108" y="131"/>
                  </a:lnTo>
                  <a:lnTo>
                    <a:pt x="106" y="129"/>
                  </a:lnTo>
                  <a:lnTo>
                    <a:pt x="104" y="127"/>
                  </a:lnTo>
                  <a:lnTo>
                    <a:pt x="102" y="125"/>
                  </a:lnTo>
                  <a:lnTo>
                    <a:pt x="100" y="123"/>
                  </a:lnTo>
                  <a:lnTo>
                    <a:pt x="98" y="120"/>
                  </a:lnTo>
                  <a:lnTo>
                    <a:pt x="95" y="118"/>
                  </a:lnTo>
                  <a:lnTo>
                    <a:pt x="94" y="116"/>
                  </a:lnTo>
                  <a:lnTo>
                    <a:pt x="91" y="114"/>
                  </a:lnTo>
                  <a:lnTo>
                    <a:pt x="89" y="112"/>
                  </a:lnTo>
                  <a:lnTo>
                    <a:pt x="87" y="110"/>
                  </a:lnTo>
                  <a:lnTo>
                    <a:pt x="85" y="107"/>
                  </a:lnTo>
                  <a:lnTo>
                    <a:pt x="83" y="105"/>
                  </a:lnTo>
                  <a:lnTo>
                    <a:pt x="81" y="103"/>
                  </a:lnTo>
                  <a:lnTo>
                    <a:pt x="79" y="101"/>
                  </a:lnTo>
                  <a:lnTo>
                    <a:pt x="77" y="98"/>
                  </a:lnTo>
                  <a:lnTo>
                    <a:pt x="75" y="96"/>
                  </a:lnTo>
                  <a:lnTo>
                    <a:pt x="73" y="94"/>
                  </a:lnTo>
                  <a:lnTo>
                    <a:pt x="71" y="92"/>
                  </a:lnTo>
                  <a:lnTo>
                    <a:pt x="69" y="90"/>
                  </a:lnTo>
                  <a:lnTo>
                    <a:pt x="67" y="87"/>
                  </a:lnTo>
                  <a:lnTo>
                    <a:pt x="65" y="85"/>
                  </a:lnTo>
                  <a:lnTo>
                    <a:pt x="63" y="83"/>
                  </a:lnTo>
                  <a:lnTo>
                    <a:pt x="61" y="80"/>
                  </a:lnTo>
                  <a:lnTo>
                    <a:pt x="59" y="78"/>
                  </a:lnTo>
                  <a:lnTo>
                    <a:pt x="58" y="76"/>
                  </a:lnTo>
                  <a:lnTo>
                    <a:pt x="56" y="74"/>
                  </a:lnTo>
                  <a:lnTo>
                    <a:pt x="54" y="71"/>
                  </a:lnTo>
                  <a:lnTo>
                    <a:pt x="52" y="69"/>
                  </a:lnTo>
                  <a:lnTo>
                    <a:pt x="50" y="67"/>
                  </a:lnTo>
                  <a:lnTo>
                    <a:pt x="48" y="64"/>
                  </a:lnTo>
                  <a:lnTo>
                    <a:pt x="46" y="62"/>
                  </a:lnTo>
                  <a:lnTo>
                    <a:pt x="44" y="60"/>
                  </a:lnTo>
                  <a:lnTo>
                    <a:pt x="42" y="57"/>
                  </a:lnTo>
                  <a:lnTo>
                    <a:pt x="41" y="55"/>
                  </a:lnTo>
                  <a:lnTo>
                    <a:pt x="39" y="53"/>
                  </a:lnTo>
                  <a:lnTo>
                    <a:pt x="37" y="50"/>
                  </a:lnTo>
                  <a:lnTo>
                    <a:pt x="35" y="48"/>
                  </a:lnTo>
                  <a:lnTo>
                    <a:pt x="33" y="46"/>
                  </a:lnTo>
                  <a:lnTo>
                    <a:pt x="31" y="43"/>
                  </a:lnTo>
                  <a:lnTo>
                    <a:pt x="30" y="41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4"/>
                  </a:lnTo>
                  <a:lnTo>
                    <a:pt x="22" y="31"/>
                  </a:lnTo>
                  <a:lnTo>
                    <a:pt x="20" y="29"/>
                  </a:lnTo>
                  <a:lnTo>
                    <a:pt x="19" y="26"/>
                  </a:lnTo>
                  <a:lnTo>
                    <a:pt x="17" y="24"/>
                  </a:lnTo>
                  <a:lnTo>
                    <a:pt x="15" y="22"/>
                  </a:lnTo>
                  <a:lnTo>
                    <a:pt x="13" y="19"/>
                  </a:lnTo>
                  <a:lnTo>
                    <a:pt x="12" y="17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6" y="9"/>
                  </a:lnTo>
                  <a:lnTo>
                    <a:pt x="5" y="7"/>
                  </a:lnTo>
                  <a:lnTo>
                    <a:pt x="3" y="5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9"/>
            <p:cNvSpPr>
              <a:spLocks/>
            </p:cNvSpPr>
            <p:nvPr/>
          </p:nvSpPr>
          <p:spPr bwMode="auto">
            <a:xfrm>
              <a:off x="3231" y="1871"/>
              <a:ext cx="329" cy="407"/>
            </a:xfrm>
            <a:custGeom>
              <a:avLst/>
              <a:gdLst>
                <a:gd name="T0" fmla="*/ 2 w 329"/>
                <a:gd name="T1" fmla="*/ 402 h 407"/>
                <a:gd name="T2" fmla="*/ 6 w 329"/>
                <a:gd name="T3" fmla="*/ 394 h 407"/>
                <a:gd name="T4" fmla="*/ 9 w 329"/>
                <a:gd name="T5" fmla="*/ 385 h 407"/>
                <a:gd name="T6" fmla="*/ 13 w 329"/>
                <a:gd name="T7" fmla="*/ 377 h 407"/>
                <a:gd name="T8" fmla="*/ 17 w 329"/>
                <a:gd name="T9" fmla="*/ 369 h 407"/>
                <a:gd name="T10" fmla="*/ 21 w 329"/>
                <a:gd name="T11" fmla="*/ 361 h 407"/>
                <a:gd name="T12" fmla="*/ 25 w 329"/>
                <a:gd name="T13" fmla="*/ 353 h 407"/>
                <a:gd name="T14" fmla="*/ 29 w 329"/>
                <a:gd name="T15" fmla="*/ 345 h 407"/>
                <a:gd name="T16" fmla="*/ 33 w 329"/>
                <a:gd name="T17" fmla="*/ 337 h 407"/>
                <a:gd name="T18" fmla="*/ 37 w 329"/>
                <a:gd name="T19" fmla="*/ 329 h 407"/>
                <a:gd name="T20" fmla="*/ 42 w 329"/>
                <a:gd name="T21" fmla="*/ 321 h 407"/>
                <a:gd name="T22" fmla="*/ 46 w 329"/>
                <a:gd name="T23" fmla="*/ 313 h 407"/>
                <a:gd name="T24" fmla="*/ 51 w 329"/>
                <a:gd name="T25" fmla="*/ 305 h 407"/>
                <a:gd name="T26" fmla="*/ 55 w 329"/>
                <a:gd name="T27" fmla="*/ 298 h 407"/>
                <a:gd name="T28" fmla="*/ 60 w 329"/>
                <a:gd name="T29" fmla="*/ 290 h 407"/>
                <a:gd name="T30" fmla="*/ 64 w 329"/>
                <a:gd name="T31" fmla="*/ 282 h 407"/>
                <a:gd name="T32" fmla="*/ 69 w 329"/>
                <a:gd name="T33" fmla="*/ 275 h 407"/>
                <a:gd name="T34" fmla="*/ 74 w 329"/>
                <a:gd name="T35" fmla="*/ 267 h 407"/>
                <a:gd name="T36" fmla="*/ 79 w 329"/>
                <a:gd name="T37" fmla="*/ 259 h 407"/>
                <a:gd name="T38" fmla="*/ 84 w 329"/>
                <a:gd name="T39" fmla="*/ 252 h 407"/>
                <a:gd name="T40" fmla="*/ 89 w 329"/>
                <a:gd name="T41" fmla="*/ 244 h 407"/>
                <a:gd name="T42" fmla="*/ 94 w 329"/>
                <a:gd name="T43" fmla="*/ 237 h 407"/>
                <a:gd name="T44" fmla="*/ 99 w 329"/>
                <a:gd name="T45" fmla="*/ 229 h 407"/>
                <a:gd name="T46" fmla="*/ 104 w 329"/>
                <a:gd name="T47" fmla="*/ 222 h 407"/>
                <a:gd name="T48" fmla="*/ 110 w 329"/>
                <a:gd name="T49" fmla="*/ 215 h 407"/>
                <a:gd name="T50" fmla="*/ 115 w 329"/>
                <a:gd name="T51" fmla="*/ 208 h 407"/>
                <a:gd name="T52" fmla="*/ 121 w 329"/>
                <a:gd name="T53" fmla="*/ 201 h 407"/>
                <a:gd name="T54" fmla="*/ 126 w 329"/>
                <a:gd name="T55" fmla="*/ 193 h 407"/>
                <a:gd name="T56" fmla="*/ 132 w 329"/>
                <a:gd name="T57" fmla="*/ 186 h 407"/>
                <a:gd name="T58" fmla="*/ 137 w 329"/>
                <a:gd name="T59" fmla="*/ 179 h 407"/>
                <a:gd name="T60" fmla="*/ 143 w 329"/>
                <a:gd name="T61" fmla="*/ 173 h 407"/>
                <a:gd name="T62" fmla="*/ 149 w 329"/>
                <a:gd name="T63" fmla="*/ 165 h 407"/>
                <a:gd name="T64" fmla="*/ 154 w 329"/>
                <a:gd name="T65" fmla="*/ 159 h 407"/>
                <a:gd name="T66" fmla="*/ 160 w 329"/>
                <a:gd name="T67" fmla="*/ 152 h 407"/>
                <a:gd name="T68" fmla="*/ 166 w 329"/>
                <a:gd name="T69" fmla="*/ 145 h 407"/>
                <a:gd name="T70" fmla="*/ 172 w 329"/>
                <a:gd name="T71" fmla="*/ 138 h 407"/>
                <a:gd name="T72" fmla="*/ 178 w 329"/>
                <a:gd name="T73" fmla="*/ 132 h 407"/>
                <a:gd name="T74" fmla="*/ 185 w 329"/>
                <a:gd name="T75" fmla="*/ 125 h 407"/>
                <a:gd name="T76" fmla="*/ 191 w 329"/>
                <a:gd name="T77" fmla="*/ 119 h 407"/>
                <a:gd name="T78" fmla="*/ 197 w 329"/>
                <a:gd name="T79" fmla="*/ 112 h 407"/>
                <a:gd name="T80" fmla="*/ 203 w 329"/>
                <a:gd name="T81" fmla="*/ 106 h 407"/>
                <a:gd name="T82" fmla="*/ 210 w 329"/>
                <a:gd name="T83" fmla="*/ 100 h 407"/>
                <a:gd name="T84" fmla="*/ 216 w 329"/>
                <a:gd name="T85" fmla="*/ 93 h 407"/>
                <a:gd name="T86" fmla="*/ 222 w 329"/>
                <a:gd name="T87" fmla="*/ 87 h 407"/>
                <a:gd name="T88" fmla="*/ 229 w 329"/>
                <a:gd name="T89" fmla="*/ 81 h 407"/>
                <a:gd name="T90" fmla="*/ 236 w 329"/>
                <a:gd name="T91" fmla="*/ 75 h 407"/>
                <a:gd name="T92" fmla="*/ 242 w 329"/>
                <a:gd name="T93" fmla="*/ 69 h 407"/>
                <a:gd name="T94" fmla="*/ 249 w 329"/>
                <a:gd name="T95" fmla="*/ 63 h 407"/>
                <a:gd name="T96" fmla="*/ 256 w 329"/>
                <a:gd name="T97" fmla="*/ 57 h 407"/>
                <a:gd name="T98" fmla="*/ 263 w 329"/>
                <a:gd name="T99" fmla="*/ 51 h 407"/>
                <a:gd name="T100" fmla="*/ 269 w 329"/>
                <a:gd name="T101" fmla="*/ 45 h 407"/>
                <a:gd name="T102" fmla="*/ 277 w 329"/>
                <a:gd name="T103" fmla="*/ 40 h 407"/>
                <a:gd name="T104" fmla="*/ 284 w 329"/>
                <a:gd name="T105" fmla="*/ 34 h 407"/>
                <a:gd name="T106" fmla="*/ 291 w 329"/>
                <a:gd name="T107" fmla="*/ 29 h 407"/>
                <a:gd name="T108" fmla="*/ 298 w 329"/>
                <a:gd name="T109" fmla="*/ 23 h 407"/>
                <a:gd name="T110" fmla="*/ 305 w 329"/>
                <a:gd name="T111" fmla="*/ 18 h 407"/>
                <a:gd name="T112" fmla="*/ 312 w 329"/>
                <a:gd name="T113" fmla="*/ 12 h 407"/>
                <a:gd name="T114" fmla="*/ 319 w 329"/>
                <a:gd name="T115" fmla="*/ 7 h 407"/>
                <a:gd name="T116" fmla="*/ 327 w 329"/>
                <a:gd name="T117" fmla="*/ 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9" h="407">
                  <a:moveTo>
                    <a:pt x="0" y="407"/>
                  </a:moveTo>
                  <a:lnTo>
                    <a:pt x="1" y="405"/>
                  </a:lnTo>
                  <a:lnTo>
                    <a:pt x="2" y="402"/>
                  </a:lnTo>
                  <a:lnTo>
                    <a:pt x="3" y="399"/>
                  </a:lnTo>
                  <a:lnTo>
                    <a:pt x="5" y="396"/>
                  </a:lnTo>
                  <a:lnTo>
                    <a:pt x="6" y="394"/>
                  </a:lnTo>
                  <a:lnTo>
                    <a:pt x="7" y="391"/>
                  </a:lnTo>
                  <a:lnTo>
                    <a:pt x="8" y="388"/>
                  </a:lnTo>
                  <a:lnTo>
                    <a:pt x="9" y="385"/>
                  </a:lnTo>
                  <a:lnTo>
                    <a:pt x="11" y="383"/>
                  </a:lnTo>
                  <a:lnTo>
                    <a:pt x="12" y="380"/>
                  </a:lnTo>
                  <a:lnTo>
                    <a:pt x="13" y="377"/>
                  </a:lnTo>
                  <a:lnTo>
                    <a:pt x="14" y="375"/>
                  </a:lnTo>
                  <a:lnTo>
                    <a:pt x="16" y="372"/>
                  </a:lnTo>
                  <a:lnTo>
                    <a:pt x="17" y="369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21" y="361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5" y="353"/>
                  </a:lnTo>
                  <a:lnTo>
                    <a:pt x="26" y="350"/>
                  </a:lnTo>
                  <a:lnTo>
                    <a:pt x="28" y="347"/>
                  </a:lnTo>
                  <a:lnTo>
                    <a:pt x="29" y="345"/>
                  </a:lnTo>
                  <a:lnTo>
                    <a:pt x="30" y="342"/>
                  </a:lnTo>
                  <a:lnTo>
                    <a:pt x="32" y="339"/>
                  </a:lnTo>
                  <a:lnTo>
                    <a:pt x="33" y="337"/>
                  </a:lnTo>
                  <a:lnTo>
                    <a:pt x="34" y="334"/>
                  </a:lnTo>
                  <a:lnTo>
                    <a:pt x="36" y="331"/>
                  </a:lnTo>
                  <a:lnTo>
                    <a:pt x="37" y="329"/>
                  </a:lnTo>
                  <a:lnTo>
                    <a:pt x="39" y="326"/>
                  </a:lnTo>
                  <a:lnTo>
                    <a:pt x="40" y="324"/>
                  </a:lnTo>
                  <a:lnTo>
                    <a:pt x="42" y="321"/>
                  </a:lnTo>
                  <a:lnTo>
                    <a:pt x="43" y="318"/>
                  </a:lnTo>
                  <a:lnTo>
                    <a:pt x="45" y="316"/>
                  </a:lnTo>
                  <a:lnTo>
                    <a:pt x="46" y="313"/>
                  </a:lnTo>
                  <a:lnTo>
                    <a:pt x="48" y="311"/>
                  </a:lnTo>
                  <a:lnTo>
                    <a:pt x="49" y="308"/>
                  </a:lnTo>
                  <a:lnTo>
                    <a:pt x="51" y="305"/>
                  </a:lnTo>
                  <a:lnTo>
                    <a:pt x="52" y="303"/>
                  </a:lnTo>
                  <a:lnTo>
                    <a:pt x="54" y="300"/>
                  </a:lnTo>
                  <a:lnTo>
                    <a:pt x="55" y="298"/>
                  </a:lnTo>
                  <a:lnTo>
                    <a:pt x="57" y="295"/>
                  </a:lnTo>
                  <a:lnTo>
                    <a:pt x="58" y="292"/>
                  </a:lnTo>
                  <a:lnTo>
                    <a:pt x="60" y="290"/>
                  </a:lnTo>
                  <a:lnTo>
                    <a:pt x="61" y="287"/>
                  </a:lnTo>
                  <a:lnTo>
                    <a:pt x="63" y="285"/>
                  </a:lnTo>
                  <a:lnTo>
                    <a:pt x="64" y="282"/>
                  </a:lnTo>
                  <a:lnTo>
                    <a:pt x="66" y="279"/>
                  </a:lnTo>
                  <a:lnTo>
                    <a:pt x="67" y="277"/>
                  </a:lnTo>
                  <a:lnTo>
                    <a:pt x="69" y="275"/>
                  </a:lnTo>
                  <a:lnTo>
                    <a:pt x="71" y="272"/>
                  </a:lnTo>
                  <a:lnTo>
                    <a:pt x="72" y="269"/>
                  </a:lnTo>
                  <a:lnTo>
                    <a:pt x="74" y="267"/>
                  </a:lnTo>
                  <a:lnTo>
                    <a:pt x="76" y="264"/>
                  </a:lnTo>
                  <a:lnTo>
                    <a:pt x="77" y="262"/>
                  </a:lnTo>
                  <a:lnTo>
                    <a:pt x="79" y="259"/>
                  </a:lnTo>
                  <a:lnTo>
                    <a:pt x="80" y="257"/>
                  </a:lnTo>
                  <a:lnTo>
                    <a:pt x="82" y="254"/>
                  </a:lnTo>
                  <a:lnTo>
                    <a:pt x="84" y="252"/>
                  </a:lnTo>
                  <a:lnTo>
                    <a:pt x="86" y="249"/>
                  </a:lnTo>
                  <a:lnTo>
                    <a:pt x="87" y="247"/>
                  </a:lnTo>
                  <a:lnTo>
                    <a:pt x="89" y="244"/>
                  </a:lnTo>
                  <a:lnTo>
                    <a:pt x="91" y="242"/>
                  </a:lnTo>
                  <a:lnTo>
                    <a:pt x="92" y="239"/>
                  </a:lnTo>
                  <a:lnTo>
                    <a:pt x="94" y="237"/>
                  </a:lnTo>
                  <a:lnTo>
                    <a:pt x="96" y="234"/>
                  </a:lnTo>
                  <a:lnTo>
                    <a:pt x="97" y="232"/>
                  </a:lnTo>
                  <a:lnTo>
                    <a:pt x="99" y="229"/>
                  </a:lnTo>
                  <a:lnTo>
                    <a:pt x="101" y="227"/>
                  </a:lnTo>
                  <a:lnTo>
                    <a:pt x="103" y="224"/>
                  </a:lnTo>
                  <a:lnTo>
                    <a:pt x="104" y="222"/>
                  </a:lnTo>
                  <a:lnTo>
                    <a:pt x="106" y="220"/>
                  </a:lnTo>
                  <a:lnTo>
                    <a:pt x="108" y="217"/>
                  </a:lnTo>
                  <a:lnTo>
                    <a:pt x="110" y="215"/>
                  </a:lnTo>
                  <a:lnTo>
                    <a:pt x="111" y="212"/>
                  </a:lnTo>
                  <a:lnTo>
                    <a:pt x="113" y="210"/>
                  </a:lnTo>
                  <a:lnTo>
                    <a:pt x="115" y="208"/>
                  </a:lnTo>
                  <a:lnTo>
                    <a:pt x="117" y="205"/>
                  </a:lnTo>
                  <a:lnTo>
                    <a:pt x="119" y="203"/>
                  </a:lnTo>
                  <a:lnTo>
                    <a:pt x="121" y="201"/>
                  </a:lnTo>
                  <a:lnTo>
                    <a:pt x="122" y="198"/>
                  </a:lnTo>
                  <a:lnTo>
                    <a:pt x="124" y="196"/>
                  </a:lnTo>
                  <a:lnTo>
                    <a:pt x="126" y="193"/>
                  </a:lnTo>
                  <a:lnTo>
                    <a:pt x="128" y="191"/>
                  </a:lnTo>
                  <a:lnTo>
                    <a:pt x="130" y="189"/>
                  </a:lnTo>
                  <a:lnTo>
                    <a:pt x="132" y="186"/>
                  </a:lnTo>
                  <a:lnTo>
                    <a:pt x="133" y="184"/>
                  </a:lnTo>
                  <a:lnTo>
                    <a:pt x="135" y="182"/>
                  </a:lnTo>
                  <a:lnTo>
                    <a:pt x="137" y="179"/>
                  </a:lnTo>
                  <a:lnTo>
                    <a:pt x="139" y="177"/>
                  </a:lnTo>
                  <a:lnTo>
                    <a:pt x="141" y="175"/>
                  </a:lnTo>
                  <a:lnTo>
                    <a:pt x="143" y="173"/>
                  </a:lnTo>
                  <a:lnTo>
                    <a:pt x="145" y="170"/>
                  </a:lnTo>
                  <a:lnTo>
                    <a:pt x="147" y="168"/>
                  </a:lnTo>
                  <a:lnTo>
                    <a:pt x="149" y="165"/>
                  </a:lnTo>
                  <a:lnTo>
                    <a:pt x="150" y="163"/>
                  </a:lnTo>
                  <a:lnTo>
                    <a:pt x="152" y="161"/>
                  </a:lnTo>
                  <a:lnTo>
                    <a:pt x="154" y="159"/>
                  </a:lnTo>
                  <a:lnTo>
                    <a:pt x="156" y="156"/>
                  </a:lnTo>
                  <a:lnTo>
                    <a:pt x="158" y="154"/>
                  </a:lnTo>
                  <a:lnTo>
                    <a:pt x="160" y="152"/>
                  </a:lnTo>
                  <a:lnTo>
                    <a:pt x="162" y="150"/>
                  </a:lnTo>
                  <a:lnTo>
                    <a:pt x="164" y="147"/>
                  </a:lnTo>
                  <a:lnTo>
                    <a:pt x="166" y="145"/>
                  </a:lnTo>
                  <a:lnTo>
                    <a:pt x="168" y="143"/>
                  </a:lnTo>
                  <a:lnTo>
                    <a:pt x="170" y="141"/>
                  </a:lnTo>
                  <a:lnTo>
                    <a:pt x="172" y="138"/>
                  </a:lnTo>
                  <a:lnTo>
                    <a:pt x="174" y="136"/>
                  </a:lnTo>
                  <a:lnTo>
                    <a:pt x="176" y="134"/>
                  </a:lnTo>
                  <a:lnTo>
                    <a:pt x="178" y="132"/>
                  </a:lnTo>
                  <a:lnTo>
                    <a:pt x="180" y="130"/>
                  </a:lnTo>
                  <a:lnTo>
                    <a:pt x="182" y="127"/>
                  </a:lnTo>
                  <a:lnTo>
                    <a:pt x="185" y="125"/>
                  </a:lnTo>
                  <a:lnTo>
                    <a:pt x="186" y="123"/>
                  </a:lnTo>
                  <a:lnTo>
                    <a:pt x="189" y="121"/>
                  </a:lnTo>
                  <a:lnTo>
                    <a:pt x="191" y="119"/>
                  </a:lnTo>
                  <a:lnTo>
                    <a:pt x="193" y="117"/>
                  </a:lnTo>
                  <a:lnTo>
                    <a:pt x="195" y="114"/>
                  </a:lnTo>
                  <a:lnTo>
                    <a:pt x="197" y="112"/>
                  </a:lnTo>
                  <a:lnTo>
                    <a:pt x="199" y="110"/>
                  </a:lnTo>
                  <a:lnTo>
                    <a:pt x="201" y="108"/>
                  </a:lnTo>
                  <a:lnTo>
                    <a:pt x="203" y="106"/>
                  </a:lnTo>
                  <a:lnTo>
                    <a:pt x="205" y="104"/>
                  </a:lnTo>
                  <a:lnTo>
                    <a:pt x="208" y="102"/>
                  </a:lnTo>
                  <a:lnTo>
                    <a:pt x="210" y="100"/>
                  </a:lnTo>
                  <a:lnTo>
                    <a:pt x="212" y="97"/>
                  </a:lnTo>
                  <a:lnTo>
                    <a:pt x="214" y="96"/>
                  </a:lnTo>
                  <a:lnTo>
                    <a:pt x="216" y="93"/>
                  </a:lnTo>
                  <a:lnTo>
                    <a:pt x="218" y="91"/>
                  </a:lnTo>
                  <a:lnTo>
                    <a:pt x="220" y="89"/>
                  </a:lnTo>
                  <a:lnTo>
                    <a:pt x="222" y="87"/>
                  </a:lnTo>
                  <a:lnTo>
                    <a:pt x="225" y="85"/>
                  </a:lnTo>
                  <a:lnTo>
                    <a:pt x="227" y="83"/>
                  </a:lnTo>
                  <a:lnTo>
                    <a:pt x="229" y="81"/>
                  </a:lnTo>
                  <a:lnTo>
                    <a:pt x="231" y="79"/>
                  </a:lnTo>
                  <a:lnTo>
                    <a:pt x="233" y="77"/>
                  </a:lnTo>
                  <a:lnTo>
                    <a:pt x="236" y="75"/>
                  </a:lnTo>
                  <a:lnTo>
                    <a:pt x="238" y="73"/>
                  </a:lnTo>
                  <a:lnTo>
                    <a:pt x="240" y="71"/>
                  </a:lnTo>
                  <a:lnTo>
                    <a:pt x="242" y="69"/>
                  </a:lnTo>
                  <a:lnTo>
                    <a:pt x="245" y="67"/>
                  </a:lnTo>
                  <a:lnTo>
                    <a:pt x="247" y="65"/>
                  </a:lnTo>
                  <a:lnTo>
                    <a:pt x="249" y="63"/>
                  </a:lnTo>
                  <a:lnTo>
                    <a:pt x="251" y="61"/>
                  </a:lnTo>
                  <a:lnTo>
                    <a:pt x="254" y="59"/>
                  </a:lnTo>
                  <a:lnTo>
                    <a:pt x="256" y="57"/>
                  </a:lnTo>
                  <a:lnTo>
                    <a:pt x="258" y="55"/>
                  </a:lnTo>
                  <a:lnTo>
                    <a:pt x="260" y="53"/>
                  </a:lnTo>
                  <a:lnTo>
                    <a:pt x="263" y="51"/>
                  </a:lnTo>
                  <a:lnTo>
                    <a:pt x="265" y="49"/>
                  </a:lnTo>
                  <a:lnTo>
                    <a:pt x="267" y="47"/>
                  </a:lnTo>
                  <a:lnTo>
                    <a:pt x="269" y="45"/>
                  </a:lnTo>
                  <a:lnTo>
                    <a:pt x="272" y="44"/>
                  </a:lnTo>
                  <a:lnTo>
                    <a:pt x="274" y="42"/>
                  </a:lnTo>
                  <a:lnTo>
                    <a:pt x="277" y="40"/>
                  </a:lnTo>
                  <a:lnTo>
                    <a:pt x="279" y="38"/>
                  </a:lnTo>
                  <a:lnTo>
                    <a:pt x="281" y="36"/>
                  </a:lnTo>
                  <a:lnTo>
                    <a:pt x="284" y="34"/>
                  </a:lnTo>
                  <a:lnTo>
                    <a:pt x="286" y="33"/>
                  </a:lnTo>
                  <a:lnTo>
                    <a:pt x="288" y="31"/>
                  </a:lnTo>
                  <a:lnTo>
                    <a:pt x="291" y="29"/>
                  </a:lnTo>
                  <a:lnTo>
                    <a:pt x="293" y="27"/>
                  </a:lnTo>
                  <a:lnTo>
                    <a:pt x="295" y="25"/>
                  </a:lnTo>
                  <a:lnTo>
                    <a:pt x="298" y="23"/>
                  </a:lnTo>
                  <a:lnTo>
                    <a:pt x="300" y="22"/>
                  </a:lnTo>
                  <a:lnTo>
                    <a:pt x="302" y="20"/>
                  </a:lnTo>
                  <a:lnTo>
                    <a:pt x="305" y="18"/>
                  </a:lnTo>
                  <a:lnTo>
                    <a:pt x="307" y="16"/>
                  </a:lnTo>
                  <a:lnTo>
                    <a:pt x="310" y="14"/>
                  </a:lnTo>
                  <a:lnTo>
                    <a:pt x="312" y="12"/>
                  </a:lnTo>
                  <a:lnTo>
                    <a:pt x="314" y="11"/>
                  </a:lnTo>
                  <a:lnTo>
                    <a:pt x="317" y="9"/>
                  </a:lnTo>
                  <a:lnTo>
                    <a:pt x="319" y="7"/>
                  </a:lnTo>
                  <a:lnTo>
                    <a:pt x="322" y="6"/>
                  </a:lnTo>
                  <a:lnTo>
                    <a:pt x="324" y="4"/>
                  </a:lnTo>
                  <a:lnTo>
                    <a:pt x="327" y="2"/>
                  </a:lnTo>
                  <a:lnTo>
                    <a:pt x="329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4307" y="1681"/>
              <a:ext cx="698" cy="579"/>
            </a:xfrm>
            <a:custGeom>
              <a:avLst/>
              <a:gdLst>
                <a:gd name="T0" fmla="*/ 13 w 698"/>
                <a:gd name="T1" fmla="*/ 3 h 579"/>
                <a:gd name="T2" fmla="*/ 28 w 698"/>
                <a:gd name="T3" fmla="*/ 6 h 579"/>
                <a:gd name="T4" fmla="*/ 43 w 698"/>
                <a:gd name="T5" fmla="*/ 10 h 579"/>
                <a:gd name="T6" fmla="*/ 58 w 698"/>
                <a:gd name="T7" fmla="*/ 14 h 579"/>
                <a:gd name="T8" fmla="*/ 73 w 698"/>
                <a:gd name="T9" fmla="*/ 19 h 579"/>
                <a:gd name="T10" fmla="*/ 87 w 698"/>
                <a:gd name="T11" fmla="*/ 23 h 579"/>
                <a:gd name="T12" fmla="*/ 102 w 698"/>
                <a:gd name="T13" fmla="*/ 28 h 579"/>
                <a:gd name="T14" fmla="*/ 117 w 698"/>
                <a:gd name="T15" fmla="*/ 33 h 579"/>
                <a:gd name="T16" fmla="*/ 131 w 698"/>
                <a:gd name="T17" fmla="*/ 39 h 579"/>
                <a:gd name="T18" fmla="*/ 146 w 698"/>
                <a:gd name="T19" fmla="*/ 44 h 579"/>
                <a:gd name="T20" fmla="*/ 160 w 698"/>
                <a:gd name="T21" fmla="*/ 50 h 579"/>
                <a:gd name="T22" fmla="*/ 175 w 698"/>
                <a:gd name="T23" fmla="*/ 56 h 579"/>
                <a:gd name="T24" fmla="*/ 189 w 698"/>
                <a:gd name="T25" fmla="*/ 62 h 579"/>
                <a:gd name="T26" fmla="*/ 203 w 698"/>
                <a:gd name="T27" fmla="*/ 68 h 579"/>
                <a:gd name="T28" fmla="*/ 217 w 698"/>
                <a:gd name="T29" fmla="*/ 75 h 579"/>
                <a:gd name="T30" fmla="*/ 231 w 698"/>
                <a:gd name="T31" fmla="*/ 82 h 579"/>
                <a:gd name="T32" fmla="*/ 245 w 698"/>
                <a:gd name="T33" fmla="*/ 89 h 579"/>
                <a:gd name="T34" fmla="*/ 259 w 698"/>
                <a:gd name="T35" fmla="*/ 96 h 579"/>
                <a:gd name="T36" fmla="*/ 272 w 698"/>
                <a:gd name="T37" fmla="*/ 104 h 579"/>
                <a:gd name="T38" fmla="*/ 286 w 698"/>
                <a:gd name="T39" fmla="*/ 111 h 579"/>
                <a:gd name="T40" fmla="*/ 299 w 698"/>
                <a:gd name="T41" fmla="*/ 119 h 579"/>
                <a:gd name="T42" fmla="*/ 312 w 698"/>
                <a:gd name="T43" fmla="*/ 128 h 579"/>
                <a:gd name="T44" fmla="*/ 326 w 698"/>
                <a:gd name="T45" fmla="*/ 136 h 579"/>
                <a:gd name="T46" fmla="*/ 339 w 698"/>
                <a:gd name="T47" fmla="*/ 144 h 579"/>
                <a:gd name="T48" fmla="*/ 351 w 698"/>
                <a:gd name="T49" fmla="*/ 153 h 579"/>
                <a:gd name="T50" fmla="*/ 364 w 698"/>
                <a:gd name="T51" fmla="*/ 162 h 579"/>
                <a:gd name="T52" fmla="*/ 377 w 698"/>
                <a:gd name="T53" fmla="*/ 172 h 579"/>
                <a:gd name="T54" fmla="*/ 389 w 698"/>
                <a:gd name="T55" fmla="*/ 181 h 579"/>
                <a:gd name="T56" fmla="*/ 402 w 698"/>
                <a:gd name="T57" fmla="*/ 191 h 579"/>
                <a:gd name="T58" fmla="*/ 414 w 698"/>
                <a:gd name="T59" fmla="*/ 200 h 579"/>
                <a:gd name="T60" fmla="*/ 426 w 698"/>
                <a:gd name="T61" fmla="*/ 210 h 579"/>
                <a:gd name="T62" fmla="*/ 438 w 698"/>
                <a:gd name="T63" fmla="*/ 220 h 579"/>
                <a:gd name="T64" fmla="*/ 449 w 698"/>
                <a:gd name="T65" fmla="*/ 231 h 579"/>
                <a:gd name="T66" fmla="*/ 461 w 698"/>
                <a:gd name="T67" fmla="*/ 241 h 579"/>
                <a:gd name="T68" fmla="*/ 472 w 698"/>
                <a:gd name="T69" fmla="*/ 252 h 579"/>
                <a:gd name="T70" fmla="*/ 483 w 698"/>
                <a:gd name="T71" fmla="*/ 263 h 579"/>
                <a:gd name="T72" fmla="*/ 494 w 698"/>
                <a:gd name="T73" fmla="*/ 274 h 579"/>
                <a:gd name="T74" fmla="*/ 505 w 698"/>
                <a:gd name="T75" fmla="*/ 285 h 579"/>
                <a:gd name="T76" fmla="*/ 516 w 698"/>
                <a:gd name="T77" fmla="*/ 297 h 579"/>
                <a:gd name="T78" fmla="*/ 526 w 698"/>
                <a:gd name="T79" fmla="*/ 308 h 579"/>
                <a:gd name="T80" fmla="*/ 536 w 698"/>
                <a:gd name="T81" fmla="*/ 320 h 579"/>
                <a:gd name="T82" fmla="*/ 547 w 698"/>
                <a:gd name="T83" fmla="*/ 332 h 579"/>
                <a:gd name="T84" fmla="*/ 557 w 698"/>
                <a:gd name="T85" fmla="*/ 344 h 579"/>
                <a:gd name="T86" fmla="*/ 566 w 698"/>
                <a:gd name="T87" fmla="*/ 356 h 579"/>
                <a:gd name="T88" fmla="*/ 576 w 698"/>
                <a:gd name="T89" fmla="*/ 369 h 579"/>
                <a:gd name="T90" fmla="*/ 585 w 698"/>
                <a:gd name="T91" fmla="*/ 381 h 579"/>
                <a:gd name="T92" fmla="*/ 594 w 698"/>
                <a:gd name="T93" fmla="*/ 394 h 579"/>
                <a:gd name="T94" fmla="*/ 603 w 698"/>
                <a:gd name="T95" fmla="*/ 407 h 579"/>
                <a:gd name="T96" fmla="*/ 612 w 698"/>
                <a:gd name="T97" fmla="*/ 420 h 579"/>
                <a:gd name="T98" fmla="*/ 621 w 698"/>
                <a:gd name="T99" fmla="*/ 433 h 579"/>
                <a:gd name="T100" fmla="*/ 629 w 698"/>
                <a:gd name="T101" fmla="*/ 446 h 579"/>
                <a:gd name="T102" fmla="*/ 637 w 698"/>
                <a:gd name="T103" fmla="*/ 460 h 579"/>
                <a:gd name="T104" fmla="*/ 645 w 698"/>
                <a:gd name="T105" fmla="*/ 473 h 579"/>
                <a:gd name="T106" fmla="*/ 653 w 698"/>
                <a:gd name="T107" fmla="*/ 487 h 579"/>
                <a:gd name="T108" fmla="*/ 660 w 698"/>
                <a:gd name="T109" fmla="*/ 500 h 579"/>
                <a:gd name="T110" fmla="*/ 668 w 698"/>
                <a:gd name="T111" fmla="*/ 514 h 579"/>
                <a:gd name="T112" fmla="*/ 675 w 698"/>
                <a:gd name="T113" fmla="*/ 528 h 579"/>
                <a:gd name="T114" fmla="*/ 682 w 698"/>
                <a:gd name="T115" fmla="*/ 542 h 579"/>
                <a:gd name="T116" fmla="*/ 688 w 698"/>
                <a:gd name="T117" fmla="*/ 556 h 579"/>
                <a:gd name="T118" fmla="*/ 695 w 698"/>
                <a:gd name="T119" fmla="*/ 57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8" h="579">
                  <a:moveTo>
                    <a:pt x="0" y="0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4"/>
                  </a:lnTo>
                  <a:lnTo>
                    <a:pt x="22" y="5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0" y="7"/>
                  </a:lnTo>
                  <a:lnTo>
                    <a:pt x="33" y="8"/>
                  </a:lnTo>
                  <a:lnTo>
                    <a:pt x="36" y="9"/>
                  </a:lnTo>
                  <a:lnTo>
                    <a:pt x="40" y="9"/>
                  </a:lnTo>
                  <a:lnTo>
                    <a:pt x="43" y="10"/>
                  </a:lnTo>
                  <a:lnTo>
                    <a:pt x="46" y="11"/>
                  </a:lnTo>
                  <a:lnTo>
                    <a:pt x="49" y="12"/>
                  </a:lnTo>
                  <a:lnTo>
                    <a:pt x="52" y="13"/>
                  </a:lnTo>
                  <a:lnTo>
                    <a:pt x="55" y="14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3" y="16"/>
                  </a:lnTo>
                  <a:lnTo>
                    <a:pt x="66" y="17"/>
                  </a:lnTo>
                  <a:lnTo>
                    <a:pt x="69" y="18"/>
                  </a:lnTo>
                  <a:lnTo>
                    <a:pt x="73" y="19"/>
                  </a:lnTo>
                  <a:lnTo>
                    <a:pt x="76" y="20"/>
                  </a:lnTo>
                  <a:lnTo>
                    <a:pt x="79" y="20"/>
                  </a:lnTo>
                  <a:lnTo>
                    <a:pt x="81" y="22"/>
                  </a:lnTo>
                  <a:lnTo>
                    <a:pt x="84" y="22"/>
                  </a:lnTo>
                  <a:lnTo>
                    <a:pt x="87" y="23"/>
                  </a:lnTo>
                  <a:lnTo>
                    <a:pt x="90" y="24"/>
                  </a:lnTo>
                  <a:lnTo>
                    <a:pt x="93" y="25"/>
                  </a:lnTo>
                  <a:lnTo>
                    <a:pt x="96" y="26"/>
                  </a:lnTo>
                  <a:lnTo>
                    <a:pt x="99" y="27"/>
                  </a:lnTo>
                  <a:lnTo>
                    <a:pt x="102" y="28"/>
                  </a:lnTo>
                  <a:lnTo>
                    <a:pt x="105" y="29"/>
                  </a:lnTo>
                  <a:lnTo>
                    <a:pt x="108" y="30"/>
                  </a:lnTo>
                  <a:lnTo>
                    <a:pt x="111" y="31"/>
                  </a:lnTo>
                  <a:lnTo>
                    <a:pt x="114" y="32"/>
                  </a:lnTo>
                  <a:lnTo>
                    <a:pt x="117" y="33"/>
                  </a:lnTo>
                  <a:lnTo>
                    <a:pt x="120" y="34"/>
                  </a:lnTo>
                  <a:lnTo>
                    <a:pt x="123" y="35"/>
                  </a:lnTo>
                  <a:lnTo>
                    <a:pt x="126" y="36"/>
                  </a:lnTo>
                  <a:lnTo>
                    <a:pt x="129" y="37"/>
                  </a:lnTo>
                  <a:lnTo>
                    <a:pt x="131" y="39"/>
                  </a:lnTo>
                  <a:lnTo>
                    <a:pt x="134" y="40"/>
                  </a:lnTo>
                  <a:lnTo>
                    <a:pt x="137" y="40"/>
                  </a:lnTo>
                  <a:lnTo>
                    <a:pt x="140" y="42"/>
                  </a:lnTo>
                  <a:lnTo>
                    <a:pt x="143" y="43"/>
                  </a:lnTo>
                  <a:lnTo>
                    <a:pt x="146" y="44"/>
                  </a:lnTo>
                  <a:lnTo>
                    <a:pt x="149" y="45"/>
                  </a:lnTo>
                  <a:lnTo>
                    <a:pt x="152" y="46"/>
                  </a:lnTo>
                  <a:lnTo>
                    <a:pt x="155" y="47"/>
                  </a:lnTo>
                  <a:lnTo>
                    <a:pt x="157" y="48"/>
                  </a:lnTo>
                  <a:lnTo>
                    <a:pt x="160" y="50"/>
                  </a:lnTo>
                  <a:lnTo>
                    <a:pt x="163" y="51"/>
                  </a:lnTo>
                  <a:lnTo>
                    <a:pt x="166" y="52"/>
                  </a:lnTo>
                  <a:lnTo>
                    <a:pt x="169" y="53"/>
                  </a:lnTo>
                  <a:lnTo>
                    <a:pt x="172" y="55"/>
                  </a:lnTo>
                  <a:lnTo>
                    <a:pt x="175" y="56"/>
                  </a:lnTo>
                  <a:lnTo>
                    <a:pt x="178" y="57"/>
                  </a:lnTo>
                  <a:lnTo>
                    <a:pt x="181" y="58"/>
                  </a:lnTo>
                  <a:lnTo>
                    <a:pt x="183" y="59"/>
                  </a:lnTo>
                  <a:lnTo>
                    <a:pt x="186" y="61"/>
                  </a:lnTo>
                  <a:lnTo>
                    <a:pt x="189" y="62"/>
                  </a:lnTo>
                  <a:lnTo>
                    <a:pt x="192" y="63"/>
                  </a:lnTo>
                  <a:lnTo>
                    <a:pt x="195" y="64"/>
                  </a:lnTo>
                  <a:lnTo>
                    <a:pt x="198" y="66"/>
                  </a:lnTo>
                  <a:lnTo>
                    <a:pt x="200" y="67"/>
                  </a:lnTo>
                  <a:lnTo>
                    <a:pt x="203" y="68"/>
                  </a:lnTo>
                  <a:lnTo>
                    <a:pt x="206" y="70"/>
                  </a:lnTo>
                  <a:lnTo>
                    <a:pt x="209" y="71"/>
                  </a:lnTo>
                  <a:lnTo>
                    <a:pt x="212" y="72"/>
                  </a:lnTo>
                  <a:lnTo>
                    <a:pt x="214" y="73"/>
                  </a:lnTo>
                  <a:lnTo>
                    <a:pt x="217" y="75"/>
                  </a:lnTo>
                  <a:lnTo>
                    <a:pt x="220" y="76"/>
                  </a:lnTo>
                  <a:lnTo>
                    <a:pt x="223" y="78"/>
                  </a:lnTo>
                  <a:lnTo>
                    <a:pt x="226" y="79"/>
                  </a:lnTo>
                  <a:lnTo>
                    <a:pt x="228" y="80"/>
                  </a:lnTo>
                  <a:lnTo>
                    <a:pt x="231" y="82"/>
                  </a:lnTo>
                  <a:lnTo>
                    <a:pt x="234" y="83"/>
                  </a:lnTo>
                  <a:lnTo>
                    <a:pt x="237" y="84"/>
                  </a:lnTo>
                  <a:lnTo>
                    <a:pt x="240" y="86"/>
                  </a:lnTo>
                  <a:lnTo>
                    <a:pt x="242" y="88"/>
                  </a:lnTo>
                  <a:lnTo>
                    <a:pt x="245" y="89"/>
                  </a:lnTo>
                  <a:lnTo>
                    <a:pt x="248" y="90"/>
                  </a:lnTo>
                  <a:lnTo>
                    <a:pt x="251" y="92"/>
                  </a:lnTo>
                  <a:lnTo>
                    <a:pt x="253" y="93"/>
                  </a:lnTo>
                  <a:lnTo>
                    <a:pt x="256" y="95"/>
                  </a:lnTo>
                  <a:lnTo>
                    <a:pt x="259" y="96"/>
                  </a:lnTo>
                  <a:lnTo>
                    <a:pt x="262" y="98"/>
                  </a:lnTo>
                  <a:lnTo>
                    <a:pt x="264" y="99"/>
                  </a:lnTo>
                  <a:lnTo>
                    <a:pt x="267" y="101"/>
                  </a:lnTo>
                  <a:lnTo>
                    <a:pt x="270" y="102"/>
                  </a:lnTo>
                  <a:lnTo>
                    <a:pt x="272" y="104"/>
                  </a:lnTo>
                  <a:lnTo>
                    <a:pt x="275" y="105"/>
                  </a:lnTo>
                  <a:lnTo>
                    <a:pt x="278" y="107"/>
                  </a:lnTo>
                  <a:lnTo>
                    <a:pt x="281" y="108"/>
                  </a:lnTo>
                  <a:lnTo>
                    <a:pt x="283" y="110"/>
                  </a:lnTo>
                  <a:lnTo>
                    <a:pt x="286" y="111"/>
                  </a:lnTo>
                  <a:lnTo>
                    <a:pt x="289" y="113"/>
                  </a:lnTo>
                  <a:lnTo>
                    <a:pt x="291" y="115"/>
                  </a:lnTo>
                  <a:lnTo>
                    <a:pt x="294" y="116"/>
                  </a:lnTo>
                  <a:lnTo>
                    <a:pt x="297" y="118"/>
                  </a:lnTo>
                  <a:lnTo>
                    <a:pt x="299" y="119"/>
                  </a:lnTo>
                  <a:lnTo>
                    <a:pt x="302" y="121"/>
                  </a:lnTo>
                  <a:lnTo>
                    <a:pt x="304" y="123"/>
                  </a:lnTo>
                  <a:lnTo>
                    <a:pt x="307" y="124"/>
                  </a:lnTo>
                  <a:lnTo>
                    <a:pt x="310" y="126"/>
                  </a:lnTo>
                  <a:lnTo>
                    <a:pt x="312" y="128"/>
                  </a:lnTo>
                  <a:lnTo>
                    <a:pt x="315" y="129"/>
                  </a:lnTo>
                  <a:lnTo>
                    <a:pt x="318" y="131"/>
                  </a:lnTo>
                  <a:lnTo>
                    <a:pt x="320" y="133"/>
                  </a:lnTo>
                  <a:lnTo>
                    <a:pt x="323" y="134"/>
                  </a:lnTo>
                  <a:lnTo>
                    <a:pt x="326" y="136"/>
                  </a:lnTo>
                  <a:lnTo>
                    <a:pt x="328" y="138"/>
                  </a:lnTo>
                  <a:lnTo>
                    <a:pt x="331" y="139"/>
                  </a:lnTo>
                  <a:lnTo>
                    <a:pt x="333" y="141"/>
                  </a:lnTo>
                  <a:lnTo>
                    <a:pt x="336" y="143"/>
                  </a:lnTo>
                  <a:lnTo>
                    <a:pt x="339" y="144"/>
                  </a:lnTo>
                  <a:lnTo>
                    <a:pt x="341" y="146"/>
                  </a:lnTo>
                  <a:lnTo>
                    <a:pt x="344" y="148"/>
                  </a:lnTo>
                  <a:lnTo>
                    <a:pt x="346" y="150"/>
                  </a:lnTo>
                  <a:lnTo>
                    <a:pt x="349" y="152"/>
                  </a:lnTo>
                  <a:lnTo>
                    <a:pt x="351" y="153"/>
                  </a:lnTo>
                  <a:lnTo>
                    <a:pt x="354" y="155"/>
                  </a:lnTo>
                  <a:lnTo>
                    <a:pt x="357" y="157"/>
                  </a:lnTo>
                  <a:lnTo>
                    <a:pt x="359" y="159"/>
                  </a:lnTo>
                  <a:lnTo>
                    <a:pt x="362" y="161"/>
                  </a:lnTo>
                  <a:lnTo>
                    <a:pt x="364" y="162"/>
                  </a:lnTo>
                  <a:lnTo>
                    <a:pt x="367" y="164"/>
                  </a:lnTo>
                  <a:lnTo>
                    <a:pt x="369" y="166"/>
                  </a:lnTo>
                  <a:lnTo>
                    <a:pt x="372" y="168"/>
                  </a:lnTo>
                  <a:lnTo>
                    <a:pt x="374" y="170"/>
                  </a:lnTo>
                  <a:lnTo>
                    <a:pt x="377" y="172"/>
                  </a:lnTo>
                  <a:lnTo>
                    <a:pt x="379" y="173"/>
                  </a:lnTo>
                  <a:lnTo>
                    <a:pt x="382" y="175"/>
                  </a:lnTo>
                  <a:lnTo>
                    <a:pt x="384" y="177"/>
                  </a:lnTo>
                  <a:lnTo>
                    <a:pt x="387" y="179"/>
                  </a:lnTo>
                  <a:lnTo>
                    <a:pt x="389" y="181"/>
                  </a:lnTo>
                  <a:lnTo>
                    <a:pt x="392" y="183"/>
                  </a:lnTo>
                  <a:lnTo>
                    <a:pt x="394" y="185"/>
                  </a:lnTo>
                  <a:lnTo>
                    <a:pt x="397" y="187"/>
                  </a:lnTo>
                  <a:lnTo>
                    <a:pt x="399" y="189"/>
                  </a:lnTo>
                  <a:lnTo>
                    <a:pt x="402" y="191"/>
                  </a:lnTo>
                  <a:lnTo>
                    <a:pt x="404" y="193"/>
                  </a:lnTo>
                  <a:lnTo>
                    <a:pt x="406" y="194"/>
                  </a:lnTo>
                  <a:lnTo>
                    <a:pt x="409" y="196"/>
                  </a:lnTo>
                  <a:lnTo>
                    <a:pt x="411" y="198"/>
                  </a:lnTo>
                  <a:lnTo>
                    <a:pt x="414" y="200"/>
                  </a:lnTo>
                  <a:lnTo>
                    <a:pt x="416" y="202"/>
                  </a:lnTo>
                  <a:lnTo>
                    <a:pt x="419" y="204"/>
                  </a:lnTo>
                  <a:lnTo>
                    <a:pt x="421" y="206"/>
                  </a:lnTo>
                  <a:lnTo>
                    <a:pt x="423" y="208"/>
                  </a:lnTo>
                  <a:lnTo>
                    <a:pt x="426" y="210"/>
                  </a:lnTo>
                  <a:lnTo>
                    <a:pt x="428" y="212"/>
                  </a:lnTo>
                  <a:lnTo>
                    <a:pt x="430" y="214"/>
                  </a:lnTo>
                  <a:lnTo>
                    <a:pt x="433" y="216"/>
                  </a:lnTo>
                  <a:lnTo>
                    <a:pt x="435" y="218"/>
                  </a:lnTo>
                  <a:lnTo>
                    <a:pt x="438" y="220"/>
                  </a:lnTo>
                  <a:lnTo>
                    <a:pt x="440" y="223"/>
                  </a:lnTo>
                  <a:lnTo>
                    <a:pt x="442" y="224"/>
                  </a:lnTo>
                  <a:lnTo>
                    <a:pt x="444" y="227"/>
                  </a:lnTo>
                  <a:lnTo>
                    <a:pt x="447" y="229"/>
                  </a:lnTo>
                  <a:lnTo>
                    <a:pt x="449" y="231"/>
                  </a:lnTo>
                  <a:lnTo>
                    <a:pt x="452" y="233"/>
                  </a:lnTo>
                  <a:lnTo>
                    <a:pt x="454" y="235"/>
                  </a:lnTo>
                  <a:lnTo>
                    <a:pt x="456" y="237"/>
                  </a:lnTo>
                  <a:lnTo>
                    <a:pt x="458" y="239"/>
                  </a:lnTo>
                  <a:lnTo>
                    <a:pt x="461" y="241"/>
                  </a:lnTo>
                  <a:lnTo>
                    <a:pt x="463" y="243"/>
                  </a:lnTo>
                  <a:lnTo>
                    <a:pt x="465" y="246"/>
                  </a:lnTo>
                  <a:lnTo>
                    <a:pt x="467" y="248"/>
                  </a:lnTo>
                  <a:lnTo>
                    <a:pt x="470" y="250"/>
                  </a:lnTo>
                  <a:lnTo>
                    <a:pt x="472" y="252"/>
                  </a:lnTo>
                  <a:lnTo>
                    <a:pt x="474" y="254"/>
                  </a:lnTo>
                  <a:lnTo>
                    <a:pt x="477" y="256"/>
                  </a:lnTo>
                  <a:lnTo>
                    <a:pt x="479" y="259"/>
                  </a:lnTo>
                  <a:lnTo>
                    <a:pt x="481" y="261"/>
                  </a:lnTo>
                  <a:lnTo>
                    <a:pt x="483" y="263"/>
                  </a:lnTo>
                  <a:lnTo>
                    <a:pt x="485" y="265"/>
                  </a:lnTo>
                  <a:lnTo>
                    <a:pt x="488" y="267"/>
                  </a:lnTo>
                  <a:lnTo>
                    <a:pt x="490" y="270"/>
                  </a:lnTo>
                  <a:lnTo>
                    <a:pt x="492" y="272"/>
                  </a:lnTo>
                  <a:lnTo>
                    <a:pt x="494" y="274"/>
                  </a:lnTo>
                  <a:lnTo>
                    <a:pt x="496" y="276"/>
                  </a:lnTo>
                  <a:lnTo>
                    <a:pt x="499" y="279"/>
                  </a:lnTo>
                  <a:lnTo>
                    <a:pt x="501" y="281"/>
                  </a:lnTo>
                  <a:lnTo>
                    <a:pt x="503" y="283"/>
                  </a:lnTo>
                  <a:lnTo>
                    <a:pt x="505" y="285"/>
                  </a:lnTo>
                  <a:lnTo>
                    <a:pt x="507" y="288"/>
                  </a:lnTo>
                  <a:lnTo>
                    <a:pt x="509" y="290"/>
                  </a:lnTo>
                  <a:lnTo>
                    <a:pt x="511" y="292"/>
                  </a:lnTo>
                  <a:lnTo>
                    <a:pt x="514" y="294"/>
                  </a:lnTo>
                  <a:lnTo>
                    <a:pt x="516" y="297"/>
                  </a:lnTo>
                  <a:lnTo>
                    <a:pt x="518" y="299"/>
                  </a:lnTo>
                  <a:lnTo>
                    <a:pt x="520" y="301"/>
                  </a:lnTo>
                  <a:lnTo>
                    <a:pt x="522" y="304"/>
                  </a:lnTo>
                  <a:lnTo>
                    <a:pt x="524" y="306"/>
                  </a:lnTo>
                  <a:lnTo>
                    <a:pt x="526" y="308"/>
                  </a:lnTo>
                  <a:lnTo>
                    <a:pt x="528" y="311"/>
                  </a:lnTo>
                  <a:lnTo>
                    <a:pt x="530" y="313"/>
                  </a:lnTo>
                  <a:lnTo>
                    <a:pt x="532" y="315"/>
                  </a:lnTo>
                  <a:lnTo>
                    <a:pt x="535" y="318"/>
                  </a:lnTo>
                  <a:lnTo>
                    <a:pt x="536" y="320"/>
                  </a:lnTo>
                  <a:lnTo>
                    <a:pt x="538" y="322"/>
                  </a:lnTo>
                  <a:lnTo>
                    <a:pt x="541" y="325"/>
                  </a:lnTo>
                  <a:lnTo>
                    <a:pt x="543" y="327"/>
                  </a:lnTo>
                  <a:lnTo>
                    <a:pt x="545" y="330"/>
                  </a:lnTo>
                  <a:lnTo>
                    <a:pt x="547" y="332"/>
                  </a:lnTo>
                  <a:lnTo>
                    <a:pt x="549" y="334"/>
                  </a:lnTo>
                  <a:lnTo>
                    <a:pt x="550" y="337"/>
                  </a:lnTo>
                  <a:lnTo>
                    <a:pt x="553" y="339"/>
                  </a:lnTo>
                  <a:lnTo>
                    <a:pt x="555" y="342"/>
                  </a:lnTo>
                  <a:lnTo>
                    <a:pt x="557" y="344"/>
                  </a:lnTo>
                  <a:lnTo>
                    <a:pt x="558" y="347"/>
                  </a:lnTo>
                  <a:lnTo>
                    <a:pt x="560" y="349"/>
                  </a:lnTo>
                  <a:lnTo>
                    <a:pt x="562" y="352"/>
                  </a:lnTo>
                  <a:lnTo>
                    <a:pt x="564" y="354"/>
                  </a:lnTo>
                  <a:lnTo>
                    <a:pt x="566" y="356"/>
                  </a:lnTo>
                  <a:lnTo>
                    <a:pt x="568" y="359"/>
                  </a:lnTo>
                  <a:lnTo>
                    <a:pt x="570" y="361"/>
                  </a:lnTo>
                  <a:lnTo>
                    <a:pt x="572" y="364"/>
                  </a:lnTo>
                  <a:lnTo>
                    <a:pt x="574" y="366"/>
                  </a:lnTo>
                  <a:lnTo>
                    <a:pt x="576" y="369"/>
                  </a:lnTo>
                  <a:lnTo>
                    <a:pt x="578" y="371"/>
                  </a:lnTo>
                  <a:lnTo>
                    <a:pt x="580" y="374"/>
                  </a:lnTo>
                  <a:lnTo>
                    <a:pt x="582" y="376"/>
                  </a:lnTo>
                  <a:lnTo>
                    <a:pt x="583" y="379"/>
                  </a:lnTo>
                  <a:lnTo>
                    <a:pt x="585" y="381"/>
                  </a:lnTo>
                  <a:lnTo>
                    <a:pt x="587" y="384"/>
                  </a:lnTo>
                  <a:lnTo>
                    <a:pt x="589" y="386"/>
                  </a:lnTo>
                  <a:lnTo>
                    <a:pt x="591" y="389"/>
                  </a:lnTo>
                  <a:lnTo>
                    <a:pt x="593" y="391"/>
                  </a:lnTo>
                  <a:lnTo>
                    <a:pt x="594" y="394"/>
                  </a:lnTo>
                  <a:lnTo>
                    <a:pt x="596" y="397"/>
                  </a:lnTo>
                  <a:lnTo>
                    <a:pt x="598" y="399"/>
                  </a:lnTo>
                  <a:lnTo>
                    <a:pt x="600" y="402"/>
                  </a:lnTo>
                  <a:lnTo>
                    <a:pt x="602" y="404"/>
                  </a:lnTo>
                  <a:lnTo>
                    <a:pt x="603" y="407"/>
                  </a:lnTo>
                  <a:lnTo>
                    <a:pt x="605" y="409"/>
                  </a:lnTo>
                  <a:lnTo>
                    <a:pt x="607" y="412"/>
                  </a:lnTo>
                  <a:lnTo>
                    <a:pt x="608" y="414"/>
                  </a:lnTo>
                  <a:lnTo>
                    <a:pt x="610" y="417"/>
                  </a:lnTo>
                  <a:lnTo>
                    <a:pt x="612" y="420"/>
                  </a:lnTo>
                  <a:lnTo>
                    <a:pt x="614" y="422"/>
                  </a:lnTo>
                  <a:lnTo>
                    <a:pt x="616" y="425"/>
                  </a:lnTo>
                  <a:lnTo>
                    <a:pt x="617" y="428"/>
                  </a:lnTo>
                  <a:lnTo>
                    <a:pt x="619" y="430"/>
                  </a:lnTo>
                  <a:lnTo>
                    <a:pt x="621" y="433"/>
                  </a:lnTo>
                  <a:lnTo>
                    <a:pt x="622" y="435"/>
                  </a:lnTo>
                  <a:lnTo>
                    <a:pt x="624" y="438"/>
                  </a:lnTo>
                  <a:lnTo>
                    <a:pt x="626" y="441"/>
                  </a:lnTo>
                  <a:lnTo>
                    <a:pt x="627" y="443"/>
                  </a:lnTo>
                  <a:lnTo>
                    <a:pt x="629" y="446"/>
                  </a:lnTo>
                  <a:lnTo>
                    <a:pt x="630" y="449"/>
                  </a:lnTo>
                  <a:lnTo>
                    <a:pt x="632" y="451"/>
                  </a:lnTo>
                  <a:lnTo>
                    <a:pt x="634" y="454"/>
                  </a:lnTo>
                  <a:lnTo>
                    <a:pt x="635" y="457"/>
                  </a:lnTo>
                  <a:lnTo>
                    <a:pt x="637" y="460"/>
                  </a:lnTo>
                  <a:lnTo>
                    <a:pt x="639" y="462"/>
                  </a:lnTo>
                  <a:lnTo>
                    <a:pt x="640" y="465"/>
                  </a:lnTo>
                  <a:lnTo>
                    <a:pt x="642" y="468"/>
                  </a:lnTo>
                  <a:lnTo>
                    <a:pt x="643" y="470"/>
                  </a:lnTo>
                  <a:lnTo>
                    <a:pt x="645" y="473"/>
                  </a:lnTo>
                  <a:lnTo>
                    <a:pt x="647" y="476"/>
                  </a:lnTo>
                  <a:lnTo>
                    <a:pt x="648" y="478"/>
                  </a:lnTo>
                  <a:lnTo>
                    <a:pt x="650" y="481"/>
                  </a:lnTo>
                  <a:lnTo>
                    <a:pt x="651" y="484"/>
                  </a:lnTo>
                  <a:lnTo>
                    <a:pt x="653" y="487"/>
                  </a:lnTo>
                  <a:lnTo>
                    <a:pt x="654" y="489"/>
                  </a:lnTo>
                  <a:lnTo>
                    <a:pt x="656" y="492"/>
                  </a:lnTo>
                  <a:lnTo>
                    <a:pt x="657" y="495"/>
                  </a:lnTo>
                  <a:lnTo>
                    <a:pt x="659" y="498"/>
                  </a:lnTo>
                  <a:lnTo>
                    <a:pt x="660" y="500"/>
                  </a:lnTo>
                  <a:lnTo>
                    <a:pt x="662" y="503"/>
                  </a:lnTo>
                  <a:lnTo>
                    <a:pt x="663" y="506"/>
                  </a:lnTo>
                  <a:lnTo>
                    <a:pt x="665" y="509"/>
                  </a:lnTo>
                  <a:lnTo>
                    <a:pt x="666" y="511"/>
                  </a:lnTo>
                  <a:lnTo>
                    <a:pt x="668" y="514"/>
                  </a:lnTo>
                  <a:lnTo>
                    <a:pt x="669" y="517"/>
                  </a:lnTo>
                  <a:lnTo>
                    <a:pt x="670" y="520"/>
                  </a:lnTo>
                  <a:lnTo>
                    <a:pt x="672" y="523"/>
                  </a:lnTo>
                  <a:lnTo>
                    <a:pt x="673" y="525"/>
                  </a:lnTo>
                  <a:lnTo>
                    <a:pt x="675" y="528"/>
                  </a:lnTo>
                  <a:lnTo>
                    <a:pt x="676" y="531"/>
                  </a:lnTo>
                  <a:lnTo>
                    <a:pt x="677" y="534"/>
                  </a:lnTo>
                  <a:lnTo>
                    <a:pt x="679" y="537"/>
                  </a:lnTo>
                  <a:lnTo>
                    <a:pt x="680" y="539"/>
                  </a:lnTo>
                  <a:lnTo>
                    <a:pt x="682" y="542"/>
                  </a:lnTo>
                  <a:lnTo>
                    <a:pt x="683" y="545"/>
                  </a:lnTo>
                  <a:lnTo>
                    <a:pt x="684" y="548"/>
                  </a:lnTo>
                  <a:lnTo>
                    <a:pt x="685" y="551"/>
                  </a:lnTo>
                  <a:lnTo>
                    <a:pt x="687" y="554"/>
                  </a:lnTo>
                  <a:lnTo>
                    <a:pt x="688" y="556"/>
                  </a:lnTo>
                  <a:lnTo>
                    <a:pt x="690" y="559"/>
                  </a:lnTo>
                  <a:lnTo>
                    <a:pt x="691" y="562"/>
                  </a:lnTo>
                  <a:lnTo>
                    <a:pt x="692" y="565"/>
                  </a:lnTo>
                  <a:lnTo>
                    <a:pt x="693" y="568"/>
                  </a:lnTo>
                  <a:lnTo>
                    <a:pt x="695" y="571"/>
                  </a:lnTo>
                  <a:lnTo>
                    <a:pt x="696" y="574"/>
                  </a:lnTo>
                  <a:lnTo>
                    <a:pt x="697" y="576"/>
                  </a:lnTo>
                  <a:lnTo>
                    <a:pt x="698" y="579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1"/>
            <p:cNvSpPr>
              <a:spLocks/>
            </p:cNvSpPr>
            <p:nvPr/>
          </p:nvSpPr>
          <p:spPr bwMode="auto">
            <a:xfrm>
              <a:off x="4493" y="2870"/>
              <a:ext cx="572" cy="707"/>
            </a:xfrm>
            <a:custGeom>
              <a:avLst/>
              <a:gdLst>
                <a:gd name="T0" fmla="*/ 570 w 572"/>
                <a:gd name="T1" fmla="*/ 12 h 707"/>
                <a:gd name="T2" fmla="*/ 566 w 572"/>
                <a:gd name="T3" fmla="*/ 27 h 707"/>
                <a:gd name="T4" fmla="*/ 562 w 572"/>
                <a:gd name="T5" fmla="*/ 42 h 707"/>
                <a:gd name="T6" fmla="*/ 558 w 572"/>
                <a:gd name="T7" fmla="*/ 58 h 707"/>
                <a:gd name="T8" fmla="*/ 554 w 572"/>
                <a:gd name="T9" fmla="*/ 73 h 707"/>
                <a:gd name="T10" fmla="*/ 549 w 572"/>
                <a:gd name="T11" fmla="*/ 88 h 707"/>
                <a:gd name="T12" fmla="*/ 545 w 572"/>
                <a:gd name="T13" fmla="*/ 103 h 707"/>
                <a:gd name="T14" fmla="*/ 540 w 572"/>
                <a:gd name="T15" fmla="*/ 118 h 707"/>
                <a:gd name="T16" fmla="*/ 534 w 572"/>
                <a:gd name="T17" fmla="*/ 132 h 707"/>
                <a:gd name="T18" fmla="*/ 529 w 572"/>
                <a:gd name="T19" fmla="*/ 147 h 707"/>
                <a:gd name="T20" fmla="*/ 523 w 572"/>
                <a:gd name="T21" fmla="*/ 162 h 707"/>
                <a:gd name="T22" fmla="*/ 517 w 572"/>
                <a:gd name="T23" fmla="*/ 176 h 707"/>
                <a:gd name="T24" fmla="*/ 511 w 572"/>
                <a:gd name="T25" fmla="*/ 191 h 707"/>
                <a:gd name="T26" fmla="*/ 505 w 572"/>
                <a:gd name="T27" fmla="*/ 205 h 707"/>
                <a:gd name="T28" fmla="*/ 498 w 572"/>
                <a:gd name="T29" fmla="*/ 219 h 707"/>
                <a:gd name="T30" fmla="*/ 491 w 572"/>
                <a:gd name="T31" fmla="*/ 234 h 707"/>
                <a:gd name="T32" fmla="*/ 484 w 572"/>
                <a:gd name="T33" fmla="*/ 248 h 707"/>
                <a:gd name="T34" fmla="*/ 477 w 572"/>
                <a:gd name="T35" fmla="*/ 261 h 707"/>
                <a:gd name="T36" fmla="*/ 470 w 572"/>
                <a:gd name="T37" fmla="*/ 275 h 707"/>
                <a:gd name="T38" fmla="*/ 462 w 572"/>
                <a:gd name="T39" fmla="*/ 289 h 707"/>
                <a:gd name="T40" fmla="*/ 454 w 572"/>
                <a:gd name="T41" fmla="*/ 303 h 707"/>
                <a:gd name="T42" fmla="*/ 446 w 572"/>
                <a:gd name="T43" fmla="*/ 316 h 707"/>
                <a:gd name="T44" fmla="*/ 438 w 572"/>
                <a:gd name="T45" fmla="*/ 329 h 707"/>
                <a:gd name="T46" fmla="*/ 430 w 572"/>
                <a:gd name="T47" fmla="*/ 342 h 707"/>
                <a:gd name="T48" fmla="*/ 421 w 572"/>
                <a:gd name="T49" fmla="*/ 355 h 707"/>
                <a:gd name="T50" fmla="*/ 412 w 572"/>
                <a:gd name="T51" fmla="*/ 368 h 707"/>
                <a:gd name="T52" fmla="*/ 403 w 572"/>
                <a:gd name="T53" fmla="*/ 381 h 707"/>
                <a:gd name="T54" fmla="*/ 394 w 572"/>
                <a:gd name="T55" fmla="*/ 394 h 707"/>
                <a:gd name="T56" fmla="*/ 384 w 572"/>
                <a:gd name="T57" fmla="*/ 406 h 707"/>
                <a:gd name="T58" fmla="*/ 374 w 572"/>
                <a:gd name="T59" fmla="*/ 418 h 707"/>
                <a:gd name="T60" fmla="*/ 364 w 572"/>
                <a:gd name="T61" fmla="*/ 430 h 707"/>
                <a:gd name="T62" fmla="*/ 355 w 572"/>
                <a:gd name="T63" fmla="*/ 443 h 707"/>
                <a:gd name="T64" fmla="*/ 344 w 572"/>
                <a:gd name="T65" fmla="*/ 454 h 707"/>
                <a:gd name="T66" fmla="*/ 334 w 572"/>
                <a:gd name="T67" fmla="*/ 466 h 707"/>
                <a:gd name="T68" fmla="*/ 323 w 572"/>
                <a:gd name="T69" fmla="*/ 477 h 707"/>
                <a:gd name="T70" fmla="*/ 313 w 572"/>
                <a:gd name="T71" fmla="*/ 489 h 707"/>
                <a:gd name="T72" fmla="*/ 302 w 572"/>
                <a:gd name="T73" fmla="*/ 500 h 707"/>
                <a:gd name="T74" fmla="*/ 291 w 572"/>
                <a:gd name="T75" fmla="*/ 511 h 707"/>
                <a:gd name="T76" fmla="*/ 279 w 572"/>
                <a:gd name="T77" fmla="*/ 522 h 707"/>
                <a:gd name="T78" fmla="*/ 268 w 572"/>
                <a:gd name="T79" fmla="*/ 532 h 707"/>
                <a:gd name="T80" fmla="*/ 256 w 572"/>
                <a:gd name="T81" fmla="*/ 543 h 707"/>
                <a:gd name="T82" fmla="*/ 244 w 572"/>
                <a:gd name="T83" fmla="*/ 553 h 707"/>
                <a:gd name="T84" fmla="*/ 233 w 572"/>
                <a:gd name="T85" fmla="*/ 563 h 707"/>
                <a:gd name="T86" fmla="*/ 220 w 572"/>
                <a:gd name="T87" fmla="*/ 573 h 707"/>
                <a:gd name="T88" fmla="*/ 208 w 572"/>
                <a:gd name="T89" fmla="*/ 583 h 707"/>
                <a:gd name="T90" fmla="*/ 196 w 572"/>
                <a:gd name="T91" fmla="*/ 592 h 707"/>
                <a:gd name="T92" fmla="*/ 183 w 572"/>
                <a:gd name="T93" fmla="*/ 601 h 707"/>
                <a:gd name="T94" fmla="*/ 171 w 572"/>
                <a:gd name="T95" fmla="*/ 610 h 707"/>
                <a:gd name="T96" fmla="*/ 158 w 572"/>
                <a:gd name="T97" fmla="*/ 619 h 707"/>
                <a:gd name="T98" fmla="*/ 145 w 572"/>
                <a:gd name="T99" fmla="*/ 628 h 707"/>
                <a:gd name="T100" fmla="*/ 132 w 572"/>
                <a:gd name="T101" fmla="*/ 636 h 707"/>
                <a:gd name="T102" fmla="*/ 118 w 572"/>
                <a:gd name="T103" fmla="*/ 645 h 707"/>
                <a:gd name="T104" fmla="*/ 105 w 572"/>
                <a:gd name="T105" fmla="*/ 653 h 707"/>
                <a:gd name="T106" fmla="*/ 92 w 572"/>
                <a:gd name="T107" fmla="*/ 660 h 707"/>
                <a:gd name="T108" fmla="*/ 78 w 572"/>
                <a:gd name="T109" fmla="*/ 668 h 707"/>
                <a:gd name="T110" fmla="*/ 65 w 572"/>
                <a:gd name="T111" fmla="*/ 675 h 707"/>
                <a:gd name="T112" fmla="*/ 51 w 572"/>
                <a:gd name="T113" fmla="*/ 683 h 707"/>
                <a:gd name="T114" fmla="*/ 37 w 572"/>
                <a:gd name="T115" fmla="*/ 690 h 707"/>
                <a:gd name="T116" fmla="*/ 23 w 572"/>
                <a:gd name="T117" fmla="*/ 696 h 707"/>
                <a:gd name="T118" fmla="*/ 9 w 572"/>
                <a:gd name="T119" fmla="*/ 70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2" h="707">
                  <a:moveTo>
                    <a:pt x="572" y="0"/>
                  </a:moveTo>
                  <a:lnTo>
                    <a:pt x="571" y="3"/>
                  </a:lnTo>
                  <a:lnTo>
                    <a:pt x="571" y="6"/>
                  </a:lnTo>
                  <a:lnTo>
                    <a:pt x="570" y="9"/>
                  </a:lnTo>
                  <a:lnTo>
                    <a:pt x="570" y="12"/>
                  </a:lnTo>
                  <a:lnTo>
                    <a:pt x="569" y="15"/>
                  </a:lnTo>
                  <a:lnTo>
                    <a:pt x="568" y="18"/>
                  </a:lnTo>
                  <a:lnTo>
                    <a:pt x="567" y="21"/>
                  </a:lnTo>
                  <a:lnTo>
                    <a:pt x="567" y="24"/>
                  </a:lnTo>
                  <a:lnTo>
                    <a:pt x="566" y="27"/>
                  </a:lnTo>
                  <a:lnTo>
                    <a:pt x="565" y="30"/>
                  </a:lnTo>
                  <a:lnTo>
                    <a:pt x="564" y="33"/>
                  </a:lnTo>
                  <a:lnTo>
                    <a:pt x="563" y="36"/>
                  </a:lnTo>
                  <a:lnTo>
                    <a:pt x="563" y="39"/>
                  </a:lnTo>
                  <a:lnTo>
                    <a:pt x="562" y="42"/>
                  </a:lnTo>
                  <a:lnTo>
                    <a:pt x="561" y="45"/>
                  </a:lnTo>
                  <a:lnTo>
                    <a:pt x="560" y="49"/>
                  </a:lnTo>
                  <a:lnTo>
                    <a:pt x="560" y="52"/>
                  </a:lnTo>
                  <a:lnTo>
                    <a:pt x="559" y="55"/>
                  </a:lnTo>
                  <a:lnTo>
                    <a:pt x="558" y="58"/>
                  </a:lnTo>
                  <a:lnTo>
                    <a:pt x="557" y="61"/>
                  </a:lnTo>
                  <a:lnTo>
                    <a:pt x="556" y="64"/>
                  </a:lnTo>
                  <a:lnTo>
                    <a:pt x="556" y="67"/>
                  </a:lnTo>
                  <a:lnTo>
                    <a:pt x="555" y="70"/>
                  </a:lnTo>
                  <a:lnTo>
                    <a:pt x="554" y="73"/>
                  </a:lnTo>
                  <a:lnTo>
                    <a:pt x="553" y="76"/>
                  </a:lnTo>
                  <a:lnTo>
                    <a:pt x="552" y="79"/>
                  </a:lnTo>
                  <a:lnTo>
                    <a:pt x="551" y="82"/>
                  </a:lnTo>
                  <a:lnTo>
                    <a:pt x="550" y="85"/>
                  </a:lnTo>
                  <a:lnTo>
                    <a:pt x="549" y="88"/>
                  </a:lnTo>
                  <a:lnTo>
                    <a:pt x="548" y="91"/>
                  </a:lnTo>
                  <a:lnTo>
                    <a:pt x="547" y="94"/>
                  </a:lnTo>
                  <a:lnTo>
                    <a:pt x="546" y="97"/>
                  </a:lnTo>
                  <a:lnTo>
                    <a:pt x="545" y="100"/>
                  </a:lnTo>
                  <a:lnTo>
                    <a:pt x="545" y="103"/>
                  </a:lnTo>
                  <a:lnTo>
                    <a:pt x="543" y="106"/>
                  </a:lnTo>
                  <a:lnTo>
                    <a:pt x="543" y="109"/>
                  </a:lnTo>
                  <a:lnTo>
                    <a:pt x="542" y="112"/>
                  </a:lnTo>
                  <a:lnTo>
                    <a:pt x="540" y="115"/>
                  </a:lnTo>
                  <a:lnTo>
                    <a:pt x="540" y="118"/>
                  </a:lnTo>
                  <a:lnTo>
                    <a:pt x="538" y="121"/>
                  </a:lnTo>
                  <a:lnTo>
                    <a:pt x="537" y="124"/>
                  </a:lnTo>
                  <a:lnTo>
                    <a:pt x="536" y="127"/>
                  </a:lnTo>
                  <a:lnTo>
                    <a:pt x="535" y="130"/>
                  </a:lnTo>
                  <a:lnTo>
                    <a:pt x="534" y="132"/>
                  </a:lnTo>
                  <a:lnTo>
                    <a:pt x="533" y="135"/>
                  </a:lnTo>
                  <a:lnTo>
                    <a:pt x="532" y="138"/>
                  </a:lnTo>
                  <a:lnTo>
                    <a:pt x="531" y="141"/>
                  </a:lnTo>
                  <a:lnTo>
                    <a:pt x="530" y="144"/>
                  </a:lnTo>
                  <a:lnTo>
                    <a:pt x="529" y="147"/>
                  </a:lnTo>
                  <a:lnTo>
                    <a:pt x="528" y="150"/>
                  </a:lnTo>
                  <a:lnTo>
                    <a:pt x="527" y="153"/>
                  </a:lnTo>
                  <a:lnTo>
                    <a:pt x="526" y="156"/>
                  </a:lnTo>
                  <a:lnTo>
                    <a:pt x="524" y="159"/>
                  </a:lnTo>
                  <a:lnTo>
                    <a:pt x="523" y="162"/>
                  </a:lnTo>
                  <a:lnTo>
                    <a:pt x="522" y="165"/>
                  </a:lnTo>
                  <a:lnTo>
                    <a:pt x="521" y="168"/>
                  </a:lnTo>
                  <a:lnTo>
                    <a:pt x="520" y="171"/>
                  </a:lnTo>
                  <a:lnTo>
                    <a:pt x="518" y="173"/>
                  </a:lnTo>
                  <a:lnTo>
                    <a:pt x="517" y="176"/>
                  </a:lnTo>
                  <a:lnTo>
                    <a:pt x="516" y="179"/>
                  </a:lnTo>
                  <a:lnTo>
                    <a:pt x="515" y="182"/>
                  </a:lnTo>
                  <a:lnTo>
                    <a:pt x="514" y="185"/>
                  </a:lnTo>
                  <a:lnTo>
                    <a:pt x="512" y="188"/>
                  </a:lnTo>
                  <a:lnTo>
                    <a:pt x="511" y="191"/>
                  </a:lnTo>
                  <a:lnTo>
                    <a:pt x="510" y="194"/>
                  </a:lnTo>
                  <a:lnTo>
                    <a:pt x="509" y="196"/>
                  </a:lnTo>
                  <a:lnTo>
                    <a:pt x="507" y="199"/>
                  </a:lnTo>
                  <a:lnTo>
                    <a:pt x="506" y="202"/>
                  </a:lnTo>
                  <a:lnTo>
                    <a:pt x="505" y="205"/>
                  </a:lnTo>
                  <a:lnTo>
                    <a:pt x="504" y="208"/>
                  </a:lnTo>
                  <a:lnTo>
                    <a:pt x="502" y="211"/>
                  </a:lnTo>
                  <a:lnTo>
                    <a:pt x="501" y="214"/>
                  </a:lnTo>
                  <a:lnTo>
                    <a:pt x="499" y="217"/>
                  </a:lnTo>
                  <a:lnTo>
                    <a:pt x="498" y="219"/>
                  </a:lnTo>
                  <a:lnTo>
                    <a:pt x="497" y="222"/>
                  </a:lnTo>
                  <a:lnTo>
                    <a:pt x="496" y="225"/>
                  </a:lnTo>
                  <a:lnTo>
                    <a:pt x="494" y="228"/>
                  </a:lnTo>
                  <a:lnTo>
                    <a:pt x="493" y="231"/>
                  </a:lnTo>
                  <a:lnTo>
                    <a:pt x="491" y="234"/>
                  </a:lnTo>
                  <a:lnTo>
                    <a:pt x="490" y="236"/>
                  </a:lnTo>
                  <a:lnTo>
                    <a:pt x="489" y="239"/>
                  </a:lnTo>
                  <a:lnTo>
                    <a:pt x="487" y="242"/>
                  </a:lnTo>
                  <a:lnTo>
                    <a:pt x="486" y="245"/>
                  </a:lnTo>
                  <a:lnTo>
                    <a:pt x="484" y="248"/>
                  </a:lnTo>
                  <a:lnTo>
                    <a:pt x="483" y="250"/>
                  </a:lnTo>
                  <a:lnTo>
                    <a:pt x="482" y="253"/>
                  </a:lnTo>
                  <a:lnTo>
                    <a:pt x="480" y="256"/>
                  </a:lnTo>
                  <a:lnTo>
                    <a:pt x="479" y="259"/>
                  </a:lnTo>
                  <a:lnTo>
                    <a:pt x="477" y="261"/>
                  </a:lnTo>
                  <a:lnTo>
                    <a:pt x="476" y="264"/>
                  </a:lnTo>
                  <a:lnTo>
                    <a:pt x="474" y="267"/>
                  </a:lnTo>
                  <a:lnTo>
                    <a:pt x="473" y="270"/>
                  </a:lnTo>
                  <a:lnTo>
                    <a:pt x="471" y="273"/>
                  </a:lnTo>
                  <a:lnTo>
                    <a:pt x="470" y="275"/>
                  </a:lnTo>
                  <a:lnTo>
                    <a:pt x="468" y="278"/>
                  </a:lnTo>
                  <a:lnTo>
                    <a:pt x="467" y="281"/>
                  </a:lnTo>
                  <a:lnTo>
                    <a:pt x="465" y="283"/>
                  </a:lnTo>
                  <a:lnTo>
                    <a:pt x="464" y="286"/>
                  </a:lnTo>
                  <a:lnTo>
                    <a:pt x="462" y="289"/>
                  </a:lnTo>
                  <a:lnTo>
                    <a:pt x="461" y="292"/>
                  </a:lnTo>
                  <a:lnTo>
                    <a:pt x="459" y="294"/>
                  </a:lnTo>
                  <a:lnTo>
                    <a:pt x="457" y="297"/>
                  </a:lnTo>
                  <a:lnTo>
                    <a:pt x="456" y="300"/>
                  </a:lnTo>
                  <a:lnTo>
                    <a:pt x="454" y="303"/>
                  </a:lnTo>
                  <a:lnTo>
                    <a:pt x="453" y="305"/>
                  </a:lnTo>
                  <a:lnTo>
                    <a:pt x="451" y="308"/>
                  </a:lnTo>
                  <a:lnTo>
                    <a:pt x="449" y="311"/>
                  </a:lnTo>
                  <a:lnTo>
                    <a:pt x="448" y="313"/>
                  </a:lnTo>
                  <a:lnTo>
                    <a:pt x="446" y="316"/>
                  </a:lnTo>
                  <a:lnTo>
                    <a:pt x="444" y="319"/>
                  </a:lnTo>
                  <a:lnTo>
                    <a:pt x="443" y="321"/>
                  </a:lnTo>
                  <a:lnTo>
                    <a:pt x="441" y="324"/>
                  </a:lnTo>
                  <a:lnTo>
                    <a:pt x="440" y="327"/>
                  </a:lnTo>
                  <a:lnTo>
                    <a:pt x="438" y="329"/>
                  </a:lnTo>
                  <a:lnTo>
                    <a:pt x="436" y="332"/>
                  </a:lnTo>
                  <a:lnTo>
                    <a:pt x="435" y="335"/>
                  </a:lnTo>
                  <a:lnTo>
                    <a:pt x="433" y="337"/>
                  </a:lnTo>
                  <a:lnTo>
                    <a:pt x="431" y="340"/>
                  </a:lnTo>
                  <a:lnTo>
                    <a:pt x="430" y="342"/>
                  </a:lnTo>
                  <a:lnTo>
                    <a:pt x="428" y="345"/>
                  </a:lnTo>
                  <a:lnTo>
                    <a:pt x="426" y="348"/>
                  </a:lnTo>
                  <a:lnTo>
                    <a:pt x="424" y="350"/>
                  </a:lnTo>
                  <a:lnTo>
                    <a:pt x="422" y="353"/>
                  </a:lnTo>
                  <a:lnTo>
                    <a:pt x="421" y="355"/>
                  </a:lnTo>
                  <a:lnTo>
                    <a:pt x="419" y="358"/>
                  </a:lnTo>
                  <a:lnTo>
                    <a:pt x="417" y="361"/>
                  </a:lnTo>
                  <a:lnTo>
                    <a:pt x="416" y="363"/>
                  </a:lnTo>
                  <a:lnTo>
                    <a:pt x="414" y="366"/>
                  </a:lnTo>
                  <a:lnTo>
                    <a:pt x="412" y="368"/>
                  </a:lnTo>
                  <a:lnTo>
                    <a:pt x="410" y="371"/>
                  </a:lnTo>
                  <a:lnTo>
                    <a:pt x="408" y="373"/>
                  </a:lnTo>
                  <a:lnTo>
                    <a:pt x="407" y="376"/>
                  </a:lnTo>
                  <a:lnTo>
                    <a:pt x="405" y="379"/>
                  </a:lnTo>
                  <a:lnTo>
                    <a:pt x="403" y="381"/>
                  </a:lnTo>
                  <a:lnTo>
                    <a:pt x="401" y="383"/>
                  </a:lnTo>
                  <a:lnTo>
                    <a:pt x="399" y="386"/>
                  </a:lnTo>
                  <a:lnTo>
                    <a:pt x="397" y="389"/>
                  </a:lnTo>
                  <a:lnTo>
                    <a:pt x="396" y="391"/>
                  </a:lnTo>
                  <a:lnTo>
                    <a:pt x="394" y="394"/>
                  </a:lnTo>
                  <a:lnTo>
                    <a:pt x="392" y="396"/>
                  </a:lnTo>
                  <a:lnTo>
                    <a:pt x="390" y="399"/>
                  </a:lnTo>
                  <a:lnTo>
                    <a:pt x="388" y="401"/>
                  </a:lnTo>
                  <a:lnTo>
                    <a:pt x="386" y="404"/>
                  </a:lnTo>
                  <a:lnTo>
                    <a:pt x="384" y="406"/>
                  </a:lnTo>
                  <a:lnTo>
                    <a:pt x="382" y="408"/>
                  </a:lnTo>
                  <a:lnTo>
                    <a:pt x="380" y="411"/>
                  </a:lnTo>
                  <a:lnTo>
                    <a:pt x="378" y="413"/>
                  </a:lnTo>
                  <a:lnTo>
                    <a:pt x="376" y="416"/>
                  </a:lnTo>
                  <a:lnTo>
                    <a:pt x="374" y="418"/>
                  </a:lnTo>
                  <a:lnTo>
                    <a:pt x="372" y="421"/>
                  </a:lnTo>
                  <a:lnTo>
                    <a:pt x="371" y="423"/>
                  </a:lnTo>
                  <a:lnTo>
                    <a:pt x="369" y="426"/>
                  </a:lnTo>
                  <a:lnTo>
                    <a:pt x="367" y="428"/>
                  </a:lnTo>
                  <a:lnTo>
                    <a:pt x="364" y="430"/>
                  </a:lnTo>
                  <a:lnTo>
                    <a:pt x="363" y="433"/>
                  </a:lnTo>
                  <a:lnTo>
                    <a:pt x="361" y="435"/>
                  </a:lnTo>
                  <a:lnTo>
                    <a:pt x="359" y="438"/>
                  </a:lnTo>
                  <a:lnTo>
                    <a:pt x="357" y="440"/>
                  </a:lnTo>
                  <a:lnTo>
                    <a:pt x="355" y="443"/>
                  </a:lnTo>
                  <a:lnTo>
                    <a:pt x="352" y="445"/>
                  </a:lnTo>
                  <a:lnTo>
                    <a:pt x="350" y="447"/>
                  </a:lnTo>
                  <a:lnTo>
                    <a:pt x="349" y="449"/>
                  </a:lnTo>
                  <a:lnTo>
                    <a:pt x="346" y="452"/>
                  </a:lnTo>
                  <a:lnTo>
                    <a:pt x="344" y="454"/>
                  </a:lnTo>
                  <a:lnTo>
                    <a:pt x="342" y="457"/>
                  </a:lnTo>
                  <a:lnTo>
                    <a:pt x="340" y="459"/>
                  </a:lnTo>
                  <a:lnTo>
                    <a:pt x="338" y="461"/>
                  </a:lnTo>
                  <a:lnTo>
                    <a:pt x="336" y="464"/>
                  </a:lnTo>
                  <a:lnTo>
                    <a:pt x="334" y="466"/>
                  </a:lnTo>
                  <a:lnTo>
                    <a:pt x="332" y="468"/>
                  </a:lnTo>
                  <a:lnTo>
                    <a:pt x="330" y="471"/>
                  </a:lnTo>
                  <a:lnTo>
                    <a:pt x="328" y="473"/>
                  </a:lnTo>
                  <a:lnTo>
                    <a:pt x="325" y="475"/>
                  </a:lnTo>
                  <a:lnTo>
                    <a:pt x="323" y="477"/>
                  </a:lnTo>
                  <a:lnTo>
                    <a:pt x="321" y="480"/>
                  </a:lnTo>
                  <a:lnTo>
                    <a:pt x="319" y="482"/>
                  </a:lnTo>
                  <a:lnTo>
                    <a:pt x="317" y="484"/>
                  </a:lnTo>
                  <a:lnTo>
                    <a:pt x="315" y="487"/>
                  </a:lnTo>
                  <a:lnTo>
                    <a:pt x="313" y="489"/>
                  </a:lnTo>
                  <a:lnTo>
                    <a:pt x="310" y="491"/>
                  </a:lnTo>
                  <a:lnTo>
                    <a:pt x="308" y="493"/>
                  </a:lnTo>
                  <a:lnTo>
                    <a:pt x="306" y="495"/>
                  </a:lnTo>
                  <a:lnTo>
                    <a:pt x="304" y="498"/>
                  </a:lnTo>
                  <a:lnTo>
                    <a:pt x="302" y="500"/>
                  </a:lnTo>
                  <a:lnTo>
                    <a:pt x="299" y="502"/>
                  </a:lnTo>
                  <a:lnTo>
                    <a:pt x="297" y="504"/>
                  </a:lnTo>
                  <a:lnTo>
                    <a:pt x="295" y="506"/>
                  </a:lnTo>
                  <a:lnTo>
                    <a:pt x="293" y="509"/>
                  </a:lnTo>
                  <a:lnTo>
                    <a:pt x="291" y="511"/>
                  </a:lnTo>
                  <a:lnTo>
                    <a:pt x="288" y="513"/>
                  </a:lnTo>
                  <a:lnTo>
                    <a:pt x="286" y="515"/>
                  </a:lnTo>
                  <a:lnTo>
                    <a:pt x="284" y="517"/>
                  </a:lnTo>
                  <a:lnTo>
                    <a:pt x="281" y="520"/>
                  </a:lnTo>
                  <a:lnTo>
                    <a:pt x="279" y="522"/>
                  </a:lnTo>
                  <a:lnTo>
                    <a:pt x="277" y="524"/>
                  </a:lnTo>
                  <a:lnTo>
                    <a:pt x="275" y="526"/>
                  </a:lnTo>
                  <a:lnTo>
                    <a:pt x="272" y="528"/>
                  </a:lnTo>
                  <a:lnTo>
                    <a:pt x="270" y="530"/>
                  </a:lnTo>
                  <a:lnTo>
                    <a:pt x="268" y="532"/>
                  </a:lnTo>
                  <a:lnTo>
                    <a:pt x="266" y="534"/>
                  </a:lnTo>
                  <a:lnTo>
                    <a:pt x="263" y="536"/>
                  </a:lnTo>
                  <a:lnTo>
                    <a:pt x="261" y="539"/>
                  </a:lnTo>
                  <a:lnTo>
                    <a:pt x="258" y="541"/>
                  </a:lnTo>
                  <a:lnTo>
                    <a:pt x="256" y="543"/>
                  </a:lnTo>
                  <a:lnTo>
                    <a:pt x="254" y="545"/>
                  </a:lnTo>
                  <a:lnTo>
                    <a:pt x="252" y="547"/>
                  </a:lnTo>
                  <a:lnTo>
                    <a:pt x="249" y="549"/>
                  </a:lnTo>
                  <a:lnTo>
                    <a:pt x="247" y="551"/>
                  </a:lnTo>
                  <a:lnTo>
                    <a:pt x="244" y="553"/>
                  </a:lnTo>
                  <a:lnTo>
                    <a:pt x="242" y="555"/>
                  </a:lnTo>
                  <a:lnTo>
                    <a:pt x="240" y="557"/>
                  </a:lnTo>
                  <a:lnTo>
                    <a:pt x="237" y="559"/>
                  </a:lnTo>
                  <a:lnTo>
                    <a:pt x="235" y="561"/>
                  </a:lnTo>
                  <a:lnTo>
                    <a:pt x="233" y="563"/>
                  </a:lnTo>
                  <a:lnTo>
                    <a:pt x="230" y="565"/>
                  </a:lnTo>
                  <a:lnTo>
                    <a:pt x="228" y="567"/>
                  </a:lnTo>
                  <a:lnTo>
                    <a:pt x="225" y="569"/>
                  </a:lnTo>
                  <a:lnTo>
                    <a:pt x="223" y="571"/>
                  </a:lnTo>
                  <a:lnTo>
                    <a:pt x="220" y="573"/>
                  </a:lnTo>
                  <a:lnTo>
                    <a:pt x="218" y="575"/>
                  </a:lnTo>
                  <a:lnTo>
                    <a:pt x="216" y="577"/>
                  </a:lnTo>
                  <a:lnTo>
                    <a:pt x="213" y="579"/>
                  </a:lnTo>
                  <a:lnTo>
                    <a:pt x="211" y="581"/>
                  </a:lnTo>
                  <a:lnTo>
                    <a:pt x="208" y="583"/>
                  </a:lnTo>
                  <a:lnTo>
                    <a:pt x="206" y="584"/>
                  </a:lnTo>
                  <a:lnTo>
                    <a:pt x="203" y="586"/>
                  </a:lnTo>
                  <a:lnTo>
                    <a:pt x="201" y="588"/>
                  </a:lnTo>
                  <a:lnTo>
                    <a:pt x="198" y="590"/>
                  </a:lnTo>
                  <a:lnTo>
                    <a:pt x="196" y="592"/>
                  </a:lnTo>
                  <a:lnTo>
                    <a:pt x="193" y="594"/>
                  </a:lnTo>
                  <a:lnTo>
                    <a:pt x="191" y="596"/>
                  </a:lnTo>
                  <a:lnTo>
                    <a:pt x="188" y="598"/>
                  </a:lnTo>
                  <a:lnTo>
                    <a:pt x="186" y="599"/>
                  </a:lnTo>
                  <a:lnTo>
                    <a:pt x="183" y="601"/>
                  </a:lnTo>
                  <a:lnTo>
                    <a:pt x="181" y="603"/>
                  </a:lnTo>
                  <a:lnTo>
                    <a:pt x="178" y="605"/>
                  </a:lnTo>
                  <a:lnTo>
                    <a:pt x="176" y="607"/>
                  </a:lnTo>
                  <a:lnTo>
                    <a:pt x="173" y="609"/>
                  </a:lnTo>
                  <a:lnTo>
                    <a:pt x="171" y="610"/>
                  </a:lnTo>
                  <a:lnTo>
                    <a:pt x="168" y="612"/>
                  </a:lnTo>
                  <a:lnTo>
                    <a:pt x="165" y="614"/>
                  </a:lnTo>
                  <a:lnTo>
                    <a:pt x="163" y="616"/>
                  </a:lnTo>
                  <a:lnTo>
                    <a:pt x="160" y="617"/>
                  </a:lnTo>
                  <a:lnTo>
                    <a:pt x="158" y="619"/>
                  </a:lnTo>
                  <a:lnTo>
                    <a:pt x="155" y="621"/>
                  </a:lnTo>
                  <a:lnTo>
                    <a:pt x="153" y="623"/>
                  </a:lnTo>
                  <a:lnTo>
                    <a:pt x="150" y="624"/>
                  </a:lnTo>
                  <a:lnTo>
                    <a:pt x="147" y="626"/>
                  </a:lnTo>
                  <a:lnTo>
                    <a:pt x="145" y="628"/>
                  </a:lnTo>
                  <a:lnTo>
                    <a:pt x="142" y="630"/>
                  </a:lnTo>
                  <a:lnTo>
                    <a:pt x="140" y="631"/>
                  </a:lnTo>
                  <a:lnTo>
                    <a:pt x="137" y="633"/>
                  </a:lnTo>
                  <a:lnTo>
                    <a:pt x="134" y="635"/>
                  </a:lnTo>
                  <a:lnTo>
                    <a:pt x="132" y="636"/>
                  </a:lnTo>
                  <a:lnTo>
                    <a:pt x="129" y="638"/>
                  </a:lnTo>
                  <a:lnTo>
                    <a:pt x="126" y="640"/>
                  </a:lnTo>
                  <a:lnTo>
                    <a:pt x="124" y="641"/>
                  </a:lnTo>
                  <a:lnTo>
                    <a:pt x="121" y="643"/>
                  </a:lnTo>
                  <a:lnTo>
                    <a:pt x="118" y="645"/>
                  </a:lnTo>
                  <a:lnTo>
                    <a:pt x="116" y="646"/>
                  </a:lnTo>
                  <a:lnTo>
                    <a:pt x="113" y="648"/>
                  </a:lnTo>
                  <a:lnTo>
                    <a:pt x="111" y="649"/>
                  </a:lnTo>
                  <a:lnTo>
                    <a:pt x="108" y="651"/>
                  </a:lnTo>
                  <a:lnTo>
                    <a:pt x="105" y="653"/>
                  </a:lnTo>
                  <a:lnTo>
                    <a:pt x="103" y="654"/>
                  </a:lnTo>
                  <a:lnTo>
                    <a:pt x="100" y="656"/>
                  </a:lnTo>
                  <a:lnTo>
                    <a:pt x="97" y="657"/>
                  </a:lnTo>
                  <a:lnTo>
                    <a:pt x="95" y="659"/>
                  </a:lnTo>
                  <a:lnTo>
                    <a:pt x="92" y="660"/>
                  </a:lnTo>
                  <a:lnTo>
                    <a:pt x="89" y="662"/>
                  </a:lnTo>
                  <a:lnTo>
                    <a:pt x="86" y="664"/>
                  </a:lnTo>
                  <a:lnTo>
                    <a:pt x="84" y="665"/>
                  </a:lnTo>
                  <a:lnTo>
                    <a:pt x="81" y="667"/>
                  </a:lnTo>
                  <a:lnTo>
                    <a:pt x="78" y="668"/>
                  </a:lnTo>
                  <a:lnTo>
                    <a:pt x="76" y="670"/>
                  </a:lnTo>
                  <a:lnTo>
                    <a:pt x="73" y="671"/>
                  </a:lnTo>
                  <a:lnTo>
                    <a:pt x="70" y="672"/>
                  </a:lnTo>
                  <a:lnTo>
                    <a:pt x="67" y="674"/>
                  </a:lnTo>
                  <a:lnTo>
                    <a:pt x="65" y="675"/>
                  </a:lnTo>
                  <a:lnTo>
                    <a:pt x="62" y="677"/>
                  </a:lnTo>
                  <a:lnTo>
                    <a:pt x="59" y="679"/>
                  </a:lnTo>
                  <a:lnTo>
                    <a:pt x="56" y="680"/>
                  </a:lnTo>
                  <a:lnTo>
                    <a:pt x="54" y="681"/>
                  </a:lnTo>
                  <a:lnTo>
                    <a:pt x="51" y="683"/>
                  </a:lnTo>
                  <a:lnTo>
                    <a:pt x="48" y="684"/>
                  </a:lnTo>
                  <a:lnTo>
                    <a:pt x="45" y="685"/>
                  </a:lnTo>
                  <a:lnTo>
                    <a:pt x="42" y="687"/>
                  </a:lnTo>
                  <a:lnTo>
                    <a:pt x="40" y="688"/>
                  </a:lnTo>
                  <a:lnTo>
                    <a:pt x="37" y="690"/>
                  </a:lnTo>
                  <a:lnTo>
                    <a:pt x="34" y="691"/>
                  </a:lnTo>
                  <a:lnTo>
                    <a:pt x="31" y="692"/>
                  </a:lnTo>
                  <a:lnTo>
                    <a:pt x="28" y="694"/>
                  </a:lnTo>
                  <a:lnTo>
                    <a:pt x="26" y="695"/>
                  </a:lnTo>
                  <a:lnTo>
                    <a:pt x="23" y="696"/>
                  </a:lnTo>
                  <a:lnTo>
                    <a:pt x="20" y="698"/>
                  </a:lnTo>
                  <a:lnTo>
                    <a:pt x="17" y="699"/>
                  </a:lnTo>
                  <a:lnTo>
                    <a:pt x="14" y="700"/>
                  </a:lnTo>
                  <a:lnTo>
                    <a:pt x="12" y="702"/>
                  </a:lnTo>
                  <a:lnTo>
                    <a:pt x="9" y="703"/>
                  </a:lnTo>
                  <a:lnTo>
                    <a:pt x="6" y="704"/>
                  </a:lnTo>
                  <a:lnTo>
                    <a:pt x="3" y="705"/>
                  </a:lnTo>
                  <a:lnTo>
                    <a:pt x="0" y="707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3193" y="3058"/>
              <a:ext cx="699" cy="579"/>
            </a:xfrm>
            <a:custGeom>
              <a:avLst/>
              <a:gdLst>
                <a:gd name="T0" fmla="*/ 687 w 699"/>
                <a:gd name="T1" fmla="*/ 577 h 579"/>
                <a:gd name="T2" fmla="*/ 671 w 699"/>
                <a:gd name="T3" fmla="*/ 573 h 579"/>
                <a:gd name="T4" fmla="*/ 656 w 699"/>
                <a:gd name="T5" fmla="*/ 569 h 579"/>
                <a:gd name="T6" fmla="*/ 641 w 699"/>
                <a:gd name="T7" fmla="*/ 565 h 579"/>
                <a:gd name="T8" fmla="*/ 626 w 699"/>
                <a:gd name="T9" fmla="*/ 561 h 579"/>
                <a:gd name="T10" fmla="*/ 611 w 699"/>
                <a:gd name="T11" fmla="*/ 556 h 579"/>
                <a:gd name="T12" fmla="*/ 597 w 699"/>
                <a:gd name="T13" fmla="*/ 551 h 579"/>
                <a:gd name="T14" fmla="*/ 582 w 699"/>
                <a:gd name="T15" fmla="*/ 546 h 579"/>
                <a:gd name="T16" fmla="*/ 568 w 699"/>
                <a:gd name="T17" fmla="*/ 541 h 579"/>
                <a:gd name="T18" fmla="*/ 553 w 699"/>
                <a:gd name="T19" fmla="*/ 535 h 579"/>
                <a:gd name="T20" fmla="*/ 538 w 699"/>
                <a:gd name="T21" fmla="*/ 530 h 579"/>
                <a:gd name="T22" fmla="*/ 524 w 699"/>
                <a:gd name="T23" fmla="*/ 524 h 579"/>
                <a:gd name="T24" fmla="*/ 510 w 699"/>
                <a:gd name="T25" fmla="*/ 517 h 579"/>
                <a:gd name="T26" fmla="*/ 496 w 699"/>
                <a:gd name="T27" fmla="*/ 511 h 579"/>
                <a:gd name="T28" fmla="*/ 482 w 699"/>
                <a:gd name="T29" fmla="*/ 504 h 579"/>
                <a:gd name="T30" fmla="*/ 468 w 699"/>
                <a:gd name="T31" fmla="*/ 497 h 579"/>
                <a:gd name="T32" fmla="*/ 454 w 699"/>
                <a:gd name="T33" fmla="*/ 491 h 579"/>
                <a:gd name="T34" fmla="*/ 440 w 699"/>
                <a:gd name="T35" fmla="*/ 483 h 579"/>
                <a:gd name="T36" fmla="*/ 426 w 699"/>
                <a:gd name="T37" fmla="*/ 476 h 579"/>
                <a:gd name="T38" fmla="*/ 413 w 699"/>
                <a:gd name="T39" fmla="*/ 468 h 579"/>
                <a:gd name="T40" fmla="*/ 400 w 699"/>
                <a:gd name="T41" fmla="*/ 460 h 579"/>
                <a:gd name="T42" fmla="*/ 386 w 699"/>
                <a:gd name="T43" fmla="*/ 452 h 579"/>
                <a:gd name="T44" fmla="*/ 373 w 699"/>
                <a:gd name="T45" fmla="*/ 443 h 579"/>
                <a:gd name="T46" fmla="*/ 360 w 699"/>
                <a:gd name="T47" fmla="*/ 435 h 579"/>
                <a:gd name="T48" fmla="*/ 347 w 699"/>
                <a:gd name="T49" fmla="*/ 426 h 579"/>
                <a:gd name="T50" fmla="*/ 335 w 699"/>
                <a:gd name="T51" fmla="*/ 417 h 579"/>
                <a:gd name="T52" fmla="*/ 322 w 699"/>
                <a:gd name="T53" fmla="*/ 408 h 579"/>
                <a:gd name="T54" fmla="*/ 310 w 699"/>
                <a:gd name="T55" fmla="*/ 398 h 579"/>
                <a:gd name="T56" fmla="*/ 297 w 699"/>
                <a:gd name="T57" fmla="*/ 389 h 579"/>
                <a:gd name="T58" fmla="*/ 285 w 699"/>
                <a:gd name="T59" fmla="*/ 379 h 579"/>
                <a:gd name="T60" fmla="*/ 273 w 699"/>
                <a:gd name="T61" fmla="*/ 369 h 579"/>
                <a:gd name="T62" fmla="*/ 261 w 699"/>
                <a:gd name="T63" fmla="*/ 359 h 579"/>
                <a:gd name="T64" fmla="*/ 250 w 699"/>
                <a:gd name="T65" fmla="*/ 348 h 579"/>
                <a:gd name="T66" fmla="*/ 238 w 699"/>
                <a:gd name="T67" fmla="*/ 338 h 579"/>
                <a:gd name="T68" fmla="*/ 227 w 699"/>
                <a:gd name="T69" fmla="*/ 327 h 579"/>
                <a:gd name="T70" fmla="*/ 216 w 699"/>
                <a:gd name="T71" fmla="*/ 316 h 579"/>
                <a:gd name="T72" fmla="*/ 205 w 699"/>
                <a:gd name="T73" fmla="*/ 305 h 579"/>
                <a:gd name="T74" fmla="*/ 194 w 699"/>
                <a:gd name="T75" fmla="*/ 294 h 579"/>
                <a:gd name="T76" fmla="*/ 183 w 699"/>
                <a:gd name="T77" fmla="*/ 283 h 579"/>
                <a:gd name="T78" fmla="*/ 173 w 699"/>
                <a:gd name="T79" fmla="*/ 271 h 579"/>
                <a:gd name="T80" fmla="*/ 162 w 699"/>
                <a:gd name="T81" fmla="*/ 259 h 579"/>
                <a:gd name="T82" fmla="*/ 152 w 699"/>
                <a:gd name="T83" fmla="*/ 247 h 579"/>
                <a:gd name="T84" fmla="*/ 142 w 699"/>
                <a:gd name="T85" fmla="*/ 235 h 579"/>
                <a:gd name="T86" fmla="*/ 133 w 699"/>
                <a:gd name="T87" fmla="*/ 223 h 579"/>
                <a:gd name="T88" fmla="*/ 123 w 699"/>
                <a:gd name="T89" fmla="*/ 211 h 579"/>
                <a:gd name="T90" fmla="*/ 114 w 699"/>
                <a:gd name="T91" fmla="*/ 198 h 579"/>
                <a:gd name="T92" fmla="*/ 105 w 699"/>
                <a:gd name="T93" fmla="*/ 185 h 579"/>
                <a:gd name="T94" fmla="*/ 96 w 699"/>
                <a:gd name="T95" fmla="*/ 173 h 579"/>
                <a:gd name="T96" fmla="*/ 87 w 699"/>
                <a:gd name="T97" fmla="*/ 160 h 579"/>
                <a:gd name="T98" fmla="*/ 78 w 699"/>
                <a:gd name="T99" fmla="*/ 147 h 579"/>
                <a:gd name="T100" fmla="*/ 70 w 699"/>
                <a:gd name="T101" fmla="*/ 133 h 579"/>
                <a:gd name="T102" fmla="*/ 62 w 699"/>
                <a:gd name="T103" fmla="*/ 120 h 579"/>
                <a:gd name="T104" fmla="*/ 54 w 699"/>
                <a:gd name="T105" fmla="*/ 106 h 579"/>
                <a:gd name="T106" fmla="*/ 46 w 699"/>
                <a:gd name="T107" fmla="*/ 93 h 579"/>
                <a:gd name="T108" fmla="*/ 39 w 699"/>
                <a:gd name="T109" fmla="*/ 79 h 579"/>
                <a:gd name="T110" fmla="*/ 31 w 699"/>
                <a:gd name="T111" fmla="*/ 65 h 579"/>
                <a:gd name="T112" fmla="*/ 24 w 699"/>
                <a:gd name="T113" fmla="*/ 51 h 579"/>
                <a:gd name="T114" fmla="*/ 17 w 699"/>
                <a:gd name="T115" fmla="*/ 37 h 579"/>
                <a:gd name="T116" fmla="*/ 11 w 699"/>
                <a:gd name="T117" fmla="*/ 23 h 579"/>
                <a:gd name="T118" fmla="*/ 4 w 699"/>
                <a:gd name="T119" fmla="*/ 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9" h="579">
                  <a:moveTo>
                    <a:pt x="699" y="579"/>
                  </a:moveTo>
                  <a:lnTo>
                    <a:pt x="696" y="579"/>
                  </a:lnTo>
                  <a:lnTo>
                    <a:pt x="693" y="578"/>
                  </a:lnTo>
                  <a:lnTo>
                    <a:pt x="690" y="577"/>
                  </a:lnTo>
                  <a:lnTo>
                    <a:pt x="687" y="577"/>
                  </a:lnTo>
                  <a:lnTo>
                    <a:pt x="683" y="576"/>
                  </a:lnTo>
                  <a:lnTo>
                    <a:pt x="680" y="575"/>
                  </a:lnTo>
                  <a:lnTo>
                    <a:pt x="677" y="574"/>
                  </a:lnTo>
                  <a:lnTo>
                    <a:pt x="674" y="574"/>
                  </a:lnTo>
                  <a:lnTo>
                    <a:pt x="671" y="573"/>
                  </a:lnTo>
                  <a:lnTo>
                    <a:pt x="668" y="572"/>
                  </a:lnTo>
                  <a:lnTo>
                    <a:pt x="665" y="571"/>
                  </a:lnTo>
                  <a:lnTo>
                    <a:pt x="662" y="571"/>
                  </a:lnTo>
                  <a:lnTo>
                    <a:pt x="659" y="570"/>
                  </a:lnTo>
                  <a:lnTo>
                    <a:pt x="656" y="569"/>
                  </a:lnTo>
                  <a:lnTo>
                    <a:pt x="653" y="568"/>
                  </a:lnTo>
                  <a:lnTo>
                    <a:pt x="650" y="567"/>
                  </a:lnTo>
                  <a:lnTo>
                    <a:pt x="647" y="567"/>
                  </a:lnTo>
                  <a:lnTo>
                    <a:pt x="644" y="566"/>
                  </a:lnTo>
                  <a:lnTo>
                    <a:pt x="641" y="565"/>
                  </a:lnTo>
                  <a:lnTo>
                    <a:pt x="638" y="564"/>
                  </a:lnTo>
                  <a:lnTo>
                    <a:pt x="635" y="563"/>
                  </a:lnTo>
                  <a:lnTo>
                    <a:pt x="632" y="562"/>
                  </a:lnTo>
                  <a:lnTo>
                    <a:pt x="629" y="561"/>
                  </a:lnTo>
                  <a:lnTo>
                    <a:pt x="626" y="561"/>
                  </a:lnTo>
                  <a:lnTo>
                    <a:pt x="623" y="560"/>
                  </a:lnTo>
                  <a:lnTo>
                    <a:pt x="621" y="559"/>
                  </a:lnTo>
                  <a:lnTo>
                    <a:pt x="618" y="558"/>
                  </a:lnTo>
                  <a:lnTo>
                    <a:pt x="615" y="557"/>
                  </a:lnTo>
                  <a:lnTo>
                    <a:pt x="611" y="556"/>
                  </a:lnTo>
                  <a:lnTo>
                    <a:pt x="608" y="555"/>
                  </a:lnTo>
                  <a:lnTo>
                    <a:pt x="606" y="554"/>
                  </a:lnTo>
                  <a:lnTo>
                    <a:pt x="603" y="553"/>
                  </a:lnTo>
                  <a:lnTo>
                    <a:pt x="600" y="552"/>
                  </a:lnTo>
                  <a:lnTo>
                    <a:pt x="597" y="551"/>
                  </a:lnTo>
                  <a:lnTo>
                    <a:pt x="594" y="550"/>
                  </a:lnTo>
                  <a:lnTo>
                    <a:pt x="591" y="549"/>
                  </a:lnTo>
                  <a:lnTo>
                    <a:pt x="588" y="548"/>
                  </a:lnTo>
                  <a:lnTo>
                    <a:pt x="585" y="547"/>
                  </a:lnTo>
                  <a:lnTo>
                    <a:pt x="582" y="546"/>
                  </a:lnTo>
                  <a:lnTo>
                    <a:pt x="579" y="545"/>
                  </a:lnTo>
                  <a:lnTo>
                    <a:pt x="576" y="544"/>
                  </a:lnTo>
                  <a:lnTo>
                    <a:pt x="573" y="543"/>
                  </a:lnTo>
                  <a:lnTo>
                    <a:pt x="570" y="542"/>
                  </a:lnTo>
                  <a:lnTo>
                    <a:pt x="568" y="541"/>
                  </a:lnTo>
                  <a:lnTo>
                    <a:pt x="564" y="540"/>
                  </a:lnTo>
                  <a:lnTo>
                    <a:pt x="562" y="539"/>
                  </a:lnTo>
                  <a:lnTo>
                    <a:pt x="559" y="538"/>
                  </a:lnTo>
                  <a:lnTo>
                    <a:pt x="556" y="536"/>
                  </a:lnTo>
                  <a:lnTo>
                    <a:pt x="553" y="535"/>
                  </a:lnTo>
                  <a:lnTo>
                    <a:pt x="550" y="534"/>
                  </a:lnTo>
                  <a:lnTo>
                    <a:pt x="547" y="533"/>
                  </a:lnTo>
                  <a:lnTo>
                    <a:pt x="544" y="532"/>
                  </a:lnTo>
                  <a:lnTo>
                    <a:pt x="541" y="531"/>
                  </a:lnTo>
                  <a:lnTo>
                    <a:pt x="538" y="530"/>
                  </a:lnTo>
                  <a:lnTo>
                    <a:pt x="536" y="528"/>
                  </a:lnTo>
                  <a:lnTo>
                    <a:pt x="533" y="527"/>
                  </a:lnTo>
                  <a:lnTo>
                    <a:pt x="530" y="526"/>
                  </a:lnTo>
                  <a:lnTo>
                    <a:pt x="527" y="525"/>
                  </a:lnTo>
                  <a:lnTo>
                    <a:pt x="524" y="524"/>
                  </a:lnTo>
                  <a:lnTo>
                    <a:pt x="521" y="522"/>
                  </a:lnTo>
                  <a:lnTo>
                    <a:pt x="518" y="521"/>
                  </a:lnTo>
                  <a:lnTo>
                    <a:pt x="516" y="520"/>
                  </a:lnTo>
                  <a:lnTo>
                    <a:pt x="513" y="519"/>
                  </a:lnTo>
                  <a:lnTo>
                    <a:pt x="510" y="517"/>
                  </a:lnTo>
                  <a:lnTo>
                    <a:pt x="507" y="516"/>
                  </a:lnTo>
                  <a:lnTo>
                    <a:pt x="504" y="515"/>
                  </a:lnTo>
                  <a:lnTo>
                    <a:pt x="501" y="514"/>
                  </a:lnTo>
                  <a:lnTo>
                    <a:pt x="499" y="512"/>
                  </a:lnTo>
                  <a:lnTo>
                    <a:pt x="496" y="511"/>
                  </a:lnTo>
                  <a:lnTo>
                    <a:pt x="493" y="510"/>
                  </a:lnTo>
                  <a:lnTo>
                    <a:pt x="490" y="508"/>
                  </a:lnTo>
                  <a:lnTo>
                    <a:pt x="487" y="507"/>
                  </a:lnTo>
                  <a:lnTo>
                    <a:pt x="484" y="506"/>
                  </a:lnTo>
                  <a:lnTo>
                    <a:pt x="482" y="504"/>
                  </a:lnTo>
                  <a:lnTo>
                    <a:pt x="479" y="503"/>
                  </a:lnTo>
                  <a:lnTo>
                    <a:pt x="476" y="502"/>
                  </a:lnTo>
                  <a:lnTo>
                    <a:pt x="473" y="500"/>
                  </a:lnTo>
                  <a:lnTo>
                    <a:pt x="470" y="499"/>
                  </a:lnTo>
                  <a:lnTo>
                    <a:pt x="468" y="497"/>
                  </a:lnTo>
                  <a:lnTo>
                    <a:pt x="465" y="496"/>
                  </a:lnTo>
                  <a:lnTo>
                    <a:pt x="462" y="495"/>
                  </a:lnTo>
                  <a:lnTo>
                    <a:pt x="459" y="493"/>
                  </a:lnTo>
                  <a:lnTo>
                    <a:pt x="456" y="492"/>
                  </a:lnTo>
                  <a:lnTo>
                    <a:pt x="454" y="491"/>
                  </a:lnTo>
                  <a:lnTo>
                    <a:pt x="451" y="489"/>
                  </a:lnTo>
                  <a:lnTo>
                    <a:pt x="448" y="487"/>
                  </a:lnTo>
                  <a:lnTo>
                    <a:pt x="445" y="486"/>
                  </a:lnTo>
                  <a:lnTo>
                    <a:pt x="443" y="484"/>
                  </a:lnTo>
                  <a:lnTo>
                    <a:pt x="440" y="483"/>
                  </a:lnTo>
                  <a:lnTo>
                    <a:pt x="437" y="482"/>
                  </a:lnTo>
                  <a:lnTo>
                    <a:pt x="435" y="480"/>
                  </a:lnTo>
                  <a:lnTo>
                    <a:pt x="432" y="479"/>
                  </a:lnTo>
                  <a:lnTo>
                    <a:pt x="429" y="477"/>
                  </a:lnTo>
                  <a:lnTo>
                    <a:pt x="426" y="476"/>
                  </a:lnTo>
                  <a:lnTo>
                    <a:pt x="424" y="474"/>
                  </a:lnTo>
                  <a:lnTo>
                    <a:pt x="421" y="472"/>
                  </a:lnTo>
                  <a:lnTo>
                    <a:pt x="418" y="471"/>
                  </a:lnTo>
                  <a:lnTo>
                    <a:pt x="416" y="469"/>
                  </a:lnTo>
                  <a:lnTo>
                    <a:pt x="413" y="468"/>
                  </a:lnTo>
                  <a:lnTo>
                    <a:pt x="410" y="466"/>
                  </a:lnTo>
                  <a:lnTo>
                    <a:pt x="408" y="465"/>
                  </a:lnTo>
                  <a:lnTo>
                    <a:pt x="405" y="463"/>
                  </a:lnTo>
                  <a:lnTo>
                    <a:pt x="402" y="461"/>
                  </a:lnTo>
                  <a:lnTo>
                    <a:pt x="400" y="460"/>
                  </a:lnTo>
                  <a:lnTo>
                    <a:pt x="397" y="458"/>
                  </a:lnTo>
                  <a:lnTo>
                    <a:pt x="394" y="457"/>
                  </a:lnTo>
                  <a:lnTo>
                    <a:pt x="392" y="455"/>
                  </a:lnTo>
                  <a:lnTo>
                    <a:pt x="389" y="453"/>
                  </a:lnTo>
                  <a:lnTo>
                    <a:pt x="386" y="452"/>
                  </a:lnTo>
                  <a:lnTo>
                    <a:pt x="384" y="450"/>
                  </a:lnTo>
                  <a:lnTo>
                    <a:pt x="381" y="448"/>
                  </a:lnTo>
                  <a:lnTo>
                    <a:pt x="378" y="447"/>
                  </a:lnTo>
                  <a:lnTo>
                    <a:pt x="376" y="445"/>
                  </a:lnTo>
                  <a:lnTo>
                    <a:pt x="373" y="443"/>
                  </a:lnTo>
                  <a:lnTo>
                    <a:pt x="371" y="442"/>
                  </a:lnTo>
                  <a:lnTo>
                    <a:pt x="368" y="440"/>
                  </a:lnTo>
                  <a:lnTo>
                    <a:pt x="365" y="438"/>
                  </a:lnTo>
                  <a:lnTo>
                    <a:pt x="363" y="436"/>
                  </a:lnTo>
                  <a:lnTo>
                    <a:pt x="360" y="435"/>
                  </a:lnTo>
                  <a:lnTo>
                    <a:pt x="358" y="433"/>
                  </a:lnTo>
                  <a:lnTo>
                    <a:pt x="355" y="431"/>
                  </a:lnTo>
                  <a:lnTo>
                    <a:pt x="353" y="429"/>
                  </a:lnTo>
                  <a:lnTo>
                    <a:pt x="350" y="428"/>
                  </a:lnTo>
                  <a:lnTo>
                    <a:pt x="347" y="426"/>
                  </a:lnTo>
                  <a:lnTo>
                    <a:pt x="345" y="424"/>
                  </a:lnTo>
                  <a:lnTo>
                    <a:pt x="342" y="422"/>
                  </a:lnTo>
                  <a:lnTo>
                    <a:pt x="340" y="421"/>
                  </a:lnTo>
                  <a:lnTo>
                    <a:pt x="337" y="419"/>
                  </a:lnTo>
                  <a:lnTo>
                    <a:pt x="335" y="417"/>
                  </a:lnTo>
                  <a:lnTo>
                    <a:pt x="332" y="415"/>
                  </a:lnTo>
                  <a:lnTo>
                    <a:pt x="329" y="413"/>
                  </a:lnTo>
                  <a:lnTo>
                    <a:pt x="327" y="411"/>
                  </a:lnTo>
                  <a:lnTo>
                    <a:pt x="325" y="410"/>
                  </a:lnTo>
                  <a:lnTo>
                    <a:pt x="322" y="408"/>
                  </a:lnTo>
                  <a:lnTo>
                    <a:pt x="320" y="406"/>
                  </a:lnTo>
                  <a:lnTo>
                    <a:pt x="317" y="404"/>
                  </a:lnTo>
                  <a:lnTo>
                    <a:pt x="315" y="402"/>
                  </a:lnTo>
                  <a:lnTo>
                    <a:pt x="312" y="400"/>
                  </a:lnTo>
                  <a:lnTo>
                    <a:pt x="310" y="398"/>
                  </a:lnTo>
                  <a:lnTo>
                    <a:pt x="307" y="396"/>
                  </a:lnTo>
                  <a:lnTo>
                    <a:pt x="305" y="395"/>
                  </a:lnTo>
                  <a:lnTo>
                    <a:pt x="302" y="393"/>
                  </a:lnTo>
                  <a:lnTo>
                    <a:pt x="300" y="391"/>
                  </a:lnTo>
                  <a:lnTo>
                    <a:pt x="297" y="389"/>
                  </a:lnTo>
                  <a:lnTo>
                    <a:pt x="295" y="387"/>
                  </a:lnTo>
                  <a:lnTo>
                    <a:pt x="292" y="385"/>
                  </a:lnTo>
                  <a:lnTo>
                    <a:pt x="290" y="383"/>
                  </a:lnTo>
                  <a:lnTo>
                    <a:pt x="288" y="381"/>
                  </a:lnTo>
                  <a:lnTo>
                    <a:pt x="285" y="379"/>
                  </a:lnTo>
                  <a:lnTo>
                    <a:pt x="283" y="377"/>
                  </a:lnTo>
                  <a:lnTo>
                    <a:pt x="280" y="375"/>
                  </a:lnTo>
                  <a:lnTo>
                    <a:pt x="278" y="373"/>
                  </a:lnTo>
                  <a:lnTo>
                    <a:pt x="276" y="371"/>
                  </a:lnTo>
                  <a:lnTo>
                    <a:pt x="273" y="369"/>
                  </a:lnTo>
                  <a:lnTo>
                    <a:pt x="271" y="367"/>
                  </a:lnTo>
                  <a:lnTo>
                    <a:pt x="268" y="365"/>
                  </a:lnTo>
                  <a:lnTo>
                    <a:pt x="266" y="363"/>
                  </a:lnTo>
                  <a:lnTo>
                    <a:pt x="264" y="361"/>
                  </a:lnTo>
                  <a:lnTo>
                    <a:pt x="261" y="359"/>
                  </a:lnTo>
                  <a:lnTo>
                    <a:pt x="259" y="357"/>
                  </a:lnTo>
                  <a:lnTo>
                    <a:pt x="257" y="355"/>
                  </a:lnTo>
                  <a:lnTo>
                    <a:pt x="254" y="353"/>
                  </a:lnTo>
                  <a:lnTo>
                    <a:pt x="252" y="351"/>
                  </a:lnTo>
                  <a:lnTo>
                    <a:pt x="250" y="348"/>
                  </a:lnTo>
                  <a:lnTo>
                    <a:pt x="247" y="346"/>
                  </a:lnTo>
                  <a:lnTo>
                    <a:pt x="245" y="344"/>
                  </a:lnTo>
                  <a:lnTo>
                    <a:pt x="243" y="342"/>
                  </a:lnTo>
                  <a:lnTo>
                    <a:pt x="240" y="340"/>
                  </a:lnTo>
                  <a:lnTo>
                    <a:pt x="238" y="338"/>
                  </a:lnTo>
                  <a:lnTo>
                    <a:pt x="236" y="336"/>
                  </a:lnTo>
                  <a:lnTo>
                    <a:pt x="234" y="334"/>
                  </a:lnTo>
                  <a:lnTo>
                    <a:pt x="231" y="332"/>
                  </a:lnTo>
                  <a:lnTo>
                    <a:pt x="229" y="329"/>
                  </a:lnTo>
                  <a:lnTo>
                    <a:pt x="227" y="327"/>
                  </a:lnTo>
                  <a:lnTo>
                    <a:pt x="224" y="325"/>
                  </a:lnTo>
                  <a:lnTo>
                    <a:pt x="222" y="323"/>
                  </a:lnTo>
                  <a:lnTo>
                    <a:pt x="220" y="321"/>
                  </a:lnTo>
                  <a:lnTo>
                    <a:pt x="218" y="318"/>
                  </a:lnTo>
                  <a:lnTo>
                    <a:pt x="216" y="316"/>
                  </a:lnTo>
                  <a:lnTo>
                    <a:pt x="213" y="314"/>
                  </a:lnTo>
                  <a:lnTo>
                    <a:pt x="211" y="312"/>
                  </a:lnTo>
                  <a:lnTo>
                    <a:pt x="209" y="310"/>
                  </a:lnTo>
                  <a:lnTo>
                    <a:pt x="207" y="307"/>
                  </a:lnTo>
                  <a:lnTo>
                    <a:pt x="205" y="305"/>
                  </a:lnTo>
                  <a:lnTo>
                    <a:pt x="202" y="303"/>
                  </a:lnTo>
                  <a:lnTo>
                    <a:pt x="200" y="301"/>
                  </a:lnTo>
                  <a:lnTo>
                    <a:pt x="198" y="299"/>
                  </a:lnTo>
                  <a:lnTo>
                    <a:pt x="196" y="296"/>
                  </a:lnTo>
                  <a:lnTo>
                    <a:pt x="194" y="294"/>
                  </a:lnTo>
                  <a:lnTo>
                    <a:pt x="192" y="292"/>
                  </a:lnTo>
                  <a:lnTo>
                    <a:pt x="190" y="289"/>
                  </a:lnTo>
                  <a:lnTo>
                    <a:pt x="187" y="287"/>
                  </a:lnTo>
                  <a:lnTo>
                    <a:pt x="185" y="285"/>
                  </a:lnTo>
                  <a:lnTo>
                    <a:pt x="183" y="283"/>
                  </a:lnTo>
                  <a:lnTo>
                    <a:pt x="181" y="280"/>
                  </a:lnTo>
                  <a:lnTo>
                    <a:pt x="179" y="278"/>
                  </a:lnTo>
                  <a:lnTo>
                    <a:pt x="177" y="276"/>
                  </a:lnTo>
                  <a:lnTo>
                    <a:pt x="175" y="273"/>
                  </a:lnTo>
                  <a:lnTo>
                    <a:pt x="173" y="271"/>
                  </a:lnTo>
                  <a:lnTo>
                    <a:pt x="171" y="269"/>
                  </a:lnTo>
                  <a:lnTo>
                    <a:pt x="169" y="266"/>
                  </a:lnTo>
                  <a:lnTo>
                    <a:pt x="166" y="264"/>
                  </a:lnTo>
                  <a:lnTo>
                    <a:pt x="165" y="261"/>
                  </a:lnTo>
                  <a:lnTo>
                    <a:pt x="162" y="259"/>
                  </a:lnTo>
                  <a:lnTo>
                    <a:pt x="160" y="257"/>
                  </a:lnTo>
                  <a:lnTo>
                    <a:pt x="158" y="255"/>
                  </a:lnTo>
                  <a:lnTo>
                    <a:pt x="156" y="252"/>
                  </a:lnTo>
                  <a:lnTo>
                    <a:pt x="154" y="250"/>
                  </a:lnTo>
                  <a:lnTo>
                    <a:pt x="152" y="247"/>
                  </a:lnTo>
                  <a:lnTo>
                    <a:pt x="150" y="245"/>
                  </a:lnTo>
                  <a:lnTo>
                    <a:pt x="148" y="242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42" y="235"/>
                  </a:lnTo>
                  <a:lnTo>
                    <a:pt x="140" y="233"/>
                  </a:lnTo>
                  <a:lnTo>
                    <a:pt x="138" y="230"/>
                  </a:lnTo>
                  <a:lnTo>
                    <a:pt x="137" y="228"/>
                  </a:lnTo>
                  <a:lnTo>
                    <a:pt x="135" y="225"/>
                  </a:lnTo>
                  <a:lnTo>
                    <a:pt x="133" y="223"/>
                  </a:lnTo>
                  <a:lnTo>
                    <a:pt x="131" y="220"/>
                  </a:lnTo>
                  <a:lnTo>
                    <a:pt x="129" y="218"/>
                  </a:lnTo>
                  <a:lnTo>
                    <a:pt x="127" y="216"/>
                  </a:lnTo>
                  <a:lnTo>
                    <a:pt x="125" y="213"/>
                  </a:lnTo>
                  <a:lnTo>
                    <a:pt x="123" y="211"/>
                  </a:lnTo>
                  <a:lnTo>
                    <a:pt x="121" y="208"/>
                  </a:lnTo>
                  <a:lnTo>
                    <a:pt x="119" y="206"/>
                  </a:lnTo>
                  <a:lnTo>
                    <a:pt x="118" y="203"/>
                  </a:lnTo>
                  <a:lnTo>
                    <a:pt x="116" y="201"/>
                  </a:lnTo>
                  <a:lnTo>
                    <a:pt x="114" y="198"/>
                  </a:lnTo>
                  <a:lnTo>
                    <a:pt x="112" y="195"/>
                  </a:lnTo>
                  <a:lnTo>
                    <a:pt x="110" y="193"/>
                  </a:lnTo>
                  <a:lnTo>
                    <a:pt x="108" y="191"/>
                  </a:lnTo>
                  <a:lnTo>
                    <a:pt x="106" y="188"/>
                  </a:lnTo>
                  <a:lnTo>
                    <a:pt x="105" y="185"/>
                  </a:lnTo>
                  <a:lnTo>
                    <a:pt x="103" y="183"/>
                  </a:lnTo>
                  <a:lnTo>
                    <a:pt x="101" y="180"/>
                  </a:lnTo>
                  <a:lnTo>
                    <a:pt x="99" y="178"/>
                  </a:lnTo>
                  <a:lnTo>
                    <a:pt x="97" y="175"/>
                  </a:lnTo>
                  <a:lnTo>
                    <a:pt x="96" y="173"/>
                  </a:lnTo>
                  <a:lnTo>
                    <a:pt x="94" y="170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2"/>
                  </a:lnTo>
                  <a:lnTo>
                    <a:pt x="87" y="160"/>
                  </a:lnTo>
                  <a:lnTo>
                    <a:pt x="85" y="157"/>
                  </a:lnTo>
                  <a:lnTo>
                    <a:pt x="83" y="154"/>
                  </a:lnTo>
                  <a:lnTo>
                    <a:pt x="82" y="152"/>
                  </a:lnTo>
                  <a:lnTo>
                    <a:pt x="80" y="149"/>
                  </a:lnTo>
                  <a:lnTo>
                    <a:pt x="78" y="147"/>
                  </a:lnTo>
                  <a:lnTo>
                    <a:pt x="77" y="144"/>
                  </a:lnTo>
                  <a:lnTo>
                    <a:pt x="75" y="141"/>
                  </a:lnTo>
                  <a:lnTo>
                    <a:pt x="73" y="139"/>
                  </a:lnTo>
                  <a:lnTo>
                    <a:pt x="72" y="136"/>
                  </a:lnTo>
                  <a:lnTo>
                    <a:pt x="70" y="133"/>
                  </a:lnTo>
                  <a:lnTo>
                    <a:pt x="68" y="131"/>
                  </a:lnTo>
                  <a:lnTo>
                    <a:pt x="67" y="128"/>
                  </a:lnTo>
                  <a:lnTo>
                    <a:pt x="65" y="125"/>
                  </a:lnTo>
                  <a:lnTo>
                    <a:pt x="63" y="123"/>
                  </a:lnTo>
                  <a:lnTo>
                    <a:pt x="62" y="120"/>
                  </a:lnTo>
                  <a:lnTo>
                    <a:pt x="60" y="117"/>
                  </a:lnTo>
                  <a:lnTo>
                    <a:pt x="58" y="115"/>
                  </a:lnTo>
                  <a:lnTo>
                    <a:pt x="57" y="112"/>
                  </a:lnTo>
                  <a:lnTo>
                    <a:pt x="55" y="109"/>
                  </a:lnTo>
                  <a:lnTo>
                    <a:pt x="54" y="106"/>
                  </a:lnTo>
                  <a:lnTo>
                    <a:pt x="52" y="104"/>
                  </a:lnTo>
                  <a:lnTo>
                    <a:pt x="51" y="101"/>
                  </a:lnTo>
                  <a:lnTo>
                    <a:pt x="49" y="98"/>
                  </a:lnTo>
                  <a:lnTo>
                    <a:pt x="48" y="95"/>
                  </a:lnTo>
                  <a:lnTo>
                    <a:pt x="46" y="93"/>
                  </a:lnTo>
                  <a:lnTo>
                    <a:pt x="44" y="90"/>
                  </a:lnTo>
                  <a:lnTo>
                    <a:pt x="43" y="87"/>
                  </a:lnTo>
                  <a:lnTo>
                    <a:pt x="41" y="85"/>
                  </a:lnTo>
                  <a:lnTo>
                    <a:pt x="40" y="82"/>
                  </a:lnTo>
                  <a:lnTo>
                    <a:pt x="39" y="79"/>
                  </a:lnTo>
                  <a:lnTo>
                    <a:pt x="37" y="76"/>
                  </a:lnTo>
                  <a:lnTo>
                    <a:pt x="36" y="73"/>
                  </a:lnTo>
                  <a:lnTo>
                    <a:pt x="34" y="71"/>
                  </a:lnTo>
                  <a:lnTo>
                    <a:pt x="33" y="68"/>
                  </a:lnTo>
                  <a:lnTo>
                    <a:pt x="31" y="65"/>
                  </a:lnTo>
                  <a:lnTo>
                    <a:pt x="30" y="62"/>
                  </a:lnTo>
                  <a:lnTo>
                    <a:pt x="28" y="60"/>
                  </a:lnTo>
                  <a:lnTo>
                    <a:pt x="27" y="57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20" y="43"/>
                  </a:lnTo>
                  <a:lnTo>
                    <a:pt x="19" y="40"/>
                  </a:lnTo>
                  <a:lnTo>
                    <a:pt x="17" y="37"/>
                  </a:lnTo>
                  <a:lnTo>
                    <a:pt x="16" y="34"/>
                  </a:lnTo>
                  <a:lnTo>
                    <a:pt x="15" y="31"/>
                  </a:lnTo>
                  <a:lnTo>
                    <a:pt x="13" y="29"/>
                  </a:lnTo>
                  <a:lnTo>
                    <a:pt x="12" y="26"/>
                  </a:lnTo>
                  <a:lnTo>
                    <a:pt x="11" y="23"/>
                  </a:lnTo>
                  <a:lnTo>
                    <a:pt x="9" y="20"/>
                  </a:lnTo>
                  <a:lnTo>
                    <a:pt x="8" y="17"/>
                  </a:lnTo>
                  <a:lnTo>
                    <a:pt x="7" y="14"/>
                  </a:lnTo>
                  <a:lnTo>
                    <a:pt x="5" y="11"/>
                  </a:lnTo>
                  <a:lnTo>
                    <a:pt x="4" y="8"/>
                  </a:lnTo>
                  <a:lnTo>
                    <a:pt x="3" y="6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3"/>
            <p:cNvSpPr>
              <a:spLocks/>
            </p:cNvSpPr>
            <p:nvPr/>
          </p:nvSpPr>
          <p:spPr bwMode="auto">
            <a:xfrm>
              <a:off x="3134" y="1742"/>
              <a:ext cx="572" cy="707"/>
            </a:xfrm>
            <a:custGeom>
              <a:avLst/>
              <a:gdLst>
                <a:gd name="T0" fmla="*/ 3 w 572"/>
                <a:gd name="T1" fmla="*/ 694 h 707"/>
                <a:gd name="T2" fmla="*/ 6 w 572"/>
                <a:gd name="T3" fmla="*/ 679 h 707"/>
                <a:gd name="T4" fmla="*/ 10 w 572"/>
                <a:gd name="T5" fmla="*/ 664 h 707"/>
                <a:gd name="T6" fmla="*/ 14 w 572"/>
                <a:gd name="T7" fmla="*/ 649 h 707"/>
                <a:gd name="T8" fmla="*/ 18 w 572"/>
                <a:gd name="T9" fmla="*/ 633 h 707"/>
                <a:gd name="T10" fmla="*/ 23 w 572"/>
                <a:gd name="T11" fmla="*/ 619 h 707"/>
                <a:gd name="T12" fmla="*/ 27 w 572"/>
                <a:gd name="T13" fmla="*/ 603 h 707"/>
                <a:gd name="T14" fmla="*/ 33 w 572"/>
                <a:gd name="T15" fmla="*/ 589 h 707"/>
                <a:gd name="T16" fmla="*/ 37 w 572"/>
                <a:gd name="T17" fmla="*/ 574 h 707"/>
                <a:gd name="T18" fmla="*/ 43 w 572"/>
                <a:gd name="T19" fmla="*/ 559 h 707"/>
                <a:gd name="T20" fmla="*/ 49 w 572"/>
                <a:gd name="T21" fmla="*/ 545 h 707"/>
                <a:gd name="T22" fmla="*/ 55 w 572"/>
                <a:gd name="T23" fmla="*/ 530 h 707"/>
                <a:gd name="T24" fmla="*/ 61 w 572"/>
                <a:gd name="T25" fmla="*/ 515 h 707"/>
                <a:gd name="T26" fmla="*/ 67 w 572"/>
                <a:gd name="T27" fmla="*/ 501 h 707"/>
                <a:gd name="T28" fmla="*/ 74 w 572"/>
                <a:gd name="T29" fmla="*/ 487 h 707"/>
                <a:gd name="T30" fmla="*/ 80 w 572"/>
                <a:gd name="T31" fmla="*/ 473 h 707"/>
                <a:gd name="T32" fmla="*/ 87 w 572"/>
                <a:gd name="T33" fmla="*/ 459 h 707"/>
                <a:gd name="T34" fmla="*/ 95 w 572"/>
                <a:gd name="T35" fmla="*/ 445 h 707"/>
                <a:gd name="T36" fmla="*/ 102 w 572"/>
                <a:gd name="T37" fmla="*/ 431 h 707"/>
                <a:gd name="T38" fmla="*/ 110 w 572"/>
                <a:gd name="T39" fmla="*/ 417 h 707"/>
                <a:gd name="T40" fmla="*/ 117 w 572"/>
                <a:gd name="T41" fmla="*/ 404 h 707"/>
                <a:gd name="T42" fmla="*/ 126 w 572"/>
                <a:gd name="T43" fmla="*/ 390 h 707"/>
                <a:gd name="T44" fmla="*/ 134 w 572"/>
                <a:gd name="T45" fmla="*/ 377 h 707"/>
                <a:gd name="T46" fmla="*/ 142 w 572"/>
                <a:gd name="T47" fmla="*/ 364 h 707"/>
                <a:gd name="T48" fmla="*/ 151 w 572"/>
                <a:gd name="T49" fmla="*/ 351 h 707"/>
                <a:gd name="T50" fmla="*/ 160 w 572"/>
                <a:gd name="T51" fmla="*/ 338 h 707"/>
                <a:gd name="T52" fmla="*/ 169 w 572"/>
                <a:gd name="T53" fmla="*/ 325 h 707"/>
                <a:gd name="T54" fmla="*/ 178 w 572"/>
                <a:gd name="T55" fmla="*/ 313 h 707"/>
                <a:gd name="T56" fmla="*/ 188 w 572"/>
                <a:gd name="T57" fmla="*/ 300 h 707"/>
                <a:gd name="T58" fmla="*/ 197 w 572"/>
                <a:gd name="T59" fmla="*/ 288 h 707"/>
                <a:gd name="T60" fmla="*/ 207 w 572"/>
                <a:gd name="T61" fmla="*/ 276 h 707"/>
                <a:gd name="T62" fmla="*/ 217 w 572"/>
                <a:gd name="T63" fmla="*/ 264 h 707"/>
                <a:gd name="T64" fmla="*/ 228 w 572"/>
                <a:gd name="T65" fmla="*/ 252 h 707"/>
                <a:gd name="T66" fmla="*/ 238 w 572"/>
                <a:gd name="T67" fmla="*/ 240 h 707"/>
                <a:gd name="T68" fmla="*/ 249 w 572"/>
                <a:gd name="T69" fmla="*/ 229 h 707"/>
                <a:gd name="T70" fmla="*/ 259 w 572"/>
                <a:gd name="T71" fmla="*/ 218 h 707"/>
                <a:gd name="T72" fmla="*/ 270 w 572"/>
                <a:gd name="T73" fmla="*/ 206 h 707"/>
                <a:gd name="T74" fmla="*/ 281 w 572"/>
                <a:gd name="T75" fmla="*/ 195 h 707"/>
                <a:gd name="T76" fmla="*/ 293 w 572"/>
                <a:gd name="T77" fmla="*/ 185 h 707"/>
                <a:gd name="T78" fmla="*/ 304 w 572"/>
                <a:gd name="T79" fmla="*/ 174 h 707"/>
                <a:gd name="T80" fmla="*/ 316 w 572"/>
                <a:gd name="T81" fmla="*/ 163 h 707"/>
                <a:gd name="T82" fmla="*/ 327 w 572"/>
                <a:gd name="T83" fmla="*/ 153 h 707"/>
                <a:gd name="T84" fmla="*/ 339 w 572"/>
                <a:gd name="T85" fmla="*/ 143 h 707"/>
                <a:gd name="T86" fmla="*/ 351 w 572"/>
                <a:gd name="T87" fmla="*/ 133 h 707"/>
                <a:gd name="T88" fmla="*/ 364 w 572"/>
                <a:gd name="T89" fmla="*/ 124 h 707"/>
                <a:gd name="T90" fmla="*/ 376 w 572"/>
                <a:gd name="T91" fmla="*/ 114 h 707"/>
                <a:gd name="T92" fmla="*/ 388 w 572"/>
                <a:gd name="T93" fmla="*/ 105 h 707"/>
                <a:gd name="T94" fmla="*/ 401 w 572"/>
                <a:gd name="T95" fmla="*/ 96 h 707"/>
                <a:gd name="T96" fmla="*/ 414 w 572"/>
                <a:gd name="T97" fmla="*/ 87 h 707"/>
                <a:gd name="T98" fmla="*/ 427 w 572"/>
                <a:gd name="T99" fmla="*/ 78 h 707"/>
                <a:gd name="T100" fmla="*/ 440 w 572"/>
                <a:gd name="T101" fmla="*/ 70 h 707"/>
                <a:gd name="T102" fmla="*/ 453 w 572"/>
                <a:gd name="T103" fmla="*/ 62 h 707"/>
                <a:gd name="T104" fmla="*/ 467 w 572"/>
                <a:gd name="T105" fmla="*/ 54 h 707"/>
                <a:gd name="T106" fmla="*/ 480 w 572"/>
                <a:gd name="T107" fmla="*/ 46 h 707"/>
                <a:gd name="T108" fmla="*/ 494 w 572"/>
                <a:gd name="T109" fmla="*/ 38 h 707"/>
                <a:gd name="T110" fmla="*/ 507 w 572"/>
                <a:gd name="T111" fmla="*/ 31 h 707"/>
                <a:gd name="T112" fmla="*/ 521 w 572"/>
                <a:gd name="T113" fmla="*/ 23 h 707"/>
                <a:gd name="T114" fmla="*/ 535 w 572"/>
                <a:gd name="T115" fmla="*/ 17 h 707"/>
                <a:gd name="T116" fmla="*/ 549 w 572"/>
                <a:gd name="T117" fmla="*/ 10 h 707"/>
                <a:gd name="T118" fmla="*/ 563 w 572"/>
                <a:gd name="T119" fmla="*/ 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2" h="707">
                  <a:moveTo>
                    <a:pt x="0" y="707"/>
                  </a:moveTo>
                  <a:lnTo>
                    <a:pt x="0" y="704"/>
                  </a:lnTo>
                  <a:lnTo>
                    <a:pt x="1" y="701"/>
                  </a:lnTo>
                  <a:lnTo>
                    <a:pt x="2" y="697"/>
                  </a:lnTo>
                  <a:lnTo>
                    <a:pt x="3" y="694"/>
                  </a:lnTo>
                  <a:lnTo>
                    <a:pt x="3" y="691"/>
                  </a:lnTo>
                  <a:lnTo>
                    <a:pt x="4" y="688"/>
                  </a:lnTo>
                  <a:lnTo>
                    <a:pt x="4" y="685"/>
                  </a:lnTo>
                  <a:lnTo>
                    <a:pt x="5" y="682"/>
                  </a:lnTo>
                  <a:lnTo>
                    <a:pt x="6" y="679"/>
                  </a:lnTo>
                  <a:lnTo>
                    <a:pt x="7" y="676"/>
                  </a:lnTo>
                  <a:lnTo>
                    <a:pt x="8" y="673"/>
                  </a:lnTo>
                  <a:lnTo>
                    <a:pt x="8" y="670"/>
                  </a:lnTo>
                  <a:lnTo>
                    <a:pt x="9" y="667"/>
                  </a:lnTo>
                  <a:lnTo>
                    <a:pt x="10" y="664"/>
                  </a:lnTo>
                  <a:lnTo>
                    <a:pt x="11" y="661"/>
                  </a:lnTo>
                  <a:lnTo>
                    <a:pt x="11" y="658"/>
                  </a:lnTo>
                  <a:lnTo>
                    <a:pt x="12" y="655"/>
                  </a:lnTo>
                  <a:lnTo>
                    <a:pt x="13" y="652"/>
                  </a:lnTo>
                  <a:lnTo>
                    <a:pt x="14" y="649"/>
                  </a:lnTo>
                  <a:lnTo>
                    <a:pt x="15" y="646"/>
                  </a:lnTo>
                  <a:lnTo>
                    <a:pt x="15" y="642"/>
                  </a:lnTo>
                  <a:lnTo>
                    <a:pt x="16" y="639"/>
                  </a:lnTo>
                  <a:lnTo>
                    <a:pt x="17" y="636"/>
                  </a:lnTo>
                  <a:lnTo>
                    <a:pt x="18" y="633"/>
                  </a:lnTo>
                  <a:lnTo>
                    <a:pt x="19" y="630"/>
                  </a:lnTo>
                  <a:lnTo>
                    <a:pt x="20" y="627"/>
                  </a:lnTo>
                  <a:lnTo>
                    <a:pt x="21" y="625"/>
                  </a:lnTo>
                  <a:lnTo>
                    <a:pt x="22" y="622"/>
                  </a:lnTo>
                  <a:lnTo>
                    <a:pt x="23" y="619"/>
                  </a:lnTo>
                  <a:lnTo>
                    <a:pt x="24" y="616"/>
                  </a:lnTo>
                  <a:lnTo>
                    <a:pt x="25" y="613"/>
                  </a:lnTo>
                  <a:lnTo>
                    <a:pt x="25" y="609"/>
                  </a:lnTo>
                  <a:lnTo>
                    <a:pt x="26" y="606"/>
                  </a:lnTo>
                  <a:lnTo>
                    <a:pt x="27" y="603"/>
                  </a:lnTo>
                  <a:lnTo>
                    <a:pt x="28" y="600"/>
                  </a:lnTo>
                  <a:lnTo>
                    <a:pt x="29" y="598"/>
                  </a:lnTo>
                  <a:lnTo>
                    <a:pt x="30" y="595"/>
                  </a:lnTo>
                  <a:lnTo>
                    <a:pt x="31" y="592"/>
                  </a:lnTo>
                  <a:lnTo>
                    <a:pt x="33" y="589"/>
                  </a:lnTo>
                  <a:lnTo>
                    <a:pt x="33" y="586"/>
                  </a:lnTo>
                  <a:lnTo>
                    <a:pt x="34" y="583"/>
                  </a:lnTo>
                  <a:lnTo>
                    <a:pt x="36" y="580"/>
                  </a:lnTo>
                  <a:lnTo>
                    <a:pt x="37" y="577"/>
                  </a:lnTo>
                  <a:lnTo>
                    <a:pt x="37" y="574"/>
                  </a:lnTo>
                  <a:lnTo>
                    <a:pt x="39" y="571"/>
                  </a:lnTo>
                  <a:lnTo>
                    <a:pt x="40" y="568"/>
                  </a:lnTo>
                  <a:lnTo>
                    <a:pt x="41" y="565"/>
                  </a:lnTo>
                  <a:lnTo>
                    <a:pt x="42" y="562"/>
                  </a:lnTo>
                  <a:lnTo>
                    <a:pt x="43" y="559"/>
                  </a:lnTo>
                  <a:lnTo>
                    <a:pt x="44" y="556"/>
                  </a:lnTo>
                  <a:lnTo>
                    <a:pt x="45" y="553"/>
                  </a:lnTo>
                  <a:lnTo>
                    <a:pt x="47" y="550"/>
                  </a:lnTo>
                  <a:lnTo>
                    <a:pt x="48" y="547"/>
                  </a:lnTo>
                  <a:lnTo>
                    <a:pt x="49" y="545"/>
                  </a:lnTo>
                  <a:lnTo>
                    <a:pt x="50" y="542"/>
                  </a:lnTo>
                  <a:lnTo>
                    <a:pt x="51" y="539"/>
                  </a:lnTo>
                  <a:lnTo>
                    <a:pt x="52" y="536"/>
                  </a:lnTo>
                  <a:lnTo>
                    <a:pt x="53" y="533"/>
                  </a:lnTo>
                  <a:lnTo>
                    <a:pt x="55" y="530"/>
                  </a:lnTo>
                  <a:lnTo>
                    <a:pt x="56" y="527"/>
                  </a:lnTo>
                  <a:lnTo>
                    <a:pt x="57" y="524"/>
                  </a:lnTo>
                  <a:lnTo>
                    <a:pt x="58" y="521"/>
                  </a:lnTo>
                  <a:lnTo>
                    <a:pt x="59" y="518"/>
                  </a:lnTo>
                  <a:lnTo>
                    <a:pt x="61" y="515"/>
                  </a:lnTo>
                  <a:lnTo>
                    <a:pt x="62" y="513"/>
                  </a:lnTo>
                  <a:lnTo>
                    <a:pt x="63" y="510"/>
                  </a:lnTo>
                  <a:lnTo>
                    <a:pt x="64" y="507"/>
                  </a:lnTo>
                  <a:lnTo>
                    <a:pt x="66" y="504"/>
                  </a:lnTo>
                  <a:lnTo>
                    <a:pt x="67" y="501"/>
                  </a:lnTo>
                  <a:lnTo>
                    <a:pt x="68" y="498"/>
                  </a:lnTo>
                  <a:lnTo>
                    <a:pt x="70" y="495"/>
                  </a:lnTo>
                  <a:lnTo>
                    <a:pt x="71" y="493"/>
                  </a:lnTo>
                  <a:lnTo>
                    <a:pt x="72" y="490"/>
                  </a:lnTo>
                  <a:lnTo>
                    <a:pt x="74" y="487"/>
                  </a:lnTo>
                  <a:lnTo>
                    <a:pt x="75" y="484"/>
                  </a:lnTo>
                  <a:lnTo>
                    <a:pt x="76" y="481"/>
                  </a:lnTo>
                  <a:lnTo>
                    <a:pt x="78" y="478"/>
                  </a:lnTo>
                  <a:lnTo>
                    <a:pt x="79" y="476"/>
                  </a:lnTo>
                  <a:lnTo>
                    <a:pt x="80" y="473"/>
                  </a:lnTo>
                  <a:lnTo>
                    <a:pt x="82" y="470"/>
                  </a:lnTo>
                  <a:lnTo>
                    <a:pt x="83" y="467"/>
                  </a:lnTo>
                  <a:lnTo>
                    <a:pt x="84" y="464"/>
                  </a:lnTo>
                  <a:lnTo>
                    <a:pt x="86" y="462"/>
                  </a:lnTo>
                  <a:lnTo>
                    <a:pt x="87" y="459"/>
                  </a:lnTo>
                  <a:lnTo>
                    <a:pt x="89" y="456"/>
                  </a:lnTo>
                  <a:lnTo>
                    <a:pt x="90" y="453"/>
                  </a:lnTo>
                  <a:lnTo>
                    <a:pt x="92" y="450"/>
                  </a:lnTo>
                  <a:lnTo>
                    <a:pt x="93" y="448"/>
                  </a:lnTo>
                  <a:lnTo>
                    <a:pt x="95" y="445"/>
                  </a:lnTo>
                  <a:lnTo>
                    <a:pt x="96" y="442"/>
                  </a:lnTo>
                  <a:lnTo>
                    <a:pt x="98" y="439"/>
                  </a:lnTo>
                  <a:lnTo>
                    <a:pt x="99" y="437"/>
                  </a:lnTo>
                  <a:lnTo>
                    <a:pt x="100" y="434"/>
                  </a:lnTo>
                  <a:lnTo>
                    <a:pt x="102" y="431"/>
                  </a:lnTo>
                  <a:lnTo>
                    <a:pt x="103" y="428"/>
                  </a:lnTo>
                  <a:lnTo>
                    <a:pt x="105" y="426"/>
                  </a:lnTo>
                  <a:lnTo>
                    <a:pt x="107" y="423"/>
                  </a:lnTo>
                  <a:lnTo>
                    <a:pt x="108" y="420"/>
                  </a:lnTo>
                  <a:lnTo>
                    <a:pt x="110" y="417"/>
                  </a:lnTo>
                  <a:lnTo>
                    <a:pt x="111" y="415"/>
                  </a:lnTo>
                  <a:lnTo>
                    <a:pt x="113" y="412"/>
                  </a:lnTo>
                  <a:lnTo>
                    <a:pt x="114" y="409"/>
                  </a:lnTo>
                  <a:lnTo>
                    <a:pt x="116" y="407"/>
                  </a:lnTo>
                  <a:lnTo>
                    <a:pt x="117" y="404"/>
                  </a:lnTo>
                  <a:lnTo>
                    <a:pt x="119" y="401"/>
                  </a:lnTo>
                  <a:lnTo>
                    <a:pt x="121" y="399"/>
                  </a:lnTo>
                  <a:lnTo>
                    <a:pt x="122" y="396"/>
                  </a:lnTo>
                  <a:lnTo>
                    <a:pt x="124" y="393"/>
                  </a:lnTo>
                  <a:lnTo>
                    <a:pt x="126" y="390"/>
                  </a:lnTo>
                  <a:lnTo>
                    <a:pt x="127" y="388"/>
                  </a:lnTo>
                  <a:lnTo>
                    <a:pt x="129" y="385"/>
                  </a:lnTo>
                  <a:lnTo>
                    <a:pt x="131" y="382"/>
                  </a:lnTo>
                  <a:lnTo>
                    <a:pt x="132" y="380"/>
                  </a:lnTo>
                  <a:lnTo>
                    <a:pt x="134" y="377"/>
                  </a:lnTo>
                  <a:lnTo>
                    <a:pt x="136" y="374"/>
                  </a:lnTo>
                  <a:lnTo>
                    <a:pt x="137" y="372"/>
                  </a:lnTo>
                  <a:lnTo>
                    <a:pt x="139" y="369"/>
                  </a:lnTo>
                  <a:lnTo>
                    <a:pt x="141" y="367"/>
                  </a:lnTo>
                  <a:lnTo>
                    <a:pt x="142" y="364"/>
                  </a:lnTo>
                  <a:lnTo>
                    <a:pt x="144" y="361"/>
                  </a:lnTo>
                  <a:lnTo>
                    <a:pt x="146" y="359"/>
                  </a:lnTo>
                  <a:lnTo>
                    <a:pt x="148" y="356"/>
                  </a:lnTo>
                  <a:lnTo>
                    <a:pt x="149" y="353"/>
                  </a:lnTo>
                  <a:lnTo>
                    <a:pt x="151" y="351"/>
                  </a:lnTo>
                  <a:lnTo>
                    <a:pt x="153" y="348"/>
                  </a:lnTo>
                  <a:lnTo>
                    <a:pt x="155" y="346"/>
                  </a:lnTo>
                  <a:lnTo>
                    <a:pt x="156" y="343"/>
                  </a:lnTo>
                  <a:lnTo>
                    <a:pt x="158" y="341"/>
                  </a:lnTo>
                  <a:lnTo>
                    <a:pt x="160" y="338"/>
                  </a:lnTo>
                  <a:lnTo>
                    <a:pt x="162" y="336"/>
                  </a:lnTo>
                  <a:lnTo>
                    <a:pt x="164" y="333"/>
                  </a:lnTo>
                  <a:lnTo>
                    <a:pt x="165" y="330"/>
                  </a:lnTo>
                  <a:lnTo>
                    <a:pt x="167" y="328"/>
                  </a:lnTo>
                  <a:lnTo>
                    <a:pt x="169" y="325"/>
                  </a:lnTo>
                  <a:lnTo>
                    <a:pt x="171" y="323"/>
                  </a:lnTo>
                  <a:lnTo>
                    <a:pt x="173" y="320"/>
                  </a:lnTo>
                  <a:lnTo>
                    <a:pt x="175" y="318"/>
                  </a:lnTo>
                  <a:lnTo>
                    <a:pt x="177" y="315"/>
                  </a:lnTo>
                  <a:lnTo>
                    <a:pt x="178" y="313"/>
                  </a:lnTo>
                  <a:lnTo>
                    <a:pt x="180" y="310"/>
                  </a:lnTo>
                  <a:lnTo>
                    <a:pt x="182" y="308"/>
                  </a:lnTo>
                  <a:lnTo>
                    <a:pt x="184" y="305"/>
                  </a:lnTo>
                  <a:lnTo>
                    <a:pt x="186" y="303"/>
                  </a:lnTo>
                  <a:lnTo>
                    <a:pt x="188" y="300"/>
                  </a:lnTo>
                  <a:lnTo>
                    <a:pt x="190" y="298"/>
                  </a:lnTo>
                  <a:lnTo>
                    <a:pt x="192" y="295"/>
                  </a:lnTo>
                  <a:lnTo>
                    <a:pt x="194" y="293"/>
                  </a:lnTo>
                  <a:lnTo>
                    <a:pt x="196" y="291"/>
                  </a:lnTo>
                  <a:lnTo>
                    <a:pt x="197" y="288"/>
                  </a:lnTo>
                  <a:lnTo>
                    <a:pt x="199" y="286"/>
                  </a:lnTo>
                  <a:lnTo>
                    <a:pt x="201" y="283"/>
                  </a:lnTo>
                  <a:lnTo>
                    <a:pt x="203" y="281"/>
                  </a:lnTo>
                  <a:lnTo>
                    <a:pt x="205" y="278"/>
                  </a:lnTo>
                  <a:lnTo>
                    <a:pt x="207" y="276"/>
                  </a:lnTo>
                  <a:lnTo>
                    <a:pt x="209" y="273"/>
                  </a:lnTo>
                  <a:lnTo>
                    <a:pt x="211" y="271"/>
                  </a:lnTo>
                  <a:lnTo>
                    <a:pt x="213" y="269"/>
                  </a:lnTo>
                  <a:lnTo>
                    <a:pt x="215" y="266"/>
                  </a:lnTo>
                  <a:lnTo>
                    <a:pt x="217" y="264"/>
                  </a:lnTo>
                  <a:lnTo>
                    <a:pt x="219" y="261"/>
                  </a:lnTo>
                  <a:lnTo>
                    <a:pt x="221" y="259"/>
                  </a:lnTo>
                  <a:lnTo>
                    <a:pt x="224" y="257"/>
                  </a:lnTo>
                  <a:lnTo>
                    <a:pt x="225" y="254"/>
                  </a:lnTo>
                  <a:lnTo>
                    <a:pt x="228" y="252"/>
                  </a:lnTo>
                  <a:lnTo>
                    <a:pt x="230" y="250"/>
                  </a:lnTo>
                  <a:lnTo>
                    <a:pt x="232" y="247"/>
                  </a:lnTo>
                  <a:lnTo>
                    <a:pt x="234" y="245"/>
                  </a:lnTo>
                  <a:lnTo>
                    <a:pt x="236" y="243"/>
                  </a:lnTo>
                  <a:lnTo>
                    <a:pt x="238" y="240"/>
                  </a:lnTo>
                  <a:lnTo>
                    <a:pt x="240" y="238"/>
                  </a:lnTo>
                  <a:lnTo>
                    <a:pt x="242" y="236"/>
                  </a:lnTo>
                  <a:lnTo>
                    <a:pt x="244" y="233"/>
                  </a:lnTo>
                  <a:lnTo>
                    <a:pt x="246" y="231"/>
                  </a:lnTo>
                  <a:lnTo>
                    <a:pt x="249" y="229"/>
                  </a:lnTo>
                  <a:lnTo>
                    <a:pt x="251" y="227"/>
                  </a:lnTo>
                  <a:lnTo>
                    <a:pt x="253" y="224"/>
                  </a:lnTo>
                  <a:lnTo>
                    <a:pt x="255" y="222"/>
                  </a:lnTo>
                  <a:lnTo>
                    <a:pt x="257" y="220"/>
                  </a:lnTo>
                  <a:lnTo>
                    <a:pt x="259" y="218"/>
                  </a:lnTo>
                  <a:lnTo>
                    <a:pt x="261" y="215"/>
                  </a:lnTo>
                  <a:lnTo>
                    <a:pt x="264" y="213"/>
                  </a:lnTo>
                  <a:lnTo>
                    <a:pt x="266" y="211"/>
                  </a:lnTo>
                  <a:lnTo>
                    <a:pt x="268" y="209"/>
                  </a:lnTo>
                  <a:lnTo>
                    <a:pt x="270" y="206"/>
                  </a:lnTo>
                  <a:lnTo>
                    <a:pt x="272" y="204"/>
                  </a:lnTo>
                  <a:lnTo>
                    <a:pt x="275" y="202"/>
                  </a:lnTo>
                  <a:lnTo>
                    <a:pt x="277" y="200"/>
                  </a:lnTo>
                  <a:lnTo>
                    <a:pt x="279" y="198"/>
                  </a:lnTo>
                  <a:lnTo>
                    <a:pt x="281" y="195"/>
                  </a:lnTo>
                  <a:lnTo>
                    <a:pt x="283" y="193"/>
                  </a:lnTo>
                  <a:lnTo>
                    <a:pt x="286" y="191"/>
                  </a:lnTo>
                  <a:lnTo>
                    <a:pt x="288" y="189"/>
                  </a:lnTo>
                  <a:lnTo>
                    <a:pt x="290" y="187"/>
                  </a:lnTo>
                  <a:lnTo>
                    <a:pt x="293" y="185"/>
                  </a:lnTo>
                  <a:lnTo>
                    <a:pt x="295" y="182"/>
                  </a:lnTo>
                  <a:lnTo>
                    <a:pt x="297" y="180"/>
                  </a:lnTo>
                  <a:lnTo>
                    <a:pt x="299" y="178"/>
                  </a:lnTo>
                  <a:lnTo>
                    <a:pt x="302" y="176"/>
                  </a:lnTo>
                  <a:lnTo>
                    <a:pt x="304" y="174"/>
                  </a:lnTo>
                  <a:lnTo>
                    <a:pt x="306" y="172"/>
                  </a:lnTo>
                  <a:lnTo>
                    <a:pt x="309" y="170"/>
                  </a:lnTo>
                  <a:lnTo>
                    <a:pt x="311" y="168"/>
                  </a:lnTo>
                  <a:lnTo>
                    <a:pt x="313" y="166"/>
                  </a:lnTo>
                  <a:lnTo>
                    <a:pt x="316" y="163"/>
                  </a:lnTo>
                  <a:lnTo>
                    <a:pt x="318" y="162"/>
                  </a:lnTo>
                  <a:lnTo>
                    <a:pt x="320" y="159"/>
                  </a:lnTo>
                  <a:lnTo>
                    <a:pt x="323" y="157"/>
                  </a:lnTo>
                  <a:lnTo>
                    <a:pt x="325" y="155"/>
                  </a:lnTo>
                  <a:lnTo>
                    <a:pt x="327" y="153"/>
                  </a:lnTo>
                  <a:lnTo>
                    <a:pt x="330" y="151"/>
                  </a:lnTo>
                  <a:lnTo>
                    <a:pt x="332" y="149"/>
                  </a:lnTo>
                  <a:lnTo>
                    <a:pt x="335" y="147"/>
                  </a:lnTo>
                  <a:lnTo>
                    <a:pt x="337" y="145"/>
                  </a:lnTo>
                  <a:lnTo>
                    <a:pt x="339" y="143"/>
                  </a:lnTo>
                  <a:lnTo>
                    <a:pt x="342" y="141"/>
                  </a:lnTo>
                  <a:lnTo>
                    <a:pt x="344" y="139"/>
                  </a:lnTo>
                  <a:lnTo>
                    <a:pt x="347" y="137"/>
                  </a:lnTo>
                  <a:lnTo>
                    <a:pt x="349" y="135"/>
                  </a:lnTo>
                  <a:lnTo>
                    <a:pt x="351" y="133"/>
                  </a:lnTo>
                  <a:lnTo>
                    <a:pt x="354" y="132"/>
                  </a:lnTo>
                  <a:lnTo>
                    <a:pt x="356" y="130"/>
                  </a:lnTo>
                  <a:lnTo>
                    <a:pt x="359" y="128"/>
                  </a:lnTo>
                  <a:lnTo>
                    <a:pt x="361" y="126"/>
                  </a:lnTo>
                  <a:lnTo>
                    <a:pt x="364" y="124"/>
                  </a:lnTo>
                  <a:lnTo>
                    <a:pt x="366" y="122"/>
                  </a:lnTo>
                  <a:lnTo>
                    <a:pt x="369" y="120"/>
                  </a:lnTo>
                  <a:lnTo>
                    <a:pt x="371" y="118"/>
                  </a:lnTo>
                  <a:lnTo>
                    <a:pt x="374" y="116"/>
                  </a:lnTo>
                  <a:lnTo>
                    <a:pt x="376" y="114"/>
                  </a:lnTo>
                  <a:lnTo>
                    <a:pt x="379" y="112"/>
                  </a:lnTo>
                  <a:lnTo>
                    <a:pt x="381" y="111"/>
                  </a:lnTo>
                  <a:lnTo>
                    <a:pt x="384" y="109"/>
                  </a:lnTo>
                  <a:lnTo>
                    <a:pt x="386" y="107"/>
                  </a:lnTo>
                  <a:lnTo>
                    <a:pt x="388" y="105"/>
                  </a:lnTo>
                  <a:lnTo>
                    <a:pt x="391" y="103"/>
                  </a:lnTo>
                  <a:lnTo>
                    <a:pt x="394" y="101"/>
                  </a:lnTo>
                  <a:lnTo>
                    <a:pt x="396" y="100"/>
                  </a:lnTo>
                  <a:lnTo>
                    <a:pt x="399" y="98"/>
                  </a:lnTo>
                  <a:lnTo>
                    <a:pt x="401" y="96"/>
                  </a:lnTo>
                  <a:lnTo>
                    <a:pt x="404" y="94"/>
                  </a:lnTo>
                  <a:lnTo>
                    <a:pt x="406" y="92"/>
                  </a:lnTo>
                  <a:lnTo>
                    <a:pt x="409" y="91"/>
                  </a:lnTo>
                  <a:lnTo>
                    <a:pt x="412" y="89"/>
                  </a:lnTo>
                  <a:lnTo>
                    <a:pt x="414" y="87"/>
                  </a:lnTo>
                  <a:lnTo>
                    <a:pt x="417" y="85"/>
                  </a:lnTo>
                  <a:lnTo>
                    <a:pt x="419" y="83"/>
                  </a:lnTo>
                  <a:lnTo>
                    <a:pt x="422" y="82"/>
                  </a:lnTo>
                  <a:lnTo>
                    <a:pt x="424" y="80"/>
                  </a:lnTo>
                  <a:lnTo>
                    <a:pt x="427" y="78"/>
                  </a:lnTo>
                  <a:lnTo>
                    <a:pt x="430" y="77"/>
                  </a:lnTo>
                  <a:lnTo>
                    <a:pt x="432" y="75"/>
                  </a:lnTo>
                  <a:lnTo>
                    <a:pt x="435" y="73"/>
                  </a:lnTo>
                  <a:lnTo>
                    <a:pt x="437" y="72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5" y="67"/>
                  </a:lnTo>
                  <a:lnTo>
                    <a:pt x="448" y="65"/>
                  </a:lnTo>
                  <a:lnTo>
                    <a:pt x="451" y="63"/>
                  </a:lnTo>
                  <a:lnTo>
                    <a:pt x="453" y="62"/>
                  </a:lnTo>
                  <a:lnTo>
                    <a:pt x="456" y="60"/>
                  </a:lnTo>
                  <a:lnTo>
                    <a:pt x="459" y="58"/>
                  </a:lnTo>
                  <a:lnTo>
                    <a:pt x="461" y="57"/>
                  </a:lnTo>
                  <a:lnTo>
                    <a:pt x="464" y="55"/>
                  </a:lnTo>
                  <a:lnTo>
                    <a:pt x="467" y="54"/>
                  </a:lnTo>
                  <a:lnTo>
                    <a:pt x="469" y="52"/>
                  </a:lnTo>
                  <a:lnTo>
                    <a:pt x="472" y="50"/>
                  </a:lnTo>
                  <a:lnTo>
                    <a:pt x="475" y="49"/>
                  </a:lnTo>
                  <a:lnTo>
                    <a:pt x="477" y="47"/>
                  </a:lnTo>
                  <a:lnTo>
                    <a:pt x="480" y="46"/>
                  </a:lnTo>
                  <a:lnTo>
                    <a:pt x="483" y="44"/>
                  </a:lnTo>
                  <a:lnTo>
                    <a:pt x="485" y="43"/>
                  </a:lnTo>
                  <a:lnTo>
                    <a:pt x="488" y="41"/>
                  </a:lnTo>
                  <a:lnTo>
                    <a:pt x="491" y="40"/>
                  </a:lnTo>
                  <a:lnTo>
                    <a:pt x="494" y="38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2" y="34"/>
                  </a:lnTo>
                  <a:lnTo>
                    <a:pt x="504" y="32"/>
                  </a:lnTo>
                  <a:lnTo>
                    <a:pt x="507" y="31"/>
                  </a:lnTo>
                  <a:lnTo>
                    <a:pt x="510" y="29"/>
                  </a:lnTo>
                  <a:lnTo>
                    <a:pt x="513" y="28"/>
                  </a:lnTo>
                  <a:lnTo>
                    <a:pt x="515" y="27"/>
                  </a:lnTo>
                  <a:lnTo>
                    <a:pt x="518" y="25"/>
                  </a:lnTo>
                  <a:lnTo>
                    <a:pt x="521" y="23"/>
                  </a:lnTo>
                  <a:lnTo>
                    <a:pt x="524" y="22"/>
                  </a:lnTo>
                  <a:lnTo>
                    <a:pt x="527" y="21"/>
                  </a:lnTo>
                  <a:lnTo>
                    <a:pt x="529" y="19"/>
                  </a:lnTo>
                  <a:lnTo>
                    <a:pt x="532" y="18"/>
                  </a:lnTo>
                  <a:lnTo>
                    <a:pt x="535" y="17"/>
                  </a:lnTo>
                  <a:lnTo>
                    <a:pt x="538" y="15"/>
                  </a:lnTo>
                  <a:lnTo>
                    <a:pt x="541" y="14"/>
                  </a:lnTo>
                  <a:lnTo>
                    <a:pt x="543" y="12"/>
                  </a:lnTo>
                  <a:lnTo>
                    <a:pt x="546" y="11"/>
                  </a:lnTo>
                  <a:lnTo>
                    <a:pt x="549" y="10"/>
                  </a:lnTo>
                  <a:lnTo>
                    <a:pt x="552" y="9"/>
                  </a:lnTo>
                  <a:lnTo>
                    <a:pt x="555" y="7"/>
                  </a:lnTo>
                  <a:lnTo>
                    <a:pt x="558" y="6"/>
                  </a:lnTo>
                  <a:lnTo>
                    <a:pt x="560" y="5"/>
                  </a:lnTo>
                  <a:lnTo>
                    <a:pt x="563" y="3"/>
                  </a:lnTo>
                  <a:lnTo>
                    <a:pt x="566" y="2"/>
                  </a:lnTo>
                  <a:lnTo>
                    <a:pt x="569" y="1"/>
                  </a:lnTo>
                  <a:lnTo>
                    <a:pt x="572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4116" y="1617"/>
              <a:ext cx="989" cy="821"/>
            </a:xfrm>
            <a:custGeom>
              <a:avLst/>
              <a:gdLst>
                <a:gd name="T0" fmla="*/ 19 w 989"/>
                <a:gd name="T1" fmla="*/ 1 h 821"/>
                <a:gd name="T2" fmla="*/ 42 w 989"/>
                <a:gd name="T3" fmla="*/ 2 h 821"/>
                <a:gd name="T4" fmla="*/ 64 w 989"/>
                <a:gd name="T5" fmla="*/ 3 h 821"/>
                <a:gd name="T6" fmla="*/ 87 w 989"/>
                <a:gd name="T7" fmla="*/ 5 h 821"/>
                <a:gd name="T8" fmla="*/ 109 w 989"/>
                <a:gd name="T9" fmla="*/ 8 h 821"/>
                <a:gd name="T10" fmla="*/ 132 w 989"/>
                <a:gd name="T11" fmla="*/ 11 h 821"/>
                <a:gd name="T12" fmla="*/ 154 w 989"/>
                <a:gd name="T13" fmla="*/ 14 h 821"/>
                <a:gd name="T14" fmla="*/ 176 w 989"/>
                <a:gd name="T15" fmla="*/ 18 h 821"/>
                <a:gd name="T16" fmla="*/ 198 w 989"/>
                <a:gd name="T17" fmla="*/ 23 h 821"/>
                <a:gd name="T18" fmla="*/ 221 w 989"/>
                <a:gd name="T19" fmla="*/ 28 h 821"/>
                <a:gd name="T20" fmla="*/ 242 w 989"/>
                <a:gd name="T21" fmla="*/ 34 h 821"/>
                <a:gd name="T22" fmla="*/ 264 w 989"/>
                <a:gd name="T23" fmla="*/ 40 h 821"/>
                <a:gd name="T24" fmla="*/ 286 w 989"/>
                <a:gd name="T25" fmla="*/ 46 h 821"/>
                <a:gd name="T26" fmla="*/ 307 w 989"/>
                <a:gd name="T27" fmla="*/ 53 h 821"/>
                <a:gd name="T28" fmla="*/ 329 w 989"/>
                <a:gd name="T29" fmla="*/ 61 h 821"/>
                <a:gd name="T30" fmla="*/ 350 w 989"/>
                <a:gd name="T31" fmla="*/ 68 h 821"/>
                <a:gd name="T32" fmla="*/ 371 w 989"/>
                <a:gd name="T33" fmla="*/ 77 h 821"/>
                <a:gd name="T34" fmla="*/ 392 w 989"/>
                <a:gd name="T35" fmla="*/ 86 h 821"/>
                <a:gd name="T36" fmla="*/ 413 w 989"/>
                <a:gd name="T37" fmla="*/ 95 h 821"/>
                <a:gd name="T38" fmla="*/ 433 w 989"/>
                <a:gd name="T39" fmla="*/ 105 h 821"/>
                <a:gd name="T40" fmla="*/ 453 w 989"/>
                <a:gd name="T41" fmla="*/ 115 h 821"/>
                <a:gd name="T42" fmla="*/ 473 w 989"/>
                <a:gd name="T43" fmla="*/ 126 h 821"/>
                <a:gd name="T44" fmla="*/ 493 w 989"/>
                <a:gd name="T45" fmla="*/ 137 h 821"/>
                <a:gd name="T46" fmla="*/ 513 w 989"/>
                <a:gd name="T47" fmla="*/ 148 h 821"/>
                <a:gd name="T48" fmla="*/ 532 w 989"/>
                <a:gd name="T49" fmla="*/ 161 h 821"/>
                <a:gd name="T50" fmla="*/ 551 w 989"/>
                <a:gd name="T51" fmla="*/ 173 h 821"/>
                <a:gd name="T52" fmla="*/ 570 w 989"/>
                <a:gd name="T53" fmla="*/ 186 h 821"/>
                <a:gd name="T54" fmla="*/ 588 w 989"/>
                <a:gd name="T55" fmla="*/ 199 h 821"/>
                <a:gd name="T56" fmla="*/ 607 w 989"/>
                <a:gd name="T57" fmla="*/ 213 h 821"/>
                <a:gd name="T58" fmla="*/ 624 w 989"/>
                <a:gd name="T59" fmla="*/ 227 h 821"/>
                <a:gd name="T60" fmla="*/ 642 w 989"/>
                <a:gd name="T61" fmla="*/ 241 h 821"/>
                <a:gd name="T62" fmla="*/ 659 w 989"/>
                <a:gd name="T63" fmla="*/ 256 h 821"/>
                <a:gd name="T64" fmla="*/ 676 w 989"/>
                <a:gd name="T65" fmla="*/ 271 h 821"/>
                <a:gd name="T66" fmla="*/ 693 w 989"/>
                <a:gd name="T67" fmla="*/ 287 h 821"/>
                <a:gd name="T68" fmla="*/ 709 w 989"/>
                <a:gd name="T69" fmla="*/ 303 h 821"/>
                <a:gd name="T70" fmla="*/ 725 w 989"/>
                <a:gd name="T71" fmla="*/ 319 h 821"/>
                <a:gd name="T72" fmla="*/ 740 w 989"/>
                <a:gd name="T73" fmla="*/ 336 h 821"/>
                <a:gd name="T74" fmla="*/ 755 w 989"/>
                <a:gd name="T75" fmla="*/ 353 h 821"/>
                <a:gd name="T76" fmla="*/ 770 w 989"/>
                <a:gd name="T77" fmla="*/ 370 h 821"/>
                <a:gd name="T78" fmla="*/ 784 w 989"/>
                <a:gd name="T79" fmla="*/ 388 h 821"/>
                <a:gd name="T80" fmla="*/ 798 w 989"/>
                <a:gd name="T81" fmla="*/ 406 h 821"/>
                <a:gd name="T82" fmla="*/ 812 w 989"/>
                <a:gd name="T83" fmla="*/ 424 h 821"/>
                <a:gd name="T84" fmla="*/ 825 w 989"/>
                <a:gd name="T85" fmla="*/ 443 h 821"/>
                <a:gd name="T86" fmla="*/ 838 w 989"/>
                <a:gd name="T87" fmla="*/ 462 h 821"/>
                <a:gd name="T88" fmla="*/ 851 w 989"/>
                <a:gd name="T89" fmla="*/ 481 h 821"/>
                <a:gd name="T90" fmla="*/ 862 w 989"/>
                <a:gd name="T91" fmla="*/ 500 h 821"/>
                <a:gd name="T92" fmla="*/ 874 w 989"/>
                <a:gd name="T93" fmla="*/ 520 h 821"/>
                <a:gd name="T94" fmla="*/ 885 w 989"/>
                <a:gd name="T95" fmla="*/ 540 h 821"/>
                <a:gd name="T96" fmla="*/ 896 w 989"/>
                <a:gd name="T97" fmla="*/ 560 h 821"/>
                <a:gd name="T98" fmla="*/ 906 w 989"/>
                <a:gd name="T99" fmla="*/ 581 h 821"/>
                <a:gd name="T100" fmla="*/ 916 w 989"/>
                <a:gd name="T101" fmla="*/ 601 h 821"/>
                <a:gd name="T102" fmla="*/ 925 w 989"/>
                <a:gd name="T103" fmla="*/ 622 h 821"/>
                <a:gd name="T104" fmla="*/ 934 w 989"/>
                <a:gd name="T105" fmla="*/ 643 h 821"/>
                <a:gd name="T106" fmla="*/ 942 w 989"/>
                <a:gd name="T107" fmla="*/ 665 h 821"/>
                <a:gd name="T108" fmla="*/ 950 w 989"/>
                <a:gd name="T109" fmla="*/ 686 h 821"/>
                <a:gd name="T110" fmla="*/ 958 w 989"/>
                <a:gd name="T111" fmla="*/ 708 h 821"/>
                <a:gd name="T112" fmla="*/ 965 w 989"/>
                <a:gd name="T113" fmla="*/ 730 h 821"/>
                <a:gd name="T114" fmla="*/ 972 w 989"/>
                <a:gd name="T115" fmla="*/ 751 h 821"/>
                <a:gd name="T116" fmla="*/ 978 w 989"/>
                <a:gd name="T117" fmla="*/ 774 h 821"/>
                <a:gd name="T118" fmla="*/ 983 w 989"/>
                <a:gd name="T119" fmla="*/ 796 h 821"/>
                <a:gd name="T120" fmla="*/ 988 w 989"/>
                <a:gd name="T121" fmla="*/ 818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9" h="821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9" y="1"/>
                  </a:lnTo>
                  <a:lnTo>
                    <a:pt x="32" y="1"/>
                  </a:lnTo>
                  <a:lnTo>
                    <a:pt x="35" y="1"/>
                  </a:lnTo>
                  <a:lnTo>
                    <a:pt x="38" y="1"/>
                  </a:lnTo>
                  <a:lnTo>
                    <a:pt x="42" y="2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5" y="2"/>
                  </a:lnTo>
                  <a:lnTo>
                    <a:pt x="58" y="3"/>
                  </a:lnTo>
                  <a:lnTo>
                    <a:pt x="61" y="3"/>
                  </a:lnTo>
                  <a:lnTo>
                    <a:pt x="64" y="3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80" y="5"/>
                  </a:lnTo>
                  <a:lnTo>
                    <a:pt x="83" y="5"/>
                  </a:lnTo>
                  <a:lnTo>
                    <a:pt x="87" y="5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6"/>
                  </a:lnTo>
                  <a:lnTo>
                    <a:pt x="100" y="7"/>
                  </a:lnTo>
                  <a:lnTo>
                    <a:pt x="103" y="7"/>
                  </a:lnTo>
                  <a:lnTo>
                    <a:pt x="106" y="7"/>
                  </a:lnTo>
                  <a:lnTo>
                    <a:pt x="109" y="8"/>
                  </a:lnTo>
                  <a:lnTo>
                    <a:pt x="112" y="8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9" y="10"/>
                  </a:lnTo>
                  <a:lnTo>
                    <a:pt x="132" y="11"/>
                  </a:lnTo>
                  <a:lnTo>
                    <a:pt x="135" y="11"/>
                  </a:lnTo>
                  <a:lnTo>
                    <a:pt x="138" y="12"/>
                  </a:lnTo>
                  <a:lnTo>
                    <a:pt x="141" y="12"/>
                  </a:lnTo>
                  <a:lnTo>
                    <a:pt x="144" y="13"/>
                  </a:lnTo>
                  <a:lnTo>
                    <a:pt x="148" y="13"/>
                  </a:lnTo>
                  <a:lnTo>
                    <a:pt x="151" y="14"/>
                  </a:lnTo>
                  <a:lnTo>
                    <a:pt x="154" y="14"/>
                  </a:lnTo>
                  <a:lnTo>
                    <a:pt x="157" y="15"/>
                  </a:lnTo>
                  <a:lnTo>
                    <a:pt x="160" y="15"/>
                  </a:lnTo>
                  <a:lnTo>
                    <a:pt x="163" y="16"/>
                  </a:lnTo>
                  <a:lnTo>
                    <a:pt x="167" y="17"/>
                  </a:lnTo>
                  <a:lnTo>
                    <a:pt x="170" y="17"/>
                  </a:lnTo>
                  <a:lnTo>
                    <a:pt x="173" y="18"/>
                  </a:lnTo>
                  <a:lnTo>
                    <a:pt x="176" y="18"/>
                  </a:lnTo>
                  <a:lnTo>
                    <a:pt x="179" y="19"/>
                  </a:lnTo>
                  <a:lnTo>
                    <a:pt x="183" y="20"/>
                  </a:lnTo>
                  <a:lnTo>
                    <a:pt x="186" y="20"/>
                  </a:lnTo>
                  <a:lnTo>
                    <a:pt x="189" y="21"/>
                  </a:lnTo>
                  <a:lnTo>
                    <a:pt x="192" y="22"/>
                  </a:lnTo>
                  <a:lnTo>
                    <a:pt x="195" y="22"/>
                  </a:lnTo>
                  <a:lnTo>
                    <a:pt x="198" y="23"/>
                  </a:lnTo>
                  <a:lnTo>
                    <a:pt x="202" y="24"/>
                  </a:lnTo>
                  <a:lnTo>
                    <a:pt x="205" y="24"/>
                  </a:lnTo>
                  <a:lnTo>
                    <a:pt x="208" y="25"/>
                  </a:lnTo>
                  <a:lnTo>
                    <a:pt x="211" y="26"/>
                  </a:lnTo>
                  <a:lnTo>
                    <a:pt x="214" y="27"/>
                  </a:lnTo>
                  <a:lnTo>
                    <a:pt x="217" y="27"/>
                  </a:lnTo>
                  <a:lnTo>
                    <a:pt x="221" y="28"/>
                  </a:lnTo>
                  <a:lnTo>
                    <a:pt x="224" y="29"/>
                  </a:lnTo>
                  <a:lnTo>
                    <a:pt x="227" y="30"/>
                  </a:lnTo>
                  <a:lnTo>
                    <a:pt x="230" y="30"/>
                  </a:lnTo>
                  <a:lnTo>
                    <a:pt x="233" y="31"/>
                  </a:lnTo>
                  <a:lnTo>
                    <a:pt x="236" y="32"/>
                  </a:lnTo>
                  <a:lnTo>
                    <a:pt x="239" y="33"/>
                  </a:lnTo>
                  <a:lnTo>
                    <a:pt x="242" y="34"/>
                  </a:lnTo>
                  <a:lnTo>
                    <a:pt x="246" y="34"/>
                  </a:lnTo>
                  <a:lnTo>
                    <a:pt x="249" y="35"/>
                  </a:lnTo>
                  <a:lnTo>
                    <a:pt x="252" y="36"/>
                  </a:lnTo>
                  <a:lnTo>
                    <a:pt x="255" y="37"/>
                  </a:lnTo>
                  <a:lnTo>
                    <a:pt x="258" y="38"/>
                  </a:lnTo>
                  <a:lnTo>
                    <a:pt x="261" y="39"/>
                  </a:lnTo>
                  <a:lnTo>
                    <a:pt x="264" y="40"/>
                  </a:lnTo>
                  <a:lnTo>
                    <a:pt x="267" y="40"/>
                  </a:lnTo>
                  <a:lnTo>
                    <a:pt x="271" y="42"/>
                  </a:lnTo>
                  <a:lnTo>
                    <a:pt x="274" y="42"/>
                  </a:lnTo>
                  <a:lnTo>
                    <a:pt x="277" y="43"/>
                  </a:lnTo>
                  <a:lnTo>
                    <a:pt x="280" y="44"/>
                  </a:lnTo>
                  <a:lnTo>
                    <a:pt x="283" y="45"/>
                  </a:lnTo>
                  <a:lnTo>
                    <a:pt x="286" y="46"/>
                  </a:lnTo>
                  <a:lnTo>
                    <a:pt x="289" y="47"/>
                  </a:lnTo>
                  <a:lnTo>
                    <a:pt x="292" y="48"/>
                  </a:lnTo>
                  <a:lnTo>
                    <a:pt x="295" y="49"/>
                  </a:lnTo>
                  <a:lnTo>
                    <a:pt x="298" y="50"/>
                  </a:lnTo>
                  <a:lnTo>
                    <a:pt x="301" y="51"/>
                  </a:lnTo>
                  <a:lnTo>
                    <a:pt x="304" y="52"/>
                  </a:lnTo>
                  <a:lnTo>
                    <a:pt x="307" y="53"/>
                  </a:lnTo>
                  <a:lnTo>
                    <a:pt x="311" y="54"/>
                  </a:lnTo>
                  <a:lnTo>
                    <a:pt x="314" y="55"/>
                  </a:lnTo>
                  <a:lnTo>
                    <a:pt x="317" y="56"/>
                  </a:lnTo>
                  <a:lnTo>
                    <a:pt x="320" y="57"/>
                  </a:lnTo>
                  <a:lnTo>
                    <a:pt x="323" y="58"/>
                  </a:lnTo>
                  <a:lnTo>
                    <a:pt x="326" y="59"/>
                  </a:lnTo>
                  <a:lnTo>
                    <a:pt x="329" y="61"/>
                  </a:lnTo>
                  <a:lnTo>
                    <a:pt x="332" y="62"/>
                  </a:lnTo>
                  <a:lnTo>
                    <a:pt x="335" y="63"/>
                  </a:lnTo>
                  <a:lnTo>
                    <a:pt x="338" y="64"/>
                  </a:lnTo>
                  <a:lnTo>
                    <a:pt x="341" y="65"/>
                  </a:lnTo>
                  <a:lnTo>
                    <a:pt x="344" y="66"/>
                  </a:lnTo>
                  <a:lnTo>
                    <a:pt x="347" y="67"/>
                  </a:lnTo>
                  <a:lnTo>
                    <a:pt x="350" y="68"/>
                  </a:lnTo>
                  <a:lnTo>
                    <a:pt x="353" y="70"/>
                  </a:lnTo>
                  <a:lnTo>
                    <a:pt x="356" y="71"/>
                  </a:lnTo>
                  <a:lnTo>
                    <a:pt x="359" y="72"/>
                  </a:lnTo>
                  <a:lnTo>
                    <a:pt x="362" y="73"/>
                  </a:lnTo>
                  <a:lnTo>
                    <a:pt x="365" y="75"/>
                  </a:lnTo>
                  <a:lnTo>
                    <a:pt x="368" y="76"/>
                  </a:lnTo>
                  <a:lnTo>
                    <a:pt x="371" y="77"/>
                  </a:lnTo>
                  <a:lnTo>
                    <a:pt x="374" y="78"/>
                  </a:lnTo>
                  <a:lnTo>
                    <a:pt x="377" y="79"/>
                  </a:lnTo>
                  <a:lnTo>
                    <a:pt x="380" y="81"/>
                  </a:lnTo>
                  <a:lnTo>
                    <a:pt x="383" y="82"/>
                  </a:lnTo>
                  <a:lnTo>
                    <a:pt x="386" y="83"/>
                  </a:lnTo>
                  <a:lnTo>
                    <a:pt x="389" y="84"/>
                  </a:lnTo>
                  <a:lnTo>
                    <a:pt x="392" y="86"/>
                  </a:lnTo>
                  <a:lnTo>
                    <a:pt x="395" y="87"/>
                  </a:lnTo>
                  <a:lnTo>
                    <a:pt x="398" y="88"/>
                  </a:lnTo>
                  <a:lnTo>
                    <a:pt x="401" y="90"/>
                  </a:lnTo>
                  <a:lnTo>
                    <a:pt x="404" y="91"/>
                  </a:lnTo>
                  <a:lnTo>
                    <a:pt x="407" y="92"/>
                  </a:lnTo>
                  <a:lnTo>
                    <a:pt x="410" y="94"/>
                  </a:lnTo>
                  <a:lnTo>
                    <a:pt x="413" y="95"/>
                  </a:lnTo>
                  <a:lnTo>
                    <a:pt x="416" y="97"/>
                  </a:lnTo>
                  <a:lnTo>
                    <a:pt x="419" y="98"/>
                  </a:lnTo>
                  <a:lnTo>
                    <a:pt x="422" y="99"/>
                  </a:lnTo>
                  <a:lnTo>
                    <a:pt x="425" y="101"/>
                  </a:lnTo>
                  <a:lnTo>
                    <a:pt x="427" y="102"/>
                  </a:lnTo>
                  <a:lnTo>
                    <a:pt x="430" y="103"/>
                  </a:lnTo>
                  <a:lnTo>
                    <a:pt x="433" y="105"/>
                  </a:lnTo>
                  <a:lnTo>
                    <a:pt x="436" y="106"/>
                  </a:lnTo>
                  <a:lnTo>
                    <a:pt x="439" y="108"/>
                  </a:lnTo>
                  <a:lnTo>
                    <a:pt x="442" y="109"/>
                  </a:lnTo>
                  <a:lnTo>
                    <a:pt x="445" y="111"/>
                  </a:lnTo>
                  <a:lnTo>
                    <a:pt x="448" y="112"/>
                  </a:lnTo>
                  <a:lnTo>
                    <a:pt x="451" y="114"/>
                  </a:lnTo>
                  <a:lnTo>
                    <a:pt x="453" y="115"/>
                  </a:lnTo>
                  <a:lnTo>
                    <a:pt x="456" y="117"/>
                  </a:lnTo>
                  <a:lnTo>
                    <a:pt x="459" y="118"/>
                  </a:lnTo>
                  <a:lnTo>
                    <a:pt x="462" y="120"/>
                  </a:lnTo>
                  <a:lnTo>
                    <a:pt x="465" y="121"/>
                  </a:lnTo>
                  <a:lnTo>
                    <a:pt x="468" y="123"/>
                  </a:lnTo>
                  <a:lnTo>
                    <a:pt x="471" y="124"/>
                  </a:lnTo>
                  <a:lnTo>
                    <a:pt x="473" y="126"/>
                  </a:lnTo>
                  <a:lnTo>
                    <a:pt x="476" y="127"/>
                  </a:lnTo>
                  <a:lnTo>
                    <a:pt x="479" y="129"/>
                  </a:lnTo>
                  <a:lnTo>
                    <a:pt x="482" y="131"/>
                  </a:lnTo>
                  <a:lnTo>
                    <a:pt x="485" y="132"/>
                  </a:lnTo>
                  <a:lnTo>
                    <a:pt x="488" y="134"/>
                  </a:lnTo>
                  <a:lnTo>
                    <a:pt x="491" y="135"/>
                  </a:lnTo>
                  <a:lnTo>
                    <a:pt x="493" y="137"/>
                  </a:lnTo>
                  <a:lnTo>
                    <a:pt x="496" y="139"/>
                  </a:lnTo>
                  <a:lnTo>
                    <a:pt x="499" y="140"/>
                  </a:lnTo>
                  <a:lnTo>
                    <a:pt x="502" y="142"/>
                  </a:lnTo>
                  <a:lnTo>
                    <a:pt x="505" y="144"/>
                  </a:lnTo>
                  <a:lnTo>
                    <a:pt x="507" y="145"/>
                  </a:lnTo>
                  <a:lnTo>
                    <a:pt x="510" y="147"/>
                  </a:lnTo>
                  <a:lnTo>
                    <a:pt x="513" y="148"/>
                  </a:lnTo>
                  <a:lnTo>
                    <a:pt x="516" y="150"/>
                  </a:lnTo>
                  <a:lnTo>
                    <a:pt x="518" y="152"/>
                  </a:lnTo>
                  <a:lnTo>
                    <a:pt x="521" y="154"/>
                  </a:lnTo>
                  <a:lnTo>
                    <a:pt x="524" y="155"/>
                  </a:lnTo>
                  <a:lnTo>
                    <a:pt x="527" y="157"/>
                  </a:lnTo>
                  <a:lnTo>
                    <a:pt x="529" y="159"/>
                  </a:lnTo>
                  <a:lnTo>
                    <a:pt x="532" y="161"/>
                  </a:lnTo>
                  <a:lnTo>
                    <a:pt x="535" y="162"/>
                  </a:lnTo>
                  <a:lnTo>
                    <a:pt x="538" y="164"/>
                  </a:lnTo>
                  <a:lnTo>
                    <a:pt x="540" y="166"/>
                  </a:lnTo>
                  <a:lnTo>
                    <a:pt x="543" y="167"/>
                  </a:lnTo>
                  <a:lnTo>
                    <a:pt x="546" y="169"/>
                  </a:lnTo>
                  <a:lnTo>
                    <a:pt x="548" y="171"/>
                  </a:lnTo>
                  <a:lnTo>
                    <a:pt x="551" y="173"/>
                  </a:lnTo>
                  <a:lnTo>
                    <a:pt x="554" y="175"/>
                  </a:lnTo>
                  <a:lnTo>
                    <a:pt x="557" y="177"/>
                  </a:lnTo>
                  <a:lnTo>
                    <a:pt x="559" y="178"/>
                  </a:lnTo>
                  <a:lnTo>
                    <a:pt x="562" y="180"/>
                  </a:lnTo>
                  <a:lnTo>
                    <a:pt x="564" y="182"/>
                  </a:lnTo>
                  <a:lnTo>
                    <a:pt x="567" y="184"/>
                  </a:lnTo>
                  <a:lnTo>
                    <a:pt x="570" y="186"/>
                  </a:lnTo>
                  <a:lnTo>
                    <a:pt x="572" y="188"/>
                  </a:lnTo>
                  <a:lnTo>
                    <a:pt x="575" y="189"/>
                  </a:lnTo>
                  <a:lnTo>
                    <a:pt x="578" y="191"/>
                  </a:lnTo>
                  <a:lnTo>
                    <a:pt x="580" y="193"/>
                  </a:lnTo>
                  <a:lnTo>
                    <a:pt x="583" y="195"/>
                  </a:lnTo>
                  <a:lnTo>
                    <a:pt x="586" y="197"/>
                  </a:lnTo>
                  <a:lnTo>
                    <a:pt x="588" y="199"/>
                  </a:lnTo>
                  <a:lnTo>
                    <a:pt x="591" y="201"/>
                  </a:lnTo>
                  <a:lnTo>
                    <a:pt x="593" y="203"/>
                  </a:lnTo>
                  <a:lnTo>
                    <a:pt x="596" y="205"/>
                  </a:lnTo>
                  <a:lnTo>
                    <a:pt x="599" y="207"/>
                  </a:lnTo>
                  <a:lnTo>
                    <a:pt x="601" y="209"/>
                  </a:lnTo>
                  <a:lnTo>
                    <a:pt x="604" y="211"/>
                  </a:lnTo>
                  <a:lnTo>
                    <a:pt x="607" y="213"/>
                  </a:lnTo>
                  <a:lnTo>
                    <a:pt x="609" y="215"/>
                  </a:lnTo>
                  <a:lnTo>
                    <a:pt x="611" y="217"/>
                  </a:lnTo>
                  <a:lnTo>
                    <a:pt x="614" y="219"/>
                  </a:lnTo>
                  <a:lnTo>
                    <a:pt x="617" y="221"/>
                  </a:lnTo>
                  <a:lnTo>
                    <a:pt x="619" y="223"/>
                  </a:lnTo>
                  <a:lnTo>
                    <a:pt x="622" y="225"/>
                  </a:lnTo>
                  <a:lnTo>
                    <a:pt x="624" y="227"/>
                  </a:lnTo>
                  <a:lnTo>
                    <a:pt x="627" y="229"/>
                  </a:lnTo>
                  <a:lnTo>
                    <a:pt x="629" y="231"/>
                  </a:lnTo>
                  <a:lnTo>
                    <a:pt x="632" y="233"/>
                  </a:lnTo>
                  <a:lnTo>
                    <a:pt x="634" y="235"/>
                  </a:lnTo>
                  <a:lnTo>
                    <a:pt x="637" y="237"/>
                  </a:lnTo>
                  <a:lnTo>
                    <a:pt x="639" y="239"/>
                  </a:lnTo>
                  <a:lnTo>
                    <a:pt x="642" y="241"/>
                  </a:lnTo>
                  <a:lnTo>
                    <a:pt x="644" y="243"/>
                  </a:lnTo>
                  <a:lnTo>
                    <a:pt x="647" y="246"/>
                  </a:lnTo>
                  <a:lnTo>
                    <a:pt x="649" y="247"/>
                  </a:lnTo>
                  <a:lnTo>
                    <a:pt x="652" y="250"/>
                  </a:lnTo>
                  <a:lnTo>
                    <a:pt x="654" y="252"/>
                  </a:lnTo>
                  <a:lnTo>
                    <a:pt x="657" y="254"/>
                  </a:lnTo>
                  <a:lnTo>
                    <a:pt x="659" y="256"/>
                  </a:lnTo>
                  <a:lnTo>
                    <a:pt x="662" y="258"/>
                  </a:lnTo>
                  <a:lnTo>
                    <a:pt x="664" y="260"/>
                  </a:lnTo>
                  <a:lnTo>
                    <a:pt x="666" y="263"/>
                  </a:lnTo>
                  <a:lnTo>
                    <a:pt x="669" y="265"/>
                  </a:lnTo>
                  <a:lnTo>
                    <a:pt x="671" y="267"/>
                  </a:lnTo>
                  <a:lnTo>
                    <a:pt x="674" y="269"/>
                  </a:lnTo>
                  <a:lnTo>
                    <a:pt x="676" y="271"/>
                  </a:lnTo>
                  <a:lnTo>
                    <a:pt x="678" y="274"/>
                  </a:lnTo>
                  <a:lnTo>
                    <a:pt x="681" y="276"/>
                  </a:lnTo>
                  <a:lnTo>
                    <a:pt x="683" y="278"/>
                  </a:lnTo>
                  <a:lnTo>
                    <a:pt x="685" y="280"/>
                  </a:lnTo>
                  <a:lnTo>
                    <a:pt x="688" y="282"/>
                  </a:lnTo>
                  <a:lnTo>
                    <a:pt x="690" y="285"/>
                  </a:lnTo>
                  <a:lnTo>
                    <a:pt x="693" y="287"/>
                  </a:lnTo>
                  <a:lnTo>
                    <a:pt x="695" y="289"/>
                  </a:lnTo>
                  <a:lnTo>
                    <a:pt x="697" y="291"/>
                  </a:lnTo>
                  <a:lnTo>
                    <a:pt x="699" y="294"/>
                  </a:lnTo>
                  <a:lnTo>
                    <a:pt x="702" y="296"/>
                  </a:lnTo>
                  <a:lnTo>
                    <a:pt x="704" y="298"/>
                  </a:lnTo>
                  <a:lnTo>
                    <a:pt x="707" y="301"/>
                  </a:lnTo>
                  <a:lnTo>
                    <a:pt x="709" y="303"/>
                  </a:lnTo>
                  <a:lnTo>
                    <a:pt x="711" y="305"/>
                  </a:lnTo>
                  <a:lnTo>
                    <a:pt x="713" y="307"/>
                  </a:lnTo>
                  <a:lnTo>
                    <a:pt x="716" y="310"/>
                  </a:lnTo>
                  <a:lnTo>
                    <a:pt x="718" y="312"/>
                  </a:lnTo>
                  <a:lnTo>
                    <a:pt x="720" y="315"/>
                  </a:lnTo>
                  <a:lnTo>
                    <a:pt x="722" y="317"/>
                  </a:lnTo>
                  <a:lnTo>
                    <a:pt x="725" y="319"/>
                  </a:lnTo>
                  <a:lnTo>
                    <a:pt x="727" y="322"/>
                  </a:lnTo>
                  <a:lnTo>
                    <a:pt x="729" y="324"/>
                  </a:lnTo>
                  <a:lnTo>
                    <a:pt x="731" y="326"/>
                  </a:lnTo>
                  <a:lnTo>
                    <a:pt x="734" y="329"/>
                  </a:lnTo>
                  <a:lnTo>
                    <a:pt x="736" y="331"/>
                  </a:lnTo>
                  <a:lnTo>
                    <a:pt x="738" y="334"/>
                  </a:lnTo>
                  <a:lnTo>
                    <a:pt x="740" y="336"/>
                  </a:lnTo>
                  <a:lnTo>
                    <a:pt x="742" y="338"/>
                  </a:lnTo>
                  <a:lnTo>
                    <a:pt x="745" y="341"/>
                  </a:lnTo>
                  <a:lnTo>
                    <a:pt x="747" y="343"/>
                  </a:lnTo>
                  <a:lnTo>
                    <a:pt x="749" y="346"/>
                  </a:lnTo>
                  <a:lnTo>
                    <a:pt x="751" y="348"/>
                  </a:lnTo>
                  <a:lnTo>
                    <a:pt x="753" y="351"/>
                  </a:lnTo>
                  <a:lnTo>
                    <a:pt x="755" y="353"/>
                  </a:lnTo>
                  <a:lnTo>
                    <a:pt x="757" y="356"/>
                  </a:lnTo>
                  <a:lnTo>
                    <a:pt x="760" y="358"/>
                  </a:lnTo>
                  <a:lnTo>
                    <a:pt x="762" y="361"/>
                  </a:lnTo>
                  <a:lnTo>
                    <a:pt x="764" y="363"/>
                  </a:lnTo>
                  <a:lnTo>
                    <a:pt x="766" y="365"/>
                  </a:lnTo>
                  <a:lnTo>
                    <a:pt x="768" y="368"/>
                  </a:lnTo>
                  <a:lnTo>
                    <a:pt x="770" y="370"/>
                  </a:lnTo>
                  <a:lnTo>
                    <a:pt x="772" y="373"/>
                  </a:lnTo>
                  <a:lnTo>
                    <a:pt x="774" y="375"/>
                  </a:lnTo>
                  <a:lnTo>
                    <a:pt x="776" y="378"/>
                  </a:lnTo>
                  <a:lnTo>
                    <a:pt x="778" y="380"/>
                  </a:lnTo>
                  <a:lnTo>
                    <a:pt x="781" y="383"/>
                  </a:lnTo>
                  <a:lnTo>
                    <a:pt x="782" y="386"/>
                  </a:lnTo>
                  <a:lnTo>
                    <a:pt x="784" y="388"/>
                  </a:lnTo>
                  <a:lnTo>
                    <a:pt x="787" y="390"/>
                  </a:lnTo>
                  <a:lnTo>
                    <a:pt x="788" y="393"/>
                  </a:lnTo>
                  <a:lnTo>
                    <a:pt x="790" y="396"/>
                  </a:lnTo>
                  <a:lnTo>
                    <a:pt x="793" y="398"/>
                  </a:lnTo>
                  <a:lnTo>
                    <a:pt x="795" y="401"/>
                  </a:lnTo>
                  <a:lnTo>
                    <a:pt x="796" y="403"/>
                  </a:lnTo>
                  <a:lnTo>
                    <a:pt x="798" y="406"/>
                  </a:lnTo>
                  <a:lnTo>
                    <a:pt x="800" y="409"/>
                  </a:lnTo>
                  <a:lnTo>
                    <a:pt x="803" y="411"/>
                  </a:lnTo>
                  <a:lnTo>
                    <a:pt x="804" y="414"/>
                  </a:lnTo>
                  <a:lnTo>
                    <a:pt x="806" y="416"/>
                  </a:lnTo>
                  <a:lnTo>
                    <a:pt x="808" y="419"/>
                  </a:lnTo>
                  <a:lnTo>
                    <a:pt x="810" y="422"/>
                  </a:lnTo>
                  <a:lnTo>
                    <a:pt x="812" y="424"/>
                  </a:lnTo>
                  <a:lnTo>
                    <a:pt x="814" y="427"/>
                  </a:lnTo>
                  <a:lnTo>
                    <a:pt x="816" y="430"/>
                  </a:lnTo>
                  <a:lnTo>
                    <a:pt x="818" y="432"/>
                  </a:lnTo>
                  <a:lnTo>
                    <a:pt x="820" y="435"/>
                  </a:lnTo>
                  <a:lnTo>
                    <a:pt x="821" y="438"/>
                  </a:lnTo>
                  <a:lnTo>
                    <a:pt x="823" y="440"/>
                  </a:lnTo>
                  <a:lnTo>
                    <a:pt x="825" y="443"/>
                  </a:lnTo>
                  <a:lnTo>
                    <a:pt x="827" y="445"/>
                  </a:lnTo>
                  <a:lnTo>
                    <a:pt x="829" y="448"/>
                  </a:lnTo>
                  <a:lnTo>
                    <a:pt x="831" y="451"/>
                  </a:lnTo>
                  <a:lnTo>
                    <a:pt x="833" y="454"/>
                  </a:lnTo>
                  <a:lnTo>
                    <a:pt x="834" y="456"/>
                  </a:lnTo>
                  <a:lnTo>
                    <a:pt x="836" y="459"/>
                  </a:lnTo>
                  <a:lnTo>
                    <a:pt x="838" y="462"/>
                  </a:lnTo>
                  <a:lnTo>
                    <a:pt x="840" y="464"/>
                  </a:lnTo>
                  <a:lnTo>
                    <a:pt x="842" y="467"/>
                  </a:lnTo>
                  <a:lnTo>
                    <a:pt x="843" y="470"/>
                  </a:lnTo>
                  <a:lnTo>
                    <a:pt x="845" y="473"/>
                  </a:lnTo>
                  <a:lnTo>
                    <a:pt x="847" y="475"/>
                  </a:lnTo>
                  <a:lnTo>
                    <a:pt x="849" y="478"/>
                  </a:lnTo>
                  <a:lnTo>
                    <a:pt x="851" y="481"/>
                  </a:lnTo>
                  <a:lnTo>
                    <a:pt x="852" y="484"/>
                  </a:lnTo>
                  <a:lnTo>
                    <a:pt x="854" y="486"/>
                  </a:lnTo>
                  <a:lnTo>
                    <a:pt x="856" y="489"/>
                  </a:lnTo>
                  <a:lnTo>
                    <a:pt x="857" y="492"/>
                  </a:lnTo>
                  <a:lnTo>
                    <a:pt x="859" y="495"/>
                  </a:lnTo>
                  <a:lnTo>
                    <a:pt x="861" y="498"/>
                  </a:lnTo>
                  <a:lnTo>
                    <a:pt x="862" y="500"/>
                  </a:lnTo>
                  <a:lnTo>
                    <a:pt x="864" y="503"/>
                  </a:lnTo>
                  <a:lnTo>
                    <a:pt x="866" y="506"/>
                  </a:lnTo>
                  <a:lnTo>
                    <a:pt x="867" y="509"/>
                  </a:lnTo>
                  <a:lnTo>
                    <a:pt x="869" y="512"/>
                  </a:lnTo>
                  <a:lnTo>
                    <a:pt x="871" y="515"/>
                  </a:lnTo>
                  <a:lnTo>
                    <a:pt x="872" y="517"/>
                  </a:lnTo>
                  <a:lnTo>
                    <a:pt x="874" y="520"/>
                  </a:lnTo>
                  <a:lnTo>
                    <a:pt x="876" y="523"/>
                  </a:lnTo>
                  <a:lnTo>
                    <a:pt x="877" y="526"/>
                  </a:lnTo>
                  <a:lnTo>
                    <a:pt x="879" y="529"/>
                  </a:lnTo>
                  <a:lnTo>
                    <a:pt x="880" y="532"/>
                  </a:lnTo>
                  <a:lnTo>
                    <a:pt x="882" y="534"/>
                  </a:lnTo>
                  <a:lnTo>
                    <a:pt x="884" y="537"/>
                  </a:lnTo>
                  <a:lnTo>
                    <a:pt x="885" y="540"/>
                  </a:lnTo>
                  <a:lnTo>
                    <a:pt x="887" y="543"/>
                  </a:lnTo>
                  <a:lnTo>
                    <a:pt x="888" y="546"/>
                  </a:lnTo>
                  <a:lnTo>
                    <a:pt x="890" y="549"/>
                  </a:lnTo>
                  <a:lnTo>
                    <a:pt x="891" y="552"/>
                  </a:lnTo>
                  <a:lnTo>
                    <a:pt x="893" y="554"/>
                  </a:lnTo>
                  <a:lnTo>
                    <a:pt x="894" y="557"/>
                  </a:lnTo>
                  <a:lnTo>
                    <a:pt x="896" y="560"/>
                  </a:lnTo>
                  <a:lnTo>
                    <a:pt x="897" y="563"/>
                  </a:lnTo>
                  <a:lnTo>
                    <a:pt x="899" y="566"/>
                  </a:lnTo>
                  <a:lnTo>
                    <a:pt x="900" y="569"/>
                  </a:lnTo>
                  <a:lnTo>
                    <a:pt x="902" y="572"/>
                  </a:lnTo>
                  <a:lnTo>
                    <a:pt x="903" y="575"/>
                  </a:lnTo>
                  <a:lnTo>
                    <a:pt x="905" y="578"/>
                  </a:lnTo>
                  <a:lnTo>
                    <a:pt x="906" y="581"/>
                  </a:lnTo>
                  <a:lnTo>
                    <a:pt x="908" y="584"/>
                  </a:lnTo>
                  <a:lnTo>
                    <a:pt x="909" y="587"/>
                  </a:lnTo>
                  <a:lnTo>
                    <a:pt x="910" y="590"/>
                  </a:lnTo>
                  <a:lnTo>
                    <a:pt x="912" y="593"/>
                  </a:lnTo>
                  <a:lnTo>
                    <a:pt x="913" y="595"/>
                  </a:lnTo>
                  <a:lnTo>
                    <a:pt x="914" y="598"/>
                  </a:lnTo>
                  <a:lnTo>
                    <a:pt x="916" y="601"/>
                  </a:lnTo>
                  <a:lnTo>
                    <a:pt x="917" y="604"/>
                  </a:lnTo>
                  <a:lnTo>
                    <a:pt x="919" y="607"/>
                  </a:lnTo>
                  <a:lnTo>
                    <a:pt x="920" y="610"/>
                  </a:lnTo>
                  <a:lnTo>
                    <a:pt x="921" y="613"/>
                  </a:lnTo>
                  <a:lnTo>
                    <a:pt x="923" y="616"/>
                  </a:lnTo>
                  <a:lnTo>
                    <a:pt x="924" y="619"/>
                  </a:lnTo>
                  <a:lnTo>
                    <a:pt x="925" y="622"/>
                  </a:lnTo>
                  <a:lnTo>
                    <a:pt x="926" y="625"/>
                  </a:lnTo>
                  <a:lnTo>
                    <a:pt x="928" y="628"/>
                  </a:lnTo>
                  <a:lnTo>
                    <a:pt x="929" y="631"/>
                  </a:lnTo>
                  <a:lnTo>
                    <a:pt x="930" y="634"/>
                  </a:lnTo>
                  <a:lnTo>
                    <a:pt x="932" y="637"/>
                  </a:lnTo>
                  <a:lnTo>
                    <a:pt x="933" y="640"/>
                  </a:lnTo>
                  <a:lnTo>
                    <a:pt x="934" y="643"/>
                  </a:lnTo>
                  <a:lnTo>
                    <a:pt x="935" y="646"/>
                  </a:lnTo>
                  <a:lnTo>
                    <a:pt x="937" y="650"/>
                  </a:lnTo>
                  <a:lnTo>
                    <a:pt x="938" y="653"/>
                  </a:lnTo>
                  <a:lnTo>
                    <a:pt x="939" y="656"/>
                  </a:lnTo>
                  <a:lnTo>
                    <a:pt x="940" y="659"/>
                  </a:lnTo>
                  <a:lnTo>
                    <a:pt x="941" y="662"/>
                  </a:lnTo>
                  <a:lnTo>
                    <a:pt x="942" y="665"/>
                  </a:lnTo>
                  <a:lnTo>
                    <a:pt x="944" y="668"/>
                  </a:lnTo>
                  <a:lnTo>
                    <a:pt x="945" y="671"/>
                  </a:lnTo>
                  <a:lnTo>
                    <a:pt x="946" y="674"/>
                  </a:lnTo>
                  <a:lnTo>
                    <a:pt x="947" y="677"/>
                  </a:lnTo>
                  <a:lnTo>
                    <a:pt x="948" y="680"/>
                  </a:lnTo>
                  <a:lnTo>
                    <a:pt x="949" y="683"/>
                  </a:lnTo>
                  <a:lnTo>
                    <a:pt x="950" y="686"/>
                  </a:lnTo>
                  <a:lnTo>
                    <a:pt x="951" y="689"/>
                  </a:lnTo>
                  <a:lnTo>
                    <a:pt x="953" y="692"/>
                  </a:lnTo>
                  <a:lnTo>
                    <a:pt x="954" y="695"/>
                  </a:lnTo>
                  <a:lnTo>
                    <a:pt x="955" y="698"/>
                  </a:lnTo>
                  <a:lnTo>
                    <a:pt x="956" y="701"/>
                  </a:lnTo>
                  <a:lnTo>
                    <a:pt x="957" y="705"/>
                  </a:lnTo>
                  <a:lnTo>
                    <a:pt x="958" y="708"/>
                  </a:lnTo>
                  <a:lnTo>
                    <a:pt x="959" y="711"/>
                  </a:lnTo>
                  <a:lnTo>
                    <a:pt x="960" y="714"/>
                  </a:lnTo>
                  <a:lnTo>
                    <a:pt x="961" y="717"/>
                  </a:lnTo>
                  <a:lnTo>
                    <a:pt x="962" y="720"/>
                  </a:lnTo>
                  <a:lnTo>
                    <a:pt x="963" y="723"/>
                  </a:lnTo>
                  <a:lnTo>
                    <a:pt x="964" y="726"/>
                  </a:lnTo>
                  <a:lnTo>
                    <a:pt x="965" y="730"/>
                  </a:lnTo>
                  <a:lnTo>
                    <a:pt x="966" y="733"/>
                  </a:lnTo>
                  <a:lnTo>
                    <a:pt x="967" y="736"/>
                  </a:lnTo>
                  <a:lnTo>
                    <a:pt x="968" y="739"/>
                  </a:lnTo>
                  <a:lnTo>
                    <a:pt x="969" y="742"/>
                  </a:lnTo>
                  <a:lnTo>
                    <a:pt x="970" y="745"/>
                  </a:lnTo>
                  <a:lnTo>
                    <a:pt x="971" y="748"/>
                  </a:lnTo>
                  <a:lnTo>
                    <a:pt x="972" y="751"/>
                  </a:lnTo>
                  <a:lnTo>
                    <a:pt x="972" y="755"/>
                  </a:lnTo>
                  <a:lnTo>
                    <a:pt x="973" y="758"/>
                  </a:lnTo>
                  <a:lnTo>
                    <a:pt x="974" y="761"/>
                  </a:lnTo>
                  <a:lnTo>
                    <a:pt x="975" y="764"/>
                  </a:lnTo>
                  <a:lnTo>
                    <a:pt x="976" y="767"/>
                  </a:lnTo>
                  <a:lnTo>
                    <a:pt x="977" y="770"/>
                  </a:lnTo>
                  <a:lnTo>
                    <a:pt x="978" y="774"/>
                  </a:lnTo>
                  <a:lnTo>
                    <a:pt x="978" y="777"/>
                  </a:lnTo>
                  <a:lnTo>
                    <a:pt x="979" y="780"/>
                  </a:lnTo>
                  <a:lnTo>
                    <a:pt x="980" y="783"/>
                  </a:lnTo>
                  <a:lnTo>
                    <a:pt x="981" y="786"/>
                  </a:lnTo>
                  <a:lnTo>
                    <a:pt x="982" y="789"/>
                  </a:lnTo>
                  <a:lnTo>
                    <a:pt x="983" y="793"/>
                  </a:lnTo>
                  <a:lnTo>
                    <a:pt x="983" y="796"/>
                  </a:lnTo>
                  <a:lnTo>
                    <a:pt x="984" y="799"/>
                  </a:lnTo>
                  <a:lnTo>
                    <a:pt x="985" y="802"/>
                  </a:lnTo>
                  <a:lnTo>
                    <a:pt x="986" y="805"/>
                  </a:lnTo>
                  <a:lnTo>
                    <a:pt x="986" y="808"/>
                  </a:lnTo>
                  <a:lnTo>
                    <a:pt x="987" y="811"/>
                  </a:lnTo>
                  <a:lnTo>
                    <a:pt x="988" y="815"/>
                  </a:lnTo>
                  <a:lnTo>
                    <a:pt x="988" y="818"/>
                  </a:lnTo>
                  <a:lnTo>
                    <a:pt x="989" y="821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5"/>
            <p:cNvSpPr>
              <a:spLocks/>
            </p:cNvSpPr>
            <p:nvPr/>
          </p:nvSpPr>
          <p:spPr bwMode="auto">
            <a:xfrm>
              <a:off x="4318" y="2675"/>
              <a:ext cx="810" cy="1002"/>
            </a:xfrm>
            <a:custGeom>
              <a:avLst/>
              <a:gdLst>
                <a:gd name="T0" fmla="*/ 810 w 810"/>
                <a:gd name="T1" fmla="*/ 20 h 1002"/>
                <a:gd name="T2" fmla="*/ 809 w 810"/>
                <a:gd name="T3" fmla="*/ 43 h 1002"/>
                <a:gd name="T4" fmla="*/ 807 w 810"/>
                <a:gd name="T5" fmla="*/ 66 h 1002"/>
                <a:gd name="T6" fmla="*/ 805 w 810"/>
                <a:gd name="T7" fmla="*/ 89 h 1002"/>
                <a:gd name="T8" fmla="*/ 803 w 810"/>
                <a:gd name="T9" fmla="*/ 112 h 1002"/>
                <a:gd name="T10" fmla="*/ 800 w 810"/>
                <a:gd name="T11" fmla="*/ 134 h 1002"/>
                <a:gd name="T12" fmla="*/ 796 w 810"/>
                <a:gd name="T13" fmla="*/ 157 h 1002"/>
                <a:gd name="T14" fmla="*/ 792 w 810"/>
                <a:gd name="T15" fmla="*/ 179 h 1002"/>
                <a:gd name="T16" fmla="*/ 788 w 810"/>
                <a:gd name="T17" fmla="*/ 202 h 1002"/>
                <a:gd name="T18" fmla="*/ 783 w 810"/>
                <a:gd name="T19" fmla="*/ 224 h 1002"/>
                <a:gd name="T20" fmla="*/ 777 w 810"/>
                <a:gd name="T21" fmla="*/ 247 h 1002"/>
                <a:gd name="T22" fmla="*/ 771 w 810"/>
                <a:gd name="T23" fmla="*/ 269 h 1002"/>
                <a:gd name="T24" fmla="*/ 765 w 810"/>
                <a:gd name="T25" fmla="*/ 291 h 1002"/>
                <a:gd name="T26" fmla="*/ 758 w 810"/>
                <a:gd name="T27" fmla="*/ 313 h 1002"/>
                <a:gd name="T28" fmla="*/ 751 w 810"/>
                <a:gd name="T29" fmla="*/ 334 h 1002"/>
                <a:gd name="T30" fmla="*/ 743 w 810"/>
                <a:gd name="T31" fmla="*/ 356 h 1002"/>
                <a:gd name="T32" fmla="*/ 735 w 810"/>
                <a:gd name="T33" fmla="*/ 377 h 1002"/>
                <a:gd name="T34" fmla="*/ 726 w 810"/>
                <a:gd name="T35" fmla="*/ 398 h 1002"/>
                <a:gd name="T36" fmla="*/ 717 w 810"/>
                <a:gd name="T37" fmla="*/ 419 h 1002"/>
                <a:gd name="T38" fmla="*/ 707 w 810"/>
                <a:gd name="T39" fmla="*/ 440 h 1002"/>
                <a:gd name="T40" fmla="*/ 697 w 810"/>
                <a:gd name="T41" fmla="*/ 460 h 1002"/>
                <a:gd name="T42" fmla="*/ 686 w 810"/>
                <a:gd name="T43" fmla="*/ 481 h 1002"/>
                <a:gd name="T44" fmla="*/ 675 w 810"/>
                <a:gd name="T45" fmla="*/ 500 h 1002"/>
                <a:gd name="T46" fmla="*/ 664 w 810"/>
                <a:gd name="T47" fmla="*/ 520 h 1002"/>
                <a:gd name="T48" fmla="*/ 652 w 810"/>
                <a:gd name="T49" fmla="*/ 540 h 1002"/>
                <a:gd name="T50" fmla="*/ 640 w 810"/>
                <a:gd name="T51" fmla="*/ 559 h 1002"/>
                <a:gd name="T52" fmla="*/ 627 w 810"/>
                <a:gd name="T53" fmla="*/ 578 h 1002"/>
                <a:gd name="T54" fmla="*/ 614 w 810"/>
                <a:gd name="T55" fmla="*/ 597 h 1002"/>
                <a:gd name="T56" fmla="*/ 601 w 810"/>
                <a:gd name="T57" fmla="*/ 615 h 1002"/>
                <a:gd name="T58" fmla="*/ 586 w 810"/>
                <a:gd name="T59" fmla="*/ 633 h 1002"/>
                <a:gd name="T60" fmla="*/ 572 w 810"/>
                <a:gd name="T61" fmla="*/ 651 h 1002"/>
                <a:gd name="T62" fmla="*/ 558 w 810"/>
                <a:gd name="T63" fmla="*/ 668 h 1002"/>
                <a:gd name="T64" fmla="*/ 543 w 810"/>
                <a:gd name="T65" fmla="*/ 685 h 1002"/>
                <a:gd name="T66" fmla="*/ 527 w 810"/>
                <a:gd name="T67" fmla="*/ 702 h 1002"/>
                <a:gd name="T68" fmla="*/ 511 w 810"/>
                <a:gd name="T69" fmla="*/ 719 h 1002"/>
                <a:gd name="T70" fmla="*/ 495 w 810"/>
                <a:gd name="T71" fmla="*/ 735 h 1002"/>
                <a:gd name="T72" fmla="*/ 479 w 810"/>
                <a:gd name="T73" fmla="*/ 751 h 1002"/>
                <a:gd name="T74" fmla="*/ 462 w 810"/>
                <a:gd name="T75" fmla="*/ 766 h 1002"/>
                <a:gd name="T76" fmla="*/ 445 w 810"/>
                <a:gd name="T77" fmla="*/ 781 h 1002"/>
                <a:gd name="T78" fmla="*/ 427 w 810"/>
                <a:gd name="T79" fmla="*/ 795 h 1002"/>
                <a:gd name="T80" fmla="*/ 409 w 810"/>
                <a:gd name="T81" fmla="*/ 810 h 1002"/>
                <a:gd name="T82" fmla="*/ 391 w 810"/>
                <a:gd name="T83" fmla="*/ 823 h 1002"/>
                <a:gd name="T84" fmla="*/ 373 w 810"/>
                <a:gd name="T85" fmla="*/ 837 h 1002"/>
                <a:gd name="T86" fmla="*/ 355 w 810"/>
                <a:gd name="T87" fmla="*/ 850 h 1002"/>
                <a:gd name="T88" fmla="*/ 336 w 810"/>
                <a:gd name="T89" fmla="*/ 862 h 1002"/>
                <a:gd name="T90" fmla="*/ 316 w 810"/>
                <a:gd name="T91" fmla="*/ 874 h 1002"/>
                <a:gd name="T92" fmla="*/ 297 w 810"/>
                <a:gd name="T93" fmla="*/ 886 h 1002"/>
                <a:gd name="T94" fmla="*/ 277 w 810"/>
                <a:gd name="T95" fmla="*/ 897 h 1002"/>
                <a:gd name="T96" fmla="*/ 257 w 810"/>
                <a:gd name="T97" fmla="*/ 908 h 1002"/>
                <a:gd name="T98" fmla="*/ 237 w 810"/>
                <a:gd name="T99" fmla="*/ 919 h 1002"/>
                <a:gd name="T100" fmla="*/ 217 w 810"/>
                <a:gd name="T101" fmla="*/ 929 h 1002"/>
                <a:gd name="T102" fmla="*/ 196 w 810"/>
                <a:gd name="T103" fmla="*/ 938 h 1002"/>
                <a:gd name="T104" fmla="*/ 175 w 810"/>
                <a:gd name="T105" fmla="*/ 947 h 1002"/>
                <a:gd name="T106" fmla="*/ 154 w 810"/>
                <a:gd name="T107" fmla="*/ 955 h 1002"/>
                <a:gd name="T108" fmla="*/ 133 w 810"/>
                <a:gd name="T109" fmla="*/ 963 h 1002"/>
                <a:gd name="T110" fmla="*/ 112 w 810"/>
                <a:gd name="T111" fmla="*/ 971 h 1002"/>
                <a:gd name="T112" fmla="*/ 90 w 810"/>
                <a:gd name="T113" fmla="*/ 978 h 1002"/>
                <a:gd name="T114" fmla="*/ 69 w 810"/>
                <a:gd name="T115" fmla="*/ 985 h 1002"/>
                <a:gd name="T116" fmla="*/ 47 w 810"/>
                <a:gd name="T117" fmla="*/ 991 h 1002"/>
                <a:gd name="T118" fmla="*/ 25 w 810"/>
                <a:gd name="T119" fmla="*/ 997 h 1002"/>
                <a:gd name="T120" fmla="*/ 3 w 810"/>
                <a:gd name="T121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0" h="1002">
                  <a:moveTo>
                    <a:pt x="810" y="0"/>
                  </a:moveTo>
                  <a:lnTo>
                    <a:pt x="810" y="4"/>
                  </a:lnTo>
                  <a:lnTo>
                    <a:pt x="810" y="7"/>
                  </a:lnTo>
                  <a:lnTo>
                    <a:pt x="810" y="10"/>
                  </a:lnTo>
                  <a:lnTo>
                    <a:pt x="810" y="14"/>
                  </a:lnTo>
                  <a:lnTo>
                    <a:pt x="810" y="17"/>
                  </a:lnTo>
                  <a:lnTo>
                    <a:pt x="810" y="20"/>
                  </a:lnTo>
                  <a:lnTo>
                    <a:pt x="810" y="24"/>
                  </a:lnTo>
                  <a:lnTo>
                    <a:pt x="810" y="27"/>
                  </a:lnTo>
                  <a:lnTo>
                    <a:pt x="809" y="30"/>
                  </a:lnTo>
                  <a:lnTo>
                    <a:pt x="809" y="33"/>
                  </a:lnTo>
                  <a:lnTo>
                    <a:pt x="809" y="36"/>
                  </a:lnTo>
                  <a:lnTo>
                    <a:pt x="809" y="40"/>
                  </a:lnTo>
                  <a:lnTo>
                    <a:pt x="809" y="43"/>
                  </a:lnTo>
                  <a:lnTo>
                    <a:pt x="809" y="46"/>
                  </a:lnTo>
                  <a:lnTo>
                    <a:pt x="808" y="50"/>
                  </a:lnTo>
                  <a:lnTo>
                    <a:pt x="808" y="53"/>
                  </a:lnTo>
                  <a:lnTo>
                    <a:pt x="808" y="56"/>
                  </a:lnTo>
                  <a:lnTo>
                    <a:pt x="808" y="59"/>
                  </a:lnTo>
                  <a:lnTo>
                    <a:pt x="807" y="63"/>
                  </a:lnTo>
                  <a:lnTo>
                    <a:pt x="807" y="66"/>
                  </a:lnTo>
                  <a:lnTo>
                    <a:pt x="807" y="69"/>
                  </a:lnTo>
                  <a:lnTo>
                    <a:pt x="807" y="72"/>
                  </a:lnTo>
                  <a:lnTo>
                    <a:pt x="806" y="76"/>
                  </a:lnTo>
                  <a:lnTo>
                    <a:pt x="806" y="79"/>
                  </a:lnTo>
                  <a:lnTo>
                    <a:pt x="806" y="82"/>
                  </a:lnTo>
                  <a:lnTo>
                    <a:pt x="806" y="85"/>
                  </a:lnTo>
                  <a:lnTo>
                    <a:pt x="805" y="89"/>
                  </a:lnTo>
                  <a:lnTo>
                    <a:pt x="805" y="92"/>
                  </a:lnTo>
                  <a:lnTo>
                    <a:pt x="804" y="95"/>
                  </a:lnTo>
                  <a:lnTo>
                    <a:pt x="804" y="99"/>
                  </a:lnTo>
                  <a:lnTo>
                    <a:pt x="804" y="102"/>
                  </a:lnTo>
                  <a:lnTo>
                    <a:pt x="803" y="105"/>
                  </a:lnTo>
                  <a:lnTo>
                    <a:pt x="803" y="108"/>
                  </a:lnTo>
                  <a:lnTo>
                    <a:pt x="803" y="112"/>
                  </a:lnTo>
                  <a:lnTo>
                    <a:pt x="802" y="115"/>
                  </a:lnTo>
                  <a:lnTo>
                    <a:pt x="802" y="118"/>
                  </a:lnTo>
                  <a:lnTo>
                    <a:pt x="801" y="121"/>
                  </a:lnTo>
                  <a:lnTo>
                    <a:pt x="801" y="124"/>
                  </a:lnTo>
                  <a:lnTo>
                    <a:pt x="801" y="128"/>
                  </a:lnTo>
                  <a:lnTo>
                    <a:pt x="800" y="131"/>
                  </a:lnTo>
                  <a:lnTo>
                    <a:pt x="800" y="134"/>
                  </a:lnTo>
                  <a:lnTo>
                    <a:pt x="799" y="137"/>
                  </a:lnTo>
                  <a:lnTo>
                    <a:pt x="799" y="141"/>
                  </a:lnTo>
                  <a:lnTo>
                    <a:pt x="798" y="144"/>
                  </a:lnTo>
                  <a:lnTo>
                    <a:pt x="798" y="147"/>
                  </a:lnTo>
                  <a:lnTo>
                    <a:pt x="797" y="150"/>
                  </a:lnTo>
                  <a:lnTo>
                    <a:pt x="797" y="154"/>
                  </a:lnTo>
                  <a:lnTo>
                    <a:pt x="796" y="157"/>
                  </a:lnTo>
                  <a:lnTo>
                    <a:pt x="796" y="160"/>
                  </a:lnTo>
                  <a:lnTo>
                    <a:pt x="795" y="163"/>
                  </a:lnTo>
                  <a:lnTo>
                    <a:pt x="795" y="167"/>
                  </a:lnTo>
                  <a:lnTo>
                    <a:pt x="794" y="170"/>
                  </a:lnTo>
                  <a:lnTo>
                    <a:pt x="793" y="173"/>
                  </a:lnTo>
                  <a:lnTo>
                    <a:pt x="793" y="176"/>
                  </a:lnTo>
                  <a:lnTo>
                    <a:pt x="792" y="179"/>
                  </a:lnTo>
                  <a:lnTo>
                    <a:pt x="792" y="183"/>
                  </a:lnTo>
                  <a:lnTo>
                    <a:pt x="791" y="186"/>
                  </a:lnTo>
                  <a:lnTo>
                    <a:pt x="790" y="189"/>
                  </a:lnTo>
                  <a:lnTo>
                    <a:pt x="790" y="192"/>
                  </a:lnTo>
                  <a:lnTo>
                    <a:pt x="789" y="195"/>
                  </a:lnTo>
                  <a:lnTo>
                    <a:pt x="788" y="199"/>
                  </a:lnTo>
                  <a:lnTo>
                    <a:pt x="788" y="202"/>
                  </a:lnTo>
                  <a:lnTo>
                    <a:pt x="787" y="205"/>
                  </a:lnTo>
                  <a:lnTo>
                    <a:pt x="786" y="208"/>
                  </a:lnTo>
                  <a:lnTo>
                    <a:pt x="786" y="212"/>
                  </a:lnTo>
                  <a:lnTo>
                    <a:pt x="785" y="215"/>
                  </a:lnTo>
                  <a:lnTo>
                    <a:pt x="784" y="218"/>
                  </a:lnTo>
                  <a:lnTo>
                    <a:pt x="784" y="221"/>
                  </a:lnTo>
                  <a:lnTo>
                    <a:pt x="783" y="224"/>
                  </a:lnTo>
                  <a:lnTo>
                    <a:pt x="782" y="228"/>
                  </a:lnTo>
                  <a:lnTo>
                    <a:pt x="781" y="231"/>
                  </a:lnTo>
                  <a:lnTo>
                    <a:pt x="781" y="234"/>
                  </a:lnTo>
                  <a:lnTo>
                    <a:pt x="780" y="237"/>
                  </a:lnTo>
                  <a:lnTo>
                    <a:pt x="779" y="240"/>
                  </a:lnTo>
                  <a:lnTo>
                    <a:pt x="778" y="243"/>
                  </a:lnTo>
                  <a:lnTo>
                    <a:pt x="777" y="247"/>
                  </a:lnTo>
                  <a:lnTo>
                    <a:pt x="776" y="250"/>
                  </a:lnTo>
                  <a:lnTo>
                    <a:pt x="776" y="253"/>
                  </a:lnTo>
                  <a:lnTo>
                    <a:pt x="775" y="256"/>
                  </a:lnTo>
                  <a:lnTo>
                    <a:pt x="774" y="259"/>
                  </a:lnTo>
                  <a:lnTo>
                    <a:pt x="773" y="262"/>
                  </a:lnTo>
                  <a:lnTo>
                    <a:pt x="772" y="266"/>
                  </a:lnTo>
                  <a:lnTo>
                    <a:pt x="771" y="269"/>
                  </a:lnTo>
                  <a:lnTo>
                    <a:pt x="770" y="272"/>
                  </a:lnTo>
                  <a:lnTo>
                    <a:pt x="770" y="275"/>
                  </a:lnTo>
                  <a:lnTo>
                    <a:pt x="769" y="278"/>
                  </a:lnTo>
                  <a:lnTo>
                    <a:pt x="768" y="281"/>
                  </a:lnTo>
                  <a:lnTo>
                    <a:pt x="767" y="284"/>
                  </a:lnTo>
                  <a:lnTo>
                    <a:pt x="766" y="288"/>
                  </a:lnTo>
                  <a:lnTo>
                    <a:pt x="765" y="291"/>
                  </a:lnTo>
                  <a:lnTo>
                    <a:pt x="764" y="294"/>
                  </a:lnTo>
                  <a:lnTo>
                    <a:pt x="763" y="297"/>
                  </a:lnTo>
                  <a:lnTo>
                    <a:pt x="762" y="300"/>
                  </a:lnTo>
                  <a:lnTo>
                    <a:pt x="761" y="303"/>
                  </a:lnTo>
                  <a:lnTo>
                    <a:pt x="760" y="306"/>
                  </a:lnTo>
                  <a:lnTo>
                    <a:pt x="759" y="309"/>
                  </a:lnTo>
                  <a:lnTo>
                    <a:pt x="758" y="313"/>
                  </a:lnTo>
                  <a:lnTo>
                    <a:pt x="757" y="316"/>
                  </a:lnTo>
                  <a:lnTo>
                    <a:pt x="756" y="319"/>
                  </a:lnTo>
                  <a:lnTo>
                    <a:pt x="755" y="322"/>
                  </a:lnTo>
                  <a:lnTo>
                    <a:pt x="754" y="325"/>
                  </a:lnTo>
                  <a:lnTo>
                    <a:pt x="753" y="328"/>
                  </a:lnTo>
                  <a:lnTo>
                    <a:pt x="752" y="331"/>
                  </a:lnTo>
                  <a:lnTo>
                    <a:pt x="751" y="334"/>
                  </a:lnTo>
                  <a:lnTo>
                    <a:pt x="749" y="337"/>
                  </a:lnTo>
                  <a:lnTo>
                    <a:pt x="748" y="340"/>
                  </a:lnTo>
                  <a:lnTo>
                    <a:pt x="747" y="343"/>
                  </a:lnTo>
                  <a:lnTo>
                    <a:pt x="746" y="346"/>
                  </a:lnTo>
                  <a:lnTo>
                    <a:pt x="745" y="349"/>
                  </a:lnTo>
                  <a:lnTo>
                    <a:pt x="744" y="352"/>
                  </a:lnTo>
                  <a:lnTo>
                    <a:pt x="743" y="356"/>
                  </a:lnTo>
                  <a:lnTo>
                    <a:pt x="742" y="359"/>
                  </a:lnTo>
                  <a:lnTo>
                    <a:pt x="740" y="362"/>
                  </a:lnTo>
                  <a:lnTo>
                    <a:pt x="739" y="365"/>
                  </a:lnTo>
                  <a:lnTo>
                    <a:pt x="738" y="368"/>
                  </a:lnTo>
                  <a:lnTo>
                    <a:pt x="737" y="371"/>
                  </a:lnTo>
                  <a:lnTo>
                    <a:pt x="736" y="374"/>
                  </a:lnTo>
                  <a:lnTo>
                    <a:pt x="735" y="377"/>
                  </a:lnTo>
                  <a:lnTo>
                    <a:pt x="733" y="380"/>
                  </a:lnTo>
                  <a:lnTo>
                    <a:pt x="732" y="383"/>
                  </a:lnTo>
                  <a:lnTo>
                    <a:pt x="731" y="386"/>
                  </a:lnTo>
                  <a:lnTo>
                    <a:pt x="730" y="389"/>
                  </a:lnTo>
                  <a:lnTo>
                    <a:pt x="728" y="392"/>
                  </a:lnTo>
                  <a:lnTo>
                    <a:pt x="727" y="395"/>
                  </a:lnTo>
                  <a:lnTo>
                    <a:pt x="726" y="398"/>
                  </a:lnTo>
                  <a:lnTo>
                    <a:pt x="724" y="401"/>
                  </a:lnTo>
                  <a:lnTo>
                    <a:pt x="723" y="404"/>
                  </a:lnTo>
                  <a:lnTo>
                    <a:pt x="722" y="407"/>
                  </a:lnTo>
                  <a:lnTo>
                    <a:pt x="721" y="410"/>
                  </a:lnTo>
                  <a:lnTo>
                    <a:pt x="719" y="413"/>
                  </a:lnTo>
                  <a:lnTo>
                    <a:pt x="718" y="416"/>
                  </a:lnTo>
                  <a:lnTo>
                    <a:pt x="717" y="419"/>
                  </a:lnTo>
                  <a:lnTo>
                    <a:pt x="715" y="422"/>
                  </a:lnTo>
                  <a:lnTo>
                    <a:pt x="714" y="425"/>
                  </a:lnTo>
                  <a:lnTo>
                    <a:pt x="712" y="428"/>
                  </a:lnTo>
                  <a:lnTo>
                    <a:pt x="711" y="431"/>
                  </a:lnTo>
                  <a:lnTo>
                    <a:pt x="710" y="434"/>
                  </a:lnTo>
                  <a:lnTo>
                    <a:pt x="708" y="437"/>
                  </a:lnTo>
                  <a:lnTo>
                    <a:pt x="707" y="440"/>
                  </a:lnTo>
                  <a:lnTo>
                    <a:pt x="706" y="443"/>
                  </a:lnTo>
                  <a:lnTo>
                    <a:pt x="704" y="446"/>
                  </a:lnTo>
                  <a:lnTo>
                    <a:pt x="703" y="448"/>
                  </a:lnTo>
                  <a:lnTo>
                    <a:pt x="701" y="451"/>
                  </a:lnTo>
                  <a:lnTo>
                    <a:pt x="700" y="454"/>
                  </a:lnTo>
                  <a:lnTo>
                    <a:pt x="698" y="457"/>
                  </a:lnTo>
                  <a:lnTo>
                    <a:pt x="697" y="460"/>
                  </a:lnTo>
                  <a:lnTo>
                    <a:pt x="695" y="463"/>
                  </a:lnTo>
                  <a:lnTo>
                    <a:pt x="694" y="466"/>
                  </a:lnTo>
                  <a:lnTo>
                    <a:pt x="692" y="469"/>
                  </a:lnTo>
                  <a:lnTo>
                    <a:pt x="691" y="472"/>
                  </a:lnTo>
                  <a:lnTo>
                    <a:pt x="689" y="475"/>
                  </a:lnTo>
                  <a:lnTo>
                    <a:pt x="688" y="478"/>
                  </a:lnTo>
                  <a:lnTo>
                    <a:pt x="686" y="481"/>
                  </a:lnTo>
                  <a:lnTo>
                    <a:pt x="685" y="483"/>
                  </a:lnTo>
                  <a:lnTo>
                    <a:pt x="683" y="486"/>
                  </a:lnTo>
                  <a:lnTo>
                    <a:pt x="682" y="489"/>
                  </a:lnTo>
                  <a:lnTo>
                    <a:pt x="680" y="492"/>
                  </a:lnTo>
                  <a:lnTo>
                    <a:pt x="678" y="495"/>
                  </a:lnTo>
                  <a:lnTo>
                    <a:pt x="677" y="498"/>
                  </a:lnTo>
                  <a:lnTo>
                    <a:pt x="675" y="500"/>
                  </a:lnTo>
                  <a:lnTo>
                    <a:pt x="674" y="503"/>
                  </a:lnTo>
                  <a:lnTo>
                    <a:pt x="672" y="506"/>
                  </a:lnTo>
                  <a:lnTo>
                    <a:pt x="670" y="509"/>
                  </a:lnTo>
                  <a:lnTo>
                    <a:pt x="669" y="512"/>
                  </a:lnTo>
                  <a:lnTo>
                    <a:pt x="667" y="515"/>
                  </a:lnTo>
                  <a:lnTo>
                    <a:pt x="665" y="517"/>
                  </a:lnTo>
                  <a:lnTo>
                    <a:pt x="664" y="520"/>
                  </a:lnTo>
                  <a:lnTo>
                    <a:pt x="662" y="523"/>
                  </a:lnTo>
                  <a:lnTo>
                    <a:pt x="660" y="526"/>
                  </a:lnTo>
                  <a:lnTo>
                    <a:pt x="659" y="529"/>
                  </a:lnTo>
                  <a:lnTo>
                    <a:pt x="657" y="531"/>
                  </a:lnTo>
                  <a:lnTo>
                    <a:pt x="655" y="534"/>
                  </a:lnTo>
                  <a:lnTo>
                    <a:pt x="654" y="537"/>
                  </a:lnTo>
                  <a:lnTo>
                    <a:pt x="652" y="540"/>
                  </a:lnTo>
                  <a:lnTo>
                    <a:pt x="650" y="542"/>
                  </a:lnTo>
                  <a:lnTo>
                    <a:pt x="649" y="545"/>
                  </a:lnTo>
                  <a:lnTo>
                    <a:pt x="647" y="548"/>
                  </a:lnTo>
                  <a:lnTo>
                    <a:pt x="645" y="551"/>
                  </a:lnTo>
                  <a:lnTo>
                    <a:pt x="643" y="553"/>
                  </a:lnTo>
                  <a:lnTo>
                    <a:pt x="641" y="556"/>
                  </a:lnTo>
                  <a:lnTo>
                    <a:pt x="640" y="559"/>
                  </a:lnTo>
                  <a:lnTo>
                    <a:pt x="638" y="562"/>
                  </a:lnTo>
                  <a:lnTo>
                    <a:pt x="636" y="564"/>
                  </a:lnTo>
                  <a:lnTo>
                    <a:pt x="634" y="567"/>
                  </a:lnTo>
                  <a:lnTo>
                    <a:pt x="632" y="570"/>
                  </a:lnTo>
                  <a:lnTo>
                    <a:pt x="631" y="573"/>
                  </a:lnTo>
                  <a:lnTo>
                    <a:pt x="629" y="575"/>
                  </a:lnTo>
                  <a:lnTo>
                    <a:pt x="627" y="578"/>
                  </a:lnTo>
                  <a:lnTo>
                    <a:pt x="625" y="581"/>
                  </a:lnTo>
                  <a:lnTo>
                    <a:pt x="623" y="583"/>
                  </a:lnTo>
                  <a:lnTo>
                    <a:pt x="621" y="586"/>
                  </a:lnTo>
                  <a:lnTo>
                    <a:pt x="619" y="589"/>
                  </a:lnTo>
                  <a:lnTo>
                    <a:pt x="618" y="591"/>
                  </a:lnTo>
                  <a:lnTo>
                    <a:pt x="616" y="594"/>
                  </a:lnTo>
                  <a:lnTo>
                    <a:pt x="614" y="597"/>
                  </a:lnTo>
                  <a:lnTo>
                    <a:pt x="612" y="599"/>
                  </a:lnTo>
                  <a:lnTo>
                    <a:pt x="610" y="602"/>
                  </a:lnTo>
                  <a:lnTo>
                    <a:pt x="608" y="605"/>
                  </a:lnTo>
                  <a:lnTo>
                    <a:pt x="606" y="607"/>
                  </a:lnTo>
                  <a:lnTo>
                    <a:pt x="604" y="610"/>
                  </a:lnTo>
                  <a:lnTo>
                    <a:pt x="602" y="613"/>
                  </a:lnTo>
                  <a:lnTo>
                    <a:pt x="601" y="615"/>
                  </a:lnTo>
                  <a:lnTo>
                    <a:pt x="598" y="618"/>
                  </a:lnTo>
                  <a:lnTo>
                    <a:pt x="596" y="620"/>
                  </a:lnTo>
                  <a:lnTo>
                    <a:pt x="594" y="623"/>
                  </a:lnTo>
                  <a:lnTo>
                    <a:pt x="593" y="625"/>
                  </a:lnTo>
                  <a:lnTo>
                    <a:pt x="591" y="628"/>
                  </a:lnTo>
                  <a:lnTo>
                    <a:pt x="588" y="631"/>
                  </a:lnTo>
                  <a:lnTo>
                    <a:pt x="586" y="633"/>
                  </a:lnTo>
                  <a:lnTo>
                    <a:pt x="585" y="636"/>
                  </a:lnTo>
                  <a:lnTo>
                    <a:pt x="582" y="638"/>
                  </a:lnTo>
                  <a:lnTo>
                    <a:pt x="580" y="641"/>
                  </a:lnTo>
                  <a:lnTo>
                    <a:pt x="579" y="643"/>
                  </a:lnTo>
                  <a:lnTo>
                    <a:pt x="576" y="646"/>
                  </a:lnTo>
                  <a:lnTo>
                    <a:pt x="574" y="648"/>
                  </a:lnTo>
                  <a:lnTo>
                    <a:pt x="572" y="651"/>
                  </a:lnTo>
                  <a:lnTo>
                    <a:pt x="570" y="654"/>
                  </a:lnTo>
                  <a:lnTo>
                    <a:pt x="568" y="656"/>
                  </a:lnTo>
                  <a:lnTo>
                    <a:pt x="566" y="658"/>
                  </a:lnTo>
                  <a:lnTo>
                    <a:pt x="564" y="661"/>
                  </a:lnTo>
                  <a:lnTo>
                    <a:pt x="562" y="663"/>
                  </a:lnTo>
                  <a:lnTo>
                    <a:pt x="560" y="666"/>
                  </a:lnTo>
                  <a:lnTo>
                    <a:pt x="558" y="668"/>
                  </a:lnTo>
                  <a:lnTo>
                    <a:pt x="555" y="671"/>
                  </a:lnTo>
                  <a:lnTo>
                    <a:pt x="553" y="673"/>
                  </a:lnTo>
                  <a:lnTo>
                    <a:pt x="551" y="676"/>
                  </a:lnTo>
                  <a:lnTo>
                    <a:pt x="549" y="678"/>
                  </a:lnTo>
                  <a:lnTo>
                    <a:pt x="547" y="681"/>
                  </a:lnTo>
                  <a:lnTo>
                    <a:pt x="545" y="683"/>
                  </a:lnTo>
                  <a:lnTo>
                    <a:pt x="543" y="685"/>
                  </a:lnTo>
                  <a:lnTo>
                    <a:pt x="540" y="688"/>
                  </a:lnTo>
                  <a:lnTo>
                    <a:pt x="538" y="690"/>
                  </a:lnTo>
                  <a:lnTo>
                    <a:pt x="536" y="693"/>
                  </a:lnTo>
                  <a:lnTo>
                    <a:pt x="534" y="695"/>
                  </a:lnTo>
                  <a:lnTo>
                    <a:pt x="532" y="698"/>
                  </a:lnTo>
                  <a:lnTo>
                    <a:pt x="529" y="700"/>
                  </a:lnTo>
                  <a:lnTo>
                    <a:pt x="527" y="702"/>
                  </a:lnTo>
                  <a:lnTo>
                    <a:pt x="525" y="705"/>
                  </a:lnTo>
                  <a:lnTo>
                    <a:pt x="523" y="707"/>
                  </a:lnTo>
                  <a:lnTo>
                    <a:pt x="520" y="709"/>
                  </a:lnTo>
                  <a:lnTo>
                    <a:pt x="518" y="712"/>
                  </a:lnTo>
                  <a:lnTo>
                    <a:pt x="516" y="714"/>
                  </a:lnTo>
                  <a:lnTo>
                    <a:pt x="514" y="716"/>
                  </a:lnTo>
                  <a:lnTo>
                    <a:pt x="511" y="719"/>
                  </a:lnTo>
                  <a:lnTo>
                    <a:pt x="509" y="721"/>
                  </a:lnTo>
                  <a:lnTo>
                    <a:pt x="507" y="723"/>
                  </a:lnTo>
                  <a:lnTo>
                    <a:pt x="505" y="726"/>
                  </a:lnTo>
                  <a:lnTo>
                    <a:pt x="502" y="728"/>
                  </a:lnTo>
                  <a:lnTo>
                    <a:pt x="500" y="730"/>
                  </a:lnTo>
                  <a:lnTo>
                    <a:pt x="497" y="732"/>
                  </a:lnTo>
                  <a:lnTo>
                    <a:pt x="495" y="735"/>
                  </a:lnTo>
                  <a:lnTo>
                    <a:pt x="493" y="737"/>
                  </a:lnTo>
                  <a:lnTo>
                    <a:pt x="491" y="739"/>
                  </a:lnTo>
                  <a:lnTo>
                    <a:pt x="488" y="742"/>
                  </a:lnTo>
                  <a:lnTo>
                    <a:pt x="486" y="744"/>
                  </a:lnTo>
                  <a:lnTo>
                    <a:pt x="483" y="746"/>
                  </a:lnTo>
                  <a:lnTo>
                    <a:pt x="481" y="748"/>
                  </a:lnTo>
                  <a:lnTo>
                    <a:pt x="479" y="751"/>
                  </a:lnTo>
                  <a:lnTo>
                    <a:pt x="476" y="753"/>
                  </a:lnTo>
                  <a:lnTo>
                    <a:pt x="474" y="755"/>
                  </a:lnTo>
                  <a:lnTo>
                    <a:pt x="472" y="757"/>
                  </a:lnTo>
                  <a:lnTo>
                    <a:pt x="469" y="759"/>
                  </a:lnTo>
                  <a:lnTo>
                    <a:pt x="467" y="762"/>
                  </a:lnTo>
                  <a:lnTo>
                    <a:pt x="464" y="764"/>
                  </a:lnTo>
                  <a:lnTo>
                    <a:pt x="462" y="766"/>
                  </a:lnTo>
                  <a:lnTo>
                    <a:pt x="460" y="768"/>
                  </a:lnTo>
                  <a:lnTo>
                    <a:pt x="457" y="770"/>
                  </a:lnTo>
                  <a:lnTo>
                    <a:pt x="455" y="772"/>
                  </a:lnTo>
                  <a:lnTo>
                    <a:pt x="452" y="775"/>
                  </a:lnTo>
                  <a:lnTo>
                    <a:pt x="450" y="777"/>
                  </a:lnTo>
                  <a:lnTo>
                    <a:pt x="447" y="779"/>
                  </a:lnTo>
                  <a:lnTo>
                    <a:pt x="445" y="781"/>
                  </a:lnTo>
                  <a:lnTo>
                    <a:pt x="442" y="783"/>
                  </a:lnTo>
                  <a:lnTo>
                    <a:pt x="440" y="785"/>
                  </a:lnTo>
                  <a:lnTo>
                    <a:pt x="437" y="787"/>
                  </a:lnTo>
                  <a:lnTo>
                    <a:pt x="435" y="789"/>
                  </a:lnTo>
                  <a:lnTo>
                    <a:pt x="432" y="791"/>
                  </a:lnTo>
                  <a:lnTo>
                    <a:pt x="430" y="793"/>
                  </a:lnTo>
                  <a:lnTo>
                    <a:pt x="427" y="795"/>
                  </a:lnTo>
                  <a:lnTo>
                    <a:pt x="425" y="797"/>
                  </a:lnTo>
                  <a:lnTo>
                    <a:pt x="422" y="800"/>
                  </a:lnTo>
                  <a:lnTo>
                    <a:pt x="420" y="801"/>
                  </a:lnTo>
                  <a:lnTo>
                    <a:pt x="417" y="804"/>
                  </a:lnTo>
                  <a:lnTo>
                    <a:pt x="415" y="806"/>
                  </a:lnTo>
                  <a:lnTo>
                    <a:pt x="412" y="808"/>
                  </a:lnTo>
                  <a:lnTo>
                    <a:pt x="409" y="810"/>
                  </a:lnTo>
                  <a:lnTo>
                    <a:pt x="407" y="812"/>
                  </a:lnTo>
                  <a:lnTo>
                    <a:pt x="405" y="814"/>
                  </a:lnTo>
                  <a:lnTo>
                    <a:pt x="402" y="815"/>
                  </a:lnTo>
                  <a:lnTo>
                    <a:pt x="399" y="817"/>
                  </a:lnTo>
                  <a:lnTo>
                    <a:pt x="397" y="820"/>
                  </a:lnTo>
                  <a:lnTo>
                    <a:pt x="394" y="822"/>
                  </a:lnTo>
                  <a:lnTo>
                    <a:pt x="391" y="823"/>
                  </a:lnTo>
                  <a:lnTo>
                    <a:pt x="389" y="825"/>
                  </a:lnTo>
                  <a:lnTo>
                    <a:pt x="386" y="827"/>
                  </a:lnTo>
                  <a:lnTo>
                    <a:pt x="384" y="829"/>
                  </a:lnTo>
                  <a:lnTo>
                    <a:pt x="381" y="831"/>
                  </a:lnTo>
                  <a:lnTo>
                    <a:pt x="378" y="833"/>
                  </a:lnTo>
                  <a:lnTo>
                    <a:pt x="376" y="835"/>
                  </a:lnTo>
                  <a:lnTo>
                    <a:pt x="373" y="837"/>
                  </a:lnTo>
                  <a:lnTo>
                    <a:pt x="370" y="839"/>
                  </a:lnTo>
                  <a:lnTo>
                    <a:pt x="368" y="841"/>
                  </a:lnTo>
                  <a:lnTo>
                    <a:pt x="365" y="842"/>
                  </a:lnTo>
                  <a:lnTo>
                    <a:pt x="362" y="844"/>
                  </a:lnTo>
                  <a:lnTo>
                    <a:pt x="360" y="846"/>
                  </a:lnTo>
                  <a:lnTo>
                    <a:pt x="357" y="848"/>
                  </a:lnTo>
                  <a:lnTo>
                    <a:pt x="355" y="850"/>
                  </a:lnTo>
                  <a:lnTo>
                    <a:pt x="352" y="852"/>
                  </a:lnTo>
                  <a:lnTo>
                    <a:pt x="349" y="853"/>
                  </a:lnTo>
                  <a:lnTo>
                    <a:pt x="346" y="855"/>
                  </a:lnTo>
                  <a:lnTo>
                    <a:pt x="344" y="857"/>
                  </a:lnTo>
                  <a:lnTo>
                    <a:pt x="341" y="859"/>
                  </a:lnTo>
                  <a:lnTo>
                    <a:pt x="338" y="861"/>
                  </a:lnTo>
                  <a:lnTo>
                    <a:pt x="336" y="862"/>
                  </a:lnTo>
                  <a:lnTo>
                    <a:pt x="333" y="864"/>
                  </a:lnTo>
                  <a:lnTo>
                    <a:pt x="330" y="866"/>
                  </a:lnTo>
                  <a:lnTo>
                    <a:pt x="327" y="867"/>
                  </a:lnTo>
                  <a:lnTo>
                    <a:pt x="325" y="869"/>
                  </a:lnTo>
                  <a:lnTo>
                    <a:pt x="322" y="871"/>
                  </a:lnTo>
                  <a:lnTo>
                    <a:pt x="319" y="873"/>
                  </a:lnTo>
                  <a:lnTo>
                    <a:pt x="316" y="874"/>
                  </a:lnTo>
                  <a:lnTo>
                    <a:pt x="314" y="876"/>
                  </a:lnTo>
                  <a:lnTo>
                    <a:pt x="311" y="878"/>
                  </a:lnTo>
                  <a:lnTo>
                    <a:pt x="308" y="880"/>
                  </a:lnTo>
                  <a:lnTo>
                    <a:pt x="305" y="881"/>
                  </a:lnTo>
                  <a:lnTo>
                    <a:pt x="303" y="883"/>
                  </a:lnTo>
                  <a:lnTo>
                    <a:pt x="300" y="885"/>
                  </a:lnTo>
                  <a:lnTo>
                    <a:pt x="297" y="886"/>
                  </a:lnTo>
                  <a:lnTo>
                    <a:pt x="294" y="888"/>
                  </a:lnTo>
                  <a:lnTo>
                    <a:pt x="291" y="889"/>
                  </a:lnTo>
                  <a:lnTo>
                    <a:pt x="289" y="891"/>
                  </a:lnTo>
                  <a:lnTo>
                    <a:pt x="286" y="892"/>
                  </a:lnTo>
                  <a:lnTo>
                    <a:pt x="283" y="894"/>
                  </a:lnTo>
                  <a:lnTo>
                    <a:pt x="280" y="896"/>
                  </a:lnTo>
                  <a:lnTo>
                    <a:pt x="277" y="897"/>
                  </a:lnTo>
                  <a:lnTo>
                    <a:pt x="274" y="899"/>
                  </a:lnTo>
                  <a:lnTo>
                    <a:pt x="271" y="900"/>
                  </a:lnTo>
                  <a:lnTo>
                    <a:pt x="269" y="902"/>
                  </a:lnTo>
                  <a:lnTo>
                    <a:pt x="266" y="903"/>
                  </a:lnTo>
                  <a:lnTo>
                    <a:pt x="263" y="905"/>
                  </a:lnTo>
                  <a:lnTo>
                    <a:pt x="260" y="907"/>
                  </a:lnTo>
                  <a:lnTo>
                    <a:pt x="257" y="908"/>
                  </a:lnTo>
                  <a:lnTo>
                    <a:pt x="254" y="910"/>
                  </a:lnTo>
                  <a:lnTo>
                    <a:pt x="251" y="911"/>
                  </a:lnTo>
                  <a:lnTo>
                    <a:pt x="249" y="913"/>
                  </a:lnTo>
                  <a:lnTo>
                    <a:pt x="246" y="914"/>
                  </a:lnTo>
                  <a:lnTo>
                    <a:pt x="243" y="916"/>
                  </a:lnTo>
                  <a:lnTo>
                    <a:pt x="240" y="917"/>
                  </a:lnTo>
                  <a:lnTo>
                    <a:pt x="237" y="919"/>
                  </a:lnTo>
                  <a:lnTo>
                    <a:pt x="234" y="920"/>
                  </a:lnTo>
                  <a:lnTo>
                    <a:pt x="231" y="921"/>
                  </a:lnTo>
                  <a:lnTo>
                    <a:pt x="228" y="923"/>
                  </a:lnTo>
                  <a:lnTo>
                    <a:pt x="225" y="924"/>
                  </a:lnTo>
                  <a:lnTo>
                    <a:pt x="223" y="926"/>
                  </a:lnTo>
                  <a:lnTo>
                    <a:pt x="220" y="927"/>
                  </a:lnTo>
                  <a:lnTo>
                    <a:pt x="217" y="929"/>
                  </a:lnTo>
                  <a:lnTo>
                    <a:pt x="214" y="930"/>
                  </a:lnTo>
                  <a:lnTo>
                    <a:pt x="211" y="931"/>
                  </a:lnTo>
                  <a:lnTo>
                    <a:pt x="208" y="933"/>
                  </a:lnTo>
                  <a:lnTo>
                    <a:pt x="205" y="934"/>
                  </a:lnTo>
                  <a:lnTo>
                    <a:pt x="202" y="935"/>
                  </a:lnTo>
                  <a:lnTo>
                    <a:pt x="199" y="937"/>
                  </a:lnTo>
                  <a:lnTo>
                    <a:pt x="196" y="938"/>
                  </a:lnTo>
                  <a:lnTo>
                    <a:pt x="193" y="939"/>
                  </a:lnTo>
                  <a:lnTo>
                    <a:pt x="190" y="941"/>
                  </a:lnTo>
                  <a:lnTo>
                    <a:pt x="187" y="942"/>
                  </a:lnTo>
                  <a:lnTo>
                    <a:pt x="184" y="943"/>
                  </a:lnTo>
                  <a:lnTo>
                    <a:pt x="181" y="944"/>
                  </a:lnTo>
                  <a:lnTo>
                    <a:pt x="178" y="946"/>
                  </a:lnTo>
                  <a:lnTo>
                    <a:pt x="175" y="947"/>
                  </a:lnTo>
                  <a:lnTo>
                    <a:pt x="172" y="948"/>
                  </a:lnTo>
                  <a:lnTo>
                    <a:pt x="169" y="949"/>
                  </a:lnTo>
                  <a:lnTo>
                    <a:pt x="166" y="951"/>
                  </a:lnTo>
                  <a:lnTo>
                    <a:pt x="163" y="952"/>
                  </a:lnTo>
                  <a:lnTo>
                    <a:pt x="160" y="953"/>
                  </a:lnTo>
                  <a:lnTo>
                    <a:pt x="157" y="954"/>
                  </a:lnTo>
                  <a:lnTo>
                    <a:pt x="154" y="955"/>
                  </a:lnTo>
                  <a:lnTo>
                    <a:pt x="151" y="957"/>
                  </a:lnTo>
                  <a:lnTo>
                    <a:pt x="148" y="958"/>
                  </a:lnTo>
                  <a:lnTo>
                    <a:pt x="145" y="959"/>
                  </a:lnTo>
                  <a:lnTo>
                    <a:pt x="142" y="960"/>
                  </a:lnTo>
                  <a:lnTo>
                    <a:pt x="139" y="961"/>
                  </a:lnTo>
                  <a:lnTo>
                    <a:pt x="136" y="962"/>
                  </a:lnTo>
                  <a:lnTo>
                    <a:pt x="133" y="963"/>
                  </a:lnTo>
                  <a:lnTo>
                    <a:pt x="130" y="965"/>
                  </a:lnTo>
                  <a:lnTo>
                    <a:pt x="127" y="966"/>
                  </a:lnTo>
                  <a:lnTo>
                    <a:pt x="124" y="967"/>
                  </a:lnTo>
                  <a:lnTo>
                    <a:pt x="121" y="968"/>
                  </a:lnTo>
                  <a:lnTo>
                    <a:pt x="118" y="969"/>
                  </a:lnTo>
                  <a:lnTo>
                    <a:pt x="115" y="970"/>
                  </a:lnTo>
                  <a:lnTo>
                    <a:pt x="112" y="971"/>
                  </a:lnTo>
                  <a:lnTo>
                    <a:pt x="109" y="972"/>
                  </a:lnTo>
                  <a:lnTo>
                    <a:pt x="105" y="973"/>
                  </a:lnTo>
                  <a:lnTo>
                    <a:pt x="102" y="974"/>
                  </a:lnTo>
                  <a:lnTo>
                    <a:pt x="99" y="975"/>
                  </a:lnTo>
                  <a:lnTo>
                    <a:pt x="96" y="976"/>
                  </a:lnTo>
                  <a:lnTo>
                    <a:pt x="93" y="977"/>
                  </a:lnTo>
                  <a:lnTo>
                    <a:pt x="90" y="978"/>
                  </a:lnTo>
                  <a:lnTo>
                    <a:pt x="87" y="979"/>
                  </a:lnTo>
                  <a:lnTo>
                    <a:pt x="84" y="980"/>
                  </a:lnTo>
                  <a:lnTo>
                    <a:pt x="81" y="981"/>
                  </a:lnTo>
                  <a:lnTo>
                    <a:pt x="78" y="982"/>
                  </a:lnTo>
                  <a:lnTo>
                    <a:pt x="75" y="983"/>
                  </a:lnTo>
                  <a:lnTo>
                    <a:pt x="72" y="984"/>
                  </a:lnTo>
                  <a:lnTo>
                    <a:pt x="69" y="985"/>
                  </a:lnTo>
                  <a:lnTo>
                    <a:pt x="65" y="986"/>
                  </a:lnTo>
                  <a:lnTo>
                    <a:pt x="62" y="987"/>
                  </a:lnTo>
                  <a:lnTo>
                    <a:pt x="59" y="988"/>
                  </a:lnTo>
                  <a:lnTo>
                    <a:pt x="56" y="988"/>
                  </a:lnTo>
                  <a:lnTo>
                    <a:pt x="53" y="989"/>
                  </a:lnTo>
                  <a:lnTo>
                    <a:pt x="50" y="990"/>
                  </a:lnTo>
                  <a:lnTo>
                    <a:pt x="47" y="991"/>
                  </a:lnTo>
                  <a:lnTo>
                    <a:pt x="44" y="992"/>
                  </a:lnTo>
                  <a:lnTo>
                    <a:pt x="40" y="993"/>
                  </a:lnTo>
                  <a:lnTo>
                    <a:pt x="37" y="993"/>
                  </a:lnTo>
                  <a:lnTo>
                    <a:pt x="34" y="994"/>
                  </a:lnTo>
                  <a:lnTo>
                    <a:pt x="31" y="995"/>
                  </a:lnTo>
                  <a:lnTo>
                    <a:pt x="28" y="996"/>
                  </a:lnTo>
                  <a:lnTo>
                    <a:pt x="25" y="997"/>
                  </a:lnTo>
                  <a:lnTo>
                    <a:pt x="22" y="998"/>
                  </a:lnTo>
                  <a:lnTo>
                    <a:pt x="19" y="998"/>
                  </a:lnTo>
                  <a:lnTo>
                    <a:pt x="15" y="999"/>
                  </a:lnTo>
                  <a:lnTo>
                    <a:pt x="12" y="1000"/>
                  </a:lnTo>
                  <a:lnTo>
                    <a:pt x="9" y="1001"/>
                  </a:lnTo>
                  <a:lnTo>
                    <a:pt x="6" y="1001"/>
                  </a:lnTo>
                  <a:lnTo>
                    <a:pt x="3" y="1002"/>
                  </a:lnTo>
                  <a:lnTo>
                    <a:pt x="0" y="1002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3094" y="2880"/>
              <a:ext cx="989" cy="821"/>
            </a:xfrm>
            <a:custGeom>
              <a:avLst/>
              <a:gdLst>
                <a:gd name="T0" fmla="*/ 970 w 989"/>
                <a:gd name="T1" fmla="*/ 821 h 821"/>
                <a:gd name="T2" fmla="*/ 947 w 989"/>
                <a:gd name="T3" fmla="*/ 819 h 821"/>
                <a:gd name="T4" fmla="*/ 925 w 989"/>
                <a:gd name="T5" fmla="*/ 818 h 821"/>
                <a:gd name="T6" fmla="*/ 902 w 989"/>
                <a:gd name="T7" fmla="*/ 816 h 821"/>
                <a:gd name="T8" fmla="*/ 880 w 989"/>
                <a:gd name="T9" fmla="*/ 813 h 821"/>
                <a:gd name="T10" fmla="*/ 857 w 989"/>
                <a:gd name="T11" fmla="*/ 810 h 821"/>
                <a:gd name="T12" fmla="*/ 835 w 989"/>
                <a:gd name="T13" fmla="*/ 807 h 821"/>
                <a:gd name="T14" fmla="*/ 813 w 989"/>
                <a:gd name="T15" fmla="*/ 803 h 821"/>
                <a:gd name="T16" fmla="*/ 790 w 989"/>
                <a:gd name="T17" fmla="*/ 798 h 821"/>
                <a:gd name="T18" fmla="*/ 768 w 989"/>
                <a:gd name="T19" fmla="*/ 793 h 821"/>
                <a:gd name="T20" fmla="*/ 746 w 989"/>
                <a:gd name="T21" fmla="*/ 788 h 821"/>
                <a:gd name="T22" fmla="*/ 725 w 989"/>
                <a:gd name="T23" fmla="*/ 782 h 821"/>
                <a:gd name="T24" fmla="*/ 703 w 989"/>
                <a:gd name="T25" fmla="*/ 775 h 821"/>
                <a:gd name="T26" fmla="*/ 681 w 989"/>
                <a:gd name="T27" fmla="*/ 768 h 821"/>
                <a:gd name="T28" fmla="*/ 660 w 989"/>
                <a:gd name="T29" fmla="*/ 761 h 821"/>
                <a:gd name="T30" fmla="*/ 639 w 989"/>
                <a:gd name="T31" fmla="*/ 753 h 821"/>
                <a:gd name="T32" fmla="*/ 618 w 989"/>
                <a:gd name="T33" fmla="*/ 744 h 821"/>
                <a:gd name="T34" fmla="*/ 597 w 989"/>
                <a:gd name="T35" fmla="*/ 736 h 821"/>
                <a:gd name="T36" fmla="*/ 576 w 989"/>
                <a:gd name="T37" fmla="*/ 726 h 821"/>
                <a:gd name="T38" fmla="*/ 556 w 989"/>
                <a:gd name="T39" fmla="*/ 716 h 821"/>
                <a:gd name="T40" fmla="*/ 535 w 989"/>
                <a:gd name="T41" fmla="*/ 706 h 821"/>
                <a:gd name="T42" fmla="*/ 515 w 989"/>
                <a:gd name="T43" fmla="*/ 695 h 821"/>
                <a:gd name="T44" fmla="*/ 496 w 989"/>
                <a:gd name="T45" fmla="*/ 684 h 821"/>
                <a:gd name="T46" fmla="*/ 476 w 989"/>
                <a:gd name="T47" fmla="*/ 673 h 821"/>
                <a:gd name="T48" fmla="*/ 457 w 989"/>
                <a:gd name="T49" fmla="*/ 661 h 821"/>
                <a:gd name="T50" fmla="*/ 438 w 989"/>
                <a:gd name="T51" fmla="*/ 648 h 821"/>
                <a:gd name="T52" fmla="*/ 419 w 989"/>
                <a:gd name="T53" fmla="*/ 636 h 821"/>
                <a:gd name="T54" fmla="*/ 401 w 989"/>
                <a:gd name="T55" fmla="*/ 622 h 821"/>
                <a:gd name="T56" fmla="*/ 383 w 989"/>
                <a:gd name="T57" fmla="*/ 609 h 821"/>
                <a:gd name="T58" fmla="*/ 365 w 989"/>
                <a:gd name="T59" fmla="*/ 595 h 821"/>
                <a:gd name="T60" fmla="*/ 347 w 989"/>
                <a:gd name="T61" fmla="*/ 580 h 821"/>
                <a:gd name="T62" fmla="*/ 330 w 989"/>
                <a:gd name="T63" fmla="*/ 565 h 821"/>
                <a:gd name="T64" fmla="*/ 313 w 989"/>
                <a:gd name="T65" fmla="*/ 550 h 821"/>
                <a:gd name="T66" fmla="*/ 296 w 989"/>
                <a:gd name="T67" fmla="*/ 534 h 821"/>
                <a:gd name="T68" fmla="*/ 280 w 989"/>
                <a:gd name="T69" fmla="*/ 518 h 821"/>
                <a:gd name="T70" fmla="*/ 264 w 989"/>
                <a:gd name="T71" fmla="*/ 502 h 821"/>
                <a:gd name="T72" fmla="*/ 249 w 989"/>
                <a:gd name="T73" fmla="*/ 485 h 821"/>
                <a:gd name="T74" fmla="*/ 234 w 989"/>
                <a:gd name="T75" fmla="*/ 468 h 821"/>
                <a:gd name="T76" fmla="*/ 219 w 989"/>
                <a:gd name="T77" fmla="*/ 451 h 821"/>
                <a:gd name="T78" fmla="*/ 204 w 989"/>
                <a:gd name="T79" fmla="*/ 433 h 821"/>
                <a:gd name="T80" fmla="*/ 190 w 989"/>
                <a:gd name="T81" fmla="*/ 415 h 821"/>
                <a:gd name="T82" fmla="*/ 177 w 989"/>
                <a:gd name="T83" fmla="*/ 397 h 821"/>
                <a:gd name="T84" fmla="*/ 164 w 989"/>
                <a:gd name="T85" fmla="*/ 378 h 821"/>
                <a:gd name="T86" fmla="*/ 151 w 989"/>
                <a:gd name="T87" fmla="*/ 359 h 821"/>
                <a:gd name="T88" fmla="*/ 138 w 989"/>
                <a:gd name="T89" fmla="*/ 340 h 821"/>
                <a:gd name="T90" fmla="*/ 126 w 989"/>
                <a:gd name="T91" fmla="*/ 321 h 821"/>
                <a:gd name="T92" fmla="*/ 115 w 989"/>
                <a:gd name="T93" fmla="*/ 301 h 821"/>
                <a:gd name="T94" fmla="*/ 104 w 989"/>
                <a:gd name="T95" fmla="*/ 281 h 821"/>
                <a:gd name="T96" fmla="*/ 93 w 989"/>
                <a:gd name="T97" fmla="*/ 261 h 821"/>
                <a:gd name="T98" fmla="*/ 83 w 989"/>
                <a:gd name="T99" fmla="*/ 241 h 821"/>
                <a:gd name="T100" fmla="*/ 73 w 989"/>
                <a:gd name="T101" fmla="*/ 220 h 821"/>
                <a:gd name="T102" fmla="*/ 64 w 989"/>
                <a:gd name="T103" fmla="*/ 199 h 821"/>
                <a:gd name="T104" fmla="*/ 55 w 989"/>
                <a:gd name="T105" fmla="*/ 178 h 821"/>
                <a:gd name="T106" fmla="*/ 46 w 989"/>
                <a:gd name="T107" fmla="*/ 157 h 821"/>
                <a:gd name="T108" fmla="*/ 38 w 989"/>
                <a:gd name="T109" fmla="*/ 135 h 821"/>
                <a:gd name="T110" fmla="*/ 31 w 989"/>
                <a:gd name="T111" fmla="*/ 114 h 821"/>
                <a:gd name="T112" fmla="*/ 24 w 989"/>
                <a:gd name="T113" fmla="*/ 92 h 821"/>
                <a:gd name="T114" fmla="*/ 17 w 989"/>
                <a:gd name="T115" fmla="*/ 70 h 821"/>
                <a:gd name="T116" fmla="*/ 11 w 989"/>
                <a:gd name="T117" fmla="*/ 48 h 821"/>
                <a:gd name="T118" fmla="*/ 6 w 989"/>
                <a:gd name="T119" fmla="*/ 26 h 821"/>
                <a:gd name="T120" fmla="*/ 1 w 989"/>
                <a:gd name="T121" fmla="*/ 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9" h="821">
                  <a:moveTo>
                    <a:pt x="989" y="821"/>
                  </a:moveTo>
                  <a:lnTo>
                    <a:pt x="986" y="821"/>
                  </a:lnTo>
                  <a:lnTo>
                    <a:pt x="983" y="821"/>
                  </a:lnTo>
                  <a:lnTo>
                    <a:pt x="980" y="821"/>
                  </a:lnTo>
                  <a:lnTo>
                    <a:pt x="976" y="821"/>
                  </a:lnTo>
                  <a:lnTo>
                    <a:pt x="973" y="821"/>
                  </a:lnTo>
                  <a:lnTo>
                    <a:pt x="970" y="821"/>
                  </a:lnTo>
                  <a:lnTo>
                    <a:pt x="967" y="821"/>
                  </a:lnTo>
                  <a:lnTo>
                    <a:pt x="963" y="820"/>
                  </a:lnTo>
                  <a:lnTo>
                    <a:pt x="960" y="820"/>
                  </a:lnTo>
                  <a:lnTo>
                    <a:pt x="957" y="820"/>
                  </a:lnTo>
                  <a:lnTo>
                    <a:pt x="954" y="820"/>
                  </a:lnTo>
                  <a:lnTo>
                    <a:pt x="950" y="820"/>
                  </a:lnTo>
                  <a:lnTo>
                    <a:pt x="947" y="819"/>
                  </a:lnTo>
                  <a:lnTo>
                    <a:pt x="944" y="819"/>
                  </a:lnTo>
                  <a:lnTo>
                    <a:pt x="941" y="819"/>
                  </a:lnTo>
                  <a:lnTo>
                    <a:pt x="938" y="819"/>
                  </a:lnTo>
                  <a:lnTo>
                    <a:pt x="934" y="819"/>
                  </a:lnTo>
                  <a:lnTo>
                    <a:pt x="931" y="819"/>
                  </a:lnTo>
                  <a:lnTo>
                    <a:pt x="928" y="818"/>
                  </a:lnTo>
                  <a:lnTo>
                    <a:pt x="925" y="818"/>
                  </a:lnTo>
                  <a:lnTo>
                    <a:pt x="922" y="818"/>
                  </a:lnTo>
                  <a:lnTo>
                    <a:pt x="918" y="818"/>
                  </a:lnTo>
                  <a:lnTo>
                    <a:pt x="915" y="817"/>
                  </a:lnTo>
                  <a:lnTo>
                    <a:pt x="912" y="817"/>
                  </a:lnTo>
                  <a:lnTo>
                    <a:pt x="909" y="817"/>
                  </a:lnTo>
                  <a:lnTo>
                    <a:pt x="905" y="816"/>
                  </a:lnTo>
                  <a:lnTo>
                    <a:pt x="902" y="816"/>
                  </a:lnTo>
                  <a:lnTo>
                    <a:pt x="899" y="816"/>
                  </a:lnTo>
                  <a:lnTo>
                    <a:pt x="896" y="815"/>
                  </a:lnTo>
                  <a:lnTo>
                    <a:pt x="892" y="815"/>
                  </a:lnTo>
                  <a:lnTo>
                    <a:pt x="889" y="815"/>
                  </a:lnTo>
                  <a:lnTo>
                    <a:pt x="886" y="814"/>
                  </a:lnTo>
                  <a:lnTo>
                    <a:pt x="883" y="814"/>
                  </a:lnTo>
                  <a:lnTo>
                    <a:pt x="880" y="813"/>
                  </a:lnTo>
                  <a:lnTo>
                    <a:pt x="877" y="813"/>
                  </a:lnTo>
                  <a:lnTo>
                    <a:pt x="873" y="813"/>
                  </a:lnTo>
                  <a:lnTo>
                    <a:pt x="870" y="812"/>
                  </a:lnTo>
                  <a:lnTo>
                    <a:pt x="867" y="812"/>
                  </a:lnTo>
                  <a:lnTo>
                    <a:pt x="864" y="811"/>
                  </a:lnTo>
                  <a:lnTo>
                    <a:pt x="861" y="811"/>
                  </a:lnTo>
                  <a:lnTo>
                    <a:pt x="857" y="810"/>
                  </a:lnTo>
                  <a:lnTo>
                    <a:pt x="854" y="810"/>
                  </a:lnTo>
                  <a:lnTo>
                    <a:pt x="851" y="810"/>
                  </a:lnTo>
                  <a:lnTo>
                    <a:pt x="848" y="809"/>
                  </a:lnTo>
                  <a:lnTo>
                    <a:pt x="844" y="808"/>
                  </a:lnTo>
                  <a:lnTo>
                    <a:pt x="841" y="808"/>
                  </a:lnTo>
                  <a:lnTo>
                    <a:pt x="838" y="807"/>
                  </a:lnTo>
                  <a:lnTo>
                    <a:pt x="835" y="807"/>
                  </a:lnTo>
                  <a:lnTo>
                    <a:pt x="832" y="806"/>
                  </a:lnTo>
                  <a:lnTo>
                    <a:pt x="828" y="806"/>
                  </a:lnTo>
                  <a:lnTo>
                    <a:pt x="825" y="805"/>
                  </a:lnTo>
                  <a:lnTo>
                    <a:pt x="822" y="805"/>
                  </a:lnTo>
                  <a:lnTo>
                    <a:pt x="819" y="804"/>
                  </a:lnTo>
                  <a:lnTo>
                    <a:pt x="816" y="804"/>
                  </a:lnTo>
                  <a:lnTo>
                    <a:pt x="813" y="803"/>
                  </a:lnTo>
                  <a:lnTo>
                    <a:pt x="809" y="802"/>
                  </a:lnTo>
                  <a:lnTo>
                    <a:pt x="806" y="802"/>
                  </a:lnTo>
                  <a:lnTo>
                    <a:pt x="803" y="801"/>
                  </a:lnTo>
                  <a:lnTo>
                    <a:pt x="800" y="800"/>
                  </a:lnTo>
                  <a:lnTo>
                    <a:pt x="797" y="800"/>
                  </a:lnTo>
                  <a:lnTo>
                    <a:pt x="793" y="799"/>
                  </a:lnTo>
                  <a:lnTo>
                    <a:pt x="790" y="798"/>
                  </a:lnTo>
                  <a:lnTo>
                    <a:pt x="787" y="797"/>
                  </a:lnTo>
                  <a:lnTo>
                    <a:pt x="784" y="797"/>
                  </a:lnTo>
                  <a:lnTo>
                    <a:pt x="781" y="796"/>
                  </a:lnTo>
                  <a:lnTo>
                    <a:pt x="778" y="796"/>
                  </a:lnTo>
                  <a:lnTo>
                    <a:pt x="775" y="795"/>
                  </a:lnTo>
                  <a:lnTo>
                    <a:pt x="772" y="794"/>
                  </a:lnTo>
                  <a:lnTo>
                    <a:pt x="768" y="793"/>
                  </a:lnTo>
                  <a:lnTo>
                    <a:pt x="765" y="793"/>
                  </a:lnTo>
                  <a:lnTo>
                    <a:pt x="762" y="792"/>
                  </a:lnTo>
                  <a:lnTo>
                    <a:pt x="759" y="791"/>
                  </a:lnTo>
                  <a:lnTo>
                    <a:pt x="756" y="790"/>
                  </a:lnTo>
                  <a:lnTo>
                    <a:pt x="753" y="789"/>
                  </a:lnTo>
                  <a:lnTo>
                    <a:pt x="750" y="788"/>
                  </a:lnTo>
                  <a:lnTo>
                    <a:pt x="746" y="788"/>
                  </a:lnTo>
                  <a:lnTo>
                    <a:pt x="743" y="787"/>
                  </a:lnTo>
                  <a:lnTo>
                    <a:pt x="740" y="786"/>
                  </a:lnTo>
                  <a:lnTo>
                    <a:pt x="737" y="785"/>
                  </a:lnTo>
                  <a:lnTo>
                    <a:pt x="734" y="784"/>
                  </a:lnTo>
                  <a:lnTo>
                    <a:pt x="731" y="783"/>
                  </a:lnTo>
                  <a:lnTo>
                    <a:pt x="728" y="783"/>
                  </a:lnTo>
                  <a:lnTo>
                    <a:pt x="725" y="782"/>
                  </a:lnTo>
                  <a:lnTo>
                    <a:pt x="721" y="781"/>
                  </a:lnTo>
                  <a:lnTo>
                    <a:pt x="718" y="780"/>
                  </a:lnTo>
                  <a:lnTo>
                    <a:pt x="715" y="779"/>
                  </a:lnTo>
                  <a:lnTo>
                    <a:pt x="712" y="778"/>
                  </a:lnTo>
                  <a:lnTo>
                    <a:pt x="709" y="777"/>
                  </a:lnTo>
                  <a:lnTo>
                    <a:pt x="706" y="776"/>
                  </a:lnTo>
                  <a:lnTo>
                    <a:pt x="703" y="775"/>
                  </a:lnTo>
                  <a:lnTo>
                    <a:pt x="700" y="774"/>
                  </a:lnTo>
                  <a:lnTo>
                    <a:pt x="697" y="773"/>
                  </a:lnTo>
                  <a:lnTo>
                    <a:pt x="694" y="772"/>
                  </a:lnTo>
                  <a:lnTo>
                    <a:pt x="690" y="771"/>
                  </a:lnTo>
                  <a:lnTo>
                    <a:pt x="687" y="770"/>
                  </a:lnTo>
                  <a:lnTo>
                    <a:pt x="684" y="769"/>
                  </a:lnTo>
                  <a:lnTo>
                    <a:pt x="681" y="768"/>
                  </a:lnTo>
                  <a:lnTo>
                    <a:pt x="678" y="767"/>
                  </a:lnTo>
                  <a:lnTo>
                    <a:pt x="675" y="766"/>
                  </a:lnTo>
                  <a:lnTo>
                    <a:pt x="672" y="765"/>
                  </a:lnTo>
                  <a:lnTo>
                    <a:pt x="669" y="764"/>
                  </a:lnTo>
                  <a:lnTo>
                    <a:pt x="666" y="763"/>
                  </a:lnTo>
                  <a:lnTo>
                    <a:pt x="663" y="762"/>
                  </a:lnTo>
                  <a:lnTo>
                    <a:pt x="660" y="761"/>
                  </a:lnTo>
                  <a:lnTo>
                    <a:pt x="657" y="760"/>
                  </a:lnTo>
                  <a:lnTo>
                    <a:pt x="654" y="758"/>
                  </a:lnTo>
                  <a:lnTo>
                    <a:pt x="651" y="757"/>
                  </a:lnTo>
                  <a:lnTo>
                    <a:pt x="648" y="756"/>
                  </a:lnTo>
                  <a:lnTo>
                    <a:pt x="645" y="755"/>
                  </a:lnTo>
                  <a:lnTo>
                    <a:pt x="642" y="754"/>
                  </a:lnTo>
                  <a:lnTo>
                    <a:pt x="639" y="753"/>
                  </a:lnTo>
                  <a:lnTo>
                    <a:pt x="636" y="752"/>
                  </a:lnTo>
                  <a:lnTo>
                    <a:pt x="633" y="750"/>
                  </a:lnTo>
                  <a:lnTo>
                    <a:pt x="630" y="749"/>
                  </a:lnTo>
                  <a:lnTo>
                    <a:pt x="627" y="748"/>
                  </a:lnTo>
                  <a:lnTo>
                    <a:pt x="624" y="747"/>
                  </a:lnTo>
                  <a:lnTo>
                    <a:pt x="621" y="746"/>
                  </a:lnTo>
                  <a:lnTo>
                    <a:pt x="618" y="744"/>
                  </a:lnTo>
                  <a:lnTo>
                    <a:pt x="615" y="743"/>
                  </a:lnTo>
                  <a:lnTo>
                    <a:pt x="612" y="742"/>
                  </a:lnTo>
                  <a:lnTo>
                    <a:pt x="609" y="741"/>
                  </a:lnTo>
                  <a:lnTo>
                    <a:pt x="606" y="739"/>
                  </a:lnTo>
                  <a:lnTo>
                    <a:pt x="603" y="738"/>
                  </a:lnTo>
                  <a:lnTo>
                    <a:pt x="600" y="737"/>
                  </a:lnTo>
                  <a:lnTo>
                    <a:pt x="597" y="736"/>
                  </a:lnTo>
                  <a:lnTo>
                    <a:pt x="594" y="734"/>
                  </a:lnTo>
                  <a:lnTo>
                    <a:pt x="591" y="733"/>
                  </a:lnTo>
                  <a:lnTo>
                    <a:pt x="588" y="732"/>
                  </a:lnTo>
                  <a:lnTo>
                    <a:pt x="585" y="730"/>
                  </a:lnTo>
                  <a:lnTo>
                    <a:pt x="582" y="729"/>
                  </a:lnTo>
                  <a:lnTo>
                    <a:pt x="579" y="728"/>
                  </a:lnTo>
                  <a:lnTo>
                    <a:pt x="576" y="726"/>
                  </a:lnTo>
                  <a:lnTo>
                    <a:pt x="573" y="725"/>
                  </a:lnTo>
                  <a:lnTo>
                    <a:pt x="570" y="724"/>
                  </a:lnTo>
                  <a:lnTo>
                    <a:pt x="567" y="722"/>
                  </a:lnTo>
                  <a:lnTo>
                    <a:pt x="565" y="721"/>
                  </a:lnTo>
                  <a:lnTo>
                    <a:pt x="562" y="719"/>
                  </a:lnTo>
                  <a:lnTo>
                    <a:pt x="558" y="718"/>
                  </a:lnTo>
                  <a:lnTo>
                    <a:pt x="556" y="716"/>
                  </a:lnTo>
                  <a:lnTo>
                    <a:pt x="553" y="715"/>
                  </a:lnTo>
                  <a:lnTo>
                    <a:pt x="550" y="714"/>
                  </a:lnTo>
                  <a:lnTo>
                    <a:pt x="547" y="712"/>
                  </a:lnTo>
                  <a:lnTo>
                    <a:pt x="544" y="711"/>
                  </a:lnTo>
                  <a:lnTo>
                    <a:pt x="541" y="709"/>
                  </a:lnTo>
                  <a:lnTo>
                    <a:pt x="538" y="708"/>
                  </a:lnTo>
                  <a:lnTo>
                    <a:pt x="535" y="706"/>
                  </a:lnTo>
                  <a:lnTo>
                    <a:pt x="533" y="705"/>
                  </a:lnTo>
                  <a:lnTo>
                    <a:pt x="530" y="703"/>
                  </a:lnTo>
                  <a:lnTo>
                    <a:pt x="527" y="702"/>
                  </a:lnTo>
                  <a:lnTo>
                    <a:pt x="524" y="700"/>
                  </a:lnTo>
                  <a:lnTo>
                    <a:pt x="521" y="698"/>
                  </a:lnTo>
                  <a:lnTo>
                    <a:pt x="518" y="697"/>
                  </a:lnTo>
                  <a:lnTo>
                    <a:pt x="515" y="695"/>
                  </a:lnTo>
                  <a:lnTo>
                    <a:pt x="513" y="694"/>
                  </a:lnTo>
                  <a:lnTo>
                    <a:pt x="510" y="692"/>
                  </a:lnTo>
                  <a:lnTo>
                    <a:pt x="507" y="691"/>
                  </a:lnTo>
                  <a:lnTo>
                    <a:pt x="504" y="689"/>
                  </a:lnTo>
                  <a:lnTo>
                    <a:pt x="501" y="687"/>
                  </a:lnTo>
                  <a:lnTo>
                    <a:pt x="499" y="686"/>
                  </a:lnTo>
                  <a:lnTo>
                    <a:pt x="496" y="684"/>
                  </a:lnTo>
                  <a:lnTo>
                    <a:pt x="493" y="683"/>
                  </a:lnTo>
                  <a:lnTo>
                    <a:pt x="490" y="681"/>
                  </a:lnTo>
                  <a:lnTo>
                    <a:pt x="487" y="680"/>
                  </a:lnTo>
                  <a:lnTo>
                    <a:pt x="485" y="678"/>
                  </a:lnTo>
                  <a:lnTo>
                    <a:pt x="482" y="676"/>
                  </a:lnTo>
                  <a:lnTo>
                    <a:pt x="479" y="675"/>
                  </a:lnTo>
                  <a:lnTo>
                    <a:pt x="476" y="673"/>
                  </a:lnTo>
                  <a:lnTo>
                    <a:pt x="473" y="671"/>
                  </a:lnTo>
                  <a:lnTo>
                    <a:pt x="471" y="669"/>
                  </a:lnTo>
                  <a:lnTo>
                    <a:pt x="468" y="668"/>
                  </a:lnTo>
                  <a:lnTo>
                    <a:pt x="465" y="666"/>
                  </a:lnTo>
                  <a:lnTo>
                    <a:pt x="462" y="664"/>
                  </a:lnTo>
                  <a:lnTo>
                    <a:pt x="460" y="662"/>
                  </a:lnTo>
                  <a:lnTo>
                    <a:pt x="457" y="661"/>
                  </a:lnTo>
                  <a:lnTo>
                    <a:pt x="454" y="659"/>
                  </a:lnTo>
                  <a:lnTo>
                    <a:pt x="451" y="657"/>
                  </a:lnTo>
                  <a:lnTo>
                    <a:pt x="449" y="656"/>
                  </a:lnTo>
                  <a:lnTo>
                    <a:pt x="446" y="654"/>
                  </a:lnTo>
                  <a:lnTo>
                    <a:pt x="443" y="652"/>
                  </a:lnTo>
                  <a:lnTo>
                    <a:pt x="441" y="650"/>
                  </a:lnTo>
                  <a:lnTo>
                    <a:pt x="438" y="648"/>
                  </a:lnTo>
                  <a:lnTo>
                    <a:pt x="435" y="647"/>
                  </a:lnTo>
                  <a:lnTo>
                    <a:pt x="432" y="645"/>
                  </a:lnTo>
                  <a:lnTo>
                    <a:pt x="430" y="643"/>
                  </a:lnTo>
                  <a:lnTo>
                    <a:pt x="427" y="641"/>
                  </a:lnTo>
                  <a:lnTo>
                    <a:pt x="424" y="639"/>
                  </a:lnTo>
                  <a:lnTo>
                    <a:pt x="422" y="637"/>
                  </a:lnTo>
                  <a:lnTo>
                    <a:pt x="419" y="636"/>
                  </a:lnTo>
                  <a:lnTo>
                    <a:pt x="416" y="634"/>
                  </a:lnTo>
                  <a:lnTo>
                    <a:pt x="414" y="632"/>
                  </a:lnTo>
                  <a:lnTo>
                    <a:pt x="411" y="630"/>
                  </a:lnTo>
                  <a:lnTo>
                    <a:pt x="408" y="628"/>
                  </a:lnTo>
                  <a:lnTo>
                    <a:pt x="406" y="626"/>
                  </a:lnTo>
                  <a:lnTo>
                    <a:pt x="403" y="624"/>
                  </a:lnTo>
                  <a:lnTo>
                    <a:pt x="401" y="622"/>
                  </a:lnTo>
                  <a:lnTo>
                    <a:pt x="398" y="620"/>
                  </a:lnTo>
                  <a:lnTo>
                    <a:pt x="395" y="618"/>
                  </a:lnTo>
                  <a:lnTo>
                    <a:pt x="393" y="617"/>
                  </a:lnTo>
                  <a:lnTo>
                    <a:pt x="390" y="615"/>
                  </a:lnTo>
                  <a:lnTo>
                    <a:pt x="388" y="612"/>
                  </a:lnTo>
                  <a:lnTo>
                    <a:pt x="385" y="610"/>
                  </a:lnTo>
                  <a:lnTo>
                    <a:pt x="383" y="609"/>
                  </a:lnTo>
                  <a:lnTo>
                    <a:pt x="380" y="607"/>
                  </a:lnTo>
                  <a:lnTo>
                    <a:pt x="377" y="605"/>
                  </a:lnTo>
                  <a:lnTo>
                    <a:pt x="375" y="603"/>
                  </a:lnTo>
                  <a:lnTo>
                    <a:pt x="372" y="601"/>
                  </a:lnTo>
                  <a:lnTo>
                    <a:pt x="370" y="599"/>
                  </a:lnTo>
                  <a:lnTo>
                    <a:pt x="367" y="596"/>
                  </a:lnTo>
                  <a:lnTo>
                    <a:pt x="365" y="595"/>
                  </a:lnTo>
                  <a:lnTo>
                    <a:pt x="362" y="592"/>
                  </a:lnTo>
                  <a:lnTo>
                    <a:pt x="359" y="590"/>
                  </a:lnTo>
                  <a:lnTo>
                    <a:pt x="357" y="588"/>
                  </a:lnTo>
                  <a:lnTo>
                    <a:pt x="355" y="586"/>
                  </a:lnTo>
                  <a:lnTo>
                    <a:pt x="352" y="584"/>
                  </a:lnTo>
                  <a:lnTo>
                    <a:pt x="350" y="582"/>
                  </a:lnTo>
                  <a:lnTo>
                    <a:pt x="347" y="580"/>
                  </a:lnTo>
                  <a:lnTo>
                    <a:pt x="345" y="578"/>
                  </a:lnTo>
                  <a:lnTo>
                    <a:pt x="342" y="576"/>
                  </a:lnTo>
                  <a:lnTo>
                    <a:pt x="340" y="574"/>
                  </a:lnTo>
                  <a:lnTo>
                    <a:pt x="337" y="572"/>
                  </a:lnTo>
                  <a:lnTo>
                    <a:pt x="335" y="570"/>
                  </a:lnTo>
                  <a:lnTo>
                    <a:pt x="332" y="567"/>
                  </a:lnTo>
                  <a:lnTo>
                    <a:pt x="330" y="565"/>
                  </a:lnTo>
                  <a:lnTo>
                    <a:pt x="327" y="563"/>
                  </a:lnTo>
                  <a:lnTo>
                    <a:pt x="325" y="561"/>
                  </a:lnTo>
                  <a:lnTo>
                    <a:pt x="323" y="559"/>
                  </a:lnTo>
                  <a:lnTo>
                    <a:pt x="320" y="557"/>
                  </a:lnTo>
                  <a:lnTo>
                    <a:pt x="318" y="554"/>
                  </a:lnTo>
                  <a:lnTo>
                    <a:pt x="315" y="552"/>
                  </a:lnTo>
                  <a:lnTo>
                    <a:pt x="313" y="550"/>
                  </a:lnTo>
                  <a:lnTo>
                    <a:pt x="311" y="548"/>
                  </a:lnTo>
                  <a:lnTo>
                    <a:pt x="308" y="546"/>
                  </a:lnTo>
                  <a:lnTo>
                    <a:pt x="306" y="543"/>
                  </a:lnTo>
                  <a:lnTo>
                    <a:pt x="303" y="541"/>
                  </a:lnTo>
                  <a:lnTo>
                    <a:pt x="301" y="539"/>
                  </a:lnTo>
                  <a:lnTo>
                    <a:pt x="299" y="537"/>
                  </a:lnTo>
                  <a:lnTo>
                    <a:pt x="296" y="534"/>
                  </a:lnTo>
                  <a:lnTo>
                    <a:pt x="294" y="532"/>
                  </a:lnTo>
                  <a:lnTo>
                    <a:pt x="292" y="530"/>
                  </a:lnTo>
                  <a:lnTo>
                    <a:pt x="289" y="527"/>
                  </a:lnTo>
                  <a:lnTo>
                    <a:pt x="287" y="525"/>
                  </a:lnTo>
                  <a:lnTo>
                    <a:pt x="285" y="523"/>
                  </a:lnTo>
                  <a:lnTo>
                    <a:pt x="283" y="521"/>
                  </a:lnTo>
                  <a:lnTo>
                    <a:pt x="280" y="518"/>
                  </a:lnTo>
                  <a:lnTo>
                    <a:pt x="278" y="516"/>
                  </a:lnTo>
                  <a:lnTo>
                    <a:pt x="276" y="514"/>
                  </a:lnTo>
                  <a:lnTo>
                    <a:pt x="273" y="511"/>
                  </a:lnTo>
                  <a:lnTo>
                    <a:pt x="271" y="509"/>
                  </a:lnTo>
                  <a:lnTo>
                    <a:pt x="269" y="507"/>
                  </a:lnTo>
                  <a:lnTo>
                    <a:pt x="267" y="504"/>
                  </a:lnTo>
                  <a:lnTo>
                    <a:pt x="264" y="502"/>
                  </a:lnTo>
                  <a:lnTo>
                    <a:pt x="262" y="500"/>
                  </a:lnTo>
                  <a:lnTo>
                    <a:pt x="260" y="497"/>
                  </a:lnTo>
                  <a:lnTo>
                    <a:pt x="258" y="495"/>
                  </a:lnTo>
                  <a:lnTo>
                    <a:pt x="255" y="493"/>
                  </a:lnTo>
                  <a:lnTo>
                    <a:pt x="253" y="490"/>
                  </a:lnTo>
                  <a:lnTo>
                    <a:pt x="251" y="488"/>
                  </a:lnTo>
                  <a:lnTo>
                    <a:pt x="249" y="485"/>
                  </a:lnTo>
                  <a:lnTo>
                    <a:pt x="247" y="483"/>
                  </a:lnTo>
                  <a:lnTo>
                    <a:pt x="244" y="480"/>
                  </a:lnTo>
                  <a:lnTo>
                    <a:pt x="242" y="478"/>
                  </a:lnTo>
                  <a:lnTo>
                    <a:pt x="240" y="476"/>
                  </a:lnTo>
                  <a:lnTo>
                    <a:pt x="238" y="473"/>
                  </a:lnTo>
                  <a:lnTo>
                    <a:pt x="236" y="471"/>
                  </a:lnTo>
                  <a:lnTo>
                    <a:pt x="234" y="468"/>
                  </a:lnTo>
                  <a:lnTo>
                    <a:pt x="231" y="466"/>
                  </a:lnTo>
                  <a:lnTo>
                    <a:pt x="229" y="463"/>
                  </a:lnTo>
                  <a:lnTo>
                    <a:pt x="227" y="461"/>
                  </a:lnTo>
                  <a:lnTo>
                    <a:pt x="225" y="458"/>
                  </a:lnTo>
                  <a:lnTo>
                    <a:pt x="223" y="456"/>
                  </a:lnTo>
                  <a:lnTo>
                    <a:pt x="221" y="453"/>
                  </a:lnTo>
                  <a:lnTo>
                    <a:pt x="219" y="451"/>
                  </a:lnTo>
                  <a:lnTo>
                    <a:pt x="217" y="449"/>
                  </a:lnTo>
                  <a:lnTo>
                    <a:pt x="215" y="446"/>
                  </a:lnTo>
                  <a:lnTo>
                    <a:pt x="213" y="443"/>
                  </a:lnTo>
                  <a:lnTo>
                    <a:pt x="211" y="441"/>
                  </a:lnTo>
                  <a:lnTo>
                    <a:pt x="209" y="438"/>
                  </a:lnTo>
                  <a:lnTo>
                    <a:pt x="206" y="436"/>
                  </a:lnTo>
                  <a:lnTo>
                    <a:pt x="204" y="433"/>
                  </a:lnTo>
                  <a:lnTo>
                    <a:pt x="202" y="431"/>
                  </a:lnTo>
                  <a:lnTo>
                    <a:pt x="200" y="428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20"/>
                  </a:lnTo>
                  <a:lnTo>
                    <a:pt x="192" y="418"/>
                  </a:lnTo>
                  <a:lnTo>
                    <a:pt x="190" y="415"/>
                  </a:lnTo>
                  <a:lnTo>
                    <a:pt x="189" y="413"/>
                  </a:lnTo>
                  <a:lnTo>
                    <a:pt x="187" y="410"/>
                  </a:lnTo>
                  <a:lnTo>
                    <a:pt x="184" y="408"/>
                  </a:lnTo>
                  <a:lnTo>
                    <a:pt x="182" y="405"/>
                  </a:lnTo>
                  <a:lnTo>
                    <a:pt x="181" y="402"/>
                  </a:lnTo>
                  <a:lnTo>
                    <a:pt x="179" y="400"/>
                  </a:lnTo>
                  <a:lnTo>
                    <a:pt x="177" y="397"/>
                  </a:lnTo>
                  <a:lnTo>
                    <a:pt x="175" y="394"/>
                  </a:lnTo>
                  <a:lnTo>
                    <a:pt x="173" y="392"/>
                  </a:lnTo>
                  <a:lnTo>
                    <a:pt x="171" y="389"/>
                  </a:lnTo>
                  <a:lnTo>
                    <a:pt x="169" y="386"/>
                  </a:lnTo>
                  <a:lnTo>
                    <a:pt x="167" y="384"/>
                  </a:lnTo>
                  <a:lnTo>
                    <a:pt x="165" y="381"/>
                  </a:lnTo>
                  <a:lnTo>
                    <a:pt x="164" y="378"/>
                  </a:lnTo>
                  <a:lnTo>
                    <a:pt x="162" y="376"/>
                  </a:lnTo>
                  <a:lnTo>
                    <a:pt x="160" y="373"/>
                  </a:lnTo>
                  <a:lnTo>
                    <a:pt x="158" y="370"/>
                  </a:lnTo>
                  <a:lnTo>
                    <a:pt x="156" y="368"/>
                  </a:lnTo>
                  <a:lnTo>
                    <a:pt x="154" y="365"/>
                  </a:lnTo>
                  <a:lnTo>
                    <a:pt x="153" y="362"/>
                  </a:lnTo>
                  <a:lnTo>
                    <a:pt x="151" y="359"/>
                  </a:lnTo>
                  <a:lnTo>
                    <a:pt x="149" y="357"/>
                  </a:lnTo>
                  <a:lnTo>
                    <a:pt x="147" y="354"/>
                  </a:lnTo>
                  <a:lnTo>
                    <a:pt x="145" y="351"/>
                  </a:lnTo>
                  <a:lnTo>
                    <a:pt x="144" y="348"/>
                  </a:lnTo>
                  <a:lnTo>
                    <a:pt x="142" y="346"/>
                  </a:lnTo>
                  <a:lnTo>
                    <a:pt x="140" y="343"/>
                  </a:lnTo>
                  <a:lnTo>
                    <a:pt x="138" y="340"/>
                  </a:lnTo>
                  <a:lnTo>
                    <a:pt x="137" y="337"/>
                  </a:lnTo>
                  <a:lnTo>
                    <a:pt x="135" y="335"/>
                  </a:lnTo>
                  <a:lnTo>
                    <a:pt x="133" y="332"/>
                  </a:lnTo>
                  <a:lnTo>
                    <a:pt x="131" y="329"/>
                  </a:lnTo>
                  <a:lnTo>
                    <a:pt x="130" y="326"/>
                  </a:lnTo>
                  <a:lnTo>
                    <a:pt x="128" y="324"/>
                  </a:lnTo>
                  <a:lnTo>
                    <a:pt x="126" y="321"/>
                  </a:lnTo>
                  <a:lnTo>
                    <a:pt x="125" y="318"/>
                  </a:lnTo>
                  <a:lnTo>
                    <a:pt x="123" y="315"/>
                  </a:lnTo>
                  <a:lnTo>
                    <a:pt x="121" y="312"/>
                  </a:lnTo>
                  <a:lnTo>
                    <a:pt x="120" y="310"/>
                  </a:lnTo>
                  <a:lnTo>
                    <a:pt x="118" y="307"/>
                  </a:lnTo>
                  <a:lnTo>
                    <a:pt x="117" y="304"/>
                  </a:lnTo>
                  <a:lnTo>
                    <a:pt x="115" y="301"/>
                  </a:lnTo>
                  <a:lnTo>
                    <a:pt x="113" y="298"/>
                  </a:lnTo>
                  <a:lnTo>
                    <a:pt x="112" y="295"/>
                  </a:lnTo>
                  <a:lnTo>
                    <a:pt x="110" y="293"/>
                  </a:lnTo>
                  <a:lnTo>
                    <a:pt x="109" y="290"/>
                  </a:lnTo>
                  <a:lnTo>
                    <a:pt x="107" y="287"/>
                  </a:lnTo>
                  <a:lnTo>
                    <a:pt x="105" y="284"/>
                  </a:lnTo>
                  <a:lnTo>
                    <a:pt x="104" y="281"/>
                  </a:lnTo>
                  <a:lnTo>
                    <a:pt x="102" y="278"/>
                  </a:lnTo>
                  <a:lnTo>
                    <a:pt x="101" y="276"/>
                  </a:lnTo>
                  <a:lnTo>
                    <a:pt x="99" y="273"/>
                  </a:lnTo>
                  <a:lnTo>
                    <a:pt x="98" y="270"/>
                  </a:lnTo>
                  <a:lnTo>
                    <a:pt x="96" y="267"/>
                  </a:lnTo>
                  <a:lnTo>
                    <a:pt x="95" y="264"/>
                  </a:lnTo>
                  <a:lnTo>
                    <a:pt x="93" y="261"/>
                  </a:lnTo>
                  <a:lnTo>
                    <a:pt x="91" y="258"/>
                  </a:lnTo>
                  <a:lnTo>
                    <a:pt x="90" y="255"/>
                  </a:lnTo>
                  <a:lnTo>
                    <a:pt x="89" y="252"/>
                  </a:lnTo>
                  <a:lnTo>
                    <a:pt x="87" y="249"/>
                  </a:lnTo>
                  <a:lnTo>
                    <a:pt x="86" y="246"/>
                  </a:lnTo>
                  <a:lnTo>
                    <a:pt x="84" y="243"/>
                  </a:lnTo>
                  <a:lnTo>
                    <a:pt x="83" y="241"/>
                  </a:lnTo>
                  <a:lnTo>
                    <a:pt x="81" y="238"/>
                  </a:lnTo>
                  <a:lnTo>
                    <a:pt x="80" y="235"/>
                  </a:lnTo>
                  <a:lnTo>
                    <a:pt x="79" y="232"/>
                  </a:lnTo>
                  <a:lnTo>
                    <a:pt x="77" y="229"/>
                  </a:lnTo>
                  <a:lnTo>
                    <a:pt x="76" y="226"/>
                  </a:lnTo>
                  <a:lnTo>
                    <a:pt x="74" y="223"/>
                  </a:lnTo>
                  <a:lnTo>
                    <a:pt x="73" y="220"/>
                  </a:lnTo>
                  <a:lnTo>
                    <a:pt x="72" y="217"/>
                  </a:lnTo>
                  <a:lnTo>
                    <a:pt x="70" y="214"/>
                  </a:lnTo>
                  <a:lnTo>
                    <a:pt x="69" y="211"/>
                  </a:lnTo>
                  <a:lnTo>
                    <a:pt x="68" y="208"/>
                  </a:lnTo>
                  <a:lnTo>
                    <a:pt x="66" y="205"/>
                  </a:lnTo>
                  <a:lnTo>
                    <a:pt x="65" y="202"/>
                  </a:lnTo>
                  <a:lnTo>
                    <a:pt x="64" y="199"/>
                  </a:lnTo>
                  <a:lnTo>
                    <a:pt x="62" y="196"/>
                  </a:lnTo>
                  <a:lnTo>
                    <a:pt x="61" y="193"/>
                  </a:lnTo>
                  <a:lnTo>
                    <a:pt x="60" y="190"/>
                  </a:lnTo>
                  <a:lnTo>
                    <a:pt x="59" y="187"/>
                  </a:lnTo>
                  <a:lnTo>
                    <a:pt x="57" y="184"/>
                  </a:lnTo>
                  <a:lnTo>
                    <a:pt x="56" y="181"/>
                  </a:lnTo>
                  <a:lnTo>
                    <a:pt x="55" y="178"/>
                  </a:lnTo>
                  <a:lnTo>
                    <a:pt x="54" y="175"/>
                  </a:lnTo>
                  <a:lnTo>
                    <a:pt x="52" y="172"/>
                  </a:lnTo>
                  <a:lnTo>
                    <a:pt x="51" y="169"/>
                  </a:lnTo>
                  <a:lnTo>
                    <a:pt x="50" y="166"/>
                  </a:lnTo>
                  <a:lnTo>
                    <a:pt x="49" y="163"/>
                  </a:lnTo>
                  <a:lnTo>
                    <a:pt x="48" y="160"/>
                  </a:lnTo>
                  <a:lnTo>
                    <a:pt x="46" y="157"/>
                  </a:lnTo>
                  <a:lnTo>
                    <a:pt x="45" y="154"/>
                  </a:lnTo>
                  <a:lnTo>
                    <a:pt x="44" y="151"/>
                  </a:lnTo>
                  <a:lnTo>
                    <a:pt x="43" y="147"/>
                  </a:lnTo>
                  <a:lnTo>
                    <a:pt x="42" y="144"/>
                  </a:lnTo>
                  <a:lnTo>
                    <a:pt x="41" y="141"/>
                  </a:lnTo>
                  <a:lnTo>
                    <a:pt x="40" y="138"/>
                  </a:lnTo>
                  <a:lnTo>
                    <a:pt x="38" y="135"/>
                  </a:lnTo>
                  <a:lnTo>
                    <a:pt x="37" y="132"/>
                  </a:lnTo>
                  <a:lnTo>
                    <a:pt x="36" y="129"/>
                  </a:lnTo>
                  <a:lnTo>
                    <a:pt x="35" y="126"/>
                  </a:lnTo>
                  <a:lnTo>
                    <a:pt x="34" y="123"/>
                  </a:lnTo>
                  <a:lnTo>
                    <a:pt x="33" y="120"/>
                  </a:lnTo>
                  <a:lnTo>
                    <a:pt x="32" y="117"/>
                  </a:lnTo>
                  <a:lnTo>
                    <a:pt x="31" y="114"/>
                  </a:lnTo>
                  <a:lnTo>
                    <a:pt x="30" y="111"/>
                  </a:lnTo>
                  <a:lnTo>
                    <a:pt x="29" y="108"/>
                  </a:lnTo>
                  <a:lnTo>
                    <a:pt x="28" y="104"/>
                  </a:lnTo>
                  <a:lnTo>
                    <a:pt x="27" y="101"/>
                  </a:lnTo>
                  <a:lnTo>
                    <a:pt x="26" y="98"/>
                  </a:lnTo>
                  <a:lnTo>
                    <a:pt x="25" y="95"/>
                  </a:lnTo>
                  <a:lnTo>
                    <a:pt x="24" y="92"/>
                  </a:lnTo>
                  <a:lnTo>
                    <a:pt x="23" y="89"/>
                  </a:lnTo>
                  <a:lnTo>
                    <a:pt x="22" y="86"/>
                  </a:lnTo>
                  <a:lnTo>
                    <a:pt x="21" y="83"/>
                  </a:lnTo>
                  <a:lnTo>
                    <a:pt x="20" y="79"/>
                  </a:lnTo>
                  <a:lnTo>
                    <a:pt x="19" y="76"/>
                  </a:lnTo>
                  <a:lnTo>
                    <a:pt x="18" y="73"/>
                  </a:lnTo>
                  <a:lnTo>
                    <a:pt x="17" y="70"/>
                  </a:lnTo>
                  <a:lnTo>
                    <a:pt x="16" y="67"/>
                  </a:lnTo>
                  <a:lnTo>
                    <a:pt x="16" y="64"/>
                  </a:lnTo>
                  <a:lnTo>
                    <a:pt x="15" y="61"/>
                  </a:lnTo>
                  <a:lnTo>
                    <a:pt x="14" y="57"/>
                  </a:lnTo>
                  <a:lnTo>
                    <a:pt x="13" y="54"/>
                  </a:lnTo>
                  <a:lnTo>
                    <a:pt x="12" y="51"/>
                  </a:lnTo>
                  <a:lnTo>
                    <a:pt x="11" y="48"/>
                  </a:lnTo>
                  <a:lnTo>
                    <a:pt x="10" y="45"/>
                  </a:lnTo>
                  <a:lnTo>
                    <a:pt x="10" y="42"/>
                  </a:lnTo>
                  <a:lnTo>
                    <a:pt x="9" y="38"/>
                  </a:lnTo>
                  <a:lnTo>
                    <a:pt x="8" y="35"/>
                  </a:lnTo>
                  <a:lnTo>
                    <a:pt x="7" y="32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5" y="23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1" y="7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7"/>
            <p:cNvSpPr>
              <a:spLocks/>
            </p:cNvSpPr>
            <p:nvPr/>
          </p:nvSpPr>
          <p:spPr bwMode="auto">
            <a:xfrm>
              <a:off x="3071" y="1641"/>
              <a:ext cx="810" cy="1002"/>
            </a:xfrm>
            <a:custGeom>
              <a:avLst/>
              <a:gdLst>
                <a:gd name="T0" fmla="*/ 0 w 810"/>
                <a:gd name="T1" fmla="*/ 982 h 1002"/>
                <a:gd name="T2" fmla="*/ 1 w 810"/>
                <a:gd name="T3" fmla="*/ 959 h 1002"/>
                <a:gd name="T4" fmla="*/ 3 w 810"/>
                <a:gd name="T5" fmla="*/ 936 h 1002"/>
                <a:gd name="T6" fmla="*/ 5 w 810"/>
                <a:gd name="T7" fmla="*/ 913 h 1002"/>
                <a:gd name="T8" fmla="*/ 7 w 810"/>
                <a:gd name="T9" fmla="*/ 891 h 1002"/>
                <a:gd name="T10" fmla="*/ 10 w 810"/>
                <a:gd name="T11" fmla="*/ 868 h 1002"/>
                <a:gd name="T12" fmla="*/ 14 w 810"/>
                <a:gd name="T13" fmla="*/ 846 h 1002"/>
                <a:gd name="T14" fmla="*/ 18 w 810"/>
                <a:gd name="T15" fmla="*/ 823 h 1002"/>
                <a:gd name="T16" fmla="*/ 22 w 810"/>
                <a:gd name="T17" fmla="*/ 800 h 1002"/>
                <a:gd name="T18" fmla="*/ 27 w 810"/>
                <a:gd name="T19" fmla="*/ 778 h 1002"/>
                <a:gd name="T20" fmla="*/ 33 w 810"/>
                <a:gd name="T21" fmla="*/ 756 h 1002"/>
                <a:gd name="T22" fmla="*/ 39 w 810"/>
                <a:gd name="T23" fmla="*/ 734 h 1002"/>
                <a:gd name="T24" fmla="*/ 45 w 810"/>
                <a:gd name="T25" fmla="*/ 712 h 1002"/>
                <a:gd name="T26" fmla="*/ 52 w 810"/>
                <a:gd name="T27" fmla="*/ 690 h 1002"/>
                <a:gd name="T28" fmla="*/ 59 w 810"/>
                <a:gd name="T29" fmla="*/ 668 h 1002"/>
                <a:gd name="T30" fmla="*/ 67 w 810"/>
                <a:gd name="T31" fmla="*/ 647 h 1002"/>
                <a:gd name="T32" fmla="*/ 75 w 810"/>
                <a:gd name="T33" fmla="*/ 626 h 1002"/>
                <a:gd name="T34" fmla="*/ 84 w 810"/>
                <a:gd name="T35" fmla="*/ 604 h 1002"/>
                <a:gd name="T36" fmla="*/ 93 w 810"/>
                <a:gd name="T37" fmla="*/ 583 h 1002"/>
                <a:gd name="T38" fmla="*/ 103 w 810"/>
                <a:gd name="T39" fmla="*/ 563 h 1002"/>
                <a:gd name="T40" fmla="*/ 113 w 810"/>
                <a:gd name="T41" fmla="*/ 542 h 1002"/>
                <a:gd name="T42" fmla="*/ 124 w 810"/>
                <a:gd name="T43" fmla="*/ 522 h 1002"/>
                <a:gd name="T44" fmla="*/ 135 w 810"/>
                <a:gd name="T45" fmla="*/ 502 h 1002"/>
                <a:gd name="T46" fmla="*/ 146 w 810"/>
                <a:gd name="T47" fmla="*/ 482 h 1002"/>
                <a:gd name="T48" fmla="*/ 158 w 810"/>
                <a:gd name="T49" fmla="*/ 462 h 1002"/>
                <a:gd name="T50" fmla="*/ 170 w 810"/>
                <a:gd name="T51" fmla="*/ 443 h 1002"/>
                <a:gd name="T52" fmla="*/ 183 w 810"/>
                <a:gd name="T53" fmla="*/ 424 h 1002"/>
                <a:gd name="T54" fmla="*/ 196 w 810"/>
                <a:gd name="T55" fmla="*/ 406 h 1002"/>
                <a:gd name="T56" fmla="*/ 210 w 810"/>
                <a:gd name="T57" fmla="*/ 387 h 1002"/>
                <a:gd name="T58" fmla="*/ 223 w 810"/>
                <a:gd name="T59" fmla="*/ 369 h 1002"/>
                <a:gd name="T60" fmla="*/ 238 w 810"/>
                <a:gd name="T61" fmla="*/ 351 h 1002"/>
                <a:gd name="T62" fmla="*/ 252 w 810"/>
                <a:gd name="T63" fmla="*/ 334 h 1002"/>
                <a:gd name="T64" fmla="*/ 267 w 810"/>
                <a:gd name="T65" fmla="*/ 317 h 1002"/>
                <a:gd name="T66" fmla="*/ 283 w 810"/>
                <a:gd name="T67" fmla="*/ 300 h 1002"/>
                <a:gd name="T68" fmla="*/ 299 w 810"/>
                <a:gd name="T69" fmla="*/ 283 h 1002"/>
                <a:gd name="T70" fmla="*/ 315 w 810"/>
                <a:gd name="T71" fmla="*/ 267 h 1002"/>
                <a:gd name="T72" fmla="*/ 331 w 810"/>
                <a:gd name="T73" fmla="*/ 252 h 1002"/>
                <a:gd name="T74" fmla="*/ 348 w 810"/>
                <a:gd name="T75" fmla="*/ 236 h 1002"/>
                <a:gd name="T76" fmla="*/ 365 w 810"/>
                <a:gd name="T77" fmla="*/ 222 h 1002"/>
                <a:gd name="T78" fmla="*/ 382 w 810"/>
                <a:gd name="T79" fmla="*/ 207 h 1002"/>
                <a:gd name="T80" fmla="*/ 400 w 810"/>
                <a:gd name="T81" fmla="*/ 193 h 1002"/>
                <a:gd name="T82" fmla="*/ 418 w 810"/>
                <a:gd name="T83" fmla="*/ 179 h 1002"/>
                <a:gd name="T84" fmla="*/ 437 w 810"/>
                <a:gd name="T85" fmla="*/ 165 h 1002"/>
                <a:gd name="T86" fmla="*/ 455 w 810"/>
                <a:gd name="T87" fmla="*/ 153 h 1002"/>
                <a:gd name="T88" fmla="*/ 474 w 810"/>
                <a:gd name="T89" fmla="*/ 140 h 1002"/>
                <a:gd name="T90" fmla="*/ 494 w 810"/>
                <a:gd name="T91" fmla="*/ 128 h 1002"/>
                <a:gd name="T92" fmla="*/ 513 w 810"/>
                <a:gd name="T93" fmla="*/ 116 h 1002"/>
                <a:gd name="T94" fmla="*/ 533 w 810"/>
                <a:gd name="T95" fmla="*/ 105 h 1002"/>
                <a:gd name="T96" fmla="*/ 553 w 810"/>
                <a:gd name="T97" fmla="*/ 94 h 1002"/>
                <a:gd name="T98" fmla="*/ 573 w 810"/>
                <a:gd name="T99" fmla="*/ 84 h 1002"/>
                <a:gd name="T100" fmla="*/ 593 w 810"/>
                <a:gd name="T101" fmla="*/ 74 h 1002"/>
                <a:gd name="T102" fmla="*/ 614 w 810"/>
                <a:gd name="T103" fmla="*/ 64 h 1002"/>
                <a:gd name="T104" fmla="*/ 635 w 810"/>
                <a:gd name="T105" fmla="*/ 55 h 1002"/>
                <a:gd name="T106" fmla="*/ 656 w 810"/>
                <a:gd name="T107" fmla="*/ 47 h 1002"/>
                <a:gd name="T108" fmla="*/ 677 w 810"/>
                <a:gd name="T109" fmla="*/ 39 h 1002"/>
                <a:gd name="T110" fmla="*/ 698 w 810"/>
                <a:gd name="T111" fmla="*/ 31 h 1002"/>
                <a:gd name="T112" fmla="*/ 720 w 810"/>
                <a:gd name="T113" fmla="*/ 24 h 1002"/>
                <a:gd name="T114" fmla="*/ 741 w 810"/>
                <a:gd name="T115" fmla="*/ 18 h 1002"/>
                <a:gd name="T116" fmla="*/ 763 w 810"/>
                <a:gd name="T117" fmla="*/ 11 h 1002"/>
                <a:gd name="T118" fmla="*/ 785 w 810"/>
                <a:gd name="T119" fmla="*/ 6 h 1002"/>
                <a:gd name="T120" fmla="*/ 807 w 810"/>
                <a:gd name="T121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0" h="1002">
                  <a:moveTo>
                    <a:pt x="0" y="1002"/>
                  </a:moveTo>
                  <a:lnTo>
                    <a:pt x="0" y="998"/>
                  </a:lnTo>
                  <a:lnTo>
                    <a:pt x="0" y="995"/>
                  </a:lnTo>
                  <a:lnTo>
                    <a:pt x="0" y="992"/>
                  </a:lnTo>
                  <a:lnTo>
                    <a:pt x="0" y="989"/>
                  </a:lnTo>
                  <a:lnTo>
                    <a:pt x="0" y="985"/>
                  </a:lnTo>
                  <a:lnTo>
                    <a:pt x="0" y="982"/>
                  </a:lnTo>
                  <a:lnTo>
                    <a:pt x="0" y="979"/>
                  </a:lnTo>
                  <a:lnTo>
                    <a:pt x="0" y="976"/>
                  </a:lnTo>
                  <a:lnTo>
                    <a:pt x="0" y="972"/>
                  </a:lnTo>
                  <a:lnTo>
                    <a:pt x="1" y="969"/>
                  </a:lnTo>
                  <a:lnTo>
                    <a:pt x="1" y="966"/>
                  </a:lnTo>
                  <a:lnTo>
                    <a:pt x="1" y="963"/>
                  </a:lnTo>
                  <a:lnTo>
                    <a:pt x="1" y="959"/>
                  </a:lnTo>
                  <a:lnTo>
                    <a:pt x="1" y="956"/>
                  </a:lnTo>
                  <a:lnTo>
                    <a:pt x="2" y="953"/>
                  </a:lnTo>
                  <a:lnTo>
                    <a:pt x="2" y="949"/>
                  </a:lnTo>
                  <a:lnTo>
                    <a:pt x="2" y="946"/>
                  </a:lnTo>
                  <a:lnTo>
                    <a:pt x="2" y="943"/>
                  </a:lnTo>
                  <a:lnTo>
                    <a:pt x="2" y="940"/>
                  </a:lnTo>
                  <a:lnTo>
                    <a:pt x="3" y="936"/>
                  </a:lnTo>
                  <a:lnTo>
                    <a:pt x="3" y="933"/>
                  </a:lnTo>
                  <a:lnTo>
                    <a:pt x="3" y="930"/>
                  </a:lnTo>
                  <a:lnTo>
                    <a:pt x="3" y="927"/>
                  </a:lnTo>
                  <a:lnTo>
                    <a:pt x="4" y="923"/>
                  </a:lnTo>
                  <a:lnTo>
                    <a:pt x="4" y="920"/>
                  </a:lnTo>
                  <a:lnTo>
                    <a:pt x="4" y="917"/>
                  </a:lnTo>
                  <a:lnTo>
                    <a:pt x="5" y="913"/>
                  </a:lnTo>
                  <a:lnTo>
                    <a:pt x="5" y="910"/>
                  </a:lnTo>
                  <a:lnTo>
                    <a:pt x="5" y="907"/>
                  </a:lnTo>
                  <a:lnTo>
                    <a:pt x="6" y="904"/>
                  </a:lnTo>
                  <a:lnTo>
                    <a:pt x="6" y="901"/>
                  </a:lnTo>
                  <a:lnTo>
                    <a:pt x="6" y="897"/>
                  </a:lnTo>
                  <a:lnTo>
                    <a:pt x="7" y="894"/>
                  </a:lnTo>
                  <a:lnTo>
                    <a:pt x="7" y="891"/>
                  </a:lnTo>
                  <a:lnTo>
                    <a:pt x="8" y="888"/>
                  </a:lnTo>
                  <a:lnTo>
                    <a:pt x="8" y="884"/>
                  </a:lnTo>
                  <a:lnTo>
                    <a:pt x="8" y="881"/>
                  </a:lnTo>
                  <a:lnTo>
                    <a:pt x="9" y="878"/>
                  </a:lnTo>
                  <a:lnTo>
                    <a:pt x="9" y="875"/>
                  </a:lnTo>
                  <a:lnTo>
                    <a:pt x="10" y="871"/>
                  </a:lnTo>
                  <a:lnTo>
                    <a:pt x="10" y="868"/>
                  </a:lnTo>
                  <a:lnTo>
                    <a:pt x="11" y="865"/>
                  </a:lnTo>
                  <a:lnTo>
                    <a:pt x="11" y="861"/>
                  </a:lnTo>
                  <a:lnTo>
                    <a:pt x="12" y="858"/>
                  </a:lnTo>
                  <a:lnTo>
                    <a:pt x="12" y="855"/>
                  </a:lnTo>
                  <a:lnTo>
                    <a:pt x="13" y="852"/>
                  </a:lnTo>
                  <a:lnTo>
                    <a:pt x="13" y="849"/>
                  </a:lnTo>
                  <a:lnTo>
                    <a:pt x="14" y="846"/>
                  </a:lnTo>
                  <a:lnTo>
                    <a:pt x="14" y="842"/>
                  </a:lnTo>
                  <a:lnTo>
                    <a:pt x="15" y="839"/>
                  </a:lnTo>
                  <a:lnTo>
                    <a:pt x="15" y="836"/>
                  </a:lnTo>
                  <a:lnTo>
                    <a:pt x="16" y="833"/>
                  </a:lnTo>
                  <a:lnTo>
                    <a:pt x="16" y="829"/>
                  </a:lnTo>
                  <a:lnTo>
                    <a:pt x="17" y="826"/>
                  </a:lnTo>
                  <a:lnTo>
                    <a:pt x="18" y="823"/>
                  </a:lnTo>
                  <a:lnTo>
                    <a:pt x="18" y="820"/>
                  </a:lnTo>
                  <a:lnTo>
                    <a:pt x="19" y="816"/>
                  </a:lnTo>
                  <a:lnTo>
                    <a:pt x="20" y="813"/>
                  </a:lnTo>
                  <a:lnTo>
                    <a:pt x="20" y="810"/>
                  </a:lnTo>
                  <a:lnTo>
                    <a:pt x="21" y="807"/>
                  </a:lnTo>
                  <a:lnTo>
                    <a:pt x="22" y="804"/>
                  </a:lnTo>
                  <a:lnTo>
                    <a:pt x="22" y="800"/>
                  </a:lnTo>
                  <a:lnTo>
                    <a:pt x="23" y="797"/>
                  </a:lnTo>
                  <a:lnTo>
                    <a:pt x="24" y="794"/>
                  </a:lnTo>
                  <a:lnTo>
                    <a:pt x="24" y="791"/>
                  </a:lnTo>
                  <a:lnTo>
                    <a:pt x="25" y="787"/>
                  </a:lnTo>
                  <a:lnTo>
                    <a:pt x="26" y="784"/>
                  </a:lnTo>
                  <a:lnTo>
                    <a:pt x="27" y="781"/>
                  </a:lnTo>
                  <a:lnTo>
                    <a:pt x="27" y="778"/>
                  </a:lnTo>
                  <a:lnTo>
                    <a:pt x="28" y="775"/>
                  </a:lnTo>
                  <a:lnTo>
                    <a:pt x="29" y="772"/>
                  </a:lnTo>
                  <a:lnTo>
                    <a:pt x="29" y="769"/>
                  </a:lnTo>
                  <a:lnTo>
                    <a:pt x="30" y="765"/>
                  </a:lnTo>
                  <a:lnTo>
                    <a:pt x="31" y="762"/>
                  </a:lnTo>
                  <a:lnTo>
                    <a:pt x="32" y="759"/>
                  </a:lnTo>
                  <a:lnTo>
                    <a:pt x="33" y="756"/>
                  </a:lnTo>
                  <a:lnTo>
                    <a:pt x="33" y="753"/>
                  </a:lnTo>
                  <a:lnTo>
                    <a:pt x="34" y="750"/>
                  </a:lnTo>
                  <a:lnTo>
                    <a:pt x="35" y="746"/>
                  </a:lnTo>
                  <a:lnTo>
                    <a:pt x="36" y="743"/>
                  </a:lnTo>
                  <a:lnTo>
                    <a:pt x="37" y="740"/>
                  </a:lnTo>
                  <a:lnTo>
                    <a:pt x="38" y="737"/>
                  </a:lnTo>
                  <a:lnTo>
                    <a:pt x="39" y="734"/>
                  </a:lnTo>
                  <a:lnTo>
                    <a:pt x="39" y="731"/>
                  </a:lnTo>
                  <a:lnTo>
                    <a:pt x="40" y="727"/>
                  </a:lnTo>
                  <a:lnTo>
                    <a:pt x="41" y="724"/>
                  </a:lnTo>
                  <a:lnTo>
                    <a:pt x="42" y="721"/>
                  </a:lnTo>
                  <a:lnTo>
                    <a:pt x="43" y="718"/>
                  </a:lnTo>
                  <a:lnTo>
                    <a:pt x="44" y="715"/>
                  </a:lnTo>
                  <a:lnTo>
                    <a:pt x="45" y="712"/>
                  </a:lnTo>
                  <a:lnTo>
                    <a:pt x="46" y="709"/>
                  </a:lnTo>
                  <a:lnTo>
                    <a:pt x="47" y="706"/>
                  </a:lnTo>
                  <a:lnTo>
                    <a:pt x="48" y="702"/>
                  </a:lnTo>
                  <a:lnTo>
                    <a:pt x="49" y="699"/>
                  </a:lnTo>
                  <a:lnTo>
                    <a:pt x="50" y="696"/>
                  </a:lnTo>
                  <a:lnTo>
                    <a:pt x="51" y="693"/>
                  </a:lnTo>
                  <a:lnTo>
                    <a:pt x="52" y="690"/>
                  </a:lnTo>
                  <a:lnTo>
                    <a:pt x="53" y="687"/>
                  </a:lnTo>
                  <a:lnTo>
                    <a:pt x="54" y="684"/>
                  </a:lnTo>
                  <a:lnTo>
                    <a:pt x="55" y="681"/>
                  </a:lnTo>
                  <a:lnTo>
                    <a:pt x="56" y="677"/>
                  </a:lnTo>
                  <a:lnTo>
                    <a:pt x="57" y="674"/>
                  </a:lnTo>
                  <a:lnTo>
                    <a:pt x="58" y="671"/>
                  </a:lnTo>
                  <a:lnTo>
                    <a:pt x="59" y="668"/>
                  </a:lnTo>
                  <a:lnTo>
                    <a:pt x="60" y="665"/>
                  </a:lnTo>
                  <a:lnTo>
                    <a:pt x="61" y="662"/>
                  </a:lnTo>
                  <a:lnTo>
                    <a:pt x="63" y="659"/>
                  </a:lnTo>
                  <a:lnTo>
                    <a:pt x="64" y="656"/>
                  </a:lnTo>
                  <a:lnTo>
                    <a:pt x="65" y="653"/>
                  </a:lnTo>
                  <a:lnTo>
                    <a:pt x="66" y="650"/>
                  </a:lnTo>
                  <a:lnTo>
                    <a:pt x="67" y="647"/>
                  </a:lnTo>
                  <a:lnTo>
                    <a:pt x="68" y="644"/>
                  </a:lnTo>
                  <a:lnTo>
                    <a:pt x="69" y="641"/>
                  </a:lnTo>
                  <a:lnTo>
                    <a:pt x="71" y="638"/>
                  </a:lnTo>
                  <a:lnTo>
                    <a:pt x="72" y="635"/>
                  </a:lnTo>
                  <a:lnTo>
                    <a:pt x="73" y="632"/>
                  </a:lnTo>
                  <a:lnTo>
                    <a:pt x="74" y="629"/>
                  </a:lnTo>
                  <a:lnTo>
                    <a:pt x="75" y="626"/>
                  </a:lnTo>
                  <a:lnTo>
                    <a:pt x="77" y="622"/>
                  </a:lnTo>
                  <a:lnTo>
                    <a:pt x="78" y="619"/>
                  </a:lnTo>
                  <a:lnTo>
                    <a:pt x="79" y="616"/>
                  </a:lnTo>
                  <a:lnTo>
                    <a:pt x="80" y="613"/>
                  </a:lnTo>
                  <a:lnTo>
                    <a:pt x="82" y="610"/>
                  </a:lnTo>
                  <a:lnTo>
                    <a:pt x="83" y="607"/>
                  </a:lnTo>
                  <a:lnTo>
                    <a:pt x="84" y="604"/>
                  </a:lnTo>
                  <a:lnTo>
                    <a:pt x="85" y="601"/>
                  </a:lnTo>
                  <a:lnTo>
                    <a:pt x="87" y="598"/>
                  </a:lnTo>
                  <a:lnTo>
                    <a:pt x="88" y="595"/>
                  </a:lnTo>
                  <a:lnTo>
                    <a:pt x="89" y="592"/>
                  </a:lnTo>
                  <a:lnTo>
                    <a:pt x="91" y="589"/>
                  </a:lnTo>
                  <a:lnTo>
                    <a:pt x="92" y="586"/>
                  </a:lnTo>
                  <a:lnTo>
                    <a:pt x="93" y="583"/>
                  </a:lnTo>
                  <a:lnTo>
                    <a:pt x="95" y="580"/>
                  </a:lnTo>
                  <a:lnTo>
                    <a:pt x="96" y="577"/>
                  </a:lnTo>
                  <a:lnTo>
                    <a:pt x="97" y="574"/>
                  </a:lnTo>
                  <a:lnTo>
                    <a:pt x="99" y="571"/>
                  </a:lnTo>
                  <a:lnTo>
                    <a:pt x="100" y="569"/>
                  </a:lnTo>
                  <a:lnTo>
                    <a:pt x="102" y="566"/>
                  </a:lnTo>
                  <a:lnTo>
                    <a:pt x="103" y="563"/>
                  </a:lnTo>
                  <a:lnTo>
                    <a:pt x="104" y="560"/>
                  </a:lnTo>
                  <a:lnTo>
                    <a:pt x="106" y="557"/>
                  </a:lnTo>
                  <a:lnTo>
                    <a:pt x="107" y="554"/>
                  </a:lnTo>
                  <a:lnTo>
                    <a:pt x="109" y="551"/>
                  </a:lnTo>
                  <a:lnTo>
                    <a:pt x="110" y="548"/>
                  </a:lnTo>
                  <a:lnTo>
                    <a:pt x="112" y="545"/>
                  </a:lnTo>
                  <a:lnTo>
                    <a:pt x="113" y="542"/>
                  </a:lnTo>
                  <a:lnTo>
                    <a:pt x="114" y="539"/>
                  </a:lnTo>
                  <a:lnTo>
                    <a:pt x="116" y="536"/>
                  </a:lnTo>
                  <a:lnTo>
                    <a:pt x="118" y="533"/>
                  </a:lnTo>
                  <a:lnTo>
                    <a:pt x="119" y="530"/>
                  </a:lnTo>
                  <a:lnTo>
                    <a:pt x="121" y="528"/>
                  </a:lnTo>
                  <a:lnTo>
                    <a:pt x="122" y="525"/>
                  </a:lnTo>
                  <a:lnTo>
                    <a:pt x="124" y="522"/>
                  </a:lnTo>
                  <a:lnTo>
                    <a:pt x="125" y="519"/>
                  </a:lnTo>
                  <a:lnTo>
                    <a:pt x="127" y="516"/>
                  </a:lnTo>
                  <a:lnTo>
                    <a:pt x="128" y="513"/>
                  </a:lnTo>
                  <a:lnTo>
                    <a:pt x="130" y="510"/>
                  </a:lnTo>
                  <a:lnTo>
                    <a:pt x="132" y="508"/>
                  </a:lnTo>
                  <a:lnTo>
                    <a:pt x="133" y="505"/>
                  </a:lnTo>
                  <a:lnTo>
                    <a:pt x="135" y="502"/>
                  </a:lnTo>
                  <a:lnTo>
                    <a:pt x="136" y="499"/>
                  </a:lnTo>
                  <a:lnTo>
                    <a:pt x="138" y="496"/>
                  </a:lnTo>
                  <a:lnTo>
                    <a:pt x="140" y="493"/>
                  </a:lnTo>
                  <a:lnTo>
                    <a:pt x="141" y="491"/>
                  </a:lnTo>
                  <a:lnTo>
                    <a:pt x="143" y="488"/>
                  </a:lnTo>
                  <a:lnTo>
                    <a:pt x="144" y="485"/>
                  </a:lnTo>
                  <a:lnTo>
                    <a:pt x="146" y="482"/>
                  </a:lnTo>
                  <a:lnTo>
                    <a:pt x="148" y="479"/>
                  </a:lnTo>
                  <a:lnTo>
                    <a:pt x="149" y="476"/>
                  </a:lnTo>
                  <a:lnTo>
                    <a:pt x="151" y="474"/>
                  </a:lnTo>
                  <a:lnTo>
                    <a:pt x="153" y="471"/>
                  </a:lnTo>
                  <a:lnTo>
                    <a:pt x="154" y="468"/>
                  </a:lnTo>
                  <a:lnTo>
                    <a:pt x="156" y="465"/>
                  </a:lnTo>
                  <a:lnTo>
                    <a:pt x="158" y="462"/>
                  </a:lnTo>
                  <a:lnTo>
                    <a:pt x="160" y="460"/>
                  </a:lnTo>
                  <a:lnTo>
                    <a:pt x="161" y="457"/>
                  </a:lnTo>
                  <a:lnTo>
                    <a:pt x="163" y="454"/>
                  </a:lnTo>
                  <a:lnTo>
                    <a:pt x="165" y="451"/>
                  </a:lnTo>
                  <a:lnTo>
                    <a:pt x="167" y="449"/>
                  </a:lnTo>
                  <a:lnTo>
                    <a:pt x="168" y="446"/>
                  </a:lnTo>
                  <a:lnTo>
                    <a:pt x="170" y="443"/>
                  </a:lnTo>
                  <a:lnTo>
                    <a:pt x="172" y="440"/>
                  </a:lnTo>
                  <a:lnTo>
                    <a:pt x="174" y="438"/>
                  </a:lnTo>
                  <a:lnTo>
                    <a:pt x="176" y="435"/>
                  </a:lnTo>
                  <a:lnTo>
                    <a:pt x="177" y="432"/>
                  </a:lnTo>
                  <a:lnTo>
                    <a:pt x="179" y="430"/>
                  </a:lnTo>
                  <a:lnTo>
                    <a:pt x="181" y="427"/>
                  </a:lnTo>
                  <a:lnTo>
                    <a:pt x="183" y="424"/>
                  </a:lnTo>
                  <a:lnTo>
                    <a:pt x="185" y="421"/>
                  </a:lnTo>
                  <a:lnTo>
                    <a:pt x="187" y="419"/>
                  </a:lnTo>
                  <a:lnTo>
                    <a:pt x="188" y="416"/>
                  </a:lnTo>
                  <a:lnTo>
                    <a:pt x="190" y="414"/>
                  </a:lnTo>
                  <a:lnTo>
                    <a:pt x="192" y="411"/>
                  </a:lnTo>
                  <a:lnTo>
                    <a:pt x="194" y="408"/>
                  </a:lnTo>
                  <a:lnTo>
                    <a:pt x="196" y="406"/>
                  </a:lnTo>
                  <a:lnTo>
                    <a:pt x="198" y="403"/>
                  </a:lnTo>
                  <a:lnTo>
                    <a:pt x="200" y="400"/>
                  </a:lnTo>
                  <a:lnTo>
                    <a:pt x="202" y="398"/>
                  </a:lnTo>
                  <a:lnTo>
                    <a:pt x="204" y="395"/>
                  </a:lnTo>
                  <a:lnTo>
                    <a:pt x="205" y="392"/>
                  </a:lnTo>
                  <a:lnTo>
                    <a:pt x="207" y="390"/>
                  </a:lnTo>
                  <a:lnTo>
                    <a:pt x="210" y="387"/>
                  </a:lnTo>
                  <a:lnTo>
                    <a:pt x="212" y="385"/>
                  </a:lnTo>
                  <a:lnTo>
                    <a:pt x="213" y="382"/>
                  </a:lnTo>
                  <a:lnTo>
                    <a:pt x="215" y="379"/>
                  </a:lnTo>
                  <a:lnTo>
                    <a:pt x="217" y="377"/>
                  </a:lnTo>
                  <a:lnTo>
                    <a:pt x="219" y="374"/>
                  </a:lnTo>
                  <a:lnTo>
                    <a:pt x="221" y="372"/>
                  </a:lnTo>
                  <a:lnTo>
                    <a:pt x="223" y="369"/>
                  </a:lnTo>
                  <a:lnTo>
                    <a:pt x="225" y="366"/>
                  </a:lnTo>
                  <a:lnTo>
                    <a:pt x="227" y="364"/>
                  </a:lnTo>
                  <a:lnTo>
                    <a:pt x="229" y="362"/>
                  </a:lnTo>
                  <a:lnTo>
                    <a:pt x="232" y="359"/>
                  </a:lnTo>
                  <a:lnTo>
                    <a:pt x="234" y="356"/>
                  </a:lnTo>
                  <a:lnTo>
                    <a:pt x="236" y="354"/>
                  </a:lnTo>
                  <a:lnTo>
                    <a:pt x="238" y="351"/>
                  </a:lnTo>
                  <a:lnTo>
                    <a:pt x="240" y="349"/>
                  </a:lnTo>
                  <a:lnTo>
                    <a:pt x="242" y="346"/>
                  </a:lnTo>
                  <a:lnTo>
                    <a:pt x="244" y="344"/>
                  </a:lnTo>
                  <a:lnTo>
                    <a:pt x="246" y="341"/>
                  </a:lnTo>
                  <a:lnTo>
                    <a:pt x="248" y="339"/>
                  </a:lnTo>
                  <a:lnTo>
                    <a:pt x="250" y="337"/>
                  </a:lnTo>
                  <a:lnTo>
                    <a:pt x="252" y="334"/>
                  </a:lnTo>
                  <a:lnTo>
                    <a:pt x="254" y="332"/>
                  </a:lnTo>
                  <a:lnTo>
                    <a:pt x="257" y="329"/>
                  </a:lnTo>
                  <a:lnTo>
                    <a:pt x="259" y="327"/>
                  </a:lnTo>
                  <a:lnTo>
                    <a:pt x="261" y="324"/>
                  </a:lnTo>
                  <a:lnTo>
                    <a:pt x="263" y="322"/>
                  </a:lnTo>
                  <a:lnTo>
                    <a:pt x="265" y="319"/>
                  </a:lnTo>
                  <a:lnTo>
                    <a:pt x="267" y="317"/>
                  </a:lnTo>
                  <a:lnTo>
                    <a:pt x="270" y="314"/>
                  </a:lnTo>
                  <a:lnTo>
                    <a:pt x="272" y="312"/>
                  </a:lnTo>
                  <a:lnTo>
                    <a:pt x="274" y="310"/>
                  </a:lnTo>
                  <a:lnTo>
                    <a:pt x="276" y="307"/>
                  </a:lnTo>
                  <a:lnTo>
                    <a:pt x="278" y="305"/>
                  </a:lnTo>
                  <a:lnTo>
                    <a:pt x="281" y="302"/>
                  </a:lnTo>
                  <a:lnTo>
                    <a:pt x="283" y="300"/>
                  </a:lnTo>
                  <a:lnTo>
                    <a:pt x="285" y="298"/>
                  </a:lnTo>
                  <a:lnTo>
                    <a:pt x="287" y="295"/>
                  </a:lnTo>
                  <a:lnTo>
                    <a:pt x="290" y="293"/>
                  </a:lnTo>
                  <a:lnTo>
                    <a:pt x="292" y="291"/>
                  </a:lnTo>
                  <a:lnTo>
                    <a:pt x="294" y="288"/>
                  </a:lnTo>
                  <a:lnTo>
                    <a:pt x="296" y="286"/>
                  </a:lnTo>
                  <a:lnTo>
                    <a:pt x="299" y="283"/>
                  </a:lnTo>
                  <a:lnTo>
                    <a:pt x="301" y="281"/>
                  </a:lnTo>
                  <a:lnTo>
                    <a:pt x="303" y="279"/>
                  </a:lnTo>
                  <a:lnTo>
                    <a:pt x="306" y="277"/>
                  </a:lnTo>
                  <a:lnTo>
                    <a:pt x="308" y="274"/>
                  </a:lnTo>
                  <a:lnTo>
                    <a:pt x="310" y="272"/>
                  </a:lnTo>
                  <a:lnTo>
                    <a:pt x="312" y="270"/>
                  </a:lnTo>
                  <a:lnTo>
                    <a:pt x="315" y="267"/>
                  </a:lnTo>
                  <a:lnTo>
                    <a:pt x="317" y="265"/>
                  </a:lnTo>
                  <a:lnTo>
                    <a:pt x="319" y="263"/>
                  </a:lnTo>
                  <a:lnTo>
                    <a:pt x="322" y="261"/>
                  </a:lnTo>
                  <a:lnTo>
                    <a:pt x="324" y="258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31" y="252"/>
                  </a:lnTo>
                  <a:lnTo>
                    <a:pt x="334" y="250"/>
                  </a:lnTo>
                  <a:lnTo>
                    <a:pt x="336" y="247"/>
                  </a:lnTo>
                  <a:lnTo>
                    <a:pt x="338" y="245"/>
                  </a:lnTo>
                  <a:lnTo>
                    <a:pt x="341" y="243"/>
                  </a:lnTo>
                  <a:lnTo>
                    <a:pt x="343" y="241"/>
                  </a:lnTo>
                  <a:lnTo>
                    <a:pt x="346" y="239"/>
                  </a:lnTo>
                  <a:lnTo>
                    <a:pt x="348" y="236"/>
                  </a:lnTo>
                  <a:lnTo>
                    <a:pt x="350" y="234"/>
                  </a:lnTo>
                  <a:lnTo>
                    <a:pt x="353" y="232"/>
                  </a:lnTo>
                  <a:lnTo>
                    <a:pt x="355" y="230"/>
                  </a:lnTo>
                  <a:lnTo>
                    <a:pt x="358" y="228"/>
                  </a:lnTo>
                  <a:lnTo>
                    <a:pt x="360" y="226"/>
                  </a:lnTo>
                  <a:lnTo>
                    <a:pt x="363" y="223"/>
                  </a:lnTo>
                  <a:lnTo>
                    <a:pt x="365" y="222"/>
                  </a:lnTo>
                  <a:lnTo>
                    <a:pt x="368" y="219"/>
                  </a:lnTo>
                  <a:lnTo>
                    <a:pt x="370" y="217"/>
                  </a:lnTo>
                  <a:lnTo>
                    <a:pt x="373" y="215"/>
                  </a:lnTo>
                  <a:lnTo>
                    <a:pt x="375" y="213"/>
                  </a:lnTo>
                  <a:lnTo>
                    <a:pt x="378" y="211"/>
                  </a:lnTo>
                  <a:lnTo>
                    <a:pt x="380" y="209"/>
                  </a:lnTo>
                  <a:lnTo>
                    <a:pt x="382" y="207"/>
                  </a:lnTo>
                  <a:lnTo>
                    <a:pt x="385" y="205"/>
                  </a:lnTo>
                  <a:lnTo>
                    <a:pt x="388" y="203"/>
                  </a:lnTo>
                  <a:lnTo>
                    <a:pt x="390" y="201"/>
                  </a:lnTo>
                  <a:lnTo>
                    <a:pt x="393" y="199"/>
                  </a:lnTo>
                  <a:lnTo>
                    <a:pt x="395" y="197"/>
                  </a:lnTo>
                  <a:lnTo>
                    <a:pt x="398" y="195"/>
                  </a:lnTo>
                  <a:lnTo>
                    <a:pt x="400" y="193"/>
                  </a:lnTo>
                  <a:lnTo>
                    <a:pt x="403" y="191"/>
                  </a:lnTo>
                  <a:lnTo>
                    <a:pt x="406" y="189"/>
                  </a:lnTo>
                  <a:lnTo>
                    <a:pt x="408" y="187"/>
                  </a:lnTo>
                  <a:lnTo>
                    <a:pt x="411" y="185"/>
                  </a:lnTo>
                  <a:lnTo>
                    <a:pt x="413" y="183"/>
                  </a:lnTo>
                  <a:lnTo>
                    <a:pt x="416" y="181"/>
                  </a:lnTo>
                  <a:lnTo>
                    <a:pt x="418" y="179"/>
                  </a:lnTo>
                  <a:lnTo>
                    <a:pt x="421" y="177"/>
                  </a:lnTo>
                  <a:lnTo>
                    <a:pt x="424" y="175"/>
                  </a:lnTo>
                  <a:lnTo>
                    <a:pt x="426" y="173"/>
                  </a:lnTo>
                  <a:lnTo>
                    <a:pt x="429" y="171"/>
                  </a:lnTo>
                  <a:lnTo>
                    <a:pt x="431" y="169"/>
                  </a:lnTo>
                  <a:lnTo>
                    <a:pt x="434" y="167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2" y="162"/>
                  </a:lnTo>
                  <a:lnTo>
                    <a:pt x="445" y="160"/>
                  </a:lnTo>
                  <a:lnTo>
                    <a:pt x="447" y="158"/>
                  </a:lnTo>
                  <a:lnTo>
                    <a:pt x="450" y="156"/>
                  </a:lnTo>
                  <a:lnTo>
                    <a:pt x="453" y="154"/>
                  </a:lnTo>
                  <a:lnTo>
                    <a:pt x="455" y="153"/>
                  </a:lnTo>
                  <a:lnTo>
                    <a:pt x="458" y="151"/>
                  </a:lnTo>
                  <a:lnTo>
                    <a:pt x="461" y="149"/>
                  </a:lnTo>
                  <a:lnTo>
                    <a:pt x="464" y="147"/>
                  </a:lnTo>
                  <a:lnTo>
                    <a:pt x="466" y="145"/>
                  </a:lnTo>
                  <a:lnTo>
                    <a:pt x="469" y="143"/>
                  </a:lnTo>
                  <a:lnTo>
                    <a:pt x="472" y="142"/>
                  </a:lnTo>
                  <a:lnTo>
                    <a:pt x="474" y="140"/>
                  </a:lnTo>
                  <a:lnTo>
                    <a:pt x="477" y="138"/>
                  </a:lnTo>
                  <a:lnTo>
                    <a:pt x="480" y="137"/>
                  </a:lnTo>
                  <a:lnTo>
                    <a:pt x="483" y="135"/>
                  </a:lnTo>
                  <a:lnTo>
                    <a:pt x="485" y="133"/>
                  </a:lnTo>
                  <a:lnTo>
                    <a:pt x="488" y="131"/>
                  </a:lnTo>
                  <a:lnTo>
                    <a:pt x="491" y="130"/>
                  </a:lnTo>
                  <a:lnTo>
                    <a:pt x="494" y="128"/>
                  </a:lnTo>
                  <a:lnTo>
                    <a:pt x="496" y="126"/>
                  </a:lnTo>
                  <a:lnTo>
                    <a:pt x="499" y="124"/>
                  </a:lnTo>
                  <a:lnTo>
                    <a:pt x="502" y="123"/>
                  </a:lnTo>
                  <a:lnTo>
                    <a:pt x="505" y="121"/>
                  </a:lnTo>
                  <a:lnTo>
                    <a:pt x="508" y="120"/>
                  </a:lnTo>
                  <a:lnTo>
                    <a:pt x="510" y="118"/>
                  </a:lnTo>
                  <a:lnTo>
                    <a:pt x="513" y="116"/>
                  </a:lnTo>
                  <a:lnTo>
                    <a:pt x="516" y="115"/>
                  </a:lnTo>
                  <a:lnTo>
                    <a:pt x="519" y="113"/>
                  </a:lnTo>
                  <a:lnTo>
                    <a:pt x="522" y="111"/>
                  </a:lnTo>
                  <a:lnTo>
                    <a:pt x="524" y="110"/>
                  </a:lnTo>
                  <a:lnTo>
                    <a:pt x="527" y="108"/>
                  </a:lnTo>
                  <a:lnTo>
                    <a:pt x="530" y="107"/>
                  </a:lnTo>
                  <a:lnTo>
                    <a:pt x="533" y="105"/>
                  </a:lnTo>
                  <a:lnTo>
                    <a:pt x="536" y="103"/>
                  </a:lnTo>
                  <a:lnTo>
                    <a:pt x="538" y="102"/>
                  </a:lnTo>
                  <a:lnTo>
                    <a:pt x="541" y="100"/>
                  </a:lnTo>
                  <a:lnTo>
                    <a:pt x="544" y="99"/>
                  </a:lnTo>
                  <a:lnTo>
                    <a:pt x="547" y="97"/>
                  </a:lnTo>
                  <a:lnTo>
                    <a:pt x="550" y="96"/>
                  </a:lnTo>
                  <a:lnTo>
                    <a:pt x="553" y="94"/>
                  </a:lnTo>
                  <a:lnTo>
                    <a:pt x="556" y="93"/>
                  </a:lnTo>
                  <a:lnTo>
                    <a:pt x="558" y="91"/>
                  </a:lnTo>
                  <a:lnTo>
                    <a:pt x="561" y="90"/>
                  </a:lnTo>
                  <a:lnTo>
                    <a:pt x="564" y="88"/>
                  </a:lnTo>
                  <a:lnTo>
                    <a:pt x="567" y="87"/>
                  </a:lnTo>
                  <a:lnTo>
                    <a:pt x="570" y="85"/>
                  </a:lnTo>
                  <a:lnTo>
                    <a:pt x="573" y="84"/>
                  </a:lnTo>
                  <a:lnTo>
                    <a:pt x="576" y="82"/>
                  </a:lnTo>
                  <a:lnTo>
                    <a:pt x="579" y="81"/>
                  </a:lnTo>
                  <a:lnTo>
                    <a:pt x="581" y="79"/>
                  </a:lnTo>
                  <a:lnTo>
                    <a:pt x="585" y="78"/>
                  </a:lnTo>
                  <a:lnTo>
                    <a:pt x="588" y="77"/>
                  </a:lnTo>
                  <a:lnTo>
                    <a:pt x="590" y="75"/>
                  </a:lnTo>
                  <a:lnTo>
                    <a:pt x="593" y="74"/>
                  </a:lnTo>
                  <a:lnTo>
                    <a:pt x="596" y="73"/>
                  </a:lnTo>
                  <a:lnTo>
                    <a:pt x="599" y="71"/>
                  </a:lnTo>
                  <a:lnTo>
                    <a:pt x="602" y="70"/>
                  </a:lnTo>
                  <a:lnTo>
                    <a:pt x="605" y="68"/>
                  </a:lnTo>
                  <a:lnTo>
                    <a:pt x="608" y="67"/>
                  </a:lnTo>
                  <a:lnTo>
                    <a:pt x="611" y="66"/>
                  </a:lnTo>
                  <a:lnTo>
                    <a:pt x="614" y="64"/>
                  </a:lnTo>
                  <a:lnTo>
                    <a:pt x="617" y="63"/>
                  </a:lnTo>
                  <a:lnTo>
                    <a:pt x="620" y="62"/>
                  </a:lnTo>
                  <a:lnTo>
                    <a:pt x="623" y="60"/>
                  </a:lnTo>
                  <a:lnTo>
                    <a:pt x="626" y="59"/>
                  </a:lnTo>
                  <a:lnTo>
                    <a:pt x="629" y="58"/>
                  </a:lnTo>
                  <a:lnTo>
                    <a:pt x="632" y="57"/>
                  </a:lnTo>
                  <a:lnTo>
                    <a:pt x="635" y="55"/>
                  </a:lnTo>
                  <a:lnTo>
                    <a:pt x="638" y="54"/>
                  </a:lnTo>
                  <a:lnTo>
                    <a:pt x="641" y="53"/>
                  </a:lnTo>
                  <a:lnTo>
                    <a:pt x="644" y="52"/>
                  </a:lnTo>
                  <a:lnTo>
                    <a:pt x="647" y="51"/>
                  </a:lnTo>
                  <a:lnTo>
                    <a:pt x="650" y="49"/>
                  </a:lnTo>
                  <a:lnTo>
                    <a:pt x="653" y="48"/>
                  </a:lnTo>
                  <a:lnTo>
                    <a:pt x="656" y="47"/>
                  </a:lnTo>
                  <a:lnTo>
                    <a:pt x="659" y="46"/>
                  </a:lnTo>
                  <a:lnTo>
                    <a:pt x="662" y="44"/>
                  </a:lnTo>
                  <a:lnTo>
                    <a:pt x="665" y="43"/>
                  </a:lnTo>
                  <a:lnTo>
                    <a:pt x="668" y="42"/>
                  </a:lnTo>
                  <a:lnTo>
                    <a:pt x="671" y="41"/>
                  </a:lnTo>
                  <a:lnTo>
                    <a:pt x="674" y="40"/>
                  </a:lnTo>
                  <a:lnTo>
                    <a:pt x="677" y="39"/>
                  </a:lnTo>
                  <a:lnTo>
                    <a:pt x="680" y="38"/>
                  </a:lnTo>
                  <a:lnTo>
                    <a:pt x="683" y="37"/>
                  </a:lnTo>
                  <a:lnTo>
                    <a:pt x="686" y="35"/>
                  </a:lnTo>
                  <a:lnTo>
                    <a:pt x="689" y="34"/>
                  </a:lnTo>
                  <a:lnTo>
                    <a:pt x="692" y="33"/>
                  </a:lnTo>
                  <a:lnTo>
                    <a:pt x="695" y="32"/>
                  </a:lnTo>
                  <a:lnTo>
                    <a:pt x="698" y="31"/>
                  </a:lnTo>
                  <a:lnTo>
                    <a:pt x="701" y="30"/>
                  </a:lnTo>
                  <a:lnTo>
                    <a:pt x="704" y="29"/>
                  </a:lnTo>
                  <a:lnTo>
                    <a:pt x="707" y="28"/>
                  </a:lnTo>
                  <a:lnTo>
                    <a:pt x="710" y="27"/>
                  </a:lnTo>
                  <a:lnTo>
                    <a:pt x="713" y="26"/>
                  </a:lnTo>
                  <a:lnTo>
                    <a:pt x="717" y="25"/>
                  </a:lnTo>
                  <a:lnTo>
                    <a:pt x="720" y="24"/>
                  </a:lnTo>
                  <a:lnTo>
                    <a:pt x="723" y="23"/>
                  </a:lnTo>
                  <a:lnTo>
                    <a:pt x="726" y="22"/>
                  </a:lnTo>
                  <a:lnTo>
                    <a:pt x="729" y="21"/>
                  </a:lnTo>
                  <a:lnTo>
                    <a:pt x="732" y="20"/>
                  </a:lnTo>
                  <a:lnTo>
                    <a:pt x="735" y="19"/>
                  </a:lnTo>
                  <a:lnTo>
                    <a:pt x="738" y="18"/>
                  </a:lnTo>
                  <a:lnTo>
                    <a:pt x="741" y="18"/>
                  </a:lnTo>
                  <a:lnTo>
                    <a:pt x="744" y="16"/>
                  </a:lnTo>
                  <a:lnTo>
                    <a:pt x="748" y="16"/>
                  </a:lnTo>
                  <a:lnTo>
                    <a:pt x="751" y="15"/>
                  </a:lnTo>
                  <a:lnTo>
                    <a:pt x="754" y="14"/>
                  </a:lnTo>
                  <a:lnTo>
                    <a:pt x="757" y="13"/>
                  </a:lnTo>
                  <a:lnTo>
                    <a:pt x="760" y="12"/>
                  </a:lnTo>
                  <a:lnTo>
                    <a:pt x="763" y="11"/>
                  </a:lnTo>
                  <a:lnTo>
                    <a:pt x="766" y="10"/>
                  </a:lnTo>
                  <a:lnTo>
                    <a:pt x="769" y="10"/>
                  </a:lnTo>
                  <a:lnTo>
                    <a:pt x="773" y="9"/>
                  </a:lnTo>
                  <a:lnTo>
                    <a:pt x="776" y="8"/>
                  </a:lnTo>
                  <a:lnTo>
                    <a:pt x="779" y="7"/>
                  </a:lnTo>
                  <a:lnTo>
                    <a:pt x="782" y="6"/>
                  </a:lnTo>
                  <a:lnTo>
                    <a:pt x="785" y="6"/>
                  </a:lnTo>
                  <a:lnTo>
                    <a:pt x="788" y="5"/>
                  </a:lnTo>
                  <a:lnTo>
                    <a:pt x="791" y="4"/>
                  </a:lnTo>
                  <a:lnTo>
                    <a:pt x="795" y="3"/>
                  </a:lnTo>
                  <a:lnTo>
                    <a:pt x="798" y="3"/>
                  </a:lnTo>
                  <a:lnTo>
                    <a:pt x="801" y="2"/>
                  </a:lnTo>
                  <a:lnTo>
                    <a:pt x="804" y="1"/>
                  </a:lnTo>
                  <a:lnTo>
                    <a:pt x="807" y="0"/>
                  </a:lnTo>
                  <a:lnTo>
                    <a:pt x="810" y="0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8"/>
            <p:cNvSpPr>
              <a:spLocks/>
            </p:cNvSpPr>
            <p:nvPr/>
          </p:nvSpPr>
          <p:spPr bwMode="auto">
            <a:xfrm>
              <a:off x="4950" y="2502"/>
              <a:ext cx="14" cy="142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3 h 142"/>
                <a:gd name="T4" fmla="*/ 1 w 14"/>
                <a:gd name="T5" fmla="*/ 5 h 142"/>
                <a:gd name="T6" fmla="*/ 1 w 14"/>
                <a:gd name="T7" fmla="*/ 8 h 142"/>
                <a:gd name="T8" fmla="*/ 1 w 14"/>
                <a:gd name="T9" fmla="*/ 11 h 142"/>
                <a:gd name="T10" fmla="*/ 2 w 14"/>
                <a:gd name="T11" fmla="*/ 13 h 142"/>
                <a:gd name="T12" fmla="*/ 3 w 14"/>
                <a:gd name="T13" fmla="*/ 16 h 142"/>
                <a:gd name="T14" fmla="*/ 3 w 14"/>
                <a:gd name="T15" fmla="*/ 19 h 142"/>
                <a:gd name="T16" fmla="*/ 3 w 14"/>
                <a:gd name="T17" fmla="*/ 22 h 142"/>
                <a:gd name="T18" fmla="*/ 4 w 14"/>
                <a:gd name="T19" fmla="*/ 24 h 142"/>
                <a:gd name="T20" fmla="*/ 4 w 14"/>
                <a:gd name="T21" fmla="*/ 27 h 142"/>
                <a:gd name="T22" fmla="*/ 5 w 14"/>
                <a:gd name="T23" fmla="*/ 30 h 142"/>
                <a:gd name="T24" fmla="*/ 5 w 14"/>
                <a:gd name="T25" fmla="*/ 32 h 142"/>
                <a:gd name="T26" fmla="*/ 5 w 14"/>
                <a:gd name="T27" fmla="*/ 35 h 142"/>
                <a:gd name="T28" fmla="*/ 6 w 14"/>
                <a:gd name="T29" fmla="*/ 38 h 142"/>
                <a:gd name="T30" fmla="*/ 6 w 14"/>
                <a:gd name="T31" fmla="*/ 41 h 142"/>
                <a:gd name="T32" fmla="*/ 6 w 14"/>
                <a:gd name="T33" fmla="*/ 43 h 142"/>
                <a:gd name="T34" fmla="*/ 7 w 14"/>
                <a:gd name="T35" fmla="*/ 46 h 142"/>
                <a:gd name="T36" fmla="*/ 7 w 14"/>
                <a:gd name="T37" fmla="*/ 49 h 142"/>
                <a:gd name="T38" fmla="*/ 8 w 14"/>
                <a:gd name="T39" fmla="*/ 52 h 142"/>
                <a:gd name="T40" fmla="*/ 8 w 14"/>
                <a:gd name="T41" fmla="*/ 54 h 142"/>
                <a:gd name="T42" fmla="*/ 8 w 14"/>
                <a:gd name="T43" fmla="*/ 57 h 142"/>
                <a:gd name="T44" fmla="*/ 8 w 14"/>
                <a:gd name="T45" fmla="*/ 60 h 142"/>
                <a:gd name="T46" fmla="*/ 9 w 14"/>
                <a:gd name="T47" fmla="*/ 62 h 142"/>
                <a:gd name="T48" fmla="*/ 9 w 14"/>
                <a:gd name="T49" fmla="*/ 65 h 142"/>
                <a:gd name="T50" fmla="*/ 9 w 14"/>
                <a:gd name="T51" fmla="*/ 68 h 142"/>
                <a:gd name="T52" fmla="*/ 9 w 14"/>
                <a:gd name="T53" fmla="*/ 71 h 142"/>
                <a:gd name="T54" fmla="*/ 10 w 14"/>
                <a:gd name="T55" fmla="*/ 73 h 142"/>
                <a:gd name="T56" fmla="*/ 10 w 14"/>
                <a:gd name="T57" fmla="*/ 76 h 142"/>
                <a:gd name="T58" fmla="*/ 10 w 14"/>
                <a:gd name="T59" fmla="*/ 79 h 142"/>
                <a:gd name="T60" fmla="*/ 11 w 14"/>
                <a:gd name="T61" fmla="*/ 82 h 142"/>
                <a:gd name="T62" fmla="*/ 11 w 14"/>
                <a:gd name="T63" fmla="*/ 84 h 142"/>
                <a:gd name="T64" fmla="*/ 11 w 14"/>
                <a:gd name="T65" fmla="*/ 87 h 142"/>
                <a:gd name="T66" fmla="*/ 11 w 14"/>
                <a:gd name="T67" fmla="*/ 90 h 142"/>
                <a:gd name="T68" fmla="*/ 11 w 14"/>
                <a:gd name="T69" fmla="*/ 93 h 142"/>
                <a:gd name="T70" fmla="*/ 12 w 14"/>
                <a:gd name="T71" fmla="*/ 95 h 142"/>
                <a:gd name="T72" fmla="*/ 12 w 14"/>
                <a:gd name="T73" fmla="*/ 98 h 142"/>
                <a:gd name="T74" fmla="*/ 12 w 14"/>
                <a:gd name="T75" fmla="*/ 101 h 142"/>
                <a:gd name="T76" fmla="*/ 12 w 14"/>
                <a:gd name="T77" fmla="*/ 104 h 142"/>
                <a:gd name="T78" fmla="*/ 12 w 14"/>
                <a:gd name="T79" fmla="*/ 106 h 142"/>
                <a:gd name="T80" fmla="*/ 12 w 14"/>
                <a:gd name="T81" fmla="*/ 109 h 142"/>
                <a:gd name="T82" fmla="*/ 12 w 14"/>
                <a:gd name="T83" fmla="*/ 112 h 142"/>
                <a:gd name="T84" fmla="*/ 13 w 14"/>
                <a:gd name="T85" fmla="*/ 115 h 142"/>
                <a:gd name="T86" fmla="*/ 13 w 14"/>
                <a:gd name="T87" fmla="*/ 117 h 142"/>
                <a:gd name="T88" fmla="*/ 13 w 14"/>
                <a:gd name="T89" fmla="*/ 120 h 142"/>
                <a:gd name="T90" fmla="*/ 13 w 14"/>
                <a:gd name="T91" fmla="*/ 123 h 142"/>
                <a:gd name="T92" fmla="*/ 13 w 14"/>
                <a:gd name="T93" fmla="*/ 126 h 142"/>
                <a:gd name="T94" fmla="*/ 13 w 14"/>
                <a:gd name="T95" fmla="*/ 128 h 142"/>
                <a:gd name="T96" fmla="*/ 13 w 14"/>
                <a:gd name="T97" fmla="*/ 131 h 142"/>
                <a:gd name="T98" fmla="*/ 14 w 14"/>
                <a:gd name="T99" fmla="*/ 134 h 142"/>
                <a:gd name="T100" fmla="*/ 14 w 14"/>
                <a:gd name="T101" fmla="*/ 137 h 142"/>
                <a:gd name="T102" fmla="*/ 14 w 14"/>
                <a:gd name="T103" fmla="*/ 139 h 142"/>
                <a:gd name="T104" fmla="*/ 14 w 14"/>
                <a:gd name="T10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" h="142">
                  <a:moveTo>
                    <a:pt x="0" y="0"/>
                  </a:moveTo>
                  <a:lnTo>
                    <a:pt x="0" y="3"/>
                  </a:lnTo>
                  <a:lnTo>
                    <a:pt x="1" y="5"/>
                  </a:lnTo>
                  <a:lnTo>
                    <a:pt x="1" y="8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5"/>
                  </a:lnTo>
                  <a:lnTo>
                    <a:pt x="6" y="38"/>
                  </a:lnTo>
                  <a:lnTo>
                    <a:pt x="6" y="41"/>
                  </a:lnTo>
                  <a:lnTo>
                    <a:pt x="6" y="43"/>
                  </a:lnTo>
                  <a:lnTo>
                    <a:pt x="7" y="46"/>
                  </a:lnTo>
                  <a:lnTo>
                    <a:pt x="7" y="49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7"/>
                  </a:lnTo>
                  <a:lnTo>
                    <a:pt x="8" y="60"/>
                  </a:lnTo>
                  <a:lnTo>
                    <a:pt x="9" y="62"/>
                  </a:lnTo>
                  <a:lnTo>
                    <a:pt x="9" y="65"/>
                  </a:lnTo>
                  <a:lnTo>
                    <a:pt x="9" y="68"/>
                  </a:lnTo>
                  <a:lnTo>
                    <a:pt x="9" y="71"/>
                  </a:lnTo>
                  <a:lnTo>
                    <a:pt x="10" y="73"/>
                  </a:lnTo>
                  <a:lnTo>
                    <a:pt x="10" y="76"/>
                  </a:lnTo>
                  <a:lnTo>
                    <a:pt x="10" y="79"/>
                  </a:lnTo>
                  <a:lnTo>
                    <a:pt x="11" y="82"/>
                  </a:lnTo>
                  <a:lnTo>
                    <a:pt x="11" y="84"/>
                  </a:lnTo>
                  <a:lnTo>
                    <a:pt x="11" y="87"/>
                  </a:lnTo>
                  <a:lnTo>
                    <a:pt x="11" y="90"/>
                  </a:lnTo>
                  <a:lnTo>
                    <a:pt x="11" y="93"/>
                  </a:lnTo>
                  <a:lnTo>
                    <a:pt x="12" y="95"/>
                  </a:lnTo>
                  <a:lnTo>
                    <a:pt x="12" y="98"/>
                  </a:lnTo>
                  <a:lnTo>
                    <a:pt x="12" y="101"/>
                  </a:lnTo>
                  <a:lnTo>
                    <a:pt x="12" y="104"/>
                  </a:lnTo>
                  <a:lnTo>
                    <a:pt x="12" y="106"/>
                  </a:lnTo>
                  <a:lnTo>
                    <a:pt x="12" y="109"/>
                  </a:lnTo>
                  <a:lnTo>
                    <a:pt x="12" y="112"/>
                  </a:lnTo>
                  <a:lnTo>
                    <a:pt x="13" y="115"/>
                  </a:lnTo>
                  <a:lnTo>
                    <a:pt x="13" y="117"/>
                  </a:lnTo>
                  <a:lnTo>
                    <a:pt x="13" y="120"/>
                  </a:lnTo>
                  <a:lnTo>
                    <a:pt x="13" y="123"/>
                  </a:lnTo>
                  <a:lnTo>
                    <a:pt x="13" y="126"/>
                  </a:lnTo>
                  <a:lnTo>
                    <a:pt x="13" y="128"/>
                  </a:lnTo>
                  <a:lnTo>
                    <a:pt x="13" y="131"/>
                  </a:lnTo>
                  <a:lnTo>
                    <a:pt x="14" y="134"/>
                  </a:lnTo>
                  <a:lnTo>
                    <a:pt x="14" y="137"/>
                  </a:lnTo>
                  <a:lnTo>
                    <a:pt x="14" y="139"/>
                  </a:lnTo>
                  <a:lnTo>
                    <a:pt x="14" y="142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9"/>
            <p:cNvSpPr>
              <a:spLocks/>
            </p:cNvSpPr>
            <p:nvPr/>
          </p:nvSpPr>
          <p:spPr bwMode="auto">
            <a:xfrm>
              <a:off x="3235" y="2674"/>
              <a:ext cx="14" cy="142"/>
            </a:xfrm>
            <a:custGeom>
              <a:avLst/>
              <a:gdLst>
                <a:gd name="T0" fmla="*/ 14 w 14"/>
                <a:gd name="T1" fmla="*/ 142 h 142"/>
                <a:gd name="T2" fmla="*/ 14 w 14"/>
                <a:gd name="T3" fmla="*/ 140 h 142"/>
                <a:gd name="T4" fmla="*/ 13 w 14"/>
                <a:gd name="T5" fmla="*/ 137 h 142"/>
                <a:gd name="T6" fmla="*/ 13 w 14"/>
                <a:gd name="T7" fmla="*/ 134 h 142"/>
                <a:gd name="T8" fmla="*/ 12 w 14"/>
                <a:gd name="T9" fmla="*/ 131 h 142"/>
                <a:gd name="T10" fmla="*/ 12 w 14"/>
                <a:gd name="T11" fmla="*/ 129 h 142"/>
                <a:gd name="T12" fmla="*/ 12 w 14"/>
                <a:gd name="T13" fmla="*/ 126 h 142"/>
                <a:gd name="T14" fmla="*/ 11 w 14"/>
                <a:gd name="T15" fmla="*/ 124 h 142"/>
                <a:gd name="T16" fmla="*/ 10 w 14"/>
                <a:gd name="T17" fmla="*/ 121 h 142"/>
                <a:gd name="T18" fmla="*/ 10 w 14"/>
                <a:gd name="T19" fmla="*/ 118 h 142"/>
                <a:gd name="T20" fmla="*/ 10 w 14"/>
                <a:gd name="T21" fmla="*/ 115 h 142"/>
                <a:gd name="T22" fmla="*/ 9 w 14"/>
                <a:gd name="T23" fmla="*/ 113 h 142"/>
                <a:gd name="T24" fmla="*/ 9 w 14"/>
                <a:gd name="T25" fmla="*/ 110 h 142"/>
                <a:gd name="T26" fmla="*/ 8 w 14"/>
                <a:gd name="T27" fmla="*/ 107 h 142"/>
                <a:gd name="T28" fmla="*/ 8 w 14"/>
                <a:gd name="T29" fmla="*/ 104 h 142"/>
                <a:gd name="T30" fmla="*/ 8 w 14"/>
                <a:gd name="T31" fmla="*/ 102 h 142"/>
                <a:gd name="T32" fmla="*/ 7 w 14"/>
                <a:gd name="T33" fmla="*/ 99 h 142"/>
                <a:gd name="T34" fmla="*/ 7 w 14"/>
                <a:gd name="T35" fmla="*/ 96 h 142"/>
                <a:gd name="T36" fmla="*/ 7 w 14"/>
                <a:gd name="T37" fmla="*/ 94 h 142"/>
                <a:gd name="T38" fmla="*/ 6 w 14"/>
                <a:gd name="T39" fmla="*/ 91 h 142"/>
                <a:gd name="T40" fmla="*/ 6 w 14"/>
                <a:gd name="T41" fmla="*/ 88 h 142"/>
                <a:gd name="T42" fmla="*/ 6 w 14"/>
                <a:gd name="T43" fmla="*/ 85 h 142"/>
                <a:gd name="T44" fmla="*/ 5 w 14"/>
                <a:gd name="T45" fmla="*/ 83 h 142"/>
                <a:gd name="T46" fmla="*/ 5 w 14"/>
                <a:gd name="T47" fmla="*/ 80 h 142"/>
                <a:gd name="T48" fmla="*/ 5 w 14"/>
                <a:gd name="T49" fmla="*/ 77 h 142"/>
                <a:gd name="T50" fmla="*/ 5 w 14"/>
                <a:gd name="T51" fmla="*/ 74 h 142"/>
                <a:gd name="T52" fmla="*/ 4 w 14"/>
                <a:gd name="T53" fmla="*/ 72 h 142"/>
                <a:gd name="T54" fmla="*/ 4 w 14"/>
                <a:gd name="T55" fmla="*/ 69 h 142"/>
                <a:gd name="T56" fmla="*/ 4 w 14"/>
                <a:gd name="T57" fmla="*/ 66 h 142"/>
                <a:gd name="T58" fmla="*/ 4 w 14"/>
                <a:gd name="T59" fmla="*/ 63 h 142"/>
                <a:gd name="T60" fmla="*/ 3 w 14"/>
                <a:gd name="T61" fmla="*/ 61 h 142"/>
                <a:gd name="T62" fmla="*/ 3 w 14"/>
                <a:gd name="T63" fmla="*/ 58 h 142"/>
                <a:gd name="T64" fmla="*/ 3 w 14"/>
                <a:gd name="T65" fmla="*/ 55 h 142"/>
                <a:gd name="T66" fmla="*/ 3 w 14"/>
                <a:gd name="T67" fmla="*/ 53 h 142"/>
                <a:gd name="T68" fmla="*/ 2 w 14"/>
                <a:gd name="T69" fmla="*/ 50 h 142"/>
                <a:gd name="T70" fmla="*/ 2 w 14"/>
                <a:gd name="T71" fmla="*/ 47 h 142"/>
                <a:gd name="T72" fmla="*/ 2 w 14"/>
                <a:gd name="T73" fmla="*/ 44 h 142"/>
                <a:gd name="T74" fmla="*/ 2 w 14"/>
                <a:gd name="T75" fmla="*/ 42 h 142"/>
                <a:gd name="T76" fmla="*/ 2 w 14"/>
                <a:gd name="T77" fmla="*/ 39 h 142"/>
                <a:gd name="T78" fmla="*/ 2 w 14"/>
                <a:gd name="T79" fmla="*/ 36 h 142"/>
                <a:gd name="T80" fmla="*/ 1 w 14"/>
                <a:gd name="T81" fmla="*/ 33 h 142"/>
                <a:gd name="T82" fmla="*/ 1 w 14"/>
                <a:gd name="T83" fmla="*/ 31 h 142"/>
                <a:gd name="T84" fmla="*/ 1 w 14"/>
                <a:gd name="T85" fmla="*/ 28 h 142"/>
                <a:gd name="T86" fmla="*/ 1 w 14"/>
                <a:gd name="T87" fmla="*/ 25 h 142"/>
                <a:gd name="T88" fmla="*/ 1 w 14"/>
                <a:gd name="T89" fmla="*/ 22 h 142"/>
                <a:gd name="T90" fmla="*/ 1 w 14"/>
                <a:gd name="T91" fmla="*/ 20 h 142"/>
                <a:gd name="T92" fmla="*/ 1 w 14"/>
                <a:gd name="T93" fmla="*/ 17 h 142"/>
                <a:gd name="T94" fmla="*/ 1 w 14"/>
                <a:gd name="T95" fmla="*/ 14 h 142"/>
                <a:gd name="T96" fmla="*/ 1 w 14"/>
                <a:gd name="T97" fmla="*/ 11 h 142"/>
                <a:gd name="T98" fmla="*/ 1 w 14"/>
                <a:gd name="T99" fmla="*/ 9 h 142"/>
                <a:gd name="T100" fmla="*/ 0 w 14"/>
                <a:gd name="T101" fmla="*/ 6 h 142"/>
                <a:gd name="T102" fmla="*/ 0 w 14"/>
                <a:gd name="T103" fmla="*/ 3 h 142"/>
                <a:gd name="T104" fmla="*/ 0 w 14"/>
                <a:gd name="T10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" h="142">
                  <a:moveTo>
                    <a:pt x="14" y="142"/>
                  </a:moveTo>
                  <a:lnTo>
                    <a:pt x="14" y="140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1"/>
                  </a:lnTo>
                  <a:lnTo>
                    <a:pt x="12" y="129"/>
                  </a:lnTo>
                  <a:lnTo>
                    <a:pt x="12" y="126"/>
                  </a:lnTo>
                  <a:lnTo>
                    <a:pt x="11" y="124"/>
                  </a:lnTo>
                  <a:lnTo>
                    <a:pt x="10" y="121"/>
                  </a:lnTo>
                  <a:lnTo>
                    <a:pt x="10" y="118"/>
                  </a:lnTo>
                  <a:lnTo>
                    <a:pt x="10" y="115"/>
                  </a:lnTo>
                  <a:lnTo>
                    <a:pt x="9" y="113"/>
                  </a:lnTo>
                  <a:lnTo>
                    <a:pt x="9" y="110"/>
                  </a:lnTo>
                  <a:lnTo>
                    <a:pt x="8" y="107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99"/>
                  </a:lnTo>
                  <a:lnTo>
                    <a:pt x="7" y="96"/>
                  </a:lnTo>
                  <a:lnTo>
                    <a:pt x="7" y="94"/>
                  </a:lnTo>
                  <a:lnTo>
                    <a:pt x="6" y="91"/>
                  </a:lnTo>
                  <a:lnTo>
                    <a:pt x="6" y="88"/>
                  </a:lnTo>
                  <a:lnTo>
                    <a:pt x="6" y="85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7"/>
                  </a:lnTo>
                  <a:lnTo>
                    <a:pt x="5" y="74"/>
                  </a:lnTo>
                  <a:lnTo>
                    <a:pt x="4" y="72"/>
                  </a:lnTo>
                  <a:lnTo>
                    <a:pt x="4" y="69"/>
                  </a:lnTo>
                  <a:lnTo>
                    <a:pt x="4" y="66"/>
                  </a:lnTo>
                  <a:lnTo>
                    <a:pt x="4" y="63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5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2" y="47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9"/>
                  </a:lnTo>
                  <a:lnTo>
                    <a:pt x="2" y="36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5094" y="2260"/>
              <a:ext cx="75" cy="592"/>
            </a:xfrm>
            <a:custGeom>
              <a:avLst/>
              <a:gdLst>
                <a:gd name="T0" fmla="*/ 3 w 75"/>
                <a:gd name="T1" fmla="*/ 7 h 592"/>
                <a:gd name="T2" fmla="*/ 6 w 75"/>
                <a:gd name="T3" fmla="*/ 16 h 592"/>
                <a:gd name="T4" fmla="*/ 10 w 75"/>
                <a:gd name="T5" fmla="*/ 25 h 592"/>
                <a:gd name="T6" fmla="*/ 13 w 75"/>
                <a:gd name="T7" fmla="*/ 35 h 592"/>
                <a:gd name="T8" fmla="*/ 17 w 75"/>
                <a:gd name="T9" fmla="*/ 45 h 592"/>
                <a:gd name="T10" fmla="*/ 20 w 75"/>
                <a:gd name="T11" fmla="*/ 55 h 592"/>
                <a:gd name="T12" fmla="*/ 23 w 75"/>
                <a:gd name="T13" fmla="*/ 64 h 592"/>
                <a:gd name="T14" fmla="*/ 26 w 75"/>
                <a:gd name="T15" fmla="*/ 74 h 592"/>
                <a:gd name="T16" fmla="*/ 29 w 75"/>
                <a:gd name="T17" fmla="*/ 84 h 592"/>
                <a:gd name="T18" fmla="*/ 32 w 75"/>
                <a:gd name="T19" fmla="*/ 93 h 592"/>
                <a:gd name="T20" fmla="*/ 35 w 75"/>
                <a:gd name="T21" fmla="*/ 103 h 592"/>
                <a:gd name="T22" fmla="*/ 38 w 75"/>
                <a:gd name="T23" fmla="*/ 113 h 592"/>
                <a:gd name="T24" fmla="*/ 40 w 75"/>
                <a:gd name="T25" fmla="*/ 123 h 592"/>
                <a:gd name="T26" fmla="*/ 43 w 75"/>
                <a:gd name="T27" fmla="*/ 133 h 592"/>
                <a:gd name="T28" fmla="*/ 45 w 75"/>
                <a:gd name="T29" fmla="*/ 143 h 592"/>
                <a:gd name="T30" fmla="*/ 47 w 75"/>
                <a:gd name="T31" fmla="*/ 153 h 592"/>
                <a:gd name="T32" fmla="*/ 50 w 75"/>
                <a:gd name="T33" fmla="*/ 163 h 592"/>
                <a:gd name="T34" fmla="*/ 52 w 75"/>
                <a:gd name="T35" fmla="*/ 173 h 592"/>
                <a:gd name="T36" fmla="*/ 54 w 75"/>
                <a:gd name="T37" fmla="*/ 183 h 592"/>
                <a:gd name="T38" fmla="*/ 56 w 75"/>
                <a:gd name="T39" fmla="*/ 193 h 592"/>
                <a:gd name="T40" fmla="*/ 58 w 75"/>
                <a:gd name="T41" fmla="*/ 203 h 592"/>
                <a:gd name="T42" fmla="*/ 60 w 75"/>
                <a:gd name="T43" fmla="*/ 213 h 592"/>
                <a:gd name="T44" fmla="*/ 61 w 75"/>
                <a:gd name="T45" fmla="*/ 223 h 592"/>
                <a:gd name="T46" fmla="*/ 63 w 75"/>
                <a:gd name="T47" fmla="*/ 233 h 592"/>
                <a:gd name="T48" fmla="*/ 64 w 75"/>
                <a:gd name="T49" fmla="*/ 243 h 592"/>
                <a:gd name="T50" fmla="*/ 66 w 75"/>
                <a:gd name="T51" fmla="*/ 253 h 592"/>
                <a:gd name="T52" fmla="*/ 67 w 75"/>
                <a:gd name="T53" fmla="*/ 263 h 592"/>
                <a:gd name="T54" fmla="*/ 68 w 75"/>
                <a:gd name="T55" fmla="*/ 274 h 592"/>
                <a:gd name="T56" fmla="*/ 69 w 75"/>
                <a:gd name="T57" fmla="*/ 284 h 592"/>
                <a:gd name="T58" fmla="*/ 71 w 75"/>
                <a:gd name="T59" fmla="*/ 294 h 592"/>
                <a:gd name="T60" fmla="*/ 71 w 75"/>
                <a:gd name="T61" fmla="*/ 304 h 592"/>
                <a:gd name="T62" fmla="*/ 72 w 75"/>
                <a:gd name="T63" fmla="*/ 314 h 592"/>
                <a:gd name="T64" fmla="*/ 73 w 75"/>
                <a:gd name="T65" fmla="*/ 324 h 592"/>
                <a:gd name="T66" fmla="*/ 74 w 75"/>
                <a:gd name="T67" fmla="*/ 335 h 592"/>
                <a:gd name="T68" fmla="*/ 74 w 75"/>
                <a:gd name="T69" fmla="*/ 345 h 592"/>
                <a:gd name="T70" fmla="*/ 75 w 75"/>
                <a:gd name="T71" fmla="*/ 355 h 592"/>
                <a:gd name="T72" fmla="*/ 75 w 75"/>
                <a:gd name="T73" fmla="*/ 365 h 592"/>
                <a:gd name="T74" fmla="*/ 75 w 75"/>
                <a:gd name="T75" fmla="*/ 375 h 592"/>
                <a:gd name="T76" fmla="*/ 75 w 75"/>
                <a:gd name="T77" fmla="*/ 385 h 592"/>
                <a:gd name="T78" fmla="*/ 75 w 75"/>
                <a:gd name="T79" fmla="*/ 396 h 592"/>
                <a:gd name="T80" fmla="*/ 75 w 75"/>
                <a:gd name="T81" fmla="*/ 406 h 592"/>
                <a:gd name="T82" fmla="*/ 75 w 75"/>
                <a:gd name="T83" fmla="*/ 416 h 592"/>
                <a:gd name="T84" fmla="*/ 75 w 75"/>
                <a:gd name="T85" fmla="*/ 426 h 592"/>
                <a:gd name="T86" fmla="*/ 75 w 75"/>
                <a:gd name="T87" fmla="*/ 437 h 592"/>
                <a:gd name="T88" fmla="*/ 75 w 75"/>
                <a:gd name="T89" fmla="*/ 447 h 592"/>
                <a:gd name="T90" fmla="*/ 74 w 75"/>
                <a:gd name="T91" fmla="*/ 457 h 592"/>
                <a:gd name="T92" fmla="*/ 74 w 75"/>
                <a:gd name="T93" fmla="*/ 467 h 592"/>
                <a:gd name="T94" fmla="*/ 73 w 75"/>
                <a:gd name="T95" fmla="*/ 477 h 592"/>
                <a:gd name="T96" fmla="*/ 72 w 75"/>
                <a:gd name="T97" fmla="*/ 487 h 592"/>
                <a:gd name="T98" fmla="*/ 71 w 75"/>
                <a:gd name="T99" fmla="*/ 498 h 592"/>
                <a:gd name="T100" fmla="*/ 70 w 75"/>
                <a:gd name="T101" fmla="*/ 508 h 592"/>
                <a:gd name="T102" fmla="*/ 69 w 75"/>
                <a:gd name="T103" fmla="*/ 518 h 592"/>
                <a:gd name="T104" fmla="*/ 68 w 75"/>
                <a:gd name="T105" fmla="*/ 528 h 592"/>
                <a:gd name="T106" fmla="*/ 67 w 75"/>
                <a:gd name="T107" fmla="*/ 538 h 592"/>
                <a:gd name="T108" fmla="*/ 65 w 75"/>
                <a:gd name="T109" fmla="*/ 549 h 592"/>
                <a:gd name="T110" fmla="*/ 64 w 75"/>
                <a:gd name="T111" fmla="*/ 559 h 592"/>
                <a:gd name="T112" fmla="*/ 62 w 75"/>
                <a:gd name="T113" fmla="*/ 569 h 592"/>
                <a:gd name="T114" fmla="*/ 61 w 75"/>
                <a:gd name="T115" fmla="*/ 579 h 592"/>
                <a:gd name="T116" fmla="*/ 59 w 75"/>
                <a:gd name="T117" fmla="*/ 58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592">
                  <a:moveTo>
                    <a:pt x="0" y="0"/>
                  </a:moveTo>
                  <a:lnTo>
                    <a:pt x="2" y="3"/>
                  </a:lnTo>
                  <a:lnTo>
                    <a:pt x="3" y="7"/>
                  </a:lnTo>
                  <a:lnTo>
                    <a:pt x="4" y="10"/>
                  </a:lnTo>
                  <a:lnTo>
                    <a:pt x="5" y="13"/>
                  </a:lnTo>
                  <a:lnTo>
                    <a:pt x="6" y="16"/>
                  </a:lnTo>
                  <a:lnTo>
                    <a:pt x="8" y="19"/>
                  </a:lnTo>
                  <a:lnTo>
                    <a:pt x="9" y="22"/>
                  </a:lnTo>
                  <a:lnTo>
                    <a:pt x="10" y="25"/>
                  </a:lnTo>
                  <a:lnTo>
                    <a:pt x="11" y="29"/>
                  </a:lnTo>
                  <a:lnTo>
                    <a:pt x="12" y="32"/>
                  </a:lnTo>
                  <a:lnTo>
                    <a:pt x="13" y="35"/>
                  </a:lnTo>
                  <a:lnTo>
                    <a:pt x="14" y="38"/>
                  </a:lnTo>
                  <a:lnTo>
                    <a:pt x="16" y="42"/>
                  </a:lnTo>
                  <a:lnTo>
                    <a:pt x="17" y="45"/>
                  </a:lnTo>
                  <a:lnTo>
                    <a:pt x="18" y="48"/>
                  </a:lnTo>
                  <a:lnTo>
                    <a:pt x="19" y="51"/>
                  </a:lnTo>
                  <a:lnTo>
                    <a:pt x="20" y="55"/>
                  </a:lnTo>
                  <a:lnTo>
                    <a:pt x="21" y="58"/>
                  </a:lnTo>
                  <a:lnTo>
                    <a:pt x="22" y="61"/>
                  </a:lnTo>
                  <a:lnTo>
                    <a:pt x="23" y="64"/>
                  </a:lnTo>
                  <a:lnTo>
                    <a:pt x="24" y="68"/>
                  </a:lnTo>
                  <a:lnTo>
                    <a:pt x="25" y="71"/>
                  </a:lnTo>
                  <a:lnTo>
                    <a:pt x="26" y="74"/>
                  </a:lnTo>
                  <a:lnTo>
                    <a:pt x="27" y="77"/>
                  </a:lnTo>
                  <a:lnTo>
                    <a:pt x="28" y="80"/>
                  </a:lnTo>
                  <a:lnTo>
                    <a:pt x="29" y="84"/>
                  </a:lnTo>
                  <a:lnTo>
                    <a:pt x="30" y="87"/>
                  </a:lnTo>
                  <a:lnTo>
                    <a:pt x="31" y="90"/>
                  </a:lnTo>
                  <a:lnTo>
                    <a:pt x="32" y="93"/>
                  </a:lnTo>
                  <a:lnTo>
                    <a:pt x="33" y="97"/>
                  </a:lnTo>
                  <a:lnTo>
                    <a:pt x="34" y="100"/>
                  </a:lnTo>
                  <a:lnTo>
                    <a:pt x="35" y="103"/>
                  </a:lnTo>
                  <a:lnTo>
                    <a:pt x="36" y="107"/>
                  </a:lnTo>
                  <a:lnTo>
                    <a:pt x="37" y="110"/>
                  </a:lnTo>
                  <a:lnTo>
                    <a:pt x="38" y="113"/>
                  </a:lnTo>
                  <a:lnTo>
                    <a:pt x="39" y="117"/>
                  </a:lnTo>
                  <a:lnTo>
                    <a:pt x="39" y="120"/>
                  </a:lnTo>
                  <a:lnTo>
                    <a:pt x="40" y="123"/>
                  </a:lnTo>
                  <a:lnTo>
                    <a:pt x="41" y="126"/>
                  </a:lnTo>
                  <a:lnTo>
                    <a:pt x="42" y="130"/>
                  </a:lnTo>
                  <a:lnTo>
                    <a:pt x="43" y="133"/>
                  </a:lnTo>
                  <a:lnTo>
                    <a:pt x="44" y="136"/>
                  </a:lnTo>
                  <a:lnTo>
                    <a:pt x="44" y="140"/>
                  </a:lnTo>
                  <a:lnTo>
                    <a:pt x="45" y="143"/>
                  </a:lnTo>
                  <a:lnTo>
                    <a:pt x="46" y="146"/>
                  </a:lnTo>
                  <a:lnTo>
                    <a:pt x="47" y="150"/>
                  </a:lnTo>
                  <a:lnTo>
                    <a:pt x="47" y="153"/>
                  </a:lnTo>
                  <a:lnTo>
                    <a:pt x="48" y="156"/>
                  </a:lnTo>
                  <a:lnTo>
                    <a:pt x="49" y="159"/>
                  </a:lnTo>
                  <a:lnTo>
                    <a:pt x="50" y="163"/>
                  </a:lnTo>
                  <a:lnTo>
                    <a:pt x="50" y="166"/>
                  </a:lnTo>
                  <a:lnTo>
                    <a:pt x="51" y="169"/>
                  </a:lnTo>
                  <a:lnTo>
                    <a:pt x="52" y="173"/>
                  </a:lnTo>
                  <a:lnTo>
                    <a:pt x="53" y="176"/>
                  </a:lnTo>
                  <a:lnTo>
                    <a:pt x="53" y="179"/>
                  </a:lnTo>
                  <a:lnTo>
                    <a:pt x="54" y="183"/>
                  </a:lnTo>
                  <a:lnTo>
                    <a:pt x="55" y="186"/>
                  </a:lnTo>
                  <a:lnTo>
                    <a:pt x="55" y="189"/>
                  </a:lnTo>
                  <a:lnTo>
                    <a:pt x="56" y="193"/>
                  </a:lnTo>
                  <a:lnTo>
                    <a:pt x="56" y="196"/>
                  </a:lnTo>
                  <a:lnTo>
                    <a:pt x="57" y="199"/>
                  </a:lnTo>
                  <a:lnTo>
                    <a:pt x="58" y="203"/>
                  </a:lnTo>
                  <a:lnTo>
                    <a:pt x="58" y="206"/>
                  </a:lnTo>
                  <a:lnTo>
                    <a:pt x="59" y="209"/>
                  </a:lnTo>
                  <a:lnTo>
                    <a:pt x="60" y="213"/>
                  </a:lnTo>
                  <a:lnTo>
                    <a:pt x="60" y="216"/>
                  </a:lnTo>
                  <a:lnTo>
                    <a:pt x="61" y="220"/>
                  </a:lnTo>
                  <a:lnTo>
                    <a:pt x="61" y="223"/>
                  </a:lnTo>
                  <a:lnTo>
                    <a:pt x="62" y="226"/>
                  </a:lnTo>
                  <a:lnTo>
                    <a:pt x="62" y="230"/>
                  </a:lnTo>
                  <a:lnTo>
                    <a:pt x="63" y="233"/>
                  </a:lnTo>
                  <a:lnTo>
                    <a:pt x="63" y="236"/>
                  </a:lnTo>
                  <a:lnTo>
                    <a:pt x="64" y="240"/>
                  </a:lnTo>
                  <a:lnTo>
                    <a:pt x="64" y="243"/>
                  </a:lnTo>
                  <a:lnTo>
                    <a:pt x="65" y="246"/>
                  </a:lnTo>
                  <a:lnTo>
                    <a:pt x="65" y="250"/>
                  </a:lnTo>
                  <a:lnTo>
                    <a:pt x="66" y="253"/>
                  </a:lnTo>
                  <a:lnTo>
                    <a:pt x="66" y="256"/>
                  </a:lnTo>
                  <a:lnTo>
                    <a:pt x="67" y="260"/>
                  </a:lnTo>
                  <a:lnTo>
                    <a:pt x="67" y="263"/>
                  </a:lnTo>
                  <a:lnTo>
                    <a:pt x="67" y="267"/>
                  </a:lnTo>
                  <a:lnTo>
                    <a:pt x="68" y="270"/>
                  </a:lnTo>
                  <a:lnTo>
                    <a:pt x="68" y="274"/>
                  </a:lnTo>
                  <a:lnTo>
                    <a:pt x="69" y="277"/>
                  </a:lnTo>
                  <a:lnTo>
                    <a:pt x="69" y="280"/>
                  </a:lnTo>
                  <a:lnTo>
                    <a:pt x="69" y="284"/>
                  </a:lnTo>
                  <a:lnTo>
                    <a:pt x="70" y="287"/>
                  </a:lnTo>
                  <a:lnTo>
                    <a:pt x="70" y="290"/>
                  </a:lnTo>
                  <a:lnTo>
                    <a:pt x="71" y="294"/>
                  </a:lnTo>
                  <a:lnTo>
                    <a:pt x="71" y="297"/>
                  </a:lnTo>
                  <a:lnTo>
                    <a:pt x="71" y="300"/>
                  </a:lnTo>
                  <a:lnTo>
                    <a:pt x="71" y="304"/>
                  </a:lnTo>
                  <a:lnTo>
                    <a:pt x="72" y="307"/>
                  </a:lnTo>
                  <a:lnTo>
                    <a:pt x="72" y="311"/>
                  </a:lnTo>
                  <a:lnTo>
                    <a:pt x="72" y="314"/>
                  </a:lnTo>
                  <a:lnTo>
                    <a:pt x="72" y="318"/>
                  </a:lnTo>
                  <a:lnTo>
                    <a:pt x="73" y="321"/>
                  </a:lnTo>
                  <a:lnTo>
                    <a:pt x="73" y="324"/>
                  </a:lnTo>
                  <a:lnTo>
                    <a:pt x="73" y="328"/>
                  </a:lnTo>
                  <a:lnTo>
                    <a:pt x="74" y="331"/>
                  </a:lnTo>
                  <a:lnTo>
                    <a:pt x="74" y="335"/>
                  </a:lnTo>
                  <a:lnTo>
                    <a:pt x="74" y="338"/>
                  </a:lnTo>
                  <a:lnTo>
                    <a:pt x="74" y="341"/>
                  </a:lnTo>
                  <a:lnTo>
                    <a:pt x="74" y="345"/>
                  </a:lnTo>
                  <a:lnTo>
                    <a:pt x="74" y="348"/>
                  </a:lnTo>
                  <a:lnTo>
                    <a:pt x="75" y="352"/>
                  </a:lnTo>
                  <a:lnTo>
                    <a:pt x="75" y="355"/>
                  </a:lnTo>
                  <a:lnTo>
                    <a:pt x="75" y="358"/>
                  </a:lnTo>
                  <a:lnTo>
                    <a:pt x="75" y="362"/>
                  </a:lnTo>
                  <a:lnTo>
                    <a:pt x="75" y="365"/>
                  </a:lnTo>
                  <a:lnTo>
                    <a:pt x="75" y="368"/>
                  </a:lnTo>
                  <a:lnTo>
                    <a:pt x="75" y="372"/>
                  </a:lnTo>
                  <a:lnTo>
                    <a:pt x="75" y="375"/>
                  </a:lnTo>
                  <a:lnTo>
                    <a:pt x="75" y="379"/>
                  </a:lnTo>
                  <a:lnTo>
                    <a:pt x="75" y="382"/>
                  </a:lnTo>
                  <a:lnTo>
                    <a:pt x="75" y="385"/>
                  </a:lnTo>
                  <a:lnTo>
                    <a:pt x="75" y="389"/>
                  </a:lnTo>
                  <a:lnTo>
                    <a:pt x="75" y="392"/>
                  </a:lnTo>
                  <a:lnTo>
                    <a:pt x="75" y="396"/>
                  </a:lnTo>
                  <a:lnTo>
                    <a:pt x="75" y="399"/>
                  </a:lnTo>
                  <a:lnTo>
                    <a:pt x="75" y="403"/>
                  </a:lnTo>
                  <a:lnTo>
                    <a:pt x="75" y="406"/>
                  </a:lnTo>
                  <a:lnTo>
                    <a:pt x="75" y="409"/>
                  </a:lnTo>
                  <a:lnTo>
                    <a:pt x="75" y="413"/>
                  </a:lnTo>
                  <a:lnTo>
                    <a:pt x="75" y="416"/>
                  </a:lnTo>
                  <a:lnTo>
                    <a:pt x="75" y="420"/>
                  </a:lnTo>
                  <a:lnTo>
                    <a:pt x="75" y="423"/>
                  </a:lnTo>
                  <a:lnTo>
                    <a:pt x="75" y="426"/>
                  </a:lnTo>
                  <a:lnTo>
                    <a:pt x="75" y="430"/>
                  </a:lnTo>
                  <a:lnTo>
                    <a:pt x="75" y="433"/>
                  </a:lnTo>
                  <a:lnTo>
                    <a:pt x="75" y="437"/>
                  </a:lnTo>
                  <a:lnTo>
                    <a:pt x="75" y="440"/>
                  </a:lnTo>
                  <a:lnTo>
                    <a:pt x="75" y="443"/>
                  </a:lnTo>
                  <a:lnTo>
                    <a:pt x="75" y="447"/>
                  </a:lnTo>
                  <a:lnTo>
                    <a:pt x="74" y="450"/>
                  </a:lnTo>
                  <a:lnTo>
                    <a:pt x="74" y="454"/>
                  </a:lnTo>
                  <a:lnTo>
                    <a:pt x="74" y="457"/>
                  </a:lnTo>
                  <a:lnTo>
                    <a:pt x="74" y="461"/>
                  </a:lnTo>
                  <a:lnTo>
                    <a:pt x="74" y="464"/>
                  </a:lnTo>
                  <a:lnTo>
                    <a:pt x="74" y="467"/>
                  </a:lnTo>
                  <a:lnTo>
                    <a:pt x="73" y="471"/>
                  </a:lnTo>
                  <a:lnTo>
                    <a:pt x="73" y="474"/>
                  </a:lnTo>
                  <a:lnTo>
                    <a:pt x="73" y="477"/>
                  </a:lnTo>
                  <a:lnTo>
                    <a:pt x="72" y="481"/>
                  </a:lnTo>
                  <a:lnTo>
                    <a:pt x="72" y="484"/>
                  </a:lnTo>
                  <a:lnTo>
                    <a:pt x="72" y="487"/>
                  </a:lnTo>
                  <a:lnTo>
                    <a:pt x="72" y="491"/>
                  </a:lnTo>
                  <a:lnTo>
                    <a:pt x="71" y="494"/>
                  </a:lnTo>
                  <a:lnTo>
                    <a:pt x="71" y="498"/>
                  </a:lnTo>
                  <a:lnTo>
                    <a:pt x="71" y="501"/>
                  </a:lnTo>
                  <a:lnTo>
                    <a:pt x="71" y="505"/>
                  </a:lnTo>
                  <a:lnTo>
                    <a:pt x="70" y="508"/>
                  </a:lnTo>
                  <a:lnTo>
                    <a:pt x="70" y="511"/>
                  </a:lnTo>
                  <a:lnTo>
                    <a:pt x="69" y="515"/>
                  </a:lnTo>
                  <a:lnTo>
                    <a:pt x="69" y="518"/>
                  </a:lnTo>
                  <a:lnTo>
                    <a:pt x="69" y="522"/>
                  </a:lnTo>
                  <a:lnTo>
                    <a:pt x="68" y="525"/>
                  </a:lnTo>
                  <a:lnTo>
                    <a:pt x="68" y="528"/>
                  </a:lnTo>
                  <a:lnTo>
                    <a:pt x="67" y="531"/>
                  </a:lnTo>
                  <a:lnTo>
                    <a:pt x="67" y="535"/>
                  </a:lnTo>
                  <a:lnTo>
                    <a:pt x="67" y="538"/>
                  </a:lnTo>
                  <a:lnTo>
                    <a:pt x="66" y="542"/>
                  </a:lnTo>
                  <a:lnTo>
                    <a:pt x="66" y="545"/>
                  </a:lnTo>
                  <a:lnTo>
                    <a:pt x="65" y="549"/>
                  </a:lnTo>
                  <a:lnTo>
                    <a:pt x="65" y="552"/>
                  </a:lnTo>
                  <a:lnTo>
                    <a:pt x="64" y="555"/>
                  </a:lnTo>
                  <a:lnTo>
                    <a:pt x="64" y="559"/>
                  </a:lnTo>
                  <a:lnTo>
                    <a:pt x="63" y="562"/>
                  </a:lnTo>
                  <a:lnTo>
                    <a:pt x="63" y="565"/>
                  </a:lnTo>
                  <a:lnTo>
                    <a:pt x="62" y="569"/>
                  </a:lnTo>
                  <a:lnTo>
                    <a:pt x="62" y="572"/>
                  </a:lnTo>
                  <a:lnTo>
                    <a:pt x="61" y="575"/>
                  </a:lnTo>
                  <a:lnTo>
                    <a:pt x="61" y="579"/>
                  </a:lnTo>
                  <a:lnTo>
                    <a:pt x="60" y="582"/>
                  </a:lnTo>
                  <a:lnTo>
                    <a:pt x="60" y="585"/>
                  </a:lnTo>
                  <a:lnTo>
                    <a:pt x="59" y="589"/>
                  </a:lnTo>
                  <a:lnTo>
                    <a:pt x="58" y="592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1"/>
            <p:cNvSpPr>
              <a:spLocks/>
            </p:cNvSpPr>
            <p:nvPr/>
          </p:nvSpPr>
          <p:spPr bwMode="auto">
            <a:xfrm>
              <a:off x="3029" y="2466"/>
              <a:ext cx="75" cy="592"/>
            </a:xfrm>
            <a:custGeom>
              <a:avLst/>
              <a:gdLst>
                <a:gd name="T0" fmla="*/ 73 w 75"/>
                <a:gd name="T1" fmla="*/ 586 h 592"/>
                <a:gd name="T2" fmla="*/ 69 w 75"/>
                <a:gd name="T3" fmla="*/ 576 h 592"/>
                <a:gd name="T4" fmla="*/ 66 w 75"/>
                <a:gd name="T5" fmla="*/ 567 h 592"/>
                <a:gd name="T6" fmla="*/ 62 w 75"/>
                <a:gd name="T7" fmla="*/ 557 h 592"/>
                <a:gd name="T8" fmla="*/ 59 w 75"/>
                <a:gd name="T9" fmla="*/ 547 h 592"/>
                <a:gd name="T10" fmla="*/ 56 w 75"/>
                <a:gd name="T11" fmla="*/ 538 h 592"/>
                <a:gd name="T12" fmla="*/ 53 w 75"/>
                <a:gd name="T13" fmla="*/ 528 h 592"/>
                <a:gd name="T14" fmla="*/ 50 w 75"/>
                <a:gd name="T15" fmla="*/ 518 h 592"/>
                <a:gd name="T16" fmla="*/ 47 w 75"/>
                <a:gd name="T17" fmla="*/ 509 h 592"/>
                <a:gd name="T18" fmla="*/ 44 w 75"/>
                <a:gd name="T19" fmla="*/ 499 h 592"/>
                <a:gd name="T20" fmla="*/ 41 w 75"/>
                <a:gd name="T21" fmla="*/ 489 h 592"/>
                <a:gd name="T22" fmla="*/ 38 w 75"/>
                <a:gd name="T23" fmla="*/ 479 h 592"/>
                <a:gd name="T24" fmla="*/ 36 w 75"/>
                <a:gd name="T25" fmla="*/ 469 h 592"/>
                <a:gd name="T26" fmla="*/ 33 w 75"/>
                <a:gd name="T27" fmla="*/ 459 h 592"/>
                <a:gd name="T28" fmla="*/ 31 w 75"/>
                <a:gd name="T29" fmla="*/ 449 h 592"/>
                <a:gd name="T30" fmla="*/ 28 w 75"/>
                <a:gd name="T31" fmla="*/ 440 h 592"/>
                <a:gd name="T32" fmla="*/ 26 w 75"/>
                <a:gd name="T33" fmla="*/ 430 h 592"/>
                <a:gd name="T34" fmla="*/ 24 w 75"/>
                <a:gd name="T35" fmla="*/ 420 h 592"/>
                <a:gd name="T36" fmla="*/ 22 w 75"/>
                <a:gd name="T37" fmla="*/ 410 h 592"/>
                <a:gd name="T38" fmla="*/ 20 w 75"/>
                <a:gd name="T39" fmla="*/ 399 h 592"/>
                <a:gd name="T40" fmla="*/ 18 w 75"/>
                <a:gd name="T41" fmla="*/ 390 h 592"/>
                <a:gd name="T42" fmla="*/ 16 w 75"/>
                <a:gd name="T43" fmla="*/ 379 h 592"/>
                <a:gd name="T44" fmla="*/ 15 w 75"/>
                <a:gd name="T45" fmla="*/ 369 h 592"/>
                <a:gd name="T46" fmla="*/ 13 w 75"/>
                <a:gd name="T47" fmla="*/ 359 h 592"/>
                <a:gd name="T48" fmla="*/ 11 w 75"/>
                <a:gd name="T49" fmla="*/ 349 h 592"/>
                <a:gd name="T50" fmla="*/ 10 w 75"/>
                <a:gd name="T51" fmla="*/ 339 h 592"/>
                <a:gd name="T52" fmla="*/ 9 w 75"/>
                <a:gd name="T53" fmla="*/ 329 h 592"/>
                <a:gd name="T54" fmla="*/ 8 w 75"/>
                <a:gd name="T55" fmla="*/ 319 h 592"/>
                <a:gd name="T56" fmla="*/ 6 w 75"/>
                <a:gd name="T57" fmla="*/ 309 h 592"/>
                <a:gd name="T58" fmla="*/ 5 w 75"/>
                <a:gd name="T59" fmla="*/ 299 h 592"/>
                <a:gd name="T60" fmla="*/ 4 w 75"/>
                <a:gd name="T61" fmla="*/ 288 h 592"/>
                <a:gd name="T62" fmla="*/ 4 w 75"/>
                <a:gd name="T63" fmla="*/ 278 h 592"/>
                <a:gd name="T64" fmla="*/ 3 w 75"/>
                <a:gd name="T65" fmla="*/ 268 h 592"/>
                <a:gd name="T66" fmla="*/ 2 w 75"/>
                <a:gd name="T67" fmla="*/ 258 h 592"/>
                <a:gd name="T68" fmla="*/ 2 w 75"/>
                <a:gd name="T69" fmla="*/ 248 h 592"/>
                <a:gd name="T70" fmla="*/ 1 w 75"/>
                <a:gd name="T71" fmla="*/ 237 h 592"/>
                <a:gd name="T72" fmla="*/ 1 w 75"/>
                <a:gd name="T73" fmla="*/ 227 h 592"/>
                <a:gd name="T74" fmla="*/ 1 w 75"/>
                <a:gd name="T75" fmla="*/ 217 h 592"/>
                <a:gd name="T76" fmla="*/ 0 w 75"/>
                <a:gd name="T77" fmla="*/ 207 h 592"/>
                <a:gd name="T78" fmla="*/ 0 w 75"/>
                <a:gd name="T79" fmla="*/ 197 h 592"/>
                <a:gd name="T80" fmla="*/ 0 w 75"/>
                <a:gd name="T81" fmla="*/ 186 h 592"/>
                <a:gd name="T82" fmla="*/ 0 w 75"/>
                <a:gd name="T83" fmla="*/ 176 h 592"/>
                <a:gd name="T84" fmla="*/ 1 w 75"/>
                <a:gd name="T85" fmla="*/ 166 h 592"/>
                <a:gd name="T86" fmla="*/ 1 w 75"/>
                <a:gd name="T87" fmla="*/ 156 h 592"/>
                <a:gd name="T88" fmla="*/ 1 w 75"/>
                <a:gd name="T89" fmla="*/ 146 h 592"/>
                <a:gd name="T90" fmla="*/ 2 w 75"/>
                <a:gd name="T91" fmla="*/ 135 h 592"/>
                <a:gd name="T92" fmla="*/ 2 w 75"/>
                <a:gd name="T93" fmla="*/ 125 h 592"/>
                <a:gd name="T94" fmla="*/ 3 w 75"/>
                <a:gd name="T95" fmla="*/ 115 h 592"/>
                <a:gd name="T96" fmla="*/ 4 w 75"/>
                <a:gd name="T97" fmla="*/ 105 h 592"/>
                <a:gd name="T98" fmla="*/ 5 w 75"/>
                <a:gd name="T99" fmla="*/ 94 h 592"/>
                <a:gd name="T100" fmla="*/ 6 w 75"/>
                <a:gd name="T101" fmla="*/ 84 h 592"/>
                <a:gd name="T102" fmla="*/ 7 w 75"/>
                <a:gd name="T103" fmla="*/ 74 h 592"/>
                <a:gd name="T104" fmla="*/ 8 w 75"/>
                <a:gd name="T105" fmla="*/ 64 h 592"/>
                <a:gd name="T106" fmla="*/ 9 w 75"/>
                <a:gd name="T107" fmla="*/ 54 h 592"/>
                <a:gd name="T108" fmla="*/ 11 w 75"/>
                <a:gd name="T109" fmla="*/ 44 h 592"/>
                <a:gd name="T110" fmla="*/ 12 w 75"/>
                <a:gd name="T111" fmla="*/ 34 h 592"/>
                <a:gd name="T112" fmla="*/ 14 w 75"/>
                <a:gd name="T113" fmla="*/ 24 h 592"/>
                <a:gd name="T114" fmla="*/ 15 w 75"/>
                <a:gd name="T115" fmla="*/ 14 h 592"/>
                <a:gd name="T116" fmla="*/ 17 w 75"/>
                <a:gd name="T117" fmla="*/ 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592">
                  <a:moveTo>
                    <a:pt x="75" y="592"/>
                  </a:moveTo>
                  <a:lnTo>
                    <a:pt x="74" y="589"/>
                  </a:lnTo>
                  <a:lnTo>
                    <a:pt x="73" y="586"/>
                  </a:lnTo>
                  <a:lnTo>
                    <a:pt x="72" y="583"/>
                  </a:lnTo>
                  <a:lnTo>
                    <a:pt x="70" y="580"/>
                  </a:lnTo>
                  <a:lnTo>
                    <a:pt x="69" y="576"/>
                  </a:lnTo>
                  <a:lnTo>
                    <a:pt x="68" y="573"/>
                  </a:lnTo>
                  <a:lnTo>
                    <a:pt x="67" y="570"/>
                  </a:lnTo>
                  <a:lnTo>
                    <a:pt x="66" y="567"/>
                  </a:lnTo>
                  <a:lnTo>
                    <a:pt x="65" y="564"/>
                  </a:lnTo>
                  <a:lnTo>
                    <a:pt x="64" y="560"/>
                  </a:lnTo>
                  <a:lnTo>
                    <a:pt x="62" y="557"/>
                  </a:lnTo>
                  <a:lnTo>
                    <a:pt x="61" y="554"/>
                  </a:lnTo>
                  <a:lnTo>
                    <a:pt x="60" y="551"/>
                  </a:lnTo>
                  <a:lnTo>
                    <a:pt x="59" y="547"/>
                  </a:lnTo>
                  <a:lnTo>
                    <a:pt x="58" y="544"/>
                  </a:lnTo>
                  <a:lnTo>
                    <a:pt x="57" y="541"/>
                  </a:lnTo>
                  <a:lnTo>
                    <a:pt x="56" y="538"/>
                  </a:lnTo>
                  <a:lnTo>
                    <a:pt x="55" y="534"/>
                  </a:lnTo>
                  <a:lnTo>
                    <a:pt x="54" y="531"/>
                  </a:lnTo>
                  <a:lnTo>
                    <a:pt x="53" y="528"/>
                  </a:lnTo>
                  <a:lnTo>
                    <a:pt x="52" y="525"/>
                  </a:lnTo>
                  <a:lnTo>
                    <a:pt x="51" y="522"/>
                  </a:lnTo>
                  <a:lnTo>
                    <a:pt x="50" y="518"/>
                  </a:lnTo>
                  <a:lnTo>
                    <a:pt x="48" y="515"/>
                  </a:lnTo>
                  <a:lnTo>
                    <a:pt x="48" y="512"/>
                  </a:lnTo>
                  <a:lnTo>
                    <a:pt x="47" y="509"/>
                  </a:lnTo>
                  <a:lnTo>
                    <a:pt x="46" y="505"/>
                  </a:lnTo>
                  <a:lnTo>
                    <a:pt x="45" y="502"/>
                  </a:lnTo>
                  <a:lnTo>
                    <a:pt x="44" y="499"/>
                  </a:lnTo>
                  <a:lnTo>
                    <a:pt x="43" y="495"/>
                  </a:lnTo>
                  <a:lnTo>
                    <a:pt x="42" y="492"/>
                  </a:lnTo>
                  <a:lnTo>
                    <a:pt x="41" y="489"/>
                  </a:lnTo>
                  <a:lnTo>
                    <a:pt x="40" y="486"/>
                  </a:lnTo>
                  <a:lnTo>
                    <a:pt x="39" y="482"/>
                  </a:lnTo>
                  <a:lnTo>
                    <a:pt x="38" y="479"/>
                  </a:lnTo>
                  <a:lnTo>
                    <a:pt x="37" y="476"/>
                  </a:lnTo>
                  <a:lnTo>
                    <a:pt x="36" y="473"/>
                  </a:lnTo>
                  <a:lnTo>
                    <a:pt x="36" y="469"/>
                  </a:lnTo>
                  <a:lnTo>
                    <a:pt x="35" y="466"/>
                  </a:lnTo>
                  <a:lnTo>
                    <a:pt x="34" y="463"/>
                  </a:lnTo>
                  <a:lnTo>
                    <a:pt x="33" y="459"/>
                  </a:lnTo>
                  <a:lnTo>
                    <a:pt x="32" y="456"/>
                  </a:lnTo>
                  <a:lnTo>
                    <a:pt x="31" y="453"/>
                  </a:lnTo>
                  <a:lnTo>
                    <a:pt x="31" y="449"/>
                  </a:lnTo>
                  <a:lnTo>
                    <a:pt x="30" y="446"/>
                  </a:lnTo>
                  <a:lnTo>
                    <a:pt x="29" y="443"/>
                  </a:lnTo>
                  <a:lnTo>
                    <a:pt x="28" y="440"/>
                  </a:lnTo>
                  <a:lnTo>
                    <a:pt x="28" y="436"/>
                  </a:lnTo>
                  <a:lnTo>
                    <a:pt x="27" y="433"/>
                  </a:lnTo>
                  <a:lnTo>
                    <a:pt x="26" y="430"/>
                  </a:lnTo>
                  <a:lnTo>
                    <a:pt x="25" y="426"/>
                  </a:lnTo>
                  <a:lnTo>
                    <a:pt x="25" y="423"/>
                  </a:lnTo>
                  <a:lnTo>
                    <a:pt x="24" y="420"/>
                  </a:lnTo>
                  <a:lnTo>
                    <a:pt x="23" y="416"/>
                  </a:lnTo>
                  <a:lnTo>
                    <a:pt x="23" y="413"/>
                  </a:lnTo>
                  <a:lnTo>
                    <a:pt x="22" y="410"/>
                  </a:lnTo>
                  <a:lnTo>
                    <a:pt x="21" y="406"/>
                  </a:lnTo>
                  <a:lnTo>
                    <a:pt x="20" y="403"/>
                  </a:lnTo>
                  <a:lnTo>
                    <a:pt x="20" y="399"/>
                  </a:lnTo>
                  <a:lnTo>
                    <a:pt x="19" y="396"/>
                  </a:lnTo>
                  <a:lnTo>
                    <a:pt x="19" y="393"/>
                  </a:lnTo>
                  <a:lnTo>
                    <a:pt x="18" y="390"/>
                  </a:lnTo>
                  <a:lnTo>
                    <a:pt x="17" y="386"/>
                  </a:lnTo>
                  <a:lnTo>
                    <a:pt x="17" y="383"/>
                  </a:lnTo>
                  <a:lnTo>
                    <a:pt x="16" y="379"/>
                  </a:lnTo>
                  <a:lnTo>
                    <a:pt x="16" y="376"/>
                  </a:lnTo>
                  <a:lnTo>
                    <a:pt x="15" y="373"/>
                  </a:lnTo>
                  <a:lnTo>
                    <a:pt x="15" y="369"/>
                  </a:lnTo>
                  <a:lnTo>
                    <a:pt x="14" y="366"/>
                  </a:lnTo>
                  <a:lnTo>
                    <a:pt x="14" y="363"/>
                  </a:lnTo>
                  <a:lnTo>
                    <a:pt x="13" y="359"/>
                  </a:lnTo>
                  <a:lnTo>
                    <a:pt x="12" y="356"/>
                  </a:lnTo>
                  <a:lnTo>
                    <a:pt x="12" y="353"/>
                  </a:lnTo>
                  <a:lnTo>
                    <a:pt x="11" y="349"/>
                  </a:lnTo>
                  <a:lnTo>
                    <a:pt x="11" y="346"/>
                  </a:lnTo>
                  <a:lnTo>
                    <a:pt x="11" y="343"/>
                  </a:lnTo>
                  <a:lnTo>
                    <a:pt x="10" y="339"/>
                  </a:lnTo>
                  <a:lnTo>
                    <a:pt x="10" y="336"/>
                  </a:lnTo>
                  <a:lnTo>
                    <a:pt x="9" y="332"/>
                  </a:lnTo>
                  <a:lnTo>
                    <a:pt x="9" y="329"/>
                  </a:lnTo>
                  <a:lnTo>
                    <a:pt x="8" y="325"/>
                  </a:lnTo>
                  <a:lnTo>
                    <a:pt x="8" y="322"/>
                  </a:lnTo>
                  <a:lnTo>
                    <a:pt x="8" y="319"/>
                  </a:lnTo>
                  <a:lnTo>
                    <a:pt x="7" y="316"/>
                  </a:lnTo>
                  <a:lnTo>
                    <a:pt x="7" y="312"/>
                  </a:lnTo>
                  <a:lnTo>
                    <a:pt x="6" y="309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5" y="299"/>
                  </a:lnTo>
                  <a:lnTo>
                    <a:pt x="5" y="295"/>
                  </a:lnTo>
                  <a:lnTo>
                    <a:pt x="5" y="292"/>
                  </a:lnTo>
                  <a:lnTo>
                    <a:pt x="4" y="288"/>
                  </a:lnTo>
                  <a:lnTo>
                    <a:pt x="4" y="285"/>
                  </a:lnTo>
                  <a:lnTo>
                    <a:pt x="4" y="281"/>
                  </a:lnTo>
                  <a:lnTo>
                    <a:pt x="4" y="278"/>
                  </a:lnTo>
                  <a:lnTo>
                    <a:pt x="3" y="275"/>
                  </a:lnTo>
                  <a:lnTo>
                    <a:pt x="3" y="271"/>
                  </a:lnTo>
                  <a:lnTo>
                    <a:pt x="3" y="268"/>
                  </a:lnTo>
                  <a:lnTo>
                    <a:pt x="3" y="265"/>
                  </a:lnTo>
                  <a:lnTo>
                    <a:pt x="2" y="261"/>
                  </a:lnTo>
                  <a:lnTo>
                    <a:pt x="2" y="258"/>
                  </a:lnTo>
                  <a:lnTo>
                    <a:pt x="2" y="255"/>
                  </a:lnTo>
                  <a:lnTo>
                    <a:pt x="2" y="251"/>
                  </a:lnTo>
                  <a:lnTo>
                    <a:pt x="2" y="248"/>
                  </a:lnTo>
                  <a:lnTo>
                    <a:pt x="1" y="244"/>
                  </a:lnTo>
                  <a:lnTo>
                    <a:pt x="1" y="241"/>
                  </a:lnTo>
                  <a:lnTo>
                    <a:pt x="1" y="237"/>
                  </a:lnTo>
                  <a:lnTo>
                    <a:pt x="1" y="234"/>
                  </a:lnTo>
                  <a:lnTo>
                    <a:pt x="1" y="231"/>
                  </a:lnTo>
                  <a:lnTo>
                    <a:pt x="1" y="227"/>
                  </a:lnTo>
                  <a:lnTo>
                    <a:pt x="1" y="224"/>
                  </a:lnTo>
                  <a:lnTo>
                    <a:pt x="1" y="220"/>
                  </a:lnTo>
                  <a:lnTo>
                    <a:pt x="1" y="217"/>
                  </a:lnTo>
                  <a:lnTo>
                    <a:pt x="0" y="214"/>
                  </a:lnTo>
                  <a:lnTo>
                    <a:pt x="0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200"/>
                  </a:lnTo>
                  <a:lnTo>
                    <a:pt x="0" y="197"/>
                  </a:lnTo>
                  <a:lnTo>
                    <a:pt x="0" y="193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3"/>
                  </a:lnTo>
                  <a:lnTo>
                    <a:pt x="0" y="179"/>
                  </a:lnTo>
                  <a:lnTo>
                    <a:pt x="0" y="176"/>
                  </a:lnTo>
                  <a:lnTo>
                    <a:pt x="0" y="173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2"/>
                  </a:lnTo>
                  <a:lnTo>
                    <a:pt x="1" y="159"/>
                  </a:lnTo>
                  <a:lnTo>
                    <a:pt x="1" y="156"/>
                  </a:lnTo>
                  <a:lnTo>
                    <a:pt x="1" y="152"/>
                  </a:lnTo>
                  <a:lnTo>
                    <a:pt x="1" y="149"/>
                  </a:lnTo>
                  <a:lnTo>
                    <a:pt x="1" y="146"/>
                  </a:lnTo>
                  <a:lnTo>
                    <a:pt x="1" y="142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2"/>
                  </a:lnTo>
                  <a:lnTo>
                    <a:pt x="2" y="129"/>
                  </a:lnTo>
                  <a:lnTo>
                    <a:pt x="2" y="125"/>
                  </a:lnTo>
                  <a:lnTo>
                    <a:pt x="3" y="122"/>
                  </a:lnTo>
                  <a:lnTo>
                    <a:pt x="3" y="118"/>
                  </a:lnTo>
                  <a:lnTo>
                    <a:pt x="3" y="115"/>
                  </a:lnTo>
                  <a:lnTo>
                    <a:pt x="3" y="112"/>
                  </a:lnTo>
                  <a:lnTo>
                    <a:pt x="4" y="108"/>
                  </a:lnTo>
                  <a:lnTo>
                    <a:pt x="4" y="105"/>
                  </a:lnTo>
                  <a:lnTo>
                    <a:pt x="4" y="101"/>
                  </a:lnTo>
                  <a:lnTo>
                    <a:pt x="4" y="98"/>
                  </a:lnTo>
                  <a:lnTo>
                    <a:pt x="5" y="94"/>
                  </a:lnTo>
                  <a:lnTo>
                    <a:pt x="5" y="91"/>
                  </a:lnTo>
                  <a:lnTo>
                    <a:pt x="5" y="88"/>
                  </a:lnTo>
                  <a:lnTo>
                    <a:pt x="6" y="84"/>
                  </a:lnTo>
                  <a:lnTo>
                    <a:pt x="6" y="81"/>
                  </a:lnTo>
                  <a:lnTo>
                    <a:pt x="6" y="78"/>
                  </a:lnTo>
                  <a:lnTo>
                    <a:pt x="7" y="74"/>
                  </a:lnTo>
                  <a:lnTo>
                    <a:pt x="7" y="71"/>
                  </a:lnTo>
                  <a:lnTo>
                    <a:pt x="8" y="68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1" y="37"/>
                  </a:lnTo>
                  <a:lnTo>
                    <a:pt x="12" y="34"/>
                  </a:lnTo>
                  <a:lnTo>
                    <a:pt x="12" y="30"/>
                  </a:lnTo>
                  <a:lnTo>
                    <a:pt x="13" y="27"/>
                  </a:lnTo>
                  <a:lnTo>
                    <a:pt x="14" y="24"/>
                  </a:lnTo>
                  <a:lnTo>
                    <a:pt x="14" y="20"/>
                  </a:lnTo>
                  <a:lnTo>
                    <a:pt x="15" y="17"/>
                  </a:lnTo>
                  <a:lnTo>
                    <a:pt x="15" y="14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7" y="3"/>
                  </a:lnTo>
                  <a:lnTo>
                    <a:pt x="17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5033" y="2049"/>
              <a:ext cx="178" cy="1023"/>
            </a:xfrm>
            <a:custGeom>
              <a:avLst/>
              <a:gdLst>
                <a:gd name="T0" fmla="*/ 8 w 178"/>
                <a:gd name="T1" fmla="*/ 12 h 1023"/>
                <a:gd name="T2" fmla="*/ 17 w 178"/>
                <a:gd name="T3" fmla="*/ 27 h 1023"/>
                <a:gd name="T4" fmla="*/ 26 w 178"/>
                <a:gd name="T5" fmla="*/ 42 h 1023"/>
                <a:gd name="T6" fmla="*/ 34 w 178"/>
                <a:gd name="T7" fmla="*/ 57 h 1023"/>
                <a:gd name="T8" fmla="*/ 43 w 178"/>
                <a:gd name="T9" fmla="*/ 73 h 1023"/>
                <a:gd name="T10" fmla="*/ 51 w 178"/>
                <a:gd name="T11" fmla="*/ 88 h 1023"/>
                <a:gd name="T12" fmla="*/ 59 w 178"/>
                <a:gd name="T13" fmla="*/ 104 h 1023"/>
                <a:gd name="T14" fmla="*/ 67 w 178"/>
                <a:gd name="T15" fmla="*/ 120 h 1023"/>
                <a:gd name="T16" fmla="*/ 74 w 178"/>
                <a:gd name="T17" fmla="*/ 136 h 1023"/>
                <a:gd name="T18" fmla="*/ 81 w 178"/>
                <a:gd name="T19" fmla="*/ 152 h 1023"/>
                <a:gd name="T20" fmla="*/ 88 w 178"/>
                <a:gd name="T21" fmla="*/ 168 h 1023"/>
                <a:gd name="T22" fmla="*/ 95 w 178"/>
                <a:gd name="T23" fmla="*/ 184 h 1023"/>
                <a:gd name="T24" fmla="*/ 102 w 178"/>
                <a:gd name="T25" fmla="*/ 201 h 1023"/>
                <a:gd name="T26" fmla="*/ 108 w 178"/>
                <a:gd name="T27" fmla="*/ 217 h 1023"/>
                <a:gd name="T28" fmla="*/ 114 w 178"/>
                <a:gd name="T29" fmla="*/ 234 h 1023"/>
                <a:gd name="T30" fmla="*/ 119 w 178"/>
                <a:gd name="T31" fmla="*/ 251 h 1023"/>
                <a:gd name="T32" fmla="*/ 125 w 178"/>
                <a:gd name="T33" fmla="*/ 267 h 1023"/>
                <a:gd name="T34" fmla="*/ 130 w 178"/>
                <a:gd name="T35" fmla="*/ 284 h 1023"/>
                <a:gd name="T36" fmla="*/ 135 w 178"/>
                <a:gd name="T37" fmla="*/ 301 h 1023"/>
                <a:gd name="T38" fmla="*/ 140 w 178"/>
                <a:gd name="T39" fmla="*/ 318 h 1023"/>
                <a:gd name="T40" fmla="*/ 144 w 178"/>
                <a:gd name="T41" fmla="*/ 335 h 1023"/>
                <a:gd name="T42" fmla="*/ 148 w 178"/>
                <a:gd name="T43" fmla="*/ 353 h 1023"/>
                <a:gd name="T44" fmla="*/ 152 w 178"/>
                <a:gd name="T45" fmla="*/ 370 h 1023"/>
                <a:gd name="T46" fmla="*/ 156 w 178"/>
                <a:gd name="T47" fmla="*/ 387 h 1023"/>
                <a:gd name="T48" fmla="*/ 159 w 178"/>
                <a:gd name="T49" fmla="*/ 405 h 1023"/>
                <a:gd name="T50" fmla="*/ 162 w 178"/>
                <a:gd name="T51" fmla="*/ 422 h 1023"/>
                <a:gd name="T52" fmla="*/ 165 w 178"/>
                <a:gd name="T53" fmla="*/ 439 h 1023"/>
                <a:gd name="T54" fmla="*/ 167 w 178"/>
                <a:gd name="T55" fmla="*/ 457 h 1023"/>
                <a:gd name="T56" fmla="*/ 170 w 178"/>
                <a:gd name="T57" fmla="*/ 474 h 1023"/>
                <a:gd name="T58" fmla="*/ 172 w 178"/>
                <a:gd name="T59" fmla="*/ 492 h 1023"/>
                <a:gd name="T60" fmla="*/ 173 w 178"/>
                <a:gd name="T61" fmla="*/ 510 h 1023"/>
                <a:gd name="T62" fmla="*/ 175 w 178"/>
                <a:gd name="T63" fmla="*/ 527 h 1023"/>
                <a:gd name="T64" fmla="*/ 176 w 178"/>
                <a:gd name="T65" fmla="*/ 545 h 1023"/>
                <a:gd name="T66" fmla="*/ 177 w 178"/>
                <a:gd name="T67" fmla="*/ 562 h 1023"/>
                <a:gd name="T68" fmla="*/ 177 w 178"/>
                <a:gd name="T69" fmla="*/ 580 h 1023"/>
                <a:gd name="T70" fmla="*/ 178 w 178"/>
                <a:gd name="T71" fmla="*/ 598 h 1023"/>
                <a:gd name="T72" fmla="*/ 178 w 178"/>
                <a:gd name="T73" fmla="*/ 615 h 1023"/>
                <a:gd name="T74" fmla="*/ 177 w 178"/>
                <a:gd name="T75" fmla="*/ 633 h 1023"/>
                <a:gd name="T76" fmla="*/ 177 w 178"/>
                <a:gd name="T77" fmla="*/ 651 h 1023"/>
                <a:gd name="T78" fmla="*/ 176 w 178"/>
                <a:gd name="T79" fmla="*/ 669 h 1023"/>
                <a:gd name="T80" fmla="*/ 175 w 178"/>
                <a:gd name="T81" fmla="*/ 686 h 1023"/>
                <a:gd name="T82" fmla="*/ 174 w 178"/>
                <a:gd name="T83" fmla="*/ 704 h 1023"/>
                <a:gd name="T84" fmla="*/ 172 w 178"/>
                <a:gd name="T85" fmla="*/ 721 h 1023"/>
                <a:gd name="T86" fmla="*/ 171 w 178"/>
                <a:gd name="T87" fmla="*/ 739 h 1023"/>
                <a:gd name="T88" fmla="*/ 168 w 178"/>
                <a:gd name="T89" fmla="*/ 756 h 1023"/>
                <a:gd name="T90" fmla="*/ 166 w 178"/>
                <a:gd name="T91" fmla="*/ 774 h 1023"/>
                <a:gd name="T92" fmla="*/ 163 w 178"/>
                <a:gd name="T93" fmla="*/ 791 h 1023"/>
                <a:gd name="T94" fmla="*/ 160 w 178"/>
                <a:gd name="T95" fmla="*/ 809 h 1023"/>
                <a:gd name="T96" fmla="*/ 157 w 178"/>
                <a:gd name="T97" fmla="*/ 826 h 1023"/>
                <a:gd name="T98" fmla="*/ 154 w 178"/>
                <a:gd name="T99" fmla="*/ 844 h 1023"/>
                <a:gd name="T100" fmla="*/ 150 w 178"/>
                <a:gd name="T101" fmla="*/ 861 h 1023"/>
                <a:gd name="T102" fmla="*/ 146 w 178"/>
                <a:gd name="T103" fmla="*/ 878 h 1023"/>
                <a:gd name="T104" fmla="*/ 141 w 178"/>
                <a:gd name="T105" fmla="*/ 895 h 1023"/>
                <a:gd name="T106" fmla="*/ 137 w 178"/>
                <a:gd name="T107" fmla="*/ 912 h 1023"/>
                <a:gd name="T108" fmla="*/ 132 w 178"/>
                <a:gd name="T109" fmla="*/ 929 h 1023"/>
                <a:gd name="T110" fmla="*/ 127 w 178"/>
                <a:gd name="T111" fmla="*/ 946 h 1023"/>
                <a:gd name="T112" fmla="*/ 122 w 178"/>
                <a:gd name="T113" fmla="*/ 963 h 1023"/>
                <a:gd name="T114" fmla="*/ 116 w 178"/>
                <a:gd name="T115" fmla="*/ 980 h 1023"/>
                <a:gd name="T116" fmla="*/ 110 w 178"/>
                <a:gd name="T117" fmla="*/ 996 h 1023"/>
                <a:gd name="T118" fmla="*/ 104 w 178"/>
                <a:gd name="T119" fmla="*/ 101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8" h="1023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6" y="9"/>
                  </a:lnTo>
                  <a:lnTo>
                    <a:pt x="8" y="12"/>
                  </a:lnTo>
                  <a:lnTo>
                    <a:pt x="9" y="15"/>
                  </a:lnTo>
                  <a:lnTo>
                    <a:pt x="11" y="18"/>
                  </a:lnTo>
                  <a:lnTo>
                    <a:pt x="13" y="21"/>
                  </a:lnTo>
                  <a:lnTo>
                    <a:pt x="15" y="24"/>
                  </a:lnTo>
                  <a:lnTo>
                    <a:pt x="17" y="27"/>
                  </a:lnTo>
                  <a:lnTo>
                    <a:pt x="19" y="30"/>
                  </a:lnTo>
                  <a:lnTo>
                    <a:pt x="20" y="33"/>
                  </a:lnTo>
                  <a:lnTo>
                    <a:pt x="22" y="36"/>
                  </a:lnTo>
                  <a:lnTo>
                    <a:pt x="24" y="39"/>
                  </a:lnTo>
                  <a:lnTo>
                    <a:pt x="26" y="42"/>
                  </a:lnTo>
                  <a:lnTo>
                    <a:pt x="27" y="45"/>
                  </a:lnTo>
                  <a:lnTo>
                    <a:pt x="29" y="48"/>
                  </a:lnTo>
                  <a:lnTo>
                    <a:pt x="31" y="51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6" y="60"/>
                  </a:lnTo>
                  <a:lnTo>
                    <a:pt x="38" y="63"/>
                  </a:lnTo>
                  <a:lnTo>
                    <a:pt x="39" y="66"/>
                  </a:lnTo>
                  <a:lnTo>
                    <a:pt x="41" y="70"/>
                  </a:lnTo>
                  <a:lnTo>
                    <a:pt x="43" y="73"/>
                  </a:lnTo>
                  <a:lnTo>
                    <a:pt x="44" y="76"/>
                  </a:lnTo>
                  <a:lnTo>
                    <a:pt x="46" y="79"/>
                  </a:lnTo>
                  <a:lnTo>
                    <a:pt x="48" y="82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91"/>
                  </a:lnTo>
                  <a:lnTo>
                    <a:pt x="54" y="94"/>
                  </a:lnTo>
                  <a:lnTo>
                    <a:pt x="56" y="98"/>
                  </a:lnTo>
                  <a:lnTo>
                    <a:pt x="57" y="101"/>
                  </a:lnTo>
                  <a:lnTo>
                    <a:pt x="59" y="104"/>
                  </a:lnTo>
                  <a:lnTo>
                    <a:pt x="61" y="107"/>
                  </a:lnTo>
                  <a:lnTo>
                    <a:pt x="62" y="110"/>
                  </a:lnTo>
                  <a:lnTo>
                    <a:pt x="64" y="113"/>
                  </a:lnTo>
                  <a:lnTo>
                    <a:pt x="65" y="117"/>
                  </a:lnTo>
                  <a:lnTo>
                    <a:pt x="67" y="120"/>
                  </a:lnTo>
                  <a:lnTo>
                    <a:pt x="68" y="123"/>
                  </a:lnTo>
                  <a:lnTo>
                    <a:pt x="70" y="126"/>
                  </a:lnTo>
                  <a:lnTo>
                    <a:pt x="71" y="129"/>
                  </a:lnTo>
                  <a:lnTo>
                    <a:pt x="73" y="133"/>
                  </a:lnTo>
                  <a:lnTo>
                    <a:pt x="74" y="136"/>
                  </a:lnTo>
                  <a:lnTo>
                    <a:pt x="76" y="139"/>
                  </a:lnTo>
                  <a:lnTo>
                    <a:pt x="77" y="142"/>
                  </a:lnTo>
                  <a:lnTo>
                    <a:pt x="78" y="145"/>
                  </a:lnTo>
                  <a:lnTo>
                    <a:pt x="80" y="149"/>
                  </a:lnTo>
                  <a:lnTo>
                    <a:pt x="81" y="152"/>
                  </a:lnTo>
                  <a:lnTo>
                    <a:pt x="83" y="155"/>
                  </a:lnTo>
                  <a:lnTo>
                    <a:pt x="84" y="158"/>
                  </a:lnTo>
                  <a:lnTo>
                    <a:pt x="86" y="161"/>
                  </a:lnTo>
                  <a:lnTo>
                    <a:pt x="87" y="165"/>
                  </a:lnTo>
                  <a:lnTo>
                    <a:pt x="88" y="168"/>
                  </a:lnTo>
                  <a:lnTo>
                    <a:pt x="90" y="171"/>
                  </a:lnTo>
                  <a:lnTo>
                    <a:pt x="91" y="175"/>
                  </a:lnTo>
                  <a:lnTo>
                    <a:pt x="92" y="178"/>
                  </a:lnTo>
                  <a:lnTo>
                    <a:pt x="94" y="181"/>
                  </a:lnTo>
                  <a:lnTo>
                    <a:pt x="95" y="184"/>
                  </a:lnTo>
                  <a:lnTo>
                    <a:pt x="96" y="188"/>
                  </a:lnTo>
                  <a:lnTo>
                    <a:pt x="98" y="191"/>
                  </a:lnTo>
                  <a:lnTo>
                    <a:pt x="99" y="194"/>
                  </a:lnTo>
                  <a:lnTo>
                    <a:pt x="100" y="197"/>
                  </a:lnTo>
                  <a:lnTo>
                    <a:pt x="102" y="201"/>
                  </a:lnTo>
                  <a:lnTo>
                    <a:pt x="103" y="204"/>
                  </a:lnTo>
                  <a:lnTo>
                    <a:pt x="104" y="207"/>
                  </a:lnTo>
                  <a:lnTo>
                    <a:pt x="105" y="211"/>
                  </a:lnTo>
                  <a:lnTo>
                    <a:pt x="107" y="214"/>
                  </a:lnTo>
                  <a:lnTo>
                    <a:pt x="108" y="217"/>
                  </a:lnTo>
                  <a:lnTo>
                    <a:pt x="109" y="221"/>
                  </a:lnTo>
                  <a:lnTo>
                    <a:pt x="110" y="224"/>
                  </a:lnTo>
                  <a:lnTo>
                    <a:pt x="111" y="227"/>
                  </a:lnTo>
                  <a:lnTo>
                    <a:pt x="113" y="230"/>
                  </a:lnTo>
                  <a:lnTo>
                    <a:pt x="114" y="234"/>
                  </a:lnTo>
                  <a:lnTo>
                    <a:pt x="115" y="237"/>
                  </a:lnTo>
                  <a:lnTo>
                    <a:pt x="116" y="241"/>
                  </a:lnTo>
                  <a:lnTo>
                    <a:pt x="117" y="244"/>
                  </a:lnTo>
                  <a:lnTo>
                    <a:pt x="118" y="247"/>
                  </a:lnTo>
                  <a:lnTo>
                    <a:pt x="119" y="251"/>
                  </a:lnTo>
                  <a:lnTo>
                    <a:pt x="121" y="254"/>
                  </a:lnTo>
                  <a:lnTo>
                    <a:pt x="122" y="257"/>
                  </a:lnTo>
                  <a:lnTo>
                    <a:pt x="123" y="261"/>
                  </a:lnTo>
                  <a:lnTo>
                    <a:pt x="124" y="264"/>
                  </a:lnTo>
                  <a:lnTo>
                    <a:pt x="125" y="267"/>
                  </a:lnTo>
                  <a:lnTo>
                    <a:pt x="126" y="271"/>
                  </a:lnTo>
                  <a:lnTo>
                    <a:pt x="127" y="274"/>
                  </a:lnTo>
                  <a:lnTo>
                    <a:pt x="128" y="277"/>
                  </a:lnTo>
                  <a:lnTo>
                    <a:pt x="129" y="281"/>
                  </a:lnTo>
                  <a:lnTo>
                    <a:pt x="130" y="284"/>
                  </a:lnTo>
                  <a:lnTo>
                    <a:pt x="131" y="288"/>
                  </a:lnTo>
                  <a:lnTo>
                    <a:pt x="132" y="291"/>
                  </a:lnTo>
                  <a:lnTo>
                    <a:pt x="133" y="295"/>
                  </a:lnTo>
                  <a:lnTo>
                    <a:pt x="134" y="298"/>
                  </a:lnTo>
                  <a:lnTo>
                    <a:pt x="135" y="301"/>
                  </a:lnTo>
                  <a:lnTo>
                    <a:pt x="136" y="305"/>
                  </a:lnTo>
                  <a:lnTo>
                    <a:pt x="137" y="308"/>
                  </a:lnTo>
                  <a:lnTo>
                    <a:pt x="138" y="312"/>
                  </a:lnTo>
                  <a:lnTo>
                    <a:pt x="139" y="315"/>
                  </a:lnTo>
                  <a:lnTo>
                    <a:pt x="140" y="318"/>
                  </a:lnTo>
                  <a:lnTo>
                    <a:pt x="141" y="322"/>
                  </a:lnTo>
                  <a:lnTo>
                    <a:pt x="141" y="325"/>
                  </a:lnTo>
                  <a:lnTo>
                    <a:pt x="143" y="329"/>
                  </a:lnTo>
                  <a:lnTo>
                    <a:pt x="143" y="332"/>
                  </a:lnTo>
                  <a:lnTo>
                    <a:pt x="144" y="335"/>
                  </a:lnTo>
                  <a:lnTo>
                    <a:pt x="145" y="339"/>
                  </a:lnTo>
                  <a:lnTo>
                    <a:pt x="146" y="342"/>
                  </a:lnTo>
                  <a:lnTo>
                    <a:pt x="147" y="346"/>
                  </a:lnTo>
                  <a:lnTo>
                    <a:pt x="147" y="349"/>
                  </a:lnTo>
                  <a:lnTo>
                    <a:pt x="148" y="353"/>
                  </a:lnTo>
                  <a:lnTo>
                    <a:pt x="149" y="356"/>
                  </a:lnTo>
                  <a:lnTo>
                    <a:pt x="150" y="359"/>
                  </a:lnTo>
                  <a:lnTo>
                    <a:pt x="150" y="363"/>
                  </a:lnTo>
                  <a:lnTo>
                    <a:pt x="151" y="366"/>
                  </a:lnTo>
                  <a:lnTo>
                    <a:pt x="152" y="370"/>
                  </a:lnTo>
                  <a:lnTo>
                    <a:pt x="153" y="373"/>
                  </a:lnTo>
                  <a:lnTo>
                    <a:pt x="154" y="377"/>
                  </a:lnTo>
                  <a:lnTo>
                    <a:pt x="154" y="380"/>
                  </a:lnTo>
                  <a:lnTo>
                    <a:pt x="155" y="384"/>
                  </a:lnTo>
                  <a:lnTo>
                    <a:pt x="156" y="387"/>
                  </a:lnTo>
                  <a:lnTo>
                    <a:pt x="156" y="390"/>
                  </a:lnTo>
                  <a:lnTo>
                    <a:pt x="157" y="394"/>
                  </a:lnTo>
                  <a:lnTo>
                    <a:pt x="158" y="398"/>
                  </a:lnTo>
                  <a:lnTo>
                    <a:pt x="158" y="401"/>
                  </a:lnTo>
                  <a:lnTo>
                    <a:pt x="159" y="405"/>
                  </a:lnTo>
                  <a:lnTo>
                    <a:pt x="160" y="408"/>
                  </a:lnTo>
                  <a:lnTo>
                    <a:pt x="160" y="411"/>
                  </a:lnTo>
                  <a:lnTo>
                    <a:pt x="161" y="415"/>
                  </a:lnTo>
                  <a:lnTo>
                    <a:pt x="161" y="418"/>
                  </a:lnTo>
                  <a:lnTo>
                    <a:pt x="162" y="422"/>
                  </a:lnTo>
                  <a:lnTo>
                    <a:pt x="163" y="425"/>
                  </a:lnTo>
                  <a:lnTo>
                    <a:pt x="163" y="429"/>
                  </a:lnTo>
                  <a:lnTo>
                    <a:pt x="164" y="432"/>
                  </a:lnTo>
                  <a:lnTo>
                    <a:pt x="164" y="436"/>
                  </a:lnTo>
                  <a:lnTo>
                    <a:pt x="165" y="439"/>
                  </a:lnTo>
                  <a:lnTo>
                    <a:pt x="165" y="443"/>
                  </a:lnTo>
                  <a:lnTo>
                    <a:pt x="166" y="446"/>
                  </a:lnTo>
                  <a:lnTo>
                    <a:pt x="166" y="450"/>
                  </a:lnTo>
                  <a:lnTo>
                    <a:pt x="167" y="453"/>
                  </a:lnTo>
                  <a:lnTo>
                    <a:pt x="167" y="457"/>
                  </a:lnTo>
                  <a:lnTo>
                    <a:pt x="168" y="460"/>
                  </a:lnTo>
                  <a:lnTo>
                    <a:pt x="168" y="464"/>
                  </a:lnTo>
                  <a:lnTo>
                    <a:pt x="169" y="467"/>
                  </a:lnTo>
                  <a:lnTo>
                    <a:pt x="169" y="471"/>
                  </a:lnTo>
                  <a:lnTo>
                    <a:pt x="170" y="474"/>
                  </a:lnTo>
                  <a:lnTo>
                    <a:pt x="170" y="478"/>
                  </a:lnTo>
                  <a:lnTo>
                    <a:pt x="171" y="482"/>
                  </a:lnTo>
                  <a:lnTo>
                    <a:pt x="171" y="485"/>
                  </a:lnTo>
                  <a:lnTo>
                    <a:pt x="171" y="488"/>
                  </a:lnTo>
                  <a:lnTo>
                    <a:pt x="172" y="492"/>
                  </a:lnTo>
                  <a:lnTo>
                    <a:pt x="172" y="496"/>
                  </a:lnTo>
                  <a:lnTo>
                    <a:pt x="172" y="499"/>
                  </a:lnTo>
                  <a:lnTo>
                    <a:pt x="173" y="502"/>
                  </a:lnTo>
                  <a:lnTo>
                    <a:pt x="173" y="506"/>
                  </a:lnTo>
                  <a:lnTo>
                    <a:pt x="173" y="510"/>
                  </a:lnTo>
                  <a:lnTo>
                    <a:pt x="174" y="513"/>
                  </a:lnTo>
                  <a:lnTo>
                    <a:pt x="174" y="516"/>
                  </a:lnTo>
                  <a:lnTo>
                    <a:pt x="174" y="520"/>
                  </a:lnTo>
                  <a:lnTo>
                    <a:pt x="174" y="524"/>
                  </a:lnTo>
                  <a:lnTo>
                    <a:pt x="175" y="527"/>
                  </a:lnTo>
                  <a:lnTo>
                    <a:pt x="175" y="531"/>
                  </a:lnTo>
                  <a:lnTo>
                    <a:pt x="175" y="534"/>
                  </a:lnTo>
                  <a:lnTo>
                    <a:pt x="175" y="538"/>
                  </a:lnTo>
                  <a:lnTo>
                    <a:pt x="176" y="541"/>
                  </a:lnTo>
                  <a:lnTo>
                    <a:pt x="176" y="545"/>
                  </a:lnTo>
                  <a:lnTo>
                    <a:pt x="176" y="548"/>
                  </a:lnTo>
                  <a:lnTo>
                    <a:pt x="176" y="552"/>
                  </a:lnTo>
                  <a:lnTo>
                    <a:pt x="176" y="555"/>
                  </a:lnTo>
                  <a:lnTo>
                    <a:pt x="177" y="559"/>
                  </a:lnTo>
                  <a:lnTo>
                    <a:pt x="177" y="562"/>
                  </a:lnTo>
                  <a:lnTo>
                    <a:pt x="177" y="566"/>
                  </a:lnTo>
                  <a:lnTo>
                    <a:pt x="177" y="570"/>
                  </a:lnTo>
                  <a:lnTo>
                    <a:pt x="177" y="573"/>
                  </a:lnTo>
                  <a:lnTo>
                    <a:pt x="177" y="577"/>
                  </a:lnTo>
                  <a:lnTo>
                    <a:pt x="177" y="580"/>
                  </a:lnTo>
                  <a:lnTo>
                    <a:pt x="177" y="584"/>
                  </a:lnTo>
                  <a:lnTo>
                    <a:pt x="177" y="587"/>
                  </a:lnTo>
                  <a:lnTo>
                    <a:pt x="178" y="591"/>
                  </a:lnTo>
                  <a:lnTo>
                    <a:pt x="178" y="594"/>
                  </a:lnTo>
                  <a:lnTo>
                    <a:pt x="178" y="598"/>
                  </a:lnTo>
                  <a:lnTo>
                    <a:pt x="178" y="601"/>
                  </a:lnTo>
                  <a:lnTo>
                    <a:pt x="178" y="605"/>
                  </a:lnTo>
                  <a:lnTo>
                    <a:pt x="178" y="608"/>
                  </a:lnTo>
                  <a:lnTo>
                    <a:pt x="178" y="612"/>
                  </a:lnTo>
                  <a:lnTo>
                    <a:pt x="178" y="615"/>
                  </a:lnTo>
                  <a:lnTo>
                    <a:pt x="178" y="619"/>
                  </a:lnTo>
                  <a:lnTo>
                    <a:pt x="178" y="623"/>
                  </a:lnTo>
                  <a:lnTo>
                    <a:pt x="178" y="626"/>
                  </a:lnTo>
                  <a:lnTo>
                    <a:pt x="178" y="630"/>
                  </a:lnTo>
                  <a:lnTo>
                    <a:pt x="177" y="633"/>
                  </a:lnTo>
                  <a:lnTo>
                    <a:pt x="177" y="637"/>
                  </a:lnTo>
                  <a:lnTo>
                    <a:pt x="177" y="640"/>
                  </a:lnTo>
                  <a:lnTo>
                    <a:pt x="177" y="644"/>
                  </a:lnTo>
                  <a:lnTo>
                    <a:pt x="177" y="647"/>
                  </a:lnTo>
                  <a:lnTo>
                    <a:pt x="177" y="651"/>
                  </a:lnTo>
                  <a:lnTo>
                    <a:pt x="177" y="654"/>
                  </a:lnTo>
                  <a:lnTo>
                    <a:pt x="177" y="658"/>
                  </a:lnTo>
                  <a:lnTo>
                    <a:pt x="177" y="661"/>
                  </a:lnTo>
                  <a:lnTo>
                    <a:pt x="176" y="665"/>
                  </a:lnTo>
                  <a:lnTo>
                    <a:pt x="176" y="669"/>
                  </a:lnTo>
                  <a:lnTo>
                    <a:pt x="176" y="672"/>
                  </a:lnTo>
                  <a:lnTo>
                    <a:pt x="176" y="676"/>
                  </a:lnTo>
                  <a:lnTo>
                    <a:pt x="176" y="679"/>
                  </a:lnTo>
                  <a:lnTo>
                    <a:pt x="175" y="683"/>
                  </a:lnTo>
                  <a:lnTo>
                    <a:pt x="175" y="686"/>
                  </a:lnTo>
                  <a:lnTo>
                    <a:pt x="175" y="690"/>
                  </a:lnTo>
                  <a:lnTo>
                    <a:pt x="175" y="693"/>
                  </a:lnTo>
                  <a:lnTo>
                    <a:pt x="174" y="697"/>
                  </a:lnTo>
                  <a:lnTo>
                    <a:pt x="174" y="700"/>
                  </a:lnTo>
                  <a:lnTo>
                    <a:pt x="174" y="704"/>
                  </a:lnTo>
                  <a:lnTo>
                    <a:pt x="174" y="707"/>
                  </a:lnTo>
                  <a:lnTo>
                    <a:pt x="173" y="711"/>
                  </a:lnTo>
                  <a:lnTo>
                    <a:pt x="173" y="714"/>
                  </a:lnTo>
                  <a:lnTo>
                    <a:pt x="173" y="718"/>
                  </a:lnTo>
                  <a:lnTo>
                    <a:pt x="172" y="721"/>
                  </a:lnTo>
                  <a:lnTo>
                    <a:pt x="172" y="725"/>
                  </a:lnTo>
                  <a:lnTo>
                    <a:pt x="172" y="728"/>
                  </a:lnTo>
                  <a:lnTo>
                    <a:pt x="171" y="732"/>
                  </a:lnTo>
                  <a:lnTo>
                    <a:pt x="171" y="735"/>
                  </a:lnTo>
                  <a:lnTo>
                    <a:pt x="171" y="739"/>
                  </a:lnTo>
                  <a:lnTo>
                    <a:pt x="170" y="742"/>
                  </a:lnTo>
                  <a:lnTo>
                    <a:pt x="170" y="746"/>
                  </a:lnTo>
                  <a:lnTo>
                    <a:pt x="169" y="749"/>
                  </a:lnTo>
                  <a:lnTo>
                    <a:pt x="169" y="753"/>
                  </a:lnTo>
                  <a:lnTo>
                    <a:pt x="168" y="756"/>
                  </a:lnTo>
                  <a:lnTo>
                    <a:pt x="168" y="760"/>
                  </a:lnTo>
                  <a:lnTo>
                    <a:pt x="167" y="763"/>
                  </a:lnTo>
                  <a:lnTo>
                    <a:pt x="167" y="767"/>
                  </a:lnTo>
                  <a:lnTo>
                    <a:pt x="166" y="771"/>
                  </a:lnTo>
                  <a:lnTo>
                    <a:pt x="166" y="774"/>
                  </a:lnTo>
                  <a:lnTo>
                    <a:pt x="165" y="777"/>
                  </a:lnTo>
                  <a:lnTo>
                    <a:pt x="165" y="781"/>
                  </a:lnTo>
                  <a:lnTo>
                    <a:pt x="164" y="785"/>
                  </a:lnTo>
                  <a:lnTo>
                    <a:pt x="164" y="788"/>
                  </a:lnTo>
                  <a:lnTo>
                    <a:pt x="163" y="791"/>
                  </a:lnTo>
                  <a:lnTo>
                    <a:pt x="163" y="795"/>
                  </a:lnTo>
                  <a:lnTo>
                    <a:pt x="162" y="798"/>
                  </a:lnTo>
                  <a:lnTo>
                    <a:pt x="161" y="802"/>
                  </a:lnTo>
                  <a:lnTo>
                    <a:pt x="161" y="805"/>
                  </a:lnTo>
                  <a:lnTo>
                    <a:pt x="160" y="809"/>
                  </a:lnTo>
                  <a:lnTo>
                    <a:pt x="160" y="812"/>
                  </a:lnTo>
                  <a:lnTo>
                    <a:pt x="159" y="816"/>
                  </a:lnTo>
                  <a:lnTo>
                    <a:pt x="158" y="819"/>
                  </a:lnTo>
                  <a:lnTo>
                    <a:pt x="158" y="823"/>
                  </a:lnTo>
                  <a:lnTo>
                    <a:pt x="157" y="826"/>
                  </a:lnTo>
                  <a:lnTo>
                    <a:pt x="156" y="830"/>
                  </a:lnTo>
                  <a:lnTo>
                    <a:pt x="156" y="833"/>
                  </a:lnTo>
                  <a:lnTo>
                    <a:pt x="155" y="837"/>
                  </a:lnTo>
                  <a:lnTo>
                    <a:pt x="154" y="840"/>
                  </a:lnTo>
                  <a:lnTo>
                    <a:pt x="154" y="844"/>
                  </a:lnTo>
                  <a:lnTo>
                    <a:pt x="153" y="847"/>
                  </a:lnTo>
                  <a:lnTo>
                    <a:pt x="152" y="851"/>
                  </a:lnTo>
                  <a:lnTo>
                    <a:pt x="151" y="854"/>
                  </a:lnTo>
                  <a:lnTo>
                    <a:pt x="150" y="857"/>
                  </a:lnTo>
                  <a:lnTo>
                    <a:pt x="150" y="861"/>
                  </a:lnTo>
                  <a:lnTo>
                    <a:pt x="149" y="864"/>
                  </a:lnTo>
                  <a:lnTo>
                    <a:pt x="148" y="868"/>
                  </a:lnTo>
                  <a:lnTo>
                    <a:pt x="147" y="871"/>
                  </a:lnTo>
                  <a:lnTo>
                    <a:pt x="147" y="875"/>
                  </a:lnTo>
                  <a:lnTo>
                    <a:pt x="146" y="878"/>
                  </a:lnTo>
                  <a:lnTo>
                    <a:pt x="145" y="882"/>
                  </a:lnTo>
                  <a:lnTo>
                    <a:pt x="144" y="885"/>
                  </a:lnTo>
                  <a:lnTo>
                    <a:pt x="143" y="888"/>
                  </a:lnTo>
                  <a:lnTo>
                    <a:pt x="143" y="892"/>
                  </a:lnTo>
                  <a:lnTo>
                    <a:pt x="141" y="895"/>
                  </a:lnTo>
                  <a:lnTo>
                    <a:pt x="141" y="899"/>
                  </a:lnTo>
                  <a:lnTo>
                    <a:pt x="140" y="902"/>
                  </a:lnTo>
                  <a:lnTo>
                    <a:pt x="139" y="906"/>
                  </a:lnTo>
                  <a:lnTo>
                    <a:pt x="138" y="909"/>
                  </a:lnTo>
                  <a:lnTo>
                    <a:pt x="137" y="912"/>
                  </a:lnTo>
                  <a:lnTo>
                    <a:pt x="136" y="916"/>
                  </a:lnTo>
                  <a:lnTo>
                    <a:pt x="135" y="919"/>
                  </a:lnTo>
                  <a:lnTo>
                    <a:pt x="134" y="923"/>
                  </a:lnTo>
                  <a:lnTo>
                    <a:pt x="133" y="926"/>
                  </a:lnTo>
                  <a:lnTo>
                    <a:pt x="132" y="929"/>
                  </a:lnTo>
                  <a:lnTo>
                    <a:pt x="131" y="933"/>
                  </a:lnTo>
                  <a:lnTo>
                    <a:pt x="130" y="936"/>
                  </a:lnTo>
                  <a:lnTo>
                    <a:pt x="129" y="939"/>
                  </a:lnTo>
                  <a:lnTo>
                    <a:pt x="128" y="943"/>
                  </a:lnTo>
                  <a:lnTo>
                    <a:pt x="127" y="946"/>
                  </a:lnTo>
                  <a:lnTo>
                    <a:pt x="126" y="950"/>
                  </a:lnTo>
                  <a:lnTo>
                    <a:pt x="125" y="953"/>
                  </a:lnTo>
                  <a:lnTo>
                    <a:pt x="124" y="956"/>
                  </a:lnTo>
                  <a:lnTo>
                    <a:pt x="123" y="960"/>
                  </a:lnTo>
                  <a:lnTo>
                    <a:pt x="122" y="963"/>
                  </a:lnTo>
                  <a:lnTo>
                    <a:pt x="121" y="966"/>
                  </a:lnTo>
                  <a:lnTo>
                    <a:pt x="119" y="970"/>
                  </a:lnTo>
                  <a:lnTo>
                    <a:pt x="118" y="973"/>
                  </a:lnTo>
                  <a:lnTo>
                    <a:pt x="117" y="976"/>
                  </a:lnTo>
                  <a:lnTo>
                    <a:pt x="116" y="980"/>
                  </a:lnTo>
                  <a:lnTo>
                    <a:pt x="115" y="983"/>
                  </a:lnTo>
                  <a:lnTo>
                    <a:pt x="114" y="986"/>
                  </a:lnTo>
                  <a:lnTo>
                    <a:pt x="113" y="990"/>
                  </a:lnTo>
                  <a:lnTo>
                    <a:pt x="111" y="993"/>
                  </a:lnTo>
                  <a:lnTo>
                    <a:pt x="110" y="996"/>
                  </a:lnTo>
                  <a:lnTo>
                    <a:pt x="109" y="1000"/>
                  </a:lnTo>
                  <a:lnTo>
                    <a:pt x="108" y="1003"/>
                  </a:lnTo>
                  <a:lnTo>
                    <a:pt x="107" y="1006"/>
                  </a:lnTo>
                  <a:lnTo>
                    <a:pt x="105" y="1010"/>
                  </a:lnTo>
                  <a:lnTo>
                    <a:pt x="104" y="1013"/>
                  </a:lnTo>
                  <a:lnTo>
                    <a:pt x="103" y="1016"/>
                  </a:lnTo>
                  <a:lnTo>
                    <a:pt x="102" y="1020"/>
                  </a:lnTo>
                  <a:lnTo>
                    <a:pt x="100" y="1023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3"/>
            <p:cNvSpPr>
              <a:spLocks/>
            </p:cNvSpPr>
            <p:nvPr/>
          </p:nvSpPr>
          <p:spPr bwMode="auto">
            <a:xfrm>
              <a:off x="2988" y="2246"/>
              <a:ext cx="178" cy="1024"/>
            </a:xfrm>
            <a:custGeom>
              <a:avLst/>
              <a:gdLst>
                <a:gd name="T0" fmla="*/ 170 w 178"/>
                <a:gd name="T1" fmla="*/ 1012 h 1024"/>
                <a:gd name="T2" fmla="*/ 161 w 178"/>
                <a:gd name="T3" fmla="*/ 997 h 1024"/>
                <a:gd name="T4" fmla="*/ 152 w 178"/>
                <a:gd name="T5" fmla="*/ 982 h 1024"/>
                <a:gd name="T6" fmla="*/ 144 w 178"/>
                <a:gd name="T7" fmla="*/ 966 h 1024"/>
                <a:gd name="T8" fmla="*/ 135 w 178"/>
                <a:gd name="T9" fmla="*/ 951 h 1024"/>
                <a:gd name="T10" fmla="*/ 127 w 178"/>
                <a:gd name="T11" fmla="*/ 935 h 1024"/>
                <a:gd name="T12" fmla="*/ 119 w 178"/>
                <a:gd name="T13" fmla="*/ 919 h 1024"/>
                <a:gd name="T14" fmla="*/ 111 w 178"/>
                <a:gd name="T15" fmla="*/ 904 h 1024"/>
                <a:gd name="T16" fmla="*/ 104 w 178"/>
                <a:gd name="T17" fmla="*/ 888 h 1024"/>
                <a:gd name="T18" fmla="*/ 96 w 178"/>
                <a:gd name="T19" fmla="*/ 872 h 1024"/>
                <a:gd name="T20" fmla="*/ 89 w 178"/>
                <a:gd name="T21" fmla="*/ 855 h 1024"/>
                <a:gd name="T22" fmla="*/ 83 w 178"/>
                <a:gd name="T23" fmla="*/ 839 h 1024"/>
                <a:gd name="T24" fmla="*/ 76 w 178"/>
                <a:gd name="T25" fmla="*/ 823 h 1024"/>
                <a:gd name="T26" fmla="*/ 70 w 178"/>
                <a:gd name="T27" fmla="*/ 806 h 1024"/>
                <a:gd name="T28" fmla="*/ 64 w 178"/>
                <a:gd name="T29" fmla="*/ 789 h 1024"/>
                <a:gd name="T30" fmla="*/ 58 w 178"/>
                <a:gd name="T31" fmla="*/ 773 h 1024"/>
                <a:gd name="T32" fmla="*/ 53 w 178"/>
                <a:gd name="T33" fmla="*/ 756 h 1024"/>
                <a:gd name="T34" fmla="*/ 48 w 178"/>
                <a:gd name="T35" fmla="*/ 739 h 1024"/>
                <a:gd name="T36" fmla="*/ 43 w 178"/>
                <a:gd name="T37" fmla="*/ 722 h 1024"/>
                <a:gd name="T38" fmla="*/ 38 w 178"/>
                <a:gd name="T39" fmla="*/ 705 h 1024"/>
                <a:gd name="T40" fmla="*/ 34 w 178"/>
                <a:gd name="T41" fmla="*/ 688 h 1024"/>
                <a:gd name="T42" fmla="*/ 30 w 178"/>
                <a:gd name="T43" fmla="*/ 671 h 1024"/>
                <a:gd name="T44" fmla="*/ 26 w 178"/>
                <a:gd name="T45" fmla="*/ 654 h 1024"/>
                <a:gd name="T46" fmla="*/ 22 w 178"/>
                <a:gd name="T47" fmla="*/ 636 h 1024"/>
                <a:gd name="T48" fmla="*/ 19 w 178"/>
                <a:gd name="T49" fmla="*/ 619 h 1024"/>
                <a:gd name="T50" fmla="*/ 16 w 178"/>
                <a:gd name="T51" fmla="*/ 601 h 1024"/>
                <a:gd name="T52" fmla="*/ 13 w 178"/>
                <a:gd name="T53" fmla="*/ 584 h 1024"/>
                <a:gd name="T54" fmla="*/ 11 w 178"/>
                <a:gd name="T55" fmla="*/ 566 h 1024"/>
                <a:gd name="T56" fmla="*/ 8 w 178"/>
                <a:gd name="T57" fmla="*/ 549 h 1024"/>
                <a:gd name="T58" fmla="*/ 6 w 178"/>
                <a:gd name="T59" fmla="*/ 531 h 1024"/>
                <a:gd name="T60" fmla="*/ 5 w 178"/>
                <a:gd name="T61" fmla="*/ 514 h 1024"/>
                <a:gd name="T62" fmla="*/ 3 w 178"/>
                <a:gd name="T63" fmla="*/ 496 h 1024"/>
                <a:gd name="T64" fmla="*/ 2 w 178"/>
                <a:gd name="T65" fmla="*/ 479 h 1024"/>
                <a:gd name="T66" fmla="*/ 1 w 178"/>
                <a:gd name="T67" fmla="*/ 461 h 1024"/>
                <a:gd name="T68" fmla="*/ 0 w 178"/>
                <a:gd name="T69" fmla="*/ 443 h 1024"/>
                <a:gd name="T70" fmla="*/ 0 w 178"/>
                <a:gd name="T71" fmla="*/ 426 h 1024"/>
                <a:gd name="T72" fmla="*/ 0 w 178"/>
                <a:gd name="T73" fmla="*/ 408 h 1024"/>
                <a:gd name="T74" fmla="*/ 0 w 178"/>
                <a:gd name="T75" fmla="*/ 390 h 1024"/>
                <a:gd name="T76" fmla="*/ 1 w 178"/>
                <a:gd name="T77" fmla="*/ 373 h 1024"/>
                <a:gd name="T78" fmla="*/ 2 w 178"/>
                <a:gd name="T79" fmla="*/ 355 h 1024"/>
                <a:gd name="T80" fmla="*/ 3 w 178"/>
                <a:gd name="T81" fmla="*/ 337 h 1024"/>
                <a:gd name="T82" fmla="*/ 4 w 178"/>
                <a:gd name="T83" fmla="*/ 319 h 1024"/>
                <a:gd name="T84" fmla="*/ 6 w 178"/>
                <a:gd name="T85" fmla="*/ 302 h 1024"/>
                <a:gd name="T86" fmla="*/ 8 w 178"/>
                <a:gd name="T87" fmla="*/ 285 h 1024"/>
                <a:gd name="T88" fmla="*/ 9 w 178"/>
                <a:gd name="T89" fmla="*/ 267 h 1024"/>
                <a:gd name="T90" fmla="*/ 12 w 178"/>
                <a:gd name="T91" fmla="*/ 249 h 1024"/>
                <a:gd name="T92" fmla="*/ 15 w 178"/>
                <a:gd name="T93" fmla="*/ 232 h 1024"/>
                <a:gd name="T94" fmla="*/ 18 w 178"/>
                <a:gd name="T95" fmla="*/ 214 h 1024"/>
                <a:gd name="T96" fmla="*/ 21 w 178"/>
                <a:gd name="T97" fmla="*/ 197 h 1024"/>
                <a:gd name="T98" fmla="*/ 24 w 178"/>
                <a:gd name="T99" fmla="*/ 180 h 1024"/>
                <a:gd name="T100" fmla="*/ 28 w 178"/>
                <a:gd name="T101" fmla="*/ 162 h 1024"/>
                <a:gd name="T102" fmla="*/ 32 w 178"/>
                <a:gd name="T103" fmla="*/ 145 h 1024"/>
                <a:gd name="T104" fmla="*/ 36 w 178"/>
                <a:gd name="T105" fmla="*/ 128 h 1024"/>
                <a:gd name="T106" fmla="*/ 41 w 178"/>
                <a:gd name="T107" fmla="*/ 111 h 1024"/>
                <a:gd name="T108" fmla="*/ 46 w 178"/>
                <a:gd name="T109" fmla="*/ 94 h 1024"/>
                <a:gd name="T110" fmla="*/ 51 w 178"/>
                <a:gd name="T111" fmla="*/ 77 h 1024"/>
                <a:gd name="T112" fmla="*/ 56 w 178"/>
                <a:gd name="T113" fmla="*/ 60 h 1024"/>
                <a:gd name="T114" fmla="*/ 62 w 178"/>
                <a:gd name="T115" fmla="*/ 44 h 1024"/>
                <a:gd name="T116" fmla="*/ 68 w 178"/>
                <a:gd name="T117" fmla="*/ 27 h 1024"/>
                <a:gd name="T118" fmla="*/ 74 w 178"/>
                <a:gd name="T119" fmla="*/ 1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8" h="1024">
                  <a:moveTo>
                    <a:pt x="178" y="1024"/>
                  </a:moveTo>
                  <a:lnTo>
                    <a:pt x="176" y="1021"/>
                  </a:lnTo>
                  <a:lnTo>
                    <a:pt x="174" y="1018"/>
                  </a:lnTo>
                  <a:lnTo>
                    <a:pt x="172" y="1015"/>
                  </a:lnTo>
                  <a:lnTo>
                    <a:pt x="170" y="1012"/>
                  </a:lnTo>
                  <a:lnTo>
                    <a:pt x="168" y="1009"/>
                  </a:lnTo>
                  <a:lnTo>
                    <a:pt x="167" y="1006"/>
                  </a:lnTo>
                  <a:lnTo>
                    <a:pt x="165" y="1003"/>
                  </a:lnTo>
                  <a:lnTo>
                    <a:pt x="163" y="1000"/>
                  </a:lnTo>
                  <a:lnTo>
                    <a:pt x="161" y="997"/>
                  </a:lnTo>
                  <a:lnTo>
                    <a:pt x="159" y="994"/>
                  </a:lnTo>
                  <a:lnTo>
                    <a:pt x="158" y="991"/>
                  </a:lnTo>
                  <a:lnTo>
                    <a:pt x="156" y="988"/>
                  </a:lnTo>
                  <a:lnTo>
                    <a:pt x="154" y="985"/>
                  </a:lnTo>
                  <a:lnTo>
                    <a:pt x="152" y="982"/>
                  </a:lnTo>
                  <a:lnTo>
                    <a:pt x="150" y="979"/>
                  </a:lnTo>
                  <a:lnTo>
                    <a:pt x="149" y="975"/>
                  </a:lnTo>
                  <a:lnTo>
                    <a:pt x="147" y="972"/>
                  </a:lnTo>
                  <a:lnTo>
                    <a:pt x="145" y="969"/>
                  </a:lnTo>
                  <a:lnTo>
                    <a:pt x="144" y="966"/>
                  </a:lnTo>
                  <a:lnTo>
                    <a:pt x="142" y="963"/>
                  </a:lnTo>
                  <a:lnTo>
                    <a:pt x="140" y="960"/>
                  </a:lnTo>
                  <a:lnTo>
                    <a:pt x="138" y="957"/>
                  </a:lnTo>
                  <a:lnTo>
                    <a:pt x="137" y="954"/>
                  </a:lnTo>
                  <a:lnTo>
                    <a:pt x="135" y="951"/>
                  </a:lnTo>
                  <a:lnTo>
                    <a:pt x="133" y="948"/>
                  </a:lnTo>
                  <a:lnTo>
                    <a:pt x="132" y="944"/>
                  </a:lnTo>
                  <a:lnTo>
                    <a:pt x="130" y="941"/>
                  </a:lnTo>
                  <a:lnTo>
                    <a:pt x="128" y="938"/>
                  </a:lnTo>
                  <a:lnTo>
                    <a:pt x="127" y="935"/>
                  </a:lnTo>
                  <a:lnTo>
                    <a:pt x="125" y="932"/>
                  </a:lnTo>
                  <a:lnTo>
                    <a:pt x="124" y="929"/>
                  </a:lnTo>
                  <a:lnTo>
                    <a:pt x="122" y="926"/>
                  </a:lnTo>
                  <a:lnTo>
                    <a:pt x="121" y="922"/>
                  </a:lnTo>
                  <a:lnTo>
                    <a:pt x="119" y="919"/>
                  </a:lnTo>
                  <a:lnTo>
                    <a:pt x="117" y="916"/>
                  </a:lnTo>
                  <a:lnTo>
                    <a:pt x="116" y="913"/>
                  </a:lnTo>
                  <a:lnTo>
                    <a:pt x="114" y="910"/>
                  </a:lnTo>
                  <a:lnTo>
                    <a:pt x="113" y="907"/>
                  </a:lnTo>
                  <a:lnTo>
                    <a:pt x="111" y="904"/>
                  </a:lnTo>
                  <a:lnTo>
                    <a:pt x="110" y="900"/>
                  </a:lnTo>
                  <a:lnTo>
                    <a:pt x="108" y="897"/>
                  </a:lnTo>
                  <a:lnTo>
                    <a:pt x="107" y="894"/>
                  </a:lnTo>
                  <a:lnTo>
                    <a:pt x="105" y="891"/>
                  </a:lnTo>
                  <a:lnTo>
                    <a:pt x="104" y="888"/>
                  </a:lnTo>
                  <a:lnTo>
                    <a:pt x="102" y="884"/>
                  </a:lnTo>
                  <a:lnTo>
                    <a:pt x="101" y="881"/>
                  </a:lnTo>
                  <a:lnTo>
                    <a:pt x="99" y="878"/>
                  </a:lnTo>
                  <a:lnTo>
                    <a:pt x="98" y="875"/>
                  </a:lnTo>
                  <a:lnTo>
                    <a:pt x="96" y="872"/>
                  </a:lnTo>
                  <a:lnTo>
                    <a:pt x="95" y="868"/>
                  </a:lnTo>
                  <a:lnTo>
                    <a:pt x="94" y="865"/>
                  </a:lnTo>
                  <a:lnTo>
                    <a:pt x="92" y="862"/>
                  </a:lnTo>
                  <a:lnTo>
                    <a:pt x="91" y="858"/>
                  </a:lnTo>
                  <a:lnTo>
                    <a:pt x="89" y="855"/>
                  </a:lnTo>
                  <a:lnTo>
                    <a:pt x="88" y="852"/>
                  </a:lnTo>
                  <a:lnTo>
                    <a:pt x="87" y="849"/>
                  </a:lnTo>
                  <a:lnTo>
                    <a:pt x="85" y="845"/>
                  </a:lnTo>
                  <a:lnTo>
                    <a:pt x="84" y="842"/>
                  </a:lnTo>
                  <a:lnTo>
                    <a:pt x="83" y="839"/>
                  </a:lnTo>
                  <a:lnTo>
                    <a:pt x="81" y="836"/>
                  </a:lnTo>
                  <a:lnTo>
                    <a:pt x="80" y="832"/>
                  </a:lnTo>
                  <a:lnTo>
                    <a:pt x="79" y="829"/>
                  </a:lnTo>
                  <a:lnTo>
                    <a:pt x="78" y="826"/>
                  </a:lnTo>
                  <a:lnTo>
                    <a:pt x="76" y="823"/>
                  </a:lnTo>
                  <a:lnTo>
                    <a:pt x="75" y="819"/>
                  </a:lnTo>
                  <a:lnTo>
                    <a:pt x="74" y="816"/>
                  </a:lnTo>
                  <a:lnTo>
                    <a:pt x="72" y="813"/>
                  </a:lnTo>
                  <a:lnTo>
                    <a:pt x="71" y="809"/>
                  </a:lnTo>
                  <a:lnTo>
                    <a:pt x="70" y="806"/>
                  </a:lnTo>
                  <a:lnTo>
                    <a:pt x="69" y="803"/>
                  </a:lnTo>
                  <a:lnTo>
                    <a:pt x="68" y="799"/>
                  </a:lnTo>
                  <a:lnTo>
                    <a:pt x="66" y="796"/>
                  </a:lnTo>
                  <a:lnTo>
                    <a:pt x="65" y="793"/>
                  </a:lnTo>
                  <a:lnTo>
                    <a:pt x="64" y="789"/>
                  </a:lnTo>
                  <a:lnTo>
                    <a:pt x="63" y="786"/>
                  </a:lnTo>
                  <a:lnTo>
                    <a:pt x="62" y="783"/>
                  </a:lnTo>
                  <a:lnTo>
                    <a:pt x="61" y="779"/>
                  </a:lnTo>
                  <a:lnTo>
                    <a:pt x="60" y="776"/>
                  </a:lnTo>
                  <a:lnTo>
                    <a:pt x="58" y="773"/>
                  </a:lnTo>
                  <a:lnTo>
                    <a:pt x="57" y="769"/>
                  </a:lnTo>
                  <a:lnTo>
                    <a:pt x="56" y="766"/>
                  </a:lnTo>
                  <a:lnTo>
                    <a:pt x="55" y="763"/>
                  </a:lnTo>
                  <a:lnTo>
                    <a:pt x="54" y="759"/>
                  </a:lnTo>
                  <a:lnTo>
                    <a:pt x="53" y="756"/>
                  </a:lnTo>
                  <a:lnTo>
                    <a:pt x="52" y="753"/>
                  </a:lnTo>
                  <a:lnTo>
                    <a:pt x="51" y="749"/>
                  </a:lnTo>
                  <a:lnTo>
                    <a:pt x="50" y="746"/>
                  </a:lnTo>
                  <a:lnTo>
                    <a:pt x="49" y="742"/>
                  </a:lnTo>
                  <a:lnTo>
                    <a:pt x="48" y="739"/>
                  </a:lnTo>
                  <a:lnTo>
                    <a:pt x="47" y="736"/>
                  </a:lnTo>
                  <a:lnTo>
                    <a:pt x="46" y="732"/>
                  </a:lnTo>
                  <a:lnTo>
                    <a:pt x="45" y="729"/>
                  </a:lnTo>
                  <a:lnTo>
                    <a:pt x="44" y="726"/>
                  </a:lnTo>
                  <a:lnTo>
                    <a:pt x="43" y="722"/>
                  </a:lnTo>
                  <a:lnTo>
                    <a:pt x="42" y="719"/>
                  </a:lnTo>
                  <a:lnTo>
                    <a:pt x="41" y="715"/>
                  </a:lnTo>
                  <a:lnTo>
                    <a:pt x="40" y="712"/>
                  </a:lnTo>
                  <a:lnTo>
                    <a:pt x="39" y="709"/>
                  </a:lnTo>
                  <a:lnTo>
                    <a:pt x="38" y="705"/>
                  </a:lnTo>
                  <a:lnTo>
                    <a:pt x="37" y="702"/>
                  </a:lnTo>
                  <a:lnTo>
                    <a:pt x="36" y="698"/>
                  </a:lnTo>
                  <a:lnTo>
                    <a:pt x="36" y="695"/>
                  </a:lnTo>
                  <a:lnTo>
                    <a:pt x="34" y="691"/>
                  </a:lnTo>
                  <a:lnTo>
                    <a:pt x="34" y="688"/>
                  </a:lnTo>
                  <a:lnTo>
                    <a:pt x="33" y="685"/>
                  </a:lnTo>
                  <a:lnTo>
                    <a:pt x="32" y="681"/>
                  </a:lnTo>
                  <a:lnTo>
                    <a:pt x="31" y="678"/>
                  </a:lnTo>
                  <a:lnTo>
                    <a:pt x="30" y="674"/>
                  </a:lnTo>
                  <a:lnTo>
                    <a:pt x="30" y="671"/>
                  </a:lnTo>
                  <a:lnTo>
                    <a:pt x="29" y="667"/>
                  </a:lnTo>
                  <a:lnTo>
                    <a:pt x="28" y="664"/>
                  </a:lnTo>
                  <a:lnTo>
                    <a:pt x="27" y="660"/>
                  </a:lnTo>
                  <a:lnTo>
                    <a:pt x="27" y="657"/>
                  </a:lnTo>
                  <a:lnTo>
                    <a:pt x="26" y="654"/>
                  </a:lnTo>
                  <a:lnTo>
                    <a:pt x="25" y="650"/>
                  </a:lnTo>
                  <a:lnTo>
                    <a:pt x="24" y="647"/>
                  </a:lnTo>
                  <a:lnTo>
                    <a:pt x="23" y="643"/>
                  </a:lnTo>
                  <a:lnTo>
                    <a:pt x="23" y="640"/>
                  </a:lnTo>
                  <a:lnTo>
                    <a:pt x="22" y="636"/>
                  </a:lnTo>
                  <a:lnTo>
                    <a:pt x="22" y="633"/>
                  </a:lnTo>
                  <a:lnTo>
                    <a:pt x="21" y="629"/>
                  </a:lnTo>
                  <a:lnTo>
                    <a:pt x="20" y="626"/>
                  </a:lnTo>
                  <a:lnTo>
                    <a:pt x="19" y="622"/>
                  </a:lnTo>
                  <a:lnTo>
                    <a:pt x="19" y="619"/>
                  </a:lnTo>
                  <a:lnTo>
                    <a:pt x="18" y="615"/>
                  </a:lnTo>
                  <a:lnTo>
                    <a:pt x="18" y="612"/>
                  </a:lnTo>
                  <a:lnTo>
                    <a:pt x="17" y="608"/>
                  </a:lnTo>
                  <a:lnTo>
                    <a:pt x="16" y="605"/>
                  </a:lnTo>
                  <a:lnTo>
                    <a:pt x="16" y="601"/>
                  </a:lnTo>
                  <a:lnTo>
                    <a:pt x="15" y="598"/>
                  </a:lnTo>
                  <a:lnTo>
                    <a:pt x="15" y="594"/>
                  </a:lnTo>
                  <a:lnTo>
                    <a:pt x="14" y="591"/>
                  </a:lnTo>
                  <a:lnTo>
                    <a:pt x="14" y="588"/>
                  </a:lnTo>
                  <a:lnTo>
                    <a:pt x="13" y="584"/>
                  </a:lnTo>
                  <a:lnTo>
                    <a:pt x="13" y="580"/>
                  </a:lnTo>
                  <a:lnTo>
                    <a:pt x="12" y="577"/>
                  </a:lnTo>
                  <a:lnTo>
                    <a:pt x="11" y="574"/>
                  </a:lnTo>
                  <a:lnTo>
                    <a:pt x="11" y="570"/>
                  </a:lnTo>
                  <a:lnTo>
                    <a:pt x="11" y="566"/>
                  </a:lnTo>
                  <a:lnTo>
                    <a:pt x="10" y="563"/>
                  </a:lnTo>
                  <a:lnTo>
                    <a:pt x="9" y="559"/>
                  </a:lnTo>
                  <a:lnTo>
                    <a:pt x="9" y="556"/>
                  </a:lnTo>
                  <a:lnTo>
                    <a:pt x="9" y="552"/>
                  </a:lnTo>
                  <a:lnTo>
                    <a:pt x="8" y="549"/>
                  </a:lnTo>
                  <a:lnTo>
                    <a:pt x="8" y="545"/>
                  </a:lnTo>
                  <a:lnTo>
                    <a:pt x="8" y="542"/>
                  </a:lnTo>
                  <a:lnTo>
                    <a:pt x="7" y="538"/>
                  </a:lnTo>
                  <a:lnTo>
                    <a:pt x="7" y="535"/>
                  </a:lnTo>
                  <a:lnTo>
                    <a:pt x="6" y="531"/>
                  </a:lnTo>
                  <a:lnTo>
                    <a:pt x="6" y="528"/>
                  </a:lnTo>
                  <a:lnTo>
                    <a:pt x="6" y="524"/>
                  </a:lnTo>
                  <a:lnTo>
                    <a:pt x="5" y="521"/>
                  </a:lnTo>
                  <a:lnTo>
                    <a:pt x="5" y="517"/>
                  </a:lnTo>
                  <a:lnTo>
                    <a:pt x="5" y="514"/>
                  </a:lnTo>
                  <a:lnTo>
                    <a:pt x="4" y="510"/>
                  </a:lnTo>
                  <a:lnTo>
                    <a:pt x="4" y="507"/>
                  </a:lnTo>
                  <a:lnTo>
                    <a:pt x="4" y="503"/>
                  </a:lnTo>
                  <a:lnTo>
                    <a:pt x="3" y="500"/>
                  </a:lnTo>
                  <a:lnTo>
                    <a:pt x="3" y="496"/>
                  </a:lnTo>
                  <a:lnTo>
                    <a:pt x="3" y="493"/>
                  </a:lnTo>
                  <a:lnTo>
                    <a:pt x="3" y="489"/>
                  </a:lnTo>
                  <a:lnTo>
                    <a:pt x="2" y="486"/>
                  </a:lnTo>
                  <a:lnTo>
                    <a:pt x="2" y="482"/>
                  </a:lnTo>
                  <a:lnTo>
                    <a:pt x="2" y="479"/>
                  </a:lnTo>
                  <a:lnTo>
                    <a:pt x="2" y="475"/>
                  </a:lnTo>
                  <a:lnTo>
                    <a:pt x="2" y="472"/>
                  </a:lnTo>
                  <a:lnTo>
                    <a:pt x="2" y="468"/>
                  </a:lnTo>
                  <a:lnTo>
                    <a:pt x="1" y="464"/>
                  </a:lnTo>
                  <a:lnTo>
                    <a:pt x="1" y="461"/>
                  </a:lnTo>
                  <a:lnTo>
                    <a:pt x="1" y="457"/>
                  </a:lnTo>
                  <a:lnTo>
                    <a:pt x="1" y="454"/>
                  </a:lnTo>
                  <a:lnTo>
                    <a:pt x="1" y="450"/>
                  </a:lnTo>
                  <a:lnTo>
                    <a:pt x="1" y="447"/>
                  </a:lnTo>
                  <a:lnTo>
                    <a:pt x="0" y="443"/>
                  </a:lnTo>
                  <a:lnTo>
                    <a:pt x="0" y="440"/>
                  </a:lnTo>
                  <a:lnTo>
                    <a:pt x="0" y="436"/>
                  </a:lnTo>
                  <a:lnTo>
                    <a:pt x="0" y="433"/>
                  </a:lnTo>
                  <a:lnTo>
                    <a:pt x="0" y="429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18"/>
                  </a:lnTo>
                  <a:lnTo>
                    <a:pt x="0" y="415"/>
                  </a:lnTo>
                  <a:lnTo>
                    <a:pt x="0" y="411"/>
                  </a:lnTo>
                  <a:lnTo>
                    <a:pt x="0" y="408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0" y="397"/>
                  </a:lnTo>
                  <a:lnTo>
                    <a:pt x="0" y="394"/>
                  </a:lnTo>
                  <a:lnTo>
                    <a:pt x="0" y="390"/>
                  </a:lnTo>
                  <a:lnTo>
                    <a:pt x="0" y="387"/>
                  </a:lnTo>
                  <a:lnTo>
                    <a:pt x="0" y="383"/>
                  </a:lnTo>
                  <a:lnTo>
                    <a:pt x="1" y="380"/>
                  </a:lnTo>
                  <a:lnTo>
                    <a:pt x="1" y="376"/>
                  </a:lnTo>
                  <a:lnTo>
                    <a:pt x="1" y="373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1" y="362"/>
                  </a:lnTo>
                  <a:lnTo>
                    <a:pt x="2" y="358"/>
                  </a:lnTo>
                  <a:lnTo>
                    <a:pt x="2" y="355"/>
                  </a:lnTo>
                  <a:lnTo>
                    <a:pt x="2" y="351"/>
                  </a:lnTo>
                  <a:lnTo>
                    <a:pt x="2" y="348"/>
                  </a:lnTo>
                  <a:lnTo>
                    <a:pt x="2" y="344"/>
                  </a:lnTo>
                  <a:lnTo>
                    <a:pt x="2" y="341"/>
                  </a:lnTo>
                  <a:lnTo>
                    <a:pt x="3" y="337"/>
                  </a:lnTo>
                  <a:lnTo>
                    <a:pt x="3" y="334"/>
                  </a:lnTo>
                  <a:lnTo>
                    <a:pt x="3" y="330"/>
                  </a:lnTo>
                  <a:lnTo>
                    <a:pt x="3" y="327"/>
                  </a:lnTo>
                  <a:lnTo>
                    <a:pt x="4" y="323"/>
                  </a:lnTo>
                  <a:lnTo>
                    <a:pt x="4" y="319"/>
                  </a:lnTo>
                  <a:lnTo>
                    <a:pt x="4" y="316"/>
                  </a:lnTo>
                  <a:lnTo>
                    <a:pt x="5" y="313"/>
                  </a:lnTo>
                  <a:lnTo>
                    <a:pt x="5" y="309"/>
                  </a:lnTo>
                  <a:lnTo>
                    <a:pt x="5" y="305"/>
                  </a:lnTo>
                  <a:lnTo>
                    <a:pt x="6" y="302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8" y="285"/>
                  </a:lnTo>
                  <a:lnTo>
                    <a:pt x="8" y="281"/>
                  </a:lnTo>
                  <a:lnTo>
                    <a:pt x="8" y="277"/>
                  </a:lnTo>
                  <a:lnTo>
                    <a:pt x="9" y="274"/>
                  </a:lnTo>
                  <a:lnTo>
                    <a:pt x="9" y="270"/>
                  </a:lnTo>
                  <a:lnTo>
                    <a:pt x="9" y="267"/>
                  </a:lnTo>
                  <a:lnTo>
                    <a:pt x="10" y="263"/>
                  </a:lnTo>
                  <a:lnTo>
                    <a:pt x="11" y="260"/>
                  </a:lnTo>
                  <a:lnTo>
                    <a:pt x="11" y="256"/>
                  </a:lnTo>
                  <a:lnTo>
                    <a:pt x="11" y="253"/>
                  </a:lnTo>
                  <a:lnTo>
                    <a:pt x="12" y="249"/>
                  </a:lnTo>
                  <a:lnTo>
                    <a:pt x="13" y="246"/>
                  </a:lnTo>
                  <a:lnTo>
                    <a:pt x="13" y="242"/>
                  </a:lnTo>
                  <a:lnTo>
                    <a:pt x="14" y="239"/>
                  </a:lnTo>
                  <a:lnTo>
                    <a:pt x="14" y="235"/>
                  </a:lnTo>
                  <a:lnTo>
                    <a:pt x="15" y="232"/>
                  </a:lnTo>
                  <a:lnTo>
                    <a:pt x="15" y="228"/>
                  </a:lnTo>
                  <a:lnTo>
                    <a:pt x="16" y="225"/>
                  </a:lnTo>
                  <a:lnTo>
                    <a:pt x="16" y="221"/>
                  </a:lnTo>
                  <a:lnTo>
                    <a:pt x="17" y="218"/>
                  </a:lnTo>
                  <a:lnTo>
                    <a:pt x="18" y="214"/>
                  </a:lnTo>
                  <a:lnTo>
                    <a:pt x="18" y="211"/>
                  </a:lnTo>
                  <a:lnTo>
                    <a:pt x="19" y="208"/>
                  </a:lnTo>
                  <a:lnTo>
                    <a:pt x="19" y="204"/>
                  </a:lnTo>
                  <a:lnTo>
                    <a:pt x="20" y="201"/>
                  </a:lnTo>
                  <a:lnTo>
                    <a:pt x="21" y="197"/>
                  </a:lnTo>
                  <a:lnTo>
                    <a:pt x="22" y="193"/>
                  </a:lnTo>
                  <a:lnTo>
                    <a:pt x="22" y="190"/>
                  </a:lnTo>
                  <a:lnTo>
                    <a:pt x="23" y="187"/>
                  </a:lnTo>
                  <a:lnTo>
                    <a:pt x="23" y="183"/>
                  </a:lnTo>
                  <a:lnTo>
                    <a:pt x="24" y="180"/>
                  </a:lnTo>
                  <a:lnTo>
                    <a:pt x="25" y="176"/>
                  </a:lnTo>
                  <a:lnTo>
                    <a:pt x="26" y="173"/>
                  </a:lnTo>
                  <a:lnTo>
                    <a:pt x="27" y="169"/>
                  </a:lnTo>
                  <a:lnTo>
                    <a:pt x="27" y="166"/>
                  </a:lnTo>
                  <a:lnTo>
                    <a:pt x="28" y="162"/>
                  </a:lnTo>
                  <a:lnTo>
                    <a:pt x="29" y="159"/>
                  </a:lnTo>
                  <a:lnTo>
                    <a:pt x="30" y="156"/>
                  </a:lnTo>
                  <a:lnTo>
                    <a:pt x="30" y="152"/>
                  </a:lnTo>
                  <a:lnTo>
                    <a:pt x="31" y="149"/>
                  </a:lnTo>
                  <a:lnTo>
                    <a:pt x="32" y="145"/>
                  </a:lnTo>
                  <a:lnTo>
                    <a:pt x="33" y="142"/>
                  </a:lnTo>
                  <a:lnTo>
                    <a:pt x="34" y="138"/>
                  </a:lnTo>
                  <a:lnTo>
                    <a:pt x="34" y="135"/>
                  </a:lnTo>
                  <a:lnTo>
                    <a:pt x="36" y="132"/>
                  </a:lnTo>
                  <a:lnTo>
                    <a:pt x="36" y="128"/>
                  </a:lnTo>
                  <a:lnTo>
                    <a:pt x="37" y="125"/>
                  </a:lnTo>
                  <a:lnTo>
                    <a:pt x="38" y="121"/>
                  </a:lnTo>
                  <a:lnTo>
                    <a:pt x="39" y="118"/>
                  </a:lnTo>
                  <a:lnTo>
                    <a:pt x="40" y="115"/>
                  </a:lnTo>
                  <a:lnTo>
                    <a:pt x="41" y="111"/>
                  </a:lnTo>
                  <a:lnTo>
                    <a:pt x="42" y="108"/>
                  </a:lnTo>
                  <a:lnTo>
                    <a:pt x="43" y="104"/>
                  </a:lnTo>
                  <a:lnTo>
                    <a:pt x="44" y="101"/>
                  </a:lnTo>
                  <a:lnTo>
                    <a:pt x="45" y="98"/>
                  </a:lnTo>
                  <a:lnTo>
                    <a:pt x="46" y="94"/>
                  </a:lnTo>
                  <a:lnTo>
                    <a:pt x="47" y="91"/>
                  </a:lnTo>
                  <a:lnTo>
                    <a:pt x="48" y="87"/>
                  </a:lnTo>
                  <a:lnTo>
                    <a:pt x="49" y="84"/>
                  </a:lnTo>
                  <a:lnTo>
                    <a:pt x="50" y="80"/>
                  </a:lnTo>
                  <a:lnTo>
                    <a:pt x="51" y="77"/>
                  </a:lnTo>
                  <a:lnTo>
                    <a:pt x="52" y="74"/>
                  </a:lnTo>
                  <a:lnTo>
                    <a:pt x="53" y="70"/>
                  </a:lnTo>
                  <a:lnTo>
                    <a:pt x="54" y="67"/>
                  </a:lnTo>
                  <a:lnTo>
                    <a:pt x="55" y="64"/>
                  </a:lnTo>
                  <a:lnTo>
                    <a:pt x="56" y="60"/>
                  </a:lnTo>
                  <a:lnTo>
                    <a:pt x="57" y="57"/>
                  </a:lnTo>
                  <a:lnTo>
                    <a:pt x="58" y="54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2" y="44"/>
                  </a:lnTo>
                  <a:lnTo>
                    <a:pt x="63" y="40"/>
                  </a:lnTo>
                  <a:lnTo>
                    <a:pt x="64" y="37"/>
                  </a:lnTo>
                  <a:lnTo>
                    <a:pt x="65" y="33"/>
                  </a:lnTo>
                  <a:lnTo>
                    <a:pt x="66" y="30"/>
                  </a:lnTo>
                  <a:lnTo>
                    <a:pt x="68" y="27"/>
                  </a:lnTo>
                  <a:lnTo>
                    <a:pt x="69" y="24"/>
                  </a:lnTo>
                  <a:lnTo>
                    <a:pt x="70" y="20"/>
                  </a:lnTo>
                  <a:lnTo>
                    <a:pt x="71" y="17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7"/>
                  </a:lnTo>
                  <a:lnTo>
                    <a:pt x="76" y="4"/>
                  </a:lnTo>
                  <a:lnTo>
                    <a:pt x="78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4"/>
            <p:cNvSpPr>
              <a:spLocks/>
            </p:cNvSpPr>
            <p:nvPr/>
          </p:nvSpPr>
          <p:spPr bwMode="auto">
            <a:xfrm>
              <a:off x="4927" y="1847"/>
              <a:ext cx="325" cy="1444"/>
            </a:xfrm>
            <a:custGeom>
              <a:avLst/>
              <a:gdLst>
                <a:gd name="T0" fmla="*/ 15 w 325"/>
                <a:gd name="T1" fmla="*/ 16 h 1444"/>
                <a:gd name="T2" fmla="*/ 32 w 325"/>
                <a:gd name="T3" fmla="*/ 35 h 1444"/>
                <a:gd name="T4" fmla="*/ 49 w 325"/>
                <a:gd name="T5" fmla="*/ 54 h 1444"/>
                <a:gd name="T6" fmla="*/ 65 w 325"/>
                <a:gd name="T7" fmla="*/ 74 h 1444"/>
                <a:gd name="T8" fmla="*/ 81 w 325"/>
                <a:gd name="T9" fmla="*/ 94 h 1444"/>
                <a:gd name="T10" fmla="*/ 96 w 325"/>
                <a:gd name="T11" fmla="*/ 114 h 1444"/>
                <a:gd name="T12" fmla="*/ 111 w 325"/>
                <a:gd name="T13" fmla="*/ 135 h 1444"/>
                <a:gd name="T14" fmla="*/ 126 w 325"/>
                <a:gd name="T15" fmla="*/ 156 h 1444"/>
                <a:gd name="T16" fmla="*/ 140 w 325"/>
                <a:gd name="T17" fmla="*/ 178 h 1444"/>
                <a:gd name="T18" fmla="*/ 153 w 325"/>
                <a:gd name="T19" fmla="*/ 199 h 1444"/>
                <a:gd name="T20" fmla="*/ 166 w 325"/>
                <a:gd name="T21" fmla="*/ 221 h 1444"/>
                <a:gd name="T22" fmla="*/ 179 w 325"/>
                <a:gd name="T23" fmla="*/ 244 h 1444"/>
                <a:gd name="T24" fmla="*/ 191 w 325"/>
                <a:gd name="T25" fmla="*/ 266 h 1444"/>
                <a:gd name="T26" fmla="*/ 203 w 325"/>
                <a:gd name="T27" fmla="*/ 289 h 1444"/>
                <a:gd name="T28" fmla="*/ 214 w 325"/>
                <a:gd name="T29" fmla="*/ 312 h 1444"/>
                <a:gd name="T30" fmla="*/ 224 w 325"/>
                <a:gd name="T31" fmla="*/ 335 h 1444"/>
                <a:gd name="T32" fmla="*/ 234 w 325"/>
                <a:gd name="T33" fmla="*/ 359 h 1444"/>
                <a:gd name="T34" fmla="*/ 244 w 325"/>
                <a:gd name="T35" fmla="*/ 382 h 1444"/>
                <a:gd name="T36" fmla="*/ 253 w 325"/>
                <a:gd name="T37" fmla="*/ 406 h 1444"/>
                <a:gd name="T38" fmla="*/ 262 w 325"/>
                <a:gd name="T39" fmla="*/ 431 h 1444"/>
                <a:gd name="T40" fmla="*/ 270 w 325"/>
                <a:gd name="T41" fmla="*/ 455 h 1444"/>
                <a:gd name="T42" fmla="*/ 277 w 325"/>
                <a:gd name="T43" fmla="*/ 479 h 1444"/>
                <a:gd name="T44" fmla="*/ 284 w 325"/>
                <a:gd name="T45" fmla="*/ 504 h 1444"/>
                <a:gd name="T46" fmla="*/ 291 w 325"/>
                <a:gd name="T47" fmla="*/ 529 h 1444"/>
                <a:gd name="T48" fmla="*/ 296 w 325"/>
                <a:gd name="T49" fmla="*/ 554 h 1444"/>
                <a:gd name="T50" fmla="*/ 302 w 325"/>
                <a:gd name="T51" fmla="*/ 579 h 1444"/>
                <a:gd name="T52" fmla="*/ 307 w 325"/>
                <a:gd name="T53" fmla="*/ 604 h 1444"/>
                <a:gd name="T54" fmla="*/ 311 w 325"/>
                <a:gd name="T55" fmla="*/ 630 h 1444"/>
                <a:gd name="T56" fmla="*/ 314 w 325"/>
                <a:gd name="T57" fmla="*/ 655 h 1444"/>
                <a:gd name="T58" fmla="*/ 318 w 325"/>
                <a:gd name="T59" fmla="*/ 680 h 1444"/>
                <a:gd name="T60" fmla="*/ 320 w 325"/>
                <a:gd name="T61" fmla="*/ 706 h 1444"/>
                <a:gd name="T62" fmla="*/ 322 w 325"/>
                <a:gd name="T63" fmla="*/ 732 h 1444"/>
                <a:gd name="T64" fmla="*/ 324 w 325"/>
                <a:gd name="T65" fmla="*/ 757 h 1444"/>
                <a:gd name="T66" fmla="*/ 325 w 325"/>
                <a:gd name="T67" fmla="*/ 783 h 1444"/>
                <a:gd name="T68" fmla="*/ 325 w 325"/>
                <a:gd name="T69" fmla="*/ 808 h 1444"/>
                <a:gd name="T70" fmla="*/ 325 w 325"/>
                <a:gd name="T71" fmla="*/ 834 h 1444"/>
                <a:gd name="T72" fmla="*/ 324 w 325"/>
                <a:gd name="T73" fmla="*/ 860 h 1444"/>
                <a:gd name="T74" fmla="*/ 323 w 325"/>
                <a:gd name="T75" fmla="*/ 885 h 1444"/>
                <a:gd name="T76" fmla="*/ 321 w 325"/>
                <a:gd name="T77" fmla="*/ 911 h 1444"/>
                <a:gd name="T78" fmla="*/ 318 w 325"/>
                <a:gd name="T79" fmla="*/ 936 h 1444"/>
                <a:gd name="T80" fmla="*/ 315 w 325"/>
                <a:gd name="T81" fmla="*/ 962 h 1444"/>
                <a:gd name="T82" fmla="*/ 312 w 325"/>
                <a:gd name="T83" fmla="*/ 987 h 1444"/>
                <a:gd name="T84" fmla="*/ 308 w 325"/>
                <a:gd name="T85" fmla="*/ 1013 h 1444"/>
                <a:gd name="T86" fmla="*/ 303 w 325"/>
                <a:gd name="T87" fmla="*/ 1038 h 1444"/>
                <a:gd name="T88" fmla="*/ 298 w 325"/>
                <a:gd name="T89" fmla="*/ 1063 h 1444"/>
                <a:gd name="T90" fmla="*/ 292 w 325"/>
                <a:gd name="T91" fmla="*/ 1088 h 1444"/>
                <a:gd name="T92" fmla="*/ 286 w 325"/>
                <a:gd name="T93" fmla="*/ 1113 h 1444"/>
                <a:gd name="T94" fmla="*/ 279 w 325"/>
                <a:gd name="T95" fmla="*/ 1138 h 1444"/>
                <a:gd name="T96" fmla="*/ 272 w 325"/>
                <a:gd name="T97" fmla="*/ 1162 h 1444"/>
                <a:gd name="T98" fmla="*/ 264 w 325"/>
                <a:gd name="T99" fmla="*/ 1187 h 1444"/>
                <a:gd name="T100" fmla="*/ 256 w 325"/>
                <a:gd name="T101" fmla="*/ 1211 h 1444"/>
                <a:gd name="T102" fmla="*/ 247 w 325"/>
                <a:gd name="T103" fmla="*/ 1235 h 1444"/>
                <a:gd name="T104" fmla="*/ 237 w 325"/>
                <a:gd name="T105" fmla="*/ 1259 h 1444"/>
                <a:gd name="T106" fmla="*/ 227 w 325"/>
                <a:gd name="T107" fmla="*/ 1282 h 1444"/>
                <a:gd name="T108" fmla="*/ 217 w 325"/>
                <a:gd name="T109" fmla="*/ 1306 h 1444"/>
                <a:gd name="T110" fmla="*/ 206 w 325"/>
                <a:gd name="T111" fmla="*/ 1329 h 1444"/>
                <a:gd name="T112" fmla="*/ 194 w 325"/>
                <a:gd name="T113" fmla="*/ 1352 h 1444"/>
                <a:gd name="T114" fmla="*/ 182 w 325"/>
                <a:gd name="T115" fmla="*/ 1375 h 1444"/>
                <a:gd name="T116" fmla="*/ 170 w 325"/>
                <a:gd name="T117" fmla="*/ 1397 h 1444"/>
                <a:gd name="T118" fmla="*/ 157 w 325"/>
                <a:gd name="T119" fmla="*/ 1419 h 1444"/>
                <a:gd name="T120" fmla="*/ 144 w 325"/>
                <a:gd name="T121" fmla="*/ 1441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" h="1444">
                  <a:moveTo>
                    <a:pt x="0" y="0"/>
                  </a:moveTo>
                  <a:lnTo>
                    <a:pt x="3" y="3"/>
                  </a:lnTo>
                  <a:lnTo>
                    <a:pt x="5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3" y="13"/>
                  </a:lnTo>
                  <a:lnTo>
                    <a:pt x="15" y="16"/>
                  </a:lnTo>
                  <a:lnTo>
                    <a:pt x="17" y="19"/>
                  </a:lnTo>
                  <a:lnTo>
                    <a:pt x="20" y="21"/>
                  </a:lnTo>
                  <a:lnTo>
                    <a:pt x="22" y="24"/>
                  </a:lnTo>
                  <a:lnTo>
                    <a:pt x="25" y="27"/>
                  </a:lnTo>
                  <a:lnTo>
                    <a:pt x="27" y="29"/>
                  </a:lnTo>
                  <a:lnTo>
                    <a:pt x="30" y="32"/>
                  </a:lnTo>
                  <a:lnTo>
                    <a:pt x="32" y="35"/>
                  </a:lnTo>
                  <a:lnTo>
                    <a:pt x="34" y="38"/>
                  </a:lnTo>
                  <a:lnTo>
                    <a:pt x="37" y="40"/>
                  </a:lnTo>
                  <a:lnTo>
                    <a:pt x="39" y="43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6" y="51"/>
                  </a:lnTo>
                  <a:lnTo>
                    <a:pt x="49" y="54"/>
                  </a:lnTo>
                  <a:lnTo>
                    <a:pt x="51" y="57"/>
                  </a:lnTo>
                  <a:lnTo>
                    <a:pt x="53" y="60"/>
                  </a:lnTo>
                  <a:lnTo>
                    <a:pt x="56" y="63"/>
                  </a:lnTo>
                  <a:lnTo>
                    <a:pt x="58" y="65"/>
                  </a:lnTo>
                  <a:lnTo>
                    <a:pt x="61" y="68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7" y="77"/>
                  </a:lnTo>
                  <a:lnTo>
                    <a:pt x="70" y="80"/>
                  </a:lnTo>
                  <a:lnTo>
                    <a:pt x="72" y="82"/>
                  </a:lnTo>
                  <a:lnTo>
                    <a:pt x="74" y="85"/>
                  </a:lnTo>
                  <a:lnTo>
                    <a:pt x="76" y="88"/>
                  </a:lnTo>
                  <a:lnTo>
                    <a:pt x="79" y="91"/>
                  </a:lnTo>
                  <a:lnTo>
                    <a:pt x="81" y="94"/>
                  </a:lnTo>
                  <a:lnTo>
                    <a:pt x="83" y="97"/>
                  </a:lnTo>
                  <a:lnTo>
                    <a:pt x="85" y="100"/>
                  </a:lnTo>
                  <a:lnTo>
                    <a:pt x="87" y="102"/>
                  </a:lnTo>
                  <a:lnTo>
                    <a:pt x="90" y="105"/>
                  </a:lnTo>
                  <a:lnTo>
                    <a:pt x="92" y="109"/>
                  </a:lnTo>
                  <a:lnTo>
                    <a:pt x="94" y="111"/>
                  </a:lnTo>
                  <a:lnTo>
                    <a:pt x="96" y="114"/>
                  </a:lnTo>
                  <a:lnTo>
                    <a:pt x="98" y="117"/>
                  </a:lnTo>
                  <a:lnTo>
                    <a:pt x="101" y="120"/>
                  </a:lnTo>
                  <a:lnTo>
                    <a:pt x="103" y="123"/>
                  </a:lnTo>
                  <a:lnTo>
                    <a:pt x="105" y="126"/>
                  </a:lnTo>
                  <a:lnTo>
                    <a:pt x="107" y="129"/>
                  </a:lnTo>
                  <a:lnTo>
                    <a:pt x="109" y="132"/>
                  </a:lnTo>
                  <a:lnTo>
                    <a:pt x="111" y="135"/>
                  </a:lnTo>
                  <a:lnTo>
                    <a:pt x="113" y="138"/>
                  </a:lnTo>
                  <a:lnTo>
                    <a:pt x="115" y="141"/>
                  </a:lnTo>
                  <a:lnTo>
                    <a:pt x="117" y="144"/>
                  </a:lnTo>
                  <a:lnTo>
                    <a:pt x="120" y="147"/>
                  </a:lnTo>
                  <a:lnTo>
                    <a:pt x="122" y="150"/>
                  </a:lnTo>
                  <a:lnTo>
                    <a:pt x="123" y="153"/>
                  </a:lnTo>
                  <a:lnTo>
                    <a:pt x="126" y="156"/>
                  </a:lnTo>
                  <a:lnTo>
                    <a:pt x="128" y="159"/>
                  </a:lnTo>
                  <a:lnTo>
                    <a:pt x="130" y="162"/>
                  </a:lnTo>
                  <a:lnTo>
                    <a:pt x="132" y="165"/>
                  </a:lnTo>
                  <a:lnTo>
                    <a:pt x="134" y="168"/>
                  </a:lnTo>
                  <a:lnTo>
                    <a:pt x="136" y="171"/>
                  </a:lnTo>
                  <a:lnTo>
                    <a:pt x="138" y="175"/>
                  </a:lnTo>
                  <a:lnTo>
                    <a:pt x="140" y="178"/>
                  </a:lnTo>
                  <a:lnTo>
                    <a:pt x="142" y="181"/>
                  </a:lnTo>
                  <a:lnTo>
                    <a:pt x="144" y="184"/>
                  </a:lnTo>
                  <a:lnTo>
                    <a:pt x="145" y="187"/>
                  </a:lnTo>
                  <a:lnTo>
                    <a:pt x="147" y="190"/>
                  </a:lnTo>
                  <a:lnTo>
                    <a:pt x="149" y="193"/>
                  </a:lnTo>
                  <a:lnTo>
                    <a:pt x="151" y="196"/>
                  </a:lnTo>
                  <a:lnTo>
                    <a:pt x="153" y="199"/>
                  </a:lnTo>
                  <a:lnTo>
                    <a:pt x="155" y="202"/>
                  </a:lnTo>
                  <a:lnTo>
                    <a:pt x="157" y="205"/>
                  </a:lnTo>
                  <a:lnTo>
                    <a:pt x="159" y="209"/>
                  </a:lnTo>
                  <a:lnTo>
                    <a:pt x="161" y="212"/>
                  </a:lnTo>
                  <a:lnTo>
                    <a:pt x="162" y="215"/>
                  </a:lnTo>
                  <a:lnTo>
                    <a:pt x="164" y="218"/>
                  </a:lnTo>
                  <a:lnTo>
                    <a:pt x="166" y="221"/>
                  </a:lnTo>
                  <a:lnTo>
                    <a:pt x="168" y="224"/>
                  </a:lnTo>
                  <a:lnTo>
                    <a:pt x="170" y="228"/>
                  </a:lnTo>
                  <a:lnTo>
                    <a:pt x="172" y="231"/>
                  </a:lnTo>
                  <a:lnTo>
                    <a:pt x="173" y="234"/>
                  </a:lnTo>
                  <a:lnTo>
                    <a:pt x="175" y="237"/>
                  </a:lnTo>
                  <a:lnTo>
                    <a:pt x="177" y="240"/>
                  </a:lnTo>
                  <a:lnTo>
                    <a:pt x="179" y="244"/>
                  </a:lnTo>
                  <a:lnTo>
                    <a:pt x="181" y="247"/>
                  </a:lnTo>
                  <a:lnTo>
                    <a:pt x="182" y="250"/>
                  </a:lnTo>
                  <a:lnTo>
                    <a:pt x="184" y="253"/>
                  </a:lnTo>
                  <a:lnTo>
                    <a:pt x="186" y="256"/>
                  </a:lnTo>
                  <a:lnTo>
                    <a:pt x="187" y="259"/>
                  </a:lnTo>
                  <a:lnTo>
                    <a:pt x="189" y="263"/>
                  </a:lnTo>
                  <a:lnTo>
                    <a:pt x="191" y="266"/>
                  </a:lnTo>
                  <a:lnTo>
                    <a:pt x="193" y="269"/>
                  </a:lnTo>
                  <a:lnTo>
                    <a:pt x="194" y="272"/>
                  </a:lnTo>
                  <a:lnTo>
                    <a:pt x="196" y="276"/>
                  </a:lnTo>
                  <a:lnTo>
                    <a:pt x="198" y="279"/>
                  </a:lnTo>
                  <a:lnTo>
                    <a:pt x="199" y="282"/>
                  </a:lnTo>
                  <a:lnTo>
                    <a:pt x="201" y="286"/>
                  </a:lnTo>
                  <a:lnTo>
                    <a:pt x="203" y="289"/>
                  </a:lnTo>
                  <a:lnTo>
                    <a:pt x="204" y="292"/>
                  </a:lnTo>
                  <a:lnTo>
                    <a:pt x="206" y="296"/>
                  </a:lnTo>
                  <a:lnTo>
                    <a:pt x="207" y="299"/>
                  </a:lnTo>
                  <a:lnTo>
                    <a:pt x="209" y="302"/>
                  </a:lnTo>
                  <a:lnTo>
                    <a:pt x="211" y="305"/>
                  </a:lnTo>
                  <a:lnTo>
                    <a:pt x="212" y="308"/>
                  </a:lnTo>
                  <a:lnTo>
                    <a:pt x="214" y="312"/>
                  </a:lnTo>
                  <a:lnTo>
                    <a:pt x="215" y="315"/>
                  </a:lnTo>
                  <a:lnTo>
                    <a:pt x="217" y="319"/>
                  </a:lnTo>
                  <a:lnTo>
                    <a:pt x="218" y="322"/>
                  </a:lnTo>
                  <a:lnTo>
                    <a:pt x="220" y="325"/>
                  </a:lnTo>
                  <a:lnTo>
                    <a:pt x="221" y="329"/>
                  </a:lnTo>
                  <a:lnTo>
                    <a:pt x="223" y="332"/>
                  </a:lnTo>
                  <a:lnTo>
                    <a:pt x="224" y="335"/>
                  </a:lnTo>
                  <a:lnTo>
                    <a:pt x="226" y="338"/>
                  </a:lnTo>
                  <a:lnTo>
                    <a:pt x="227" y="342"/>
                  </a:lnTo>
                  <a:lnTo>
                    <a:pt x="229" y="345"/>
                  </a:lnTo>
                  <a:lnTo>
                    <a:pt x="230" y="349"/>
                  </a:lnTo>
                  <a:lnTo>
                    <a:pt x="231" y="352"/>
                  </a:lnTo>
                  <a:lnTo>
                    <a:pt x="233" y="355"/>
                  </a:lnTo>
                  <a:lnTo>
                    <a:pt x="234" y="359"/>
                  </a:lnTo>
                  <a:lnTo>
                    <a:pt x="236" y="362"/>
                  </a:lnTo>
                  <a:lnTo>
                    <a:pt x="237" y="365"/>
                  </a:lnTo>
                  <a:lnTo>
                    <a:pt x="239" y="369"/>
                  </a:lnTo>
                  <a:lnTo>
                    <a:pt x="240" y="372"/>
                  </a:lnTo>
                  <a:lnTo>
                    <a:pt x="241" y="376"/>
                  </a:lnTo>
                  <a:lnTo>
                    <a:pt x="243" y="379"/>
                  </a:lnTo>
                  <a:lnTo>
                    <a:pt x="244" y="382"/>
                  </a:lnTo>
                  <a:lnTo>
                    <a:pt x="245" y="386"/>
                  </a:lnTo>
                  <a:lnTo>
                    <a:pt x="247" y="389"/>
                  </a:lnTo>
                  <a:lnTo>
                    <a:pt x="248" y="393"/>
                  </a:lnTo>
                  <a:lnTo>
                    <a:pt x="249" y="396"/>
                  </a:lnTo>
                  <a:lnTo>
                    <a:pt x="250" y="399"/>
                  </a:lnTo>
                  <a:lnTo>
                    <a:pt x="252" y="403"/>
                  </a:lnTo>
                  <a:lnTo>
                    <a:pt x="253" y="406"/>
                  </a:lnTo>
                  <a:lnTo>
                    <a:pt x="254" y="410"/>
                  </a:lnTo>
                  <a:lnTo>
                    <a:pt x="256" y="413"/>
                  </a:lnTo>
                  <a:lnTo>
                    <a:pt x="257" y="417"/>
                  </a:lnTo>
                  <a:lnTo>
                    <a:pt x="258" y="420"/>
                  </a:lnTo>
                  <a:lnTo>
                    <a:pt x="259" y="424"/>
                  </a:lnTo>
                  <a:lnTo>
                    <a:pt x="260" y="427"/>
                  </a:lnTo>
                  <a:lnTo>
                    <a:pt x="262" y="431"/>
                  </a:lnTo>
                  <a:lnTo>
                    <a:pt x="263" y="434"/>
                  </a:lnTo>
                  <a:lnTo>
                    <a:pt x="264" y="438"/>
                  </a:lnTo>
                  <a:lnTo>
                    <a:pt x="265" y="441"/>
                  </a:lnTo>
                  <a:lnTo>
                    <a:pt x="266" y="445"/>
                  </a:lnTo>
                  <a:lnTo>
                    <a:pt x="267" y="448"/>
                  </a:lnTo>
                  <a:lnTo>
                    <a:pt x="269" y="451"/>
                  </a:lnTo>
                  <a:lnTo>
                    <a:pt x="270" y="455"/>
                  </a:lnTo>
                  <a:lnTo>
                    <a:pt x="271" y="459"/>
                  </a:lnTo>
                  <a:lnTo>
                    <a:pt x="272" y="462"/>
                  </a:lnTo>
                  <a:lnTo>
                    <a:pt x="273" y="465"/>
                  </a:lnTo>
                  <a:lnTo>
                    <a:pt x="274" y="469"/>
                  </a:lnTo>
                  <a:lnTo>
                    <a:pt x="275" y="472"/>
                  </a:lnTo>
                  <a:lnTo>
                    <a:pt x="276" y="476"/>
                  </a:lnTo>
                  <a:lnTo>
                    <a:pt x="277" y="479"/>
                  </a:lnTo>
                  <a:lnTo>
                    <a:pt x="278" y="483"/>
                  </a:lnTo>
                  <a:lnTo>
                    <a:pt x="279" y="487"/>
                  </a:lnTo>
                  <a:lnTo>
                    <a:pt x="280" y="490"/>
                  </a:lnTo>
                  <a:lnTo>
                    <a:pt x="281" y="493"/>
                  </a:lnTo>
                  <a:lnTo>
                    <a:pt x="282" y="497"/>
                  </a:lnTo>
                  <a:lnTo>
                    <a:pt x="283" y="501"/>
                  </a:lnTo>
                  <a:lnTo>
                    <a:pt x="284" y="504"/>
                  </a:lnTo>
                  <a:lnTo>
                    <a:pt x="285" y="508"/>
                  </a:lnTo>
                  <a:lnTo>
                    <a:pt x="286" y="511"/>
                  </a:lnTo>
                  <a:lnTo>
                    <a:pt x="287" y="515"/>
                  </a:lnTo>
                  <a:lnTo>
                    <a:pt x="288" y="518"/>
                  </a:lnTo>
                  <a:lnTo>
                    <a:pt x="289" y="522"/>
                  </a:lnTo>
                  <a:lnTo>
                    <a:pt x="289" y="525"/>
                  </a:lnTo>
                  <a:lnTo>
                    <a:pt x="291" y="529"/>
                  </a:lnTo>
                  <a:lnTo>
                    <a:pt x="291" y="533"/>
                  </a:lnTo>
                  <a:lnTo>
                    <a:pt x="292" y="536"/>
                  </a:lnTo>
                  <a:lnTo>
                    <a:pt x="293" y="540"/>
                  </a:lnTo>
                  <a:lnTo>
                    <a:pt x="294" y="543"/>
                  </a:lnTo>
                  <a:lnTo>
                    <a:pt x="295" y="547"/>
                  </a:lnTo>
                  <a:lnTo>
                    <a:pt x="296" y="550"/>
                  </a:lnTo>
                  <a:lnTo>
                    <a:pt x="296" y="554"/>
                  </a:lnTo>
                  <a:lnTo>
                    <a:pt x="297" y="558"/>
                  </a:lnTo>
                  <a:lnTo>
                    <a:pt x="298" y="561"/>
                  </a:lnTo>
                  <a:lnTo>
                    <a:pt x="299" y="565"/>
                  </a:lnTo>
                  <a:lnTo>
                    <a:pt x="299" y="568"/>
                  </a:lnTo>
                  <a:lnTo>
                    <a:pt x="300" y="572"/>
                  </a:lnTo>
                  <a:lnTo>
                    <a:pt x="301" y="575"/>
                  </a:lnTo>
                  <a:lnTo>
                    <a:pt x="302" y="579"/>
                  </a:lnTo>
                  <a:lnTo>
                    <a:pt x="302" y="583"/>
                  </a:lnTo>
                  <a:lnTo>
                    <a:pt x="303" y="586"/>
                  </a:lnTo>
                  <a:lnTo>
                    <a:pt x="304" y="590"/>
                  </a:lnTo>
                  <a:lnTo>
                    <a:pt x="305" y="593"/>
                  </a:lnTo>
                  <a:lnTo>
                    <a:pt x="305" y="597"/>
                  </a:lnTo>
                  <a:lnTo>
                    <a:pt x="306" y="601"/>
                  </a:lnTo>
                  <a:lnTo>
                    <a:pt x="307" y="604"/>
                  </a:lnTo>
                  <a:lnTo>
                    <a:pt x="307" y="608"/>
                  </a:lnTo>
                  <a:lnTo>
                    <a:pt x="308" y="611"/>
                  </a:lnTo>
                  <a:lnTo>
                    <a:pt x="308" y="615"/>
                  </a:lnTo>
                  <a:lnTo>
                    <a:pt x="309" y="619"/>
                  </a:lnTo>
                  <a:lnTo>
                    <a:pt x="310" y="622"/>
                  </a:lnTo>
                  <a:lnTo>
                    <a:pt x="310" y="626"/>
                  </a:lnTo>
                  <a:lnTo>
                    <a:pt x="311" y="630"/>
                  </a:lnTo>
                  <a:lnTo>
                    <a:pt x="311" y="633"/>
                  </a:lnTo>
                  <a:lnTo>
                    <a:pt x="312" y="637"/>
                  </a:lnTo>
                  <a:lnTo>
                    <a:pt x="312" y="640"/>
                  </a:lnTo>
                  <a:lnTo>
                    <a:pt x="313" y="644"/>
                  </a:lnTo>
                  <a:lnTo>
                    <a:pt x="313" y="648"/>
                  </a:lnTo>
                  <a:lnTo>
                    <a:pt x="314" y="651"/>
                  </a:lnTo>
                  <a:lnTo>
                    <a:pt x="314" y="655"/>
                  </a:lnTo>
                  <a:lnTo>
                    <a:pt x="315" y="658"/>
                  </a:lnTo>
                  <a:lnTo>
                    <a:pt x="315" y="662"/>
                  </a:lnTo>
                  <a:lnTo>
                    <a:pt x="316" y="666"/>
                  </a:lnTo>
                  <a:lnTo>
                    <a:pt x="316" y="669"/>
                  </a:lnTo>
                  <a:lnTo>
                    <a:pt x="317" y="673"/>
                  </a:lnTo>
                  <a:lnTo>
                    <a:pt x="317" y="677"/>
                  </a:lnTo>
                  <a:lnTo>
                    <a:pt x="318" y="680"/>
                  </a:lnTo>
                  <a:lnTo>
                    <a:pt x="318" y="684"/>
                  </a:lnTo>
                  <a:lnTo>
                    <a:pt x="318" y="688"/>
                  </a:lnTo>
                  <a:lnTo>
                    <a:pt x="319" y="691"/>
                  </a:lnTo>
                  <a:lnTo>
                    <a:pt x="319" y="695"/>
                  </a:lnTo>
                  <a:lnTo>
                    <a:pt x="319" y="699"/>
                  </a:lnTo>
                  <a:lnTo>
                    <a:pt x="320" y="702"/>
                  </a:lnTo>
                  <a:lnTo>
                    <a:pt x="320" y="706"/>
                  </a:lnTo>
                  <a:lnTo>
                    <a:pt x="321" y="710"/>
                  </a:lnTo>
                  <a:lnTo>
                    <a:pt x="321" y="713"/>
                  </a:lnTo>
                  <a:lnTo>
                    <a:pt x="321" y="717"/>
                  </a:lnTo>
                  <a:lnTo>
                    <a:pt x="321" y="721"/>
                  </a:lnTo>
                  <a:lnTo>
                    <a:pt x="322" y="724"/>
                  </a:lnTo>
                  <a:lnTo>
                    <a:pt x="322" y="728"/>
                  </a:lnTo>
                  <a:lnTo>
                    <a:pt x="322" y="732"/>
                  </a:lnTo>
                  <a:lnTo>
                    <a:pt x="322" y="735"/>
                  </a:lnTo>
                  <a:lnTo>
                    <a:pt x="323" y="739"/>
                  </a:lnTo>
                  <a:lnTo>
                    <a:pt x="323" y="743"/>
                  </a:lnTo>
                  <a:lnTo>
                    <a:pt x="323" y="746"/>
                  </a:lnTo>
                  <a:lnTo>
                    <a:pt x="323" y="750"/>
                  </a:lnTo>
                  <a:lnTo>
                    <a:pt x="324" y="754"/>
                  </a:lnTo>
                  <a:lnTo>
                    <a:pt x="324" y="757"/>
                  </a:lnTo>
                  <a:lnTo>
                    <a:pt x="324" y="761"/>
                  </a:lnTo>
                  <a:lnTo>
                    <a:pt x="324" y="765"/>
                  </a:lnTo>
                  <a:lnTo>
                    <a:pt x="324" y="768"/>
                  </a:lnTo>
                  <a:lnTo>
                    <a:pt x="324" y="772"/>
                  </a:lnTo>
                  <a:lnTo>
                    <a:pt x="324" y="775"/>
                  </a:lnTo>
                  <a:lnTo>
                    <a:pt x="324" y="779"/>
                  </a:lnTo>
                  <a:lnTo>
                    <a:pt x="325" y="783"/>
                  </a:lnTo>
                  <a:lnTo>
                    <a:pt x="325" y="786"/>
                  </a:lnTo>
                  <a:lnTo>
                    <a:pt x="325" y="790"/>
                  </a:lnTo>
                  <a:lnTo>
                    <a:pt x="325" y="794"/>
                  </a:lnTo>
                  <a:lnTo>
                    <a:pt x="325" y="797"/>
                  </a:lnTo>
                  <a:lnTo>
                    <a:pt x="325" y="801"/>
                  </a:lnTo>
                  <a:lnTo>
                    <a:pt x="325" y="805"/>
                  </a:lnTo>
                  <a:lnTo>
                    <a:pt x="325" y="808"/>
                  </a:lnTo>
                  <a:lnTo>
                    <a:pt x="325" y="812"/>
                  </a:lnTo>
                  <a:lnTo>
                    <a:pt x="325" y="816"/>
                  </a:lnTo>
                  <a:lnTo>
                    <a:pt x="325" y="819"/>
                  </a:lnTo>
                  <a:lnTo>
                    <a:pt x="325" y="823"/>
                  </a:lnTo>
                  <a:lnTo>
                    <a:pt x="325" y="827"/>
                  </a:lnTo>
                  <a:lnTo>
                    <a:pt x="325" y="830"/>
                  </a:lnTo>
                  <a:lnTo>
                    <a:pt x="325" y="834"/>
                  </a:lnTo>
                  <a:lnTo>
                    <a:pt x="325" y="838"/>
                  </a:lnTo>
                  <a:lnTo>
                    <a:pt x="325" y="841"/>
                  </a:lnTo>
                  <a:lnTo>
                    <a:pt x="324" y="845"/>
                  </a:lnTo>
                  <a:lnTo>
                    <a:pt x="324" y="849"/>
                  </a:lnTo>
                  <a:lnTo>
                    <a:pt x="324" y="852"/>
                  </a:lnTo>
                  <a:lnTo>
                    <a:pt x="324" y="856"/>
                  </a:lnTo>
                  <a:lnTo>
                    <a:pt x="324" y="860"/>
                  </a:lnTo>
                  <a:lnTo>
                    <a:pt x="324" y="863"/>
                  </a:lnTo>
                  <a:lnTo>
                    <a:pt x="324" y="867"/>
                  </a:lnTo>
                  <a:lnTo>
                    <a:pt x="324" y="871"/>
                  </a:lnTo>
                  <a:lnTo>
                    <a:pt x="323" y="874"/>
                  </a:lnTo>
                  <a:lnTo>
                    <a:pt x="323" y="878"/>
                  </a:lnTo>
                  <a:lnTo>
                    <a:pt x="323" y="882"/>
                  </a:lnTo>
                  <a:lnTo>
                    <a:pt x="323" y="885"/>
                  </a:lnTo>
                  <a:lnTo>
                    <a:pt x="322" y="889"/>
                  </a:lnTo>
                  <a:lnTo>
                    <a:pt x="322" y="893"/>
                  </a:lnTo>
                  <a:lnTo>
                    <a:pt x="322" y="896"/>
                  </a:lnTo>
                  <a:lnTo>
                    <a:pt x="322" y="900"/>
                  </a:lnTo>
                  <a:lnTo>
                    <a:pt x="321" y="904"/>
                  </a:lnTo>
                  <a:lnTo>
                    <a:pt x="321" y="907"/>
                  </a:lnTo>
                  <a:lnTo>
                    <a:pt x="321" y="911"/>
                  </a:lnTo>
                  <a:lnTo>
                    <a:pt x="321" y="915"/>
                  </a:lnTo>
                  <a:lnTo>
                    <a:pt x="320" y="918"/>
                  </a:lnTo>
                  <a:lnTo>
                    <a:pt x="320" y="922"/>
                  </a:lnTo>
                  <a:lnTo>
                    <a:pt x="319" y="926"/>
                  </a:lnTo>
                  <a:lnTo>
                    <a:pt x="319" y="929"/>
                  </a:lnTo>
                  <a:lnTo>
                    <a:pt x="319" y="933"/>
                  </a:lnTo>
                  <a:lnTo>
                    <a:pt x="318" y="936"/>
                  </a:lnTo>
                  <a:lnTo>
                    <a:pt x="318" y="940"/>
                  </a:lnTo>
                  <a:lnTo>
                    <a:pt x="318" y="944"/>
                  </a:lnTo>
                  <a:lnTo>
                    <a:pt x="317" y="947"/>
                  </a:lnTo>
                  <a:lnTo>
                    <a:pt x="317" y="951"/>
                  </a:lnTo>
                  <a:lnTo>
                    <a:pt x="316" y="955"/>
                  </a:lnTo>
                  <a:lnTo>
                    <a:pt x="316" y="958"/>
                  </a:lnTo>
                  <a:lnTo>
                    <a:pt x="315" y="962"/>
                  </a:lnTo>
                  <a:lnTo>
                    <a:pt x="315" y="966"/>
                  </a:lnTo>
                  <a:lnTo>
                    <a:pt x="314" y="969"/>
                  </a:lnTo>
                  <a:lnTo>
                    <a:pt x="314" y="973"/>
                  </a:lnTo>
                  <a:lnTo>
                    <a:pt x="313" y="977"/>
                  </a:lnTo>
                  <a:lnTo>
                    <a:pt x="313" y="980"/>
                  </a:lnTo>
                  <a:lnTo>
                    <a:pt x="312" y="984"/>
                  </a:lnTo>
                  <a:lnTo>
                    <a:pt x="312" y="987"/>
                  </a:lnTo>
                  <a:lnTo>
                    <a:pt x="311" y="991"/>
                  </a:lnTo>
                  <a:lnTo>
                    <a:pt x="311" y="995"/>
                  </a:lnTo>
                  <a:lnTo>
                    <a:pt x="310" y="998"/>
                  </a:lnTo>
                  <a:lnTo>
                    <a:pt x="310" y="1002"/>
                  </a:lnTo>
                  <a:lnTo>
                    <a:pt x="309" y="1006"/>
                  </a:lnTo>
                  <a:lnTo>
                    <a:pt x="308" y="1009"/>
                  </a:lnTo>
                  <a:lnTo>
                    <a:pt x="308" y="1013"/>
                  </a:lnTo>
                  <a:lnTo>
                    <a:pt x="307" y="1017"/>
                  </a:lnTo>
                  <a:lnTo>
                    <a:pt x="307" y="1020"/>
                  </a:lnTo>
                  <a:lnTo>
                    <a:pt x="306" y="1024"/>
                  </a:lnTo>
                  <a:lnTo>
                    <a:pt x="305" y="1027"/>
                  </a:lnTo>
                  <a:lnTo>
                    <a:pt x="305" y="1031"/>
                  </a:lnTo>
                  <a:lnTo>
                    <a:pt x="304" y="1034"/>
                  </a:lnTo>
                  <a:lnTo>
                    <a:pt x="303" y="1038"/>
                  </a:lnTo>
                  <a:lnTo>
                    <a:pt x="302" y="1042"/>
                  </a:lnTo>
                  <a:lnTo>
                    <a:pt x="302" y="1045"/>
                  </a:lnTo>
                  <a:lnTo>
                    <a:pt x="301" y="1049"/>
                  </a:lnTo>
                  <a:lnTo>
                    <a:pt x="300" y="1053"/>
                  </a:lnTo>
                  <a:lnTo>
                    <a:pt x="299" y="1056"/>
                  </a:lnTo>
                  <a:lnTo>
                    <a:pt x="299" y="1060"/>
                  </a:lnTo>
                  <a:lnTo>
                    <a:pt x="298" y="1063"/>
                  </a:lnTo>
                  <a:lnTo>
                    <a:pt x="297" y="1067"/>
                  </a:lnTo>
                  <a:lnTo>
                    <a:pt x="296" y="1070"/>
                  </a:lnTo>
                  <a:lnTo>
                    <a:pt x="296" y="1074"/>
                  </a:lnTo>
                  <a:lnTo>
                    <a:pt x="295" y="1078"/>
                  </a:lnTo>
                  <a:lnTo>
                    <a:pt x="294" y="1081"/>
                  </a:lnTo>
                  <a:lnTo>
                    <a:pt x="293" y="1085"/>
                  </a:lnTo>
                  <a:lnTo>
                    <a:pt x="292" y="1088"/>
                  </a:lnTo>
                  <a:lnTo>
                    <a:pt x="291" y="1092"/>
                  </a:lnTo>
                  <a:lnTo>
                    <a:pt x="291" y="1095"/>
                  </a:lnTo>
                  <a:lnTo>
                    <a:pt x="289" y="1099"/>
                  </a:lnTo>
                  <a:lnTo>
                    <a:pt x="289" y="1102"/>
                  </a:lnTo>
                  <a:lnTo>
                    <a:pt x="288" y="1106"/>
                  </a:lnTo>
                  <a:lnTo>
                    <a:pt x="287" y="1109"/>
                  </a:lnTo>
                  <a:lnTo>
                    <a:pt x="286" y="1113"/>
                  </a:lnTo>
                  <a:lnTo>
                    <a:pt x="285" y="1117"/>
                  </a:lnTo>
                  <a:lnTo>
                    <a:pt x="284" y="1120"/>
                  </a:lnTo>
                  <a:lnTo>
                    <a:pt x="283" y="1124"/>
                  </a:lnTo>
                  <a:lnTo>
                    <a:pt x="282" y="1127"/>
                  </a:lnTo>
                  <a:lnTo>
                    <a:pt x="281" y="1131"/>
                  </a:lnTo>
                  <a:lnTo>
                    <a:pt x="280" y="1134"/>
                  </a:lnTo>
                  <a:lnTo>
                    <a:pt x="279" y="1138"/>
                  </a:lnTo>
                  <a:lnTo>
                    <a:pt x="278" y="1141"/>
                  </a:lnTo>
                  <a:lnTo>
                    <a:pt x="277" y="1145"/>
                  </a:lnTo>
                  <a:lnTo>
                    <a:pt x="276" y="1148"/>
                  </a:lnTo>
                  <a:lnTo>
                    <a:pt x="275" y="1152"/>
                  </a:lnTo>
                  <a:lnTo>
                    <a:pt x="274" y="1155"/>
                  </a:lnTo>
                  <a:lnTo>
                    <a:pt x="273" y="1159"/>
                  </a:lnTo>
                  <a:lnTo>
                    <a:pt x="272" y="1162"/>
                  </a:lnTo>
                  <a:lnTo>
                    <a:pt x="271" y="1166"/>
                  </a:lnTo>
                  <a:lnTo>
                    <a:pt x="270" y="1169"/>
                  </a:lnTo>
                  <a:lnTo>
                    <a:pt x="269" y="1173"/>
                  </a:lnTo>
                  <a:lnTo>
                    <a:pt x="267" y="1176"/>
                  </a:lnTo>
                  <a:lnTo>
                    <a:pt x="266" y="1180"/>
                  </a:lnTo>
                  <a:lnTo>
                    <a:pt x="265" y="1183"/>
                  </a:lnTo>
                  <a:lnTo>
                    <a:pt x="264" y="1187"/>
                  </a:lnTo>
                  <a:lnTo>
                    <a:pt x="263" y="1190"/>
                  </a:lnTo>
                  <a:lnTo>
                    <a:pt x="262" y="1194"/>
                  </a:lnTo>
                  <a:lnTo>
                    <a:pt x="260" y="1197"/>
                  </a:lnTo>
                  <a:lnTo>
                    <a:pt x="259" y="1200"/>
                  </a:lnTo>
                  <a:lnTo>
                    <a:pt x="258" y="1204"/>
                  </a:lnTo>
                  <a:lnTo>
                    <a:pt x="257" y="1208"/>
                  </a:lnTo>
                  <a:lnTo>
                    <a:pt x="256" y="1211"/>
                  </a:lnTo>
                  <a:lnTo>
                    <a:pt x="254" y="1215"/>
                  </a:lnTo>
                  <a:lnTo>
                    <a:pt x="253" y="1218"/>
                  </a:lnTo>
                  <a:lnTo>
                    <a:pt x="252" y="1221"/>
                  </a:lnTo>
                  <a:lnTo>
                    <a:pt x="250" y="1225"/>
                  </a:lnTo>
                  <a:lnTo>
                    <a:pt x="249" y="1228"/>
                  </a:lnTo>
                  <a:lnTo>
                    <a:pt x="248" y="1232"/>
                  </a:lnTo>
                  <a:lnTo>
                    <a:pt x="247" y="1235"/>
                  </a:lnTo>
                  <a:lnTo>
                    <a:pt x="245" y="1238"/>
                  </a:lnTo>
                  <a:lnTo>
                    <a:pt x="244" y="1242"/>
                  </a:lnTo>
                  <a:lnTo>
                    <a:pt x="243" y="1245"/>
                  </a:lnTo>
                  <a:lnTo>
                    <a:pt x="241" y="1249"/>
                  </a:lnTo>
                  <a:lnTo>
                    <a:pt x="240" y="1252"/>
                  </a:lnTo>
                  <a:lnTo>
                    <a:pt x="239" y="1255"/>
                  </a:lnTo>
                  <a:lnTo>
                    <a:pt x="237" y="1259"/>
                  </a:lnTo>
                  <a:lnTo>
                    <a:pt x="236" y="1262"/>
                  </a:lnTo>
                  <a:lnTo>
                    <a:pt x="234" y="1266"/>
                  </a:lnTo>
                  <a:lnTo>
                    <a:pt x="233" y="1269"/>
                  </a:lnTo>
                  <a:lnTo>
                    <a:pt x="231" y="1272"/>
                  </a:lnTo>
                  <a:lnTo>
                    <a:pt x="230" y="1276"/>
                  </a:lnTo>
                  <a:lnTo>
                    <a:pt x="229" y="1279"/>
                  </a:lnTo>
                  <a:lnTo>
                    <a:pt x="227" y="1282"/>
                  </a:lnTo>
                  <a:lnTo>
                    <a:pt x="226" y="1286"/>
                  </a:lnTo>
                  <a:lnTo>
                    <a:pt x="224" y="1289"/>
                  </a:lnTo>
                  <a:lnTo>
                    <a:pt x="223" y="1292"/>
                  </a:lnTo>
                  <a:lnTo>
                    <a:pt x="221" y="1296"/>
                  </a:lnTo>
                  <a:lnTo>
                    <a:pt x="220" y="1299"/>
                  </a:lnTo>
                  <a:lnTo>
                    <a:pt x="218" y="1303"/>
                  </a:lnTo>
                  <a:lnTo>
                    <a:pt x="217" y="1306"/>
                  </a:lnTo>
                  <a:lnTo>
                    <a:pt x="215" y="1309"/>
                  </a:lnTo>
                  <a:lnTo>
                    <a:pt x="214" y="1312"/>
                  </a:lnTo>
                  <a:lnTo>
                    <a:pt x="212" y="1316"/>
                  </a:lnTo>
                  <a:lnTo>
                    <a:pt x="211" y="1319"/>
                  </a:lnTo>
                  <a:lnTo>
                    <a:pt x="209" y="1322"/>
                  </a:lnTo>
                  <a:lnTo>
                    <a:pt x="207" y="1326"/>
                  </a:lnTo>
                  <a:lnTo>
                    <a:pt x="206" y="1329"/>
                  </a:lnTo>
                  <a:lnTo>
                    <a:pt x="204" y="1332"/>
                  </a:lnTo>
                  <a:lnTo>
                    <a:pt x="203" y="1336"/>
                  </a:lnTo>
                  <a:lnTo>
                    <a:pt x="201" y="1339"/>
                  </a:lnTo>
                  <a:lnTo>
                    <a:pt x="199" y="1342"/>
                  </a:lnTo>
                  <a:lnTo>
                    <a:pt x="198" y="1345"/>
                  </a:lnTo>
                  <a:lnTo>
                    <a:pt x="196" y="1348"/>
                  </a:lnTo>
                  <a:lnTo>
                    <a:pt x="194" y="1352"/>
                  </a:lnTo>
                  <a:lnTo>
                    <a:pt x="193" y="1355"/>
                  </a:lnTo>
                  <a:lnTo>
                    <a:pt x="191" y="1358"/>
                  </a:lnTo>
                  <a:lnTo>
                    <a:pt x="189" y="1362"/>
                  </a:lnTo>
                  <a:lnTo>
                    <a:pt x="187" y="1365"/>
                  </a:lnTo>
                  <a:lnTo>
                    <a:pt x="186" y="1368"/>
                  </a:lnTo>
                  <a:lnTo>
                    <a:pt x="184" y="1371"/>
                  </a:lnTo>
                  <a:lnTo>
                    <a:pt x="182" y="1375"/>
                  </a:lnTo>
                  <a:lnTo>
                    <a:pt x="181" y="1378"/>
                  </a:lnTo>
                  <a:lnTo>
                    <a:pt x="179" y="1381"/>
                  </a:lnTo>
                  <a:lnTo>
                    <a:pt x="177" y="1384"/>
                  </a:lnTo>
                  <a:lnTo>
                    <a:pt x="175" y="1387"/>
                  </a:lnTo>
                  <a:lnTo>
                    <a:pt x="173" y="1391"/>
                  </a:lnTo>
                  <a:lnTo>
                    <a:pt x="172" y="1394"/>
                  </a:lnTo>
                  <a:lnTo>
                    <a:pt x="170" y="1397"/>
                  </a:lnTo>
                  <a:lnTo>
                    <a:pt x="168" y="1400"/>
                  </a:lnTo>
                  <a:lnTo>
                    <a:pt x="166" y="1403"/>
                  </a:lnTo>
                  <a:lnTo>
                    <a:pt x="164" y="1406"/>
                  </a:lnTo>
                  <a:lnTo>
                    <a:pt x="162" y="1409"/>
                  </a:lnTo>
                  <a:lnTo>
                    <a:pt x="161" y="1413"/>
                  </a:lnTo>
                  <a:lnTo>
                    <a:pt x="159" y="1416"/>
                  </a:lnTo>
                  <a:lnTo>
                    <a:pt x="157" y="1419"/>
                  </a:lnTo>
                  <a:lnTo>
                    <a:pt x="155" y="1422"/>
                  </a:lnTo>
                  <a:lnTo>
                    <a:pt x="153" y="1425"/>
                  </a:lnTo>
                  <a:lnTo>
                    <a:pt x="151" y="1428"/>
                  </a:lnTo>
                  <a:lnTo>
                    <a:pt x="149" y="1431"/>
                  </a:lnTo>
                  <a:lnTo>
                    <a:pt x="147" y="1435"/>
                  </a:lnTo>
                  <a:lnTo>
                    <a:pt x="145" y="1438"/>
                  </a:lnTo>
                  <a:lnTo>
                    <a:pt x="144" y="1441"/>
                  </a:lnTo>
                  <a:lnTo>
                    <a:pt x="142" y="1444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5"/>
            <p:cNvSpPr>
              <a:spLocks/>
            </p:cNvSpPr>
            <p:nvPr/>
          </p:nvSpPr>
          <p:spPr bwMode="auto">
            <a:xfrm>
              <a:off x="2947" y="2028"/>
              <a:ext cx="325" cy="1444"/>
            </a:xfrm>
            <a:custGeom>
              <a:avLst/>
              <a:gdLst>
                <a:gd name="T0" fmla="*/ 310 w 325"/>
                <a:gd name="T1" fmla="*/ 1428 h 1444"/>
                <a:gd name="T2" fmla="*/ 293 w 325"/>
                <a:gd name="T3" fmla="*/ 1409 h 1444"/>
                <a:gd name="T4" fmla="*/ 276 w 325"/>
                <a:gd name="T5" fmla="*/ 1389 h 1444"/>
                <a:gd name="T6" fmla="*/ 260 w 325"/>
                <a:gd name="T7" fmla="*/ 1370 h 1444"/>
                <a:gd name="T8" fmla="*/ 244 w 325"/>
                <a:gd name="T9" fmla="*/ 1349 h 1444"/>
                <a:gd name="T10" fmla="*/ 229 w 325"/>
                <a:gd name="T11" fmla="*/ 1329 h 1444"/>
                <a:gd name="T12" fmla="*/ 214 w 325"/>
                <a:gd name="T13" fmla="*/ 1308 h 1444"/>
                <a:gd name="T14" fmla="*/ 199 w 325"/>
                <a:gd name="T15" fmla="*/ 1287 h 1444"/>
                <a:gd name="T16" fmla="*/ 185 w 325"/>
                <a:gd name="T17" fmla="*/ 1266 h 1444"/>
                <a:gd name="T18" fmla="*/ 172 w 325"/>
                <a:gd name="T19" fmla="*/ 1244 h 1444"/>
                <a:gd name="T20" fmla="*/ 159 w 325"/>
                <a:gd name="T21" fmla="*/ 1222 h 1444"/>
                <a:gd name="T22" fmla="*/ 146 w 325"/>
                <a:gd name="T23" fmla="*/ 1200 h 1444"/>
                <a:gd name="T24" fmla="*/ 134 w 325"/>
                <a:gd name="T25" fmla="*/ 1177 h 1444"/>
                <a:gd name="T26" fmla="*/ 122 w 325"/>
                <a:gd name="T27" fmla="*/ 1155 h 1444"/>
                <a:gd name="T28" fmla="*/ 111 w 325"/>
                <a:gd name="T29" fmla="*/ 1131 h 1444"/>
                <a:gd name="T30" fmla="*/ 101 w 325"/>
                <a:gd name="T31" fmla="*/ 1108 h 1444"/>
                <a:gd name="T32" fmla="*/ 91 w 325"/>
                <a:gd name="T33" fmla="*/ 1085 h 1444"/>
                <a:gd name="T34" fmla="*/ 81 w 325"/>
                <a:gd name="T35" fmla="*/ 1061 h 1444"/>
                <a:gd name="T36" fmla="*/ 72 w 325"/>
                <a:gd name="T37" fmla="*/ 1037 h 1444"/>
                <a:gd name="T38" fmla="*/ 63 w 325"/>
                <a:gd name="T39" fmla="*/ 1013 h 1444"/>
                <a:gd name="T40" fmla="*/ 55 w 325"/>
                <a:gd name="T41" fmla="*/ 988 h 1444"/>
                <a:gd name="T42" fmla="*/ 48 w 325"/>
                <a:gd name="T43" fmla="*/ 964 h 1444"/>
                <a:gd name="T44" fmla="*/ 41 w 325"/>
                <a:gd name="T45" fmla="*/ 939 h 1444"/>
                <a:gd name="T46" fmla="*/ 35 w 325"/>
                <a:gd name="T47" fmla="*/ 914 h 1444"/>
                <a:gd name="T48" fmla="*/ 28 w 325"/>
                <a:gd name="T49" fmla="*/ 889 h 1444"/>
                <a:gd name="T50" fmla="*/ 23 w 325"/>
                <a:gd name="T51" fmla="*/ 864 h 1444"/>
                <a:gd name="T52" fmla="*/ 18 w 325"/>
                <a:gd name="T53" fmla="*/ 839 h 1444"/>
                <a:gd name="T54" fmla="*/ 14 w 325"/>
                <a:gd name="T55" fmla="*/ 814 h 1444"/>
                <a:gd name="T56" fmla="*/ 10 w 325"/>
                <a:gd name="T57" fmla="*/ 788 h 1444"/>
                <a:gd name="T58" fmla="*/ 7 w 325"/>
                <a:gd name="T59" fmla="*/ 763 h 1444"/>
                <a:gd name="T60" fmla="*/ 5 w 325"/>
                <a:gd name="T61" fmla="*/ 737 h 1444"/>
                <a:gd name="T62" fmla="*/ 3 w 325"/>
                <a:gd name="T63" fmla="*/ 712 h 1444"/>
                <a:gd name="T64" fmla="*/ 1 w 325"/>
                <a:gd name="T65" fmla="*/ 686 h 1444"/>
                <a:gd name="T66" fmla="*/ 0 w 325"/>
                <a:gd name="T67" fmla="*/ 660 h 1444"/>
                <a:gd name="T68" fmla="*/ 0 w 325"/>
                <a:gd name="T69" fmla="*/ 635 h 1444"/>
                <a:gd name="T70" fmla="*/ 0 w 325"/>
                <a:gd name="T71" fmla="*/ 609 h 1444"/>
                <a:gd name="T72" fmla="*/ 1 w 325"/>
                <a:gd name="T73" fmla="*/ 584 h 1444"/>
                <a:gd name="T74" fmla="*/ 2 w 325"/>
                <a:gd name="T75" fmla="*/ 558 h 1444"/>
                <a:gd name="T76" fmla="*/ 4 w 325"/>
                <a:gd name="T77" fmla="*/ 532 h 1444"/>
                <a:gd name="T78" fmla="*/ 7 w 325"/>
                <a:gd name="T79" fmla="*/ 507 h 1444"/>
                <a:gd name="T80" fmla="*/ 10 w 325"/>
                <a:gd name="T81" fmla="*/ 481 h 1444"/>
                <a:gd name="T82" fmla="*/ 13 w 325"/>
                <a:gd name="T83" fmla="*/ 456 h 1444"/>
                <a:gd name="T84" fmla="*/ 17 w 325"/>
                <a:gd name="T85" fmla="*/ 430 h 1444"/>
                <a:gd name="T86" fmla="*/ 22 w 325"/>
                <a:gd name="T87" fmla="*/ 405 h 1444"/>
                <a:gd name="T88" fmla="*/ 27 w 325"/>
                <a:gd name="T89" fmla="*/ 380 h 1444"/>
                <a:gd name="T90" fmla="*/ 33 w 325"/>
                <a:gd name="T91" fmla="*/ 355 h 1444"/>
                <a:gd name="T92" fmla="*/ 39 w 325"/>
                <a:gd name="T93" fmla="*/ 330 h 1444"/>
                <a:gd name="T94" fmla="*/ 46 w 325"/>
                <a:gd name="T95" fmla="*/ 306 h 1444"/>
                <a:gd name="T96" fmla="*/ 53 w 325"/>
                <a:gd name="T97" fmla="*/ 281 h 1444"/>
                <a:gd name="T98" fmla="*/ 61 w 325"/>
                <a:gd name="T99" fmla="*/ 257 h 1444"/>
                <a:gd name="T100" fmla="*/ 69 w 325"/>
                <a:gd name="T101" fmla="*/ 232 h 1444"/>
                <a:gd name="T102" fmla="*/ 78 w 325"/>
                <a:gd name="T103" fmla="*/ 208 h 1444"/>
                <a:gd name="T104" fmla="*/ 88 w 325"/>
                <a:gd name="T105" fmla="*/ 184 h 1444"/>
                <a:gd name="T106" fmla="*/ 98 w 325"/>
                <a:gd name="T107" fmla="*/ 161 h 1444"/>
                <a:gd name="T108" fmla="*/ 108 w 325"/>
                <a:gd name="T109" fmla="*/ 138 h 1444"/>
                <a:gd name="T110" fmla="*/ 119 w 325"/>
                <a:gd name="T111" fmla="*/ 115 h 1444"/>
                <a:gd name="T112" fmla="*/ 130 w 325"/>
                <a:gd name="T113" fmla="*/ 91 h 1444"/>
                <a:gd name="T114" fmla="*/ 143 w 325"/>
                <a:gd name="T115" fmla="*/ 69 h 1444"/>
                <a:gd name="T116" fmla="*/ 155 w 325"/>
                <a:gd name="T117" fmla="*/ 47 h 1444"/>
                <a:gd name="T118" fmla="*/ 168 w 325"/>
                <a:gd name="T119" fmla="*/ 24 h 1444"/>
                <a:gd name="T120" fmla="*/ 181 w 325"/>
                <a:gd name="T121" fmla="*/ 3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" h="1444">
                  <a:moveTo>
                    <a:pt x="325" y="1444"/>
                  </a:moveTo>
                  <a:lnTo>
                    <a:pt x="322" y="1441"/>
                  </a:lnTo>
                  <a:lnTo>
                    <a:pt x="320" y="1438"/>
                  </a:lnTo>
                  <a:lnTo>
                    <a:pt x="317" y="1436"/>
                  </a:lnTo>
                  <a:lnTo>
                    <a:pt x="315" y="1433"/>
                  </a:lnTo>
                  <a:lnTo>
                    <a:pt x="312" y="1430"/>
                  </a:lnTo>
                  <a:lnTo>
                    <a:pt x="310" y="1428"/>
                  </a:lnTo>
                  <a:lnTo>
                    <a:pt x="307" y="1425"/>
                  </a:lnTo>
                  <a:lnTo>
                    <a:pt x="305" y="1422"/>
                  </a:lnTo>
                  <a:lnTo>
                    <a:pt x="303" y="1419"/>
                  </a:lnTo>
                  <a:lnTo>
                    <a:pt x="300" y="1417"/>
                  </a:lnTo>
                  <a:lnTo>
                    <a:pt x="298" y="1414"/>
                  </a:lnTo>
                  <a:lnTo>
                    <a:pt x="295" y="1411"/>
                  </a:lnTo>
                  <a:lnTo>
                    <a:pt x="293" y="1409"/>
                  </a:lnTo>
                  <a:lnTo>
                    <a:pt x="290" y="1406"/>
                  </a:lnTo>
                  <a:lnTo>
                    <a:pt x="288" y="1403"/>
                  </a:lnTo>
                  <a:lnTo>
                    <a:pt x="285" y="1400"/>
                  </a:lnTo>
                  <a:lnTo>
                    <a:pt x="283" y="1398"/>
                  </a:lnTo>
                  <a:lnTo>
                    <a:pt x="281" y="1395"/>
                  </a:lnTo>
                  <a:lnTo>
                    <a:pt x="278" y="1392"/>
                  </a:lnTo>
                  <a:lnTo>
                    <a:pt x="276" y="1389"/>
                  </a:lnTo>
                  <a:lnTo>
                    <a:pt x="274" y="1386"/>
                  </a:lnTo>
                  <a:lnTo>
                    <a:pt x="271" y="1384"/>
                  </a:lnTo>
                  <a:lnTo>
                    <a:pt x="269" y="1381"/>
                  </a:lnTo>
                  <a:lnTo>
                    <a:pt x="267" y="1378"/>
                  </a:lnTo>
                  <a:lnTo>
                    <a:pt x="264" y="1375"/>
                  </a:lnTo>
                  <a:lnTo>
                    <a:pt x="262" y="1372"/>
                  </a:lnTo>
                  <a:lnTo>
                    <a:pt x="260" y="1370"/>
                  </a:lnTo>
                  <a:lnTo>
                    <a:pt x="257" y="1367"/>
                  </a:lnTo>
                  <a:lnTo>
                    <a:pt x="255" y="1364"/>
                  </a:lnTo>
                  <a:lnTo>
                    <a:pt x="253" y="1361"/>
                  </a:lnTo>
                  <a:lnTo>
                    <a:pt x="251" y="1358"/>
                  </a:lnTo>
                  <a:lnTo>
                    <a:pt x="248" y="1355"/>
                  </a:lnTo>
                  <a:lnTo>
                    <a:pt x="246" y="1352"/>
                  </a:lnTo>
                  <a:lnTo>
                    <a:pt x="244" y="1349"/>
                  </a:lnTo>
                  <a:lnTo>
                    <a:pt x="242" y="1346"/>
                  </a:lnTo>
                  <a:lnTo>
                    <a:pt x="240" y="1344"/>
                  </a:lnTo>
                  <a:lnTo>
                    <a:pt x="237" y="1341"/>
                  </a:lnTo>
                  <a:lnTo>
                    <a:pt x="235" y="1338"/>
                  </a:lnTo>
                  <a:lnTo>
                    <a:pt x="233" y="1335"/>
                  </a:lnTo>
                  <a:lnTo>
                    <a:pt x="231" y="1332"/>
                  </a:lnTo>
                  <a:lnTo>
                    <a:pt x="229" y="1329"/>
                  </a:lnTo>
                  <a:lnTo>
                    <a:pt x="226" y="1326"/>
                  </a:lnTo>
                  <a:lnTo>
                    <a:pt x="224" y="1323"/>
                  </a:lnTo>
                  <a:lnTo>
                    <a:pt x="222" y="1320"/>
                  </a:lnTo>
                  <a:lnTo>
                    <a:pt x="220" y="1317"/>
                  </a:lnTo>
                  <a:lnTo>
                    <a:pt x="218" y="1314"/>
                  </a:lnTo>
                  <a:lnTo>
                    <a:pt x="216" y="1311"/>
                  </a:lnTo>
                  <a:lnTo>
                    <a:pt x="214" y="1308"/>
                  </a:lnTo>
                  <a:lnTo>
                    <a:pt x="212" y="1305"/>
                  </a:lnTo>
                  <a:lnTo>
                    <a:pt x="210" y="1302"/>
                  </a:lnTo>
                  <a:lnTo>
                    <a:pt x="207" y="1299"/>
                  </a:lnTo>
                  <a:lnTo>
                    <a:pt x="206" y="1296"/>
                  </a:lnTo>
                  <a:lnTo>
                    <a:pt x="203" y="1293"/>
                  </a:lnTo>
                  <a:lnTo>
                    <a:pt x="201" y="1290"/>
                  </a:lnTo>
                  <a:lnTo>
                    <a:pt x="199" y="1287"/>
                  </a:lnTo>
                  <a:lnTo>
                    <a:pt x="197" y="1284"/>
                  </a:lnTo>
                  <a:lnTo>
                    <a:pt x="195" y="1281"/>
                  </a:lnTo>
                  <a:lnTo>
                    <a:pt x="193" y="1278"/>
                  </a:lnTo>
                  <a:lnTo>
                    <a:pt x="191" y="1275"/>
                  </a:lnTo>
                  <a:lnTo>
                    <a:pt x="189" y="1272"/>
                  </a:lnTo>
                  <a:lnTo>
                    <a:pt x="187" y="1269"/>
                  </a:lnTo>
                  <a:lnTo>
                    <a:pt x="185" y="1266"/>
                  </a:lnTo>
                  <a:lnTo>
                    <a:pt x="183" y="1263"/>
                  </a:lnTo>
                  <a:lnTo>
                    <a:pt x="181" y="1260"/>
                  </a:lnTo>
                  <a:lnTo>
                    <a:pt x="179" y="1257"/>
                  </a:lnTo>
                  <a:lnTo>
                    <a:pt x="177" y="1254"/>
                  </a:lnTo>
                  <a:lnTo>
                    <a:pt x="176" y="1250"/>
                  </a:lnTo>
                  <a:lnTo>
                    <a:pt x="174" y="1247"/>
                  </a:lnTo>
                  <a:lnTo>
                    <a:pt x="172" y="1244"/>
                  </a:lnTo>
                  <a:lnTo>
                    <a:pt x="170" y="1241"/>
                  </a:lnTo>
                  <a:lnTo>
                    <a:pt x="168" y="1238"/>
                  </a:lnTo>
                  <a:lnTo>
                    <a:pt x="166" y="1235"/>
                  </a:lnTo>
                  <a:lnTo>
                    <a:pt x="164" y="1232"/>
                  </a:lnTo>
                  <a:lnTo>
                    <a:pt x="162" y="1228"/>
                  </a:lnTo>
                  <a:lnTo>
                    <a:pt x="160" y="1225"/>
                  </a:lnTo>
                  <a:lnTo>
                    <a:pt x="159" y="1222"/>
                  </a:lnTo>
                  <a:lnTo>
                    <a:pt x="157" y="1219"/>
                  </a:lnTo>
                  <a:lnTo>
                    <a:pt x="155" y="1216"/>
                  </a:lnTo>
                  <a:lnTo>
                    <a:pt x="153" y="1213"/>
                  </a:lnTo>
                  <a:lnTo>
                    <a:pt x="151" y="1210"/>
                  </a:lnTo>
                  <a:lnTo>
                    <a:pt x="150" y="1206"/>
                  </a:lnTo>
                  <a:lnTo>
                    <a:pt x="148" y="1203"/>
                  </a:lnTo>
                  <a:lnTo>
                    <a:pt x="146" y="1200"/>
                  </a:lnTo>
                  <a:lnTo>
                    <a:pt x="144" y="1197"/>
                  </a:lnTo>
                  <a:lnTo>
                    <a:pt x="143" y="1194"/>
                  </a:lnTo>
                  <a:lnTo>
                    <a:pt x="141" y="1190"/>
                  </a:lnTo>
                  <a:lnTo>
                    <a:pt x="139" y="1187"/>
                  </a:lnTo>
                  <a:lnTo>
                    <a:pt x="137" y="1184"/>
                  </a:lnTo>
                  <a:lnTo>
                    <a:pt x="136" y="1181"/>
                  </a:lnTo>
                  <a:lnTo>
                    <a:pt x="134" y="1177"/>
                  </a:lnTo>
                  <a:lnTo>
                    <a:pt x="132" y="1174"/>
                  </a:lnTo>
                  <a:lnTo>
                    <a:pt x="130" y="1171"/>
                  </a:lnTo>
                  <a:lnTo>
                    <a:pt x="129" y="1167"/>
                  </a:lnTo>
                  <a:lnTo>
                    <a:pt x="127" y="1164"/>
                  </a:lnTo>
                  <a:lnTo>
                    <a:pt x="126" y="1161"/>
                  </a:lnTo>
                  <a:lnTo>
                    <a:pt x="124" y="1158"/>
                  </a:lnTo>
                  <a:lnTo>
                    <a:pt x="122" y="1155"/>
                  </a:lnTo>
                  <a:lnTo>
                    <a:pt x="121" y="1151"/>
                  </a:lnTo>
                  <a:lnTo>
                    <a:pt x="119" y="1148"/>
                  </a:lnTo>
                  <a:lnTo>
                    <a:pt x="118" y="1145"/>
                  </a:lnTo>
                  <a:lnTo>
                    <a:pt x="116" y="1141"/>
                  </a:lnTo>
                  <a:lnTo>
                    <a:pt x="114" y="1138"/>
                  </a:lnTo>
                  <a:lnTo>
                    <a:pt x="113" y="1135"/>
                  </a:lnTo>
                  <a:lnTo>
                    <a:pt x="111" y="1131"/>
                  </a:lnTo>
                  <a:lnTo>
                    <a:pt x="110" y="1128"/>
                  </a:lnTo>
                  <a:lnTo>
                    <a:pt x="108" y="1125"/>
                  </a:lnTo>
                  <a:lnTo>
                    <a:pt x="107" y="1122"/>
                  </a:lnTo>
                  <a:lnTo>
                    <a:pt x="105" y="1118"/>
                  </a:lnTo>
                  <a:lnTo>
                    <a:pt x="104" y="1115"/>
                  </a:lnTo>
                  <a:lnTo>
                    <a:pt x="102" y="1111"/>
                  </a:lnTo>
                  <a:lnTo>
                    <a:pt x="101" y="1108"/>
                  </a:lnTo>
                  <a:lnTo>
                    <a:pt x="99" y="1105"/>
                  </a:lnTo>
                  <a:lnTo>
                    <a:pt x="98" y="1101"/>
                  </a:lnTo>
                  <a:lnTo>
                    <a:pt x="96" y="1098"/>
                  </a:lnTo>
                  <a:lnTo>
                    <a:pt x="95" y="1095"/>
                  </a:lnTo>
                  <a:lnTo>
                    <a:pt x="93" y="1091"/>
                  </a:lnTo>
                  <a:lnTo>
                    <a:pt x="92" y="1088"/>
                  </a:lnTo>
                  <a:lnTo>
                    <a:pt x="91" y="1085"/>
                  </a:lnTo>
                  <a:lnTo>
                    <a:pt x="89" y="1081"/>
                  </a:lnTo>
                  <a:lnTo>
                    <a:pt x="88" y="1078"/>
                  </a:lnTo>
                  <a:lnTo>
                    <a:pt x="86" y="1074"/>
                  </a:lnTo>
                  <a:lnTo>
                    <a:pt x="85" y="1071"/>
                  </a:lnTo>
                  <a:lnTo>
                    <a:pt x="83" y="1068"/>
                  </a:lnTo>
                  <a:lnTo>
                    <a:pt x="82" y="1064"/>
                  </a:lnTo>
                  <a:lnTo>
                    <a:pt x="81" y="1061"/>
                  </a:lnTo>
                  <a:lnTo>
                    <a:pt x="80" y="1057"/>
                  </a:lnTo>
                  <a:lnTo>
                    <a:pt x="78" y="1054"/>
                  </a:lnTo>
                  <a:lnTo>
                    <a:pt x="77" y="1051"/>
                  </a:lnTo>
                  <a:lnTo>
                    <a:pt x="76" y="1047"/>
                  </a:lnTo>
                  <a:lnTo>
                    <a:pt x="74" y="1044"/>
                  </a:lnTo>
                  <a:lnTo>
                    <a:pt x="73" y="1040"/>
                  </a:lnTo>
                  <a:lnTo>
                    <a:pt x="72" y="1037"/>
                  </a:lnTo>
                  <a:lnTo>
                    <a:pt x="71" y="1034"/>
                  </a:lnTo>
                  <a:lnTo>
                    <a:pt x="69" y="1030"/>
                  </a:lnTo>
                  <a:lnTo>
                    <a:pt x="68" y="1027"/>
                  </a:lnTo>
                  <a:lnTo>
                    <a:pt x="67" y="1023"/>
                  </a:lnTo>
                  <a:lnTo>
                    <a:pt x="66" y="1019"/>
                  </a:lnTo>
                  <a:lnTo>
                    <a:pt x="64" y="1016"/>
                  </a:lnTo>
                  <a:lnTo>
                    <a:pt x="63" y="1013"/>
                  </a:lnTo>
                  <a:lnTo>
                    <a:pt x="62" y="1009"/>
                  </a:lnTo>
                  <a:lnTo>
                    <a:pt x="61" y="1006"/>
                  </a:lnTo>
                  <a:lnTo>
                    <a:pt x="60" y="1002"/>
                  </a:lnTo>
                  <a:lnTo>
                    <a:pt x="59" y="999"/>
                  </a:lnTo>
                  <a:lnTo>
                    <a:pt x="58" y="995"/>
                  </a:lnTo>
                  <a:lnTo>
                    <a:pt x="56" y="992"/>
                  </a:lnTo>
                  <a:lnTo>
                    <a:pt x="55" y="988"/>
                  </a:lnTo>
                  <a:lnTo>
                    <a:pt x="54" y="985"/>
                  </a:lnTo>
                  <a:lnTo>
                    <a:pt x="53" y="981"/>
                  </a:lnTo>
                  <a:lnTo>
                    <a:pt x="52" y="978"/>
                  </a:lnTo>
                  <a:lnTo>
                    <a:pt x="51" y="974"/>
                  </a:lnTo>
                  <a:lnTo>
                    <a:pt x="50" y="971"/>
                  </a:lnTo>
                  <a:lnTo>
                    <a:pt x="49" y="967"/>
                  </a:lnTo>
                  <a:lnTo>
                    <a:pt x="48" y="964"/>
                  </a:lnTo>
                  <a:lnTo>
                    <a:pt x="47" y="960"/>
                  </a:lnTo>
                  <a:lnTo>
                    <a:pt x="46" y="957"/>
                  </a:lnTo>
                  <a:lnTo>
                    <a:pt x="45" y="953"/>
                  </a:lnTo>
                  <a:lnTo>
                    <a:pt x="44" y="950"/>
                  </a:lnTo>
                  <a:lnTo>
                    <a:pt x="43" y="946"/>
                  </a:lnTo>
                  <a:lnTo>
                    <a:pt x="42" y="943"/>
                  </a:lnTo>
                  <a:lnTo>
                    <a:pt x="41" y="939"/>
                  </a:lnTo>
                  <a:lnTo>
                    <a:pt x="40" y="936"/>
                  </a:lnTo>
                  <a:lnTo>
                    <a:pt x="39" y="932"/>
                  </a:lnTo>
                  <a:lnTo>
                    <a:pt x="38" y="928"/>
                  </a:lnTo>
                  <a:lnTo>
                    <a:pt x="37" y="925"/>
                  </a:lnTo>
                  <a:lnTo>
                    <a:pt x="36" y="921"/>
                  </a:lnTo>
                  <a:lnTo>
                    <a:pt x="35" y="918"/>
                  </a:lnTo>
                  <a:lnTo>
                    <a:pt x="35" y="914"/>
                  </a:lnTo>
                  <a:lnTo>
                    <a:pt x="33" y="911"/>
                  </a:lnTo>
                  <a:lnTo>
                    <a:pt x="33" y="907"/>
                  </a:lnTo>
                  <a:lnTo>
                    <a:pt x="32" y="904"/>
                  </a:lnTo>
                  <a:lnTo>
                    <a:pt x="31" y="900"/>
                  </a:lnTo>
                  <a:lnTo>
                    <a:pt x="30" y="897"/>
                  </a:lnTo>
                  <a:lnTo>
                    <a:pt x="29" y="893"/>
                  </a:lnTo>
                  <a:lnTo>
                    <a:pt x="28" y="889"/>
                  </a:lnTo>
                  <a:lnTo>
                    <a:pt x="28" y="886"/>
                  </a:lnTo>
                  <a:lnTo>
                    <a:pt x="27" y="882"/>
                  </a:lnTo>
                  <a:lnTo>
                    <a:pt x="26" y="879"/>
                  </a:lnTo>
                  <a:lnTo>
                    <a:pt x="25" y="875"/>
                  </a:lnTo>
                  <a:lnTo>
                    <a:pt x="25" y="872"/>
                  </a:lnTo>
                  <a:lnTo>
                    <a:pt x="24" y="868"/>
                  </a:lnTo>
                  <a:lnTo>
                    <a:pt x="23" y="864"/>
                  </a:lnTo>
                  <a:lnTo>
                    <a:pt x="22" y="861"/>
                  </a:lnTo>
                  <a:lnTo>
                    <a:pt x="22" y="857"/>
                  </a:lnTo>
                  <a:lnTo>
                    <a:pt x="21" y="853"/>
                  </a:lnTo>
                  <a:lnTo>
                    <a:pt x="21" y="850"/>
                  </a:lnTo>
                  <a:lnTo>
                    <a:pt x="20" y="846"/>
                  </a:lnTo>
                  <a:lnTo>
                    <a:pt x="19" y="843"/>
                  </a:lnTo>
                  <a:lnTo>
                    <a:pt x="18" y="839"/>
                  </a:lnTo>
                  <a:lnTo>
                    <a:pt x="18" y="836"/>
                  </a:lnTo>
                  <a:lnTo>
                    <a:pt x="17" y="832"/>
                  </a:lnTo>
                  <a:lnTo>
                    <a:pt x="16" y="828"/>
                  </a:lnTo>
                  <a:lnTo>
                    <a:pt x="16" y="825"/>
                  </a:lnTo>
                  <a:lnTo>
                    <a:pt x="15" y="821"/>
                  </a:lnTo>
                  <a:lnTo>
                    <a:pt x="15" y="817"/>
                  </a:lnTo>
                  <a:lnTo>
                    <a:pt x="14" y="814"/>
                  </a:lnTo>
                  <a:lnTo>
                    <a:pt x="14" y="810"/>
                  </a:lnTo>
                  <a:lnTo>
                    <a:pt x="13" y="806"/>
                  </a:lnTo>
                  <a:lnTo>
                    <a:pt x="13" y="803"/>
                  </a:lnTo>
                  <a:lnTo>
                    <a:pt x="12" y="799"/>
                  </a:lnTo>
                  <a:lnTo>
                    <a:pt x="11" y="796"/>
                  </a:lnTo>
                  <a:lnTo>
                    <a:pt x="11" y="792"/>
                  </a:lnTo>
                  <a:lnTo>
                    <a:pt x="10" y="788"/>
                  </a:lnTo>
                  <a:lnTo>
                    <a:pt x="10" y="785"/>
                  </a:lnTo>
                  <a:lnTo>
                    <a:pt x="10" y="781"/>
                  </a:lnTo>
                  <a:lnTo>
                    <a:pt x="9" y="777"/>
                  </a:lnTo>
                  <a:lnTo>
                    <a:pt x="9" y="774"/>
                  </a:lnTo>
                  <a:lnTo>
                    <a:pt x="8" y="770"/>
                  </a:lnTo>
                  <a:lnTo>
                    <a:pt x="8" y="766"/>
                  </a:lnTo>
                  <a:lnTo>
                    <a:pt x="7" y="763"/>
                  </a:lnTo>
                  <a:lnTo>
                    <a:pt x="7" y="759"/>
                  </a:lnTo>
                  <a:lnTo>
                    <a:pt x="7" y="755"/>
                  </a:lnTo>
                  <a:lnTo>
                    <a:pt x="6" y="752"/>
                  </a:lnTo>
                  <a:lnTo>
                    <a:pt x="6" y="748"/>
                  </a:lnTo>
                  <a:lnTo>
                    <a:pt x="5" y="745"/>
                  </a:lnTo>
                  <a:lnTo>
                    <a:pt x="5" y="741"/>
                  </a:lnTo>
                  <a:lnTo>
                    <a:pt x="5" y="737"/>
                  </a:lnTo>
                  <a:lnTo>
                    <a:pt x="4" y="734"/>
                  </a:lnTo>
                  <a:lnTo>
                    <a:pt x="4" y="730"/>
                  </a:lnTo>
                  <a:lnTo>
                    <a:pt x="4" y="726"/>
                  </a:lnTo>
                  <a:lnTo>
                    <a:pt x="3" y="723"/>
                  </a:lnTo>
                  <a:lnTo>
                    <a:pt x="3" y="719"/>
                  </a:lnTo>
                  <a:lnTo>
                    <a:pt x="3" y="715"/>
                  </a:lnTo>
                  <a:lnTo>
                    <a:pt x="3" y="712"/>
                  </a:lnTo>
                  <a:lnTo>
                    <a:pt x="2" y="708"/>
                  </a:lnTo>
                  <a:lnTo>
                    <a:pt x="2" y="704"/>
                  </a:lnTo>
                  <a:lnTo>
                    <a:pt x="2" y="701"/>
                  </a:lnTo>
                  <a:lnTo>
                    <a:pt x="2" y="697"/>
                  </a:lnTo>
                  <a:lnTo>
                    <a:pt x="2" y="693"/>
                  </a:lnTo>
                  <a:lnTo>
                    <a:pt x="2" y="690"/>
                  </a:lnTo>
                  <a:lnTo>
                    <a:pt x="1" y="686"/>
                  </a:lnTo>
                  <a:lnTo>
                    <a:pt x="1" y="682"/>
                  </a:lnTo>
                  <a:lnTo>
                    <a:pt x="1" y="679"/>
                  </a:lnTo>
                  <a:lnTo>
                    <a:pt x="1" y="675"/>
                  </a:lnTo>
                  <a:lnTo>
                    <a:pt x="1" y="671"/>
                  </a:lnTo>
                  <a:lnTo>
                    <a:pt x="0" y="668"/>
                  </a:lnTo>
                  <a:lnTo>
                    <a:pt x="0" y="664"/>
                  </a:lnTo>
                  <a:lnTo>
                    <a:pt x="0" y="660"/>
                  </a:lnTo>
                  <a:lnTo>
                    <a:pt x="0" y="657"/>
                  </a:lnTo>
                  <a:lnTo>
                    <a:pt x="0" y="653"/>
                  </a:lnTo>
                  <a:lnTo>
                    <a:pt x="0" y="649"/>
                  </a:lnTo>
                  <a:lnTo>
                    <a:pt x="0" y="646"/>
                  </a:lnTo>
                  <a:lnTo>
                    <a:pt x="0" y="642"/>
                  </a:lnTo>
                  <a:lnTo>
                    <a:pt x="0" y="638"/>
                  </a:lnTo>
                  <a:lnTo>
                    <a:pt x="0" y="635"/>
                  </a:lnTo>
                  <a:lnTo>
                    <a:pt x="0" y="631"/>
                  </a:lnTo>
                  <a:lnTo>
                    <a:pt x="0" y="627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0" y="609"/>
                  </a:lnTo>
                  <a:lnTo>
                    <a:pt x="0" y="605"/>
                  </a:lnTo>
                  <a:lnTo>
                    <a:pt x="0" y="602"/>
                  </a:lnTo>
                  <a:lnTo>
                    <a:pt x="0" y="598"/>
                  </a:lnTo>
                  <a:lnTo>
                    <a:pt x="0" y="594"/>
                  </a:lnTo>
                  <a:lnTo>
                    <a:pt x="1" y="591"/>
                  </a:lnTo>
                  <a:lnTo>
                    <a:pt x="1" y="587"/>
                  </a:lnTo>
                  <a:lnTo>
                    <a:pt x="1" y="584"/>
                  </a:lnTo>
                  <a:lnTo>
                    <a:pt x="1" y="580"/>
                  </a:lnTo>
                  <a:lnTo>
                    <a:pt x="1" y="576"/>
                  </a:lnTo>
                  <a:lnTo>
                    <a:pt x="2" y="573"/>
                  </a:lnTo>
                  <a:lnTo>
                    <a:pt x="2" y="569"/>
                  </a:lnTo>
                  <a:lnTo>
                    <a:pt x="2" y="565"/>
                  </a:lnTo>
                  <a:lnTo>
                    <a:pt x="2" y="562"/>
                  </a:lnTo>
                  <a:lnTo>
                    <a:pt x="2" y="558"/>
                  </a:lnTo>
                  <a:lnTo>
                    <a:pt x="2" y="554"/>
                  </a:lnTo>
                  <a:lnTo>
                    <a:pt x="3" y="551"/>
                  </a:lnTo>
                  <a:lnTo>
                    <a:pt x="3" y="547"/>
                  </a:lnTo>
                  <a:lnTo>
                    <a:pt x="3" y="543"/>
                  </a:lnTo>
                  <a:lnTo>
                    <a:pt x="3" y="540"/>
                  </a:lnTo>
                  <a:lnTo>
                    <a:pt x="4" y="536"/>
                  </a:lnTo>
                  <a:lnTo>
                    <a:pt x="4" y="532"/>
                  </a:lnTo>
                  <a:lnTo>
                    <a:pt x="4" y="529"/>
                  </a:lnTo>
                  <a:lnTo>
                    <a:pt x="5" y="525"/>
                  </a:lnTo>
                  <a:lnTo>
                    <a:pt x="5" y="521"/>
                  </a:lnTo>
                  <a:lnTo>
                    <a:pt x="5" y="518"/>
                  </a:lnTo>
                  <a:lnTo>
                    <a:pt x="6" y="514"/>
                  </a:lnTo>
                  <a:lnTo>
                    <a:pt x="6" y="510"/>
                  </a:lnTo>
                  <a:lnTo>
                    <a:pt x="7" y="507"/>
                  </a:lnTo>
                  <a:lnTo>
                    <a:pt x="7" y="503"/>
                  </a:lnTo>
                  <a:lnTo>
                    <a:pt x="7" y="499"/>
                  </a:lnTo>
                  <a:lnTo>
                    <a:pt x="8" y="496"/>
                  </a:lnTo>
                  <a:lnTo>
                    <a:pt x="8" y="492"/>
                  </a:lnTo>
                  <a:lnTo>
                    <a:pt x="9" y="488"/>
                  </a:lnTo>
                  <a:lnTo>
                    <a:pt x="9" y="485"/>
                  </a:lnTo>
                  <a:lnTo>
                    <a:pt x="10" y="481"/>
                  </a:lnTo>
                  <a:lnTo>
                    <a:pt x="10" y="477"/>
                  </a:lnTo>
                  <a:lnTo>
                    <a:pt x="10" y="474"/>
                  </a:lnTo>
                  <a:lnTo>
                    <a:pt x="11" y="470"/>
                  </a:lnTo>
                  <a:lnTo>
                    <a:pt x="11" y="467"/>
                  </a:lnTo>
                  <a:lnTo>
                    <a:pt x="12" y="463"/>
                  </a:lnTo>
                  <a:lnTo>
                    <a:pt x="13" y="459"/>
                  </a:lnTo>
                  <a:lnTo>
                    <a:pt x="13" y="456"/>
                  </a:lnTo>
                  <a:lnTo>
                    <a:pt x="14" y="452"/>
                  </a:lnTo>
                  <a:lnTo>
                    <a:pt x="14" y="449"/>
                  </a:lnTo>
                  <a:lnTo>
                    <a:pt x="15" y="445"/>
                  </a:lnTo>
                  <a:lnTo>
                    <a:pt x="15" y="441"/>
                  </a:lnTo>
                  <a:lnTo>
                    <a:pt x="16" y="438"/>
                  </a:lnTo>
                  <a:lnTo>
                    <a:pt x="16" y="434"/>
                  </a:lnTo>
                  <a:lnTo>
                    <a:pt x="17" y="430"/>
                  </a:lnTo>
                  <a:lnTo>
                    <a:pt x="18" y="427"/>
                  </a:lnTo>
                  <a:lnTo>
                    <a:pt x="18" y="423"/>
                  </a:lnTo>
                  <a:lnTo>
                    <a:pt x="19" y="420"/>
                  </a:lnTo>
                  <a:lnTo>
                    <a:pt x="20" y="416"/>
                  </a:lnTo>
                  <a:lnTo>
                    <a:pt x="21" y="412"/>
                  </a:lnTo>
                  <a:lnTo>
                    <a:pt x="21" y="409"/>
                  </a:lnTo>
                  <a:lnTo>
                    <a:pt x="22" y="405"/>
                  </a:lnTo>
                  <a:lnTo>
                    <a:pt x="22" y="402"/>
                  </a:lnTo>
                  <a:lnTo>
                    <a:pt x="23" y="398"/>
                  </a:lnTo>
                  <a:lnTo>
                    <a:pt x="24" y="394"/>
                  </a:lnTo>
                  <a:lnTo>
                    <a:pt x="25" y="391"/>
                  </a:lnTo>
                  <a:lnTo>
                    <a:pt x="25" y="387"/>
                  </a:lnTo>
                  <a:lnTo>
                    <a:pt x="26" y="384"/>
                  </a:lnTo>
                  <a:lnTo>
                    <a:pt x="27" y="380"/>
                  </a:lnTo>
                  <a:lnTo>
                    <a:pt x="28" y="377"/>
                  </a:lnTo>
                  <a:lnTo>
                    <a:pt x="28" y="373"/>
                  </a:lnTo>
                  <a:lnTo>
                    <a:pt x="29" y="369"/>
                  </a:lnTo>
                  <a:lnTo>
                    <a:pt x="30" y="366"/>
                  </a:lnTo>
                  <a:lnTo>
                    <a:pt x="31" y="362"/>
                  </a:lnTo>
                  <a:lnTo>
                    <a:pt x="32" y="359"/>
                  </a:lnTo>
                  <a:lnTo>
                    <a:pt x="33" y="355"/>
                  </a:lnTo>
                  <a:lnTo>
                    <a:pt x="33" y="352"/>
                  </a:lnTo>
                  <a:lnTo>
                    <a:pt x="35" y="348"/>
                  </a:lnTo>
                  <a:lnTo>
                    <a:pt x="35" y="344"/>
                  </a:lnTo>
                  <a:lnTo>
                    <a:pt x="36" y="341"/>
                  </a:lnTo>
                  <a:lnTo>
                    <a:pt x="37" y="337"/>
                  </a:lnTo>
                  <a:lnTo>
                    <a:pt x="38" y="334"/>
                  </a:lnTo>
                  <a:lnTo>
                    <a:pt x="39" y="330"/>
                  </a:lnTo>
                  <a:lnTo>
                    <a:pt x="40" y="327"/>
                  </a:lnTo>
                  <a:lnTo>
                    <a:pt x="41" y="323"/>
                  </a:lnTo>
                  <a:lnTo>
                    <a:pt x="42" y="320"/>
                  </a:lnTo>
                  <a:lnTo>
                    <a:pt x="43" y="316"/>
                  </a:lnTo>
                  <a:lnTo>
                    <a:pt x="44" y="312"/>
                  </a:lnTo>
                  <a:lnTo>
                    <a:pt x="45" y="309"/>
                  </a:lnTo>
                  <a:lnTo>
                    <a:pt x="46" y="306"/>
                  </a:lnTo>
                  <a:lnTo>
                    <a:pt x="47" y="302"/>
                  </a:lnTo>
                  <a:lnTo>
                    <a:pt x="48" y="298"/>
                  </a:lnTo>
                  <a:lnTo>
                    <a:pt x="49" y="295"/>
                  </a:lnTo>
                  <a:lnTo>
                    <a:pt x="50" y="291"/>
                  </a:lnTo>
                  <a:lnTo>
                    <a:pt x="51" y="288"/>
                  </a:lnTo>
                  <a:lnTo>
                    <a:pt x="52" y="284"/>
                  </a:lnTo>
                  <a:lnTo>
                    <a:pt x="53" y="281"/>
                  </a:lnTo>
                  <a:lnTo>
                    <a:pt x="54" y="278"/>
                  </a:lnTo>
                  <a:lnTo>
                    <a:pt x="55" y="274"/>
                  </a:lnTo>
                  <a:lnTo>
                    <a:pt x="56" y="270"/>
                  </a:lnTo>
                  <a:lnTo>
                    <a:pt x="58" y="267"/>
                  </a:lnTo>
                  <a:lnTo>
                    <a:pt x="59" y="264"/>
                  </a:lnTo>
                  <a:lnTo>
                    <a:pt x="60" y="260"/>
                  </a:lnTo>
                  <a:lnTo>
                    <a:pt x="61" y="257"/>
                  </a:lnTo>
                  <a:lnTo>
                    <a:pt x="62" y="253"/>
                  </a:lnTo>
                  <a:lnTo>
                    <a:pt x="63" y="250"/>
                  </a:lnTo>
                  <a:lnTo>
                    <a:pt x="64" y="246"/>
                  </a:lnTo>
                  <a:lnTo>
                    <a:pt x="66" y="243"/>
                  </a:lnTo>
                  <a:lnTo>
                    <a:pt x="67" y="239"/>
                  </a:lnTo>
                  <a:lnTo>
                    <a:pt x="68" y="236"/>
                  </a:lnTo>
                  <a:lnTo>
                    <a:pt x="69" y="232"/>
                  </a:lnTo>
                  <a:lnTo>
                    <a:pt x="71" y="229"/>
                  </a:lnTo>
                  <a:lnTo>
                    <a:pt x="72" y="225"/>
                  </a:lnTo>
                  <a:lnTo>
                    <a:pt x="73" y="222"/>
                  </a:lnTo>
                  <a:lnTo>
                    <a:pt x="74" y="218"/>
                  </a:lnTo>
                  <a:lnTo>
                    <a:pt x="76" y="215"/>
                  </a:lnTo>
                  <a:lnTo>
                    <a:pt x="77" y="212"/>
                  </a:lnTo>
                  <a:lnTo>
                    <a:pt x="78" y="208"/>
                  </a:lnTo>
                  <a:lnTo>
                    <a:pt x="80" y="205"/>
                  </a:lnTo>
                  <a:lnTo>
                    <a:pt x="81" y="201"/>
                  </a:lnTo>
                  <a:lnTo>
                    <a:pt x="82" y="198"/>
                  </a:lnTo>
                  <a:lnTo>
                    <a:pt x="83" y="195"/>
                  </a:lnTo>
                  <a:lnTo>
                    <a:pt x="85" y="191"/>
                  </a:lnTo>
                  <a:lnTo>
                    <a:pt x="86" y="188"/>
                  </a:lnTo>
                  <a:lnTo>
                    <a:pt x="88" y="184"/>
                  </a:lnTo>
                  <a:lnTo>
                    <a:pt x="89" y="181"/>
                  </a:lnTo>
                  <a:lnTo>
                    <a:pt x="91" y="178"/>
                  </a:lnTo>
                  <a:lnTo>
                    <a:pt x="92" y="174"/>
                  </a:lnTo>
                  <a:lnTo>
                    <a:pt x="93" y="171"/>
                  </a:lnTo>
                  <a:lnTo>
                    <a:pt x="95" y="168"/>
                  </a:lnTo>
                  <a:lnTo>
                    <a:pt x="96" y="164"/>
                  </a:lnTo>
                  <a:lnTo>
                    <a:pt x="98" y="161"/>
                  </a:lnTo>
                  <a:lnTo>
                    <a:pt x="99" y="157"/>
                  </a:lnTo>
                  <a:lnTo>
                    <a:pt x="101" y="154"/>
                  </a:lnTo>
                  <a:lnTo>
                    <a:pt x="102" y="151"/>
                  </a:lnTo>
                  <a:lnTo>
                    <a:pt x="104" y="148"/>
                  </a:lnTo>
                  <a:lnTo>
                    <a:pt x="105" y="144"/>
                  </a:lnTo>
                  <a:lnTo>
                    <a:pt x="107" y="141"/>
                  </a:lnTo>
                  <a:lnTo>
                    <a:pt x="108" y="138"/>
                  </a:lnTo>
                  <a:lnTo>
                    <a:pt x="110" y="134"/>
                  </a:lnTo>
                  <a:lnTo>
                    <a:pt x="111" y="131"/>
                  </a:lnTo>
                  <a:lnTo>
                    <a:pt x="113" y="127"/>
                  </a:lnTo>
                  <a:lnTo>
                    <a:pt x="114" y="124"/>
                  </a:lnTo>
                  <a:lnTo>
                    <a:pt x="116" y="121"/>
                  </a:lnTo>
                  <a:lnTo>
                    <a:pt x="118" y="118"/>
                  </a:lnTo>
                  <a:lnTo>
                    <a:pt x="119" y="115"/>
                  </a:lnTo>
                  <a:lnTo>
                    <a:pt x="121" y="111"/>
                  </a:lnTo>
                  <a:lnTo>
                    <a:pt x="122" y="108"/>
                  </a:lnTo>
                  <a:lnTo>
                    <a:pt x="124" y="105"/>
                  </a:lnTo>
                  <a:lnTo>
                    <a:pt x="126" y="101"/>
                  </a:lnTo>
                  <a:lnTo>
                    <a:pt x="127" y="98"/>
                  </a:lnTo>
                  <a:lnTo>
                    <a:pt x="129" y="95"/>
                  </a:lnTo>
                  <a:lnTo>
                    <a:pt x="130" y="91"/>
                  </a:lnTo>
                  <a:lnTo>
                    <a:pt x="132" y="88"/>
                  </a:lnTo>
                  <a:lnTo>
                    <a:pt x="134" y="85"/>
                  </a:lnTo>
                  <a:lnTo>
                    <a:pt x="136" y="82"/>
                  </a:lnTo>
                  <a:lnTo>
                    <a:pt x="137" y="78"/>
                  </a:lnTo>
                  <a:lnTo>
                    <a:pt x="139" y="75"/>
                  </a:lnTo>
                  <a:lnTo>
                    <a:pt x="141" y="72"/>
                  </a:lnTo>
                  <a:lnTo>
                    <a:pt x="143" y="69"/>
                  </a:lnTo>
                  <a:lnTo>
                    <a:pt x="144" y="66"/>
                  </a:lnTo>
                  <a:lnTo>
                    <a:pt x="146" y="63"/>
                  </a:lnTo>
                  <a:lnTo>
                    <a:pt x="148" y="59"/>
                  </a:lnTo>
                  <a:lnTo>
                    <a:pt x="150" y="56"/>
                  </a:lnTo>
                  <a:lnTo>
                    <a:pt x="151" y="53"/>
                  </a:lnTo>
                  <a:lnTo>
                    <a:pt x="153" y="50"/>
                  </a:lnTo>
                  <a:lnTo>
                    <a:pt x="155" y="47"/>
                  </a:lnTo>
                  <a:lnTo>
                    <a:pt x="157" y="43"/>
                  </a:lnTo>
                  <a:lnTo>
                    <a:pt x="159" y="40"/>
                  </a:lnTo>
                  <a:lnTo>
                    <a:pt x="160" y="37"/>
                  </a:lnTo>
                  <a:lnTo>
                    <a:pt x="162" y="34"/>
                  </a:lnTo>
                  <a:lnTo>
                    <a:pt x="164" y="31"/>
                  </a:lnTo>
                  <a:lnTo>
                    <a:pt x="166" y="28"/>
                  </a:lnTo>
                  <a:lnTo>
                    <a:pt x="168" y="24"/>
                  </a:lnTo>
                  <a:lnTo>
                    <a:pt x="170" y="21"/>
                  </a:lnTo>
                  <a:lnTo>
                    <a:pt x="172" y="18"/>
                  </a:lnTo>
                  <a:lnTo>
                    <a:pt x="174" y="15"/>
                  </a:lnTo>
                  <a:lnTo>
                    <a:pt x="176" y="12"/>
                  </a:lnTo>
                  <a:lnTo>
                    <a:pt x="177" y="9"/>
                  </a:lnTo>
                  <a:lnTo>
                    <a:pt x="179" y="6"/>
                  </a:lnTo>
                  <a:lnTo>
                    <a:pt x="181" y="3"/>
                  </a:lnTo>
                  <a:lnTo>
                    <a:pt x="183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6"/>
            <p:cNvSpPr>
              <a:spLocks/>
            </p:cNvSpPr>
            <p:nvPr/>
          </p:nvSpPr>
          <p:spPr bwMode="auto">
            <a:xfrm>
              <a:off x="4778" y="1665"/>
              <a:ext cx="515" cy="1834"/>
            </a:xfrm>
            <a:custGeom>
              <a:avLst/>
              <a:gdLst>
                <a:gd name="T0" fmla="*/ 25 w 515"/>
                <a:gd name="T1" fmla="*/ 17 h 1834"/>
                <a:gd name="T2" fmla="*/ 51 w 515"/>
                <a:gd name="T3" fmla="*/ 38 h 1834"/>
                <a:gd name="T4" fmla="*/ 78 w 515"/>
                <a:gd name="T5" fmla="*/ 59 h 1834"/>
                <a:gd name="T6" fmla="*/ 104 w 515"/>
                <a:gd name="T7" fmla="*/ 81 h 1834"/>
                <a:gd name="T8" fmla="*/ 129 w 515"/>
                <a:gd name="T9" fmla="*/ 104 h 1834"/>
                <a:gd name="T10" fmla="*/ 153 w 515"/>
                <a:gd name="T11" fmla="*/ 127 h 1834"/>
                <a:gd name="T12" fmla="*/ 177 w 515"/>
                <a:gd name="T13" fmla="*/ 152 h 1834"/>
                <a:gd name="T14" fmla="*/ 200 w 515"/>
                <a:gd name="T15" fmla="*/ 176 h 1834"/>
                <a:gd name="T16" fmla="*/ 223 w 515"/>
                <a:gd name="T17" fmla="*/ 202 h 1834"/>
                <a:gd name="T18" fmla="*/ 245 w 515"/>
                <a:gd name="T19" fmla="*/ 228 h 1834"/>
                <a:gd name="T20" fmla="*/ 266 w 515"/>
                <a:gd name="T21" fmla="*/ 255 h 1834"/>
                <a:gd name="T22" fmla="*/ 286 w 515"/>
                <a:gd name="T23" fmla="*/ 282 h 1834"/>
                <a:gd name="T24" fmla="*/ 305 w 515"/>
                <a:gd name="T25" fmla="*/ 310 h 1834"/>
                <a:gd name="T26" fmla="*/ 324 w 515"/>
                <a:gd name="T27" fmla="*/ 338 h 1834"/>
                <a:gd name="T28" fmla="*/ 342 w 515"/>
                <a:gd name="T29" fmla="*/ 368 h 1834"/>
                <a:gd name="T30" fmla="*/ 359 w 515"/>
                <a:gd name="T31" fmla="*/ 397 h 1834"/>
                <a:gd name="T32" fmla="*/ 376 w 515"/>
                <a:gd name="T33" fmla="*/ 427 h 1834"/>
                <a:gd name="T34" fmla="*/ 391 w 515"/>
                <a:gd name="T35" fmla="*/ 457 h 1834"/>
                <a:gd name="T36" fmla="*/ 405 w 515"/>
                <a:gd name="T37" fmla="*/ 488 h 1834"/>
                <a:gd name="T38" fmla="*/ 419 w 515"/>
                <a:gd name="T39" fmla="*/ 519 h 1834"/>
                <a:gd name="T40" fmla="*/ 432 w 515"/>
                <a:gd name="T41" fmla="*/ 551 h 1834"/>
                <a:gd name="T42" fmla="*/ 444 w 515"/>
                <a:gd name="T43" fmla="*/ 583 h 1834"/>
                <a:gd name="T44" fmla="*/ 455 w 515"/>
                <a:gd name="T45" fmla="*/ 615 h 1834"/>
                <a:gd name="T46" fmla="*/ 465 w 515"/>
                <a:gd name="T47" fmla="*/ 648 h 1834"/>
                <a:gd name="T48" fmla="*/ 474 w 515"/>
                <a:gd name="T49" fmla="*/ 681 h 1834"/>
                <a:gd name="T50" fmla="*/ 482 w 515"/>
                <a:gd name="T51" fmla="*/ 714 h 1834"/>
                <a:gd name="T52" fmla="*/ 490 w 515"/>
                <a:gd name="T53" fmla="*/ 747 h 1834"/>
                <a:gd name="T54" fmla="*/ 496 w 515"/>
                <a:gd name="T55" fmla="*/ 781 h 1834"/>
                <a:gd name="T56" fmla="*/ 502 w 515"/>
                <a:gd name="T57" fmla="*/ 814 h 1834"/>
                <a:gd name="T58" fmla="*/ 506 w 515"/>
                <a:gd name="T59" fmla="*/ 848 h 1834"/>
                <a:gd name="T60" fmla="*/ 510 w 515"/>
                <a:gd name="T61" fmla="*/ 882 h 1834"/>
                <a:gd name="T62" fmla="*/ 513 w 515"/>
                <a:gd name="T63" fmla="*/ 916 h 1834"/>
                <a:gd name="T64" fmla="*/ 514 w 515"/>
                <a:gd name="T65" fmla="*/ 950 h 1834"/>
                <a:gd name="T66" fmla="*/ 515 w 515"/>
                <a:gd name="T67" fmla="*/ 985 h 1834"/>
                <a:gd name="T68" fmla="*/ 515 w 515"/>
                <a:gd name="T69" fmla="*/ 1019 h 1834"/>
                <a:gd name="T70" fmla="*/ 514 w 515"/>
                <a:gd name="T71" fmla="*/ 1053 h 1834"/>
                <a:gd name="T72" fmla="*/ 512 w 515"/>
                <a:gd name="T73" fmla="*/ 1087 h 1834"/>
                <a:gd name="T74" fmla="*/ 509 w 515"/>
                <a:gd name="T75" fmla="*/ 1121 h 1834"/>
                <a:gd name="T76" fmla="*/ 504 w 515"/>
                <a:gd name="T77" fmla="*/ 1155 h 1834"/>
                <a:gd name="T78" fmla="*/ 499 w 515"/>
                <a:gd name="T79" fmla="*/ 1189 h 1834"/>
                <a:gd name="T80" fmla="*/ 493 w 515"/>
                <a:gd name="T81" fmla="*/ 1222 h 1834"/>
                <a:gd name="T82" fmla="*/ 487 w 515"/>
                <a:gd name="T83" fmla="*/ 1256 h 1834"/>
                <a:gd name="T84" fmla="*/ 479 w 515"/>
                <a:gd name="T85" fmla="*/ 1289 h 1834"/>
                <a:gd name="T86" fmla="*/ 470 w 515"/>
                <a:gd name="T87" fmla="*/ 1322 h 1834"/>
                <a:gd name="T88" fmla="*/ 461 w 515"/>
                <a:gd name="T89" fmla="*/ 1355 h 1834"/>
                <a:gd name="T90" fmla="*/ 450 w 515"/>
                <a:gd name="T91" fmla="*/ 1387 h 1834"/>
                <a:gd name="T92" fmla="*/ 439 w 515"/>
                <a:gd name="T93" fmla="*/ 1420 h 1834"/>
                <a:gd name="T94" fmla="*/ 426 w 515"/>
                <a:gd name="T95" fmla="*/ 1452 h 1834"/>
                <a:gd name="T96" fmla="*/ 413 w 515"/>
                <a:gd name="T97" fmla="*/ 1483 h 1834"/>
                <a:gd name="T98" fmla="*/ 399 w 515"/>
                <a:gd name="T99" fmla="*/ 1514 h 1834"/>
                <a:gd name="T100" fmla="*/ 384 w 515"/>
                <a:gd name="T101" fmla="*/ 1545 h 1834"/>
                <a:gd name="T102" fmla="*/ 368 w 515"/>
                <a:gd name="T103" fmla="*/ 1575 h 1834"/>
                <a:gd name="T104" fmla="*/ 352 w 515"/>
                <a:gd name="T105" fmla="*/ 1605 h 1834"/>
                <a:gd name="T106" fmla="*/ 334 w 515"/>
                <a:gd name="T107" fmla="*/ 1634 h 1834"/>
                <a:gd name="T108" fmla="*/ 316 w 515"/>
                <a:gd name="T109" fmla="*/ 1663 h 1834"/>
                <a:gd name="T110" fmla="*/ 297 w 515"/>
                <a:gd name="T111" fmla="*/ 1691 h 1834"/>
                <a:gd name="T112" fmla="*/ 277 w 515"/>
                <a:gd name="T113" fmla="*/ 1719 h 1834"/>
                <a:gd name="T114" fmla="*/ 257 w 515"/>
                <a:gd name="T115" fmla="*/ 1745 h 1834"/>
                <a:gd name="T116" fmla="*/ 235 w 515"/>
                <a:gd name="T117" fmla="*/ 1772 h 1834"/>
                <a:gd name="T118" fmla="*/ 213 w 515"/>
                <a:gd name="T119" fmla="*/ 1798 h 1834"/>
                <a:gd name="T120" fmla="*/ 190 w 515"/>
                <a:gd name="T121" fmla="*/ 1823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5" h="1834">
                  <a:moveTo>
                    <a:pt x="0" y="0"/>
                  </a:moveTo>
                  <a:lnTo>
                    <a:pt x="3" y="2"/>
                  </a:lnTo>
                  <a:lnTo>
                    <a:pt x="6" y="4"/>
                  </a:lnTo>
                  <a:lnTo>
                    <a:pt x="9" y="6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8" y="13"/>
                  </a:lnTo>
                  <a:lnTo>
                    <a:pt x="21" y="15"/>
                  </a:lnTo>
                  <a:lnTo>
                    <a:pt x="25" y="17"/>
                  </a:lnTo>
                  <a:lnTo>
                    <a:pt x="28" y="19"/>
                  </a:lnTo>
                  <a:lnTo>
                    <a:pt x="31" y="22"/>
                  </a:lnTo>
                  <a:lnTo>
                    <a:pt x="34" y="24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3" y="31"/>
                  </a:lnTo>
                  <a:lnTo>
                    <a:pt x="46" y="33"/>
                  </a:lnTo>
                  <a:lnTo>
                    <a:pt x="48" y="36"/>
                  </a:lnTo>
                  <a:lnTo>
                    <a:pt x="51" y="38"/>
                  </a:lnTo>
                  <a:lnTo>
                    <a:pt x="54" y="40"/>
                  </a:lnTo>
                  <a:lnTo>
                    <a:pt x="58" y="42"/>
                  </a:lnTo>
                  <a:lnTo>
                    <a:pt x="61" y="45"/>
                  </a:lnTo>
                  <a:lnTo>
                    <a:pt x="63" y="47"/>
                  </a:lnTo>
                  <a:lnTo>
                    <a:pt x="66" y="50"/>
                  </a:lnTo>
                  <a:lnTo>
                    <a:pt x="69" y="52"/>
                  </a:lnTo>
                  <a:lnTo>
                    <a:pt x="72" y="54"/>
                  </a:lnTo>
                  <a:lnTo>
                    <a:pt x="75" y="57"/>
                  </a:lnTo>
                  <a:lnTo>
                    <a:pt x="78" y="59"/>
                  </a:lnTo>
                  <a:lnTo>
                    <a:pt x="81" y="61"/>
                  </a:lnTo>
                  <a:lnTo>
                    <a:pt x="84" y="64"/>
                  </a:lnTo>
                  <a:lnTo>
                    <a:pt x="87" y="66"/>
                  </a:lnTo>
                  <a:lnTo>
                    <a:pt x="89" y="69"/>
                  </a:lnTo>
                  <a:lnTo>
                    <a:pt x="92" y="71"/>
                  </a:lnTo>
                  <a:lnTo>
                    <a:pt x="95" y="74"/>
                  </a:lnTo>
                  <a:lnTo>
                    <a:pt x="98" y="76"/>
                  </a:lnTo>
                  <a:lnTo>
                    <a:pt x="101" y="78"/>
                  </a:lnTo>
                  <a:lnTo>
                    <a:pt x="104" y="81"/>
                  </a:lnTo>
                  <a:lnTo>
                    <a:pt x="106" y="84"/>
                  </a:lnTo>
                  <a:lnTo>
                    <a:pt x="109" y="86"/>
                  </a:lnTo>
                  <a:lnTo>
                    <a:pt x="112" y="89"/>
                  </a:lnTo>
                  <a:lnTo>
                    <a:pt x="115" y="91"/>
                  </a:lnTo>
                  <a:lnTo>
                    <a:pt x="118" y="94"/>
                  </a:lnTo>
                  <a:lnTo>
                    <a:pt x="121" y="96"/>
                  </a:lnTo>
                  <a:lnTo>
                    <a:pt x="123" y="99"/>
                  </a:lnTo>
                  <a:lnTo>
                    <a:pt x="126" y="101"/>
                  </a:lnTo>
                  <a:lnTo>
                    <a:pt x="129" y="104"/>
                  </a:lnTo>
                  <a:lnTo>
                    <a:pt x="132" y="107"/>
                  </a:lnTo>
                  <a:lnTo>
                    <a:pt x="134" y="109"/>
                  </a:lnTo>
                  <a:lnTo>
                    <a:pt x="137" y="111"/>
                  </a:lnTo>
                  <a:lnTo>
                    <a:pt x="140" y="114"/>
                  </a:lnTo>
                  <a:lnTo>
                    <a:pt x="143" y="117"/>
                  </a:lnTo>
                  <a:lnTo>
                    <a:pt x="145" y="119"/>
                  </a:lnTo>
                  <a:lnTo>
                    <a:pt x="148" y="122"/>
                  </a:lnTo>
                  <a:lnTo>
                    <a:pt x="151" y="125"/>
                  </a:lnTo>
                  <a:lnTo>
                    <a:pt x="153" y="127"/>
                  </a:lnTo>
                  <a:lnTo>
                    <a:pt x="156" y="130"/>
                  </a:lnTo>
                  <a:lnTo>
                    <a:pt x="159" y="133"/>
                  </a:lnTo>
                  <a:lnTo>
                    <a:pt x="161" y="135"/>
                  </a:lnTo>
                  <a:lnTo>
                    <a:pt x="164" y="138"/>
                  </a:lnTo>
                  <a:lnTo>
                    <a:pt x="167" y="141"/>
                  </a:lnTo>
                  <a:lnTo>
                    <a:pt x="169" y="143"/>
                  </a:lnTo>
                  <a:lnTo>
                    <a:pt x="172" y="146"/>
                  </a:lnTo>
                  <a:lnTo>
                    <a:pt x="175" y="149"/>
                  </a:lnTo>
                  <a:lnTo>
                    <a:pt x="177" y="152"/>
                  </a:lnTo>
                  <a:lnTo>
                    <a:pt x="180" y="154"/>
                  </a:lnTo>
                  <a:lnTo>
                    <a:pt x="183" y="157"/>
                  </a:lnTo>
                  <a:lnTo>
                    <a:pt x="185" y="160"/>
                  </a:lnTo>
                  <a:lnTo>
                    <a:pt x="188" y="162"/>
                  </a:lnTo>
                  <a:lnTo>
                    <a:pt x="190" y="165"/>
                  </a:lnTo>
                  <a:lnTo>
                    <a:pt x="193" y="168"/>
                  </a:lnTo>
                  <a:lnTo>
                    <a:pt x="195" y="171"/>
                  </a:lnTo>
                  <a:lnTo>
                    <a:pt x="198" y="174"/>
                  </a:lnTo>
                  <a:lnTo>
                    <a:pt x="200" y="176"/>
                  </a:lnTo>
                  <a:lnTo>
                    <a:pt x="203" y="179"/>
                  </a:lnTo>
                  <a:lnTo>
                    <a:pt x="206" y="182"/>
                  </a:lnTo>
                  <a:lnTo>
                    <a:pt x="208" y="185"/>
                  </a:lnTo>
                  <a:lnTo>
                    <a:pt x="211" y="188"/>
                  </a:lnTo>
                  <a:lnTo>
                    <a:pt x="213" y="190"/>
                  </a:lnTo>
                  <a:lnTo>
                    <a:pt x="216" y="193"/>
                  </a:lnTo>
                  <a:lnTo>
                    <a:pt x="218" y="196"/>
                  </a:lnTo>
                  <a:lnTo>
                    <a:pt x="220" y="199"/>
                  </a:lnTo>
                  <a:lnTo>
                    <a:pt x="223" y="202"/>
                  </a:lnTo>
                  <a:lnTo>
                    <a:pt x="225" y="205"/>
                  </a:lnTo>
                  <a:lnTo>
                    <a:pt x="228" y="208"/>
                  </a:lnTo>
                  <a:lnTo>
                    <a:pt x="230" y="210"/>
                  </a:lnTo>
                  <a:lnTo>
                    <a:pt x="233" y="214"/>
                  </a:lnTo>
                  <a:lnTo>
                    <a:pt x="235" y="216"/>
                  </a:lnTo>
                  <a:lnTo>
                    <a:pt x="238" y="219"/>
                  </a:lnTo>
                  <a:lnTo>
                    <a:pt x="240" y="222"/>
                  </a:lnTo>
                  <a:lnTo>
                    <a:pt x="242" y="225"/>
                  </a:lnTo>
                  <a:lnTo>
                    <a:pt x="245" y="228"/>
                  </a:lnTo>
                  <a:lnTo>
                    <a:pt x="247" y="231"/>
                  </a:lnTo>
                  <a:lnTo>
                    <a:pt x="249" y="234"/>
                  </a:lnTo>
                  <a:lnTo>
                    <a:pt x="252" y="237"/>
                  </a:lnTo>
                  <a:lnTo>
                    <a:pt x="254" y="240"/>
                  </a:lnTo>
                  <a:lnTo>
                    <a:pt x="257" y="243"/>
                  </a:lnTo>
                  <a:lnTo>
                    <a:pt x="259" y="246"/>
                  </a:lnTo>
                  <a:lnTo>
                    <a:pt x="261" y="249"/>
                  </a:lnTo>
                  <a:lnTo>
                    <a:pt x="263" y="252"/>
                  </a:lnTo>
                  <a:lnTo>
                    <a:pt x="266" y="255"/>
                  </a:lnTo>
                  <a:lnTo>
                    <a:pt x="268" y="258"/>
                  </a:lnTo>
                  <a:lnTo>
                    <a:pt x="270" y="261"/>
                  </a:lnTo>
                  <a:lnTo>
                    <a:pt x="272" y="264"/>
                  </a:lnTo>
                  <a:lnTo>
                    <a:pt x="275" y="267"/>
                  </a:lnTo>
                  <a:lnTo>
                    <a:pt x="277" y="270"/>
                  </a:lnTo>
                  <a:lnTo>
                    <a:pt x="279" y="273"/>
                  </a:lnTo>
                  <a:lnTo>
                    <a:pt x="282" y="276"/>
                  </a:lnTo>
                  <a:lnTo>
                    <a:pt x="284" y="279"/>
                  </a:lnTo>
                  <a:lnTo>
                    <a:pt x="286" y="282"/>
                  </a:lnTo>
                  <a:lnTo>
                    <a:pt x="288" y="285"/>
                  </a:lnTo>
                  <a:lnTo>
                    <a:pt x="290" y="288"/>
                  </a:lnTo>
                  <a:lnTo>
                    <a:pt x="293" y="291"/>
                  </a:lnTo>
                  <a:lnTo>
                    <a:pt x="295" y="294"/>
                  </a:lnTo>
                  <a:lnTo>
                    <a:pt x="297" y="297"/>
                  </a:lnTo>
                  <a:lnTo>
                    <a:pt x="299" y="301"/>
                  </a:lnTo>
                  <a:lnTo>
                    <a:pt x="301" y="304"/>
                  </a:lnTo>
                  <a:lnTo>
                    <a:pt x="303" y="307"/>
                  </a:lnTo>
                  <a:lnTo>
                    <a:pt x="305" y="310"/>
                  </a:lnTo>
                  <a:lnTo>
                    <a:pt x="308" y="313"/>
                  </a:lnTo>
                  <a:lnTo>
                    <a:pt x="310" y="316"/>
                  </a:lnTo>
                  <a:lnTo>
                    <a:pt x="312" y="319"/>
                  </a:lnTo>
                  <a:lnTo>
                    <a:pt x="314" y="322"/>
                  </a:lnTo>
                  <a:lnTo>
                    <a:pt x="316" y="326"/>
                  </a:lnTo>
                  <a:lnTo>
                    <a:pt x="318" y="329"/>
                  </a:lnTo>
                  <a:lnTo>
                    <a:pt x="320" y="332"/>
                  </a:lnTo>
                  <a:lnTo>
                    <a:pt x="322" y="335"/>
                  </a:lnTo>
                  <a:lnTo>
                    <a:pt x="324" y="338"/>
                  </a:lnTo>
                  <a:lnTo>
                    <a:pt x="326" y="342"/>
                  </a:lnTo>
                  <a:lnTo>
                    <a:pt x="328" y="345"/>
                  </a:lnTo>
                  <a:lnTo>
                    <a:pt x="330" y="348"/>
                  </a:lnTo>
                  <a:lnTo>
                    <a:pt x="332" y="351"/>
                  </a:lnTo>
                  <a:lnTo>
                    <a:pt x="334" y="354"/>
                  </a:lnTo>
                  <a:lnTo>
                    <a:pt x="336" y="358"/>
                  </a:lnTo>
                  <a:lnTo>
                    <a:pt x="338" y="361"/>
                  </a:lnTo>
                  <a:lnTo>
                    <a:pt x="340" y="364"/>
                  </a:lnTo>
                  <a:lnTo>
                    <a:pt x="342" y="368"/>
                  </a:lnTo>
                  <a:lnTo>
                    <a:pt x="344" y="371"/>
                  </a:lnTo>
                  <a:lnTo>
                    <a:pt x="346" y="374"/>
                  </a:lnTo>
                  <a:lnTo>
                    <a:pt x="348" y="377"/>
                  </a:lnTo>
                  <a:lnTo>
                    <a:pt x="350" y="380"/>
                  </a:lnTo>
                  <a:lnTo>
                    <a:pt x="352" y="384"/>
                  </a:lnTo>
                  <a:lnTo>
                    <a:pt x="354" y="387"/>
                  </a:lnTo>
                  <a:lnTo>
                    <a:pt x="355" y="390"/>
                  </a:lnTo>
                  <a:lnTo>
                    <a:pt x="357" y="394"/>
                  </a:lnTo>
                  <a:lnTo>
                    <a:pt x="359" y="397"/>
                  </a:lnTo>
                  <a:lnTo>
                    <a:pt x="361" y="400"/>
                  </a:lnTo>
                  <a:lnTo>
                    <a:pt x="363" y="404"/>
                  </a:lnTo>
                  <a:lnTo>
                    <a:pt x="365" y="407"/>
                  </a:lnTo>
                  <a:lnTo>
                    <a:pt x="366" y="410"/>
                  </a:lnTo>
                  <a:lnTo>
                    <a:pt x="368" y="413"/>
                  </a:lnTo>
                  <a:lnTo>
                    <a:pt x="370" y="417"/>
                  </a:lnTo>
                  <a:lnTo>
                    <a:pt x="372" y="420"/>
                  </a:lnTo>
                  <a:lnTo>
                    <a:pt x="374" y="423"/>
                  </a:lnTo>
                  <a:lnTo>
                    <a:pt x="376" y="427"/>
                  </a:lnTo>
                  <a:lnTo>
                    <a:pt x="377" y="430"/>
                  </a:lnTo>
                  <a:lnTo>
                    <a:pt x="379" y="434"/>
                  </a:lnTo>
                  <a:lnTo>
                    <a:pt x="381" y="437"/>
                  </a:lnTo>
                  <a:lnTo>
                    <a:pt x="382" y="440"/>
                  </a:lnTo>
                  <a:lnTo>
                    <a:pt x="384" y="444"/>
                  </a:lnTo>
                  <a:lnTo>
                    <a:pt x="386" y="447"/>
                  </a:lnTo>
                  <a:lnTo>
                    <a:pt x="388" y="450"/>
                  </a:lnTo>
                  <a:lnTo>
                    <a:pt x="389" y="454"/>
                  </a:lnTo>
                  <a:lnTo>
                    <a:pt x="391" y="457"/>
                  </a:lnTo>
                  <a:lnTo>
                    <a:pt x="393" y="461"/>
                  </a:lnTo>
                  <a:lnTo>
                    <a:pt x="394" y="464"/>
                  </a:lnTo>
                  <a:lnTo>
                    <a:pt x="396" y="467"/>
                  </a:lnTo>
                  <a:lnTo>
                    <a:pt x="398" y="471"/>
                  </a:lnTo>
                  <a:lnTo>
                    <a:pt x="399" y="474"/>
                  </a:lnTo>
                  <a:lnTo>
                    <a:pt x="401" y="478"/>
                  </a:lnTo>
                  <a:lnTo>
                    <a:pt x="402" y="481"/>
                  </a:lnTo>
                  <a:lnTo>
                    <a:pt x="404" y="485"/>
                  </a:lnTo>
                  <a:lnTo>
                    <a:pt x="405" y="488"/>
                  </a:lnTo>
                  <a:lnTo>
                    <a:pt x="407" y="492"/>
                  </a:lnTo>
                  <a:lnTo>
                    <a:pt x="409" y="495"/>
                  </a:lnTo>
                  <a:lnTo>
                    <a:pt x="410" y="498"/>
                  </a:lnTo>
                  <a:lnTo>
                    <a:pt x="412" y="502"/>
                  </a:lnTo>
                  <a:lnTo>
                    <a:pt x="413" y="505"/>
                  </a:lnTo>
                  <a:lnTo>
                    <a:pt x="415" y="509"/>
                  </a:lnTo>
                  <a:lnTo>
                    <a:pt x="416" y="512"/>
                  </a:lnTo>
                  <a:lnTo>
                    <a:pt x="418" y="516"/>
                  </a:lnTo>
                  <a:lnTo>
                    <a:pt x="419" y="519"/>
                  </a:lnTo>
                  <a:lnTo>
                    <a:pt x="421" y="523"/>
                  </a:lnTo>
                  <a:lnTo>
                    <a:pt x="422" y="526"/>
                  </a:lnTo>
                  <a:lnTo>
                    <a:pt x="423" y="530"/>
                  </a:lnTo>
                  <a:lnTo>
                    <a:pt x="425" y="533"/>
                  </a:lnTo>
                  <a:lnTo>
                    <a:pt x="426" y="537"/>
                  </a:lnTo>
                  <a:lnTo>
                    <a:pt x="428" y="540"/>
                  </a:lnTo>
                  <a:lnTo>
                    <a:pt x="429" y="544"/>
                  </a:lnTo>
                  <a:lnTo>
                    <a:pt x="430" y="547"/>
                  </a:lnTo>
                  <a:lnTo>
                    <a:pt x="432" y="551"/>
                  </a:lnTo>
                  <a:lnTo>
                    <a:pt x="433" y="555"/>
                  </a:lnTo>
                  <a:lnTo>
                    <a:pt x="435" y="558"/>
                  </a:lnTo>
                  <a:lnTo>
                    <a:pt x="436" y="562"/>
                  </a:lnTo>
                  <a:lnTo>
                    <a:pt x="437" y="565"/>
                  </a:lnTo>
                  <a:lnTo>
                    <a:pt x="439" y="569"/>
                  </a:lnTo>
                  <a:lnTo>
                    <a:pt x="440" y="572"/>
                  </a:lnTo>
                  <a:lnTo>
                    <a:pt x="441" y="576"/>
                  </a:lnTo>
                  <a:lnTo>
                    <a:pt x="443" y="579"/>
                  </a:lnTo>
                  <a:lnTo>
                    <a:pt x="444" y="583"/>
                  </a:lnTo>
                  <a:lnTo>
                    <a:pt x="445" y="586"/>
                  </a:lnTo>
                  <a:lnTo>
                    <a:pt x="446" y="590"/>
                  </a:lnTo>
                  <a:lnTo>
                    <a:pt x="448" y="594"/>
                  </a:lnTo>
                  <a:lnTo>
                    <a:pt x="449" y="597"/>
                  </a:lnTo>
                  <a:lnTo>
                    <a:pt x="450" y="601"/>
                  </a:lnTo>
                  <a:lnTo>
                    <a:pt x="451" y="604"/>
                  </a:lnTo>
                  <a:lnTo>
                    <a:pt x="452" y="608"/>
                  </a:lnTo>
                  <a:lnTo>
                    <a:pt x="454" y="612"/>
                  </a:lnTo>
                  <a:lnTo>
                    <a:pt x="455" y="615"/>
                  </a:lnTo>
                  <a:lnTo>
                    <a:pt x="456" y="619"/>
                  </a:lnTo>
                  <a:lnTo>
                    <a:pt x="457" y="622"/>
                  </a:lnTo>
                  <a:lnTo>
                    <a:pt x="458" y="626"/>
                  </a:lnTo>
                  <a:lnTo>
                    <a:pt x="460" y="630"/>
                  </a:lnTo>
                  <a:lnTo>
                    <a:pt x="461" y="633"/>
                  </a:lnTo>
                  <a:lnTo>
                    <a:pt x="462" y="637"/>
                  </a:lnTo>
                  <a:lnTo>
                    <a:pt x="463" y="641"/>
                  </a:lnTo>
                  <a:lnTo>
                    <a:pt x="464" y="644"/>
                  </a:lnTo>
                  <a:lnTo>
                    <a:pt x="465" y="648"/>
                  </a:lnTo>
                  <a:lnTo>
                    <a:pt x="466" y="651"/>
                  </a:lnTo>
                  <a:lnTo>
                    <a:pt x="467" y="655"/>
                  </a:lnTo>
                  <a:lnTo>
                    <a:pt x="468" y="659"/>
                  </a:lnTo>
                  <a:lnTo>
                    <a:pt x="469" y="662"/>
                  </a:lnTo>
                  <a:lnTo>
                    <a:pt x="470" y="666"/>
                  </a:lnTo>
                  <a:lnTo>
                    <a:pt x="471" y="670"/>
                  </a:lnTo>
                  <a:lnTo>
                    <a:pt x="472" y="673"/>
                  </a:lnTo>
                  <a:lnTo>
                    <a:pt x="473" y="677"/>
                  </a:lnTo>
                  <a:lnTo>
                    <a:pt x="474" y="681"/>
                  </a:lnTo>
                  <a:lnTo>
                    <a:pt x="475" y="684"/>
                  </a:lnTo>
                  <a:lnTo>
                    <a:pt x="476" y="688"/>
                  </a:lnTo>
                  <a:lnTo>
                    <a:pt x="477" y="692"/>
                  </a:lnTo>
                  <a:lnTo>
                    <a:pt x="478" y="695"/>
                  </a:lnTo>
                  <a:lnTo>
                    <a:pt x="479" y="699"/>
                  </a:lnTo>
                  <a:lnTo>
                    <a:pt x="480" y="703"/>
                  </a:lnTo>
                  <a:lnTo>
                    <a:pt x="481" y="706"/>
                  </a:lnTo>
                  <a:lnTo>
                    <a:pt x="482" y="710"/>
                  </a:lnTo>
                  <a:lnTo>
                    <a:pt x="482" y="714"/>
                  </a:lnTo>
                  <a:lnTo>
                    <a:pt x="483" y="718"/>
                  </a:lnTo>
                  <a:lnTo>
                    <a:pt x="484" y="721"/>
                  </a:lnTo>
                  <a:lnTo>
                    <a:pt x="485" y="725"/>
                  </a:lnTo>
                  <a:lnTo>
                    <a:pt x="486" y="729"/>
                  </a:lnTo>
                  <a:lnTo>
                    <a:pt x="487" y="732"/>
                  </a:lnTo>
                  <a:lnTo>
                    <a:pt x="487" y="736"/>
                  </a:lnTo>
                  <a:lnTo>
                    <a:pt x="488" y="740"/>
                  </a:lnTo>
                  <a:lnTo>
                    <a:pt x="489" y="743"/>
                  </a:lnTo>
                  <a:lnTo>
                    <a:pt x="490" y="747"/>
                  </a:lnTo>
                  <a:lnTo>
                    <a:pt x="491" y="751"/>
                  </a:lnTo>
                  <a:lnTo>
                    <a:pt x="492" y="755"/>
                  </a:lnTo>
                  <a:lnTo>
                    <a:pt x="492" y="758"/>
                  </a:lnTo>
                  <a:lnTo>
                    <a:pt x="493" y="762"/>
                  </a:lnTo>
                  <a:lnTo>
                    <a:pt x="493" y="766"/>
                  </a:lnTo>
                  <a:lnTo>
                    <a:pt x="494" y="770"/>
                  </a:lnTo>
                  <a:lnTo>
                    <a:pt x="495" y="773"/>
                  </a:lnTo>
                  <a:lnTo>
                    <a:pt x="496" y="777"/>
                  </a:lnTo>
                  <a:lnTo>
                    <a:pt x="496" y="781"/>
                  </a:lnTo>
                  <a:lnTo>
                    <a:pt x="497" y="784"/>
                  </a:lnTo>
                  <a:lnTo>
                    <a:pt x="498" y="788"/>
                  </a:lnTo>
                  <a:lnTo>
                    <a:pt x="498" y="792"/>
                  </a:lnTo>
                  <a:lnTo>
                    <a:pt x="499" y="796"/>
                  </a:lnTo>
                  <a:lnTo>
                    <a:pt x="499" y="800"/>
                  </a:lnTo>
                  <a:lnTo>
                    <a:pt x="500" y="803"/>
                  </a:lnTo>
                  <a:lnTo>
                    <a:pt x="501" y="807"/>
                  </a:lnTo>
                  <a:lnTo>
                    <a:pt x="501" y="811"/>
                  </a:lnTo>
                  <a:lnTo>
                    <a:pt x="502" y="814"/>
                  </a:lnTo>
                  <a:lnTo>
                    <a:pt x="502" y="818"/>
                  </a:lnTo>
                  <a:lnTo>
                    <a:pt x="503" y="822"/>
                  </a:lnTo>
                  <a:lnTo>
                    <a:pt x="503" y="826"/>
                  </a:lnTo>
                  <a:lnTo>
                    <a:pt x="504" y="829"/>
                  </a:lnTo>
                  <a:lnTo>
                    <a:pt x="504" y="833"/>
                  </a:lnTo>
                  <a:lnTo>
                    <a:pt x="505" y="837"/>
                  </a:lnTo>
                  <a:lnTo>
                    <a:pt x="506" y="841"/>
                  </a:lnTo>
                  <a:lnTo>
                    <a:pt x="506" y="845"/>
                  </a:lnTo>
                  <a:lnTo>
                    <a:pt x="506" y="848"/>
                  </a:lnTo>
                  <a:lnTo>
                    <a:pt x="507" y="852"/>
                  </a:lnTo>
                  <a:lnTo>
                    <a:pt x="507" y="856"/>
                  </a:lnTo>
                  <a:lnTo>
                    <a:pt x="508" y="860"/>
                  </a:lnTo>
                  <a:lnTo>
                    <a:pt x="508" y="863"/>
                  </a:lnTo>
                  <a:lnTo>
                    <a:pt x="509" y="867"/>
                  </a:lnTo>
                  <a:lnTo>
                    <a:pt x="509" y="871"/>
                  </a:lnTo>
                  <a:lnTo>
                    <a:pt x="509" y="875"/>
                  </a:lnTo>
                  <a:lnTo>
                    <a:pt x="510" y="878"/>
                  </a:lnTo>
                  <a:lnTo>
                    <a:pt x="510" y="882"/>
                  </a:lnTo>
                  <a:lnTo>
                    <a:pt x="510" y="886"/>
                  </a:lnTo>
                  <a:lnTo>
                    <a:pt x="510" y="890"/>
                  </a:lnTo>
                  <a:lnTo>
                    <a:pt x="511" y="894"/>
                  </a:lnTo>
                  <a:lnTo>
                    <a:pt x="511" y="897"/>
                  </a:lnTo>
                  <a:lnTo>
                    <a:pt x="512" y="901"/>
                  </a:lnTo>
                  <a:lnTo>
                    <a:pt x="512" y="905"/>
                  </a:lnTo>
                  <a:lnTo>
                    <a:pt x="512" y="909"/>
                  </a:lnTo>
                  <a:lnTo>
                    <a:pt x="512" y="913"/>
                  </a:lnTo>
                  <a:lnTo>
                    <a:pt x="513" y="916"/>
                  </a:lnTo>
                  <a:lnTo>
                    <a:pt x="513" y="920"/>
                  </a:lnTo>
                  <a:lnTo>
                    <a:pt x="513" y="924"/>
                  </a:lnTo>
                  <a:lnTo>
                    <a:pt x="513" y="928"/>
                  </a:lnTo>
                  <a:lnTo>
                    <a:pt x="514" y="932"/>
                  </a:lnTo>
                  <a:lnTo>
                    <a:pt x="514" y="935"/>
                  </a:lnTo>
                  <a:lnTo>
                    <a:pt x="514" y="939"/>
                  </a:lnTo>
                  <a:lnTo>
                    <a:pt x="514" y="943"/>
                  </a:lnTo>
                  <a:lnTo>
                    <a:pt x="514" y="947"/>
                  </a:lnTo>
                  <a:lnTo>
                    <a:pt x="514" y="950"/>
                  </a:lnTo>
                  <a:lnTo>
                    <a:pt x="514" y="954"/>
                  </a:lnTo>
                  <a:lnTo>
                    <a:pt x="515" y="958"/>
                  </a:lnTo>
                  <a:lnTo>
                    <a:pt x="515" y="962"/>
                  </a:lnTo>
                  <a:lnTo>
                    <a:pt x="515" y="966"/>
                  </a:lnTo>
                  <a:lnTo>
                    <a:pt x="515" y="969"/>
                  </a:lnTo>
                  <a:lnTo>
                    <a:pt x="515" y="973"/>
                  </a:lnTo>
                  <a:lnTo>
                    <a:pt x="515" y="977"/>
                  </a:lnTo>
                  <a:lnTo>
                    <a:pt x="515" y="981"/>
                  </a:lnTo>
                  <a:lnTo>
                    <a:pt x="515" y="985"/>
                  </a:lnTo>
                  <a:lnTo>
                    <a:pt x="515" y="988"/>
                  </a:lnTo>
                  <a:lnTo>
                    <a:pt x="515" y="992"/>
                  </a:lnTo>
                  <a:lnTo>
                    <a:pt x="515" y="996"/>
                  </a:lnTo>
                  <a:lnTo>
                    <a:pt x="515" y="1000"/>
                  </a:lnTo>
                  <a:lnTo>
                    <a:pt x="515" y="1004"/>
                  </a:lnTo>
                  <a:lnTo>
                    <a:pt x="515" y="1007"/>
                  </a:lnTo>
                  <a:lnTo>
                    <a:pt x="515" y="1011"/>
                  </a:lnTo>
                  <a:lnTo>
                    <a:pt x="515" y="1015"/>
                  </a:lnTo>
                  <a:lnTo>
                    <a:pt x="515" y="1019"/>
                  </a:lnTo>
                  <a:lnTo>
                    <a:pt x="515" y="1023"/>
                  </a:lnTo>
                  <a:lnTo>
                    <a:pt x="515" y="1026"/>
                  </a:lnTo>
                  <a:lnTo>
                    <a:pt x="515" y="1030"/>
                  </a:lnTo>
                  <a:lnTo>
                    <a:pt x="514" y="1034"/>
                  </a:lnTo>
                  <a:lnTo>
                    <a:pt x="514" y="1038"/>
                  </a:lnTo>
                  <a:lnTo>
                    <a:pt x="514" y="1042"/>
                  </a:lnTo>
                  <a:lnTo>
                    <a:pt x="514" y="1045"/>
                  </a:lnTo>
                  <a:lnTo>
                    <a:pt x="514" y="1049"/>
                  </a:lnTo>
                  <a:lnTo>
                    <a:pt x="514" y="1053"/>
                  </a:lnTo>
                  <a:lnTo>
                    <a:pt x="514" y="1057"/>
                  </a:lnTo>
                  <a:lnTo>
                    <a:pt x="513" y="1060"/>
                  </a:lnTo>
                  <a:lnTo>
                    <a:pt x="513" y="1064"/>
                  </a:lnTo>
                  <a:lnTo>
                    <a:pt x="513" y="1068"/>
                  </a:lnTo>
                  <a:lnTo>
                    <a:pt x="513" y="1072"/>
                  </a:lnTo>
                  <a:lnTo>
                    <a:pt x="512" y="1076"/>
                  </a:lnTo>
                  <a:lnTo>
                    <a:pt x="512" y="1079"/>
                  </a:lnTo>
                  <a:lnTo>
                    <a:pt x="512" y="1083"/>
                  </a:lnTo>
                  <a:lnTo>
                    <a:pt x="512" y="1087"/>
                  </a:lnTo>
                  <a:lnTo>
                    <a:pt x="511" y="1091"/>
                  </a:lnTo>
                  <a:lnTo>
                    <a:pt x="511" y="1095"/>
                  </a:lnTo>
                  <a:lnTo>
                    <a:pt x="510" y="1098"/>
                  </a:lnTo>
                  <a:lnTo>
                    <a:pt x="510" y="1102"/>
                  </a:lnTo>
                  <a:lnTo>
                    <a:pt x="510" y="1106"/>
                  </a:lnTo>
                  <a:lnTo>
                    <a:pt x="510" y="1110"/>
                  </a:lnTo>
                  <a:lnTo>
                    <a:pt x="509" y="1114"/>
                  </a:lnTo>
                  <a:lnTo>
                    <a:pt x="509" y="1117"/>
                  </a:lnTo>
                  <a:lnTo>
                    <a:pt x="509" y="1121"/>
                  </a:lnTo>
                  <a:lnTo>
                    <a:pt x="508" y="1125"/>
                  </a:lnTo>
                  <a:lnTo>
                    <a:pt x="508" y="1129"/>
                  </a:lnTo>
                  <a:lnTo>
                    <a:pt x="507" y="1133"/>
                  </a:lnTo>
                  <a:lnTo>
                    <a:pt x="507" y="1136"/>
                  </a:lnTo>
                  <a:lnTo>
                    <a:pt x="506" y="1140"/>
                  </a:lnTo>
                  <a:lnTo>
                    <a:pt x="506" y="1144"/>
                  </a:lnTo>
                  <a:lnTo>
                    <a:pt x="506" y="1148"/>
                  </a:lnTo>
                  <a:lnTo>
                    <a:pt x="505" y="1151"/>
                  </a:lnTo>
                  <a:lnTo>
                    <a:pt x="504" y="1155"/>
                  </a:lnTo>
                  <a:lnTo>
                    <a:pt x="504" y="1159"/>
                  </a:lnTo>
                  <a:lnTo>
                    <a:pt x="503" y="1162"/>
                  </a:lnTo>
                  <a:lnTo>
                    <a:pt x="503" y="1166"/>
                  </a:lnTo>
                  <a:lnTo>
                    <a:pt x="502" y="1170"/>
                  </a:lnTo>
                  <a:lnTo>
                    <a:pt x="502" y="1174"/>
                  </a:lnTo>
                  <a:lnTo>
                    <a:pt x="501" y="1178"/>
                  </a:lnTo>
                  <a:lnTo>
                    <a:pt x="501" y="1181"/>
                  </a:lnTo>
                  <a:lnTo>
                    <a:pt x="500" y="1185"/>
                  </a:lnTo>
                  <a:lnTo>
                    <a:pt x="499" y="1189"/>
                  </a:lnTo>
                  <a:lnTo>
                    <a:pt x="499" y="1193"/>
                  </a:lnTo>
                  <a:lnTo>
                    <a:pt x="498" y="1196"/>
                  </a:lnTo>
                  <a:lnTo>
                    <a:pt x="498" y="1200"/>
                  </a:lnTo>
                  <a:lnTo>
                    <a:pt x="497" y="1204"/>
                  </a:lnTo>
                  <a:lnTo>
                    <a:pt x="496" y="1208"/>
                  </a:lnTo>
                  <a:lnTo>
                    <a:pt x="496" y="1211"/>
                  </a:lnTo>
                  <a:lnTo>
                    <a:pt x="495" y="1215"/>
                  </a:lnTo>
                  <a:lnTo>
                    <a:pt x="494" y="1219"/>
                  </a:lnTo>
                  <a:lnTo>
                    <a:pt x="493" y="1222"/>
                  </a:lnTo>
                  <a:lnTo>
                    <a:pt x="493" y="1226"/>
                  </a:lnTo>
                  <a:lnTo>
                    <a:pt x="492" y="1230"/>
                  </a:lnTo>
                  <a:lnTo>
                    <a:pt x="492" y="1234"/>
                  </a:lnTo>
                  <a:lnTo>
                    <a:pt x="491" y="1238"/>
                  </a:lnTo>
                  <a:lnTo>
                    <a:pt x="490" y="1241"/>
                  </a:lnTo>
                  <a:lnTo>
                    <a:pt x="489" y="1245"/>
                  </a:lnTo>
                  <a:lnTo>
                    <a:pt x="488" y="1249"/>
                  </a:lnTo>
                  <a:lnTo>
                    <a:pt x="487" y="1252"/>
                  </a:lnTo>
                  <a:lnTo>
                    <a:pt x="487" y="1256"/>
                  </a:lnTo>
                  <a:lnTo>
                    <a:pt x="486" y="1260"/>
                  </a:lnTo>
                  <a:lnTo>
                    <a:pt x="485" y="1263"/>
                  </a:lnTo>
                  <a:lnTo>
                    <a:pt x="484" y="1267"/>
                  </a:lnTo>
                  <a:lnTo>
                    <a:pt x="483" y="1271"/>
                  </a:lnTo>
                  <a:lnTo>
                    <a:pt x="482" y="1274"/>
                  </a:lnTo>
                  <a:lnTo>
                    <a:pt x="482" y="1278"/>
                  </a:lnTo>
                  <a:lnTo>
                    <a:pt x="481" y="1282"/>
                  </a:lnTo>
                  <a:lnTo>
                    <a:pt x="480" y="1286"/>
                  </a:lnTo>
                  <a:lnTo>
                    <a:pt x="479" y="1289"/>
                  </a:lnTo>
                  <a:lnTo>
                    <a:pt x="478" y="1293"/>
                  </a:lnTo>
                  <a:lnTo>
                    <a:pt x="477" y="1297"/>
                  </a:lnTo>
                  <a:lnTo>
                    <a:pt x="476" y="1300"/>
                  </a:lnTo>
                  <a:lnTo>
                    <a:pt x="475" y="1304"/>
                  </a:lnTo>
                  <a:lnTo>
                    <a:pt x="474" y="1308"/>
                  </a:lnTo>
                  <a:lnTo>
                    <a:pt x="473" y="1311"/>
                  </a:lnTo>
                  <a:lnTo>
                    <a:pt x="472" y="1315"/>
                  </a:lnTo>
                  <a:lnTo>
                    <a:pt x="471" y="1319"/>
                  </a:lnTo>
                  <a:lnTo>
                    <a:pt x="470" y="1322"/>
                  </a:lnTo>
                  <a:lnTo>
                    <a:pt x="469" y="1326"/>
                  </a:lnTo>
                  <a:lnTo>
                    <a:pt x="468" y="1330"/>
                  </a:lnTo>
                  <a:lnTo>
                    <a:pt x="467" y="1333"/>
                  </a:lnTo>
                  <a:lnTo>
                    <a:pt x="466" y="1337"/>
                  </a:lnTo>
                  <a:lnTo>
                    <a:pt x="465" y="1340"/>
                  </a:lnTo>
                  <a:lnTo>
                    <a:pt x="464" y="1344"/>
                  </a:lnTo>
                  <a:lnTo>
                    <a:pt x="463" y="1348"/>
                  </a:lnTo>
                  <a:lnTo>
                    <a:pt x="462" y="1351"/>
                  </a:lnTo>
                  <a:lnTo>
                    <a:pt x="461" y="1355"/>
                  </a:lnTo>
                  <a:lnTo>
                    <a:pt x="460" y="1359"/>
                  </a:lnTo>
                  <a:lnTo>
                    <a:pt x="458" y="1362"/>
                  </a:lnTo>
                  <a:lnTo>
                    <a:pt x="457" y="1366"/>
                  </a:lnTo>
                  <a:lnTo>
                    <a:pt x="456" y="1370"/>
                  </a:lnTo>
                  <a:lnTo>
                    <a:pt x="455" y="1373"/>
                  </a:lnTo>
                  <a:lnTo>
                    <a:pt x="454" y="1377"/>
                  </a:lnTo>
                  <a:lnTo>
                    <a:pt x="452" y="1380"/>
                  </a:lnTo>
                  <a:lnTo>
                    <a:pt x="451" y="1384"/>
                  </a:lnTo>
                  <a:lnTo>
                    <a:pt x="450" y="1387"/>
                  </a:lnTo>
                  <a:lnTo>
                    <a:pt x="449" y="1391"/>
                  </a:lnTo>
                  <a:lnTo>
                    <a:pt x="448" y="1395"/>
                  </a:lnTo>
                  <a:lnTo>
                    <a:pt x="446" y="1398"/>
                  </a:lnTo>
                  <a:lnTo>
                    <a:pt x="445" y="1402"/>
                  </a:lnTo>
                  <a:lnTo>
                    <a:pt x="444" y="1405"/>
                  </a:lnTo>
                  <a:lnTo>
                    <a:pt x="443" y="1409"/>
                  </a:lnTo>
                  <a:lnTo>
                    <a:pt x="441" y="1412"/>
                  </a:lnTo>
                  <a:lnTo>
                    <a:pt x="440" y="1416"/>
                  </a:lnTo>
                  <a:lnTo>
                    <a:pt x="439" y="1420"/>
                  </a:lnTo>
                  <a:lnTo>
                    <a:pt x="437" y="1423"/>
                  </a:lnTo>
                  <a:lnTo>
                    <a:pt x="436" y="1427"/>
                  </a:lnTo>
                  <a:lnTo>
                    <a:pt x="435" y="1430"/>
                  </a:lnTo>
                  <a:lnTo>
                    <a:pt x="433" y="1434"/>
                  </a:lnTo>
                  <a:lnTo>
                    <a:pt x="432" y="1437"/>
                  </a:lnTo>
                  <a:lnTo>
                    <a:pt x="430" y="1441"/>
                  </a:lnTo>
                  <a:lnTo>
                    <a:pt x="429" y="1444"/>
                  </a:lnTo>
                  <a:lnTo>
                    <a:pt x="428" y="1448"/>
                  </a:lnTo>
                  <a:lnTo>
                    <a:pt x="426" y="1452"/>
                  </a:lnTo>
                  <a:lnTo>
                    <a:pt x="425" y="1455"/>
                  </a:lnTo>
                  <a:lnTo>
                    <a:pt x="423" y="1458"/>
                  </a:lnTo>
                  <a:lnTo>
                    <a:pt x="422" y="1462"/>
                  </a:lnTo>
                  <a:lnTo>
                    <a:pt x="421" y="1466"/>
                  </a:lnTo>
                  <a:lnTo>
                    <a:pt x="419" y="1469"/>
                  </a:lnTo>
                  <a:lnTo>
                    <a:pt x="418" y="1472"/>
                  </a:lnTo>
                  <a:lnTo>
                    <a:pt x="416" y="1476"/>
                  </a:lnTo>
                  <a:lnTo>
                    <a:pt x="415" y="1480"/>
                  </a:lnTo>
                  <a:lnTo>
                    <a:pt x="413" y="1483"/>
                  </a:lnTo>
                  <a:lnTo>
                    <a:pt x="412" y="1486"/>
                  </a:lnTo>
                  <a:lnTo>
                    <a:pt x="410" y="1490"/>
                  </a:lnTo>
                  <a:lnTo>
                    <a:pt x="409" y="1493"/>
                  </a:lnTo>
                  <a:lnTo>
                    <a:pt x="407" y="1497"/>
                  </a:lnTo>
                  <a:lnTo>
                    <a:pt x="405" y="1500"/>
                  </a:lnTo>
                  <a:lnTo>
                    <a:pt x="404" y="1504"/>
                  </a:lnTo>
                  <a:lnTo>
                    <a:pt x="402" y="1507"/>
                  </a:lnTo>
                  <a:lnTo>
                    <a:pt x="401" y="1511"/>
                  </a:lnTo>
                  <a:lnTo>
                    <a:pt x="399" y="1514"/>
                  </a:lnTo>
                  <a:lnTo>
                    <a:pt x="398" y="1518"/>
                  </a:lnTo>
                  <a:lnTo>
                    <a:pt x="396" y="1521"/>
                  </a:lnTo>
                  <a:lnTo>
                    <a:pt x="394" y="1524"/>
                  </a:lnTo>
                  <a:lnTo>
                    <a:pt x="393" y="1528"/>
                  </a:lnTo>
                  <a:lnTo>
                    <a:pt x="391" y="1531"/>
                  </a:lnTo>
                  <a:lnTo>
                    <a:pt x="389" y="1535"/>
                  </a:lnTo>
                  <a:lnTo>
                    <a:pt x="388" y="1538"/>
                  </a:lnTo>
                  <a:lnTo>
                    <a:pt x="386" y="1541"/>
                  </a:lnTo>
                  <a:lnTo>
                    <a:pt x="384" y="1545"/>
                  </a:lnTo>
                  <a:lnTo>
                    <a:pt x="382" y="1548"/>
                  </a:lnTo>
                  <a:lnTo>
                    <a:pt x="381" y="1551"/>
                  </a:lnTo>
                  <a:lnTo>
                    <a:pt x="379" y="1555"/>
                  </a:lnTo>
                  <a:lnTo>
                    <a:pt x="377" y="1558"/>
                  </a:lnTo>
                  <a:lnTo>
                    <a:pt x="376" y="1562"/>
                  </a:lnTo>
                  <a:lnTo>
                    <a:pt x="374" y="1565"/>
                  </a:lnTo>
                  <a:lnTo>
                    <a:pt x="372" y="1568"/>
                  </a:lnTo>
                  <a:lnTo>
                    <a:pt x="370" y="1571"/>
                  </a:lnTo>
                  <a:lnTo>
                    <a:pt x="368" y="1575"/>
                  </a:lnTo>
                  <a:lnTo>
                    <a:pt x="366" y="1578"/>
                  </a:lnTo>
                  <a:lnTo>
                    <a:pt x="365" y="1582"/>
                  </a:lnTo>
                  <a:lnTo>
                    <a:pt x="363" y="1585"/>
                  </a:lnTo>
                  <a:lnTo>
                    <a:pt x="361" y="1588"/>
                  </a:lnTo>
                  <a:lnTo>
                    <a:pt x="359" y="1591"/>
                  </a:lnTo>
                  <a:lnTo>
                    <a:pt x="357" y="1595"/>
                  </a:lnTo>
                  <a:lnTo>
                    <a:pt x="355" y="1598"/>
                  </a:lnTo>
                  <a:lnTo>
                    <a:pt x="354" y="1601"/>
                  </a:lnTo>
                  <a:lnTo>
                    <a:pt x="352" y="1605"/>
                  </a:lnTo>
                  <a:lnTo>
                    <a:pt x="350" y="1608"/>
                  </a:lnTo>
                  <a:lnTo>
                    <a:pt x="348" y="1611"/>
                  </a:lnTo>
                  <a:lnTo>
                    <a:pt x="346" y="1614"/>
                  </a:lnTo>
                  <a:lnTo>
                    <a:pt x="344" y="1618"/>
                  </a:lnTo>
                  <a:lnTo>
                    <a:pt x="342" y="1621"/>
                  </a:lnTo>
                  <a:lnTo>
                    <a:pt x="340" y="1624"/>
                  </a:lnTo>
                  <a:lnTo>
                    <a:pt x="338" y="1628"/>
                  </a:lnTo>
                  <a:lnTo>
                    <a:pt x="336" y="1631"/>
                  </a:lnTo>
                  <a:lnTo>
                    <a:pt x="334" y="1634"/>
                  </a:lnTo>
                  <a:lnTo>
                    <a:pt x="332" y="1637"/>
                  </a:lnTo>
                  <a:lnTo>
                    <a:pt x="330" y="1640"/>
                  </a:lnTo>
                  <a:lnTo>
                    <a:pt x="328" y="1643"/>
                  </a:lnTo>
                  <a:lnTo>
                    <a:pt x="326" y="1647"/>
                  </a:lnTo>
                  <a:lnTo>
                    <a:pt x="324" y="1650"/>
                  </a:lnTo>
                  <a:lnTo>
                    <a:pt x="322" y="1653"/>
                  </a:lnTo>
                  <a:lnTo>
                    <a:pt x="320" y="1656"/>
                  </a:lnTo>
                  <a:lnTo>
                    <a:pt x="318" y="1659"/>
                  </a:lnTo>
                  <a:lnTo>
                    <a:pt x="316" y="1663"/>
                  </a:lnTo>
                  <a:lnTo>
                    <a:pt x="314" y="1666"/>
                  </a:lnTo>
                  <a:lnTo>
                    <a:pt x="312" y="1669"/>
                  </a:lnTo>
                  <a:lnTo>
                    <a:pt x="310" y="1672"/>
                  </a:lnTo>
                  <a:lnTo>
                    <a:pt x="308" y="1675"/>
                  </a:lnTo>
                  <a:lnTo>
                    <a:pt x="305" y="1678"/>
                  </a:lnTo>
                  <a:lnTo>
                    <a:pt x="303" y="1681"/>
                  </a:lnTo>
                  <a:lnTo>
                    <a:pt x="301" y="1685"/>
                  </a:lnTo>
                  <a:lnTo>
                    <a:pt x="299" y="1688"/>
                  </a:lnTo>
                  <a:lnTo>
                    <a:pt x="297" y="1691"/>
                  </a:lnTo>
                  <a:lnTo>
                    <a:pt x="295" y="1694"/>
                  </a:lnTo>
                  <a:lnTo>
                    <a:pt x="293" y="1697"/>
                  </a:lnTo>
                  <a:lnTo>
                    <a:pt x="290" y="1700"/>
                  </a:lnTo>
                  <a:lnTo>
                    <a:pt x="288" y="1703"/>
                  </a:lnTo>
                  <a:lnTo>
                    <a:pt x="286" y="1706"/>
                  </a:lnTo>
                  <a:lnTo>
                    <a:pt x="284" y="1709"/>
                  </a:lnTo>
                  <a:lnTo>
                    <a:pt x="282" y="1712"/>
                  </a:lnTo>
                  <a:lnTo>
                    <a:pt x="279" y="1715"/>
                  </a:lnTo>
                  <a:lnTo>
                    <a:pt x="277" y="1719"/>
                  </a:lnTo>
                  <a:lnTo>
                    <a:pt x="275" y="1722"/>
                  </a:lnTo>
                  <a:lnTo>
                    <a:pt x="272" y="1725"/>
                  </a:lnTo>
                  <a:lnTo>
                    <a:pt x="270" y="1728"/>
                  </a:lnTo>
                  <a:lnTo>
                    <a:pt x="268" y="1731"/>
                  </a:lnTo>
                  <a:lnTo>
                    <a:pt x="266" y="1734"/>
                  </a:lnTo>
                  <a:lnTo>
                    <a:pt x="263" y="1737"/>
                  </a:lnTo>
                  <a:lnTo>
                    <a:pt x="261" y="1740"/>
                  </a:lnTo>
                  <a:lnTo>
                    <a:pt x="259" y="1742"/>
                  </a:lnTo>
                  <a:lnTo>
                    <a:pt x="257" y="1745"/>
                  </a:lnTo>
                  <a:lnTo>
                    <a:pt x="254" y="1748"/>
                  </a:lnTo>
                  <a:lnTo>
                    <a:pt x="252" y="1752"/>
                  </a:lnTo>
                  <a:lnTo>
                    <a:pt x="249" y="1755"/>
                  </a:lnTo>
                  <a:lnTo>
                    <a:pt x="247" y="1757"/>
                  </a:lnTo>
                  <a:lnTo>
                    <a:pt x="245" y="1760"/>
                  </a:lnTo>
                  <a:lnTo>
                    <a:pt x="242" y="1763"/>
                  </a:lnTo>
                  <a:lnTo>
                    <a:pt x="240" y="1766"/>
                  </a:lnTo>
                  <a:lnTo>
                    <a:pt x="238" y="1769"/>
                  </a:lnTo>
                  <a:lnTo>
                    <a:pt x="235" y="1772"/>
                  </a:lnTo>
                  <a:lnTo>
                    <a:pt x="233" y="1775"/>
                  </a:lnTo>
                  <a:lnTo>
                    <a:pt x="230" y="1778"/>
                  </a:lnTo>
                  <a:lnTo>
                    <a:pt x="228" y="1781"/>
                  </a:lnTo>
                  <a:lnTo>
                    <a:pt x="225" y="1784"/>
                  </a:lnTo>
                  <a:lnTo>
                    <a:pt x="223" y="1786"/>
                  </a:lnTo>
                  <a:lnTo>
                    <a:pt x="220" y="1789"/>
                  </a:lnTo>
                  <a:lnTo>
                    <a:pt x="218" y="1792"/>
                  </a:lnTo>
                  <a:lnTo>
                    <a:pt x="216" y="1795"/>
                  </a:lnTo>
                  <a:lnTo>
                    <a:pt x="213" y="1798"/>
                  </a:lnTo>
                  <a:lnTo>
                    <a:pt x="211" y="1801"/>
                  </a:lnTo>
                  <a:lnTo>
                    <a:pt x="208" y="1803"/>
                  </a:lnTo>
                  <a:lnTo>
                    <a:pt x="206" y="1806"/>
                  </a:lnTo>
                  <a:lnTo>
                    <a:pt x="203" y="1809"/>
                  </a:lnTo>
                  <a:lnTo>
                    <a:pt x="200" y="1812"/>
                  </a:lnTo>
                  <a:lnTo>
                    <a:pt x="198" y="1815"/>
                  </a:lnTo>
                  <a:lnTo>
                    <a:pt x="195" y="1818"/>
                  </a:lnTo>
                  <a:lnTo>
                    <a:pt x="193" y="1820"/>
                  </a:lnTo>
                  <a:lnTo>
                    <a:pt x="190" y="1823"/>
                  </a:lnTo>
                  <a:lnTo>
                    <a:pt x="188" y="1826"/>
                  </a:lnTo>
                  <a:lnTo>
                    <a:pt x="185" y="1829"/>
                  </a:lnTo>
                  <a:lnTo>
                    <a:pt x="183" y="1831"/>
                  </a:lnTo>
                  <a:lnTo>
                    <a:pt x="180" y="1834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2906" y="1819"/>
              <a:ext cx="515" cy="1835"/>
            </a:xfrm>
            <a:custGeom>
              <a:avLst/>
              <a:gdLst>
                <a:gd name="T0" fmla="*/ 490 w 515"/>
                <a:gd name="T1" fmla="*/ 1817 h 1835"/>
                <a:gd name="T2" fmla="*/ 463 w 515"/>
                <a:gd name="T3" fmla="*/ 1797 h 1835"/>
                <a:gd name="T4" fmla="*/ 437 w 515"/>
                <a:gd name="T5" fmla="*/ 1775 h 1835"/>
                <a:gd name="T6" fmla="*/ 411 w 515"/>
                <a:gd name="T7" fmla="*/ 1753 h 1835"/>
                <a:gd name="T8" fmla="*/ 386 w 515"/>
                <a:gd name="T9" fmla="*/ 1730 h 1835"/>
                <a:gd name="T10" fmla="*/ 361 w 515"/>
                <a:gd name="T11" fmla="*/ 1707 h 1835"/>
                <a:gd name="T12" fmla="*/ 337 w 515"/>
                <a:gd name="T13" fmla="*/ 1683 h 1835"/>
                <a:gd name="T14" fmla="*/ 314 w 515"/>
                <a:gd name="T15" fmla="*/ 1658 h 1835"/>
                <a:gd name="T16" fmla="*/ 292 w 515"/>
                <a:gd name="T17" fmla="*/ 1632 h 1835"/>
                <a:gd name="T18" fmla="*/ 270 w 515"/>
                <a:gd name="T19" fmla="*/ 1606 h 1835"/>
                <a:gd name="T20" fmla="*/ 249 w 515"/>
                <a:gd name="T21" fmla="*/ 1580 h 1835"/>
                <a:gd name="T22" fmla="*/ 229 w 515"/>
                <a:gd name="T23" fmla="*/ 1552 h 1835"/>
                <a:gd name="T24" fmla="*/ 209 w 515"/>
                <a:gd name="T25" fmla="*/ 1524 h 1835"/>
                <a:gd name="T26" fmla="*/ 191 w 515"/>
                <a:gd name="T27" fmla="*/ 1496 h 1835"/>
                <a:gd name="T28" fmla="*/ 173 w 515"/>
                <a:gd name="T29" fmla="*/ 1467 h 1835"/>
                <a:gd name="T30" fmla="*/ 156 w 515"/>
                <a:gd name="T31" fmla="*/ 1437 h 1835"/>
                <a:gd name="T32" fmla="*/ 139 w 515"/>
                <a:gd name="T33" fmla="*/ 1408 h 1835"/>
                <a:gd name="T34" fmla="*/ 124 w 515"/>
                <a:gd name="T35" fmla="*/ 1377 h 1835"/>
                <a:gd name="T36" fmla="*/ 109 w 515"/>
                <a:gd name="T37" fmla="*/ 1346 h 1835"/>
                <a:gd name="T38" fmla="*/ 96 w 515"/>
                <a:gd name="T39" fmla="*/ 1315 h 1835"/>
                <a:gd name="T40" fmla="*/ 83 w 515"/>
                <a:gd name="T41" fmla="*/ 1283 h 1835"/>
                <a:gd name="T42" fmla="*/ 71 w 515"/>
                <a:gd name="T43" fmla="*/ 1251 h 1835"/>
                <a:gd name="T44" fmla="*/ 60 w 515"/>
                <a:gd name="T45" fmla="*/ 1219 h 1835"/>
                <a:gd name="T46" fmla="*/ 50 w 515"/>
                <a:gd name="T47" fmla="*/ 1186 h 1835"/>
                <a:gd name="T48" fmla="*/ 41 w 515"/>
                <a:gd name="T49" fmla="*/ 1154 h 1835"/>
                <a:gd name="T50" fmla="*/ 32 w 515"/>
                <a:gd name="T51" fmla="*/ 1120 h 1835"/>
                <a:gd name="T52" fmla="*/ 25 w 515"/>
                <a:gd name="T53" fmla="*/ 1087 h 1835"/>
                <a:gd name="T54" fmla="*/ 19 w 515"/>
                <a:gd name="T55" fmla="*/ 1054 h 1835"/>
                <a:gd name="T56" fmla="*/ 13 w 515"/>
                <a:gd name="T57" fmla="*/ 1020 h 1835"/>
                <a:gd name="T58" fmla="*/ 8 w 515"/>
                <a:gd name="T59" fmla="*/ 986 h 1835"/>
                <a:gd name="T60" fmla="*/ 5 w 515"/>
                <a:gd name="T61" fmla="*/ 952 h 1835"/>
                <a:gd name="T62" fmla="*/ 2 w 515"/>
                <a:gd name="T63" fmla="*/ 918 h 1835"/>
                <a:gd name="T64" fmla="*/ 0 w 515"/>
                <a:gd name="T65" fmla="*/ 884 h 1835"/>
                <a:gd name="T66" fmla="*/ 0 w 515"/>
                <a:gd name="T67" fmla="*/ 850 h 1835"/>
                <a:gd name="T68" fmla="*/ 0 w 515"/>
                <a:gd name="T69" fmla="*/ 815 h 1835"/>
                <a:gd name="T70" fmla="*/ 1 w 515"/>
                <a:gd name="T71" fmla="*/ 781 h 1835"/>
                <a:gd name="T72" fmla="*/ 3 w 515"/>
                <a:gd name="T73" fmla="*/ 747 h 1835"/>
                <a:gd name="T74" fmla="*/ 7 w 515"/>
                <a:gd name="T75" fmla="*/ 713 h 1835"/>
                <a:gd name="T76" fmla="*/ 10 w 515"/>
                <a:gd name="T77" fmla="*/ 679 h 1835"/>
                <a:gd name="T78" fmla="*/ 15 w 515"/>
                <a:gd name="T79" fmla="*/ 646 h 1835"/>
                <a:gd name="T80" fmla="*/ 21 w 515"/>
                <a:gd name="T81" fmla="*/ 612 h 1835"/>
                <a:gd name="T82" fmla="*/ 28 w 515"/>
                <a:gd name="T83" fmla="*/ 578 h 1835"/>
                <a:gd name="T84" fmla="*/ 36 w 515"/>
                <a:gd name="T85" fmla="*/ 545 h 1835"/>
                <a:gd name="T86" fmla="*/ 45 w 515"/>
                <a:gd name="T87" fmla="*/ 512 h 1835"/>
                <a:gd name="T88" fmla="*/ 54 w 515"/>
                <a:gd name="T89" fmla="*/ 479 h 1835"/>
                <a:gd name="T90" fmla="*/ 65 w 515"/>
                <a:gd name="T91" fmla="*/ 447 h 1835"/>
                <a:gd name="T92" fmla="*/ 76 w 515"/>
                <a:gd name="T93" fmla="*/ 415 h 1835"/>
                <a:gd name="T94" fmla="*/ 88 w 515"/>
                <a:gd name="T95" fmla="*/ 383 h 1835"/>
                <a:gd name="T96" fmla="*/ 102 w 515"/>
                <a:gd name="T97" fmla="*/ 351 h 1835"/>
                <a:gd name="T98" fmla="*/ 116 w 515"/>
                <a:gd name="T99" fmla="*/ 320 h 1835"/>
                <a:gd name="T100" fmla="*/ 131 w 515"/>
                <a:gd name="T101" fmla="*/ 290 h 1835"/>
                <a:gd name="T102" fmla="*/ 146 w 515"/>
                <a:gd name="T103" fmla="*/ 259 h 1835"/>
                <a:gd name="T104" fmla="*/ 163 w 515"/>
                <a:gd name="T105" fmla="*/ 230 h 1835"/>
                <a:gd name="T106" fmla="*/ 181 w 515"/>
                <a:gd name="T107" fmla="*/ 200 h 1835"/>
                <a:gd name="T108" fmla="*/ 199 w 515"/>
                <a:gd name="T109" fmla="*/ 172 h 1835"/>
                <a:gd name="T110" fmla="*/ 218 w 515"/>
                <a:gd name="T111" fmla="*/ 143 h 1835"/>
                <a:gd name="T112" fmla="*/ 238 w 515"/>
                <a:gd name="T113" fmla="*/ 116 h 1835"/>
                <a:gd name="T114" fmla="*/ 258 w 515"/>
                <a:gd name="T115" fmla="*/ 89 h 1835"/>
                <a:gd name="T116" fmla="*/ 280 w 515"/>
                <a:gd name="T117" fmla="*/ 62 h 1835"/>
                <a:gd name="T118" fmla="*/ 302 w 515"/>
                <a:gd name="T119" fmla="*/ 36 h 1835"/>
                <a:gd name="T120" fmla="*/ 325 w 515"/>
                <a:gd name="T121" fmla="*/ 11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5" h="1835">
                  <a:moveTo>
                    <a:pt x="515" y="1835"/>
                  </a:moveTo>
                  <a:lnTo>
                    <a:pt x="512" y="1832"/>
                  </a:lnTo>
                  <a:lnTo>
                    <a:pt x="509" y="1830"/>
                  </a:lnTo>
                  <a:lnTo>
                    <a:pt x="506" y="1828"/>
                  </a:lnTo>
                  <a:lnTo>
                    <a:pt x="502" y="1826"/>
                  </a:lnTo>
                  <a:lnTo>
                    <a:pt x="499" y="1824"/>
                  </a:lnTo>
                  <a:lnTo>
                    <a:pt x="496" y="1821"/>
                  </a:lnTo>
                  <a:lnTo>
                    <a:pt x="493" y="1819"/>
                  </a:lnTo>
                  <a:lnTo>
                    <a:pt x="490" y="1817"/>
                  </a:lnTo>
                  <a:lnTo>
                    <a:pt x="487" y="1815"/>
                  </a:lnTo>
                  <a:lnTo>
                    <a:pt x="484" y="1813"/>
                  </a:lnTo>
                  <a:lnTo>
                    <a:pt x="481" y="1810"/>
                  </a:lnTo>
                  <a:lnTo>
                    <a:pt x="478" y="1808"/>
                  </a:lnTo>
                  <a:lnTo>
                    <a:pt x="475" y="1806"/>
                  </a:lnTo>
                  <a:lnTo>
                    <a:pt x="472" y="1803"/>
                  </a:lnTo>
                  <a:lnTo>
                    <a:pt x="469" y="1801"/>
                  </a:lnTo>
                  <a:lnTo>
                    <a:pt x="466" y="1799"/>
                  </a:lnTo>
                  <a:lnTo>
                    <a:pt x="463" y="1797"/>
                  </a:lnTo>
                  <a:lnTo>
                    <a:pt x="460" y="1794"/>
                  </a:lnTo>
                  <a:lnTo>
                    <a:pt x="457" y="1792"/>
                  </a:lnTo>
                  <a:lnTo>
                    <a:pt x="455" y="1789"/>
                  </a:lnTo>
                  <a:lnTo>
                    <a:pt x="452" y="1787"/>
                  </a:lnTo>
                  <a:lnTo>
                    <a:pt x="449" y="1785"/>
                  </a:lnTo>
                  <a:lnTo>
                    <a:pt x="446" y="1782"/>
                  </a:lnTo>
                  <a:lnTo>
                    <a:pt x="443" y="1780"/>
                  </a:lnTo>
                  <a:lnTo>
                    <a:pt x="440" y="1778"/>
                  </a:lnTo>
                  <a:lnTo>
                    <a:pt x="437" y="1775"/>
                  </a:lnTo>
                  <a:lnTo>
                    <a:pt x="434" y="1773"/>
                  </a:lnTo>
                  <a:lnTo>
                    <a:pt x="431" y="1770"/>
                  </a:lnTo>
                  <a:lnTo>
                    <a:pt x="428" y="1768"/>
                  </a:lnTo>
                  <a:lnTo>
                    <a:pt x="425" y="1766"/>
                  </a:lnTo>
                  <a:lnTo>
                    <a:pt x="422" y="1763"/>
                  </a:lnTo>
                  <a:lnTo>
                    <a:pt x="420" y="1761"/>
                  </a:lnTo>
                  <a:lnTo>
                    <a:pt x="417" y="1758"/>
                  </a:lnTo>
                  <a:lnTo>
                    <a:pt x="414" y="1756"/>
                  </a:lnTo>
                  <a:lnTo>
                    <a:pt x="411" y="1753"/>
                  </a:lnTo>
                  <a:lnTo>
                    <a:pt x="408" y="1751"/>
                  </a:lnTo>
                  <a:lnTo>
                    <a:pt x="405" y="1748"/>
                  </a:lnTo>
                  <a:lnTo>
                    <a:pt x="403" y="1746"/>
                  </a:lnTo>
                  <a:lnTo>
                    <a:pt x="400" y="1743"/>
                  </a:lnTo>
                  <a:lnTo>
                    <a:pt x="397" y="1741"/>
                  </a:lnTo>
                  <a:lnTo>
                    <a:pt x="394" y="1738"/>
                  </a:lnTo>
                  <a:lnTo>
                    <a:pt x="392" y="1736"/>
                  </a:lnTo>
                  <a:lnTo>
                    <a:pt x="389" y="1733"/>
                  </a:lnTo>
                  <a:lnTo>
                    <a:pt x="386" y="1730"/>
                  </a:lnTo>
                  <a:lnTo>
                    <a:pt x="383" y="1728"/>
                  </a:lnTo>
                  <a:lnTo>
                    <a:pt x="380" y="1725"/>
                  </a:lnTo>
                  <a:lnTo>
                    <a:pt x="378" y="1723"/>
                  </a:lnTo>
                  <a:lnTo>
                    <a:pt x="375" y="1720"/>
                  </a:lnTo>
                  <a:lnTo>
                    <a:pt x="372" y="1717"/>
                  </a:lnTo>
                  <a:lnTo>
                    <a:pt x="370" y="1715"/>
                  </a:lnTo>
                  <a:lnTo>
                    <a:pt x="367" y="1712"/>
                  </a:lnTo>
                  <a:lnTo>
                    <a:pt x="364" y="1710"/>
                  </a:lnTo>
                  <a:lnTo>
                    <a:pt x="361" y="1707"/>
                  </a:lnTo>
                  <a:lnTo>
                    <a:pt x="359" y="1704"/>
                  </a:lnTo>
                  <a:lnTo>
                    <a:pt x="356" y="1702"/>
                  </a:lnTo>
                  <a:lnTo>
                    <a:pt x="353" y="1699"/>
                  </a:lnTo>
                  <a:lnTo>
                    <a:pt x="351" y="1696"/>
                  </a:lnTo>
                  <a:lnTo>
                    <a:pt x="348" y="1693"/>
                  </a:lnTo>
                  <a:lnTo>
                    <a:pt x="345" y="1691"/>
                  </a:lnTo>
                  <a:lnTo>
                    <a:pt x="343" y="1688"/>
                  </a:lnTo>
                  <a:lnTo>
                    <a:pt x="340" y="1686"/>
                  </a:lnTo>
                  <a:lnTo>
                    <a:pt x="337" y="1683"/>
                  </a:lnTo>
                  <a:lnTo>
                    <a:pt x="335" y="1680"/>
                  </a:lnTo>
                  <a:lnTo>
                    <a:pt x="332" y="1677"/>
                  </a:lnTo>
                  <a:lnTo>
                    <a:pt x="330" y="1675"/>
                  </a:lnTo>
                  <a:lnTo>
                    <a:pt x="327" y="1672"/>
                  </a:lnTo>
                  <a:lnTo>
                    <a:pt x="325" y="1669"/>
                  </a:lnTo>
                  <a:lnTo>
                    <a:pt x="322" y="1666"/>
                  </a:lnTo>
                  <a:lnTo>
                    <a:pt x="320" y="1664"/>
                  </a:lnTo>
                  <a:lnTo>
                    <a:pt x="317" y="1661"/>
                  </a:lnTo>
                  <a:lnTo>
                    <a:pt x="314" y="1658"/>
                  </a:lnTo>
                  <a:lnTo>
                    <a:pt x="312" y="1655"/>
                  </a:lnTo>
                  <a:lnTo>
                    <a:pt x="309" y="1652"/>
                  </a:lnTo>
                  <a:lnTo>
                    <a:pt x="307" y="1649"/>
                  </a:lnTo>
                  <a:lnTo>
                    <a:pt x="304" y="1647"/>
                  </a:lnTo>
                  <a:lnTo>
                    <a:pt x="302" y="1644"/>
                  </a:lnTo>
                  <a:lnTo>
                    <a:pt x="299" y="1641"/>
                  </a:lnTo>
                  <a:lnTo>
                    <a:pt x="297" y="1638"/>
                  </a:lnTo>
                  <a:lnTo>
                    <a:pt x="294" y="1635"/>
                  </a:lnTo>
                  <a:lnTo>
                    <a:pt x="292" y="1632"/>
                  </a:lnTo>
                  <a:lnTo>
                    <a:pt x="289" y="1630"/>
                  </a:lnTo>
                  <a:lnTo>
                    <a:pt x="287" y="1627"/>
                  </a:lnTo>
                  <a:lnTo>
                    <a:pt x="285" y="1624"/>
                  </a:lnTo>
                  <a:lnTo>
                    <a:pt x="282" y="1621"/>
                  </a:lnTo>
                  <a:lnTo>
                    <a:pt x="280" y="1618"/>
                  </a:lnTo>
                  <a:lnTo>
                    <a:pt x="277" y="1615"/>
                  </a:lnTo>
                  <a:lnTo>
                    <a:pt x="275" y="1612"/>
                  </a:lnTo>
                  <a:lnTo>
                    <a:pt x="273" y="1609"/>
                  </a:lnTo>
                  <a:lnTo>
                    <a:pt x="270" y="1606"/>
                  </a:lnTo>
                  <a:lnTo>
                    <a:pt x="268" y="1603"/>
                  </a:lnTo>
                  <a:lnTo>
                    <a:pt x="265" y="1601"/>
                  </a:lnTo>
                  <a:lnTo>
                    <a:pt x="263" y="1598"/>
                  </a:lnTo>
                  <a:lnTo>
                    <a:pt x="261" y="1594"/>
                  </a:lnTo>
                  <a:lnTo>
                    <a:pt x="258" y="1591"/>
                  </a:lnTo>
                  <a:lnTo>
                    <a:pt x="256" y="1588"/>
                  </a:lnTo>
                  <a:lnTo>
                    <a:pt x="254" y="1586"/>
                  </a:lnTo>
                  <a:lnTo>
                    <a:pt x="251" y="1583"/>
                  </a:lnTo>
                  <a:lnTo>
                    <a:pt x="249" y="1580"/>
                  </a:lnTo>
                  <a:lnTo>
                    <a:pt x="247" y="1577"/>
                  </a:lnTo>
                  <a:lnTo>
                    <a:pt x="245" y="1574"/>
                  </a:lnTo>
                  <a:lnTo>
                    <a:pt x="242" y="1571"/>
                  </a:lnTo>
                  <a:lnTo>
                    <a:pt x="240" y="1568"/>
                  </a:lnTo>
                  <a:lnTo>
                    <a:pt x="238" y="1565"/>
                  </a:lnTo>
                  <a:lnTo>
                    <a:pt x="236" y="1561"/>
                  </a:lnTo>
                  <a:lnTo>
                    <a:pt x="233" y="1558"/>
                  </a:lnTo>
                  <a:lnTo>
                    <a:pt x="231" y="1555"/>
                  </a:lnTo>
                  <a:lnTo>
                    <a:pt x="229" y="1552"/>
                  </a:lnTo>
                  <a:lnTo>
                    <a:pt x="227" y="1549"/>
                  </a:lnTo>
                  <a:lnTo>
                    <a:pt x="225" y="1546"/>
                  </a:lnTo>
                  <a:lnTo>
                    <a:pt x="222" y="1543"/>
                  </a:lnTo>
                  <a:lnTo>
                    <a:pt x="220" y="1540"/>
                  </a:lnTo>
                  <a:lnTo>
                    <a:pt x="218" y="1537"/>
                  </a:lnTo>
                  <a:lnTo>
                    <a:pt x="216" y="1534"/>
                  </a:lnTo>
                  <a:lnTo>
                    <a:pt x="214" y="1531"/>
                  </a:lnTo>
                  <a:lnTo>
                    <a:pt x="212" y="1527"/>
                  </a:lnTo>
                  <a:lnTo>
                    <a:pt x="209" y="1524"/>
                  </a:lnTo>
                  <a:lnTo>
                    <a:pt x="207" y="1521"/>
                  </a:lnTo>
                  <a:lnTo>
                    <a:pt x="205" y="1518"/>
                  </a:lnTo>
                  <a:lnTo>
                    <a:pt x="203" y="1515"/>
                  </a:lnTo>
                  <a:lnTo>
                    <a:pt x="201" y="1512"/>
                  </a:lnTo>
                  <a:lnTo>
                    <a:pt x="199" y="1509"/>
                  </a:lnTo>
                  <a:lnTo>
                    <a:pt x="197" y="1505"/>
                  </a:lnTo>
                  <a:lnTo>
                    <a:pt x="195" y="1502"/>
                  </a:lnTo>
                  <a:lnTo>
                    <a:pt x="193" y="1499"/>
                  </a:lnTo>
                  <a:lnTo>
                    <a:pt x="191" y="1496"/>
                  </a:lnTo>
                  <a:lnTo>
                    <a:pt x="189" y="1493"/>
                  </a:lnTo>
                  <a:lnTo>
                    <a:pt x="187" y="1489"/>
                  </a:lnTo>
                  <a:lnTo>
                    <a:pt x="185" y="1486"/>
                  </a:lnTo>
                  <a:lnTo>
                    <a:pt x="183" y="1483"/>
                  </a:lnTo>
                  <a:lnTo>
                    <a:pt x="181" y="1480"/>
                  </a:lnTo>
                  <a:lnTo>
                    <a:pt x="179" y="1477"/>
                  </a:lnTo>
                  <a:lnTo>
                    <a:pt x="177" y="1474"/>
                  </a:lnTo>
                  <a:lnTo>
                    <a:pt x="175" y="1470"/>
                  </a:lnTo>
                  <a:lnTo>
                    <a:pt x="173" y="1467"/>
                  </a:lnTo>
                  <a:lnTo>
                    <a:pt x="171" y="1464"/>
                  </a:lnTo>
                  <a:lnTo>
                    <a:pt x="169" y="1460"/>
                  </a:lnTo>
                  <a:lnTo>
                    <a:pt x="167" y="1457"/>
                  </a:lnTo>
                  <a:lnTo>
                    <a:pt x="165" y="1454"/>
                  </a:lnTo>
                  <a:lnTo>
                    <a:pt x="163" y="1451"/>
                  </a:lnTo>
                  <a:lnTo>
                    <a:pt x="161" y="1447"/>
                  </a:lnTo>
                  <a:lnTo>
                    <a:pt x="159" y="1444"/>
                  </a:lnTo>
                  <a:lnTo>
                    <a:pt x="157" y="1441"/>
                  </a:lnTo>
                  <a:lnTo>
                    <a:pt x="156" y="1437"/>
                  </a:lnTo>
                  <a:lnTo>
                    <a:pt x="154" y="1434"/>
                  </a:lnTo>
                  <a:lnTo>
                    <a:pt x="152" y="1431"/>
                  </a:lnTo>
                  <a:lnTo>
                    <a:pt x="150" y="1428"/>
                  </a:lnTo>
                  <a:lnTo>
                    <a:pt x="148" y="1424"/>
                  </a:lnTo>
                  <a:lnTo>
                    <a:pt x="146" y="1421"/>
                  </a:lnTo>
                  <a:lnTo>
                    <a:pt x="145" y="1417"/>
                  </a:lnTo>
                  <a:lnTo>
                    <a:pt x="143" y="1414"/>
                  </a:lnTo>
                  <a:lnTo>
                    <a:pt x="141" y="1411"/>
                  </a:lnTo>
                  <a:lnTo>
                    <a:pt x="139" y="1408"/>
                  </a:lnTo>
                  <a:lnTo>
                    <a:pt x="138" y="1404"/>
                  </a:lnTo>
                  <a:lnTo>
                    <a:pt x="136" y="1401"/>
                  </a:lnTo>
                  <a:lnTo>
                    <a:pt x="134" y="1397"/>
                  </a:lnTo>
                  <a:lnTo>
                    <a:pt x="132" y="1394"/>
                  </a:lnTo>
                  <a:lnTo>
                    <a:pt x="131" y="1391"/>
                  </a:lnTo>
                  <a:lnTo>
                    <a:pt x="129" y="1387"/>
                  </a:lnTo>
                  <a:lnTo>
                    <a:pt x="127" y="1384"/>
                  </a:lnTo>
                  <a:lnTo>
                    <a:pt x="126" y="1381"/>
                  </a:lnTo>
                  <a:lnTo>
                    <a:pt x="124" y="1377"/>
                  </a:lnTo>
                  <a:lnTo>
                    <a:pt x="122" y="1374"/>
                  </a:lnTo>
                  <a:lnTo>
                    <a:pt x="121" y="1370"/>
                  </a:lnTo>
                  <a:lnTo>
                    <a:pt x="119" y="1367"/>
                  </a:lnTo>
                  <a:lnTo>
                    <a:pt x="117" y="1364"/>
                  </a:lnTo>
                  <a:lnTo>
                    <a:pt x="116" y="1360"/>
                  </a:lnTo>
                  <a:lnTo>
                    <a:pt x="114" y="1357"/>
                  </a:lnTo>
                  <a:lnTo>
                    <a:pt x="113" y="1353"/>
                  </a:lnTo>
                  <a:lnTo>
                    <a:pt x="111" y="1350"/>
                  </a:lnTo>
                  <a:lnTo>
                    <a:pt x="109" y="1346"/>
                  </a:lnTo>
                  <a:lnTo>
                    <a:pt x="108" y="1343"/>
                  </a:lnTo>
                  <a:lnTo>
                    <a:pt x="106" y="1339"/>
                  </a:lnTo>
                  <a:lnTo>
                    <a:pt x="105" y="1336"/>
                  </a:lnTo>
                  <a:lnTo>
                    <a:pt x="103" y="1332"/>
                  </a:lnTo>
                  <a:lnTo>
                    <a:pt x="102" y="1329"/>
                  </a:lnTo>
                  <a:lnTo>
                    <a:pt x="100" y="1326"/>
                  </a:lnTo>
                  <a:lnTo>
                    <a:pt x="99" y="1322"/>
                  </a:lnTo>
                  <a:lnTo>
                    <a:pt x="97" y="1318"/>
                  </a:lnTo>
                  <a:lnTo>
                    <a:pt x="96" y="1315"/>
                  </a:lnTo>
                  <a:lnTo>
                    <a:pt x="94" y="1312"/>
                  </a:lnTo>
                  <a:lnTo>
                    <a:pt x="93" y="1308"/>
                  </a:lnTo>
                  <a:lnTo>
                    <a:pt x="91" y="1304"/>
                  </a:lnTo>
                  <a:lnTo>
                    <a:pt x="90" y="1301"/>
                  </a:lnTo>
                  <a:lnTo>
                    <a:pt x="88" y="1298"/>
                  </a:lnTo>
                  <a:lnTo>
                    <a:pt x="87" y="1294"/>
                  </a:lnTo>
                  <a:lnTo>
                    <a:pt x="86" y="1290"/>
                  </a:lnTo>
                  <a:lnTo>
                    <a:pt x="84" y="1287"/>
                  </a:lnTo>
                  <a:lnTo>
                    <a:pt x="83" y="1283"/>
                  </a:lnTo>
                  <a:lnTo>
                    <a:pt x="82" y="1280"/>
                  </a:lnTo>
                  <a:lnTo>
                    <a:pt x="80" y="1276"/>
                  </a:lnTo>
                  <a:lnTo>
                    <a:pt x="79" y="1273"/>
                  </a:lnTo>
                  <a:lnTo>
                    <a:pt x="77" y="1269"/>
                  </a:lnTo>
                  <a:lnTo>
                    <a:pt x="76" y="1266"/>
                  </a:lnTo>
                  <a:lnTo>
                    <a:pt x="75" y="1262"/>
                  </a:lnTo>
                  <a:lnTo>
                    <a:pt x="74" y="1258"/>
                  </a:lnTo>
                  <a:lnTo>
                    <a:pt x="72" y="1255"/>
                  </a:lnTo>
                  <a:lnTo>
                    <a:pt x="71" y="1251"/>
                  </a:lnTo>
                  <a:lnTo>
                    <a:pt x="70" y="1248"/>
                  </a:lnTo>
                  <a:lnTo>
                    <a:pt x="68" y="1244"/>
                  </a:lnTo>
                  <a:lnTo>
                    <a:pt x="67" y="1241"/>
                  </a:lnTo>
                  <a:lnTo>
                    <a:pt x="66" y="1237"/>
                  </a:lnTo>
                  <a:lnTo>
                    <a:pt x="65" y="1233"/>
                  </a:lnTo>
                  <a:lnTo>
                    <a:pt x="63" y="1230"/>
                  </a:lnTo>
                  <a:lnTo>
                    <a:pt x="62" y="1226"/>
                  </a:lnTo>
                  <a:lnTo>
                    <a:pt x="61" y="1223"/>
                  </a:lnTo>
                  <a:lnTo>
                    <a:pt x="60" y="1219"/>
                  </a:lnTo>
                  <a:lnTo>
                    <a:pt x="59" y="1216"/>
                  </a:lnTo>
                  <a:lnTo>
                    <a:pt x="58" y="1212"/>
                  </a:lnTo>
                  <a:lnTo>
                    <a:pt x="57" y="1208"/>
                  </a:lnTo>
                  <a:lnTo>
                    <a:pt x="55" y="1205"/>
                  </a:lnTo>
                  <a:lnTo>
                    <a:pt x="54" y="1201"/>
                  </a:lnTo>
                  <a:lnTo>
                    <a:pt x="53" y="1197"/>
                  </a:lnTo>
                  <a:lnTo>
                    <a:pt x="52" y="1194"/>
                  </a:lnTo>
                  <a:lnTo>
                    <a:pt x="51" y="1190"/>
                  </a:lnTo>
                  <a:lnTo>
                    <a:pt x="50" y="1186"/>
                  </a:lnTo>
                  <a:lnTo>
                    <a:pt x="49" y="1183"/>
                  </a:lnTo>
                  <a:lnTo>
                    <a:pt x="48" y="1179"/>
                  </a:lnTo>
                  <a:lnTo>
                    <a:pt x="47" y="1176"/>
                  </a:lnTo>
                  <a:lnTo>
                    <a:pt x="46" y="1172"/>
                  </a:lnTo>
                  <a:lnTo>
                    <a:pt x="45" y="1168"/>
                  </a:lnTo>
                  <a:lnTo>
                    <a:pt x="44" y="1165"/>
                  </a:lnTo>
                  <a:lnTo>
                    <a:pt x="43" y="1161"/>
                  </a:lnTo>
                  <a:lnTo>
                    <a:pt x="42" y="1157"/>
                  </a:lnTo>
                  <a:lnTo>
                    <a:pt x="41" y="1154"/>
                  </a:lnTo>
                  <a:lnTo>
                    <a:pt x="40" y="1150"/>
                  </a:lnTo>
                  <a:lnTo>
                    <a:pt x="39" y="1146"/>
                  </a:lnTo>
                  <a:lnTo>
                    <a:pt x="38" y="1143"/>
                  </a:lnTo>
                  <a:lnTo>
                    <a:pt x="37" y="1139"/>
                  </a:lnTo>
                  <a:lnTo>
                    <a:pt x="36" y="1135"/>
                  </a:lnTo>
                  <a:lnTo>
                    <a:pt x="35" y="1132"/>
                  </a:lnTo>
                  <a:lnTo>
                    <a:pt x="34" y="1128"/>
                  </a:lnTo>
                  <a:lnTo>
                    <a:pt x="33" y="1124"/>
                  </a:lnTo>
                  <a:lnTo>
                    <a:pt x="32" y="1120"/>
                  </a:lnTo>
                  <a:lnTo>
                    <a:pt x="32" y="1117"/>
                  </a:lnTo>
                  <a:lnTo>
                    <a:pt x="31" y="1113"/>
                  </a:lnTo>
                  <a:lnTo>
                    <a:pt x="30" y="1109"/>
                  </a:lnTo>
                  <a:lnTo>
                    <a:pt x="29" y="1106"/>
                  </a:lnTo>
                  <a:lnTo>
                    <a:pt x="28" y="1102"/>
                  </a:lnTo>
                  <a:lnTo>
                    <a:pt x="27" y="1098"/>
                  </a:lnTo>
                  <a:lnTo>
                    <a:pt x="27" y="1095"/>
                  </a:lnTo>
                  <a:lnTo>
                    <a:pt x="26" y="1091"/>
                  </a:lnTo>
                  <a:lnTo>
                    <a:pt x="25" y="1087"/>
                  </a:lnTo>
                  <a:lnTo>
                    <a:pt x="24" y="1084"/>
                  </a:lnTo>
                  <a:lnTo>
                    <a:pt x="24" y="1080"/>
                  </a:lnTo>
                  <a:lnTo>
                    <a:pt x="23" y="1076"/>
                  </a:lnTo>
                  <a:lnTo>
                    <a:pt x="22" y="1072"/>
                  </a:lnTo>
                  <a:lnTo>
                    <a:pt x="21" y="1068"/>
                  </a:lnTo>
                  <a:lnTo>
                    <a:pt x="21" y="1065"/>
                  </a:lnTo>
                  <a:lnTo>
                    <a:pt x="20" y="1061"/>
                  </a:lnTo>
                  <a:lnTo>
                    <a:pt x="19" y="1057"/>
                  </a:lnTo>
                  <a:lnTo>
                    <a:pt x="19" y="1054"/>
                  </a:lnTo>
                  <a:lnTo>
                    <a:pt x="18" y="1050"/>
                  </a:lnTo>
                  <a:lnTo>
                    <a:pt x="17" y="1046"/>
                  </a:lnTo>
                  <a:lnTo>
                    <a:pt x="17" y="1042"/>
                  </a:lnTo>
                  <a:lnTo>
                    <a:pt x="16" y="1039"/>
                  </a:lnTo>
                  <a:lnTo>
                    <a:pt x="15" y="1035"/>
                  </a:lnTo>
                  <a:lnTo>
                    <a:pt x="15" y="1031"/>
                  </a:lnTo>
                  <a:lnTo>
                    <a:pt x="14" y="1027"/>
                  </a:lnTo>
                  <a:lnTo>
                    <a:pt x="14" y="1024"/>
                  </a:lnTo>
                  <a:lnTo>
                    <a:pt x="13" y="1020"/>
                  </a:lnTo>
                  <a:lnTo>
                    <a:pt x="13" y="1016"/>
                  </a:lnTo>
                  <a:lnTo>
                    <a:pt x="12" y="1012"/>
                  </a:lnTo>
                  <a:lnTo>
                    <a:pt x="11" y="1008"/>
                  </a:lnTo>
                  <a:lnTo>
                    <a:pt x="11" y="1005"/>
                  </a:lnTo>
                  <a:lnTo>
                    <a:pt x="10" y="1001"/>
                  </a:lnTo>
                  <a:lnTo>
                    <a:pt x="10" y="997"/>
                  </a:lnTo>
                  <a:lnTo>
                    <a:pt x="10" y="994"/>
                  </a:lnTo>
                  <a:lnTo>
                    <a:pt x="9" y="990"/>
                  </a:lnTo>
                  <a:lnTo>
                    <a:pt x="8" y="986"/>
                  </a:lnTo>
                  <a:lnTo>
                    <a:pt x="8" y="982"/>
                  </a:lnTo>
                  <a:lnTo>
                    <a:pt x="8" y="979"/>
                  </a:lnTo>
                  <a:lnTo>
                    <a:pt x="7" y="975"/>
                  </a:lnTo>
                  <a:lnTo>
                    <a:pt x="7" y="971"/>
                  </a:lnTo>
                  <a:lnTo>
                    <a:pt x="7" y="967"/>
                  </a:lnTo>
                  <a:lnTo>
                    <a:pt x="6" y="963"/>
                  </a:lnTo>
                  <a:lnTo>
                    <a:pt x="6" y="960"/>
                  </a:lnTo>
                  <a:lnTo>
                    <a:pt x="5" y="956"/>
                  </a:lnTo>
                  <a:lnTo>
                    <a:pt x="5" y="952"/>
                  </a:lnTo>
                  <a:lnTo>
                    <a:pt x="5" y="948"/>
                  </a:lnTo>
                  <a:lnTo>
                    <a:pt x="4" y="944"/>
                  </a:lnTo>
                  <a:lnTo>
                    <a:pt x="4" y="941"/>
                  </a:lnTo>
                  <a:lnTo>
                    <a:pt x="4" y="937"/>
                  </a:lnTo>
                  <a:lnTo>
                    <a:pt x="3" y="933"/>
                  </a:lnTo>
                  <a:lnTo>
                    <a:pt x="3" y="929"/>
                  </a:lnTo>
                  <a:lnTo>
                    <a:pt x="3" y="925"/>
                  </a:lnTo>
                  <a:lnTo>
                    <a:pt x="2" y="922"/>
                  </a:lnTo>
                  <a:lnTo>
                    <a:pt x="2" y="918"/>
                  </a:lnTo>
                  <a:lnTo>
                    <a:pt x="2" y="914"/>
                  </a:lnTo>
                  <a:lnTo>
                    <a:pt x="2" y="910"/>
                  </a:lnTo>
                  <a:lnTo>
                    <a:pt x="2" y="906"/>
                  </a:lnTo>
                  <a:lnTo>
                    <a:pt x="1" y="903"/>
                  </a:lnTo>
                  <a:lnTo>
                    <a:pt x="1" y="899"/>
                  </a:lnTo>
                  <a:lnTo>
                    <a:pt x="1" y="895"/>
                  </a:lnTo>
                  <a:lnTo>
                    <a:pt x="1" y="891"/>
                  </a:lnTo>
                  <a:lnTo>
                    <a:pt x="1" y="888"/>
                  </a:lnTo>
                  <a:lnTo>
                    <a:pt x="0" y="884"/>
                  </a:lnTo>
                  <a:lnTo>
                    <a:pt x="0" y="880"/>
                  </a:lnTo>
                  <a:lnTo>
                    <a:pt x="0" y="876"/>
                  </a:lnTo>
                  <a:lnTo>
                    <a:pt x="0" y="872"/>
                  </a:lnTo>
                  <a:lnTo>
                    <a:pt x="0" y="869"/>
                  </a:lnTo>
                  <a:lnTo>
                    <a:pt x="0" y="865"/>
                  </a:lnTo>
                  <a:lnTo>
                    <a:pt x="0" y="861"/>
                  </a:lnTo>
                  <a:lnTo>
                    <a:pt x="0" y="857"/>
                  </a:lnTo>
                  <a:lnTo>
                    <a:pt x="0" y="853"/>
                  </a:lnTo>
                  <a:lnTo>
                    <a:pt x="0" y="850"/>
                  </a:lnTo>
                  <a:lnTo>
                    <a:pt x="0" y="846"/>
                  </a:lnTo>
                  <a:lnTo>
                    <a:pt x="0" y="842"/>
                  </a:lnTo>
                  <a:lnTo>
                    <a:pt x="0" y="838"/>
                  </a:lnTo>
                  <a:lnTo>
                    <a:pt x="0" y="834"/>
                  </a:lnTo>
                  <a:lnTo>
                    <a:pt x="0" y="831"/>
                  </a:lnTo>
                  <a:lnTo>
                    <a:pt x="0" y="827"/>
                  </a:lnTo>
                  <a:lnTo>
                    <a:pt x="0" y="823"/>
                  </a:lnTo>
                  <a:lnTo>
                    <a:pt x="0" y="819"/>
                  </a:lnTo>
                  <a:lnTo>
                    <a:pt x="0" y="815"/>
                  </a:lnTo>
                  <a:lnTo>
                    <a:pt x="0" y="812"/>
                  </a:lnTo>
                  <a:lnTo>
                    <a:pt x="0" y="808"/>
                  </a:lnTo>
                  <a:lnTo>
                    <a:pt x="0" y="804"/>
                  </a:lnTo>
                  <a:lnTo>
                    <a:pt x="0" y="800"/>
                  </a:lnTo>
                  <a:lnTo>
                    <a:pt x="0" y="796"/>
                  </a:lnTo>
                  <a:lnTo>
                    <a:pt x="1" y="793"/>
                  </a:lnTo>
                  <a:lnTo>
                    <a:pt x="1" y="789"/>
                  </a:lnTo>
                  <a:lnTo>
                    <a:pt x="1" y="785"/>
                  </a:lnTo>
                  <a:lnTo>
                    <a:pt x="1" y="781"/>
                  </a:lnTo>
                  <a:lnTo>
                    <a:pt x="1" y="778"/>
                  </a:lnTo>
                  <a:lnTo>
                    <a:pt x="2" y="774"/>
                  </a:lnTo>
                  <a:lnTo>
                    <a:pt x="2" y="770"/>
                  </a:lnTo>
                  <a:lnTo>
                    <a:pt x="2" y="766"/>
                  </a:lnTo>
                  <a:lnTo>
                    <a:pt x="2" y="762"/>
                  </a:lnTo>
                  <a:lnTo>
                    <a:pt x="2" y="759"/>
                  </a:lnTo>
                  <a:lnTo>
                    <a:pt x="3" y="755"/>
                  </a:lnTo>
                  <a:lnTo>
                    <a:pt x="3" y="751"/>
                  </a:lnTo>
                  <a:lnTo>
                    <a:pt x="3" y="747"/>
                  </a:lnTo>
                  <a:lnTo>
                    <a:pt x="4" y="743"/>
                  </a:lnTo>
                  <a:lnTo>
                    <a:pt x="4" y="740"/>
                  </a:lnTo>
                  <a:lnTo>
                    <a:pt x="4" y="736"/>
                  </a:lnTo>
                  <a:lnTo>
                    <a:pt x="5" y="732"/>
                  </a:lnTo>
                  <a:lnTo>
                    <a:pt x="5" y="728"/>
                  </a:lnTo>
                  <a:lnTo>
                    <a:pt x="5" y="724"/>
                  </a:lnTo>
                  <a:lnTo>
                    <a:pt x="6" y="721"/>
                  </a:lnTo>
                  <a:lnTo>
                    <a:pt x="6" y="717"/>
                  </a:lnTo>
                  <a:lnTo>
                    <a:pt x="7" y="713"/>
                  </a:lnTo>
                  <a:lnTo>
                    <a:pt x="7" y="709"/>
                  </a:lnTo>
                  <a:lnTo>
                    <a:pt x="7" y="706"/>
                  </a:lnTo>
                  <a:lnTo>
                    <a:pt x="8" y="702"/>
                  </a:lnTo>
                  <a:lnTo>
                    <a:pt x="8" y="698"/>
                  </a:lnTo>
                  <a:lnTo>
                    <a:pt x="8" y="694"/>
                  </a:lnTo>
                  <a:lnTo>
                    <a:pt x="9" y="691"/>
                  </a:lnTo>
                  <a:lnTo>
                    <a:pt x="10" y="687"/>
                  </a:lnTo>
                  <a:lnTo>
                    <a:pt x="10" y="683"/>
                  </a:lnTo>
                  <a:lnTo>
                    <a:pt x="10" y="679"/>
                  </a:lnTo>
                  <a:lnTo>
                    <a:pt x="11" y="675"/>
                  </a:lnTo>
                  <a:lnTo>
                    <a:pt x="11" y="672"/>
                  </a:lnTo>
                  <a:lnTo>
                    <a:pt x="12" y="668"/>
                  </a:lnTo>
                  <a:lnTo>
                    <a:pt x="13" y="664"/>
                  </a:lnTo>
                  <a:lnTo>
                    <a:pt x="13" y="660"/>
                  </a:lnTo>
                  <a:lnTo>
                    <a:pt x="14" y="657"/>
                  </a:lnTo>
                  <a:lnTo>
                    <a:pt x="14" y="653"/>
                  </a:lnTo>
                  <a:lnTo>
                    <a:pt x="15" y="649"/>
                  </a:lnTo>
                  <a:lnTo>
                    <a:pt x="15" y="646"/>
                  </a:lnTo>
                  <a:lnTo>
                    <a:pt x="16" y="642"/>
                  </a:lnTo>
                  <a:lnTo>
                    <a:pt x="17" y="638"/>
                  </a:lnTo>
                  <a:lnTo>
                    <a:pt x="17" y="634"/>
                  </a:lnTo>
                  <a:lnTo>
                    <a:pt x="18" y="630"/>
                  </a:lnTo>
                  <a:lnTo>
                    <a:pt x="19" y="627"/>
                  </a:lnTo>
                  <a:lnTo>
                    <a:pt x="19" y="623"/>
                  </a:lnTo>
                  <a:lnTo>
                    <a:pt x="20" y="619"/>
                  </a:lnTo>
                  <a:lnTo>
                    <a:pt x="21" y="616"/>
                  </a:lnTo>
                  <a:lnTo>
                    <a:pt x="21" y="612"/>
                  </a:lnTo>
                  <a:lnTo>
                    <a:pt x="22" y="608"/>
                  </a:lnTo>
                  <a:lnTo>
                    <a:pt x="23" y="604"/>
                  </a:lnTo>
                  <a:lnTo>
                    <a:pt x="24" y="601"/>
                  </a:lnTo>
                  <a:lnTo>
                    <a:pt x="24" y="597"/>
                  </a:lnTo>
                  <a:lnTo>
                    <a:pt x="25" y="593"/>
                  </a:lnTo>
                  <a:lnTo>
                    <a:pt x="26" y="589"/>
                  </a:lnTo>
                  <a:lnTo>
                    <a:pt x="27" y="586"/>
                  </a:lnTo>
                  <a:lnTo>
                    <a:pt x="27" y="582"/>
                  </a:lnTo>
                  <a:lnTo>
                    <a:pt x="28" y="578"/>
                  </a:lnTo>
                  <a:lnTo>
                    <a:pt x="29" y="575"/>
                  </a:lnTo>
                  <a:lnTo>
                    <a:pt x="30" y="571"/>
                  </a:lnTo>
                  <a:lnTo>
                    <a:pt x="31" y="567"/>
                  </a:lnTo>
                  <a:lnTo>
                    <a:pt x="32" y="564"/>
                  </a:lnTo>
                  <a:lnTo>
                    <a:pt x="32" y="560"/>
                  </a:lnTo>
                  <a:lnTo>
                    <a:pt x="33" y="556"/>
                  </a:lnTo>
                  <a:lnTo>
                    <a:pt x="34" y="552"/>
                  </a:lnTo>
                  <a:lnTo>
                    <a:pt x="35" y="549"/>
                  </a:lnTo>
                  <a:lnTo>
                    <a:pt x="36" y="545"/>
                  </a:lnTo>
                  <a:lnTo>
                    <a:pt x="37" y="541"/>
                  </a:lnTo>
                  <a:lnTo>
                    <a:pt x="38" y="538"/>
                  </a:lnTo>
                  <a:lnTo>
                    <a:pt x="39" y="534"/>
                  </a:lnTo>
                  <a:lnTo>
                    <a:pt x="40" y="530"/>
                  </a:lnTo>
                  <a:lnTo>
                    <a:pt x="41" y="527"/>
                  </a:lnTo>
                  <a:lnTo>
                    <a:pt x="42" y="523"/>
                  </a:lnTo>
                  <a:lnTo>
                    <a:pt x="43" y="519"/>
                  </a:lnTo>
                  <a:lnTo>
                    <a:pt x="44" y="516"/>
                  </a:lnTo>
                  <a:lnTo>
                    <a:pt x="45" y="512"/>
                  </a:lnTo>
                  <a:lnTo>
                    <a:pt x="46" y="508"/>
                  </a:lnTo>
                  <a:lnTo>
                    <a:pt x="47" y="505"/>
                  </a:lnTo>
                  <a:lnTo>
                    <a:pt x="48" y="501"/>
                  </a:lnTo>
                  <a:lnTo>
                    <a:pt x="49" y="497"/>
                  </a:lnTo>
                  <a:lnTo>
                    <a:pt x="50" y="494"/>
                  </a:lnTo>
                  <a:lnTo>
                    <a:pt x="51" y="490"/>
                  </a:lnTo>
                  <a:lnTo>
                    <a:pt x="52" y="487"/>
                  </a:lnTo>
                  <a:lnTo>
                    <a:pt x="53" y="483"/>
                  </a:lnTo>
                  <a:lnTo>
                    <a:pt x="54" y="479"/>
                  </a:lnTo>
                  <a:lnTo>
                    <a:pt x="55" y="476"/>
                  </a:lnTo>
                  <a:lnTo>
                    <a:pt x="57" y="472"/>
                  </a:lnTo>
                  <a:lnTo>
                    <a:pt x="58" y="468"/>
                  </a:lnTo>
                  <a:lnTo>
                    <a:pt x="59" y="465"/>
                  </a:lnTo>
                  <a:lnTo>
                    <a:pt x="60" y="461"/>
                  </a:lnTo>
                  <a:lnTo>
                    <a:pt x="61" y="458"/>
                  </a:lnTo>
                  <a:lnTo>
                    <a:pt x="62" y="454"/>
                  </a:lnTo>
                  <a:lnTo>
                    <a:pt x="63" y="450"/>
                  </a:lnTo>
                  <a:lnTo>
                    <a:pt x="65" y="447"/>
                  </a:lnTo>
                  <a:lnTo>
                    <a:pt x="66" y="443"/>
                  </a:lnTo>
                  <a:lnTo>
                    <a:pt x="67" y="440"/>
                  </a:lnTo>
                  <a:lnTo>
                    <a:pt x="68" y="436"/>
                  </a:lnTo>
                  <a:lnTo>
                    <a:pt x="70" y="432"/>
                  </a:lnTo>
                  <a:lnTo>
                    <a:pt x="71" y="429"/>
                  </a:lnTo>
                  <a:lnTo>
                    <a:pt x="72" y="425"/>
                  </a:lnTo>
                  <a:lnTo>
                    <a:pt x="74" y="422"/>
                  </a:lnTo>
                  <a:lnTo>
                    <a:pt x="75" y="418"/>
                  </a:lnTo>
                  <a:lnTo>
                    <a:pt x="76" y="415"/>
                  </a:lnTo>
                  <a:lnTo>
                    <a:pt x="77" y="411"/>
                  </a:lnTo>
                  <a:lnTo>
                    <a:pt x="79" y="408"/>
                  </a:lnTo>
                  <a:lnTo>
                    <a:pt x="80" y="404"/>
                  </a:lnTo>
                  <a:lnTo>
                    <a:pt x="82" y="401"/>
                  </a:lnTo>
                  <a:lnTo>
                    <a:pt x="83" y="397"/>
                  </a:lnTo>
                  <a:lnTo>
                    <a:pt x="84" y="393"/>
                  </a:lnTo>
                  <a:lnTo>
                    <a:pt x="86" y="390"/>
                  </a:lnTo>
                  <a:lnTo>
                    <a:pt x="87" y="386"/>
                  </a:lnTo>
                  <a:lnTo>
                    <a:pt x="88" y="383"/>
                  </a:lnTo>
                  <a:lnTo>
                    <a:pt x="90" y="379"/>
                  </a:lnTo>
                  <a:lnTo>
                    <a:pt x="91" y="376"/>
                  </a:lnTo>
                  <a:lnTo>
                    <a:pt x="93" y="372"/>
                  </a:lnTo>
                  <a:lnTo>
                    <a:pt x="94" y="369"/>
                  </a:lnTo>
                  <a:lnTo>
                    <a:pt x="96" y="365"/>
                  </a:lnTo>
                  <a:lnTo>
                    <a:pt x="97" y="362"/>
                  </a:lnTo>
                  <a:lnTo>
                    <a:pt x="99" y="358"/>
                  </a:lnTo>
                  <a:lnTo>
                    <a:pt x="100" y="355"/>
                  </a:lnTo>
                  <a:lnTo>
                    <a:pt x="102" y="351"/>
                  </a:lnTo>
                  <a:lnTo>
                    <a:pt x="103" y="348"/>
                  </a:lnTo>
                  <a:lnTo>
                    <a:pt x="105" y="344"/>
                  </a:lnTo>
                  <a:lnTo>
                    <a:pt x="106" y="341"/>
                  </a:lnTo>
                  <a:lnTo>
                    <a:pt x="108" y="338"/>
                  </a:lnTo>
                  <a:lnTo>
                    <a:pt x="109" y="334"/>
                  </a:lnTo>
                  <a:lnTo>
                    <a:pt x="111" y="331"/>
                  </a:lnTo>
                  <a:lnTo>
                    <a:pt x="113" y="327"/>
                  </a:lnTo>
                  <a:lnTo>
                    <a:pt x="114" y="324"/>
                  </a:lnTo>
                  <a:lnTo>
                    <a:pt x="116" y="320"/>
                  </a:lnTo>
                  <a:lnTo>
                    <a:pt x="117" y="317"/>
                  </a:lnTo>
                  <a:lnTo>
                    <a:pt x="119" y="313"/>
                  </a:lnTo>
                  <a:lnTo>
                    <a:pt x="121" y="310"/>
                  </a:lnTo>
                  <a:lnTo>
                    <a:pt x="122" y="307"/>
                  </a:lnTo>
                  <a:lnTo>
                    <a:pt x="124" y="303"/>
                  </a:lnTo>
                  <a:lnTo>
                    <a:pt x="126" y="300"/>
                  </a:lnTo>
                  <a:lnTo>
                    <a:pt x="127" y="296"/>
                  </a:lnTo>
                  <a:lnTo>
                    <a:pt x="129" y="293"/>
                  </a:lnTo>
                  <a:lnTo>
                    <a:pt x="131" y="290"/>
                  </a:lnTo>
                  <a:lnTo>
                    <a:pt x="132" y="286"/>
                  </a:lnTo>
                  <a:lnTo>
                    <a:pt x="134" y="283"/>
                  </a:lnTo>
                  <a:lnTo>
                    <a:pt x="136" y="280"/>
                  </a:lnTo>
                  <a:lnTo>
                    <a:pt x="138" y="276"/>
                  </a:lnTo>
                  <a:lnTo>
                    <a:pt x="139" y="273"/>
                  </a:lnTo>
                  <a:lnTo>
                    <a:pt x="141" y="269"/>
                  </a:lnTo>
                  <a:lnTo>
                    <a:pt x="143" y="266"/>
                  </a:lnTo>
                  <a:lnTo>
                    <a:pt x="145" y="263"/>
                  </a:lnTo>
                  <a:lnTo>
                    <a:pt x="146" y="259"/>
                  </a:lnTo>
                  <a:lnTo>
                    <a:pt x="148" y="256"/>
                  </a:lnTo>
                  <a:lnTo>
                    <a:pt x="150" y="253"/>
                  </a:lnTo>
                  <a:lnTo>
                    <a:pt x="152" y="250"/>
                  </a:lnTo>
                  <a:lnTo>
                    <a:pt x="154" y="246"/>
                  </a:lnTo>
                  <a:lnTo>
                    <a:pt x="156" y="243"/>
                  </a:lnTo>
                  <a:lnTo>
                    <a:pt x="157" y="240"/>
                  </a:lnTo>
                  <a:lnTo>
                    <a:pt x="159" y="236"/>
                  </a:lnTo>
                  <a:lnTo>
                    <a:pt x="161" y="233"/>
                  </a:lnTo>
                  <a:lnTo>
                    <a:pt x="163" y="230"/>
                  </a:lnTo>
                  <a:lnTo>
                    <a:pt x="165" y="226"/>
                  </a:lnTo>
                  <a:lnTo>
                    <a:pt x="167" y="223"/>
                  </a:lnTo>
                  <a:lnTo>
                    <a:pt x="169" y="220"/>
                  </a:lnTo>
                  <a:lnTo>
                    <a:pt x="171" y="217"/>
                  </a:lnTo>
                  <a:lnTo>
                    <a:pt x="173" y="214"/>
                  </a:lnTo>
                  <a:lnTo>
                    <a:pt x="175" y="210"/>
                  </a:lnTo>
                  <a:lnTo>
                    <a:pt x="177" y="207"/>
                  </a:lnTo>
                  <a:lnTo>
                    <a:pt x="179" y="204"/>
                  </a:lnTo>
                  <a:lnTo>
                    <a:pt x="181" y="200"/>
                  </a:lnTo>
                  <a:lnTo>
                    <a:pt x="183" y="197"/>
                  </a:lnTo>
                  <a:lnTo>
                    <a:pt x="185" y="194"/>
                  </a:lnTo>
                  <a:lnTo>
                    <a:pt x="187" y="191"/>
                  </a:lnTo>
                  <a:lnTo>
                    <a:pt x="189" y="188"/>
                  </a:lnTo>
                  <a:lnTo>
                    <a:pt x="191" y="184"/>
                  </a:lnTo>
                  <a:lnTo>
                    <a:pt x="193" y="181"/>
                  </a:lnTo>
                  <a:lnTo>
                    <a:pt x="195" y="178"/>
                  </a:lnTo>
                  <a:lnTo>
                    <a:pt x="197" y="175"/>
                  </a:lnTo>
                  <a:lnTo>
                    <a:pt x="199" y="172"/>
                  </a:lnTo>
                  <a:lnTo>
                    <a:pt x="201" y="168"/>
                  </a:lnTo>
                  <a:lnTo>
                    <a:pt x="203" y="165"/>
                  </a:lnTo>
                  <a:lnTo>
                    <a:pt x="205" y="162"/>
                  </a:lnTo>
                  <a:lnTo>
                    <a:pt x="207" y="159"/>
                  </a:lnTo>
                  <a:lnTo>
                    <a:pt x="209" y="156"/>
                  </a:lnTo>
                  <a:lnTo>
                    <a:pt x="212" y="153"/>
                  </a:lnTo>
                  <a:lnTo>
                    <a:pt x="214" y="150"/>
                  </a:lnTo>
                  <a:lnTo>
                    <a:pt x="216" y="147"/>
                  </a:lnTo>
                  <a:lnTo>
                    <a:pt x="218" y="143"/>
                  </a:lnTo>
                  <a:lnTo>
                    <a:pt x="220" y="140"/>
                  </a:lnTo>
                  <a:lnTo>
                    <a:pt x="222" y="137"/>
                  </a:lnTo>
                  <a:lnTo>
                    <a:pt x="225" y="134"/>
                  </a:lnTo>
                  <a:lnTo>
                    <a:pt x="227" y="131"/>
                  </a:lnTo>
                  <a:lnTo>
                    <a:pt x="229" y="128"/>
                  </a:lnTo>
                  <a:lnTo>
                    <a:pt x="231" y="125"/>
                  </a:lnTo>
                  <a:lnTo>
                    <a:pt x="233" y="122"/>
                  </a:lnTo>
                  <a:lnTo>
                    <a:pt x="236" y="119"/>
                  </a:lnTo>
                  <a:lnTo>
                    <a:pt x="238" y="116"/>
                  </a:lnTo>
                  <a:lnTo>
                    <a:pt x="240" y="113"/>
                  </a:lnTo>
                  <a:lnTo>
                    <a:pt x="242" y="110"/>
                  </a:lnTo>
                  <a:lnTo>
                    <a:pt x="245" y="107"/>
                  </a:lnTo>
                  <a:lnTo>
                    <a:pt x="247" y="104"/>
                  </a:lnTo>
                  <a:lnTo>
                    <a:pt x="249" y="101"/>
                  </a:lnTo>
                  <a:lnTo>
                    <a:pt x="251" y="98"/>
                  </a:lnTo>
                  <a:lnTo>
                    <a:pt x="254" y="95"/>
                  </a:lnTo>
                  <a:lnTo>
                    <a:pt x="256" y="92"/>
                  </a:lnTo>
                  <a:lnTo>
                    <a:pt x="258" y="89"/>
                  </a:lnTo>
                  <a:lnTo>
                    <a:pt x="261" y="86"/>
                  </a:lnTo>
                  <a:lnTo>
                    <a:pt x="263" y="83"/>
                  </a:lnTo>
                  <a:lnTo>
                    <a:pt x="265" y="80"/>
                  </a:lnTo>
                  <a:lnTo>
                    <a:pt x="268" y="77"/>
                  </a:lnTo>
                  <a:lnTo>
                    <a:pt x="270" y="74"/>
                  </a:lnTo>
                  <a:lnTo>
                    <a:pt x="273" y="71"/>
                  </a:lnTo>
                  <a:lnTo>
                    <a:pt x="275" y="68"/>
                  </a:lnTo>
                  <a:lnTo>
                    <a:pt x="277" y="65"/>
                  </a:lnTo>
                  <a:lnTo>
                    <a:pt x="280" y="62"/>
                  </a:lnTo>
                  <a:lnTo>
                    <a:pt x="282" y="60"/>
                  </a:lnTo>
                  <a:lnTo>
                    <a:pt x="285" y="56"/>
                  </a:lnTo>
                  <a:lnTo>
                    <a:pt x="287" y="54"/>
                  </a:lnTo>
                  <a:lnTo>
                    <a:pt x="289" y="51"/>
                  </a:lnTo>
                  <a:lnTo>
                    <a:pt x="292" y="48"/>
                  </a:lnTo>
                  <a:lnTo>
                    <a:pt x="294" y="45"/>
                  </a:lnTo>
                  <a:lnTo>
                    <a:pt x="297" y="42"/>
                  </a:lnTo>
                  <a:lnTo>
                    <a:pt x="299" y="39"/>
                  </a:lnTo>
                  <a:lnTo>
                    <a:pt x="302" y="36"/>
                  </a:lnTo>
                  <a:lnTo>
                    <a:pt x="304" y="34"/>
                  </a:lnTo>
                  <a:lnTo>
                    <a:pt x="307" y="31"/>
                  </a:lnTo>
                  <a:lnTo>
                    <a:pt x="309" y="28"/>
                  </a:lnTo>
                  <a:lnTo>
                    <a:pt x="312" y="25"/>
                  </a:lnTo>
                  <a:lnTo>
                    <a:pt x="314" y="22"/>
                  </a:lnTo>
                  <a:lnTo>
                    <a:pt x="317" y="20"/>
                  </a:lnTo>
                  <a:lnTo>
                    <a:pt x="320" y="17"/>
                  </a:lnTo>
                  <a:lnTo>
                    <a:pt x="322" y="14"/>
                  </a:lnTo>
                  <a:lnTo>
                    <a:pt x="325" y="11"/>
                  </a:lnTo>
                  <a:lnTo>
                    <a:pt x="327" y="8"/>
                  </a:lnTo>
                  <a:lnTo>
                    <a:pt x="330" y="6"/>
                  </a:lnTo>
                  <a:lnTo>
                    <a:pt x="332" y="3"/>
                  </a:lnTo>
                  <a:lnTo>
                    <a:pt x="335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8"/>
            <p:cNvSpPr>
              <a:spLocks/>
            </p:cNvSpPr>
            <p:nvPr/>
          </p:nvSpPr>
          <p:spPr bwMode="auto">
            <a:xfrm>
              <a:off x="4590" y="1511"/>
              <a:ext cx="744" cy="2176"/>
            </a:xfrm>
            <a:custGeom>
              <a:avLst/>
              <a:gdLst>
                <a:gd name="T0" fmla="*/ 35 w 744"/>
                <a:gd name="T1" fmla="*/ 17 h 2176"/>
                <a:gd name="T2" fmla="*/ 73 w 744"/>
                <a:gd name="T3" fmla="*/ 36 h 2176"/>
                <a:gd name="T4" fmla="*/ 111 w 744"/>
                <a:gd name="T5" fmla="*/ 56 h 2176"/>
                <a:gd name="T6" fmla="*/ 148 w 744"/>
                <a:gd name="T7" fmla="*/ 78 h 2176"/>
                <a:gd name="T8" fmla="*/ 184 w 744"/>
                <a:gd name="T9" fmla="*/ 101 h 2176"/>
                <a:gd name="T10" fmla="*/ 219 w 744"/>
                <a:gd name="T11" fmla="*/ 125 h 2176"/>
                <a:gd name="T12" fmla="*/ 254 w 744"/>
                <a:gd name="T13" fmla="*/ 151 h 2176"/>
                <a:gd name="T14" fmla="*/ 288 w 744"/>
                <a:gd name="T15" fmla="*/ 177 h 2176"/>
                <a:gd name="T16" fmla="*/ 320 w 744"/>
                <a:gd name="T17" fmla="*/ 205 h 2176"/>
                <a:gd name="T18" fmla="*/ 352 w 744"/>
                <a:gd name="T19" fmla="*/ 234 h 2176"/>
                <a:gd name="T20" fmla="*/ 383 w 744"/>
                <a:gd name="T21" fmla="*/ 264 h 2176"/>
                <a:gd name="T22" fmla="*/ 412 w 744"/>
                <a:gd name="T23" fmla="*/ 295 h 2176"/>
                <a:gd name="T24" fmla="*/ 441 w 744"/>
                <a:gd name="T25" fmla="*/ 327 h 2176"/>
                <a:gd name="T26" fmla="*/ 468 w 744"/>
                <a:gd name="T27" fmla="*/ 360 h 2176"/>
                <a:gd name="T28" fmla="*/ 495 w 744"/>
                <a:gd name="T29" fmla="*/ 394 h 2176"/>
                <a:gd name="T30" fmla="*/ 520 w 744"/>
                <a:gd name="T31" fmla="*/ 429 h 2176"/>
                <a:gd name="T32" fmla="*/ 544 w 744"/>
                <a:gd name="T33" fmla="*/ 465 h 2176"/>
                <a:gd name="T34" fmla="*/ 566 w 744"/>
                <a:gd name="T35" fmla="*/ 501 h 2176"/>
                <a:gd name="T36" fmla="*/ 588 w 744"/>
                <a:gd name="T37" fmla="*/ 539 h 2176"/>
                <a:gd name="T38" fmla="*/ 608 w 744"/>
                <a:gd name="T39" fmla="*/ 577 h 2176"/>
                <a:gd name="T40" fmla="*/ 627 w 744"/>
                <a:gd name="T41" fmla="*/ 616 h 2176"/>
                <a:gd name="T42" fmla="*/ 644 w 744"/>
                <a:gd name="T43" fmla="*/ 655 h 2176"/>
                <a:gd name="T44" fmla="*/ 660 w 744"/>
                <a:gd name="T45" fmla="*/ 695 h 2176"/>
                <a:gd name="T46" fmla="*/ 675 w 744"/>
                <a:gd name="T47" fmla="*/ 736 h 2176"/>
                <a:gd name="T48" fmla="*/ 689 w 744"/>
                <a:gd name="T49" fmla="*/ 777 h 2176"/>
                <a:gd name="T50" fmla="*/ 700 w 744"/>
                <a:gd name="T51" fmla="*/ 818 h 2176"/>
                <a:gd name="T52" fmla="*/ 711 w 744"/>
                <a:gd name="T53" fmla="*/ 860 h 2176"/>
                <a:gd name="T54" fmla="*/ 720 w 744"/>
                <a:gd name="T55" fmla="*/ 902 h 2176"/>
                <a:gd name="T56" fmla="*/ 728 w 744"/>
                <a:gd name="T57" fmla="*/ 945 h 2176"/>
                <a:gd name="T58" fmla="*/ 734 w 744"/>
                <a:gd name="T59" fmla="*/ 988 h 2176"/>
                <a:gd name="T60" fmla="*/ 739 w 744"/>
                <a:gd name="T61" fmla="*/ 1031 h 2176"/>
                <a:gd name="T62" fmla="*/ 742 w 744"/>
                <a:gd name="T63" fmla="*/ 1074 h 2176"/>
                <a:gd name="T64" fmla="*/ 744 w 744"/>
                <a:gd name="T65" fmla="*/ 1117 h 2176"/>
                <a:gd name="T66" fmla="*/ 744 w 744"/>
                <a:gd name="T67" fmla="*/ 1160 h 2176"/>
                <a:gd name="T68" fmla="*/ 743 w 744"/>
                <a:gd name="T69" fmla="*/ 1203 h 2176"/>
                <a:gd name="T70" fmla="*/ 741 w 744"/>
                <a:gd name="T71" fmla="*/ 1246 h 2176"/>
                <a:gd name="T72" fmla="*/ 736 w 744"/>
                <a:gd name="T73" fmla="*/ 1289 h 2176"/>
                <a:gd name="T74" fmla="*/ 731 w 744"/>
                <a:gd name="T75" fmla="*/ 1332 h 2176"/>
                <a:gd name="T76" fmla="*/ 724 w 744"/>
                <a:gd name="T77" fmla="*/ 1375 h 2176"/>
                <a:gd name="T78" fmla="*/ 715 w 744"/>
                <a:gd name="T79" fmla="*/ 1417 h 2176"/>
                <a:gd name="T80" fmla="*/ 705 w 744"/>
                <a:gd name="T81" fmla="*/ 1459 h 2176"/>
                <a:gd name="T82" fmla="*/ 694 w 744"/>
                <a:gd name="T83" fmla="*/ 1501 h 2176"/>
                <a:gd name="T84" fmla="*/ 681 w 744"/>
                <a:gd name="T85" fmla="*/ 1542 h 2176"/>
                <a:gd name="T86" fmla="*/ 667 w 744"/>
                <a:gd name="T87" fmla="*/ 1583 h 2176"/>
                <a:gd name="T88" fmla="*/ 652 w 744"/>
                <a:gd name="T89" fmla="*/ 1623 h 2176"/>
                <a:gd name="T90" fmla="*/ 635 w 744"/>
                <a:gd name="T91" fmla="*/ 1663 h 2176"/>
                <a:gd name="T92" fmla="*/ 617 w 744"/>
                <a:gd name="T93" fmla="*/ 1702 h 2176"/>
                <a:gd name="T94" fmla="*/ 597 w 744"/>
                <a:gd name="T95" fmla="*/ 1740 h 2176"/>
                <a:gd name="T96" fmla="*/ 576 w 744"/>
                <a:gd name="T97" fmla="*/ 1778 h 2176"/>
                <a:gd name="T98" fmla="*/ 554 w 744"/>
                <a:gd name="T99" fmla="*/ 1815 h 2176"/>
                <a:gd name="T100" fmla="*/ 531 w 744"/>
                <a:gd name="T101" fmla="*/ 1851 h 2176"/>
                <a:gd name="T102" fmla="*/ 506 w 744"/>
                <a:gd name="T103" fmla="*/ 1886 h 2176"/>
                <a:gd name="T104" fmla="*/ 480 w 744"/>
                <a:gd name="T105" fmla="*/ 1921 h 2176"/>
                <a:gd name="T106" fmla="*/ 453 w 744"/>
                <a:gd name="T107" fmla="*/ 1954 h 2176"/>
                <a:gd name="T108" fmla="*/ 425 w 744"/>
                <a:gd name="T109" fmla="*/ 1987 h 2176"/>
                <a:gd name="T110" fmla="*/ 396 w 744"/>
                <a:gd name="T111" fmla="*/ 2019 h 2176"/>
                <a:gd name="T112" fmla="*/ 366 w 744"/>
                <a:gd name="T113" fmla="*/ 2049 h 2176"/>
                <a:gd name="T114" fmla="*/ 335 w 744"/>
                <a:gd name="T115" fmla="*/ 2078 h 2176"/>
                <a:gd name="T116" fmla="*/ 302 w 744"/>
                <a:gd name="T117" fmla="*/ 2107 h 2176"/>
                <a:gd name="T118" fmla="*/ 269 w 744"/>
                <a:gd name="T119" fmla="*/ 2134 h 2176"/>
                <a:gd name="T120" fmla="*/ 235 w 744"/>
                <a:gd name="T121" fmla="*/ 2160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4" h="2176">
                  <a:moveTo>
                    <a:pt x="0" y="0"/>
                  </a:moveTo>
                  <a:lnTo>
                    <a:pt x="3" y="2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4" y="7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5" y="12"/>
                  </a:lnTo>
                  <a:lnTo>
                    <a:pt x="28" y="13"/>
                  </a:lnTo>
                  <a:lnTo>
                    <a:pt x="32" y="15"/>
                  </a:lnTo>
                  <a:lnTo>
                    <a:pt x="35" y="17"/>
                  </a:lnTo>
                  <a:lnTo>
                    <a:pt x="39" y="18"/>
                  </a:lnTo>
                  <a:lnTo>
                    <a:pt x="42" y="20"/>
                  </a:lnTo>
                  <a:lnTo>
                    <a:pt x="46" y="22"/>
                  </a:lnTo>
                  <a:lnTo>
                    <a:pt x="49" y="24"/>
                  </a:lnTo>
                  <a:lnTo>
                    <a:pt x="53" y="25"/>
                  </a:lnTo>
                  <a:lnTo>
                    <a:pt x="56" y="27"/>
                  </a:lnTo>
                  <a:lnTo>
                    <a:pt x="60" y="29"/>
                  </a:lnTo>
                  <a:lnTo>
                    <a:pt x="63" y="30"/>
                  </a:lnTo>
                  <a:lnTo>
                    <a:pt x="67" y="32"/>
                  </a:lnTo>
                  <a:lnTo>
                    <a:pt x="70" y="34"/>
                  </a:lnTo>
                  <a:lnTo>
                    <a:pt x="73" y="36"/>
                  </a:lnTo>
                  <a:lnTo>
                    <a:pt x="77" y="38"/>
                  </a:lnTo>
                  <a:lnTo>
                    <a:pt x="80" y="39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91" y="45"/>
                  </a:lnTo>
                  <a:lnTo>
                    <a:pt x="94" y="47"/>
                  </a:lnTo>
                  <a:lnTo>
                    <a:pt x="97" y="49"/>
                  </a:lnTo>
                  <a:lnTo>
                    <a:pt x="101" y="50"/>
                  </a:lnTo>
                  <a:lnTo>
                    <a:pt x="104" y="52"/>
                  </a:lnTo>
                  <a:lnTo>
                    <a:pt x="108" y="54"/>
                  </a:lnTo>
                  <a:lnTo>
                    <a:pt x="111" y="56"/>
                  </a:lnTo>
                  <a:lnTo>
                    <a:pt x="114" y="58"/>
                  </a:lnTo>
                  <a:lnTo>
                    <a:pt x="118" y="60"/>
                  </a:lnTo>
                  <a:lnTo>
                    <a:pt x="121" y="62"/>
                  </a:lnTo>
                  <a:lnTo>
                    <a:pt x="125" y="64"/>
                  </a:lnTo>
                  <a:lnTo>
                    <a:pt x="128" y="66"/>
                  </a:lnTo>
                  <a:lnTo>
                    <a:pt x="131" y="68"/>
                  </a:lnTo>
                  <a:lnTo>
                    <a:pt x="135" y="70"/>
                  </a:lnTo>
                  <a:lnTo>
                    <a:pt x="138" y="72"/>
                  </a:lnTo>
                  <a:lnTo>
                    <a:pt x="141" y="74"/>
                  </a:lnTo>
                  <a:lnTo>
                    <a:pt x="145" y="76"/>
                  </a:lnTo>
                  <a:lnTo>
                    <a:pt x="148" y="78"/>
                  </a:lnTo>
                  <a:lnTo>
                    <a:pt x="151" y="80"/>
                  </a:lnTo>
                  <a:lnTo>
                    <a:pt x="155" y="82"/>
                  </a:lnTo>
                  <a:lnTo>
                    <a:pt x="158" y="84"/>
                  </a:lnTo>
                  <a:lnTo>
                    <a:pt x="161" y="86"/>
                  </a:lnTo>
                  <a:lnTo>
                    <a:pt x="164" y="88"/>
                  </a:lnTo>
                  <a:lnTo>
                    <a:pt x="168" y="90"/>
                  </a:lnTo>
                  <a:lnTo>
                    <a:pt x="171" y="92"/>
                  </a:lnTo>
                  <a:lnTo>
                    <a:pt x="174" y="94"/>
                  </a:lnTo>
                  <a:lnTo>
                    <a:pt x="178" y="96"/>
                  </a:lnTo>
                  <a:lnTo>
                    <a:pt x="181" y="99"/>
                  </a:lnTo>
                  <a:lnTo>
                    <a:pt x="184" y="101"/>
                  </a:lnTo>
                  <a:lnTo>
                    <a:pt x="187" y="103"/>
                  </a:lnTo>
                  <a:lnTo>
                    <a:pt x="191" y="105"/>
                  </a:lnTo>
                  <a:lnTo>
                    <a:pt x="194" y="107"/>
                  </a:lnTo>
                  <a:lnTo>
                    <a:pt x="197" y="110"/>
                  </a:lnTo>
                  <a:lnTo>
                    <a:pt x="200" y="112"/>
                  </a:lnTo>
                  <a:lnTo>
                    <a:pt x="203" y="114"/>
                  </a:lnTo>
                  <a:lnTo>
                    <a:pt x="207" y="116"/>
                  </a:lnTo>
                  <a:lnTo>
                    <a:pt x="210" y="118"/>
                  </a:lnTo>
                  <a:lnTo>
                    <a:pt x="213" y="121"/>
                  </a:lnTo>
                  <a:lnTo>
                    <a:pt x="216" y="123"/>
                  </a:lnTo>
                  <a:lnTo>
                    <a:pt x="219" y="125"/>
                  </a:lnTo>
                  <a:lnTo>
                    <a:pt x="223" y="127"/>
                  </a:lnTo>
                  <a:lnTo>
                    <a:pt x="226" y="130"/>
                  </a:lnTo>
                  <a:lnTo>
                    <a:pt x="229" y="132"/>
                  </a:lnTo>
                  <a:lnTo>
                    <a:pt x="232" y="134"/>
                  </a:lnTo>
                  <a:lnTo>
                    <a:pt x="235" y="137"/>
                  </a:lnTo>
                  <a:lnTo>
                    <a:pt x="238" y="139"/>
                  </a:lnTo>
                  <a:lnTo>
                    <a:pt x="241" y="141"/>
                  </a:lnTo>
                  <a:lnTo>
                    <a:pt x="245" y="143"/>
                  </a:lnTo>
                  <a:lnTo>
                    <a:pt x="248" y="146"/>
                  </a:lnTo>
                  <a:lnTo>
                    <a:pt x="251" y="148"/>
                  </a:lnTo>
                  <a:lnTo>
                    <a:pt x="254" y="151"/>
                  </a:lnTo>
                  <a:lnTo>
                    <a:pt x="257" y="153"/>
                  </a:lnTo>
                  <a:lnTo>
                    <a:pt x="260" y="155"/>
                  </a:lnTo>
                  <a:lnTo>
                    <a:pt x="263" y="158"/>
                  </a:lnTo>
                  <a:lnTo>
                    <a:pt x="266" y="160"/>
                  </a:lnTo>
                  <a:lnTo>
                    <a:pt x="269" y="162"/>
                  </a:lnTo>
                  <a:lnTo>
                    <a:pt x="272" y="165"/>
                  </a:lnTo>
                  <a:lnTo>
                    <a:pt x="275" y="167"/>
                  </a:lnTo>
                  <a:lnTo>
                    <a:pt x="278" y="170"/>
                  </a:lnTo>
                  <a:lnTo>
                    <a:pt x="282" y="172"/>
                  </a:lnTo>
                  <a:lnTo>
                    <a:pt x="285" y="175"/>
                  </a:lnTo>
                  <a:lnTo>
                    <a:pt x="288" y="177"/>
                  </a:lnTo>
                  <a:lnTo>
                    <a:pt x="291" y="180"/>
                  </a:lnTo>
                  <a:lnTo>
                    <a:pt x="294" y="182"/>
                  </a:lnTo>
                  <a:lnTo>
                    <a:pt x="297" y="185"/>
                  </a:lnTo>
                  <a:lnTo>
                    <a:pt x="299" y="187"/>
                  </a:lnTo>
                  <a:lnTo>
                    <a:pt x="302" y="190"/>
                  </a:lnTo>
                  <a:lnTo>
                    <a:pt x="305" y="192"/>
                  </a:lnTo>
                  <a:lnTo>
                    <a:pt x="308" y="195"/>
                  </a:lnTo>
                  <a:lnTo>
                    <a:pt x="311" y="197"/>
                  </a:lnTo>
                  <a:lnTo>
                    <a:pt x="314" y="200"/>
                  </a:lnTo>
                  <a:lnTo>
                    <a:pt x="317" y="202"/>
                  </a:lnTo>
                  <a:lnTo>
                    <a:pt x="320" y="205"/>
                  </a:lnTo>
                  <a:lnTo>
                    <a:pt x="323" y="207"/>
                  </a:lnTo>
                  <a:lnTo>
                    <a:pt x="326" y="210"/>
                  </a:lnTo>
                  <a:lnTo>
                    <a:pt x="329" y="213"/>
                  </a:lnTo>
                  <a:lnTo>
                    <a:pt x="332" y="215"/>
                  </a:lnTo>
                  <a:lnTo>
                    <a:pt x="335" y="218"/>
                  </a:lnTo>
                  <a:lnTo>
                    <a:pt x="338" y="221"/>
                  </a:lnTo>
                  <a:lnTo>
                    <a:pt x="340" y="223"/>
                  </a:lnTo>
                  <a:lnTo>
                    <a:pt x="343" y="226"/>
                  </a:lnTo>
                  <a:lnTo>
                    <a:pt x="346" y="228"/>
                  </a:lnTo>
                  <a:lnTo>
                    <a:pt x="349" y="231"/>
                  </a:lnTo>
                  <a:lnTo>
                    <a:pt x="352" y="234"/>
                  </a:lnTo>
                  <a:lnTo>
                    <a:pt x="355" y="237"/>
                  </a:lnTo>
                  <a:lnTo>
                    <a:pt x="358" y="239"/>
                  </a:lnTo>
                  <a:lnTo>
                    <a:pt x="360" y="242"/>
                  </a:lnTo>
                  <a:lnTo>
                    <a:pt x="363" y="245"/>
                  </a:lnTo>
                  <a:lnTo>
                    <a:pt x="366" y="247"/>
                  </a:lnTo>
                  <a:lnTo>
                    <a:pt x="369" y="250"/>
                  </a:lnTo>
                  <a:lnTo>
                    <a:pt x="371" y="253"/>
                  </a:lnTo>
                  <a:lnTo>
                    <a:pt x="374" y="256"/>
                  </a:lnTo>
                  <a:lnTo>
                    <a:pt x="377" y="258"/>
                  </a:lnTo>
                  <a:lnTo>
                    <a:pt x="380" y="261"/>
                  </a:lnTo>
                  <a:lnTo>
                    <a:pt x="383" y="264"/>
                  </a:lnTo>
                  <a:lnTo>
                    <a:pt x="385" y="267"/>
                  </a:lnTo>
                  <a:lnTo>
                    <a:pt x="388" y="269"/>
                  </a:lnTo>
                  <a:lnTo>
                    <a:pt x="391" y="272"/>
                  </a:lnTo>
                  <a:lnTo>
                    <a:pt x="393" y="275"/>
                  </a:lnTo>
                  <a:lnTo>
                    <a:pt x="396" y="278"/>
                  </a:lnTo>
                  <a:lnTo>
                    <a:pt x="399" y="281"/>
                  </a:lnTo>
                  <a:lnTo>
                    <a:pt x="402" y="284"/>
                  </a:lnTo>
                  <a:lnTo>
                    <a:pt x="404" y="286"/>
                  </a:lnTo>
                  <a:lnTo>
                    <a:pt x="407" y="289"/>
                  </a:lnTo>
                  <a:lnTo>
                    <a:pt x="410" y="292"/>
                  </a:lnTo>
                  <a:lnTo>
                    <a:pt x="412" y="295"/>
                  </a:lnTo>
                  <a:lnTo>
                    <a:pt x="415" y="298"/>
                  </a:lnTo>
                  <a:lnTo>
                    <a:pt x="418" y="301"/>
                  </a:lnTo>
                  <a:lnTo>
                    <a:pt x="420" y="304"/>
                  </a:lnTo>
                  <a:lnTo>
                    <a:pt x="423" y="306"/>
                  </a:lnTo>
                  <a:lnTo>
                    <a:pt x="425" y="309"/>
                  </a:lnTo>
                  <a:lnTo>
                    <a:pt x="428" y="312"/>
                  </a:lnTo>
                  <a:lnTo>
                    <a:pt x="430" y="315"/>
                  </a:lnTo>
                  <a:lnTo>
                    <a:pt x="433" y="318"/>
                  </a:lnTo>
                  <a:lnTo>
                    <a:pt x="436" y="321"/>
                  </a:lnTo>
                  <a:lnTo>
                    <a:pt x="438" y="324"/>
                  </a:lnTo>
                  <a:lnTo>
                    <a:pt x="441" y="327"/>
                  </a:lnTo>
                  <a:lnTo>
                    <a:pt x="443" y="330"/>
                  </a:lnTo>
                  <a:lnTo>
                    <a:pt x="446" y="333"/>
                  </a:lnTo>
                  <a:lnTo>
                    <a:pt x="448" y="336"/>
                  </a:lnTo>
                  <a:lnTo>
                    <a:pt x="451" y="339"/>
                  </a:lnTo>
                  <a:lnTo>
                    <a:pt x="453" y="342"/>
                  </a:lnTo>
                  <a:lnTo>
                    <a:pt x="456" y="345"/>
                  </a:lnTo>
                  <a:lnTo>
                    <a:pt x="458" y="348"/>
                  </a:lnTo>
                  <a:lnTo>
                    <a:pt x="461" y="351"/>
                  </a:lnTo>
                  <a:lnTo>
                    <a:pt x="463" y="354"/>
                  </a:lnTo>
                  <a:lnTo>
                    <a:pt x="466" y="357"/>
                  </a:lnTo>
                  <a:lnTo>
                    <a:pt x="468" y="360"/>
                  </a:lnTo>
                  <a:lnTo>
                    <a:pt x="471" y="363"/>
                  </a:lnTo>
                  <a:lnTo>
                    <a:pt x="473" y="366"/>
                  </a:lnTo>
                  <a:lnTo>
                    <a:pt x="476" y="369"/>
                  </a:lnTo>
                  <a:lnTo>
                    <a:pt x="478" y="372"/>
                  </a:lnTo>
                  <a:lnTo>
                    <a:pt x="480" y="375"/>
                  </a:lnTo>
                  <a:lnTo>
                    <a:pt x="483" y="379"/>
                  </a:lnTo>
                  <a:lnTo>
                    <a:pt x="485" y="382"/>
                  </a:lnTo>
                  <a:lnTo>
                    <a:pt x="487" y="385"/>
                  </a:lnTo>
                  <a:lnTo>
                    <a:pt x="490" y="388"/>
                  </a:lnTo>
                  <a:lnTo>
                    <a:pt x="492" y="391"/>
                  </a:lnTo>
                  <a:lnTo>
                    <a:pt x="495" y="394"/>
                  </a:lnTo>
                  <a:lnTo>
                    <a:pt x="497" y="397"/>
                  </a:lnTo>
                  <a:lnTo>
                    <a:pt x="499" y="401"/>
                  </a:lnTo>
                  <a:lnTo>
                    <a:pt x="501" y="404"/>
                  </a:lnTo>
                  <a:lnTo>
                    <a:pt x="504" y="407"/>
                  </a:lnTo>
                  <a:lnTo>
                    <a:pt x="506" y="410"/>
                  </a:lnTo>
                  <a:lnTo>
                    <a:pt x="508" y="413"/>
                  </a:lnTo>
                  <a:lnTo>
                    <a:pt x="511" y="416"/>
                  </a:lnTo>
                  <a:lnTo>
                    <a:pt x="513" y="419"/>
                  </a:lnTo>
                  <a:lnTo>
                    <a:pt x="515" y="423"/>
                  </a:lnTo>
                  <a:lnTo>
                    <a:pt x="517" y="426"/>
                  </a:lnTo>
                  <a:lnTo>
                    <a:pt x="520" y="429"/>
                  </a:lnTo>
                  <a:lnTo>
                    <a:pt x="522" y="432"/>
                  </a:lnTo>
                  <a:lnTo>
                    <a:pt x="524" y="435"/>
                  </a:lnTo>
                  <a:lnTo>
                    <a:pt x="526" y="439"/>
                  </a:lnTo>
                  <a:lnTo>
                    <a:pt x="529" y="442"/>
                  </a:lnTo>
                  <a:lnTo>
                    <a:pt x="531" y="445"/>
                  </a:lnTo>
                  <a:lnTo>
                    <a:pt x="533" y="448"/>
                  </a:lnTo>
                  <a:lnTo>
                    <a:pt x="535" y="452"/>
                  </a:lnTo>
                  <a:lnTo>
                    <a:pt x="537" y="455"/>
                  </a:lnTo>
                  <a:lnTo>
                    <a:pt x="539" y="458"/>
                  </a:lnTo>
                  <a:lnTo>
                    <a:pt x="542" y="462"/>
                  </a:lnTo>
                  <a:lnTo>
                    <a:pt x="544" y="465"/>
                  </a:lnTo>
                  <a:lnTo>
                    <a:pt x="546" y="468"/>
                  </a:lnTo>
                  <a:lnTo>
                    <a:pt x="548" y="471"/>
                  </a:lnTo>
                  <a:lnTo>
                    <a:pt x="550" y="475"/>
                  </a:lnTo>
                  <a:lnTo>
                    <a:pt x="552" y="478"/>
                  </a:lnTo>
                  <a:lnTo>
                    <a:pt x="554" y="481"/>
                  </a:lnTo>
                  <a:lnTo>
                    <a:pt x="556" y="485"/>
                  </a:lnTo>
                  <a:lnTo>
                    <a:pt x="558" y="488"/>
                  </a:lnTo>
                  <a:lnTo>
                    <a:pt x="560" y="491"/>
                  </a:lnTo>
                  <a:lnTo>
                    <a:pt x="562" y="495"/>
                  </a:lnTo>
                  <a:lnTo>
                    <a:pt x="564" y="498"/>
                  </a:lnTo>
                  <a:lnTo>
                    <a:pt x="566" y="501"/>
                  </a:lnTo>
                  <a:lnTo>
                    <a:pt x="568" y="505"/>
                  </a:lnTo>
                  <a:lnTo>
                    <a:pt x="570" y="508"/>
                  </a:lnTo>
                  <a:lnTo>
                    <a:pt x="572" y="512"/>
                  </a:lnTo>
                  <a:lnTo>
                    <a:pt x="574" y="515"/>
                  </a:lnTo>
                  <a:lnTo>
                    <a:pt x="576" y="518"/>
                  </a:lnTo>
                  <a:lnTo>
                    <a:pt x="578" y="522"/>
                  </a:lnTo>
                  <a:lnTo>
                    <a:pt x="580" y="525"/>
                  </a:lnTo>
                  <a:lnTo>
                    <a:pt x="582" y="529"/>
                  </a:lnTo>
                  <a:lnTo>
                    <a:pt x="584" y="532"/>
                  </a:lnTo>
                  <a:lnTo>
                    <a:pt x="586" y="535"/>
                  </a:lnTo>
                  <a:lnTo>
                    <a:pt x="588" y="539"/>
                  </a:lnTo>
                  <a:lnTo>
                    <a:pt x="590" y="542"/>
                  </a:lnTo>
                  <a:lnTo>
                    <a:pt x="592" y="546"/>
                  </a:lnTo>
                  <a:lnTo>
                    <a:pt x="593" y="549"/>
                  </a:lnTo>
                  <a:lnTo>
                    <a:pt x="595" y="553"/>
                  </a:lnTo>
                  <a:lnTo>
                    <a:pt x="597" y="556"/>
                  </a:lnTo>
                  <a:lnTo>
                    <a:pt x="599" y="559"/>
                  </a:lnTo>
                  <a:lnTo>
                    <a:pt x="601" y="563"/>
                  </a:lnTo>
                  <a:lnTo>
                    <a:pt x="603" y="566"/>
                  </a:lnTo>
                  <a:lnTo>
                    <a:pt x="604" y="570"/>
                  </a:lnTo>
                  <a:lnTo>
                    <a:pt x="606" y="573"/>
                  </a:lnTo>
                  <a:lnTo>
                    <a:pt x="608" y="577"/>
                  </a:lnTo>
                  <a:lnTo>
                    <a:pt x="610" y="580"/>
                  </a:lnTo>
                  <a:lnTo>
                    <a:pt x="611" y="584"/>
                  </a:lnTo>
                  <a:lnTo>
                    <a:pt x="613" y="588"/>
                  </a:lnTo>
                  <a:lnTo>
                    <a:pt x="615" y="591"/>
                  </a:lnTo>
                  <a:lnTo>
                    <a:pt x="617" y="594"/>
                  </a:lnTo>
                  <a:lnTo>
                    <a:pt x="618" y="598"/>
                  </a:lnTo>
                  <a:lnTo>
                    <a:pt x="620" y="602"/>
                  </a:lnTo>
                  <a:lnTo>
                    <a:pt x="622" y="605"/>
                  </a:lnTo>
                  <a:lnTo>
                    <a:pt x="623" y="609"/>
                  </a:lnTo>
                  <a:lnTo>
                    <a:pt x="625" y="612"/>
                  </a:lnTo>
                  <a:lnTo>
                    <a:pt x="627" y="616"/>
                  </a:lnTo>
                  <a:lnTo>
                    <a:pt x="628" y="619"/>
                  </a:lnTo>
                  <a:lnTo>
                    <a:pt x="630" y="623"/>
                  </a:lnTo>
                  <a:lnTo>
                    <a:pt x="632" y="626"/>
                  </a:lnTo>
                  <a:lnTo>
                    <a:pt x="633" y="630"/>
                  </a:lnTo>
                  <a:lnTo>
                    <a:pt x="635" y="633"/>
                  </a:lnTo>
                  <a:lnTo>
                    <a:pt x="636" y="637"/>
                  </a:lnTo>
                  <a:lnTo>
                    <a:pt x="638" y="641"/>
                  </a:lnTo>
                  <a:lnTo>
                    <a:pt x="640" y="644"/>
                  </a:lnTo>
                  <a:lnTo>
                    <a:pt x="641" y="648"/>
                  </a:lnTo>
                  <a:lnTo>
                    <a:pt x="643" y="652"/>
                  </a:lnTo>
                  <a:lnTo>
                    <a:pt x="644" y="655"/>
                  </a:lnTo>
                  <a:lnTo>
                    <a:pt x="646" y="659"/>
                  </a:lnTo>
                  <a:lnTo>
                    <a:pt x="647" y="662"/>
                  </a:lnTo>
                  <a:lnTo>
                    <a:pt x="649" y="666"/>
                  </a:lnTo>
                  <a:lnTo>
                    <a:pt x="650" y="669"/>
                  </a:lnTo>
                  <a:lnTo>
                    <a:pt x="652" y="673"/>
                  </a:lnTo>
                  <a:lnTo>
                    <a:pt x="653" y="677"/>
                  </a:lnTo>
                  <a:lnTo>
                    <a:pt x="655" y="680"/>
                  </a:lnTo>
                  <a:lnTo>
                    <a:pt x="656" y="684"/>
                  </a:lnTo>
                  <a:lnTo>
                    <a:pt x="658" y="688"/>
                  </a:lnTo>
                  <a:lnTo>
                    <a:pt x="659" y="691"/>
                  </a:lnTo>
                  <a:lnTo>
                    <a:pt x="660" y="695"/>
                  </a:lnTo>
                  <a:lnTo>
                    <a:pt x="662" y="699"/>
                  </a:lnTo>
                  <a:lnTo>
                    <a:pt x="663" y="702"/>
                  </a:lnTo>
                  <a:lnTo>
                    <a:pt x="664" y="706"/>
                  </a:lnTo>
                  <a:lnTo>
                    <a:pt x="666" y="710"/>
                  </a:lnTo>
                  <a:lnTo>
                    <a:pt x="667" y="713"/>
                  </a:lnTo>
                  <a:lnTo>
                    <a:pt x="669" y="717"/>
                  </a:lnTo>
                  <a:lnTo>
                    <a:pt x="670" y="721"/>
                  </a:lnTo>
                  <a:lnTo>
                    <a:pt x="671" y="724"/>
                  </a:lnTo>
                  <a:lnTo>
                    <a:pt x="673" y="728"/>
                  </a:lnTo>
                  <a:lnTo>
                    <a:pt x="674" y="732"/>
                  </a:lnTo>
                  <a:lnTo>
                    <a:pt x="675" y="736"/>
                  </a:lnTo>
                  <a:lnTo>
                    <a:pt x="676" y="739"/>
                  </a:lnTo>
                  <a:lnTo>
                    <a:pt x="678" y="743"/>
                  </a:lnTo>
                  <a:lnTo>
                    <a:pt x="679" y="747"/>
                  </a:lnTo>
                  <a:lnTo>
                    <a:pt x="680" y="751"/>
                  </a:lnTo>
                  <a:lnTo>
                    <a:pt x="681" y="754"/>
                  </a:lnTo>
                  <a:lnTo>
                    <a:pt x="683" y="758"/>
                  </a:lnTo>
                  <a:lnTo>
                    <a:pt x="684" y="762"/>
                  </a:lnTo>
                  <a:lnTo>
                    <a:pt x="685" y="765"/>
                  </a:lnTo>
                  <a:lnTo>
                    <a:pt x="686" y="769"/>
                  </a:lnTo>
                  <a:lnTo>
                    <a:pt x="687" y="773"/>
                  </a:lnTo>
                  <a:lnTo>
                    <a:pt x="689" y="777"/>
                  </a:lnTo>
                  <a:lnTo>
                    <a:pt x="690" y="781"/>
                  </a:lnTo>
                  <a:lnTo>
                    <a:pt x="691" y="784"/>
                  </a:lnTo>
                  <a:lnTo>
                    <a:pt x="692" y="788"/>
                  </a:lnTo>
                  <a:lnTo>
                    <a:pt x="693" y="792"/>
                  </a:lnTo>
                  <a:lnTo>
                    <a:pt x="694" y="795"/>
                  </a:lnTo>
                  <a:lnTo>
                    <a:pt x="695" y="799"/>
                  </a:lnTo>
                  <a:lnTo>
                    <a:pt x="696" y="803"/>
                  </a:lnTo>
                  <a:lnTo>
                    <a:pt x="697" y="807"/>
                  </a:lnTo>
                  <a:lnTo>
                    <a:pt x="698" y="811"/>
                  </a:lnTo>
                  <a:lnTo>
                    <a:pt x="699" y="814"/>
                  </a:lnTo>
                  <a:lnTo>
                    <a:pt x="700" y="818"/>
                  </a:lnTo>
                  <a:lnTo>
                    <a:pt x="702" y="822"/>
                  </a:lnTo>
                  <a:lnTo>
                    <a:pt x="703" y="826"/>
                  </a:lnTo>
                  <a:lnTo>
                    <a:pt x="703" y="829"/>
                  </a:lnTo>
                  <a:lnTo>
                    <a:pt x="705" y="833"/>
                  </a:lnTo>
                  <a:lnTo>
                    <a:pt x="705" y="837"/>
                  </a:lnTo>
                  <a:lnTo>
                    <a:pt x="706" y="841"/>
                  </a:lnTo>
                  <a:lnTo>
                    <a:pt x="707" y="845"/>
                  </a:lnTo>
                  <a:lnTo>
                    <a:pt x="708" y="848"/>
                  </a:lnTo>
                  <a:lnTo>
                    <a:pt x="709" y="852"/>
                  </a:lnTo>
                  <a:lnTo>
                    <a:pt x="710" y="856"/>
                  </a:lnTo>
                  <a:lnTo>
                    <a:pt x="711" y="860"/>
                  </a:lnTo>
                  <a:lnTo>
                    <a:pt x="712" y="864"/>
                  </a:lnTo>
                  <a:lnTo>
                    <a:pt x="713" y="868"/>
                  </a:lnTo>
                  <a:lnTo>
                    <a:pt x="714" y="872"/>
                  </a:lnTo>
                  <a:lnTo>
                    <a:pt x="714" y="875"/>
                  </a:lnTo>
                  <a:lnTo>
                    <a:pt x="715" y="879"/>
                  </a:lnTo>
                  <a:lnTo>
                    <a:pt x="716" y="883"/>
                  </a:lnTo>
                  <a:lnTo>
                    <a:pt x="717" y="887"/>
                  </a:lnTo>
                  <a:lnTo>
                    <a:pt x="718" y="891"/>
                  </a:lnTo>
                  <a:lnTo>
                    <a:pt x="719" y="895"/>
                  </a:lnTo>
                  <a:lnTo>
                    <a:pt x="719" y="899"/>
                  </a:lnTo>
                  <a:lnTo>
                    <a:pt x="720" y="902"/>
                  </a:lnTo>
                  <a:lnTo>
                    <a:pt x="721" y="906"/>
                  </a:lnTo>
                  <a:lnTo>
                    <a:pt x="722" y="910"/>
                  </a:lnTo>
                  <a:lnTo>
                    <a:pt x="722" y="914"/>
                  </a:lnTo>
                  <a:lnTo>
                    <a:pt x="723" y="918"/>
                  </a:lnTo>
                  <a:lnTo>
                    <a:pt x="724" y="922"/>
                  </a:lnTo>
                  <a:lnTo>
                    <a:pt x="725" y="925"/>
                  </a:lnTo>
                  <a:lnTo>
                    <a:pt x="725" y="929"/>
                  </a:lnTo>
                  <a:lnTo>
                    <a:pt x="726" y="933"/>
                  </a:lnTo>
                  <a:lnTo>
                    <a:pt x="727" y="937"/>
                  </a:lnTo>
                  <a:lnTo>
                    <a:pt x="727" y="941"/>
                  </a:lnTo>
                  <a:lnTo>
                    <a:pt x="728" y="945"/>
                  </a:lnTo>
                  <a:lnTo>
                    <a:pt x="728" y="949"/>
                  </a:lnTo>
                  <a:lnTo>
                    <a:pt x="729" y="952"/>
                  </a:lnTo>
                  <a:lnTo>
                    <a:pt x="730" y="957"/>
                  </a:lnTo>
                  <a:lnTo>
                    <a:pt x="730" y="960"/>
                  </a:lnTo>
                  <a:lnTo>
                    <a:pt x="731" y="964"/>
                  </a:lnTo>
                  <a:lnTo>
                    <a:pt x="731" y="968"/>
                  </a:lnTo>
                  <a:lnTo>
                    <a:pt x="732" y="972"/>
                  </a:lnTo>
                  <a:lnTo>
                    <a:pt x="733" y="976"/>
                  </a:lnTo>
                  <a:lnTo>
                    <a:pt x="733" y="980"/>
                  </a:lnTo>
                  <a:lnTo>
                    <a:pt x="733" y="983"/>
                  </a:lnTo>
                  <a:lnTo>
                    <a:pt x="734" y="988"/>
                  </a:lnTo>
                  <a:lnTo>
                    <a:pt x="734" y="991"/>
                  </a:lnTo>
                  <a:lnTo>
                    <a:pt x="735" y="995"/>
                  </a:lnTo>
                  <a:lnTo>
                    <a:pt x="735" y="999"/>
                  </a:lnTo>
                  <a:lnTo>
                    <a:pt x="736" y="1003"/>
                  </a:lnTo>
                  <a:lnTo>
                    <a:pt x="736" y="1007"/>
                  </a:lnTo>
                  <a:lnTo>
                    <a:pt x="737" y="1011"/>
                  </a:lnTo>
                  <a:lnTo>
                    <a:pt x="737" y="1015"/>
                  </a:lnTo>
                  <a:lnTo>
                    <a:pt x="738" y="1019"/>
                  </a:lnTo>
                  <a:lnTo>
                    <a:pt x="738" y="1023"/>
                  </a:lnTo>
                  <a:lnTo>
                    <a:pt x="738" y="1027"/>
                  </a:lnTo>
                  <a:lnTo>
                    <a:pt x="739" y="1031"/>
                  </a:lnTo>
                  <a:lnTo>
                    <a:pt x="739" y="1034"/>
                  </a:lnTo>
                  <a:lnTo>
                    <a:pt x="739" y="1038"/>
                  </a:lnTo>
                  <a:lnTo>
                    <a:pt x="740" y="1042"/>
                  </a:lnTo>
                  <a:lnTo>
                    <a:pt x="740" y="1046"/>
                  </a:lnTo>
                  <a:lnTo>
                    <a:pt x="741" y="1050"/>
                  </a:lnTo>
                  <a:lnTo>
                    <a:pt x="741" y="1054"/>
                  </a:lnTo>
                  <a:lnTo>
                    <a:pt x="741" y="1058"/>
                  </a:lnTo>
                  <a:lnTo>
                    <a:pt x="741" y="1062"/>
                  </a:lnTo>
                  <a:lnTo>
                    <a:pt x="742" y="1066"/>
                  </a:lnTo>
                  <a:lnTo>
                    <a:pt x="742" y="1070"/>
                  </a:lnTo>
                  <a:lnTo>
                    <a:pt x="742" y="1074"/>
                  </a:lnTo>
                  <a:lnTo>
                    <a:pt x="742" y="1078"/>
                  </a:lnTo>
                  <a:lnTo>
                    <a:pt x="742" y="1081"/>
                  </a:lnTo>
                  <a:lnTo>
                    <a:pt x="743" y="1085"/>
                  </a:lnTo>
                  <a:lnTo>
                    <a:pt x="743" y="1089"/>
                  </a:lnTo>
                  <a:lnTo>
                    <a:pt x="743" y="1093"/>
                  </a:lnTo>
                  <a:lnTo>
                    <a:pt x="743" y="1097"/>
                  </a:lnTo>
                  <a:lnTo>
                    <a:pt x="743" y="1101"/>
                  </a:lnTo>
                  <a:lnTo>
                    <a:pt x="744" y="1105"/>
                  </a:lnTo>
                  <a:lnTo>
                    <a:pt x="744" y="1109"/>
                  </a:lnTo>
                  <a:lnTo>
                    <a:pt x="744" y="1113"/>
                  </a:lnTo>
                  <a:lnTo>
                    <a:pt x="744" y="1117"/>
                  </a:lnTo>
                  <a:lnTo>
                    <a:pt x="744" y="1121"/>
                  </a:lnTo>
                  <a:lnTo>
                    <a:pt x="744" y="1125"/>
                  </a:lnTo>
                  <a:lnTo>
                    <a:pt x="744" y="1128"/>
                  </a:lnTo>
                  <a:lnTo>
                    <a:pt x="744" y="1133"/>
                  </a:lnTo>
                  <a:lnTo>
                    <a:pt x="744" y="1136"/>
                  </a:lnTo>
                  <a:lnTo>
                    <a:pt x="744" y="1140"/>
                  </a:lnTo>
                  <a:lnTo>
                    <a:pt x="744" y="1144"/>
                  </a:lnTo>
                  <a:lnTo>
                    <a:pt x="744" y="1148"/>
                  </a:lnTo>
                  <a:lnTo>
                    <a:pt x="744" y="1152"/>
                  </a:lnTo>
                  <a:lnTo>
                    <a:pt x="744" y="1156"/>
                  </a:lnTo>
                  <a:lnTo>
                    <a:pt x="744" y="1160"/>
                  </a:lnTo>
                  <a:lnTo>
                    <a:pt x="744" y="1164"/>
                  </a:lnTo>
                  <a:lnTo>
                    <a:pt x="744" y="1168"/>
                  </a:lnTo>
                  <a:lnTo>
                    <a:pt x="744" y="1172"/>
                  </a:lnTo>
                  <a:lnTo>
                    <a:pt x="744" y="1176"/>
                  </a:lnTo>
                  <a:lnTo>
                    <a:pt x="744" y="1180"/>
                  </a:lnTo>
                  <a:lnTo>
                    <a:pt x="744" y="1183"/>
                  </a:lnTo>
                  <a:lnTo>
                    <a:pt x="744" y="1188"/>
                  </a:lnTo>
                  <a:lnTo>
                    <a:pt x="744" y="1191"/>
                  </a:lnTo>
                  <a:lnTo>
                    <a:pt x="743" y="1195"/>
                  </a:lnTo>
                  <a:lnTo>
                    <a:pt x="743" y="1199"/>
                  </a:lnTo>
                  <a:lnTo>
                    <a:pt x="743" y="1203"/>
                  </a:lnTo>
                  <a:lnTo>
                    <a:pt x="743" y="1207"/>
                  </a:lnTo>
                  <a:lnTo>
                    <a:pt x="743" y="1211"/>
                  </a:lnTo>
                  <a:lnTo>
                    <a:pt x="742" y="1215"/>
                  </a:lnTo>
                  <a:lnTo>
                    <a:pt x="742" y="1219"/>
                  </a:lnTo>
                  <a:lnTo>
                    <a:pt x="742" y="1223"/>
                  </a:lnTo>
                  <a:lnTo>
                    <a:pt x="742" y="1227"/>
                  </a:lnTo>
                  <a:lnTo>
                    <a:pt x="742" y="1231"/>
                  </a:lnTo>
                  <a:lnTo>
                    <a:pt x="741" y="1235"/>
                  </a:lnTo>
                  <a:lnTo>
                    <a:pt x="741" y="1238"/>
                  </a:lnTo>
                  <a:lnTo>
                    <a:pt x="741" y="1242"/>
                  </a:lnTo>
                  <a:lnTo>
                    <a:pt x="741" y="1246"/>
                  </a:lnTo>
                  <a:lnTo>
                    <a:pt x="740" y="1250"/>
                  </a:lnTo>
                  <a:lnTo>
                    <a:pt x="740" y="1254"/>
                  </a:lnTo>
                  <a:lnTo>
                    <a:pt x="739" y="1258"/>
                  </a:lnTo>
                  <a:lnTo>
                    <a:pt x="739" y="1262"/>
                  </a:lnTo>
                  <a:lnTo>
                    <a:pt x="739" y="1266"/>
                  </a:lnTo>
                  <a:lnTo>
                    <a:pt x="738" y="1270"/>
                  </a:lnTo>
                  <a:lnTo>
                    <a:pt x="738" y="1274"/>
                  </a:lnTo>
                  <a:lnTo>
                    <a:pt x="738" y="1277"/>
                  </a:lnTo>
                  <a:lnTo>
                    <a:pt x="737" y="1282"/>
                  </a:lnTo>
                  <a:lnTo>
                    <a:pt x="737" y="1285"/>
                  </a:lnTo>
                  <a:lnTo>
                    <a:pt x="736" y="1289"/>
                  </a:lnTo>
                  <a:lnTo>
                    <a:pt x="736" y="1293"/>
                  </a:lnTo>
                  <a:lnTo>
                    <a:pt x="735" y="1297"/>
                  </a:lnTo>
                  <a:lnTo>
                    <a:pt x="735" y="1301"/>
                  </a:lnTo>
                  <a:lnTo>
                    <a:pt x="734" y="1305"/>
                  </a:lnTo>
                  <a:lnTo>
                    <a:pt x="734" y="1309"/>
                  </a:lnTo>
                  <a:lnTo>
                    <a:pt x="733" y="1313"/>
                  </a:lnTo>
                  <a:lnTo>
                    <a:pt x="733" y="1316"/>
                  </a:lnTo>
                  <a:lnTo>
                    <a:pt x="733" y="1320"/>
                  </a:lnTo>
                  <a:lnTo>
                    <a:pt x="732" y="1324"/>
                  </a:lnTo>
                  <a:lnTo>
                    <a:pt x="731" y="1328"/>
                  </a:lnTo>
                  <a:lnTo>
                    <a:pt x="731" y="1332"/>
                  </a:lnTo>
                  <a:lnTo>
                    <a:pt x="730" y="1336"/>
                  </a:lnTo>
                  <a:lnTo>
                    <a:pt x="730" y="1340"/>
                  </a:lnTo>
                  <a:lnTo>
                    <a:pt x="729" y="1344"/>
                  </a:lnTo>
                  <a:lnTo>
                    <a:pt x="728" y="1348"/>
                  </a:lnTo>
                  <a:lnTo>
                    <a:pt x="728" y="1351"/>
                  </a:lnTo>
                  <a:lnTo>
                    <a:pt x="727" y="1356"/>
                  </a:lnTo>
                  <a:lnTo>
                    <a:pt x="727" y="1359"/>
                  </a:lnTo>
                  <a:lnTo>
                    <a:pt x="726" y="1363"/>
                  </a:lnTo>
                  <a:lnTo>
                    <a:pt x="725" y="1367"/>
                  </a:lnTo>
                  <a:lnTo>
                    <a:pt x="725" y="1371"/>
                  </a:lnTo>
                  <a:lnTo>
                    <a:pt x="724" y="1375"/>
                  </a:lnTo>
                  <a:lnTo>
                    <a:pt x="723" y="1379"/>
                  </a:lnTo>
                  <a:lnTo>
                    <a:pt x="722" y="1382"/>
                  </a:lnTo>
                  <a:lnTo>
                    <a:pt x="722" y="1386"/>
                  </a:lnTo>
                  <a:lnTo>
                    <a:pt x="721" y="1390"/>
                  </a:lnTo>
                  <a:lnTo>
                    <a:pt x="720" y="1394"/>
                  </a:lnTo>
                  <a:lnTo>
                    <a:pt x="719" y="1398"/>
                  </a:lnTo>
                  <a:lnTo>
                    <a:pt x="719" y="1402"/>
                  </a:lnTo>
                  <a:lnTo>
                    <a:pt x="718" y="1406"/>
                  </a:lnTo>
                  <a:lnTo>
                    <a:pt x="717" y="1409"/>
                  </a:lnTo>
                  <a:lnTo>
                    <a:pt x="716" y="1413"/>
                  </a:lnTo>
                  <a:lnTo>
                    <a:pt x="715" y="1417"/>
                  </a:lnTo>
                  <a:lnTo>
                    <a:pt x="714" y="1421"/>
                  </a:lnTo>
                  <a:lnTo>
                    <a:pt x="714" y="1425"/>
                  </a:lnTo>
                  <a:lnTo>
                    <a:pt x="713" y="1429"/>
                  </a:lnTo>
                  <a:lnTo>
                    <a:pt x="712" y="1433"/>
                  </a:lnTo>
                  <a:lnTo>
                    <a:pt x="711" y="1436"/>
                  </a:lnTo>
                  <a:lnTo>
                    <a:pt x="710" y="1440"/>
                  </a:lnTo>
                  <a:lnTo>
                    <a:pt x="709" y="1444"/>
                  </a:lnTo>
                  <a:lnTo>
                    <a:pt x="708" y="1448"/>
                  </a:lnTo>
                  <a:lnTo>
                    <a:pt x="707" y="1452"/>
                  </a:lnTo>
                  <a:lnTo>
                    <a:pt x="706" y="1455"/>
                  </a:lnTo>
                  <a:lnTo>
                    <a:pt x="705" y="1459"/>
                  </a:lnTo>
                  <a:lnTo>
                    <a:pt x="705" y="1463"/>
                  </a:lnTo>
                  <a:lnTo>
                    <a:pt x="703" y="1467"/>
                  </a:lnTo>
                  <a:lnTo>
                    <a:pt x="703" y="1470"/>
                  </a:lnTo>
                  <a:lnTo>
                    <a:pt x="702" y="1474"/>
                  </a:lnTo>
                  <a:lnTo>
                    <a:pt x="700" y="1478"/>
                  </a:lnTo>
                  <a:lnTo>
                    <a:pt x="699" y="1482"/>
                  </a:lnTo>
                  <a:lnTo>
                    <a:pt x="698" y="1486"/>
                  </a:lnTo>
                  <a:lnTo>
                    <a:pt x="697" y="1489"/>
                  </a:lnTo>
                  <a:lnTo>
                    <a:pt x="696" y="1493"/>
                  </a:lnTo>
                  <a:lnTo>
                    <a:pt x="695" y="1497"/>
                  </a:lnTo>
                  <a:lnTo>
                    <a:pt x="694" y="1501"/>
                  </a:lnTo>
                  <a:lnTo>
                    <a:pt x="693" y="1505"/>
                  </a:lnTo>
                  <a:lnTo>
                    <a:pt x="692" y="1508"/>
                  </a:lnTo>
                  <a:lnTo>
                    <a:pt x="691" y="1512"/>
                  </a:lnTo>
                  <a:lnTo>
                    <a:pt x="690" y="1516"/>
                  </a:lnTo>
                  <a:lnTo>
                    <a:pt x="689" y="1520"/>
                  </a:lnTo>
                  <a:lnTo>
                    <a:pt x="687" y="1523"/>
                  </a:lnTo>
                  <a:lnTo>
                    <a:pt x="686" y="1527"/>
                  </a:lnTo>
                  <a:lnTo>
                    <a:pt x="685" y="1531"/>
                  </a:lnTo>
                  <a:lnTo>
                    <a:pt x="684" y="1535"/>
                  </a:lnTo>
                  <a:lnTo>
                    <a:pt x="683" y="1538"/>
                  </a:lnTo>
                  <a:lnTo>
                    <a:pt x="681" y="1542"/>
                  </a:lnTo>
                  <a:lnTo>
                    <a:pt x="680" y="1546"/>
                  </a:lnTo>
                  <a:lnTo>
                    <a:pt x="679" y="1549"/>
                  </a:lnTo>
                  <a:lnTo>
                    <a:pt x="678" y="1553"/>
                  </a:lnTo>
                  <a:lnTo>
                    <a:pt x="676" y="1557"/>
                  </a:lnTo>
                  <a:lnTo>
                    <a:pt x="675" y="1561"/>
                  </a:lnTo>
                  <a:lnTo>
                    <a:pt x="674" y="1564"/>
                  </a:lnTo>
                  <a:lnTo>
                    <a:pt x="673" y="1568"/>
                  </a:lnTo>
                  <a:lnTo>
                    <a:pt x="671" y="1572"/>
                  </a:lnTo>
                  <a:lnTo>
                    <a:pt x="670" y="1576"/>
                  </a:lnTo>
                  <a:lnTo>
                    <a:pt x="669" y="1579"/>
                  </a:lnTo>
                  <a:lnTo>
                    <a:pt x="667" y="1583"/>
                  </a:lnTo>
                  <a:lnTo>
                    <a:pt x="666" y="1587"/>
                  </a:lnTo>
                  <a:lnTo>
                    <a:pt x="664" y="1590"/>
                  </a:lnTo>
                  <a:lnTo>
                    <a:pt x="663" y="1594"/>
                  </a:lnTo>
                  <a:lnTo>
                    <a:pt x="662" y="1598"/>
                  </a:lnTo>
                  <a:lnTo>
                    <a:pt x="660" y="1601"/>
                  </a:lnTo>
                  <a:lnTo>
                    <a:pt x="659" y="1605"/>
                  </a:lnTo>
                  <a:lnTo>
                    <a:pt x="658" y="1609"/>
                  </a:lnTo>
                  <a:lnTo>
                    <a:pt x="656" y="1612"/>
                  </a:lnTo>
                  <a:lnTo>
                    <a:pt x="655" y="1616"/>
                  </a:lnTo>
                  <a:lnTo>
                    <a:pt x="653" y="1620"/>
                  </a:lnTo>
                  <a:lnTo>
                    <a:pt x="652" y="1623"/>
                  </a:lnTo>
                  <a:lnTo>
                    <a:pt x="650" y="1627"/>
                  </a:lnTo>
                  <a:lnTo>
                    <a:pt x="649" y="1630"/>
                  </a:lnTo>
                  <a:lnTo>
                    <a:pt x="647" y="1634"/>
                  </a:lnTo>
                  <a:lnTo>
                    <a:pt x="646" y="1638"/>
                  </a:lnTo>
                  <a:lnTo>
                    <a:pt x="644" y="1641"/>
                  </a:lnTo>
                  <a:lnTo>
                    <a:pt x="643" y="1645"/>
                  </a:lnTo>
                  <a:lnTo>
                    <a:pt x="641" y="1648"/>
                  </a:lnTo>
                  <a:lnTo>
                    <a:pt x="640" y="1652"/>
                  </a:lnTo>
                  <a:lnTo>
                    <a:pt x="638" y="1656"/>
                  </a:lnTo>
                  <a:lnTo>
                    <a:pt x="636" y="1659"/>
                  </a:lnTo>
                  <a:lnTo>
                    <a:pt x="635" y="1663"/>
                  </a:lnTo>
                  <a:lnTo>
                    <a:pt x="633" y="1666"/>
                  </a:lnTo>
                  <a:lnTo>
                    <a:pt x="632" y="1670"/>
                  </a:lnTo>
                  <a:lnTo>
                    <a:pt x="630" y="1673"/>
                  </a:lnTo>
                  <a:lnTo>
                    <a:pt x="628" y="1677"/>
                  </a:lnTo>
                  <a:lnTo>
                    <a:pt x="627" y="1681"/>
                  </a:lnTo>
                  <a:lnTo>
                    <a:pt x="625" y="1684"/>
                  </a:lnTo>
                  <a:lnTo>
                    <a:pt x="623" y="1688"/>
                  </a:lnTo>
                  <a:lnTo>
                    <a:pt x="622" y="1691"/>
                  </a:lnTo>
                  <a:lnTo>
                    <a:pt x="620" y="1695"/>
                  </a:lnTo>
                  <a:lnTo>
                    <a:pt x="618" y="1698"/>
                  </a:lnTo>
                  <a:lnTo>
                    <a:pt x="617" y="1702"/>
                  </a:lnTo>
                  <a:lnTo>
                    <a:pt x="615" y="1705"/>
                  </a:lnTo>
                  <a:lnTo>
                    <a:pt x="613" y="1709"/>
                  </a:lnTo>
                  <a:lnTo>
                    <a:pt x="611" y="1712"/>
                  </a:lnTo>
                  <a:lnTo>
                    <a:pt x="610" y="1716"/>
                  </a:lnTo>
                  <a:lnTo>
                    <a:pt x="608" y="1719"/>
                  </a:lnTo>
                  <a:lnTo>
                    <a:pt x="606" y="1723"/>
                  </a:lnTo>
                  <a:lnTo>
                    <a:pt x="604" y="1727"/>
                  </a:lnTo>
                  <a:lnTo>
                    <a:pt x="603" y="1730"/>
                  </a:lnTo>
                  <a:lnTo>
                    <a:pt x="601" y="1733"/>
                  </a:lnTo>
                  <a:lnTo>
                    <a:pt x="599" y="1737"/>
                  </a:lnTo>
                  <a:lnTo>
                    <a:pt x="597" y="1740"/>
                  </a:lnTo>
                  <a:lnTo>
                    <a:pt x="595" y="1744"/>
                  </a:lnTo>
                  <a:lnTo>
                    <a:pt x="593" y="1747"/>
                  </a:lnTo>
                  <a:lnTo>
                    <a:pt x="592" y="1751"/>
                  </a:lnTo>
                  <a:lnTo>
                    <a:pt x="590" y="1754"/>
                  </a:lnTo>
                  <a:lnTo>
                    <a:pt x="588" y="1758"/>
                  </a:lnTo>
                  <a:lnTo>
                    <a:pt x="586" y="1761"/>
                  </a:lnTo>
                  <a:lnTo>
                    <a:pt x="584" y="1764"/>
                  </a:lnTo>
                  <a:lnTo>
                    <a:pt x="582" y="1768"/>
                  </a:lnTo>
                  <a:lnTo>
                    <a:pt x="580" y="1771"/>
                  </a:lnTo>
                  <a:lnTo>
                    <a:pt x="578" y="1775"/>
                  </a:lnTo>
                  <a:lnTo>
                    <a:pt x="576" y="1778"/>
                  </a:lnTo>
                  <a:lnTo>
                    <a:pt x="574" y="1781"/>
                  </a:lnTo>
                  <a:lnTo>
                    <a:pt x="572" y="1785"/>
                  </a:lnTo>
                  <a:lnTo>
                    <a:pt x="570" y="1788"/>
                  </a:lnTo>
                  <a:lnTo>
                    <a:pt x="568" y="1791"/>
                  </a:lnTo>
                  <a:lnTo>
                    <a:pt x="566" y="1795"/>
                  </a:lnTo>
                  <a:lnTo>
                    <a:pt x="564" y="1798"/>
                  </a:lnTo>
                  <a:lnTo>
                    <a:pt x="562" y="1802"/>
                  </a:lnTo>
                  <a:lnTo>
                    <a:pt x="560" y="1805"/>
                  </a:lnTo>
                  <a:lnTo>
                    <a:pt x="558" y="1808"/>
                  </a:lnTo>
                  <a:lnTo>
                    <a:pt x="556" y="1811"/>
                  </a:lnTo>
                  <a:lnTo>
                    <a:pt x="554" y="1815"/>
                  </a:lnTo>
                  <a:lnTo>
                    <a:pt x="552" y="1818"/>
                  </a:lnTo>
                  <a:lnTo>
                    <a:pt x="550" y="1822"/>
                  </a:lnTo>
                  <a:lnTo>
                    <a:pt x="548" y="1825"/>
                  </a:lnTo>
                  <a:lnTo>
                    <a:pt x="546" y="1828"/>
                  </a:lnTo>
                  <a:lnTo>
                    <a:pt x="544" y="1832"/>
                  </a:lnTo>
                  <a:lnTo>
                    <a:pt x="542" y="1835"/>
                  </a:lnTo>
                  <a:lnTo>
                    <a:pt x="539" y="1838"/>
                  </a:lnTo>
                  <a:lnTo>
                    <a:pt x="537" y="1841"/>
                  </a:lnTo>
                  <a:lnTo>
                    <a:pt x="535" y="1844"/>
                  </a:lnTo>
                  <a:lnTo>
                    <a:pt x="533" y="1848"/>
                  </a:lnTo>
                  <a:lnTo>
                    <a:pt x="531" y="1851"/>
                  </a:lnTo>
                  <a:lnTo>
                    <a:pt x="529" y="1854"/>
                  </a:lnTo>
                  <a:lnTo>
                    <a:pt x="526" y="1858"/>
                  </a:lnTo>
                  <a:lnTo>
                    <a:pt x="524" y="1861"/>
                  </a:lnTo>
                  <a:lnTo>
                    <a:pt x="522" y="1864"/>
                  </a:lnTo>
                  <a:lnTo>
                    <a:pt x="520" y="1867"/>
                  </a:lnTo>
                  <a:lnTo>
                    <a:pt x="517" y="1870"/>
                  </a:lnTo>
                  <a:lnTo>
                    <a:pt x="515" y="1874"/>
                  </a:lnTo>
                  <a:lnTo>
                    <a:pt x="513" y="1877"/>
                  </a:lnTo>
                  <a:lnTo>
                    <a:pt x="511" y="1880"/>
                  </a:lnTo>
                  <a:lnTo>
                    <a:pt x="508" y="1883"/>
                  </a:lnTo>
                  <a:lnTo>
                    <a:pt x="506" y="1886"/>
                  </a:lnTo>
                  <a:lnTo>
                    <a:pt x="504" y="1890"/>
                  </a:lnTo>
                  <a:lnTo>
                    <a:pt x="501" y="1893"/>
                  </a:lnTo>
                  <a:lnTo>
                    <a:pt x="499" y="1896"/>
                  </a:lnTo>
                  <a:lnTo>
                    <a:pt x="497" y="1899"/>
                  </a:lnTo>
                  <a:lnTo>
                    <a:pt x="495" y="1902"/>
                  </a:lnTo>
                  <a:lnTo>
                    <a:pt x="492" y="1905"/>
                  </a:lnTo>
                  <a:lnTo>
                    <a:pt x="490" y="1908"/>
                  </a:lnTo>
                  <a:lnTo>
                    <a:pt x="487" y="1912"/>
                  </a:lnTo>
                  <a:lnTo>
                    <a:pt x="485" y="1915"/>
                  </a:lnTo>
                  <a:lnTo>
                    <a:pt x="483" y="1918"/>
                  </a:lnTo>
                  <a:lnTo>
                    <a:pt x="480" y="1921"/>
                  </a:lnTo>
                  <a:lnTo>
                    <a:pt x="478" y="1924"/>
                  </a:lnTo>
                  <a:lnTo>
                    <a:pt x="476" y="1927"/>
                  </a:lnTo>
                  <a:lnTo>
                    <a:pt x="473" y="1930"/>
                  </a:lnTo>
                  <a:lnTo>
                    <a:pt x="471" y="1933"/>
                  </a:lnTo>
                  <a:lnTo>
                    <a:pt x="468" y="1936"/>
                  </a:lnTo>
                  <a:lnTo>
                    <a:pt x="466" y="1939"/>
                  </a:lnTo>
                  <a:lnTo>
                    <a:pt x="463" y="1942"/>
                  </a:lnTo>
                  <a:lnTo>
                    <a:pt x="461" y="1945"/>
                  </a:lnTo>
                  <a:lnTo>
                    <a:pt x="458" y="1948"/>
                  </a:lnTo>
                  <a:lnTo>
                    <a:pt x="456" y="1951"/>
                  </a:lnTo>
                  <a:lnTo>
                    <a:pt x="453" y="1954"/>
                  </a:lnTo>
                  <a:lnTo>
                    <a:pt x="451" y="1957"/>
                  </a:lnTo>
                  <a:lnTo>
                    <a:pt x="448" y="1960"/>
                  </a:lnTo>
                  <a:lnTo>
                    <a:pt x="446" y="1963"/>
                  </a:lnTo>
                  <a:lnTo>
                    <a:pt x="443" y="1966"/>
                  </a:lnTo>
                  <a:lnTo>
                    <a:pt x="441" y="1969"/>
                  </a:lnTo>
                  <a:lnTo>
                    <a:pt x="438" y="1972"/>
                  </a:lnTo>
                  <a:lnTo>
                    <a:pt x="436" y="1975"/>
                  </a:lnTo>
                  <a:lnTo>
                    <a:pt x="433" y="1978"/>
                  </a:lnTo>
                  <a:lnTo>
                    <a:pt x="430" y="1981"/>
                  </a:lnTo>
                  <a:lnTo>
                    <a:pt x="428" y="1984"/>
                  </a:lnTo>
                  <a:lnTo>
                    <a:pt x="425" y="1987"/>
                  </a:lnTo>
                  <a:lnTo>
                    <a:pt x="423" y="1990"/>
                  </a:lnTo>
                  <a:lnTo>
                    <a:pt x="420" y="1993"/>
                  </a:lnTo>
                  <a:lnTo>
                    <a:pt x="418" y="1996"/>
                  </a:lnTo>
                  <a:lnTo>
                    <a:pt x="415" y="1998"/>
                  </a:lnTo>
                  <a:lnTo>
                    <a:pt x="412" y="2001"/>
                  </a:lnTo>
                  <a:lnTo>
                    <a:pt x="410" y="2004"/>
                  </a:lnTo>
                  <a:lnTo>
                    <a:pt x="407" y="2007"/>
                  </a:lnTo>
                  <a:lnTo>
                    <a:pt x="404" y="2010"/>
                  </a:lnTo>
                  <a:lnTo>
                    <a:pt x="402" y="2013"/>
                  </a:lnTo>
                  <a:lnTo>
                    <a:pt x="399" y="2016"/>
                  </a:lnTo>
                  <a:lnTo>
                    <a:pt x="396" y="2019"/>
                  </a:lnTo>
                  <a:lnTo>
                    <a:pt x="393" y="2021"/>
                  </a:lnTo>
                  <a:lnTo>
                    <a:pt x="391" y="2024"/>
                  </a:lnTo>
                  <a:lnTo>
                    <a:pt x="388" y="2027"/>
                  </a:lnTo>
                  <a:lnTo>
                    <a:pt x="385" y="2030"/>
                  </a:lnTo>
                  <a:lnTo>
                    <a:pt x="383" y="2033"/>
                  </a:lnTo>
                  <a:lnTo>
                    <a:pt x="380" y="2035"/>
                  </a:lnTo>
                  <a:lnTo>
                    <a:pt x="377" y="2038"/>
                  </a:lnTo>
                  <a:lnTo>
                    <a:pt x="374" y="2041"/>
                  </a:lnTo>
                  <a:lnTo>
                    <a:pt x="371" y="2044"/>
                  </a:lnTo>
                  <a:lnTo>
                    <a:pt x="369" y="2046"/>
                  </a:lnTo>
                  <a:lnTo>
                    <a:pt x="366" y="2049"/>
                  </a:lnTo>
                  <a:lnTo>
                    <a:pt x="363" y="2052"/>
                  </a:lnTo>
                  <a:lnTo>
                    <a:pt x="360" y="2054"/>
                  </a:lnTo>
                  <a:lnTo>
                    <a:pt x="358" y="2057"/>
                  </a:lnTo>
                  <a:lnTo>
                    <a:pt x="355" y="2060"/>
                  </a:lnTo>
                  <a:lnTo>
                    <a:pt x="352" y="2063"/>
                  </a:lnTo>
                  <a:lnTo>
                    <a:pt x="349" y="2065"/>
                  </a:lnTo>
                  <a:lnTo>
                    <a:pt x="346" y="2068"/>
                  </a:lnTo>
                  <a:lnTo>
                    <a:pt x="343" y="2071"/>
                  </a:lnTo>
                  <a:lnTo>
                    <a:pt x="340" y="2073"/>
                  </a:lnTo>
                  <a:lnTo>
                    <a:pt x="338" y="2076"/>
                  </a:lnTo>
                  <a:lnTo>
                    <a:pt x="335" y="2078"/>
                  </a:lnTo>
                  <a:lnTo>
                    <a:pt x="332" y="2081"/>
                  </a:lnTo>
                  <a:lnTo>
                    <a:pt x="329" y="2084"/>
                  </a:lnTo>
                  <a:lnTo>
                    <a:pt x="326" y="2086"/>
                  </a:lnTo>
                  <a:lnTo>
                    <a:pt x="323" y="2089"/>
                  </a:lnTo>
                  <a:lnTo>
                    <a:pt x="320" y="2091"/>
                  </a:lnTo>
                  <a:lnTo>
                    <a:pt x="317" y="2094"/>
                  </a:lnTo>
                  <a:lnTo>
                    <a:pt x="314" y="2097"/>
                  </a:lnTo>
                  <a:lnTo>
                    <a:pt x="311" y="2099"/>
                  </a:lnTo>
                  <a:lnTo>
                    <a:pt x="308" y="2102"/>
                  </a:lnTo>
                  <a:lnTo>
                    <a:pt x="305" y="2104"/>
                  </a:lnTo>
                  <a:lnTo>
                    <a:pt x="302" y="2107"/>
                  </a:lnTo>
                  <a:lnTo>
                    <a:pt x="299" y="2109"/>
                  </a:lnTo>
                  <a:lnTo>
                    <a:pt x="297" y="2112"/>
                  </a:lnTo>
                  <a:lnTo>
                    <a:pt x="294" y="2114"/>
                  </a:lnTo>
                  <a:lnTo>
                    <a:pt x="291" y="2117"/>
                  </a:lnTo>
                  <a:lnTo>
                    <a:pt x="288" y="2119"/>
                  </a:lnTo>
                  <a:lnTo>
                    <a:pt x="285" y="2122"/>
                  </a:lnTo>
                  <a:lnTo>
                    <a:pt x="282" y="2124"/>
                  </a:lnTo>
                  <a:lnTo>
                    <a:pt x="278" y="2127"/>
                  </a:lnTo>
                  <a:lnTo>
                    <a:pt x="275" y="2129"/>
                  </a:lnTo>
                  <a:lnTo>
                    <a:pt x="272" y="2132"/>
                  </a:lnTo>
                  <a:lnTo>
                    <a:pt x="269" y="2134"/>
                  </a:lnTo>
                  <a:lnTo>
                    <a:pt x="266" y="2136"/>
                  </a:lnTo>
                  <a:lnTo>
                    <a:pt x="263" y="2139"/>
                  </a:lnTo>
                  <a:lnTo>
                    <a:pt x="260" y="2141"/>
                  </a:lnTo>
                  <a:lnTo>
                    <a:pt x="257" y="2143"/>
                  </a:lnTo>
                  <a:lnTo>
                    <a:pt x="254" y="2146"/>
                  </a:lnTo>
                  <a:lnTo>
                    <a:pt x="251" y="2148"/>
                  </a:lnTo>
                  <a:lnTo>
                    <a:pt x="248" y="2151"/>
                  </a:lnTo>
                  <a:lnTo>
                    <a:pt x="245" y="2153"/>
                  </a:lnTo>
                  <a:lnTo>
                    <a:pt x="241" y="2155"/>
                  </a:lnTo>
                  <a:lnTo>
                    <a:pt x="238" y="2158"/>
                  </a:lnTo>
                  <a:lnTo>
                    <a:pt x="235" y="2160"/>
                  </a:lnTo>
                  <a:lnTo>
                    <a:pt x="232" y="2162"/>
                  </a:lnTo>
                  <a:lnTo>
                    <a:pt x="229" y="2165"/>
                  </a:lnTo>
                  <a:lnTo>
                    <a:pt x="226" y="2167"/>
                  </a:lnTo>
                  <a:lnTo>
                    <a:pt x="223" y="2169"/>
                  </a:lnTo>
                  <a:lnTo>
                    <a:pt x="219" y="2171"/>
                  </a:lnTo>
                  <a:lnTo>
                    <a:pt x="216" y="2174"/>
                  </a:lnTo>
                  <a:lnTo>
                    <a:pt x="213" y="2176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9"/>
            <p:cNvSpPr>
              <a:spLocks/>
            </p:cNvSpPr>
            <p:nvPr/>
          </p:nvSpPr>
          <p:spPr bwMode="auto">
            <a:xfrm>
              <a:off x="2865" y="1632"/>
              <a:ext cx="744" cy="2175"/>
            </a:xfrm>
            <a:custGeom>
              <a:avLst/>
              <a:gdLst>
                <a:gd name="T0" fmla="*/ 709 w 744"/>
                <a:gd name="T1" fmla="*/ 2159 h 2175"/>
                <a:gd name="T2" fmla="*/ 670 w 744"/>
                <a:gd name="T3" fmla="*/ 2140 h 2175"/>
                <a:gd name="T4" fmla="*/ 633 w 744"/>
                <a:gd name="T5" fmla="*/ 2119 h 2175"/>
                <a:gd name="T6" fmla="*/ 596 w 744"/>
                <a:gd name="T7" fmla="*/ 2097 h 2175"/>
                <a:gd name="T8" fmla="*/ 560 w 744"/>
                <a:gd name="T9" fmla="*/ 2075 h 2175"/>
                <a:gd name="T10" fmla="*/ 524 w 744"/>
                <a:gd name="T11" fmla="*/ 2050 h 2175"/>
                <a:gd name="T12" fmla="*/ 490 w 744"/>
                <a:gd name="T13" fmla="*/ 2025 h 2175"/>
                <a:gd name="T14" fmla="*/ 456 w 744"/>
                <a:gd name="T15" fmla="*/ 1998 h 2175"/>
                <a:gd name="T16" fmla="*/ 424 w 744"/>
                <a:gd name="T17" fmla="*/ 1970 h 2175"/>
                <a:gd name="T18" fmla="*/ 392 w 744"/>
                <a:gd name="T19" fmla="*/ 1942 h 2175"/>
                <a:gd name="T20" fmla="*/ 361 w 744"/>
                <a:gd name="T21" fmla="*/ 1912 h 2175"/>
                <a:gd name="T22" fmla="*/ 332 w 744"/>
                <a:gd name="T23" fmla="*/ 1880 h 2175"/>
                <a:gd name="T24" fmla="*/ 303 w 744"/>
                <a:gd name="T25" fmla="*/ 1848 h 2175"/>
                <a:gd name="T26" fmla="*/ 276 w 744"/>
                <a:gd name="T27" fmla="*/ 1815 h 2175"/>
                <a:gd name="T28" fmla="*/ 249 w 744"/>
                <a:gd name="T29" fmla="*/ 1781 h 2175"/>
                <a:gd name="T30" fmla="*/ 224 w 744"/>
                <a:gd name="T31" fmla="*/ 1746 h 2175"/>
                <a:gd name="T32" fmla="*/ 200 w 744"/>
                <a:gd name="T33" fmla="*/ 1711 h 2175"/>
                <a:gd name="T34" fmla="*/ 178 w 744"/>
                <a:gd name="T35" fmla="*/ 1674 h 2175"/>
                <a:gd name="T36" fmla="*/ 156 w 744"/>
                <a:gd name="T37" fmla="*/ 1637 h 2175"/>
                <a:gd name="T38" fmla="*/ 136 w 744"/>
                <a:gd name="T39" fmla="*/ 1598 h 2175"/>
                <a:gd name="T40" fmla="*/ 117 w 744"/>
                <a:gd name="T41" fmla="*/ 1560 h 2175"/>
                <a:gd name="T42" fmla="*/ 100 w 744"/>
                <a:gd name="T43" fmla="*/ 1520 h 2175"/>
                <a:gd name="T44" fmla="*/ 84 w 744"/>
                <a:gd name="T45" fmla="*/ 1480 h 2175"/>
                <a:gd name="T46" fmla="*/ 69 w 744"/>
                <a:gd name="T47" fmla="*/ 1440 h 2175"/>
                <a:gd name="T48" fmla="*/ 56 w 744"/>
                <a:gd name="T49" fmla="*/ 1399 h 2175"/>
                <a:gd name="T50" fmla="*/ 43 w 744"/>
                <a:gd name="T51" fmla="*/ 1357 h 2175"/>
                <a:gd name="T52" fmla="*/ 33 w 744"/>
                <a:gd name="T53" fmla="*/ 1315 h 2175"/>
                <a:gd name="T54" fmla="*/ 24 w 744"/>
                <a:gd name="T55" fmla="*/ 1273 h 2175"/>
                <a:gd name="T56" fmla="*/ 16 w 744"/>
                <a:gd name="T57" fmla="*/ 1230 h 2175"/>
                <a:gd name="T58" fmla="*/ 10 w 744"/>
                <a:gd name="T59" fmla="*/ 1188 h 2175"/>
                <a:gd name="T60" fmla="*/ 5 w 744"/>
                <a:gd name="T61" fmla="*/ 1145 h 2175"/>
                <a:gd name="T62" fmla="*/ 2 w 744"/>
                <a:gd name="T63" fmla="*/ 1102 h 2175"/>
                <a:gd name="T64" fmla="*/ 0 w 744"/>
                <a:gd name="T65" fmla="*/ 1059 h 2175"/>
                <a:gd name="T66" fmla="*/ 0 w 744"/>
                <a:gd name="T67" fmla="*/ 1015 h 2175"/>
                <a:gd name="T68" fmla="*/ 1 w 744"/>
                <a:gd name="T69" fmla="*/ 972 h 2175"/>
                <a:gd name="T70" fmla="*/ 4 w 744"/>
                <a:gd name="T71" fmla="*/ 929 h 2175"/>
                <a:gd name="T72" fmla="*/ 7 w 744"/>
                <a:gd name="T73" fmla="*/ 886 h 2175"/>
                <a:gd name="T74" fmla="*/ 13 w 744"/>
                <a:gd name="T75" fmla="*/ 843 h 2175"/>
                <a:gd name="T76" fmla="*/ 20 w 744"/>
                <a:gd name="T77" fmla="*/ 801 h 2175"/>
                <a:gd name="T78" fmla="*/ 29 w 744"/>
                <a:gd name="T79" fmla="*/ 758 h 2175"/>
                <a:gd name="T80" fmla="*/ 38 w 744"/>
                <a:gd name="T81" fmla="*/ 716 h 2175"/>
                <a:gd name="T82" fmla="*/ 50 w 744"/>
                <a:gd name="T83" fmla="*/ 674 h 2175"/>
                <a:gd name="T84" fmla="*/ 62 w 744"/>
                <a:gd name="T85" fmla="*/ 633 h 2175"/>
                <a:gd name="T86" fmla="*/ 77 w 744"/>
                <a:gd name="T87" fmla="*/ 592 h 2175"/>
                <a:gd name="T88" fmla="*/ 92 w 744"/>
                <a:gd name="T89" fmla="*/ 552 h 2175"/>
                <a:gd name="T90" fmla="*/ 109 w 744"/>
                <a:gd name="T91" fmla="*/ 512 h 2175"/>
                <a:gd name="T92" fmla="*/ 127 w 744"/>
                <a:gd name="T93" fmla="*/ 473 h 2175"/>
                <a:gd name="T94" fmla="*/ 147 w 744"/>
                <a:gd name="T95" fmla="*/ 435 h 2175"/>
                <a:gd name="T96" fmla="*/ 168 w 744"/>
                <a:gd name="T97" fmla="*/ 397 h 2175"/>
                <a:gd name="T98" fmla="*/ 190 w 744"/>
                <a:gd name="T99" fmla="*/ 360 h 2175"/>
                <a:gd name="T100" fmla="*/ 213 w 744"/>
                <a:gd name="T101" fmla="*/ 324 h 2175"/>
                <a:gd name="T102" fmla="*/ 238 w 744"/>
                <a:gd name="T103" fmla="*/ 289 h 2175"/>
                <a:gd name="T104" fmla="*/ 264 w 744"/>
                <a:gd name="T105" fmla="*/ 254 h 2175"/>
                <a:gd name="T106" fmla="*/ 291 w 744"/>
                <a:gd name="T107" fmla="*/ 221 h 2175"/>
                <a:gd name="T108" fmla="*/ 319 w 744"/>
                <a:gd name="T109" fmla="*/ 188 h 2175"/>
                <a:gd name="T110" fmla="*/ 348 w 744"/>
                <a:gd name="T111" fmla="*/ 157 h 2175"/>
                <a:gd name="T112" fmla="*/ 378 w 744"/>
                <a:gd name="T113" fmla="*/ 126 h 2175"/>
                <a:gd name="T114" fmla="*/ 409 w 744"/>
                <a:gd name="T115" fmla="*/ 97 h 2175"/>
                <a:gd name="T116" fmla="*/ 441 w 744"/>
                <a:gd name="T117" fmla="*/ 69 h 2175"/>
                <a:gd name="T118" fmla="*/ 475 w 744"/>
                <a:gd name="T119" fmla="*/ 41 h 2175"/>
                <a:gd name="T120" fmla="*/ 509 w 744"/>
                <a:gd name="T121" fmla="*/ 16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4" h="2175">
                  <a:moveTo>
                    <a:pt x="744" y="2175"/>
                  </a:moveTo>
                  <a:lnTo>
                    <a:pt x="740" y="2173"/>
                  </a:lnTo>
                  <a:lnTo>
                    <a:pt x="737" y="2172"/>
                  </a:lnTo>
                  <a:lnTo>
                    <a:pt x="733" y="2170"/>
                  </a:lnTo>
                  <a:lnTo>
                    <a:pt x="730" y="2168"/>
                  </a:lnTo>
                  <a:lnTo>
                    <a:pt x="726" y="2167"/>
                  </a:lnTo>
                  <a:lnTo>
                    <a:pt x="723" y="2165"/>
                  </a:lnTo>
                  <a:lnTo>
                    <a:pt x="719" y="2164"/>
                  </a:lnTo>
                  <a:lnTo>
                    <a:pt x="716" y="2162"/>
                  </a:lnTo>
                  <a:lnTo>
                    <a:pt x="712" y="2160"/>
                  </a:lnTo>
                  <a:lnTo>
                    <a:pt x="709" y="2159"/>
                  </a:lnTo>
                  <a:lnTo>
                    <a:pt x="705" y="2157"/>
                  </a:lnTo>
                  <a:lnTo>
                    <a:pt x="702" y="2155"/>
                  </a:lnTo>
                  <a:lnTo>
                    <a:pt x="698" y="2154"/>
                  </a:lnTo>
                  <a:lnTo>
                    <a:pt x="695" y="2152"/>
                  </a:lnTo>
                  <a:lnTo>
                    <a:pt x="691" y="2150"/>
                  </a:lnTo>
                  <a:lnTo>
                    <a:pt x="688" y="2148"/>
                  </a:lnTo>
                  <a:lnTo>
                    <a:pt x="684" y="2147"/>
                  </a:lnTo>
                  <a:lnTo>
                    <a:pt x="681" y="2145"/>
                  </a:lnTo>
                  <a:lnTo>
                    <a:pt x="677" y="2143"/>
                  </a:lnTo>
                  <a:lnTo>
                    <a:pt x="674" y="2141"/>
                  </a:lnTo>
                  <a:lnTo>
                    <a:pt x="670" y="2140"/>
                  </a:lnTo>
                  <a:lnTo>
                    <a:pt x="667" y="2138"/>
                  </a:lnTo>
                  <a:lnTo>
                    <a:pt x="664" y="2136"/>
                  </a:lnTo>
                  <a:lnTo>
                    <a:pt x="660" y="2134"/>
                  </a:lnTo>
                  <a:lnTo>
                    <a:pt x="657" y="2132"/>
                  </a:lnTo>
                  <a:lnTo>
                    <a:pt x="653" y="2130"/>
                  </a:lnTo>
                  <a:lnTo>
                    <a:pt x="650" y="2129"/>
                  </a:lnTo>
                  <a:lnTo>
                    <a:pt x="646" y="2127"/>
                  </a:lnTo>
                  <a:lnTo>
                    <a:pt x="643" y="2125"/>
                  </a:lnTo>
                  <a:lnTo>
                    <a:pt x="640" y="2123"/>
                  </a:lnTo>
                  <a:lnTo>
                    <a:pt x="636" y="2121"/>
                  </a:lnTo>
                  <a:lnTo>
                    <a:pt x="633" y="2119"/>
                  </a:lnTo>
                  <a:lnTo>
                    <a:pt x="629" y="2117"/>
                  </a:lnTo>
                  <a:lnTo>
                    <a:pt x="626" y="2115"/>
                  </a:lnTo>
                  <a:lnTo>
                    <a:pt x="623" y="2113"/>
                  </a:lnTo>
                  <a:lnTo>
                    <a:pt x="619" y="2111"/>
                  </a:lnTo>
                  <a:lnTo>
                    <a:pt x="616" y="2110"/>
                  </a:lnTo>
                  <a:lnTo>
                    <a:pt x="613" y="2108"/>
                  </a:lnTo>
                  <a:lnTo>
                    <a:pt x="609" y="2105"/>
                  </a:lnTo>
                  <a:lnTo>
                    <a:pt x="606" y="2104"/>
                  </a:lnTo>
                  <a:lnTo>
                    <a:pt x="602" y="2102"/>
                  </a:lnTo>
                  <a:lnTo>
                    <a:pt x="599" y="2100"/>
                  </a:lnTo>
                  <a:lnTo>
                    <a:pt x="596" y="2097"/>
                  </a:lnTo>
                  <a:lnTo>
                    <a:pt x="593" y="2096"/>
                  </a:lnTo>
                  <a:lnTo>
                    <a:pt x="589" y="2093"/>
                  </a:lnTo>
                  <a:lnTo>
                    <a:pt x="586" y="2091"/>
                  </a:lnTo>
                  <a:lnTo>
                    <a:pt x="583" y="2089"/>
                  </a:lnTo>
                  <a:lnTo>
                    <a:pt x="579" y="2087"/>
                  </a:lnTo>
                  <a:lnTo>
                    <a:pt x="576" y="2085"/>
                  </a:lnTo>
                  <a:lnTo>
                    <a:pt x="573" y="2083"/>
                  </a:lnTo>
                  <a:lnTo>
                    <a:pt x="570" y="2081"/>
                  </a:lnTo>
                  <a:lnTo>
                    <a:pt x="566" y="2079"/>
                  </a:lnTo>
                  <a:lnTo>
                    <a:pt x="563" y="2077"/>
                  </a:lnTo>
                  <a:lnTo>
                    <a:pt x="560" y="2075"/>
                  </a:lnTo>
                  <a:lnTo>
                    <a:pt x="557" y="2072"/>
                  </a:lnTo>
                  <a:lnTo>
                    <a:pt x="553" y="2070"/>
                  </a:lnTo>
                  <a:lnTo>
                    <a:pt x="550" y="2068"/>
                  </a:lnTo>
                  <a:lnTo>
                    <a:pt x="547" y="2066"/>
                  </a:lnTo>
                  <a:lnTo>
                    <a:pt x="544" y="2064"/>
                  </a:lnTo>
                  <a:lnTo>
                    <a:pt x="540" y="2061"/>
                  </a:lnTo>
                  <a:lnTo>
                    <a:pt x="537" y="2059"/>
                  </a:lnTo>
                  <a:lnTo>
                    <a:pt x="534" y="2057"/>
                  </a:lnTo>
                  <a:lnTo>
                    <a:pt x="531" y="2055"/>
                  </a:lnTo>
                  <a:lnTo>
                    <a:pt x="528" y="2053"/>
                  </a:lnTo>
                  <a:lnTo>
                    <a:pt x="524" y="2050"/>
                  </a:lnTo>
                  <a:lnTo>
                    <a:pt x="521" y="2048"/>
                  </a:lnTo>
                  <a:lnTo>
                    <a:pt x="518" y="2046"/>
                  </a:lnTo>
                  <a:lnTo>
                    <a:pt x="515" y="2044"/>
                  </a:lnTo>
                  <a:lnTo>
                    <a:pt x="512" y="2041"/>
                  </a:lnTo>
                  <a:lnTo>
                    <a:pt x="509" y="2039"/>
                  </a:lnTo>
                  <a:lnTo>
                    <a:pt x="505" y="2037"/>
                  </a:lnTo>
                  <a:lnTo>
                    <a:pt x="502" y="2034"/>
                  </a:lnTo>
                  <a:lnTo>
                    <a:pt x="499" y="2032"/>
                  </a:lnTo>
                  <a:lnTo>
                    <a:pt x="496" y="2030"/>
                  </a:lnTo>
                  <a:lnTo>
                    <a:pt x="493" y="2027"/>
                  </a:lnTo>
                  <a:lnTo>
                    <a:pt x="490" y="2025"/>
                  </a:lnTo>
                  <a:lnTo>
                    <a:pt x="487" y="2022"/>
                  </a:lnTo>
                  <a:lnTo>
                    <a:pt x="484" y="2020"/>
                  </a:lnTo>
                  <a:lnTo>
                    <a:pt x="481" y="2018"/>
                  </a:lnTo>
                  <a:lnTo>
                    <a:pt x="478" y="2015"/>
                  </a:lnTo>
                  <a:lnTo>
                    <a:pt x="475" y="2013"/>
                  </a:lnTo>
                  <a:lnTo>
                    <a:pt x="471" y="2011"/>
                  </a:lnTo>
                  <a:lnTo>
                    <a:pt x="468" y="2008"/>
                  </a:lnTo>
                  <a:lnTo>
                    <a:pt x="465" y="2006"/>
                  </a:lnTo>
                  <a:lnTo>
                    <a:pt x="462" y="2003"/>
                  </a:lnTo>
                  <a:lnTo>
                    <a:pt x="459" y="2001"/>
                  </a:lnTo>
                  <a:lnTo>
                    <a:pt x="456" y="1998"/>
                  </a:lnTo>
                  <a:lnTo>
                    <a:pt x="453" y="1996"/>
                  </a:lnTo>
                  <a:lnTo>
                    <a:pt x="450" y="1993"/>
                  </a:lnTo>
                  <a:lnTo>
                    <a:pt x="447" y="1991"/>
                  </a:lnTo>
                  <a:lnTo>
                    <a:pt x="444" y="1988"/>
                  </a:lnTo>
                  <a:lnTo>
                    <a:pt x="441" y="1986"/>
                  </a:lnTo>
                  <a:lnTo>
                    <a:pt x="438" y="1983"/>
                  </a:lnTo>
                  <a:lnTo>
                    <a:pt x="435" y="1981"/>
                  </a:lnTo>
                  <a:lnTo>
                    <a:pt x="433" y="1978"/>
                  </a:lnTo>
                  <a:lnTo>
                    <a:pt x="430" y="1976"/>
                  </a:lnTo>
                  <a:lnTo>
                    <a:pt x="427" y="1973"/>
                  </a:lnTo>
                  <a:lnTo>
                    <a:pt x="424" y="1970"/>
                  </a:lnTo>
                  <a:lnTo>
                    <a:pt x="421" y="1968"/>
                  </a:lnTo>
                  <a:lnTo>
                    <a:pt x="418" y="1965"/>
                  </a:lnTo>
                  <a:lnTo>
                    <a:pt x="415" y="1963"/>
                  </a:lnTo>
                  <a:lnTo>
                    <a:pt x="412" y="1960"/>
                  </a:lnTo>
                  <a:lnTo>
                    <a:pt x="409" y="1957"/>
                  </a:lnTo>
                  <a:lnTo>
                    <a:pt x="406" y="1955"/>
                  </a:lnTo>
                  <a:lnTo>
                    <a:pt x="403" y="1952"/>
                  </a:lnTo>
                  <a:lnTo>
                    <a:pt x="400" y="1950"/>
                  </a:lnTo>
                  <a:lnTo>
                    <a:pt x="398" y="1947"/>
                  </a:lnTo>
                  <a:lnTo>
                    <a:pt x="395" y="1944"/>
                  </a:lnTo>
                  <a:lnTo>
                    <a:pt x="392" y="1942"/>
                  </a:lnTo>
                  <a:lnTo>
                    <a:pt x="389" y="1939"/>
                  </a:lnTo>
                  <a:lnTo>
                    <a:pt x="386" y="1936"/>
                  </a:lnTo>
                  <a:lnTo>
                    <a:pt x="383" y="1933"/>
                  </a:lnTo>
                  <a:lnTo>
                    <a:pt x="381" y="1931"/>
                  </a:lnTo>
                  <a:lnTo>
                    <a:pt x="378" y="1928"/>
                  </a:lnTo>
                  <a:lnTo>
                    <a:pt x="375" y="1925"/>
                  </a:lnTo>
                  <a:lnTo>
                    <a:pt x="372" y="1923"/>
                  </a:lnTo>
                  <a:lnTo>
                    <a:pt x="370" y="1920"/>
                  </a:lnTo>
                  <a:lnTo>
                    <a:pt x="367" y="1917"/>
                  </a:lnTo>
                  <a:lnTo>
                    <a:pt x="364" y="1914"/>
                  </a:lnTo>
                  <a:lnTo>
                    <a:pt x="361" y="1912"/>
                  </a:lnTo>
                  <a:lnTo>
                    <a:pt x="359" y="1909"/>
                  </a:lnTo>
                  <a:lnTo>
                    <a:pt x="356" y="1906"/>
                  </a:lnTo>
                  <a:lnTo>
                    <a:pt x="353" y="1903"/>
                  </a:lnTo>
                  <a:lnTo>
                    <a:pt x="350" y="1900"/>
                  </a:lnTo>
                  <a:lnTo>
                    <a:pt x="348" y="1898"/>
                  </a:lnTo>
                  <a:lnTo>
                    <a:pt x="345" y="1895"/>
                  </a:lnTo>
                  <a:lnTo>
                    <a:pt x="342" y="1892"/>
                  </a:lnTo>
                  <a:lnTo>
                    <a:pt x="340" y="1889"/>
                  </a:lnTo>
                  <a:lnTo>
                    <a:pt x="337" y="1886"/>
                  </a:lnTo>
                  <a:lnTo>
                    <a:pt x="334" y="1883"/>
                  </a:lnTo>
                  <a:lnTo>
                    <a:pt x="332" y="1880"/>
                  </a:lnTo>
                  <a:lnTo>
                    <a:pt x="329" y="1877"/>
                  </a:lnTo>
                  <a:lnTo>
                    <a:pt x="326" y="1875"/>
                  </a:lnTo>
                  <a:lnTo>
                    <a:pt x="324" y="1872"/>
                  </a:lnTo>
                  <a:lnTo>
                    <a:pt x="321" y="1869"/>
                  </a:lnTo>
                  <a:lnTo>
                    <a:pt x="319" y="1866"/>
                  </a:lnTo>
                  <a:lnTo>
                    <a:pt x="316" y="1863"/>
                  </a:lnTo>
                  <a:lnTo>
                    <a:pt x="313" y="1860"/>
                  </a:lnTo>
                  <a:lnTo>
                    <a:pt x="311" y="1857"/>
                  </a:lnTo>
                  <a:lnTo>
                    <a:pt x="308" y="1854"/>
                  </a:lnTo>
                  <a:lnTo>
                    <a:pt x="306" y="1851"/>
                  </a:lnTo>
                  <a:lnTo>
                    <a:pt x="303" y="1848"/>
                  </a:lnTo>
                  <a:lnTo>
                    <a:pt x="301" y="1845"/>
                  </a:lnTo>
                  <a:lnTo>
                    <a:pt x="298" y="1842"/>
                  </a:lnTo>
                  <a:lnTo>
                    <a:pt x="295" y="1839"/>
                  </a:lnTo>
                  <a:lnTo>
                    <a:pt x="293" y="1836"/>
                  </a:lnTo>
                  <a:lnTo>
                    <a:pt x="291" y="1833"/>
                  </a:lnTo>
                  <a:lnTo>
                    <a:pt x="288" y="1830"/>
                  </a:lnTo>
                  <a:lnTo>
                    <a:pt x="286" y="1827"/>
                  </a:lnTo>
                  <a:lnTo>
                    <a:pt x="283" y="1824"/>
                  </a:lnTo>
                  <a:lnTo>
                    <a:pt x="281" y="1821"/>
                  </a:lnTo>
                  <a:lnTo>
                    <a:pt x="278" y="1818"/>
                  </a:lnTo>
                  <a:lnTo>
                    <a:pt x="276" y="1815"/>
                  </a:lnTo>
                  <a:lnTo>
                    <a:pt x="273" y="1812"/>
                  </a:lnTo>
                  <a:lnTo>
                    <a:pt x="271" y="1809"/>
                  </a:lnTo>
                  <a:lnTo>
                    <a:pt x="268" y="1806"/>
                  </a:lnTo>
                  <a:lnTo>
                    <a:pt x="266" y="1803"/>
                  </a:lnTo>
                  <a:lnTo>
                    <a:pt x="264" y="1800"/>
                  </a:lnTo>
                  <a:lnTo>
                    <a:pt x="261" y="1797"/>
                  </a:lnTo>
                  <a:lnTo>
                    <a:pt x="259" y="1794"/>
                  </a:lnTo>
                  <a:lnTo>
                    <a:pt x="256" y="1791"/>
                  </a:lnTo>
                  <a:lnTo>
                    <a:pt x="254" y="1787"/>
                  </a:lnTo>
                  <a:lnTo>
                    <a:pt x="252" y="1784"/>
                  </a:lnTo>
                  <a:lnTo>
                    <a:pt x="249" y="1781"/>
                  </a:lnTo>
                  <a:lnTo>
                    <a:pt x="247" y="1778"/>
                  </a:lnTo>
                  <a:lnTo>
                    <a:pt x="245" y="1775"/>
                  </a:lnTo>
                  <a:lnTo>
                    <a:pt x="242" y="1772"/>
                  </a:lnTo>
                  <a:lnTo>
                    <a:pt x="240" y="1769"/>
                  </a:lnTo>
                  <a:lnTo>
                    <a:pt x="238" y="1765"/>
                  </a:lnTo>
                  <a:lnTo>
                    <a:pt x="236" y="1762"/>
                  </a:lnTo>
                  <a:lnTo>
                    <a:pt x="233" y="1759"/>
                  </a:lnTo>
                  <a:lnTo>
                    <a:pt x="231" y="1756"/>
                  </a:lnTo>
                  <a:lnTo>
                    <a:pt x="229" y="1753"/>
                  </a:lnTo>
                  <a:lnTo>
                    <a:pt x="226" y="1749"/>
                  </a:lnTo>
                  <a:lnTo>
                    <a:pt x="224" y="1746"/>
                  </a:lnTo>
                  <a:lnTo>
                    <a:pt x="222" y="1743"/>
                  </a:lnTo>
                  <a:lnTo>
                    <a:pt x="220" y="1740"/>
                  </a:lnTo>
                  <a:lnTo>
                    <a:pt x="218" y="1737"/>
                  </a:lnTo>
                  <a:lnTo>
                    <a:pt x="215" y="1733"/>
                  </a:lnTo>
                  <a:lnTo>
                    <a:pt x="213" y="1730"/>
                  </a:lnTo>
                  <a:lnTo>
                    <a:pt x="211" y="1727"/>
                  </a:lnTo>
                  <a:lnTo>
                    <a:pt x="209" y="1723"/>
                  </a:lnTo>
                  <a:lnTo>
                    <a:pt x="207" y="1720"/>
                  </a:lnTo>
                  <a:lnTo>
                    <a:pt x="204" y="1717"/>
                  </a:lnTo>
                  <a:lnTo>
                    <a:pt x="202" y="1714"/>
                  </a:lnTo>
                  <a:lnTo>
                    <a:pt x="200" y="1711"/>
                  </a:lnTo>
                  <a:lnTo>
                    <a:pt x="198" y="1707"/>
                  </a:lnTo>
                  <a:lnTo>
                    <a:pt x="196" y="1704"/>
                  </a:lnTo>
                  <a:lnTo>
                    <a:pt x="194" y="1701"/>
                  </a:lnTo>
                  <a:lnTo>
                    <a:pt x="192" y="1697"/>
                  </a:lnTo>
                  <a:lnTo>
                    <a:pt x="190" y="1694"/>
                  </a:lnTo>
                  <a:lnTo>
                    <a:pt x="188" y="1690"/>
                  </a:lnTo>
                  <a:lnTo>
                    <a:pt x="186" y="1687"/>
                  </a:lnTo>
                  <a:lnTo>
                    <a:pt x="184" y="1684"/>
                  </a:lnTo>
                  <a:lnTo>
                    <a:pt x="182" y="1681"/>
                  </a:lnTo>
                  <a:lnTo>
                    <a:pt x="179" y="1677"/>
                  </a:lnTo>
                  <a:lnTo>
                    <a:pt x="178" y="1674"/>
                  </a:lnTo>
                  <a:lnTo>
                    <a:pt x="176" y="1670"/>
                  </a:lnTo>
                  <a:lnTo>
                    <a:pt x="174" y="1667"/>
                  </a:lnTo>
                  <a:lnTo>
                    <a:pt x="172" y="1664"/>
                  </a:lnTo>
                  <a:lnTo>
                    <a:pt x="170" y="1660"/>
                  </a:lnTo>
                  <a:lnTo>
                    <a:pt x="168" y="1657"/>
                  </a:lnTo>
                  <a:lnTo>
                    <a:pt x="166" y="1654"/>
                  </a:lnTo>
                  <a:lnTo>
                    <a:pt x="164" y="1650"/>
                  </a:lnTo>
                  <a:lnTo>
                    <a:pt x="162" y="1647"/>
                  </a:lnTo>
                  <a:lnTo>
                    <a:pt x="160" y="1643"/>
                  </a:lnTo>
                  <a:lnTo>
                    <a:pt x="158" y="1640"/>
                  </a:lnTo>
                  <a:lnTo>
                    <a:pt x="156" y="1637"/>
                  </a:lnTo>
                  <a:lnTo>
                    <a:pt x="154" y="1633"/>
                  </a:lnTo>
                  <a:lnTo>
                    <a:pt x="152" y="1630"/>
                  </a:lnTo>
                  <a:lnTo>
                    <a:pt x="151" y="1626"/>
                  </a:lnTo>
                  <a:lnTo>
                    <a:pt x="149" y="1623"/>
                  </a:lnTo>
                  <a:lnTo>
                    <a:pt x="147" y="1619"/>
                  </a:lnTo>
                  <a:lnTo>
                    <a:pt x="145" y="1616"/>
                  </a:lnTo>
                  <a:lnTo>
                    <a:pt x="143" y="1612"/>
                  </a:lnTo>
                  <a:lnTo>
                    <a:pt x="141" y="1609"/>
                  </a:lnTo>
                  <a:lnTo>
                    <a:pt x="140" y="1606"/>
                  </a:lnTo>
                  <a:lnTo>
                    <a:pt x="138" y="1602"/>
                  </a:lnTo>
                  <a:lnTo>
                    <a:pt x="136" y="1598"/>
                  </a:lnTo>
                  <a:lnTo>
                    <a:pt x="134" y="1595"/>
                  </a:lnTo>
                  <a:lnTo>
                    <a:pt x="132" y="1591"/>
                  </a:lnTo>
                  <a:lnTo>
                    <a:pt x="131" y="1588"/>
                  </a:lnTo>
                  <a:lnTo>
                    <a:pt x="129" y="1584"/>
                  </a:lnTo>
                  <a:lnTo>
                    <a:pt x="127" y="1581"/>
                  </a:lnTo>
                  <a:lnTo>
                    <a:pt x="126" y="1577"/>
                  </a:lnTo>
                  <a:lnTo>
                    <a:pt x="124" y="1574"/>
                  </a:lnTo>
                  <a:lnTo>
                    <a:pt x="122" y="1570"/>
                  </a:lnTo>
                  <a:lnTo>
                    <a:pt x="120" y="1567"/>
                  </a:lnTo>
                  <a:lnTo>
                    <a:pt x="119" y="1563"/>
                  </a:lnTo>
                  <a:lnTo>
                    <a:pt x="117" y="1560"/>
                  </a:lnTo>
                  <a:lnTo>
                    <a:pt x="115" y="1556"/>
                  </a:lnTo>
                  <a:lnTo>
                    <a:pt x="114" y="1552"/>
                  </a:lnTo>
                  <a:lnTo>
                    <a:pt x="112" y="1549"/>
                  </a:lnTo>
                  <a:lnTo>
                    <a:pt x="111" y="1545"/>
                  </a:lnTo>
                  <a:lnTo>
                    <a:pt x="109" y="1542"/>
                  </a:lnTo>
                  <a:lnTo>
                    <a:pt x="107" y="1538"/>
                  </a:lnTo>
                  <a:lnTo>
                    <a:pt x="106" y="1535"/>
                  </a:lnTo>
                  <a:lnTo>
                    <a:pt x="104" y="1531"/>
                  </a:lnTo>
                  <a:lnTo>
                    <a:pt x="103" y="1527"/>
                  </a:lnTo>
                  <a:lnTo>
                    <a:pt x="101" y="1524"/>
                  </a:lnTo>
                  <a:lnTo>
                    <a:pt x="100" y="1520"/>
                  </a:lnTo>
                  <a:lnTo>
                    <a:pt x="98" y="1517"/>
                  </a:lnTo>
                  <a:lnTo>
                    <a:pt x="97" y="1513"/>
                  </a:lnTo>
                  <a:lnTo>
                    <a:pt x="95" y="1509"/>
                  </a:lnTo>
                  <a:lnTo>
                    <a:pt x="94" y="1506"/>
                  </a:lnTo>
                  <a:lnTo>
                    <a:pt x="92" y="1502"/>
                  </a:lnTo>
                  <a:lnTo>
                    <a:pt x="91" y="1499"/>
                  </a:lnTo>
                  <a:lnTo>
                    <a:pt x="89" y="1495"/>
                  </a:lnTo>
                  <a:lnTo>
                    <a:pt x="88" y="1491"/>
                  </a:lnTo>
                  <a:lnTo>
                    <a:pt x="86" y="1488"/>
                  </a:lnTo>
                  <a:lnTo>
                    <a:pt x="85" y="1484"/>
                  </a:lnTo>
                  <a:lnTo>
                    <a:pt x="84" y="1480"/>
                  </a:lnTo>
                  <a:lnTo>
                    <a:pt x="82" y="1477"/>
                  </a:lnTo>
                  <a:lnTo>
                    <a:pt x="81" y="1473"/>
                  </a:lnTo>
                  <a:lnTo>
                    <a:pt x="79" y="1469"/>
                  </a:lnTo>
                  <a:lnTo>
                    <a:pt x="78" y="1466"/>
                  </a:lnTo>
                  <a:lnTo>
                    <a:pt x="77" y="1462"/>
                  </a:lnTo>
                  <a:lnTo>
                    <a:pt x="75" y="1458"/>
                  </a:lnTo>
                  <a:lnTo>
                    <a:pt x="74" y="1455"/>
                  </a:lnTo>
                  <a:lnTo>
                    <a:pt x="73" y="1451"/>
                  </a:lnTo>
                  <a:lnTo>
                    <a:pt x="71" y="1447"/>
                  </a:lnTo>
                  <a:lnTo>
                    <a:pt x="70" y="1443"/>
                  </a:lnTo>
                  <a:lnTo>
                    <a:pt x="69" y="1440"/>
                  </a:lnTo>
                  <a:lnTo>
                    <a:pt x="68" y="1436"/>
                  </a:lnTo>
                  <a:lnTo>
                    <a:pt x="66" y="1432"/>
                  </a:lnTo>
                  <a:lnTo>
                    <a:pt x="65" y="1428"/>
                  </a:lnTo>
                  <a:lnTo>
                    <a:pt x="64" y="1425"/>
                  </a:lnTo>
                  <a:lnTo>
                    <a:pt x="62" y="1421"/>
                  </a:lnTo>
                  <a:lnTo>
                    <a:pt x="61" y="1417"/>
                  </a:lnTo>
                  <a:lnTo>
                    <a:pt x="60" y="1414"/>
                  </a:lnTo>
                  <a:lnTo>
                    <a:pt x="59" y="1410"/>
                  </a:lnTo>
                  <a:lnTo>
                    <a:pt x="58" y="1406"/>
                  </a:lnTo>
                  <a:lnTo>
                    <a:pt x="57" y="1402"/>
                  </a:lnTo>
                  <a:lnTo>
                    <a:pt x="56" y="1399"/>
                  </a:lnTo>
                  <a:lnTo>
                    <a:pt x="54" y="1395"/>
                  </a:lnTo>
                  <a:lnTo>
                    <a:pt x="53" y="1391"/>
                  </a:lnTo>
                  <a:lnTo>
                    <a:pt x="52" y="1387"/>
                  </a:lnTo>
                  <a:lnTo>
                    <a:pt x="51" y="1384"/>
                  </a:lnTo>
                  <a:lnTo>
                    <a:pt x="50" y="1380"/>
                  </a:lnTo>
                  <a:lnTo>
                    <a:pt x="49" y="1376"/>
                  </a:lnTo>
                  <a:lnTo>
                    <a:pt x="48" y="1372"/>
                  </a:lnTo>
                  <a:lnTo>
                    <a:pt x="46" y="1368"/>
                  </a:lnTo>
                  <a:lnTo>
                    <a:pt x="46" y="1365"/>
                  </a:lnTo>
                  <a:lnTo>
                    <a:pt x="45" y="1361"/>
                  </a:lnTo>
                  <a:lnTo>
                    <a:pt x="43" y="1357"/>
                  </a:lnTo>
                  <a:lnTo>
                    <a:pt x="42" y="1353"/>
                  </a:lnTo>
                  <a:lnTo>
                    <a:pt x="41" y="1349"/>
                  </a:lnTo>
                  <a:lnTo>
                    <a:pt x="40" y="1346"/>
                  </a:lnTo>
                  <a:lnTo>
                    <a:pt x="39" y="1342"/>
                  </a:lnTo>
                  <a:lnTo>
                    <a:pt x="38" y="1338"/>
                  </a:lnTo>
                  <a:lnTo>
                    <a:pt x="37" y="1334"/>
                  </a:lnTo>
                  <a:lnTo>
                    <a:pt x="37" y="1331"/>
                  </a:lnTo>
                  <a:lnTo>
                    <a:pt x="36" y="1327"/>
                  </a:lnTo>
                  <a:lnTo>
                    <a:pt x="35" y="1323"/>
                  </a:lnTo>
                  <a:lnTo>
                    <a:pt x="34" y="1319"/>
                  </a:lnTo>
                  <a:lnTo>
                    <a:pt x="33" y="1315"/>
                  </a:lnTo>
                  <a:lnTo>
                    <a:pt x="32" y="1312"/>
                  </a:lnTo>
                  <a:lnTo>
                    <a:pt x="31" y="1308"/>
                  </a:lnTo>
                  <a:lnTo>
                    <a:pt x="30" y="1304"/>
                  </a:lnTo>
                  <a:lnTo>
                    <a:pt x="29" y="1300"/>
                  </a:lnTo>
                  <a:lnTo>
                    <a:pt x="29" y="1296"/>
                  </a:lnTo>
                  <a:lnTo>
                    <a:pt x="28" y="1292"/>
                  </a:lnTo>
                  <a:lnTo>
                    <a:pt x="27" y="1288"/>
                  </a:lnTo>
                  <a:lnTo>
                    <a:pt x="26" y="1285"/>
                  </a:lnTo>
                  <a:lnTo>
                    <a:pt x="25" y="1281"/>
                  </a:lnTo>
                  <a:lnTo>
                    <a:pt x="24" y="1277"/>
                  </a:lnTo>
                  <a:lnTo>
                    <a:pt x="24" y="1273"/>
                  </a:lnTo>
                  <a:lnTo>
                    <a:pt x="23" y="1269"/>
                  </a:lnTo>
                  <a:lnTo>
                    <a:pt x="22" y="1265"/>
                  </a:lnTo>
                  <a:lnTo>
                    <a:pt x="21" y="1261"/>
                  </a:lnTo>
                  <a:lnTo>
                    <a:pt x="21" y="1258"/>
                  </a:lnTo>
                  <a:lnTo>
                    <a:pt x="20" y="1254"/>
                  </a:lnTo>
                  <a:lnTo>
                    <a:pt x="20" y="1250"/>
                  </a:lnTo>
                  <a:lnTo>
                    <a:pt x="19" y="1246"/>
                  </a:lnTo>
                  <a:lnTo>
                    <a:pt x="18" y="1242"/>
                  </a:lnTo>
                  <a:lnTo>
                    <a:pt x="17" y="1238"/>
                  </a:lnTo>
                  <a:lnTo>
                    <a:pt x="17" y="1235"/>
                  </a:lnTo>
                  <a:lnTo>
                    <a:pt x="16" y="1230"/>
                  </a:lnTo>
                  <a:lnTo>
                    <a:pt x="15" y="1227"/>
                  </a:lnTo>
                  <a:lnTo>
                    <a:pt x="15" y="1223"/>
                  </a:lnTo>
                  <a:lnTo>
                    <a:pt x="14" y="1219"/>
                  </a:lnTo>
                  <a:lnTo>
                    <a:pt x="14" y="1215"/>
                  </a:lnTo>
                  <a:lnTo>
                    <a:pt x="13" y="1211"/>
                  </a:lnTo>
                  <a:lnTo>
                    <a:pt x="13" y="1207"/>
                  </a:lnTo>
                  <a:lnTo>
                    <a:pt x="12" y="1203"/>
                  </a:lnTo>
                  <a:lnTo>
                    <a:pt x="12" y="1199"/>
                  </a:lnTo>
                  <a:lnTo>
                    <a:pt x="11" y="1195"/>
                  </a:lnTo>
                  <a:lnTo>
                    <a:pt x="10" y="1192"/>
                  </a:lnTo>
                  <a:lnTo>
                    <a:pt x="10" y="1188"/>
                  </a:lnTo>
                  <a:lnTo>
                    <a:pt x="9" y="1184"/>
                  </a:lnTo>
                  <a:lnTo>
                    <a:pt x="9" y="1180"/>
                  </a:lnTo>
                  <a:lnTo>
                    <a:pt x="9" y="1176"/>
                  </a:lnTo>
                  <a:lnTo>
                    <a:pt x="8" y="1172"/>
                  </a:lnTo>
                  <a:lnTo>
                    <a:pt x="7" y="1168"/>
                  </a:lnTo>
                  <a:lnTo>
                    <a:pt x="7" y="1164"/>
                  </a:lnTo>
                  <a:lnTo>
                    <a:pt x="7" y="1161"/>
                  </a:lnTo>
                  <a:lnTo>
                    <a:pt x="6" y="1156"/>
                  </a:lnTo>
                  <a:lnTo>
                    <a:pt x="6" y="1153"/>
                  </a:lnTo>
                  <a:lnTo>
                    <a:pt x="5" y="1149"/>
                  </a:lnTo>
                  <a:lnTo>
                    <a:pt x="5" y="1145"/>
                  </a:lnTo>
                  <a:lnTo>
                    <a:pt x="5" y="1141"/>
                  </a:lnTo>
                  <a:lnTo>
                    <a:pt x="4" y="1137"/>
                  </a:lnTo>
                  <a:lnTo>
                    <a:pt x="4" y="1133"/>
                  </a:lnTo>
                  <a:lnTo>
                    <a:pt x="4" y="1129"/>
                  </a:lnTo>
                  <a:lnTo>
                    <a:pt x="4" y="1125"/>
                  </a:lnTo>
                  <a:lnTo>
                    <a:pt x="3" y="1121"/>
                  </a:lnTo>
                  <a:lnTo>
                    <a:pt x="3" y="1117"/>
                  </a:lnTo>
                  <a:lnTo>
                    <a:pt x="2" y="1114"/>
                  </a:lnTo>
                  <a:lnTo>
                    <a:pt x="2" y="1110"/>
                  </a:lnTo>
                  <a:lnTo>
                    <a:pt x="2" y="1106"/>
                  </a:lnTo>
                  <a:lnTo>
                    <a:pt x="2" y="1102"/>
                  </a:lnTo>
                  <a:lnTo>
                    <a:pt x="2" y="1098"/>
                  </a:lnTo>
                  <a:lnTo>
                    <a:pt x="1" y="1094"/>
                  </a:lnTo>
                  <a:lnTo>
                    <a:pt x="1" y="1090"/>
                  </a:lnTo>
                  <a:lnTo>
                    <a:pt x="1" y="1086"/>
                  </a:lnTo>
                  <a:lnTo>
                    <a:pt x="1" y="1082"/>
                  </a:lnTo>
                  <a:lnTo>
                    <a:pt x="1" y="1078"/>
                  </a:lnTo>
                  <a:lnTo>
                    <a:pt x="1" y="1074"/>
                  </a:lnTo>
                  <a:lnTo>
                    <a:pt x="0" y="1070"/>
                  </a:lnTo>
                  <a:lnTo>
                    <a:pt x="0" y="1067"/>
                  </a:lnTo>
                  <a:lnTo>
                    <a:pt x="0" y="1062"/>
                  </a:lnTo>
                  <a:lnTo>
                    <a:pt x="0" y="1059"/>
                  </a:lnTo>
                  <a:lnTo>
                    <a:pt x="0" y="1055"/>
                  </a:lnTo>
                  <a:lnTo>
                    <a:pt x="0" y="1051"/>
                  </a:lnTo>
                  <a:lnTo>
                    <a:pt x="0" y="1047"/>
                  </a:lnTo>
                  <a:lnTo>
                    <a:pt x="0" y="1043"/>
                  </a:lnTo>
                  <a:lnTo>
                    <a:pt x="0" y="1039"/>
                  </a:lnTo>
                  <a:lnTo>
                    <a:pt x="0" y="1035"/>
                  </a:lnTo>
                  <a:lnTo>
                    <a:pt x="0" y="1031"/>
                  </a:lnTo>
                  <a:lnTo>
                    <a:pt x="0" y="1027"/>
                  </a:lnTo>
                  <a:lnTo>
                    <a:pt x="0" y="1023"/>
                  </a:lnTo>
                  <a:lnTo>
                    <a:pt x="0" y="1019"/>
                  </a:lnTo>
                  <a:lnTo>
                    <a:pt x="0" y="1015"/>
                  </a:lnTo>
                  <a:lnTo>
                    <a:pt x="0" y="1012"/>
                  </a:lnTo>
                  <a:lnTo>
                    <a:pt x="0" y="1007"/>
                  </a:lnTo>
                  <a:lnTo>
                    <a:pt x="0" y="1004"/>
                  </a:lnTo>
                  <a:lnTo>
                    <a:pt x="0" y="1000"/>
                  </a:lnTo>
                  <a:lnTo>
                    <a:pt x="0" y="996"/>
                  </a:lnTo>
                  <a:lnTo>
                    <a:pt x="0" y="992"/>
                  </a:lnTo>
                  <a:lnTo>
                    <a:pt x="0" y="988"/>
                  </a:lnTo>
                  <a:lnTo>
                    <a:pt x="0" y="984"/>
                  </a:lnTo>
                  <a:lnTo>
                    <a:pt x="1" y="980"/>
                  </a:lnTo>
                  <a:lnTo>
                    <a:pt x="1" y="976"/>
                  </a:lnTo>
                  <a:lnTo>
                    <a:pt x="1" y="972"/>
                  </a:lnTo>
                  <a:lnTo>
                    <a:pt x="1" y="968"/>
                  </a:lnTo>
                  <a:lnTo>
                    <a:pt x="1" y="964"/>
                  </a:lnTo>
                  <a:lnTo>
                    <a:pt x="1" y="960"/>
                  </a:lnTo>
                  <a:lnTo>
                    <a:pt x="2" y="957"/>
                  </a:lnTo>
                  <a:lnTo>
                    <a:pt x="2" y="953"/>
                  </a:lnTo>
                  <a:lnTo>
                    <a:pt x="2" y="949"/>
                  </a:lnTo>
                  <a:lnTo>
                    <a:pt x="2" y="945"/>
                  </a:lnTo>
                  <a:lnTo>
                    <a:pt x="2" y="941"/>
                  </a:lnTo>
                  <a:lnTo>
                    <a:pt x="3" y="937"/>
                  </a:lnTo>
                  <a:lnTo>
                    <a:pt x="3" y="933"/>
                  </a:lnTo>
                  <a:lnTo>
                    <a:pt x="4" y="929"/>
                  </a:lnTo>
                  <a:lnTo>
                    <a:pt x="4" y="925"/>
                  </a:lnTo>
                  <a:lnTo>
                    <a:pt x="4" y="921"/>
                  </a:lnTo>
                  <a:lnTo>
                    <a:pt x="4" y="917"/>
                  </a:lnTo>
                  <a:lnTo>
                    <a:pt x="5" y="913"/>
                  </a:lnTo>
                  <a:lnTo>
                    <a:pt x="5" y="910"/>
                  </a:lnTo>
                  <a:lnTo>
                    <a:pt x="5" y="906"/>
                  </a:lnTo>
                  <a:lnTo>
                    <a:pt x="6" y="902"/>
                  </a:lnTo>
                  <a:lnTo>
                    <a:pt x="6" y="898"/>
                  </a:lnTo>
                  <a:lnTo>
                    <a:pt x="7" y="894"/>
                  </a:lnTo>
                  <a:lnTo>
                    <a:pt x="7" y="890"/>
                  </a:lnTo>
                  <a:lnTo>
                    <a:pt x="7" y="886"/>
                  </a:lnTo>
                  <a:lnTo>
                    <a:pt x="8" y="882"/>
                  </a:lnTo>
                  <a:lnTo>
                    <a:pt x="9" y="878"/>
                  </a:lnTo>
                  <a:lnTo>
                    <a:pt x="9" y="874"/>
                  </a:lnTo>
                  <a:lnTo>
                    <a:pt x="9" y="870"/>
                  </a:lnTo>
                  <a:lnTo>
                    <a:pt x="10" y="867"/>
                  </a:lnTo>
                  <a:lnTo>
                    <a:pt x="10" y="862"/>
                  </a:lnTo>
                  <a:lnTo>
                    <a:pt x="11" y="859"/>
                  </a:lnTo>
                  <a:lnTo>
                    <a:pt x="12" y="855"/>
                  </a:lnTo>
                  <a:lnTo>
                    <a:pt x="12" y="851"/>
                  </a:lnTo>
                  <a:lnTo>
                    <a:pt x="13" y="847"/>
                  </a:lnTo>
                  <a:lnTo>
                    <a:pt x="13" y="843"/>
                  </a:lnTo>
                  <a:lnTo>
                    <a:pt x="14" y="839"/>
                  </a:lnTo>
                  <a:lnTo>
                    <a:pt x="14" y="836"/>
                  </a:lnTo>
                  <a:lnTo>
                    <a:pt x="15" y="831"/>
                  </a:lnTo>
                  <a:lnTo>
                    <a:pt x="15" y="828"/>
                  </a:lnTo>
                  <a:lnTo>
                    <a:pt x="16" y="824"/>
                  </a:lnTo>
                  <a:lnTo>
                    <a:pt x="17" y="820"/>
                  </a:lnTo>
                  <a:lnTo>
                    <a:pt x="17" y="816"/>
                  </a:lnTo>
                  <a:lnTo>
                    <a:pt x="18" y="812"/>
                  </a:lnTo>
                  <a:lnTo>
                    <a:pt x="19" y="808"/>
                  </a:lnTo>
                  <a:lnTo>
                    <a:pt x="20" y="804"/>
                  </a:lnTo>
                  <a:lnTo>
                    <a:pt x="20" y="801"/>
                  </a:lnTo>
                  <a:lnTo>
                    <a:pt x="21" y="797"/>
                  </a:lnTo>
                  <a:lnTo>
                    <a:pt x="21" y="793"/>
                  </a:lnTo>
                  <a:lnTo>
                    <a:pt x="22" y="789"/>
                  </a:lnTo>
                  <a:lnTo>
                    <a:pt x="23" y="785"/>
                  </a:lnTo>
                  <a:lnTo>
                    <a:pt x="24" y="781"/>
                  </a:lnTo>
                  <a:lnTo>
                    <a:pt x="24" y="778"/>
                  </a:lnTo>
                  <a:lnTo>
                    <a:pt x="25" y="774"/>
                  </a:lnTo>
                  <a:lnTo>
                    <a:pt x="26" y="770"/>
                  </a:lnTo>
                  <a:lnTo>
                    <a:pt x="27" y="766"/>
                  </a:lnTo>
                  <a:lnTo>
                    <a:pt x="28" y="762"/>
                  </a:lnTo>
                  <a:lnTo>
                    <a:pt x="29" y="758"/>
                  </a:lnTo>
                  <a:lnTo>
                    <a:pt x="29" y="754"/>
                  </a:lnTo>
                  <a:lnTo>
                    <a:pt x="30" y="751"/>
                  </a:lnTo>
                  <a:lnTo>
                    <a:pt x="31" y="747"/>
                  </a:lnTo>
                  <a:lnTo>
                    <a:pt x="32" y="743"/>
                  </a:lnTo>
                  <a:lnTo>
                    <a:pt x="33" y="739"/>
                  </a:lnTo>
                  <a:lnTo>
                    <a:pt x="34" y="735"/>
                  </a:lnTo>
                  <a:lnTo>
                    <a:pt x="35" y="731"/>
                  </a:lnTo>
                  <a:lnTo>
                    <a:pt x="36" y="727"/>
                  </a:lnTo>
                  <a:lnTo>
                    <a:pt x="37" y="724"/>
                  </a:lnTo>
                  <a:lnTo>
                    <a:pt x="37" y="720"/>
                  </a:lnTo>
                  <a:lnTo>
                    <a:pt x="38" y="716"/>
                  </a:lnTo>
                  <a:lnTo>
                    <a:pt x="39" y="712"/>
                  </a:lnTo>
                  <a:lnTo>
                    <a:pt x="40" y="708"/>
                  </a:lnTo>
                  <a:lnTo>
                    <a:pt x="41" y="705"/>
                  </a:lnTo>
                  <a:lnTo>
                    <a:pt x="42" y="701"/>
                  </a:lnTo>
                  <a:lnTo>
                    <a:pt x="43" y="697"/>
                  </a:lnTo>
                  <a:lnTo>
                    <a:pt x="45" y="693"/>
                  </a:lnTo>
                  <a:lnTo>
                    <a:pt x="46" y="690"/>
                  </a:lnTo>
                  <a:lnTo>
                    <a:pt x="46" y="686"/>
                  </a:lnTo>
                  <a:lnTo>
                    <a:pt x="48" y="682"/>
                  </a:lnTo>
                  <a:lnTo>
                    <a:pt x="49" y="678"/>
                  </a:lnTo>
                  <a:lnTo>
                    <a:pt x="50" y="674"/>
                  </a:lnTo>
                  <a:lnTo>
                    <a:pt x="51" y="671"/>
                  </a:lnTo>
                  <a:lnTo>
                    <a:pt x="52" y="667"/>
                  </a:lnTo>
                  <a:lnTo>
                    <a:pt x="53" y="663"/>
                  </a:lnTo>
                  <a:lnTo>
                    <a:pt x="54" y="660"/>
                  </a:lnTo>
                  <a:lnTo>
                    <a:pt x="56" y="656"/>
                  </a:lnTo>
                  <a:lnTo>
                    <a:pt x="57" y="652"/>
                  </a:lnTo>
                  <a:lnTo>
                    <a:pt x="58" y="648"/>
                  </a:lnTo>
                  <a:lnTo>
                    <a:pt x="59" y="644"/>
                  </a:lnTo>
                  <a:lnTo>
                    <a:pt x="60" y="641"/>
                  </a:lnTo>
                  <a:lnTo>
                    <a:pt x="61" y="637"/>
                  </a:lnTo>
                  <a:lnTo>
                    <a:pt x="62" y="633"/>
                  </a:lnTo>
                  <a:lnTo>
                    <a:pt x="64" y="630"/>
                  </a:lnTo>
                  <a:lnTo>
                    <a:pt x="65" y="626"/>
                  </a:lnTo>
                  <a:lnTo>
                    <a:pt x="66" y="622"/>
                  </a:lnTo>
                  <a:lnTo>
                    <a:pt x="68" y="618"/>
                  </a:lnTo>
                  <a:lnTo>
                    <a:pt x="69" y="615"/>
                  </a:lnTo>
                  <a:lnTo>
                    <a:pt x="70" y="611"/>
                  </a:lnTo>
                  <a:lnTo>
                    <a:pt x="71" y="607"/>
                  </a:lnTo>
                  <a:lnTo>
                    <a:pt x="73" y="603"/>
                  </a:lnTo>
                  <a:lnTo>
                    <a:pt x="74" y="600"/>
                  </a:lnTo>
                  <a:lnTo>
                    <a:pt x="75" y="596"/>
                  </a:lnTo>
                  <a:lnTo>
                    <a:pt x="77" y="592"/>
                  </a:lnTo>
                  <a:lnTo>
                    <a:pt x="78" y="589"/>
                  </a:lnTo>
                  <a:lnTo>
                    <a:pt x="79" y="585"/>
                  </a:lnTo>
                  <a:lnTo>
                    <a:pt x="81" y="581"/>
                  </a:lnTo>
                  <a:lnTo>
                    <a:pt x="82" y="578"/>
                  </a:lnTo>
                  <a:lnTo>
                    <a:pt x="84" y="574"/>
                  </a:lnTo>
                  <a:lnTo>
                    <a:pt x="85" y="570"/>
                  </a:lnTo>
                  <a:lnTo>
                    <a:pt x="86" y="567"/>
                  </a:lnTo>
                  <a:lnTo>
                    <a:pt x="88" y="563"/>
                  </a:lnTo>
                  <a:lnTo>
                    <a:pt x="89" y="559"/>
                  </a:lnTo>
                  <a:lnTo>
                    <a:pt x="91" y="556"/>
                  </a:lnTo>
                  <a:lnTo>
                    <a:pt x="92" y="552"/>
                  </a:lnTo>
                  <a:lnTo>
                    <a:pt x="94" y="548"/>
                  </a:lnTo>
                  <a:lnTo>
                    <a:pt x="95" y="545"/>
                  </a:lnTo>
                  <a:lnTo>
                    <a:pt x="97" y="541"/>
                  </a:lnTo>
                  <a:lnTo>
                    <a:pt x="98" y="538"/>
                  </a:lnTo>
                  <a:lnTo>
                    <a:pt x="100" y="534"/>
                  </a:lnTo>
                  <a:lnTo>
                    <a:pt x="101" y="531"/>
                  </a:lnTo>
                  <a:lnTo>
                    <a:pt x="103" y="527"/>
                  </a:lnTo>
                  <a:lnTo>
                    <a:pt x="104" y="523"/>
                  </a:lnTo>
                  <a:lnTo>
                    <a:pt x="106" y="520"/>
                  </a:lnTo>
                  <a:lnTo>
                    <a:pt x="107" y="516"/>
                  </a:lnTo>
                  <a:lnTo>
                    <a:pt x="109" y="512"/>
                  </a:lnTo>
                  <a:lnTo>
                    <a:pt x="111" y="509"/>
                  </a:lnTo>
                  <a:lnTo>
                    <a:pt x="112" y="505"/>
                  </a:lnTo>
                  <a:lnTo>
                    <a:pt x="114" y="502"/>
                  </a:lnTo>
                  <a:lnTo>
                    <a:pt x="115" y="498"/>
                  </a:lnTo>
                  <a:lnTo>
                    <a:pt x="117" y="495"/>
                  </a:lnTo>
                  <a:lnTo>
                    <a:pt x="119" y="491"/>
                  </a:lnTo>
                  <a:lnTo>
                    <a:pt x="120" y="488"/>
                  </a:lnTo>
                  <a:lnTo>
                    <a:pt x="122" y="484"/>
                  </a:lnTo>
                  <a:lnTo>
                    <a:pt x="124" y="481"/>
                  </a:lnTo>
                  <a:lnTo>
                    <a:pt x="126" y="477"/>
                  </a:lnTo>
                  <a:lnTo>
                    <a:pt x="127" y="473"/>
                  </a:lnTo>
                  <a:lnTo>
                    <a:pt x="129" y="470"/>
                  </a:lnTo>
                  <a:lnTo>
                    <a:pt x="131" y="467"/>
                  </a:lnTo>
                  <a:lnTo>
                    <a:pt x="132" y="463"/>
                  </a:lnTo>
                  <a:lnTo>
                    <a:pt x="134" y="459"/>
                  </a:lnTo>
                  <a:lnTo>
                    <a:pt x="136" y="456"/>
                  </a:lnTo>
                  <a:lnTo>
                    <a:pt x="138" y="452"/>
                  </a:lnTo>
                  <a:lnTo>
                    <a:pt x="140" y="449"/>
                  </a:lnTo>
                  <a:lnTo>
                    <a:pt x="141" y="445"/>
                  </a:lnTo>
                  <a:lnTo>
                    <a:pt x="143" y="442"/>
                  </a:lnTo>
                  <a:lnTo>
                    <a:pt x="145" y="438"/>
                  </a:lnTo>
                  <a:lnTo>
                    <a:pt x="147" y="435"/>
                  </a:lnTo>
                  <a:lnTo>
                    <a:pt x="149" y="432"/>
                  </a:lnTo>
                  <a:lnTo>
                    <a:pt x="151" y="428"/>
                  </a:lnTo>
                  <a:lnTo>
                    <a:pt x="152" y="425"/>
                  </a:lnTo>
                  <a:lnTo>
                    <a:pt x="154" y="421"/>
                  </a:lnTo>
                  <a:lnTo>
                    <a:pt x="156" y="418"/>
                  </a:lnTo>
                  <a:lnTo>
                    <a:pt x="158" y="414"/>
                  </a:lnTo>
                  <a:lnTo>
                    <a:pt x="160" y="411"/>
                  </a:lnTo>
                  <a:lnTo>
                    <a:pt x="162" y="408"/>
                  </a:lnTo>
                  <a:lnTo>
                    <a:pt x="164" y="404"/>
                  </a:lnTo>
                  <a:lnTo>
                    <a:pt x="166" y="401"/>
                  </a:lnTo>
                  <a:lnTo>
                    <a:pt x="168" y="397"/>
                  </a:lnTo>
                  <a:lnTo>
                    <a:pt x="170" y="394"/>
                  </a:lnTo>
                  <a:lnTo>
                    <a:pt x="172" y="391"/>
                  </a:lnTo>
                  <a:lnTo>
                    <a:pt x="174" y="387"/>
                  </a:lnTo>
                  <a:lnTo>
                    <a:pt x="176" y="384"/>
                  </a:lnTo>
                  <a:lnTo>
                    <a:pt x="178" y="380"/>
                  </a:lnTo>
                  <a:lnTo>
                    <a:pt x="179" y="377"/>
                  </a:lnTo>
                  <a:lnTo>
                    <a:pt x="182" y="374"/>
                  </a:lnTo>
                  <a:lnTo>
                    <a:pt x="184" y="370"/>
                  </a:lnTo>
                  <a:lnTo>
                    <a:pt x="186" y="367"/>
                  </a:lnTo>
                  <a:lnTo>
                    <a:pt x="188" y="364"/>
                  </a:lnTo>
                  <a:lnTo>
                    <a:pt x="190" y="360"/>
                  </a:lnTo>
                  <a:lnTo>
                    <a:pt x="192" y="357"/>
                  </a:lnTo>
                  <a:lnTo>
                    <a:pt x="194" y="354"/>
                  </a:lnTo>
                  <a:lnTo>
                    <a:pt x="196" y="350"/>
                  </a:lnTo>
                  <a:lnTo>
                    <a:pt x="198" y="347"/>
                  </a:lnTo>
                  <a:lnTo>
                    <a:pt x="200" y="344"/>
                  </a:lnTo>
                  <a:lnTo>
                    <a:pt x="202" y="341"/>
                  </a:lnTo>
                  <a:lnTo>
                    <a:pt x="204" y="337"/>
                  </a:lnTo>
                  <a:lnTo>
                    <a:pt x="207" y="334"/>
                  </a:lnTo>
                  <a:lnTo>
                    <a:pt x="209" y="331"/>
                  </a:lnTo>
                  <a:lnTo>
                    <a:pt x="211" y="327"/>
                  </a:lnTo>
                  <a:lnTo>
                    <a:pt x="213" y="324"/>
                  </a:lnTo>
                  <a:lnTo>
                    <a:pt x="215" y="321"/>
                  </a:lnTo>
                  <a:lnTo>
                    <a:pt x="218" y="318"/>
                  </a:lnTo>
                  <a:lnTo>
                    <a:pt x="220" y="314"/>
                  </a:lnTo>
                  <a:lnTo>
                    <a:pt x="222" y="311"/>
                  </a:lnTo>
                  <a:lnTo>
                    <a:pt x="224" y="308"/>
                  </a:lnTo>
                  <a:lnTo>
                    <a:pt x="226" y="305"/>
                  </a:lnTo>
                  <a:lnTo>
                    <a:pt x="229" y="302"/>
                  </a:lnTo>
                  <a:lnTo>
                    <a:pt x="231" y="298"/>
                  </a:lnTo>
                  <a:lnTo>
                    <a:pt x="233" y="295"/>
                  </a:lnTo>
                  <a:lnTo>
                    <a:pt x="236" y="292"/>
                  </a:lnTo>
                  <a:lnTo>
                    <a:pt x="238" y="289"/>
                  </a:lnTo>
                  <a:lnTo>
                    <a:pt x="240" y="286"/>
                  </a:lnTo>
                  <a:lnTo>
                    <a:pt x="242" y="283"/>
                  </a:lnTo>
                  <a:lnTo>
                    <a:pt x="245" y="280"/>
                  </a:lnTo>
                  <a:lnTo>
                    <a:pt x="247" y="276"/>
                  </a:lnTo>
                  <a:lnTo>
                    <a:pt x="249" y="273"/>
                  </a:lnTo>
                  <a:lnTo>
                    <a:pt x="252" y="270"/>
                  </a:lnTo>
                  <a:lnTo>
                    <a:pt x="254" y="267"/>
                  </a:lnTo>
                  <a:lnTo>
                    <a:pt x="256" y="264"/>
                  </a:lnTo>
                  <a:lnTo>
                    <a:pt x="259" y="261"/>
                  </a:lnTo>
                  <a:lnTo>
                    <a:pt x="261" y="258"/>
                  </a:lnTo>
                  <a:lnTo>
                    <a:pt x="264" y="254"/>
                  </a:lnTo>
                  <a:lnTo>
                    <a:pt x="266" y="251"/>
                  </a:lnTo>
                  <a:lnTo>
                    <a:pt x="268" y="248"/>
                  </a:lnTo>
                  <a:lnTo>
                    <a:pt x="271" y="245"/>
                  </a:lnTo>
                  <a:lnTo>
                    <a:pt x="273" y="242"/>
                  </a:lnTo>
                  <a:lnTo>
                    <a:pt x="276" y="239"/>
                  </a:lnTo>
                  <a:lnTo>
                    <a:pt x="278" y="236"/>
                  </a:lnTo>
                  <a:lnTo>
                    <a:pt x="281" y="233"/>
                  </a:lnTo>
                  <a:lnTo>
                    <a:pt x="283" y="230"/>
                  </a:lnTo>
                  <a:lnTo>
                    <a:pt x="286" y="227"/>
                  </a:lnTo>
                  <a:lnTo>
                    <a:pt x="288" y="224"/>
                  </a:lnTo>
                  <a:lnTo>
                    <a:pt x="291" y="221"/>
                  </a:lnTo>
                  <a:lnTo>
                    <a:pt x="293" y="218"/>
                  </a:lnTo>
                  <a:lnTo>
                    <a:pt x="295" y="215"/>
                  </a:lnTo>
                  <a:lnTo>
                    <a:pt x="298" y="212"/>
                  </a:lnTo>
                  <a:lnTo>
                    <a:pt x="301" y="209"/>
                  </a:lnTo>
                  <a:lnTo>
                    <a:pt x="303" y="206"/>
                  </a:lnTo>
                  <a:lnTo>
                    <a:pt x="306" y="203"/>
                  </a:lnTo>
                  <a:lnTo>
                    <a:pt x="308" y="200"/>
                  </a:lnTo>
                  <a:lnTo>
                    <a:pt x="311" y="197"/>
                  </a:lnTo>
                  <a:lnTo>
                    <a:pt x="313" y="194"/>
                  </a:lnTo>
                  <a:lnTo>
                    <a:pt x="316" y="191"/>
                  </a:lnTo>
                  <a:lnTo>
                    <a:pt x="319" y="188"/>
                  </a:lnTo>
                  <a:lnTo>
                    <a:pt x="321" y="185"/>
                  </a:lnTo>
                  <a:lnTo>
                    <a:pt x="324" y="183"/>
                  </a:lnTo>
                  <a:lnTo>
                    <a:pt x="326" y="180"/>
                  </a:lnTo>
                  <a:lnTo>
                    <a:pt x="329" y="177"/>
                  </a:lnTo>
                  <a:lnTo>
                    <a:pt x="332" y="174"/>
                  </a:lnTo>
                  <a:lnTo>
                    <a:pt x="334" y="171"/>
                  </a:lnTo>
                  <a:lnTo>
                    <a:pt x="337" y="168"/>
                  </a:lnTo>
                  <a:lnTo>
                    <a:pt x="340" y="165"/>
                  </a:lnTo>
                  <a:lnTo>
                    <a:pt x="342" y="163"/>
                  </a:lnTo>
                  <a:lnTo>
                    <a:pt x="345" y="160"/>
                  </a:lnTo>
                  <a:lnTo>
                    <a:pt x="348" y="157"/>
                  </a:lnTo>
                  <a:lnTo>
                    <a:pt x="350" y="154"/>
                  </a:lnTo>
                  <a:lnTo>
                    <a:pt x="353" y="151"/>
                  </a:lnTo>
                  <a:lnTo>
                    <a:pt x="356" y="148"/>
                  </a:lnTo>
                  <a:lnTo>
                    <a:pt x="359" y="146"/>
                  </a:lnTo>
                  <a:lnTo>
                    <a:pt x="361" y="143"/>
                  </a:lnTo>
                  <a:lnTo>
                    <a:pt x="364" y="140"/>
                  </a:lnTo>
                  <a:lnTo>
                    <a:pt x="367" y="137"/>
                  </a:lnTo>
                  <a:lnTo>
                    <a:pt x="370" y="135"/>
                  </a:lnTo>
                  <a:lnTo>
                    <a:pt x="372" y="132"/>
                  </a:lnTo>
                  <a:lnTo>
                    <a:pt x="375" y="129"/>
                  </a:lnTo>
                  <a:lnTo>
                    <a:pt x="378" y="126"/>
                  </a:lnTo>
                  <a:lnTo>
                    <a:pt x="381" y="124"/>
                  </a:lnTo>
                  <a:lnTo>
                    <a:pt x="383" y="121"/>
                  </a:lnTo>
                  <a:lnTo>
                    <a:pt x="386" y="118"/>
                  </a:lnTo>
                  <a:lnTo>
                    <a:pt x="389" y="116"/>
                  </a:lnTo>
                  <a:lnTo>
                    <a:pt x="392" y="113"/>
                  </a:lnTo>
                  <a:lnTo>
                    <a:pt x="395" y="110"/>
                  </a:lnTo>
                  <a:lnTo>
                    <a:pt x="398" y="107"/>
                  </a:lnTo>
                  <a:lnTo>
                    <a:pt x="400" y="105"/>
                  </a:lnTo>
                  <a:lnTo>
                    <a:pt x="403" y="102"/>
                  </a:lnTo>
                  <a:lnTo>
                    <a:pt x="406" y="100"/>
                  </a:lnTo>
                  <a:lnTo>
                    <a:pt x="409" y="97"/>
                  </a:lnTo>
                  <a:lnTo>
                    <a:pt x="412" y="94"/>
                  </a:lnTo>
                  <a:lnTo>
                    <a:pt x="415" y="92"/>
                  </a:lnTo>
                  <a:lnTo>
                    <a:pt x="418" y="89"/>
                  </a:lnTo>
                  <a:lnTo>
                    <a:pt x="421" y="86"/>
                  </a:lnTo>
                  <a:lnTo>
                    <a:pt x="424" y="84"/>
                  </a:lnTo>
                  <a:lnTo>
                    <a:pt x="427" y="81"/>
                  </a:lnTo>
                  <a:lnTo>
                    <a:pt x="430" y="79"/>
                  </a:lnTo>
                  <a:lnTo>
                    <a:pt x="433" y="76"/>
                  </a:lnTo>
                  <a:lnTo>
                    <a:pt x="435" y="74"/>
                  </a:lnTo>
                  <a:lnTo>
                    <a:pt x="438" y="71"/>
                  </a:lnTo>
                  <a:lnTo>
                    <a:pt x="441" y="69"/>
                  </a:lnTo>
                  <a:lnTo>
                    <a:pt x="444" y="66"/>
                  </a:lnTo>
                  <a:lnTo>
                    <a:pt x="447" y="64"/>
                  </a:lnTo>
                  <a:lnTo>
                    <a:pt x="450" y="61"/>
                  </a:lnTo>
                  <a:lnTo>
                    <a:pt x="453" y="59"/>
                  </a:lnTo>
                  <a:lnTo>
                    <a:pt x="456" y="56"/>
                  </a:lnTo>
                  <a:lnTo>
                    <a:pt x="459" y="54"/>
                  </a:lnTo>
                  <a:lnTo>
                    <a:pt x="462" y="51"/>
                  </a:lnTo>
                  <a:lnTo>
                    <a:pt x="465" y="49"/>
                  </a:lnTo>
                  <a:lnTo>
                    <a:pt x="468" y="46"/>
                  </a:lnTo>
                  <a:lnTo>
                    <a:pt x="471" y="44"/>
                  </a:lnTo>
                  <a:lnTo>
                    <a:pt x="475" y="41"/>
                  </a:lnTo>
                  <a:lnTo>
                    <a:pt x="478" y="39"/>
                  </a:lnTo>
                  <a:lnTo>
                    <a:pt x="481" y="37"/>
                  </a:lnTo>
                  <a:lnTo>
                    <a:pt x="484" y="34"/>
                  </a:lnTo>
                  <a:lnTo>
                    <a:pt x="487" y="32"/>
                  </a:lnTo>
                  <a:lnTo>
                    <a:pt x="490" y="30"/>
                  </a:lnTo>
                  <a:lnTo>
                    <a:pt x="493" y="27"/>
                  </a:lnTo>
                  <a:lnTo>
                    <a:pt x="496" y="25"/>
                  </a:lnTo>
                  <a:lnTo>
                    <a:pt x="499" y="22"/>
                  </a:lnTo>
                  <a:lnTo>
                    <a:pt x="502" y="20"/>
                  </a:lnTo>
                  <a:lnTo>
                    <a:pt x="505" y="18"/>
                  </a:lnTo>
                  <a:lnTo>
                    <a:pt x="509" y="16"/>
                  </a:lnTo>
                  <a:lnTo>
                    <a:pt x="512" y="13"/>
                  </a:lnTo>
                  <a:lnTo>
                    <a:pt x="515" y="11"/>
                  </a:lnTo>
                  <a:lnTo>
                    <a:pt x="518" y="9"/>
                  </a:lnTo>
                  <a:lnTo>
                    <a:pt x="521" y="6"/>
                  </a:lnTo>
                  <a:lnTo>
                    <a:pt x="524" y="4"/>
                  </a:lnTo>
                  <a:lnTo>
                    <a:pt x="528" y="2"/>
                  </a:lnTo>
                  <a:lnTo>
                    <a:pt x="531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4368" y="1396"/>
              <a:ext cx="1007" cy="2448"/>
            </a:xfrm>
            <a:custGeom>
              <a:avLst/>
              <a:gdLst>
                <a:gd name="T0" fmla="*/ 47 w 1007"/>
                <a:gd name="T1" fmla="*/ 11 h 2448"/>
                <a:gd name="T2" fmla="*/ 97 w 1007"/>
                <a:gd name="T3" fmla="*/ 25 h 2448"/>
                <a:gd name="T4" fmla="*/ 147 w 1007"/>
                <a:gd name="T5" fmla="*/ 41 h 2448"/>
                <a:gd name="T6" fmla="*/ 196 w 1007"/>
                <a:gd name="T7" fmla="*/ 59 h 2448"/>
                <a:gd name="T8" fmla="*/ 244 w 1007"/>
                <a:gd name="T9" fmla="*/ 80 h 2448"/>
                <a:gd name="T10" fmla="*/ 291 w 1007"/>
                <a:gd name="T11" fmla="*/ 102 h 2448"/>
                <a:gd name="T12" fmla="*/ 337 w 1007"/>
                <a:gd name="T13" fmla="*/ 126 h 2448"/>
                <a:gd name="T14" fmla="*/ 383 w 1007"/>
                <a:gd name="T15" fmla="*/ 152 h 2448"/>
                <a:gd name="T16" fmla="*/ 427 w 1007"/>
                <a:gd name="T17" fmla="*/ 180 h 2448"/>
                <a:gd name="T18" fmla="*/ 470 w 1007"/>
                <a:gd name="T19" fmla="*/ 209 h 2448"/>
                <a:gd name="T20" fmla="*/ 512 w 1007"/>
                <a:gd name="T21" fmla="*/ 241 h 2448"/>
                <a:gd name="T22" fmla="*/ 552 w 1007"/>
                <a:gd name="T23" fmla="*/ 274 h 2448"/>
                <a:gd name="T24" fmla="*/ 592 w 1007"/>
                <a:gd name="T25" fmla="*/ 309 h 2448"/>
                <a:gd name="T26" fmla="*/ 629 w 1007"/>
                <a:gd name="T27" fmla="*/ 345 h 2448"/>
                <a:gd name="T28" fmla="*/ 666 w 1007"/>
                <a:gd name="T29" fmla="*/ 383 h 2448"/>
                <a:gd name="T30" fmla="*/ 700 w 1007"/>
                <a:gd name="T31" fmla="*/ 422 h 2448"/>
                <a:gd name="T32" fmla="*/ 734 w 1007"/>
                <a:gd name="T33" fmla="*/ 463 h 2448"/>
                <a:gd name="T34" fmla="*/ 765 w 1007"/>
                <a:gd name="T35" fmla="*/ 505 h 2448"/>
                <a:gd name="T36" fmla="*/ 795 w 1007"/>
                <a:gd name="T37" fmla="*/ 549 h 2448"/>
                <a:gd name="T38" fmla="*/ 822 w 1007"/>
                <a:gd name="T39" fmla="*/ 593 h 2448"/>
                <a:gd name="T40" fmla="*/ 848 w 1007"/>
                <a:gd name="T41" fmla="*/ 639 h 2448"/>
                <a:gd name="T42" fmla="*/ 873 w 1007"/>
                <a:gd name="T43" fmla="*/ 685 h 2448"/>
                <a:gd name="T44" fmla="*/ 895 w 1007"/>
                <a:gd name="T45" fmla="*/ 733 h 2448"/>
                <a:gd name="T46" fmla="*/ 916 w 1007"/>
                <a:gd name="T47" fmla="*/ 782 h 2448"/>
                <a:gd name="T48" fmla="*/ 934 w 1007"/>
                <a:gd name="T49" fmla="*/ 831 h 2448"/>
                <a:gd name="T50" fmla="*/ 950 w 1007"/>
                <a:gd name="T51" fmla="*/ 881 h 2448"/>
                <a:gd name="T52" fmla="*/ 965 w 1007"/>
                <a:gd name="T53" fmla="*/ 932 h 2448"/>
                <a:gd name="T54" fmla="*/ 977 w 1007"/>
                <a:gd name="T55" fmla="*/ 983 h 2448"/>
                <a:gd name="T56" fmla="*/ 987 w 1007"/>
                <a:gd name="T57" fmla="*/ 1035 h 2448"/>
                <a:gd name="T58" fmla="*/ 996 w 1007"/>
                <a:gd name="T59" fmla="*/ 1087 h 2448"/>
                <a:gd name="T60" fmla="*/ 1002 w 1007"/>
                <a:gd name="T61" fmla="*/ 1139 h 2448"/>
                <a:gd name="T62" fmla="*/ 1005 w 1007"/>
                <a:gd name="T63" fmla="*/ 1192 h 2448"/>
                <a:gd name="T64" fmla="*/ 1007 w 1007"/>
                <a:gd name="T65" fmla="*/ 1245 h 2448"/>
                <a:gd name="T66" fmla="*/ 1007 w 1007"/>
                <a:gd name="T67" fmla="*/ 1298 h 2448"/>
                <a:gd name="T68" fmla="*/ 1005 w 1007"/>
                <a:gd name="T69" fmla="*/ 1350 h 2448"/>
                <a:gd name="T70" fmla="*/ 1000 w 1007"/>
                <a:gd name="T71" fmla="*/ 1403 h 2448"/>
                <a:gd name="T72" fmla="*/ 993 w 1007"/>
                <a:gd name="T73" fmla="*/ 1455 h 2448"/>
                <a:gd name="T74" fmla="*/ 985 w 1007"/>
                <a:gd name="T75" fmla="*/ 1507 h 2448"/>
                <a:gd name="T76" fmla="*/ 974 w 1007"/>
                <a:gd name="T77" fmla="*/ 1559 h 2448"/>
                <a:gd name="T78" fmla="*/ 961 w 1007"/>
                <a:gd name="T79" fmla="*/ 1610 h 2448"/>
                <a:gd name="T80" fmla="*/ 945 w 1007"/>
                <a:gd name="T81" fmla="*/ 1661 h 2448"/>
                <a:gd name="T82" fmla="*/ 928 w 1007"/>
                <a:gd name="T83" fmla="*/ 1710 h 2448"/>
                <a:gd name="T84" fmla="*/ 909 w 1007"/>
                <a:gd name="T85" fmla="*/ 1760 h 2448"/>
                <a:gd name="T86" fmla="*/ 889 w 1007"/>
                <a:gd name="T87" fmla="*/ 1808 h 2448"/>
                <a:gd name="T88" fmla="*/ 866 w 1007"/>
                <a:gd name="T89" fmla="*/ 1855 h 2448"/>
                <a:gd name="T90" fmla="*/ 841 w 1007"/>
                <a:gd name="T91" fmla="*/ 1902 h 2448"/>
                <a:gd name="T92" fmla="*/ 814 w 1007"/>
                <a:gd name="T93" fmla="*/ 1947 h 2448"/>
                <a:gd name="T94" fmla="*/ 786 w 1007"/>
                <a:gd name="T95" fmla="*/ 1991 h 2448"/>
                <a:gd name="T96" fmla="*/ 755 w 1007"/>
                <a:gd name="T97" fmla="*/ 2034 h 2448"/>
                <a:gd name="T98" fmla="*/ 723 w 1007"/>
                <a:gd name="T99" fmla="*/ 2076 h 2448"/>
                <a:gd name="T100" fmla="*/ 690 w 1007"/>
                <a:gd name="T101" fmla="*/ 2116 h 2448"/>
                <a:gd name="T102" fmla="*/ 655 w 1007"/>
                <a:gd name="T103" fmla="*/ 2155 h 2448"/>
                <a:gd name="T104" fmla="*/ 618 w 1007"/>
                <a:gd name="T105" fmla="*/ 2193 h 2448"/>
                <a:gd name="T106" fmla="*/ 580 w 1007"/>
                <a:gd name="T107" fmla="*/ 2228 h 2448"/>
                <a:gd name="T108" fmla="*/ 540 w 1007"/>
                <a:gd name="T109" fmla="*/ 2263 h 2448"/>
                <a:gd name="T110" fmla="*/ 499 w 1007"/>
                <a:gd name="T111" fmla="*/ 2295 h 2448"/>
                <a:gd name="T112" fmla="*/ 457 w 1007"/>
                <a:gd name="T113" fmla="*/ 2326 h 2448"/>
                <a:gd name="T114" fmla="*/ 413 w 1007"/>
                <a:gd name="T115" fmla="*/ 2355 h 2448"/>
                <a:gd name="T116" fmla="*/ 369 w 1007"/>
                <a:gd name="T117" fmla="*/ 2383 h 2448"/>
                <a:gd name="T118" fmla="*/ 323 w 1007"/>
                <a:gd name="T119" fmla="*/ 2408 h 2448"/>
                <a:gd name="T120" fmla="*/ 276 w 1007"/>
                <a:gd name="T121" fmla="*/ 2432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2448">
                  <a:moveTo>
                    <a:pt x="0" y="0"/>
                  </a:moveTo>
                  <a:lnTo>
                    <a:pt x="4" y="1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3" y="5"/>
                  </a:lnTo>
                  <a:lnTo>
                    <a:pt x="27" y="6"/>
                  </a:lnTo>
                  <a:lnTo>
                    <a:pt x="31" y="7"/>
                  </a:lnTo>
                  <a:lnTo>
                    <a:pt x="35" y="8"/>
                  </a:lnTo>
                  <a:lnTo>
                    <a:pt x="39" y="9"/>
                  </a:lnTo>
                  <a:lnTo>
                    <a:pt x="43" y="10"/>
                  </a:lnTo>
                  <a:lnTo>
                    <a:pt x="47" y="11"/>
                  </a:lnTo>
                  <a:lnTo>
                    <a:pt x="51" y="12"/>
                  </a:lnTo>
                  <a:lnTo>
                    <a:pt x="55" y="13"/>
                  </a:lnTo>
                  <a:lnTo>
                    <a:pt x="59" y="14"/>
                  </a:lnTo>
                  <a:lnTo>
                    <a:pt x="62" y="15"/>
                  </a:lnTo>
                  <a:lnTo>
                    <a:pt x="66" y="16"/>
                  </a:lnTo>
                  <a:lnTo>
                    <a:pt x="70" y="17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2" y="21"/>
                  </a:lnTo>
                  <a:lnTo>
                    <a:pt x="85" y="22"/>
                  </a:lnTo>
                  <a:lnTo>
                    <a:pt x="89" y="23"/>
                  </a:lnTo>
                  <a:lnTo>
                    <a:pt x="93" y="24"/>
                  </a:lnTo>
                  <a:lnTo>
                    <a:pt x="97" y="25"/>
                  </a:lnTo>
                  <a:lnTo>
                    <a:pt x="101" y="26"/>
                  </a:lnTo>
                  <a:lnTo>
                    <a:pt x="105" y="27"/>
                  </a:lnTo>
                  <a:lnTo>
                    <a:pt x="109" y="29"/>
                  </a:lnTo>
                  <a:lnTo>
                    <a:pt x="112" y="30"/>
                  </a:lnTo>
                  <a:lnTo>
                    <a:pt x="116" y="31"/>
                  </a:lnTo>
                  <a:lnTo>
                    <a:pt x="120" y="32"/>
                  </a:lnTo>
                  <a:lnTo>
                    <a:pt x="124" y="33"/>
                  </a:lnTo>
                  <a:lnTo>
                    <a:pt x="127" y="35"/>
                  </a:lnTo>
                  <a:lnTo>
                    <a:pt x="131" y="36"/>
                  </a:lnTo>
                  <a:lnTo>
                    <a:pt x="135" y="37"/>
                  </a:lnTo>
                  <a:lnTo>
                    <a:pt x="139" y="39"/>
                  </a:lnTo>
                  <a:lnTo>
                    <a:pt x="143" y="40"/>
                  </a:lnTo>
                  <a:lnTo>
                    <a:pt x="147" y="41"/>
                  </a:lnTo>
                  <a:lnTo>
                    <a:pt x="150" y="43"/>
                  </a:lnTo>
                  <a:lnTo>
                    <a:pt x="154" y="44"/>
                  </a:lnTo>
                  <a:lnTo>
                    <a:pt x="158" y="45"/>
                  </a:lnTo>
                  <a:lnTo>
                    <a:pt x="162" y="47"/>
                  </a:lnTo>
                  <a:lnTo>
                    <a:pt x="165" y="48"/>
                  </a:lnTo>
                  <a:lnTo>
                    <a:pt x="169" y="49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4"/>
                  </a:lnTo>
                  <a:lnTo>
                    <a:pt x="184" y="55"/>
                  </a:lnTo>
                  <a:lnTo>
                    <a:pt x="188" y="57"/>
                  </a:lnTo>
                  <a:lnTo>
                    <a:pt x="192" y="58"/>
                  </a:lnTo>
                  <a:lnTo>
                    <a:pt x="196" y="59"/>
                  </a:lnTo>
                  <a:lnTo>
                    <a:pt x="199" y="61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11" y="65"/>
                  </a:lnTo>
                  <a:lnTo>
                    <a:pt x="214" y="67"/>
                  </a:lnTo>
                  <a:lnTo>
                    <a:pt x="218" y="68"/>
                  </a:lnTo>
                  <a:lnTo>
                    <a:pt x="221" y="70"/>
                  </a:lnTo>
                  <a:lnTo>
                    <a:pt x="225" y="72"/>
                  </a:lnTo>
                  <a:lnTo>
                    <a:pt x="229" y="73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40" y="78"/>
                  </a:lnTo>
                  <a:lnTo>
                    <a:pt x="244" y="80"/>
                  </a:lnTo>
                  <a:lnTo>
                    <a:pt x="247" y="81"/>
                  </a:lnTo>
                  <a:lnTo>
                    <a:pt x="251" y="83"/>
                  </a:lnTo>
                  <a:lnTo>
                    <a:pt x="255" y="85"/>
                  </a:lnTo>
                  <a:lnTo>
                    <a:pt x="258" y="86"/>
                  </a:lnTo>
                  <a:lnTo>
                    <a:pt x="262" y="88"/>
                  </a:lnTo>
                  <a:lnTo>
                    <a:pt x="266" y="90"/>
                  </a:lnTo>
                  <a:lnTo>
                    <a:pt x="269" y="91"/>
                  </a:lnTo>
                  <a:lnTo>
                    <a:pt x="273" y="93"/>
                  </a:lnTo>
                  <a:lnTo>
                    <a:pt x="276" y="95"/>
                  </a:lnTo>
                  <a:lnTo>
                    <a:pt x="280" y="96"/>
                  </a:lnTo>
                  <a:lnTo>
                    <a:pt x="284" y="98"/>
                  </a:lnTo>
                  <a:lnTo>
                    <a:pt x="287" y="100"/>
                  </a:lnTo>
                  <a:lnTo>
                    <a:pt x="291" y="102"/>
                  </a:lnTo>
                  <a:lnTo>
                    <a:pt x="295" y="104"/>
                  </a:lnTo>
                  <a:lnTo>
                    <a:pt x="298" y="106"/>
                  </a:lnTo>
                  <a:lnTo>
                    <a:pt x="302" y="107"/>
                  </a:lnTo>
                  <a:lnTo>
                    <a:pt x="305" y="109"/>
                  </a:lnTo>
                  <a:lnTo>
                    <a:pt x="309" y="111"/>
                  </a:lnTo>
                  <a:lnTo>
                    <a:pt x="312" y="113"/>
                  </a:lnTo>
                  <a:lnTo>
                    <a:pt x="316" y="115"/>
                  </a:lnTo>
                  <a:lnTo>
                    <a:pt x="320" y="117"/>
                  </a:lnTo>
                  <a:lnTo>
                    <a:pt x="323" y="118"/>
                  </a:lnTo>
                  <a:lnTo>
                    <a:pt x="327" y="120"/>
                  </a:lnTo>
                  <a:lnTo>
                    <a:pt x="330" y="122"/>
                  </a:lnTo>
                  <a:lnTo>
                    <a:pt x="334" y="124"/>
                  </a:lnTo>
                  <a:lnTo>
                    <a:pt x="337" y="126"/>
                  </a:lnTo>
                  <a:lnTo>
                    <a:pt x="341" y="128"/>
                  </a:lnTo>
                  <a:lnTo>
                    <a:pt x="344" y="130"/>
                  </a:lnTo>
                  <a:lnTo>
                    <a:pt x="348" y="132"/>
                  </a:lnTo>
                  <a:lnTo>
                    <a:pt x="352" y="134"/>
                  </a:lnTo>
                  <a:lnTo>
                    <a:pt x="355" y="136"/>
                  </a:lnTo>
                  <a:lnTo>
                    <a:pt x="358" y="138"/>
                  </a:lnTo>
                  <a:lnTo>
                    <a:pt x="362" y="140"/>
                  </a:lnTo>
                  <a:lnTo>
                    <a:pt x="365" y="142"/>
                  </a:lnTo>
                  <a:lnTo>
                    <a:pt x="369" y="144"/>
                  </a:lnTo>
                  <a:lnTo>
                    <a:pt x="372" y="146"/>
                  </a:lnTo>
                  <a:lnTo>
                    <a:pt x="376" y="148"/>
                  </a:lnTo>
                  <a:lnTo>
                    <a:pt x="379" y="150"/>
                  </a:lnTo>
                  <a:lnTo>
                    <a:pt x="383" y="152"/>
                  </a:lnTo>
                  <a:lnTo>
                    <a:pt x="386" y="154"/>
                  </a:lnTo>
                  <a:lnTo>
                    <a:pt x="389" y="156"/>
                  </a:lnTo>
                  <a:lnTo>
                    <a:pt x="393" y="158"/>
                  </a:lnTo>
                  <a:lnTo>
                    <a:pt x="396" y="160"/>
                  </a:lnTo>
                  <a:lnTo>
                    <a:pt x="400" y="162"/>
                  </a:lnTo>
                  <a:lnTo>
                    <a:pt x="403" y="165"/>
                  </a:lnTo>
                  <a:lnTo>
                    <a:pt x="407" y="167"/>
                  </a:lnTo>
                  <a:lnTo>
                    <a:pt x="410" y="169"/>
                  </a:lnTo>
                  <a:lnTo>
                    <a:pt x="413" y="171"/>
                  </a:lnTo>
                  <a:lnTo>
                    <a:pt x="417" y="173"/>
                  </a:lnTo>
                  <a:lnTo>
                    <a:pt x="420" y="175"/>
                  </a:lnTo>
                  <a:lnTo>
                    <a:pt x="424" y="178"/>
                  </a:lnTo>
                  <a:lnTo>
                    <a:pt x="427" y="180"/>
                  </a:lnTo>
                  <a:lnTo>
                    <a:pt x="430" y="182"/>
                  </a:lnTo>
                  <a:lnTo>
                    <a:pt x="434" y="184"/>
                  </a:lnTo>
                  <a:lnTo>
                    <a:pt x="437" y="186"/>
                  </a:lnTo>
                  <a:lnTo>
                    <a:pt x="440" y="189"/>
                  </a:lnTo>
                  <a:lnTo>
                    <a:pt x="444" y="191"/>
                  </a:lnTo>
                  <a:lnTo>
                    <a:pt x="447" y="193"/>
                  </a:lnTo>
                  <a:lnTo>
                    <a:pt x="450" y="195"/>
                  </a:lnTo>
                  <a:lnTo>
                    <a:pt x="453" y="198"/>
                  </a:lnTo>
                  <a:lnTo>
                    <a:pt x="457" y="200"/>
                  </a:lnTo>
                  <a:lnTo>
                    <a:pt x="460" y="202"/>
                  </a:lnTo>
                  <a:lnTo>
                    <a:pt x="463" y="205"/>
                  </a:lnTo>
                  <a:lnTo>
                    <a:pt x="467" y="207"/>
                  </a:lnTo>
                  <a:lnTo>
                    <a:pt x="470" y="209"/>
                  </a:lnTo>
                  <a:lnTo>
                    <a:pt x="473" y="212"/>
                  </a:lnTo>
                  <a:lnTo>
                    <a:pt x="477" y="214"/>
                  </a:lnTo>
                  <a:lnTo>
                    <a:pt x="480" y="217"/>
                  </a:lnTo>
                  <a:lnTo>
                    <a:pt x="483" y="219"/>
                  </a:lnTo>
                  <a:lnTo>
                    <a:pt x="486" y="221"/>
                  </a:lnTo>
                  <a:lnTo>
                    <a:pt x="489" y="224"/>
                  </a:lnTo>
                  <a:lnTo>
                    <a:pt x="493" y="226"/>
                  </a:lnTo>
                  <a:lnTo>
                    <a:pt x="496" y="228"/>
                  </a:lnTo>
                  <a:lnTo>
                    <a:pt x="499" y="231"/>
                  </a:lnTo>
                  <a:lnTo>
                    <a:pt x="502" y="233"/>
                  </a:lnTo>
                  <a:lnTo>
                    <a:pt x="505" y="236"/>
                  </a:lnTo>
                  <a:lnTo>
                    <a:pt x="509" y="238"/>
                  </a:lnTo>
                  <a:lnTo>
                    <a:pt x="512" y="241"/>
                  </a:lnTo>
                  <a:lnTo>
                    <a:pt x="515" y="243"/>
                  </a:lnTo>
                  <a:lnTo>
                    <a:pt x="518" y="246"/>
                  </a:lnTo>
                  <a:lnTo>
                    <a:pt x="521" y="248"/>
                  </a:lnTo>
                  <a:lnTo>
                    <a:pt x="524" y="251"/>
                  </a:lnTo>
                  <a:lnTo>
                    <a:pt x="528" y="253"/>
                  </a:lnTo>
                  <a:lnTo>
                    <a:pt x="531" y="256"/>
                  </a:lnTo>
                  <a:lnTo>
                    <a:pt x="534" y="258"/>
                  </a:lnTo>
                  <a:lnTo>
                    <a:pt x="537" y="261"/>
                  </a:lnTo>
                  <a:lnTo>
                    <a:pt x="540" y="264"/>
                  </a:lnTo>
                  <a:lnTo>
                    <a:pt x="543" y="266"/>
                  </a:lnTo>
                  <a:lnTo>
                    <a:pt x="546" y="269"/>
                  </a:lnTo>
                  <a:lnTo>
                    <a:pt x="549" y="271"/>
                  </a:lnTo>
                  <a:lnTo>
                    <a:pt x="552" y="274"/>
                  </a:lnTo>
                  <a:lnTo>
                    <a:pt x="555" y="277"/>
                  </a:lnTo>
                  <a:lnTo>
                    <a:pt x="558" y="279"/>
                  </a:lnTo>
                  <a:lnTo>
                    <a:pt x="562" y="282"/>
                  </a:lnTo>
                  <a:lnTo>
                    <a:pt x="565" y="285"/>
                  </a:lnTo>
                  <a:lnTo>
                    <a:pt x="568" y="287"/>
                  </a:lnTo>
                  <a:lnTo>
                    <a:pt x="571" y="290"/>
                  </a:lnTo>
                  <a:lnTo>
                    <a:pt x="574" y="293"/>
                  </a:lnTo>
                  <a:lnTo>
                    <a:pt x="577" y="295"/>
                  </a:lnTo>
                  <a:lnTo>
                    <a:pt x="580" y="298"/>
                  </a:lnTo>
                  <a:lnTo>
                    <a:pt x="583" y="300"/>
                  </a:lnTo>
                  <a:lnTo>
                    <a:pt x="586" y="303"/>
                  </a:lnTo>
                  <a:lnTo>
                    <a:pt x="589" y="306"/>
                  </a:lnTo>
                  <a:lnTo>
                    <a:pt x="592" y="309"/>
                  </a:lnTo>
                  <a:lnTo>
                    <a:pt x="594" y="311"/>
                  </a:lnTo>
                  <a:lnTo>
                    <a:pt x="598" y="314"/>
                  </a:lnTo>
                  <a:lnTo>
                    <a:pt x="601" y="317"/>
                  </a:lnTo>
                  <a:lnTo>
                    <a:pt x="603" y="320"/>
                  </a:lnTo>
                  <a:lnTo>
                    <a:pt x="606" y="322"/>
                  </a:lnTo>
                  <a:lnTo>
                    <a:pt x="609" y="325"/>
                  </a:lnTo>
                  <a:lnTo>
                    <a:pt x="612" y="328"/>
                  </a:lnTo>
                  <a:lnTo>
                    <a:pt x="615" y="331"/>
                  </a:lnTo>
                  <a:lnTo>
                    <a:pt x="618" y="334"/>
                  </a:lnTo>
                  <a:lnTo>
                    <a:pt x="621" y="336"/>
                  </a:lnTo>
                  <a:lnTo>
                    <a:pt x="624" y="340"/>
                  </a:lnTo>
                  <a:lnTo>
                    <a:pt x="627" y="342"/>
                  </a:lnTo>
                  <a:lnTo>
                    <a:pt x="629" y="345"/>
                  </a:lnTo>
                  <a:lnTo>
                    <a:pt x="632" y="348"/>
                  </a:lnTo>
                  <a:lnTo>
                    <a:pt x="635" y="351"/>
                  </a:lnTo>
                  <a:lnTo>
                    <a:pt x="638" y="354"/>
                  </a:lnTo>
                  <a:lnTo>
                    <a:pt x="641" y="357"/>
                  </a:lnTo>
                  <a:lnTo>
                    <a:pt x="643" y="360"/>
                  </a:lnTo>
                  <a:lnTo>
                    <a:pt x="646" y="362"/>
                  </a:lnTo>
                  <a:lnTo>
                    <a:pt x="649" y="365"/>
                  </a:lnTo>
                  <a:lnTo>
                    <a:pt x="652" y="368"/>
                  </a:lnTo>
                  <a:lnTo>
                    <a:pt x="655" y="371"/>
                  </a:lnTo>
                  <a:lnTo>
                    <a:pt x="657" y="374"/>
                  </a:lnTo>
                  <a:lnTo>
                    <a:pt x="660" y="377"/>
                  </a:lnTo>
                  <a:lnTo>
                    <a:pt x="663" y="380"/>
                  </a:lnTo>
                  <a:lnTo>
                    <a:pt x="666" y="383"/>
                  </a:lnTo>
                  <a:lnTo>
                    <a:pt x="668" y="386"/>
                  </a:lnTo>
                  <a:lnTo>
                    <a:pt x="671" y="389"/>
                  </a:lnTo>
                  <a:lnTo>
                    <a:pt x="674" y="392"/>
                  </a:lnTo>
                  <a:lnTo>
                    <a:pt x="676" y="395"/>
                  </a:lnTo>
                  <a:lnTo>
                    <a:pt x="679" y="398"/>
                  </a:lnTo>
                  <a:lnTo>
                    <a:pt x="682" y="401"/>
                  </a:lnTo>
                  <a:lnTo>
                    <a:pt x="685" y="404"/>
                  </a:lnTo>
                  <a:lnTo>
                    <a:pt x="687" y="407"/>
                  </a:lnTo>
                  <a:lnTo>
                    <a:pt x="690" y="410"/>
                  </a:lnTo>
                  <a:lnTo>
                    <a:pt x="693" y="413"/>
                  </a:lnTo>
                  <a:lnTo>
                    <a:pt x="695" y="416"/>
                  </a:lnTo>
                  <a:lnTo>
                    <a:pt x="698" y="419"/>
                  </a:lnTo>
                  <a:lnTo>
                    <a:pt x="700" y="422"/>
                  </a:lnTo>
                  <a:lnTo>
                    <a:pt x="703" y="425"/>
                  </a:lnTo>
                  <a:lnTo>
                    <a:pt x="706" y="429"/>
                  </a:lnTo>
                  <a:lnTo>
                    <a:pt x="708" y="432"/>
                  </a:lnTo>
                  <a:lnTo>
                    <a:pt x="711" y="435"/>
                  </a:lnTo>
                  <a:lnTo>
                    <a:pt x="713" y="438"/>
                  </a:lnTo>
                  <a:lnTo>
                    <a:pt x="716" y="441"/>
                  </a:lnTo>
                  <a:lnTo>
                    <a:pt x="718" y="444"/>
                  </a:lnTo>
                  <a:lnTo>
                    <a:pt x="721" y="447"/>
                  </a:lnTo>
                  <a:lnTo>
                    <a:pt x="723" y="450"/>
                  </a:lnTo>
                  <a:lnTo>
                    <a:pt x="726" y="454"/>
                  </a:lnTo>
                  <a:lnTo>
                    <a:pt x="728" y="457"/>
                  </a:lnTo>
                  <a:lnTo>
                    <a:pt x="731" y="460"/>
                  </a:lnTo>
                  <a:lnTo>
                    <a:pt x="734" y="463"/>
                  </a:lnTo>
                  <a:lnTo>
                    <a:pt x="736" y="466"/>
                  </a:lnTo>
                  <a:lnTo>
                    <a:pt x="739" y="470"/>
                  </a:lnTo>
                  <a:lnTo>
                    <a:pt x="741" y="473"/>
                  </a:lnTo>
                  <a:lnTo>
                    <a:pt x="743" y="476"/>
                  </a:lnTo>
                  <a:lnTo>
                    <a:pt x="746" y="479"/>
                  </a:lnTo>
                  <a:lnTo>
                    <a:pt x="748" y="483"/>
                  </a:lnTo>
                  <a:lnTo>
                    <a:pt x="751" y="486"/>
                  </a:lnTo>
                  <a:lnTo>
                    <a:pt x="753" y="489"/>
                  </a:lnTo>
                  <a:lnTo>
                    <a:pt x="755" y="492"/>
                  </a:lnTo>
                  <a:lnTo>
                    <a:pt x="758" y="495"/>
                  </a:lnTo>
                  <a:lnTo>
                    <a:pt x="760" y="499"/>
                  </a:lnTo>
                  <a:lnTo>
                    <a:pt x="762" y="502"/>
                  </a:lnTo>
                  <a:lnTo>
                    <a:pt x="765" y="505"/>
                  </a:lnTo>
                  <a:lnTo>
                    <a:pt x="767" y="509"/>
                  </a:lnTo>
                  <a:lnTo>
                    <a:pt x="770" y="512"/>
                  </a:lnTo>
                  <a:lnTo>
                    <a:pt x="772" y="515"/>
                  </a:lnTo>
                  <a:lnTo>
                    <a:pt x="774" y="519"/>
                  </a:lnTo>
                  <a:lnTo>
                    <a:pt x="776" y="522"/>
                  </a:lnTo>
                  <a:lnTo>
                    <a:pt x="779" y="525"/>
                  </a:lnTo>
                  <a:lnTo>
                    <a:pt x="781" y="528"/>
                  </a:lnTo>
                  <a:lnTo>
                    <a:pt x="783" y="532"/>
                  </a:lnTo>
                  <a:lnTo>
                    <a:pt x="786" y="535"/>
                  </a:lnTo>
                  <a:lnTo>
                    <a:pt x="788" y="539"/>
                  </a:lnTo>
                  <a:lnTo>
                    <a:pt x="790" y="542"/>
                  </a:lnTo>
                  <a:lnTo>
                    <a:pt x="792" y="545"/>
                  </a:lnTo>
                  <a:lnTo>
                    <a:pt x="795" y="549"/>
                  </a:lnTo>
                  <a:lnTo>
                    <a:pt x="797" y="552"/>
                  </a:lnTo>
                  <a:lnTo>
                    <a:pt x="799" y="555"/>
                  </a:lnTo>
                  <a:lnTo>
                    <a:pt x="801" y="559"/>
                  </a:lnTo>
                  <a:lnTo>
                    <a:pt x="803" y="562"/>
                  </a:lnTo>
                  <a:lnTo>
                    <a:pt x="806" y="566"/>
                  </a:lnTo>
                  <a:lnTo>
                    <a:pt x="808" y="569"/>
                  </a:lnTo>
                  <a:lnTo>
                    <a:pt x="810" y="572"/>
                  </a:lnTo>
                  <a:lnTo>
                    <a:pt x="812" y="576"/>
                  </a:lnTo>
                  <a:lnTo>
                    <a:pt x="814" y="579"/>
                  </a:lnTo>
                  <a:lnTo>
                    <a:pt x="816" y="583"/>
                  </a:lnTo>
                  <a:lnTo>
                    <a:pt x="818" y="586"/>
                  </a:lnTo>
                  <a:lnTo>
                    <a:pt x="820" y="590"/>
                  </a:lnTo>
                  <a:lnTo>
                    <a:pt x="822" y="593"/>
                  </a:lnTo>
                  <a:lnTo>
                    <a:pt x="825" y="597"/>
                  </a:lnTo>
                  <a:lnTo>
                    <a:pt x="827" y="600"/>
                  </a:lnTo>
                  <a:lnTo>
                    <a:pt x="829" y="604"/>
                  </a:lnTo>
                  <a:lnTo>
                    <a:pt x="831" y="607"/>
                  </a:lnTo>
                  <a:lnTo>
                    <a:pt x="833" y="611"/>
                  </a:lnTo>
                  <a:lnTo>
                    <a:pt x="835" y="614"/>
                  </a:lnTo>
                  <a:lnTo>
                    <a:pt x="837" y="618"/>
                  </a:lnTo>
                  <a:lnTo>
                    <a:pt x="839" y="621"/>
                  </a:lnTo>
                  <a:lnTo>
                    <a:pt x="841" y="625"/>
                  </a:lnTo>
                  <a:lnTo>
                    <a:pt x="843" y="628"/>
                  </a:lnTo>
                  <a:lnTo>
                    <a:pt x="845" y="632"/>
                  </a:lnTo>
                  <a:lnTo>
                    <a:pt x="847" y="635"/>
                  </a:lnTo>
                  <a:lnTo>
                    <a:pt x="848" y="639"/>
                  </a:lnTo>
                  <a:lnTo>
                    <a:pt x="850" y="642"/>
                  </a:lnTo>
                  <a:lnTo>
                    <a:pt x="852" y="646"/>
                  </a:lnTo>
                  <a:lnTo>
                    <a:pt x="854" y="649"/>
                  </a:lnTo>
                  <a:lnTo>
                    <a:pt x="856" y="653"/>
                  </a:lnTo>
                  <a:lnTo>
                    <a:pt x="858" y="657"/>
                  </a:lnTo>
                  <a:lnTo>
                    <a:pt x="860" y="660"/>
                  </a:lnTo>
                  <a:lnTo>
                    <a:pt x="862" y="664"/>
                  </a:lnTo>
                  <a:lnTo>
                    <a:pt x="864" y="668"/>
                  </a:lnTo>
                  <a:lnTo>
                    <a:pt x="866" y="671"/>
                  </a:lnTo>
                  <a:lnTo>
                    <a:pt x="867" y="675"/>
                  </a:lnTo>
                  <a:lnTo>
                    <a:pt x="869" y="678"/>
                  </a:lnTo>
                  <a:lnTo>
                    <a:pt x="871" y="682"/>
                  </a:lnTo>
                  <a:lnTo>
                    <a:pt x="873" y="685"/>
                  </a:lnTo>
                  <a:lnTo>
                    <a:pt x="875" y="689"/>
                  </a:lnTo>
                  <a:lnTo>
                    <a:pt x="877" y="693"/>
                  </a:lnTo>
                  <a:lnTo>
                    <a:pt x="878" y="696"/>
                  </a:lnTo>
                  <a:lnTo>
                    <a:pt x="880" y="700"/>
                  </a:lnTo>
                  <a:lnTo>
                    <a:pt x="882" y="704"/>
                  </a:lnTo>
                  <a:lnTo>
                    <a:pt x="883" y="707"/>
                  </a:lnTo>
                  <a:lnTo>
                    <a:pt x="885" y="711"/>
                  </a:lnTo>
                  <a:lnTo>
                    <a:pt x="887" y="715"/>
                  </a:lnTo>
                  <a:lnTo>
                    <a:pt x="889" y="718"/>
                  </a:lnTo>
                  <a:lnTo>
                    <a:pt x="890" y="722"/>
                  </a:lnTo>
                  <a:lnTo>
                    <a:pt x="892" y="726"/>
                  </a:lnTo>
                  <a:lnTo>
                    <a:pt x="894" y="729"/>
                  </a:lnTo>
                  <a:lnTo>
                    <a:pt x="895" y="733"/>
                  </a:lnTo>
                  <a:lnTo>
                    <a:pt x="897" y="737"/>
                  </a:lnTo>
                  <a:lnTo>
                    <a:pt x="898" y="741"/>
                  </a:lnTo>
                  <a:lnTo>
                    <a:pt x="900" y="744"/>
                  </a:lnTo>
                  <a:lnTo>
                    <a:pt x="902" y="748"/>
                  </a:lnTo>
                  <a:lnTo>
                    <a:pt x="903" y="752"/>
                  </a:lnTo>
                  <a:lnTo>
                    <a:pt x="905" y="756"/>
                  </a:lnTo>
                  <a:lnTo>
                    <a:pt x="906" y="759"/>
                  </a:lnTo>
                  <a:lnTo>
                    <a:pt x="908" y="763"/>
                  </a:lnTo>
                  <a:lnTo>
                    <a:pt x="909" y="767"/>
                  </a:lnTo>
                  <a:lnTo>
                    <a:pt x="911" y="770"/>
                  </a:lnTo>
                  <a:lnTo>
                    <a:pt x="913" y="774"/>
                  </a:lnTo>
                  <a:lnTo>
                    <a:pt x="914" y="778"/>
                  </a:lnTo>
                  <a:lnTo>
                    <a:pt x="916" y="782"/>
                  </a:lnTo>
                  <a:lnTo>
                    <a:pt x="917" y="786"/>
                  </a:lnTo>
                  <a:lnTo>
                    <a:pt x="919" y="789"/>
                  </a:lnTo>
                  <a:lnTo>
                    <a:pt x="920" y="793"/>
                  </a:lnTo>
                  <a:lnTo>
                    <a:pt x="921" y="797"/>
                  </a:lnTo>
                  <a:lnTo>
                    <a:pt x="923" y="801"/>
                  </a:lnTo>
                  <a:lnTo>
                    <a:pt x="924" y="805"/>
                  </a:lnTo>
                  <a:lnTo>
                    <a:pt x="926" y="808"/>
                  </a:lnTo>
                  <a:lnTo>
                    <a:pt x="927" y="812"/>
                  </a:lnTo>
                  <a:lnTo>
                    <a:pt x="928" y="816"/>
                  </a:lnTo>
                  <a:lnTo>
                    <a:pt x="930" y="820"/>
                  </a:lnTo>
                  <a:lnTo>
                    <a:pt x="931" y="824"/>
                  </a:lnTo>
                  <a:lnTo>
                    <a:pt x="933" y="827"/>
                  </a:lnTo>
                  <a:lnTo>
                    <a:pt x="934" y="831"/>
                  </a:lnTo>
                  <a:lnTo>
                    <a:pt x="935" y="835"/>
                  </a:lnTo>
                  <a:lnTo>
                    <a:pt x="937" y="839"/>
                  </a:lnTo>
                  <a:lnTo>
                    <a:pt x="938" y="843"/>
                  </a:lnTo>
                  <a:lnTo>
                    <a:pt x="939" y="847"/>
                  </a:lnTo>
                  <a:lnTo>
                    <a:pt x="941" y="850"/>
                  </a:lnTo>
                  <a:lnTo>
                    <a:pt x="942" y="854"/>
                  </a:lnTo>
                  <a:lnTo>
                    <a:pt x="943" y="858"/>
                  </a:lnTo>
                  <a:lnTo>
                    <a:pt x="944" y="862"/>
                  </a:lnTo>
                  <a:lnTo>
                    <a:pt x="945" y="866"/>
                  </a:lnTo>
                  <a:lnTo>
                    <a:pt x="947" y="870"/>
                  </a:lnTo>
                  <a:lnTo>
                    <a:pt x="948" y="874"/>
                  </a:lnTo>
                  <a:lnTo>
                    <a:pt x="949" y="877"/>
                  </a:lnTo>
                  <a:lnTo>
                    <a:pt x="950" y="881"/>
                  </a:lnTo>
                  <a:lnTo>
                    <a:pt x="952" y="885"/>
                  </a:lnTo>
                  <a:lnTo>
                    <a:pt x="953" y="889"/>
                  </a:lnTo>
                  <a:lnTo>
                    <a:pt x="954" y="893"/>
                  </a:lnTo>
                  <a:lnTo>
                    <a:pt x="955" y="897"/>
                  </a:lnTo>
                  <a:lnTo>
                    <a:pt x="956" y="901"/>
                  </a:lnTo>
                  <a:lnTo>
                    <a:pt x="957" y="905"/>
                  </a:lnTo>
                  <a:lnTo>
                    <a:pt x="958" y="908"/>
                  </a:lnTo>
                  <a:lnTo>
                    <a:pt x="960" y="912"/>
                  </a:lnTo>
                  <a:lnTo>
                    <a:pt x="961" y="916"/>
                  </a:lnTo>
                  <a:lnTo>
                    <a:pt x="962" y="920"/>
                  </a:lnTo>
                  <a:lnTo>
                    <a:pt x="963" y="924"/>
                  </a:lnTo>
                  <a:lnTo>
                    <a:pt x="964" y="928"/>
                  </a:lnTo>
                  <a:lnTo>
                    <a:pt x="965" y="932"/>
                  </a:lnTo>
                  <a:lnTo>
                    <a:pt x="966" y="936"/>
                  </a:lnTo>
                  <a:lnTo>
                    <a:pt x="967" y="940"/>
                  </a:lnTo>
                  <a:lnTo>
                    <a:pt x="968" y="944"/>
                  </a:lnTo>
                  <a:lnTo>
                    <a:pt x="969" y="948"/>
                  </a:lnTo>
                  <a:lnTo>
                    <a:pt x="970" y="952"/>
                  </a:lnTo>
                  <a:lnTo>
                    <a:pt x="971" y="955"/>
                  </a:lnTo>
                  <a:lnTo>
                    <a:pt x="972" y="960"/>
                  </a:lnTo>
                  <a:lnTo>
                    <a:pt x="973" y="963"/>
                  </a:lnTo>
                  <a:lnTo>
                    <a:pt x="974" y="967"/>
                  </a:lnTo>
                  <a:lnTo>
                    <a:pt x="974" y="971"/>
                  </a:lnTo>
                  <a:lnTo>
                    <a:pt x="975" y="975"/>
                  </a:lnTo>
                  <a:lnTo>
                    <a:pt x="976" y="979"/>
                  </a:lnTo>
                  <a:lnTo>
                    <a:pt x="977" y="983"/>
                  </a:lnTo>
                  <a:lnTo>
                    <a:pt x="978" y="987"/>
                  </a:lnTo>
                  <a:lnTo>
                    <a:pt x="979" y="991"/>
                  </a:lnTo>
                  <a:lnTo>
                    <a:pt x="980" y="995"/>
                  </a:lnTo>
                  <a:lnTo>
                    <a:pt x="980" y="999"/>
                  </a:lnTo>
                  <a:lnTo>
                    <a:pt x="981" y="1003"/>
                  </a:lnTo>
                  <a:lnTo>
                    <a:pt x="982" y="1007"/>
                  </a:lnTo>
                  <a:lnTo>
                    <a:pt x="983" y="1011"/>
                  </a:lnTo>
                  <a:lnTo>
                    <a:pt x="984" y="1015"/>
                  </a:lnTo>
                  <a:lnTo>
                    <a:pt x="985" y="1019"/>
                  </a:lnTo>
                  <a:lnTo>
                    <a:pt x="985" y="1023"/>
                  </a:lnTo>
                  <a:lnTo>
                    <a:pt x="986" y="1027"/>
                  </a:lnTo>
                  <a:lnTo>
                    <a:pt x="987" y="1031"/>
                  </a:lnTo>
                  <a:lnTo>
                    <a:pt x="987" y="1035"/>
                  </a:lnTo>
                  <a:lnTo>
                    <a:pt x="988" y="1039"/>
                  </a:lnTo>
                  <a:lnTo>
                    <a:pt x="989" y="1043"/>
                  </a:lnTo>
                  <a:lnTo>
                    <a:pt x="989" y="1047"/>
                  </a:lnTo>
                  <a:lnTo>
                    <a:pt x="990" y="1051"/>
                  </a:lnTo>
                  <a:lnTo>
                    <a:pt x="991" y="1055"/>
                  </a:lnTo>
                  <a:lnTo>
                    <a:pt x="991" y="1059"/>
                  </a:lnTo>
                  <a:lnTo>
                    <a:pt x="992" y="1063"/>
                  </a:lnTo>
                  <a:lnTo>
                    <a:pt x="992" y="1067"/>
                  </a:lnTo>
                  <a:lnTo>
                    <a:pt x="993" y="1071"/>
                  </a:lnTo>
                  <a:lnTo>
                    <a:pt x="994" y="1075"/>
                  </a:lnTo>
                  <a:lnTo>
                    <a:pt x="994" y="1079"/>
                  </a:lnTo>
                  <a:lnTo>
                    <a:pt x="995" y="1083"/>
                  </a:lnTo>
                  <a:lnTo>
                    <a:pt x="996" y="1087"/>
                  </a:lnTo>
                  <a:lnTo>
                    <a:pt x="996" y="1091"/>
                  </a:lnTo>
                  <a:lnTo>
                    <a:pt x="997" y="1095"/>
                  </a:lnTo>
                  <a:lnTo>
                    <a:pt x="997" y="1099"/>
                  </a:lnTo>
                  <a:lnTo>
                    <a:pt x="997" y="1103"/>
                  </a:lnTo>
                  <a:lnTo>
                    <a:pt x="998" y="1107"/>
                  </a:lnTo>
                  <a:lnTo>
                    <a:pt x="999" y="1111"/>
                  </a:lnTo>
                  <a:lnTo>
                    <a:pt x="999" y="1115"/>
                  </a:lnTo>
                  <a:lnTo>
                    <a:pt x="999" y="1119"/>
                  </a:lnTo>
                  <a:lnTo>
                    <a:pt x="1000" y="1123"/>
                  </a:lnTo>
                  <a:lnTo>
                    <a:pt x="1000" y="1127"/>
                  </a:lnTo>
                  <a:lnTo>
                    <a:pt x="1001" y="1131"/>
                  </a:lnTo>
                  <a:lnTo>
                    <a:pt x="1001" y="1136"/>
                  </a:lnTo>
                  <a:lnTo>
                    <a:pt x="1002" y="1139"/>
                  </a:lnTo>
                  <a:lnTo>
                    <a:pt x="1002" y="1144"/>
                  </a:lnTo>
                  <a:lnTo>
                    <a:pt x="1002" y="1148"/>
                  </a:lnTo>
                  <a:lnTo>
                    <a:pt x="1003" y="1152"/>
                  </a:lnTo>
                  <a:lnTo>
                    <a:pt x="1003" y="1156"/>
                  </a:lnTo>
                  <a:lnTo>
                    <a:pt x="1003" y="1160"/>
                  </a:lnTo>
                  <a:lnTo>
                    <a:pt x="1003" y="1164"/>
                  </a:lnTo>
                  <a:lnTo>
                    <a:pt x="1004" y="1168"/>
                  </a:lnTo>
                  <a:lnTo>
                    <a:pt x="1004" y="1172"/>
                  </a:lnTo>
                  <a:lnTo>
                    <a:pt x="1005" y="1176"/>
                  </a:lnTo>
                  <a:lnTo>
                    <a:pt x="1005" y="1180"/>
                  </a:lnTo>
                  <a:lnTo>
                    <a:pt x="1005" y="1184"/>
                  </a:lnTo>
                  <a:lnTo>
                    <a:pt x="1005" y="1188"/>
                  </a:lnTo>
                  <a:lnTo>
                    <a:pt x="1005" y="1192"/>
                  </a:lnTo>
                  <a:lnTo>
                    <a:pt x="1006" y="1196"/>
                  </a:lnTo>
                  <a:lnTo>
                    <a:pt x="1006" y="1200"/>
                  </a:lnTo>
                  <a:lnTo>
                    <a:pt x="1006" y="1204"/>
                  </a:lnTo>
                  <a:lnTo>
                    <a:pt x="1006" y="1208"/>
                  </a:lnTo>
                  <a:lnTo>
                    <a:pt x="1007" y="1212"/>
                  </a:lnTo>
                  <a:lnTo>
                    <a:pt x="1007" y="1216"/>
                  </a:lnTo>
                  <a:lnTo>
                    <a:pt x="1007" y="1221"/>
                  </a:lnTo>
                  <a:lnTo>
                    <a:pt x="1007" y="1225"/>
                  </a:lnTo>
                  <a:lnTo>
                    <a:pt x="1007" y="1229"/>
                  </a:lnTo>
                  <a:lnTo>
                    <a:pt x="1007" y="1233"/>
                  </a:lnTo>
                  <a:lnTo>
                    <a:pt x="1007" y="1237"/>
                  </a:lnTo>
                  <a:lnTo>
                    <a:pt x="1007" y="1241"/>
                  </a:lnTo>
                  <a:lnTo>
                    <a:pt x="1007" y="1245"/>
                  </a:lnTo>
                  <a:lnTo>
                    <a:pt x="1007" y="1249"/>
                  </a:lnTo>
                  <a:lnTo>
                    <a:pt x="1007" y="1253"/>
                  </a:lnTo>
                  <a:lnTo>
                    <a:pt x="1007" y="1257"/>
                  </a:lnTo>
                  <a:lnTo>
                    <a:pt x="1007" y="1261"/>
                  </a:lnTo>
                  <a:lnTo>
                    <a:pt x="1007" y="1265"/>
                  </a:lnTo>
                  <a:lnTo>
                    <a:pt x="1007" y="1269"/>
                  </a:lnTo>
                  <a:lnTo>
                    <a:pt x="1007" y="1273"/>
                  </a:lnTo>
                  <a:lnTo>
                    <a:pt x="1007" y="1277"/>
                  </a:lnTo>
                  <a:lnTo>
                    <a:pt x="1007" y="1281"/>
                  </a:lnTo>
                  <a:lnTo>
                    <a:pt x="1007" y="1285"/>
                  </a:lnTo>
                  <a:lnTo>
                    <a:pt x="1007" y="1290"/>
                  </a:lnTo>
                  <a:lnTo>
                    <a:pt x="1007" y="1294"/>
                  </a:lnTo>
                  <a:lnTo>
                    <a:pt x="1007" y="1298"/>
                  </a:lnTo>
                  <a:lnTo>
                    <a:pt x="1007" y="1302"/>
                  </a:lnTo>
                  <a:lnTo>
                    <a:pt x="1007" y="1306"/>
                  </a:lnTo>
                  <a:lnTo>
                    <a:pt x="1007" y="1310"/>
                  </a:lnTo>
                  <a:lnTo>
                    <a:pt x="1007" y="1314"/>
                  </a:lnTo>
                  <a:lnTo>
                    <a:pt x="1006" y="1318"/>
                  </a:lnTo>
                  <a:lnTo>
                    <a:pt x="1006" y="1322"/>
                  </a:lnTo>
                  <a:lnTo>
                    <a:pt x="1006" y="1326"/>
                  </a:lnTo>
                  <a:lnTo>
                    <a:pt x="1006" y="1330"/>
                  </a:lnTo>
                  <a:lnTo>
                    <a:pt x="1005" y="1334"/>
                  </a:lnTo>
                  <a:lnTo>
                    <a:pt x="1005" y="1338"/>
                  </a:lnTo>
                  <a:lnTo>
                    <a:pt x="1005" y="1342"/>
                  </a:lnTo>
                  <a:lnTo>
                    <a:pt x="1005" y="1346"/>
                  </a:lnTo>
                  <a:lnTo>
                    <a:pt x="1005" y="1350"/>
                  </a:lnTo>
                  <a:lnTo>
                    <a:pt x="1004" y="1355"/>
                  </a:lnTo>
                  <a:lnTo>
                    <a:pt x="1004" y="1358"/>
                  </a:lnTo>
                  <a:lnTo>
                    <a:pt x="1003" y="1362"/>
                  </a:lnTo>
                  <a:lnTo>
                    <a:pt x="1003" y="1367"/>
                  </a:lnTo>
                  <a:lnTo>
                    <a:pt x="1003" y="1371"/>
                  </a:lnTo>
                  <a:lnTo>
                    <a:pt x="1003" y="1375"/>
                  </a:lnTo>
                  <a:lnTo>
                    <a:pt x="1002" y="1379"/>
                  </a:lnTo>
                  <a:lnTo>
                    <a:pt x="1002" y="1383"/>
                  </a:lnTo>
                  <a:lnTo>
                    <a:pt x="1002" y="1387"/>
                  </a:lnTo>
                  <a:lnTo>
                    <a:pt x="1001" y="1391"/>
                  </a:lnTo>
                  <a:lnTo>
                    <a:pt x="1001" y="1395"/>
                  </a:lnTo>
                  <a:lnTo>
                    <a:pt x="1000" y="1399"/>
                  </a:lnTo>
                  <a:lnTo>
                    <a:pt x="1000" y="1403"/>
                  </a:lnTo>
                  <a:lnTo>
                    <a:pt x="999" y="1407"/>
                  </a:lnTo>
                  <a:lnTo>
                    <a:pt x="999" y="1411"/>
                  </a:lnTo>
                  <a:lnTo>
                    <a:pt x="999" y="1415"/>
                  </a:lnTo>
                  <a:lnTo>
                    <a:pt x="998" y="1419"/>
                  </a:lnTo>
                  <a:lnTo>
                    <a:pt x="997" y="1423"/>
                  </a:lnTo>
                  <a:lnTo>
                    <a:pt x="997" y="1427"/>
                  </a:lnTo>
                  <a:lnTo>
                    <a:pt x="997" y="1431"/>
                  </a:lnTo>
                  <a:lnTo>
                    <a:pt x="996" y="1435"/>
                  </a:lnTo>
                  <a:lnTo>
                    <a:pt x="996" y="1439"/>
                  </a:lnTo>
                  <a:lnTo>
                    <a:pt x="995" y="1443"/>
                  </a:lnTo>
                  <a:lnTo>
                    <a:pt x="994" y="1447"/>
                  </a:lnTo>
                  <a:lnTo>
                    <a:pt x="994" y="1451"/>
                  </a:lnTo>
                  <a:lnTo>
                    <a:pt x="993" y="1455"/>
                  </a:lnTo>
                  <a:lnTo>
                    <a:pt x="992" y="1459"/>
                  </a:lnTo>
                  <a:lnTo>
                    <a:pt x="992" y="1463"/>
                  </a:lnTo>
                  <a:lnTo>
                    <a:pt x="991" y="1467"/>
                  </a:lnTo>
                  <a:lnTo>
                    <a:pt x="991" y="1471"/>
                  </a:lnTo>
                  <a:lnTo>
                    <a:pt x="990" y="1475"/>
                  </a:lnTo>
                  <a:lnTo>
                    <a:pt x="989" y="1479"/>
                  </a:lnTo>
                  <a:lnTo>
                    <a:pt x="989" y="1483"/>
                  </a:lnTo>
                  <a:lnTo>
                    <a:pt x="988" y="1487"/>
                  </a:lnTo>
                  <a:lnTo>
                    <a:pt x="987" y="1491"/>
                  </a:lnTo>
                  <a:lnTo>
                    <a:pt x="987" y="1495"/>
                  </a:lnTo>
                  <a:lnTo>
                    <a:pt x="986" y="1499"/>
                  </a:lnTo>
                  <a:lnTo>
                    <a:pt x="985" y="1503"/>
                  </a:lnTo>
                  <a:lnTo>
                    <a:pt x="985" y="1507"/>
                  </a:lnTo>
                  <a:lnTo>
                    <a:pt x="984" y="1511"/>
                  </a:lnTo>
                  <a:lnTo>
                    <a:pt x="983" y="1515"/>
                  </a:lnTo>
                  <a:lnTo>
                    <a:pt x="982" y="1519"/>
                  </a:lnTo>
                  <a:lnTo>
                    <a:pt x="981" y="1523"/>
                  </a:lnTo>
                  <a:lnTo>
                    <a:pt x="980" y="1527"/>
                  </a:lnTo>
                  <a:lnTo>
                    <a:pt x="980" y="1531"/>
                  </a:lnTo>
                  <a:lnTo>
                    <a:pt x="979" y="1535"/>
                  </a:lnTo>
                  <a:lnTo>
                    <a:pt x="978" y="1539"/>
                  </a:lnTo>
                  <a:lnTo>
                    <a:pt x="977" y="1543"/>
                  </a:lnTo>
                  <a:lnTo>
                    <a:pt x="976" y="1547"/>
                  </a:lnTo>
                  <a:lnTo>
                    <a:pt x="975" y="1551"/>
                  </a:lnTo>
                  <a:lnTo>
                    <a:pt x="974" y="1555"/>
                  </a:lnTo>
                  <a:lnTo>
                    <a:pt x="974" y="1559"/>
                  </a:lnTo>
                  <a:lnTo>
                    <a:pt x="973" y="1563"/>
                  </a:lnTo>
                  <a:lnTo>
                    <a:pt x="972" y="1567"/>
                  </a:lnTo>
                  <a:lnTo>
                    <a:pt x="971" y="1571"/>
                  </a:lnTo>
                  <a:lnTo>
                    <a:pt x="970" y="1575"/>
                  </a:lnTo>
                  <a:lnTo>
                    <a:pt x="969" y="1579"/>
                  </a:lnTo>
                  <a:lnTo>
                    <a:pt x="968" y="1582"/>
                  </a:lnTo>
                  <a:lnTo>
                    <a:pt x="967" y="1587"/>
                  </a:lnTo>
                  <a:lnTo>
                    <a:pt x="966" y="1590"/>
                  </a:lnTo>
                  <a:lnTo>
                    <a:pt x="965" y="1594"/>
                  </a:lnTo>
                  <a:lnTo>
                    <a:pt x="964" y="1598"/>
                  </a:lnTo>
                  <a:lnTo>
                    <a:pt x="963" y="1602"/>
                  </a:lnTo>
                  <a:lnTo>
                    <a:pt x="962" y="1606"/>
                  </a:lnTo>
                  <a:lnTo>
                    <a:pt x="961" y="1610"/>
                  </a:lnTo>
                  <a:lnTo>
                    <a:pt x="960" y="1614"/>
                  </a:lnTo>
                  <a:lnTo>
                    <a:pt x="958" y="1618"/>
                  </a:lnTo>
                  <a:lnTo>
                    <a:pt x="957" y="1622"/>
                  </a:lnTo>
                  <a:lnTo>
                    <a:pt x="956" y="1626"/>
                  </a:lnTo>
                  <a:lnTo>
                    <a:pt x="955" y="1629"/>
                  </a:lnTo>
                  <a:lnTo>
                    <a:pt x="954" y="1633"/>
                  </a:lnTo>
                  <a:lnTo>
                    <a:pt x="953" y="1637"/>
                  </a:lnTo>
                  <a:lnTo>
                    <a:pt x="952" y="1641"/>
                  </a:lnTo>
                  <a:lnTo>
                    <a:pt x="950" y="1645"/>
                  </a:lnTo>
                  <a:lnTo>
                    <a:pt x="949" y="1649"/>
                  </a:lnTo>
                  <a:lnTo>
                    <a:pt x="948" y="1653"/>
                  </a:lnTo>
                  <a:lnTo>
                    <a:pt x="947" y="1657"/>
                  </a:lnTo>
                  <a:lnTo>
                    <a:pt x="945" y="1661"/>
                  </a:lnTo>
                  <a:lnTo>
                    <a:pt x="944" y="1664"/>
                  </a:lnTo>
                  <a:lnTo>
                    <a:pt x="943" y="1668"/>
                  </a:lnTo>
                  <a:lnTo>
                    <a:pt x="942" y="1672"/>
                  </a:lnTo>
                  <a:lnTo>
                    <a:pt x="941" y="1676"/>
                  </a:lnTo>
                  <a:lnTo>
                    <a:pt x="939" y="1680"/>
                  </a:lnTo>
                  <a:lnTo>
                    <a:pt x="938" y="1684"/>
                  </a:lnTo>
                  <a:lnTo>
                    <a:pt x="937" y="1688"/>
                  </a:lnTo>
                  <a:lnTo>
                    <a:pt x="935" y="1691"/>
                  </a:lnTo>
                  <a:lnTo>
                    <a:pt x="934" y="1695"/>
                  </a:lnTo>
                  <a:lnTo>
                    <a:pt x="933" y="1699"/>
                  </a:lnTo>
                  <a:lnTo>
                    <a:pt x="931" y="1703"/>
                  </a:lnTo>
                  <a:lnTo>
                    <a:pt x="930" y="1706"/>
                  </a:lnTo>
                  <a:lnTo>
                    <a:pt x="928" y="1710"/>
                  </a:lnTo>
                  <a:lnTo>
                    <a:pt x="927" y="1714"/>
                  </a:lnTo>
                  <a:lnTo>
                    <a:pt x="926" y="1718"/>
                  </a:lnTo>
                  <a:lnTo>
                    <a:pt x="924" y="1722"/>
                  </a:lnTo>
                  <a:lnTo>
                    <a:pt x="923" y="1726"/>
                  </a:lnTo>
                  <a:lnTo>
                    <a:pt x="921" y="1729"/>
                  </a:lnTo>
                  <a:lnTo>
                    <a:pt x="920" y="1733"/>
                  </a:lnTo>
                  <a:lnTo>
                    <a:pt x="919" y="1737"/>
                  </a:lnTo>
                  <a:lnTo>
                    <a:pt x="917" y="1741"/>
                  </a:lnTo>
                  <a:lnTo>
                    <a:pt x="916" y="1744"/>
                  </a:lnTo>
                  <a:lnTo>
                    <a:pt x="914" y="1748"/>
                  </a:lnTo>
                  <a:lnTo>
                    <a:pt x="913" y="1752"/>
                  </a:lnTo>
                  <a:lnTo>
                    <a:pt x="911" y="1756"/>
                  </a:lnTo>
                  <a:lnTo>
                    <a:pt x="909" y="1760"/>
                  </a:lnTo>
                  <a:lnTo>
                    <a:pt x="908" y="1763"/>
                  </a:lnTo>
                  <a:lnTo>
                    <a:pt x="906" y="1767"/>
                  </a:lnTo>
                  <a:lnTo>
                    <a:pt x="905" y="1771"/>
                  </a:lnTo>
                  <a:lnTo>
                    <a:pt x="903" y="1774"/>
                  </a:lnTo>
                  <a:lnTo>
                    <a:pt x="902" y="1778"/>
                  </a:lnTo>
                  <a:lnTo>
                    <a:pt x="900" y="1782"/>
                  </a:lnTo>
                  <a:lnTo>
                    <a:pt x="898" y="1786"/>
                  </a:lnTo>
                  <a:lnTo>
                    <a:pt x="897" y="1789"/>
                  </a:lnTo>
                  <a:lnTo>
                    <a:pt x="895" y="1793"/>
                  </a:lnTo>
                  <a:lnTo>
                    <a:pt x="894" y="1797"/>
                  </a:lnTo>
                  <a:lnTo>
                    <a:pt x="892" y="1801"/>
                  </a:lnTo>
                  <a:lnTo>
                    <a:pt x="890" y="1804"/>
                  </a:lnTo>
                  <a:lnTo>
                    <a:pt x="889" y="1808"/>
                  </a:lnTo>
                  <a:lnTo>
                    <a:pt x="887" y="1812"/>
                  </a:lnTo>
                  <a:lnTo>
                    <a:pt x="885" y="1815"/>
                  </a:lnTo>
                  <a:lnTo>
                    <a:pt x="883" y="1819"/>
                  </a:lnTo>
                  <a:lnTo>
                    <a:pt x="882" y="1823"/>
                  </a:lnTo>
                  <a:lnTo>
                    <a:pt x="880" y="1826"/>
                  </a:lnTo>
                  <a:lnTo>
                    <a:pt x="878" y="1830"/>
                  </a:lnTo>
                  <a:lnTo>
                    <a:pt x="877" y="1834"/>
                  </a:lnTo>
                  <a:lnTo>
                    <a:pt x="875" y="1837"/>
                  </a:lnTo>
                  <a:lnTo>
                    <a:pt x="873" y="1841"/>
                  </a:lnTo>
                  <a:lnTo>
                    <a:pt x="871" y="1844"/>
                  </a:lnTo>
                  <a:lnTo>
                    <a:pt x="869" y="1848"/>
                  </a:lnTo>
                  <a:lnTo>
                    <a:pt x="867" y="1852"/>
                  </a:lnTo>
                  <a:lnTo>
                    <a:pt x="866" y="1855"/>
                  </a:lnTo>
                  <a:lnTo>
                    <a:pt x="864" y="1859"/>
                  </a:lnTo>
                  <a:lnTo>
                    <a:pt x="862" y="1862"/>
                  </a:lnTo>
                  <a:lnTo>
                    <a:pt x="860" y="1866"/>
                  </a:lnTo>
                  <a:lnTo>
                    <a:pt x="858" y="1870"/>
                  </a:lnTo>
                  <a:lnTo>
                    <a:pt x="856" y="1873"/>
                  </a:lnTo>
                  <a:lnTo>
                    <a:pt x="854" y="1877"/>
                  </a:lnTo>
                  <a:lnTo>
                    <a:pt x="852" y="1880"/>
                  </a:lnTo>
                  <a:lnTo>
                    <a:pt x="850" y="1884"/>
                  </a:lnTo>
                  <a:lnTo>
                    <a:pt x="848" y="1887"/>
                  </a:lnTo>
                  <a:lnTo>
                    <a:pt x="847" y="1891"/>
                  </a:lnTo>
                  <a:lnTo>
                    <a:pt x="845" y="1895"/>
                  </a:lnTo>
                  <a:lnTo>
                    <a:pt x="843" y="1898"/>
                  </a:lnTo>
                  <a:lnTo>
                    <a:pt x="841" y="1902"/>
                  </a:lnTo>
                  <a:lnTo>
                    <a:pt x="839" y="1905"/>
                  </a:lnTo>
                  <a:lnTo>
                    <a:pt x="837" y="1909"/>
                  </a:lnTo>
                  <a:lnTo>
                    <a:pt x="835" y="1912"/>
                  </a:lnTo>
                  <a:lnTo>
                    <a:pt x="833" y="1916"/>
                  </a:lnTo>
                  <a:lnTo>
                    <a:pt x="831" y="1919"/>
                  </a:lnTo>
                  <a:lnTo>
                    <a:pt x="829" y="1923"/>
                  </a:lnTo>
                  <a:lnTo>
                    <a:pt x="827" y="1926"/>
                  </a:lnTo>
                  <a:lnTo>
                    <a:pt x="825" y="1930"/>
                  </a:lnTo>
                  <a:lnTo>
                    <a:pt x="822" y="1933"/>
                  </a:lnTo>
                  <a:lnTo>
                    <a:pt x="820" y="1937"/>
                  </a:lnTo>
                  <a:lnTo>
                    <a:pt x="818" y="1940"/>
                  </a:lnTo>
                  <a:lnTo>
                    <a:pt x="816" y="1944"/>
                  </a:lnTo>
                  <a:lnTo>
                    <a:pt x="814" y="1947"/>
                  </a:lnTo>
                  <a:lnTo>
                    <a:pt x="812" y="1950"/>
                  </a:lnTo>
                  <a:lnTo>
                    <a:pt x="810" y="1954"/>
                  </a:lnTo>
                  <a:lnTo>
                    <a:pt x="808" y="1957"/>
                  </a:lnTo>
                  <a:lnTo>
                    <a:pt x="806" y="1961"/>
                  </a:lnTo>
                  <a:lnTo>
                    <a:pt x="803" y="1964"/>
                  </a:lnTo>
                  <a:lnTo>
                    <a:pt x="801" y="1967"/>
                  </a:lnTo>
                  <a:lnTo>
                    <a:pt x="799" y="1971"/>
                  </a:lnTo>
                  <a:lnTo>
                    <a:pt x="797" y="1974"/>
                  </a:lnTo>
                  <a:lnTo>
                    <a:pt x="795" y="1978"/>
                  </a:lnTo>
                  <a:lnTo>
                    <a:pt x="792" y="1981"/>
                  </a:lnTo>
                  <a:lnTo>
                    <a:pt x="790" y="1984"/>
                  </a:lnTo>
                  <a:lnTo>
                    <a:pt x="788" y="1988"/>
                  </a:lnTo>
                  <a:lnTo>
                    <a:pt x="786" y="1991"/>
                  </a:lnTo>
                  <a:lnTo>
                    <a:pt x="783" y="1994"/>
                  </a:lnTo>
                  <a:lnTo>
                    <a:pt x="781" y="1998"/>
                  </a:lnTo>
                  <a:lnTo>
                    <a:pt x="779" y="2001"/>
                  </a:lnTo>
                  <a:lnTo>
                    <a:pt x="776" y="2005"/>
                  </a:lnTo>
                  <a:lnTo>
                    <a:pt x="774" y="2008"/>
                  </a:lnTo>
                  <a:lnTo>
                    <a:pt x="772" y="2011"/>
                  </a:lnTo>
                  <a:lnTo>
                    <a:pt x="770" y="2014"/>
                  </a:lnTo>
                  <a:lnTo>
                    <a:pt x="767" y="2018"/>
                  </a:lnTo>
                  <a:lnTo>
                    <a:pt x="765" y="2021"/>
                  </a:lnTo>
                  <a:lnTo>
                    <a:pt x="762" y="2024"/>
                  </a:lnTo>
                  <a:lnTo>
                    <a:pt x="760" y="2028"/>
                  </a:lnTo>
                  <a:lnTo>
                    <a:pt x="758" y="2031"/>
                  </a:lnTo>
                  <a:lnTo>
                    <a:pt x="755" y="2034"/>
                  </a:lnTo>
                  <a:lnTo>
                    <a:pt x="753" y="2037"/>
                  </a:lnTo>
                  <a:lnTo>
                    <a:pt x="751" y="2041"/>
                  </a:lnTo>
                  <a:lnTo>
                    <a:pt x="748" y="2044"/>
                  </a:lnTo>
                  <a:lnTo>
                    <a:pt x="746" y="2047"/>
                  </a:lnTo>
                  <a:lnTo>
                    <a:pt x="743" y="2050"/>
                  </a:lnTo>
                  <a:lnTo>
                    <a:pt x="741" y="2054"/>
                  </a:lnTo>
                  <a:lnTo>
                    <a:pt x="739" y="2057"/>
                  </a:lnTo>
                  <a:lnTo>
                    <a:pt x="736" y="2060"/>
                  </a:lnTo>
                  <a:lnTo>
                    <a:pt x="734" y="2063"/>
                  </a:lnTo>
                  <a:lnTo>
                    <a:pt x="731" y="2066"/>
                  </a:lnTo>
                  <a:lnTo>
                    <a:pt x="728" y="2069"/>
                  </a:lnTo>
                  <a:lnTo>
                    <a:pt x="726" y="2073"/>
                  </a:lnTo>
                  <a:lnTo>
                    <a:pt x="723" y="2076"/>
                  </a:lnTo>
                  <a:lnTo>
                    <a:pt x="721" y="2079"/>
                  </a:lnTo>
                  <a:lnTo>
                    <a:pt x="718" y="2082"/>
                  </a:lnTo>
                  <a:lnTo>
                    <a:pt x="716" y="2085"/>
                  </a:lnTo>
                  <a:lnTo>
                    <a:pt x="713" y="2088"/>
                  </a:lnTo>
                  <a:lnTo>
                    <a:pt x="711" y="2091"/>
                  </a:lnTo>
                  <a:lnTo>
                    <a:pt x="708" y="2095"/>
                  </a:lnTo>
                  <a:lnTo>
                    <a:pt x="706" y="2098"/>
                  </a:lnTo>
                  <a:lnTo>
                    <a:pt x="703" y="2101"/>
                  </a:lnTo>
                  <a:lnTo>
                    <a:pt x="700" y="2104"/>
                  </a:lnTo>
                  <a:lnTo>
                    <a:pt x="698" y="2107"/>
                  </a:lnTo>
                  <a:lnTo>
                    <a:pt x="695" y="2110"/>
                  </a:lnTo>
                  <a:lnTo>
                    <a:pt x="693" y="2113"/>
                  </a:lnTo>
                  <a:lnTo>
                    <a:pt x="690" y="2116"/>
                  </a:lnTo>
                  <a:lnTo>
                    <a:pt x="687" y="2119"/>
                  </a:lnTo>
                  <a:lnTo>
                    <a:pt x="685" y="2122"/>
                  </a:lnTo>
                  <a:lnTo>
                    <a:pt x="682" y="2125"/>
                  </a:lnTo>
                  <a:lnTo>
                    <a:pt x="679" y="2128"/>
                  </a:lnTo>
                  <a:lnTo>
                    <a:pt x="676" y="2131"/>
                  </a:lnTo>
                  <a:lnTo>
                    <a:pt x="674" y="2134"/>
                  </a:lnTo>
                  <a:lnTo>
                    <a:pt x="671" y="2137"/>
                  </a:lnTo>
                  <a:lnTo>
                    <a:pt x="668" y="2140"/>
                  </a:lnTo>
                  <a:lnTo>
                    <a:pt x="666" y="2143"/>
                  </a:lnTo>
                  <a:lnTo>
                    <a:pt x="663" y="2146"/>
                  </a:lnTo>
                  <a:lnTo>
                    <a:pt x="660" y="2149"/>
                  </a:lnTo>
                  <a:lnTo>
                    <a:pt x="657" y="2152"/>
                  </a:lnTo>
                  <a:lnTo>
                    <a:pt x="655" y="2155"/>
                  </a:lnTo>
                  <a:lnTo>
                    <a:pt x="652" y="2158"/>
                  </a:lnTo>
                  <a:lnTo>
                    <a:pt x="649" y="2161"/>
                  </a:lnTo>
                  <a:lnTo>
                    <a:pt x="646" y="2164"/>
                  </a:lnTo>
                  <a:lnTo>
                    <a:pt x="643" y="2167"/>
                  </a:lnTo>
                  <a:lnTo>
                    <a:pt x="641" y="2170"/>
                  </a:lnTo>
                  <a:lnTo>
                    <a:pt x="638" y="2173"/>
                  </a:lnTo>
                  <a:lnTo>
                    <a:pt x="635" y="2175"/>
                  </a:lnTo>
                  <a:lnTo>
                    <a:pt x="632" y="2178"/>
                  </a:lnTo>
                  <a:lnTo>
                    <a:pt x="629" y="2181"/>
                  </a:lnTo>
                  <a:lnTo>
                    <a:pt x="627" y="2184"/>
                  </a:lnTo>
                  <a:lnTo>
                    <a:pt x="624" y="2187"/>
                  </a:lnTo>
                  <a:lnTo>
                    <a:pt x="621" y="2190"/>
                  </a:lnTo>
                  <a:lnTo>
                    <a:pt x="618" y="2193"/>
                  </a:lnTo>
                  <a:lnTo>
                    <a:pt x="615" y="2195"/>
                  </a:lnTo>
                  <a:lnTo>
                    <a:pt x="612" y="2198"/>
                  </a:lnTo>
                  <a:lnTo>
                    <a:pt x="609" y="2201"/>
                  </a:lnTo>
                  <a:lnTo>
                    <a:pt x="606" y="2204"/>
                  </a:lnTo>
                  <a:lnTo>
                    <a:pt x="603" y="2206"/>
                  </a:lnTo>
                  <a:lnTo>
                    <a:pt x="601" y="2209"/>
                  </a:lnTo>
                  <a:lnTo>
                    <a:pt x="598" y="2212"/>
                  </a:lnTo>
                  <a:lnTo>
                    <a:pt x="594" y="2215"/>
                  </a:lnTo>
                  <a:lnTo>
                    <a:pt x="592" y="2218"/>
                  </a:lnTo>
                  <a:lnTo>
                    <a:pt x="589" y="2220"/>
                  </a:lnTo>
                  <a:lnTo>
                    <a:pt x="586" y="2223"/>
                  </a:lnTo>
                  <a:lnTo>
                    <a:pt x="583" y="2226"/>
                  </a:lnTo>
                  <a:lnTo>
                    <a:pt x="580" y="2228"/>
                  </a:lnTo>
                  <a:lnTo>
                    <a:pt x="577" y="2231"/>
                  </a:lnTo>
                  <a:lnTo>
                    <a:pt x="574" y="2234"/>
                  </a:lnTo>
                  <a:lnTo>
                    <a:pt x="571" y="2236"/>
                  </a:lnTo>
                  <a:lnTo>
                    <a:pt x="568" y="2239"/>
                  </a:lnTo>
                  <a:lnTo>
                    <a:pt x="565" y="2242"/>
                  </a:lnTo>
                  <a:lnTo>
                    <a:pt x="562" y="2244"/>
                  </a:lnTo>
                  <a:lnTo>
                    <a:pt x="558" y="2247"/>
                  </a:lnTo>
                  <a:lnTo>
                    <a:pt x="555" y="2250"/>
                  </a:lnTo>
                  <a:lnTo>
                    <a:pt x="552" y="2252"/>
                  </a:lnTo>
                  <a:lnTo>
                    <a:pt x="549" y="2255"/>
                  </a:lnTo>
                  <a:lnTo>
                    <a:pt x="546" y="2258"/>
                  </a:lnTo>
                  <a:lnTo>
                    <a:pt x="543" y="2260"/>
                  </a:lnTo>
                  <a:lnTo>
                    <a:pt x="540" y="2263"/>
                  </a:lnTo>
                  <a:lnTo>
                    <a:pt x="537" y="2265"/>
                  </a:lnTo>
                  <a:lnTo>
                    <a:pt x="534" y="2268"/>
                  </a:lnTo>
                  <a:lnTo>
                    <a:pt x="531" y="2270"/>
                  </a:lnTo>
                  <a:lnTo>
                    <a:pt x="528" y="2273"/>
                  </a:lnTo>
                  <a:lnTo>
                    <a:pt x="524" y="2275"/>
                  </a:lnTo>
                  <a:lnTo>
                    <a:pt x="521" y="2278"/>
                  </a:lnTo>
                  <a:lnTo>
                    <a:pt x="518" y="2280"/>
                  </a:lnTo>
                  <a:lnTo>
                    <a:pt x="515" y="2283"/>
                  </a:lnTo>
                  <a:lnTo>
                    <a:pt x="512" y="2285"/>
                  </a:lnTo>
                  <a:lnTo>
                    <a:pt x="509" y="2288"/>
                  </a:lnTo>
                  <a:lnTo>
                    <a:pt x="505" y="2290"/>
                  </a:lnTo>
                  <a:lnTo>
                    <a:pt x="502" y="2293"/>
                  </a:lnTo>
                  <a:lnTo>
                    <a:pt x="499" y="2295"/>
                  </a:lnTo>
                  <a:lnTo>
                    <a:pt x="496" y="2298"/>
                  </a:lnTo>
                  <a:lnTo>
                    <a:pt x="493" y="2300"/>
                  </a:lnTo>
                  <a:lnTo>
                    <a:pt x="489" y="2303"/>
                  </a:lnTo>
                  <a:lnTo>
                    <a:pt x="486" y="2305"/>
                  </a:lnTo>
                  <a:lnTo>
                    <a:pt x="483" y="2307"/>
                  </a:lnTo>
                  <a:lnTo>
                    <a:pt x="480" y="2310"/>
                  </a:lnTo>
                  <a:lnTo>
                    <a:pt x="477" y="2312"/>
                  </a:lnTo>
                  <a:lnTo>
                    <a:pt x="473" y="2314"/>
                  </a:lnTo>
                  <a:lnTo>
                    <a:pt x="470" y="2317"/>
                  </a:lnTo>
                  <a:lnTo>
                    <a:pt x="467" y="2319"/>
                  </a:lnTo>
                  <a:lnTo>
                    <a:pt x="463" y="2322"/>
                  </a:lnTo>
                  <a:lnTo>
                    <a:pt x="460" y="2324"/>
                  </a:lnTo>
                  <a:lnTo>
                    <a:pt x="457" y="2326"/>
                  </a:lnTo>
                  <a:lnTo>
                    <a:pt x="453" y="2329"/>
                  </a:lnTo>
                  <a:lnTo>
                    <a:pt x="450" y="2331"/>
                  </a:lnTo>
                  <a:lnTo>
                    <a:pt x="447" y="2333"/>
                  </a:lnTo>
                  <a:lnTo>
                    <a:pt x="444" y="2335"/>
                  </a:lnTo>
                  <a:lnTo>
                    <a:pt x="440" y="2338"/>
                  </a:lnTo>
                  <a:lnTo>
                    <a:pt x="437" y="2340"/>
                  </a:lnTo>
                  <a:lnTo>
                    <a:pt x="434" y="2342"/>
                  </a:lnTo>
                  <a:lnTo>
                    <a:pt x="430" y="2344"/>
                  </a:lnTo>
                  <a:lnTo>
                    <a:pt x="427" y="2347"/>
                  </a:lnTo>
                  <a:lnTo>
                    <a:pt x="424" y="2349"/>
                  </a:lnTo>
                  <a:lnTo>
                    <a:pt x="420" y="2351"/>
                  </a:lnTo>
                  <a:lnTo>
                    <a:pt x="417" y="2353"/>
                  </a:lnTo>
                  <a:lnTo>
                    <a:pt x="413" y="2355"/>
                  </a:lnTo>
                  <a:lnTo>
                    <a:pt x="410" y="2357"/>
                  </a:lnTo>
                  <a:lnTo>
                    <a:pt x="407" y="2360"/>
                  </a:lnTo>
                  <a:lnTo>
                    <a:pt x="403" y="2362"/>
                  </a:lnTo>
                  <a:lnTo>
                    <a:pt x="400" y="2364"/>
                  </a:lnTo>
                  <a:lnTo>
                    <a:pt x="396" y="2366"/>
                  </a:lnTo>
                  <a:lnTo>
                    <a:pt x="393" y="2368"/>
                  </a:lnTo>
                  <a:lnTo>
                    <a:pt x="389" y="2370"/>
                  </a:lnTo>
                  <a:lnTo>
                    <a:pt x="386" y="2372"/>
                  </a:lnTo>
                  <a:lnTo>
                    <a:pt x="383" y="2374"/>
                  </a:lnTo>
                  <a:lnTo>
                    <a:pt x="379" y="2376"/>
                  </a:lnTo>
                  <a:lnTo>
                    <a:pt x="376" y="2379"/>
                  </a:lnTo>
                  <a:lnTo>
                    <a:pt x="372" y="2380"/>
                  </a:lnTo>
                  <a:lnTo>
                    <a:pt x="369" y="2383"/>
                  </a:lnTo>
                  <a:lnTo>
                    <a:pt x="365" y="2385"/>
                  </a:lnTo>
                  <a:lnTo>
                    <a:pt x="362" y="2387"/>
                  </a:lnTo>
                  <a:lnTo>
                    <a:pt x="358" y="2389"/>
                  </a:lnTo>
                  <a:lnTo>
                    <a:pt x="355" y="2391"/>
                  </a:lnTo>
                  <a:lnTo>
                    <a:pt x="352" y="2393"/>
                  </a:lnTo>
                  <a:lnTo>
                    <a:pt x="348" y="2395"/>
                  </a:lnTo>
                  <a:lnTo>
                    <a:pt x="344" y="2396"/>
                  </a:lnTo>
                  <a:lnTo>
                    <a:pt x="341" y="2398"/>
                  </a:lnTo>
                  <a:lnTo>
                    <a:pt x="337" y="2400"/>
                  </a:lnTo>
                  <a:lnTo>
                    <a:pt x="334" y="2402"/>
                  </a:lnTo>
                  <a:lnTo>
                    <a:pt x="330" y="2404"/>
                  </a:lnTo>
                  <a:lnTo>
                    <a:pt x="327" y="2406"/>
                  </a:lnTo>
                  <a:lnTo>
                    <a:pt x="323" y="2408"/>
                  </a:lnTo>
                  <a:lnTo>
                    <a:pt x="320" y="2410"/>
                  </a:lnTo>
                  <a:lnTo>
                    <a:pt x="316" y="2412"/>
                  </a:lnTo>
                  <a:lnTo>
                    <a:pt x="312" y="2414"/>
                  </a:lnTo>
                  <a:lnTo>
                    <a:pt x="309" y="2415"/>
                  </a:lnTo>
                  <a:lnTo>
                    <a:pt x="305" y="2417"/>
                  </a:lnTo>
                  <a:lnTo>
                    <a:pt x="302" y="2419"/>
                  </a:lnTo>
                  <a:lnTo>
                    <a:pt x="298" y="2421"/>
                  </a:lnTo>
                  <a:lnTo>
                    <a:pt x="295" y="2423"/>
                  </a:lnTo>
                  <a:lnTo>
                    <a:pt x="291" y="2424"/>
                  </a:lnTo>
                  <a:lnTo>
                    <a:pt x="287" y="2426"/>
                  </a:lnTo>
                  <a:lnTo>
                    <a:pt x="284" y="2428"/>
                  </a:lnTo>
                  <a:lnTo>
                    <a:pt x="280" y="2430"/>
                  </a:lnTo>
                  <a:lnTo>
                    <a:pt x="276" y="2432"/>
                  </a:lnTo>
                  <a:lnTo>
                    <a:pt x="273" y="2433"/>
                  </a:lnTo>
                  <a:lnTo>
                    <a:pt x="269" y="2435"/>
                  </a:lnTo>
                  <a:lnTo>
                    <a:pt x="266" y="2437"/>
                  </a:lnTo>
                  <a:lnTo>
                    <a:pt x="262" y="2439"/>
                  </a:lnTo>
                  <a:lnTo>
                    <a:pt x="258" y="2440"/>
                  </a:lnTo>
                  <a:lnTo>
                    <a:pt x="255" y="2442"/>
                  </a:lnTo>
                  <a:lnTo>
                    <a:pt x="251" y="2443"/>
                  </a:lnTo>
                  <a:lnTo>
                    <a:pt x="247" y="2445"/>
                  </a:lnTo>
                  <a:lnTo>
                    <a:pt x="244" y="2447"/>
                  </a:lnTo>
                  <a:lnTo>
                    <a:pt x="240" y="2448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1"/>
            <p:cNvSpPr>
              <a:spLocks/>
            </p:cNvSpPr>
            <p:nvPr/>
          </p:nvSpPr>
          <p:spPr bwMode="auto">
            <a:xfrm>
              <a:off x="2823" y="1474"/>
              <a:ext cx="1008" cy="2448"/>
            </a:xfrm>
            <a:custGeom>
              <a:avLst/>
              <a:gdLst>
                <a:gd name="T0" fmla="*/ 961 w 1008"/>
                <a:gd name="T1" fmla="*/ 2437 h 2448"/>
                <a:gd name="T2" fmla="*/ 911 w 1008"/>
                <a:gd name="T3" fmla="*/ 2423 h 2448"/>
                <a:gd name="T4" fmla="*/ 861 w 1008"/>
                <a:gd name="T5" fmla="*/ 2407 h 2448"/>
                <a:gd name="T6" fmla="*/ 812 w 1008"/>
                <a:gd name="T7" fmla="*/ 2389 h 2448"/>
                <a:gd name="T8" fmla="*/ 764 w 1008"/>
                <a:gd name="T9" fmla="*/ 2369 h 2448"/>
                <a:gd name="T10" fmla="*/ 717 w 1008"/>
                <a:gd name="T11" fmla="*/ 2346 h 2448"/>
                <a:gd name="T12" fmla="*/ 671 w 1008"/>
                <a:gd name="T13" fmla="*/ 2322 h 2448"/>
                <a:gd name="T14" fmla="*/ 625 w 1008"/>
                <a:gd name="T15" fmla="*/ 2296 h 2448"/>
                <a:gd name="T16" fmla="*/ 581 w 1008"/>
                <a:gd name="T17" fmla="*/ 2269 h 2448"/>
                <a:gd name="T18" fmla="*/ 538 w 1008"/>
                <a:gd name="T19" fmla="*/ 2239 h 2448"/>
                <a:gd name="T20" fmla="*/ 496 w 1008"/>
                <a:gd name="T21" fmla="*/ 2207 h 2448"/>
                <a:gd name="T22" fmla="*/ 455 w 1008"/>
                <a:gd name="T23" fmla="*/ 2174 h 2448"/>
                <a:gd name="T24" fmla="*/ 416 w 1008"/>
                <a:gd name="T25" fmla="*/ 2140 h 2448"/>
                <a:gd name="T26" fmla="*/ 378 w 1008"/>
                <a:gd name="T27" fmla="*/ 2103 h 2448"/>
                <a:gd name="T28" fmla="*/ 342 w 1008"/>
                <a:gd name="T29" fmla="*/ 2065 h 2448"/>
                <a:gd name="T30" fmla="*/ 308 w 1008"/>
                <a:gd name="T31" fmla="*/ 2026 h 2448"/>
                <a:gd name="T32" fmla="*/ 275 w 1008"/>
                <a:gd name="T33" fmla="*/ 1985 h 2448"/>
                <a:gd name="T34" fmla="*/ 243 w 1008"/>
                <a:gd name="T35" fmla="*/ 1943 h 2448"/>
                <a:gd name="T36" fmla="*/ 213 w 1008"/>
                <a:gd name="T37" fmla="*/ 1900 h 2448"/>
                <a:gd name="T38" fmla="*/ 185 w 1008"/>
                <a:gd name="T39" fmla="*/ 1855 h 2448"/>
                <a:gd name="T40" fmla="*/ 159 w 1008"/>
                <a:gd name="T41" fmla="*/ 1809 h 2448"/>
                <a:gd name="T42" fmla="*/ 135 w 1008"/>
                <a:gd name="T43" fmla="*/ 1763 h 2448"/>
                <a:gd name="T44" fmla="*/ 113 w 1008"/>
                <a:gd name="T45" fmla="*/ 1715 h 2448"/>
                <a:gd name="T46" fmla="*/ 92 w 1008"/>
                <a:gd name="T47" fmla="*/ 1666 h 2448"/>
                <a:gd name="T48" fmla="*/ 74 w 1008"/>
                <a:gd name="T49" fmla="*/ 1617 h 2448"/>
                <a:gd name="T50" fmla="*/ 57 w 1008"/>
                <a:gd name="T51" fmla="*/ 1567 h 2448"/>
                <a:gd name="T52" fmla="*/ 43 w 1008"/>
                <a:gd name="T53" fmla="*/ 1516 h 2448"/>
                <a:gd name="T54" fmla="*/ 31 w 1008"/>
                <a:gd name="T55" fmla="*/ 1465 h 2448"/>
                <a:gd name="T56" fmla="*/ 21 w 1008"/>
                <a:gd name="T57" fmla="*/ 1413 h 2448"/>
                <a:gd name="T58" fmla="*/ 12 w 1008"/>
                <a:gd name="T59" fmla="*/ 1361 h 2448"/>
                <a:gd name="T60" fmla="*/ 6 w 1008"/>
                <a:gd name="T61" fmla="*/ 1309 h 2448"/>
                <a:gd name="T62" fmla="*/ 2 w 1008"/>
                <a:gd name="T63" fmla="*/ 1256 h 2448"/>
                <a:gd name="T64" fmla="*/ 0 w 1008"/>
                <a:gd name="T65" fmla="*/ 1203 h 2448"/>
                <a:gd name="T66" fmla="*/ 1 w 1008"/>
                <a:gd name="T67" fmla="*/ 1151 h 2448"/>
                <a:gd name="T68" fmla="*/ 4 w 1008"/>
                <a:gd name="T69" fmla="*/ 1098 h 2448"/>
                <a:gd name="T70" fmla="*/ 8 w 1008"/>
                <a:gd name="T71" fmla="*/ 1045 h 2448"/>
                <a:gd name="T72" fmla="*/ 15 w 1008"/>
                <a:gd name="T73" fmla="*/ 993 h 2448"/>
                <a:gd name="T74" fmla="*/ 24 w 1008"/>
                <a:gd name="T75" fmla="*/ 941 h 2448"/>
                <a:gd name="T76" fmla="*/ 34 w 1008"/>
                <a:gd name="T77" fmla="*/ 889 h 2448"/>
                <a:gd name="T78" fmla="*/ 47 w 1008"/>
                <a:gd name="T79" fmla="*/ 838 h 2448"/>
                <a:gd name="T80" fmla="*/ 62 w 1008"/>
                <a:gd name="T81" fmla="*/ 788 h 2448"/>
                <a:gd name="T82" fmla="*/ 79 w 1008"/>
                <a:gd name="T83" fmla="*/ 738 h 2448"/>
                <a:gd name="T84" fmla="*/ 98 w 1008"/>
                <a:gd name="T85" fmla="*/ 689 h 2448"/>
                <a:gd name="T86" fmla="*/ 120 w 1008"/>
                <a:gd name="T87" fmla="*/ 640 h 2448"/>
                <a:gd name="T88" fmla="*/ 142 w 1008"/>
                <a:gd name="T89" fmla="*/ 593 h 2448"/>
                <a:gd name="T90" fmla="*/ 167 w 1008"/>
                <a:gd name="T91" fmla="*/ 547 h 2448"/>
                <a:gd name="T92" fmla="*/ 194 w 1008"/>
                <a:gd name="T93" fmla="*/ 501 h 2448"/>
                <a:gd name="T94" fmla="*/ 222 w 1008"/>
                <a:gd name="T95" fmla="*/ 457 h 2448"/>
                <a:gd name="T96" fmla="*/ 253 w 1008"/>
                <a:gd name="T97" fmla="*/ 414 h 2448"/>
                <a:gd name="T98" fmla="*/ 284 w 1008"/>
                <a:gd name="T99" fmla="*/ 372 h 2448"/>
                <a:gd name="T100" fmla="*/ 318 w 1008"/>
                <a:gd name="T101" fmla="*/ 332 h 2448"/>
                <a:gd name="T102" fmla="*/ 353 w 1008"/>
                <a:gd name="T103" fmla="*/ 293 h 2448"/>
                <a:gd name="T104" fmla="*/ 390 w 1008"/>
                <a:gd name="T105" fmla="*/ 256 h 2448"/>
                <a:gd name="T106" fmla="*/ 428 w 1008"/>
                <a:gd name="T107" fmla="*/ 220 h 2448"/>
                <a:gd name="T108" fmla="*/ 468 w 1008"/>
                <a:gd name="T109" fmla="*/ 186 h 2448"/>
                <a:gd name="T110" fmla="*/ 509 w 1008"/>
                <a:gd name="T111" fmla="*/ 153 h 2448"/>
                <a:gd name="T112" fmla="*/ 551 w 1008"/>
                <a:gd name="T113" fmla="*/ 122 h 2448"/>
                <a:gd name="T114" fmla="*/ 594 w 1008"/>
                <a:gd name="T115" fmla="*/ 93 h 2448"/>
                <a:gd name="T116" fmla="*/ 639 w 1008"/>
                <a:gd name="T117" fmla="*/ 66 h 2448"/>
                <a:gd name="T118" fmla="*/ 685 w 1008"/>
                <a:gd name="T119" fmla="*/ 40 h 2448"/>
                <a:gd name="T120" fmla="*/ 731 w 1008"/>
                <a:gd name="T121" fmla="*/ 17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8" h="2448">
                  <a:moveTo>
                    <a:pt x="1008" y="2448"/>
                  </a:moveTo>
                  <a:lnTo>
                    <a:pt x="1004" y="2448"/>
                  </a:lnTo>
                  <a:lnTo>
                    <a:pt x="1000" y="2447"/>
                  </a:lnTo>
                  <a:lnTo>
                    <a:pt x="996" y="2446"/>
                  </a:lnTo>
                  <a:lnTo>
                    <a:pt x="992" y="2445"/>
                  </a:lnTo>
                  <a:lnTo>
                    <a:pt x="988" y="2444"/>
                  </a:lnTo>
                  <a:lnTo>
                    <a:pt x="985" y="2443"/>
                  </a:lnTo>
                  <a:lnTo>
                    <a:pt x="981" y="2442"/>
                  </a:lnTo>
                  <a:lnTo>
                    <a:pt x="977" y="2441"/>
                  </a:lnTo>
                  <a:lnTo>
                    <a:pt x="973" y="2440"/>
                  </a:lnTo>
                  <a:lnTo>
                    <a:pt x="969" y="2439"/>
                  </a:lnTo>
                  <a:lnTo>
                    <a:pt x="965" y="2438"/>
                  </a:lnTo>
                  <a:lnTo>
                    <a:pt x="961" y="2437"/>
                  </a:lnTo>
                  <a:lnTo>
                    <a:pt x="957" y="2436"/>
                  </a:lnTo>
                  <a:lnTo>
                    <a:pt x="953" y="2435"/>
                  </a:lnTo>
                  <a:lnTo>
                    <a:pt x="949" y="2434"/>
                  </a:lnTo>
                  <a:lnTo>
                    <a:pt x="945" y="2433"/>
                  </a:lnTo>
                  <a:lnTo>
                    <a:pt x="942" y="2432"/>
                  </a:lnTo>
                  <a:lnTo>
                    <a:pt x="938" y="2431"/>
                  </a:lnTo>
                  <a:lnTo>
                    <a:pt x="934" y="2430"/>
                  </a:lnTo>
                  <a:lnTo>
                    <a:pt x="930" y="2429"/>
                  </a:lnTo>
                  <a:lnTo>
                    <a:pt x="926" y="2428"/>
                  </a:lnTo>
                  <a:lnTo>
                    <a:pt x="922" y="2427"/>
                  </a:lnTo>
                  <a:lnTo>
                    <a:pt x="919" y="2425"/>
                  </a:lnTo>
                  <a:lnTo>
                    <a:pt x="915" y="2424"/>
                  </a:lnTo>
                  <a:lnTo>
                    <a:pt x="911" y="2423"/>
                  </a:lnTo>
                  <a:lnTo>
                    <a:pt x="907" y="2422"/>
                  </a:lnTo>
                  <a:lnTo>
                    <a:pt x="903" y="2421"/>
                  </a:lnTo>
                  <a:lnTo>
                    <a:pt x="899" y="2420"/>
                  </a:lnTo>
                  <a:lnTo>
                    <a:pt x="895" y="2419"/>
                  </a:lnTo>
                  <a:lnTo>
                    <a:pt x="892" y="2417"/>
                  </a:lnTo>
                  <a:lnTo>
                    <a:pt x="888" y="2416"/>
                  </a:lnTo>
                  <a:lnTo>
                    <a:pt x="884" y="2415"/>
                  </a:lnTo>
                  <a:lnTo>
                    <a:pt x="880" y="2414"/>
                  </a:lnTo>
                  <a:lnTo>
                    <a:pt x="876" y="2412"/>
                  </a:lnTo>
                  <a:lnTo>
                    <a:pt x="873" y="2411"/>
                  </a:lnTo>
                  <a:lnTo>
                    <a:pt x="869" y="2410"/>
                  </a:lnTo>
                  <a:lnTo>
                    <a:pt x="865" y="2408"/>
                  </a:lnTo>
                  <a:lnTo>
                    <a:pt x="861" y="2407"/>
                  </a:lnTo>
                  <a:lnTo>
                    <a:pt x="858" y="2406"/>
                  </a:lnTo>
                  <a:lnTo>
                    <a:pt x="854" y="2404"/>
                  </a:lnTo>
                  <a:lnTo>
                    <a:pt x="850" y="2403"/>
                  </a:lnTo>
                  <a:lnTo>
                    <a:pt x="846" y="2402"/>
                  </a:lnTo>
                  <a:lnTo>
                    <a:pt x="842" y="2400"/>
                  </a:lnTo>
                  <a:lnTo>
                    <a:pt x="839" y="2399"/>
                  </a:lnTo>
                  <a:lnTo>
                    <a:pt x="835" y="2398"/>
                  </a:lnTo>
                  <a:lnTo>
                    <a:pt x="831" y="2396"/>
                  </a:lnTo>
                  <a:lnTo>
                    <a:pt x="827" y="2395"/>
                  </a:lnTo>
                  <a:lnTo>
                    <a:pt x="823" y="2393"/>
                  </a:lnTo>
                  <a:lnTo>
                    <a:pt x="820" y="2392"/>
                  </a:lnTo>
                  <a:lnTo>
                    <a:pt x="816" y="2390"/>
                  </a:lnTo>
                  <a:lnTo>
                    <a:pt x="812" y="2389"/>
                  </a:lnTo>
                  <a:lnTo>
                    <a:pt x="809" y="2387"/>
                  </a:lnTo>
                  <a:lnTo>
                    <a:pt x="805" y="2386"/>
                  </a:lnTo>
                  <a:lnTo>
                    <a:pt x="801" y="2384"/>
                  </a:lnTo>
                  <a:lnTo>
                    <a:pt x="797" y="2383"/>
                  </a:lnTo>
                  <a:lnTo>
                    <a:pt x="794" y="2381"/>
                  </a:lnTo>
                  <a:lnTo>
                    <a:pt x="790" y="2380"/>
                  </a:lnTo>
                  <a:lnTo>
                    <a:pt x="786" y="2378"/>
                  </a:lnTo>
                  <a:lnTo>
                    <a:pt x="782" y="2377"/>
                  </a:lnTo>
                  <a:lnTo>
                    <a:pt x="779" y="2375"/>
                  </a:lnTo>
                  <a:lnTo>
                    <a:pt x="775" y="2373"/>
                  </a:lnTo>
                  <a:lnTo>
                    <a:pt x="771" y="2372"/>
                  </a:lnTo>
                  <a:lnTo>
                    <a:pt x="768" y="2370"/>
                  </a:lnTo>
                  <a:lnTo>
                    <a:pt x="764" y="2369"/>
                  </a:lnTo>
                  <a:lnTo>
                    <a:pt x="760" y="2367"/>
                  </a:lnTo>
                  <a:lnTo>
                    <a:pt x="757" y="2365"/>
                  </a:lnTo>
                  <a:lnTo>
                    <a:pt x="753" y="2364"/>
                  </a:lnTo>
                  <a:lnTo>
                    <a:pt x="749" y="2362"/>
                  </a:lnTo>
                  <a:lnTo>
                    <a:pt x="746" y="2361"/>
                  </a:lnTo>
                  <a:lnTo>
                    <a:pt x="742" y="2359"/>
                  </a:lnTo>
                  <a:lnTo>
                    <a:pt x="739" y="2357"/>
                  </a:lnTo>
                  <a:lnTo>
                    <a:pt x="735" y="2355"/>
                  </a:lnTo>
                  <a:lnTo>
                    <a:pt x="731" y="2354"/>
                  </a:lnTo>
                  <a:lnTo>
                    <a:pt x="728" y="2352"/>
                  </a:lnTo>
                  <a:lnTo>
                    <a:pt x="724" y="2350"/>
                  </a:lnTo>
                  <a:lnTo>
                    <a:pt x="721" y="2348"/>
                  </a:lnTo>
                  <a:lnTo>
                    <a:pt x="717" y="2346"/>
                  </a:lnTo>
                  <a:lnTo>
                    <a:pt x="713" y="2345"/>
                  </a:lnTo>
                  <a:lnTo>
                    <a:pt x="710" y="2343"/>
                  </a:lnTo>
                  <a:lnTo>
                    <a:pt x="706" y="2341"/>
                  </a:lnTo>
                  <a:lnTo>
                    <a:pt x="702" y="2339"/>
                  </a:lnTo>
                  <a:lnTo>
                    <a:pt x="699" y="2337"/>
                  </a:lnTo>
                  <a:lnTo>
                    <a:pt x="695" y="2336"/>
                  </a:lnTo>
                  <a:lnTo>
                    <a:pt x="692" y="2334"/>
                  </a:lnTo>
                  <a:lnTo>
                    <a:pt x="688" y="2332"/>
                  </a:lnTo>
                  <a:lnTo>
                    <a:pt x="685" y="2330"/>
                  </a:lnTo>
                  <a:lnTo>
                    <a:pt x="681" y="2328"/>
                  </a:lnTo>
                  <a:lnTo>
                    <a:pt x="677" y="2326"/>
                  </a:lnTo>
                  <a:lnTo>
                    <a:pt x="674" y="2324"/>
                  </a:lnTo>
                  <a:lnTo>
                    <a:pt x="671" y="2322"/>
                  </a:lnTo>
                  <a:lnTo>
                    <a:pt x="667" y="2320"/>
                  </a:lnTo>
                  <a:lnTo>
                    <a:pt x="663" y="2318"/>
                  </a:lnTo>
                  <a:lnTo>
                    <a:pt x="660" y="2317"/>
                  </a:lnTo>
                  <a:lnTo>
                    <a:pt x="657" y="2315"/>
                  </a:lnTo>
                  <a:lnTo>
                    <a:pt x="653" y="2313"/>
                  </a:lnTo>
                  <a:lnTo>
                    <a:pt x="649" y="2311"/>
                  </a:lnTo>
                  <a:lnTo>
                    <a:pt x="646" y="2309"/>
                  </a:lnTo>
                  <a:lnTo>
                    <a:pt x="643" y="2307"/>
                  </a:lnTo>
                  <a:lnTo>
                    <a:pt x="639" y="2305"/>
                  </a:lnTo>
                  <a:lnTo>
                    <a:pt x="636" y="2302"/>
                  </a:lnTo>
                  <a:lnTo>
                    <a:pt x="632" y="2301"/>
                  </a:lnTo>
                  <a:lnTo>
                    <a:pt x="629" y="2298"/>
                  </a:lnTo>
                  <a:lnTo>
                    <a:pt x="625" y="2296"/>
                  </a:lnTo>
                  <a:lnTo>
                    <a:pt x="622" y="2294"/>
                  </a:lnTo>
                  <a:lnTo>
                    <a:pt x="618" y="2292"/>
                  </a:lnTo>
                  <a:lnTo>
                    <a:pt x="615" y="2290"/>
                  </a:lnTo>
                  <a:lnTo>
                    <a:pt x="612" y="2288"/>
                  </a:lnTo>
                  <a:lnTo>
                    <a:pt x="608" y="2286"/>
                  </a:lnTo>
                  <a:lnTo>
                    <a:pt x="605" y="2284"/>
                  </a:lnTo>
                  <a:lnTo>
                    <a:pt x="601" y="2282"/>
                  </a:lnTo>
                  <a:lnTo>
                    <a:pt x="598" y="2279"/>
                  </a:lnTo>
                  <a:lnTo>
                    <a:pt x="594" y="2277"/>
                  </a:lnTo>
                  <a:lnTo>
                    <a:pt x="591" y="2275"/>
                  </a:lnTo>
                  <a:lnTo>
                    <a:pt x="588" y="2273"/>
                  </a:lnTo>
                  <a:lnTo>
                    <a:pt x="584" y="2271"/>
                  </a:lnTo>
                  <a:lnTo>
                    <a:pt x="581" y="2269"/>
                  </a:lnTo>
                  <a:lnTo>
                    <a:pt x="578" y="2266"/>
                  </a:lnTo>
                  <a:lnTo>
                    <a:pt x="574" y="2264"/>
                  </a:lnTo>
                  <a:lnTo>
                    <a:pt x="571" y="2262"/>
                  </a:lnTo>
                  <a:lnTo>
                    <a:pt x="568" y="2260"/>
                  </a:lnTo>
                  <a:lnTo>
                    <a:pt x="564" y="2257"/>
                  </a:lnTo>
                  <a:lnTo>
                    <a:pt x="561" y="2255"/>
                  </a:lnTo>
                  <a:lnTo>
                    <a:pt x="558" y="2253"/>
                  </a:lnTo>
                  <a:lnTo>
                    <a:pt x="554" y="2251"/>
                  </a:lnTo>
                  <a:lnTo>
                    <a:pt x="551" y="2248"/>
                  </a:lnTo>
                  <a:lnTo>
                    <a:pt x="548" y="2246"/>
                  </a:lnTo>
                  <a:lnTo>
                    <a:pt x="544" y="2244"/>
                  </a:lnTo>
                  <a:lnTo>
                    <a:pt x="541" y="2241"/>
                  </a:lnTo>
                  <a:lnTo>
                    <a:pt x="538" y="2239"/>
                  </a:lnTo>
                  <a:lnTo>
                    <a:pt x="535" y="2236"/>
                  </a:lnTo>
                  <a:lnTo>
                    <a:pt x="531" y="2234"/>
                  </a:lnTo>
                  <a:lnTo>
                    <a:pt x="528" y="2232"/>
                  </a:lnTo>
                  <a:lnTo>
                    <a:pt x="525" y="2229"/>
                  </a:lnTo>
                  <a:lnTo>
                    <a:pt x="522" y="2227"/>
                  </a:lnTo>
                  <a:lnTo>
                    <a:pt x="518" y="2225"/>
                  </a:lnTo>
                  <a:lnTo>
                    <a:pt x="515" y="2222"/>
                  </a:lnTo>
                  <a:lnTo>
                    <a:pt x="512" y="2220"/>
                  </a:lnTo>
                  <a:lnTo>
                    <a:pt x="509" y="2217"/>
                  </a:lnTo>
                  <a:lnTo>
                    <a:pt x="505" y="2215"/>
                  </a:lnTo>
                  <a:lnTo>
                    <a:pt x="502" y="2212"/>
                  </a:lnTo>
                  <a:lnTo>
                    <a:pt x="499" y="2210"/>
                  </a:lnTo>
                  <a:lnTo>
                    <a:pt x="496" y="2207"/>
                  </a:lnTo>
                  <a:lnTo>
                    <a:pt x="493" y="2205"/>
                  </a:lnTo>
                  <a:lnTo>
                    <a:pt x="490" y="2202"/>
                  </a:lnTo>
                  <a:lnTo>
                    <a:pt x="486" y="2200"/>
                  </a:lnTo>
                  <a:lnTo>
                    <a:pt x="483" y="2197"/>
                  </a:lnTo>
                  <a:lnTo>
                    <a:pt x="480" y="2195"/>
                  </a:lnTo>
                  <a:lnTo>
                    <a:pt x="477" y="2192"/>
                  </a:lnTo>
                  <a:lnTo>
                    <a:pt x="474" y="2190"/>
                  </a:lnTo>
                  <a:lnTo>
                    <a:pt x="471" y="2187"/>
                  </a:lnTo>
                  <a:lnTo>
                    <a:pt x="468" y="2185"/>
                  </a:lnTo>
                  <a:lnTo>
                    <a:pt x="465" y="2182"/>
                  </a:lnTo>
                  <a:lnTo>
                    <a:pt x="462" y="2180"/>
                  </a:lnTo>
                  <a:lnTo>
                    <a:pt x="458" y="2177"/>
                  </a:lnTo>
                  <a:lnTo>
                    <a:pt x="455" y="2174"/>
                  </a:lnTo>
                  <a:lnTo>
                    <a:pt x="452" y="2172"/>
                  </a:lnTo>
                  <a:lnTo>
                    <a:pt x="449" y="2169"/>
                  </a:lnTo>
                  <a:lnTo>
                    <a:pt x="446" y="2166"/>
                  </a:lnTo>
                  <a:lnTo>
                    <a:pt x="443" y="2164"/>
                  </a:lnTo>
                  <a:lnTo>
                    <a:pt x="440" y="2161"/>
                  </a:lnTo>
                  <a:lnTo>
                    <a:pt x="437" y="2158"/>
                  </a:lnTo>
                  <a:lnTo>
                    <a:pt x="434" y="2156"/>
                  </a:lnTo>
                  <a:lnTo>
                    <a:pt x="431" y="2153"/>
                  </a:lnTo>
                  <a:lnTo>
                    <a:pt x="428" y="2150"/>
                  </a:lnTo>
                  <a:lnTo>
                    <a:pt x="425" y="2148"/>
                  </a:lnTo>
                  <a:lnTo>
                    <a:pt x="422" y="2145"/>
                  </a:lnTo>
                  <a:lnTo>
                    <a:pt x="419" y="2142"/>
                  </a:lnTo>
                  <a:lnTo>
                    <a:pt x="416" y="2140"/>
                  </a:lnTo>
                  <a:lnTo>
                    <a:pt x="413" y="2137"/>
                  </a:lnTo>
                  <a:lnTo>
                    <a:pt x="410" y="2134"/>
                  </a:lnTo>
                  <a:lnTo>
                    <a:pt x="407" y="2131"/>
                  </a:lnTo>
                  <a:lnTo>
                    <a:pt x="405" y="2128"/>
                  </a:lnTo>
                  <a:lnTo>
                    <a:pt x="402" y="2126"/>
                  </a:lnTo>
                  <a:lnTo>
                    <a:pt x="398" y="2123"/>
                  </a:lnTo>
                  <a:lnTo>
                    <a:pt x="396" y="2120"/>
                  </a:lnTo>
                  <a:lnTo>
                    <a:pt x="393" y="2117"/>
                  </a:lnTo>
                  <a:lnTo>
                    <a:pt x="390" y="2115"/>
                  </a:lnTo>
                  <a:lnTo>
                    <a:pt x="387" y="2112"/>
                  </a:lnTo>
                  <a:lnTo>
                    <a:pt x="384" y="2109"/>
                  </a:lnTo>
                  <a:lnTo>
                    <a:pt x="381" y="2106"/>
                  </a:lnTo>
                  <a:lnTo>
                    <a:pt x="378" y="2103"/>
                  </a:lnTo>
                  <a:lnTo>
                    <a:pt x="376" y="2100"/>
                  </a:lnTo>
                  <a:lnTo>
                    <a:pt x="373" y="2097"/>
                  </a:lnTo>
                  <a:lnTo>
                    <a:pt x="370" y="2095"/>
                  </a:lnTo>
                  <a:lnTo>
                    <a:pt x="367" y="2092"/>
                  </a:lnTo>
                  <a:lnTo>
                    <a:pt x="364" y="2089"/>
                  </a:lnTo>
                  <a:lnTo>
                    <a:pt x="362" y="2086"/>
                  </a:lnTo>
                  <a:lnTo>
                    <a:pt x="359" y="2083"/>
                  </a:lnTo>
                  <a:lnTo>
                    <a:pt x="356" y="2080"/>
                  </a:lnTo>
                  <a:lnTo>
                    <a:pt x="353" y="2077"/>
                  </a:lnTo>
                  <a:lnTo>
                    <a:pt x="350" y="2074"/>
                  </a:lnTo>
                  <a:lnTo>
                    <a:pt x="348" y="2071"/>
                  </a:lnTo>
                  <a:lnTo>
                    <a:pt x="345" y="2068"/>
                  </a:lnTo>
                  <a:lnTo>
                    <a:pt x="342" y="2065"/>
                  </a:lnTo>
                  <a:lnTo>
                    <a:pt x="339" y="2062"/>
                  </a:lnTo>
                  <a:lnTo>
                    <a:pt x="337" y="2059"/>
                  </a:lnTo>
                  <a:lnTo>
                    <a:pt x="334" y="2056"/>
                  </a:lnTo>
                  <a:lnTo>
                    <a:pt x="331" y="2053"/>
                  </a:lnTo>
                  <a:lnTo>
                    <a:pt x="329" y="2050"/>
                  </a:lnTo>
                  <a:lnTo>
                    <a:pt x="326" y="2047"/>
                  </a:lnTo>
                  <a:lnTo>
                    <a:pt x="323" y="2044"/>
                  </a:lnTo>
                  <a:lnTo>
                    <a:pt x="321" y="2041"/>
                  </a:lnTo>
                  <a:lnTo>
                    <a:pt x="318" y="2038"/>
                  </a:lnTo>
                  <a:lnTo>
                    <a:pt x="315" y="2035"/>
                  </a:lnTo>
                  <a:lnTo>
                    <a:pt x="313" y="2032"/>
                  </a:lnTo>
                  <a:lnTo>
                    <a:pt x="310" y="2029"/>
                  </a:lnTo>
                  <a:lnTo>
                    <a:pt x="308" y="2026"/>
                  </a:lnTo>
                  <a:lnTo>
                    <a:pt x="305" y="2023"/>
                  </a:lnTo>
                  <a:lnTo>
                    <a:pt x="302" y="2020"/>
                  </a:lnTo>
                  <a:lnTo>
                    <a:pt x="300" y="2017"/>
                  </a:lnTo>
                  <a:lnTo>
                    <a:pt x="297" y="2013"/>
                  </a:lnTo>
                  <a:lnTo>
                    <a:pt x="295" y="2010"/>
                  </a:lnTo>
                  <a:lnTo>
                    <a:pt x="292" y="2007"/>
                  </a:lnTo>
                  <a:lnTo>
                    <a:pt x="289" y="2004"/>
                  </a:lnTo>
                  <a:lnTo>
                    <a:pt x="287" y="2001"/>
                  </a:lnTo>
                  <a:lnTo>
                    <a:pt x="284" y="1998"/>
                  </a:lnTo>
                  <a:lnTo>
                    <a:pt x="282" y="1995"/>
                  </a:lnTo>
                  <a:lnTo>
                    <a:pt x="279" y="1991"/>
                  </a:lnTo>
                  <a:lnTo>
                    <a:pt x="277" y="1988"/>
                  </a:lnTo>
                  <a:lnTo>
                    <a:pt x="275" y="1985"/>
                  </a:lnTo>
                  <a:lnTo>
                    <a:pt x="272" y="1982"/>
                  </a:lnTo>
                  <a:lnTo>
                    <a:pt x="270" y="1979"/>
                  </a:lnTo>
                  <a:lnTo>
                    <a:pt x="267" y="1976"/>
                  </a:lnTo>
                  <a:lnTo>
                    <a:pt x="265" y="1972"/>
                  </a:lnTo>
                  <a:lnTo>
                    <a:pt x="262" y="1969"/>
                  </a:lnTo>
                  <a:lnTo>
                    <a:pt x="260" y="1966"/>
                  </a:lnTo>
                  <a:lnTo>
                    <a:pt x="257" y="1963"/>
                  </a:lnTo>
                  <a:lnTo>
                    <a:pt x="255" y="1959"/>
                  </a:lnTo>
                  <a:lnTo>
                    <a:pt x="253" y="1956"/>
                  </a:lnTo>
                  <a:lnTo>
                    <a:pt x="250" y="1953"/>
                  </a:lnTo>
                  <a:lnTo>
                    <a:pt x="248" y="1950"/>
                  </a:lnTo>
                  <a:lnTo>
                    <a:pt x="245" y="1946"/>
                  </a:lnTo>
                  <a:lnTo>
                    <a:pt x="243" y="1943"/>
                  </a:lnTo>
                  <a:lnTo>
                    <a:pt x="241" y="1940"/>
                  </a:lnTo>
                  <a:lnTo>
                    <a:pt x="238" y="1936"/>
                  </a:lnTo>
                  <a:lnTo>
                    <a:pt x="236" y="1933"/>
                  </a:lnTo>
                  <a:lnTo>
                    <a:pt x="234" y="1930"/>
                  </a:lnTo>
                  <a:lnTo>
                    <a:pt x="231" y="1927"/>
                  </a:lnTo>
                  <a:lnTo>
                    <a:pt x="229" y="1923"/>
                  </a:lnTo>
                  <a:lnTo>
                    <a:pt x="227" y="1920"/>
                  </a:lnTo>
                  <a:lnTo>
                    <a:pt x="225" y="1916"/>
                  </a:lnTo>
                  <a:lnTo>
                    <a:pt x="222" y="1913"/>
                  </a:lnTo>
                  <a:lnTo>
                    <a:pt x="220" y="1910"/>
                  </a:lnTo>
                  <a:lnTo>
                    <a:pt x="218" y="1906"/>
                  </a:lnTo>
                  <a:lnTo>
                    <a:pt x="215" y="1903"/>
                  </a:lnTo>
                  <a:lnTo>
                    <a:pt x="213" y="1900"/>
                  </a:lnTo>
                  <a:lnTo>
                    <a:pt x="211" y="1896"/>
                  </a:lnTo>
                  <a:lnTo>
                    <a:pt x="209" y="1893"/>
                  </a:lnTo>
                  <a:lnTo>
                    <a:pt x="207" y="1889"/>
                  </a:lnTo>
                  <a:lnTo>
                    <a:pt x="204" y="1886"/>
                  </a:lnTo>
                  <a:lnTo>
                    <a:pt x="202" y="1883"/>
                  </a:lnTo>
                  <a:lnTo>
                    <a:pt x="200" y="1879"/>
                  </a:lnTo>
                  <a:lnTo>
                    <a:pt x="198" y="1876"/>
                  </a:lnTo>
                  <a:lnTo>
                    <a:pt x="196" y="1872"/>
                  </a:lnTo>
                  <a:lnTo>
                    <a:pt x="194" y="1869"/>
                  </a:lnTo>
                  <a:lnTo>
                    <a:pt x="192" y="1866"/>
                  </a:lnTo>
                  <a:lnTo>
                    <a:pt x="190" y="1862"/>
                  </a:lnTo>
                  <a:lnTo>
                    <a:pt x="187" y="1859"/>
                  </a:lnTo>
                  <a:lnTo>
                    <a:pt x="185" y="1855"/>
                  </a:lnTo>
                  <a:lnTo>
                    <a:pt x="183" y="1852"/>
                  </a:lnTo>
                  <a:lnTo>
                    <a:pt x="181" y="1848"/>
                  </a:lnTo>
                  <a:lnTo>
                    <a:pt x="179" y="1845"/>
                  </a:lnTo>
                  <a:lnTo>
                    <a:pt x="177" y="1841"/>
                  </a:lnTo>
                  <a:lnTo>
                    <a:pt x="175" y="1838"/>
                  </a:lnTo>
                  <a:lnTo>
                    <a:pt x="173" y="1834"/>
                  </a:lnTo>
                  <a:lnTo>
                    <a:pt x="171" y="1831"/>
                  </a:lnTo>
                  <a:lnTo>
                    <a:pt x="169" y="1827"/>
                  </a:lnTo>
                  <a:lnTo>
                    <a:pt x="167" y="1824"/>
                  </a:lnTo>
                  <a:lnTo>
                    <a:pt x="165" y="1820"/>
                  </a:lnTo>
                  <a:lnTo>
                    <a:pt x="163" y="1817"/>
                  </a:lnTo>
                  <a:lnTo>
                    <a:pt x="161" y="1813"/>
                  </a:lnTo>
                  <a:lnTo>
                    <a:pt x="159" y="1809"/>
                  </a:lnTo>
                  <a:lnTo>
                    <a:pt x="157" y="1806"/>
                  </a:lnTo>
                  <a:lnTo>
                    <a:pt x="156" y="1802"/>
                  </a:lnTo>
                  <a:lnTo>
                    <a:pt x="154" y="1799"/>
                  </a:lnTo>
                  <a:lnTo>
                    <a:pt x="152" y="1795"/>
                  </a:lnTo>
                  <a:lnTo>
                    <a:pt x="150" y="1792"/>
                  </a:lnTo>
                  <a:lnTo>
                    <a:pt x="148" y="1788"/>
                  </a:lnTo>
                  <a:lnTo>
                    <a:pt x="146" y="1784"/>
                  </a:lnTo>
                  <a:lnTo>
                    <a:pt x="144" y="1781"/>
                  </a:lnTo>
                  <a:lnTo>
                    <a:pt x="142" y="1777"/>
                  </a:lnTo>
                  <a:lnTo>
                    <a:pt x="140" y="1774"/>
                  </a:lnTo>
                  <a:lnTo>
                    <a:pt x="139" y="1770"/>
                  </a:lnTo>
                  <a:lnTo>
                    <a:pt x="137" y="1766"/>
                  </a:lnTo>
                  <a:lnTo>
                    <a:pt x="135" y="1763"/>
                  </a:lnTo>
                  <a:lnTo>
                    <a:pt x="133" y="1759"/>
                  </a:lnTo>
                  <a:lnTo>
                    <a:pt x="132" y="1756"/>
                  </a:lnTo>
                  <a:lnTo>
                    <a:pt x="130" y="1752"/>
                  </a:lnTo>
                  <a:lnTo>
                    <a:pt x="128" y="1748"/>
                  </a:lnTo>
                  <a:lnTo>
                    <a:pt x="126" y="1745"/>
                  </a:lnTo>
                  <a:lnTo>
                    <a:pt x="124" y="1741"/>
                  </a:lnTo>
                  <a:lnTo>
                    <a:pt x="123" y="1737"/>
                  </a:lnTo>
                  <a:lnTo>
                    <a:pt x="121" y="1734"/>
                  </a:lnTo>
                  <a:lnTo>
                    <a:pt x="120" y="1730"/>
                  </a:lnTo>
                  <a:lnTo>
                    <a:pt x="118" y="1726"/>
                  </a:lnTo>
                  <a:lnTo>
                    <a:pt x="116" y="1723"/>
                  </a:lnTo>
                  <a:lnTo>
                    <a:pt x="114" y="1719"/>
                  </a:lnTo>
                  <a:lnTo>
                    <a:pt x="113" y="1715"/>
                  </a:lnTo>
                  <a:lnTo>
                    <a:pt x="111" y="1711"/>
                  </a:lnTo>
                  <a:lnTo>
                    <a:pt x="109" y="1708"/>
                  </a:lnTo>
                  <a:lnTo>
                    <a:pt x="108" y="1704"/>
                  </a:lnTo>
                  <a:lnTo>
                    <a:pt x="106" y="1700"/>
                  </a:lnTo>
                  <a:lnTo>
                    <a:pt x="105" y="1696"/>
                  </a:lnTo>
                  <a:lnTo>
                    <a:pt x="103" y="1693"/>
                  </a:lnTo>
                  <a:lnTo>
                    <a:pt x="101" y="1689"/>
                  </a:lnTo>
                  <a:lnTo>
                    <a:pt x="100" y="1685"/>
                  </a:lnTo>
                  <a:lnTo>
                    <a:pt x="98" y="1682"/>
                  </a:lnTo>
                  <a:lnTo>
                    <a:pt x="97" y="1678"/>
                  </a:lnTo>
                  <a:lnTo>
                    <a:pt x="95" y="1674"/>
                  </a:lnTo>
                  <a:lnTo>
                    <a:pt x="94" y="1670"/>
                  </a:lnTo>
                  <a:lnTo>
                    <a:pt x="92" y="1666"/>
                  </a:lnTo>
                  <a:lnTo>
                    <a:pt x="91" y="1663"/>
                  </a:lnTo>
                  <a:lnTo>
                    <a:pt x="89" y="1659"/>
                  </a:lnTo>
                  <a:lnTo>
                    <a:pt x="88" y="1655"/>
                  </a:lnTo>
                  <a:lnTo>
                    <a:pt x="87" y="1651"/>
                  </a:lnTo>
                  <a:lnTo>
                    <a:pt x="85" y="1648"/>
                  </a:lnTo>
                  <a:lnTo>
                    <a:pt x="83" y="1644"/>
                  </a:lnTo>
                  <a:lnTo>
                    <a:pt x="82" y="1640"/>
                  </a:lnTo>
                  <a:lnTo>
                    <a:pt x="81" y="1636"/>
                  </a:lnTo>
                  <a:lnTo>
                    <a:pt x="79" y="1632"/>
                  </a:lnTo>
                  <a:lnTo>
                    <a:pt x="78" y="1628"/>
                  </a:lnTo>
                  <a:lnTo>
                    <a:pt x="77" y="1625"/>
                  </a:lnTo>
                  <a:lnTo>
                    <a:pt x="75" y="1621"/>
                  </a:lnTo>
                  <a:lnTo>
                    <a:pt x="74" y="1617"/>
                  </a:lnTo>
                  <a:lnTo>
                    <a:pt x="73" y="1613"/>
                  </a:lnTo>
                  <a:lnTo>
                    <a:pt x="71" y="1610"/>
                  </a:lnTo>
                  <a:lnTo>
                    <a:pt x="70" y="1606"/>
                  </a:lnTo>
                  <a:lnTo>
                    <a:pt x="69" y="1602"/>
                  </a:lnTo>
                  <a:lnTo>
                    <a:pt x="67" y="1598"/>
                  </a:lnTo>
                  <a:lnTo>
                    <a:pt x="66" y="1594"/>
                  </a:lnTo>
                  <a:lnTo>
                    <a:pt x="65" y="1590"/>
                  </a:lnTo>
                  <a:lnTo>
                    <a:pt x="63" y="1586"/>
                  </a:lnTo>
                  <a:lnTo>
                    <a:pt x="62" y="1583"/>
                  </a:lnTo>
                  <a:lnTo>
                    <a:pt x="61" y="1579"/>
                  </a:lnTo>
                  <a:lnTo>
                    <a:pt x="60" y="1575"/>
                  </a:lnTo>
                  <a:lnTo>
                    <a:pt x="59" y="1571"/>
                  </a:lnTo>
                  <a:lnTo>
                    <a:pt x="57" y="1567"/>
                  </a:lnTo>
                  <a:lnTo>
                    <a:pt x="56" y="1563"/>
                  </a:lnTo>
                  <a:lnTo>
                    <a:pt x="55" y="1559"/>
                  </a:lnTo>
                  <a:lnTo>
                    <a:pt x="54" y="1555"/>
                  </a:lnTo>
                  <a:lnTo>
                    <a:pt x="53" y="1551"/>
                  </a:lnTo>
                  <a:lnTo>
                    <a:pt x="52" y="1548"/>
                  </a:lnTo>
                  <a:lnTo>
                    <a:pt x="51" y="1544"/>
                  </a:lnTo>
                  <a:lnTo>
                    <a:pt x="49" y="1540"/>
                  </a:lnTo>
                  <a:lnTo>
                    <a:pt x="48" y="1536"/>
                  </a:lnTo>
                  <a:lnTo>
                    <a:pt x="47" y="1532"/>
                  </a:lnTo>
                  <a:lnTo>
                    <a:pt x="46" y="1528"/>
                  </a:lnTo>
                  <a:lnTo>
                    <a:pt x="45" y="1524"/>
                  </a:lnTo>
                  <a:lnTo>
                    <a:pt x="44" y="1520"/>
                  </a:lnTo>
                  <a:lnTo>
                    <a:pt x="43" y="1516"/>
                  </a:lnTo>
                  <a:lnTo>
                    <a:pt x="42" y="1512"/>
                  </a:lnTo>
                  <a:lnTo>
                    <a:pt x="41" y="1509"/>
                  </a:lnTo>
                  <a:lnTo>
                    <a:pt x="40" y="1504"/>
                  </a:lnTo>
                  <a:lnTo>
                    <a:pt x="39" y="1501"/>
                  </a:lnTo>
                  <a:lnTo>
                    <a:pt x="38" y="1497"/>
                  </a:lnTo>
                  <a:lnTo>
                    <a:pt x="37" y="1493"/>
                  </a:lnTo>
                  <a:lnTo>
                    <a:pt x="36" y="1489"/>
                  </a:lnTo>
                  <a:lnTo>
                    <a:pt x="35" y="1485"/>
                  </a:lnTo>
                  <a:lnTo>
                    <a:pt x="34" y="1481"/>
                  </a:lnTo>
                  <a:lnTo>
                    <a:pt x="33" y="1477"/>
                  </a:lnTo>
                  <a:lnTo>
                    <a:pt x="33" y="1473"/>
                  </a:lnTo>
                  <a:lnTo>
                    <a:pt x="32" y="1469"/>
                  </a:lnTo>
                  <a:lnTo>
                    <a:pt x="31" y="1465"/>
                  </a:lnTo>
                  <a:lnTo>
                    <a:pt x="30" y="1461"/>
                  </a:lnTo>
                  <a:lnTo>
                    <a:pt x="29" y="1457"/>
                  </a:lnTo>
                  <a:lnTo>
                    <a:pt x="28" y="1453"/>
                  </a:lnTo>
                  <a:lnTo>
                    <a:pt x="27" y="1449"/>
                  </a:lnTo>
                  <a:lnTo>
                    <a:pt x="27" y="1445"/>
                  </a:lnTo>
                  <a:lnTo>
                    <a:pt x="26" y="1441"/>
                  </a:lnTo>
                  <a:lnTo>
                    <a:pt x="25" y="1437"/>
                  </a:lnTo>
                  <a:lnTo>
                    <a:pt x="24" y="1433"/>
                  </a:lnTo>
                  <a:lnTo>
                    <a:pt x="24" y="1429"/>
                  </a:lnTo>
                  <a:lnTo>
                    <a:pt x="23" y="1425"/>
                  </a:lnTo>
                  <a:lnTo>
                    <a:pt x="22" y="1421"/>
                  </a:lnTo>
                  <a:lnTo>
                    <a:pt x="21" y="1417"/>
                  </a:lnTo>
                  <a:lnTo>
                    <a:pt x="21" y="1413"/>
                  </a:lnTo>
                  <a:lnTo>
                    <a:pt x="20" y="1409"/>
                  </a:lnTo>
                  <a:lnTo>
                    <a:pt x="19" y="1405"/>
                  </a:lnTo>
                  <a:lnTo>
                    <a:pt x="18" y="1401"/>
                  </a:lnTo>
                  <a:lnTo>
                    <a:pt x="18" y="1397"/>
                  </a:lnTo>
                  <a:lnTo>
                    <a:pt x="17" y="1393"/>
                  </a:lnTo>
                  <a:lnTo>
                    <a:pt x="16" y="1389"/>
                  </a:lnTo>
                  <a:lnTo>
                    <a:pt x="16" y="1385"/>
                  </a:lnTo>
                  <a:lnTo>
                    <a:pt x="15" y="1381"/>
                  </a:lnTo>
                  <a:lnTo>
                    <a:pt x="15" y="1377"/>
                  </a:lnTo>
                  <a:lnTo>
                    <a:pt x="14" y="1373"/>
                  </a:lnTo>
                  <a:lnTo>
                    <a:pt x="13" y="1369"/>
                  </a:lnTo>
                  <a:lnTo>
                    <a:pt x="13" y="1365"/>
                  </a:lnTo>
                  <a:lnTo>
                    <a:pt x="12" y="1361"/>
                  </a:lnTo>
                  <a:lnTo>
                    <a:pt x="12" y="1357"/>
                  </a:lnTo>
                  <a:lnTo>
                    <a:pt x="11" y="1353"/>
                  </a:lnTo>
                  <a:lnTo>
                    <a:pt x="11" y="1349"/>
                  </a:lnTo>
                  <a:lnTo>
                    <a:pt x="10" y="1345"/>
                  </a:lnTo>
                  <a:lnTo>
                    <a:pt x="10" y="1341"/>
                  </a:lnTo>
                  <a:lnTo>
                    <a:pt x="9" y="1337"/>
                  </a:lnTo>
                  <a:lnTo>
                    <a:pt x="9" y="1333"/>
                  </a:lnTo>
                  <a:lnTo>
                    <a:pt x="8" y="1329"/>
                  </a:lnTo>
                  <a:lnTo>
                    <a:pt x="8" y="1325"/>
                  </a:lnTo>
                  <a:lnTo>
                    <a:pt x="8" y="1321"/>
                  </a:lnTo>
                  <a:lnTo>
                    <a:pt x="7" y="1317"/>
                  </a:lnTo>
                  <a:lnTo>
                    <a:pt x="7" y="1313"/>
                  </a:lnTo>
                  <a:lnTo>
                    <a:pt x="6" y="1309"/>
                  </a:lnTo>
                  <a:lnTo>
                    <a:pt x="6" y="1305"/>
                  </a:lnTo>
                  <a:lnTo>
                    <a:pt x="6" y="1301"/>
                  </a:lnTo>
                  <a:lnTo>
                    <a:pt x="5" y="1297"/>
                  </a:lnTo>
                  <a:lnTo>
                    <a:pt x="5" y="1293"/>
                  </a:lnTo>
                  <a:lnTo>
                    <a:pt x="5" y="1289"/>
                  </a:lnTo>
                  <a:lnTo>
                    <a:pt x="4" y="1284"/>
                  </a:lnTo>
                  <a:lnTo>
                    <a:pt x="4" y="1280"/>
                  </a:lnTo>
                  <a:lnTo>
                    <a:pt x="4" y="1277"/>
                  </a:lnTo>
                  <a:lnTo>
                    <a:pt x="4" y="1272"/>
                  </a:lnTo>
                  <a:lnTo>
                    <a:pt x="3" y="1268"/>
                  </a:lnTo>
                  <a:lnTo>
                    <a:pt x="3" y="1264"/>
                  </a:lnTo>
                  <a:lnTo>
                    <a:pt x="3" y="1260"/>
                  </a:lnTo>
                  <a:lnTo>
                    <a:pt x="2" y="1256"/>
                  </a:lnTo>
                  <a:lnTo>
                    <a:pt x="2" y="1252"/>
                  </a:lnTo>
                  <a:lnTo>
                    <a:pt x="2" y="1248"/>
                  </a:lnTo>
                  <a:lnTo>
                    <a:pt x="2" y="1244"/>
                  </a:lnTo>
                  <a:lnTo>
                    <a:pt x="2" y="1240"/>
                  </a:lnTo>
                  <a:lnTo>
                    <a:pt x="2" y="1236"/>
                  </a:lnTo>
                  <a:lnTo>
                    <a:pt x="1" y="1232"/>
                  </a:lnTo>
                  <a:lnTo>
                    <a:pt x="1" y="1228"/>
                  </a:lnTo>
                  <a:lnTo>
                    <a:pt x="1" y="1224"/>
                  </a:lnTo>
                  <a:lnTo>
                    <a:pt x="1" y="1220"/>
                  </a:lnTo>
                  <a:lnTo>
                    <a:pt x="1" y="1216"/>
                  </a:lnTo>
                  <a:lnTo>
                    <a:pt x="1" y="1212"/>
                  </a:lnTo>
                  <a:lnTo>
                    <a:pt x="1" y="1207"/>
                  </a:lnTo>
                  <a:lnTo>
                    <a:pt x="0" y="1203"/>
                  </a:lnTo>
                  <a:lnTo>
                    <a:pt x="0" y="1199"/>
                  </a:lnTo>
                  <a:lnTo>
                    <a:pt x="0" y="1195"/>
                  </a:lnTo>
                  <a:lnTo>
                    <a:pt x="0" y="1191"/>
                  </a:lnTo>
                  <a:lnTo>
                    <a:pt x="0" y="1187"/>
                  </a:lnTo>
                  <a:lnTo>
                    <a:pt x="0" y="1183"/>
                  </a:lnTo>
                  <a:lnTo>
                    <a:pt x="0" y="1179"/>
                  </a:lnTo>
                  <a:lnTo>
                    <a:pt x="0" y="1175"/>
                  </a:lnTo>
                  <a:lnTo>
                    <a:pt x="0" y="1171"/>
                  </a:lnTo>
                  <a:lnTo>
                    <a:pt x="0" y="1167"/>
                  </a:lnTo>
                  <a:lnTo>
                    <a:pt x="1" y="1163"/>
                  </a:lnTo>
                  <a:lnTo>
                    <a:pt x="1" y="1159"/>
                  </a:lnTo>
                  <a:lnTo>
                    <a:pt x="1" y="1155"/>
                  </a:lnTo>
                  <a:lnTo>
                    <a:pt x="1" y="1151"/>
                  </a:lnTo>
                  <a:lnTo>
                    <a:pt x="1" y="1147"/>
                  </a:lnTo>
                  <a:lnTo>
                    <a:pt x="1" y="1143"/>
                  </a:lnTo>
                  <a:lnTo>
                    <a:pt x="1" y="1138"/>
                  </a:lnTo>
                  <a:lnTo>
                    <a:pt x="2" y="1134"/>
                  </a:lnTo>
                  <a:lnTo>
                    <a:pt x="2" y="1130"/>
                  </a:lnTo>
                  <a:lnTo>
                    <a:pt x="2" y="1126"/>
                  </a:lnTo>
                  <a:lnTo>
                    <a:pt x="2" y="1122"/>
                  </a:lnTo>
                  <a:lnTo>
                    <a:pt x="2" y="1118"/>
                  </a:lnTo>
                  <a:lnTo>
                    <a:pt x="2" y="1114"/>
                  </a:lnTo>
                  <a:lnTo>
                    <a:pt x="3" y="1110"/>
                  </a:lnTo>
                  <a:lnTo>
                    <a:pt x="3" y="1106"/>
                  </a:lnTo>
                  <a:lnTo>
                    <a:pt x="3" y="1102"/>
                  </a:lnTo>
                  <a:lnTo>
                    <a:pt x="4" y="1098"/>
                  </a:lnTo>
                  <a:lnTo>
                    <a:pt x="4" y="1094"/>
                  </a:lnTo>
                  <a:lnTo>
                    <a:pt x="4" y="1090"/>
                  </a:lnTo>
                  <a:lnTo>
                    <a:pt x="4" y="1086"/>
                  </a:lnTo>
                  <a:lnTo>
                    <a:pt x="5" y="1082"/>
                  </a:lnTo>
                  <a:lnTo>
                    <a:pt x="5" y="1078"/>
                  </a:lnTo>
                  <a:lnTo>
                    <a:pt x="5" y="1074"/>
                  </a:lnTo>
                  <a:lnTo>
                    <a:pt x="6" y="1070"/>
                  </a:lnTo>
                  <a:lnTo>
                    <a:pt x="6" y="1066"/>
                  </a:lnTo>
                  <a:lnTo>
                    <a:pt x="6" y="1061"/>
                  </a:lnTo>
                  <a:lnTo>
                    <a:pt x="7" y="1058"/>
                  </a:lnTo>
                  <a:lnTo>
                    <a:pt x="7" y="1053"/>
                  </a:lnTo>
                  <a:lnTo>
                    <a:pt x="8" y="1049"/>
                  </a:lnTo>
                  <a:lnTo>
                    <a:pt x="8" y="1045"/>
                  </a:lnTo>
                  <a:lnTo>
                    <a:pt x="8" y="1041"/>
                  </a:lnTo>
                  <a:lnTo>
                    <a:pt x="9" y="1037"/>
                  </a:lnTo>
                  <a:lnTo>
                    <a:pt x="9" y="1033"/>
                  </a:lnTo>
                  <a:lnTo>
                    <a:pt x="10" y="1029"/>
                  </a:lnTo>
                  <a:lnTo>
                    <a:pt x="10" y="1025"/>
                  </a:lnTo>
                  <a:lnTo>
                    <a:pt x="11" y="1021"/>
                  </a:lnTo>
                  <a:lnTo>
                    <a:pt x="11" y="1017"/>
                  </a:lnTo>
                  <a:lnTo>
                    <a:pt x="12" y="1013"/>
                  </a:lnTo>
                  <a:lnTo>
                    <a:pt x="12" y="1009"/>
                  </a:lnTo>
                  <a:lnTo>
                    <a:pt x="13" y="1005"/>
                  </a:lnTo>
                  <a:lnTo>
                    <a:pt x="13" y="1001"/>
                  </a:lnTo>
                  <a:lnTo>
                    <a:pt x="14" y="997"/>
                  </a:lnTo>
                  <a:lnTo>
                    <a:pt x="15" y="993"/>
                  </a:lnTo>
                  <a:lnTo>
                    <a:pt x="15" y="989"/>
                  </a:lnTo>
                  <a:lnTo>
                    <a:pt x="16" y="985"/>
                  </a:lnTo>
                  <a:lnTo>
                    <a:pt x="16" y="981"/>
                  </a:lnTo>
                  <a:lnTo>
                    <a:pt x="17" y="977"/>
                  </a:lnTo>
                  <a:lnTo>
                    <a:pt x="18" y="973"/>
                  </a:lnTo>
                  <a:lnTo>
                    <a:pt x="18" y="969"/>
                  </a:lnTo>
                  <a:lnTo>
                    <a:pt x="19" y="965"/>
                  </a:lnTo>
                  <a:lnTo>
                    <a:pt x="20" y="961"/>
                  </a:lnTo>
                  <a:lnTo>
                    <a:pt x="21" y="957"/>
                  </a:lnTo>
                  <a:lnTo>
                    <a:pt x="21" y="953"/>
                  </a:lnTo>
                  <a:lnTo>
                    <a:pt x="22" y="949"/>
                  </a:lnTo>
                  <a:lnTo>
                    <a:pt x="23" y="945"/>
                  </a:lnTo>
                  <a:lnTo>
                    <a:pt x="24" y="941"/>
                  </a:lnTo>
                  <a:lnTo>
                    <a:pt x="24" y="937"/>
                  </a:lnTo>
                  <a:lnTo>
                    <a:pt x="25" y="933"/>
                  </a:lnTo>
                  <a:lnTo>
                    <a:pt x="26" y="929"/>
                  </a:lnTo>
                  <a:lnTo>
                    <a:pt x="27" y="925"/>
                  </a:lnTo>
                  <a:lnTo>
                    <a:pt x="27" y="921"/>
                  </a:lnTo>
                  <a:lnTo>
                    <a:pt x="28" y="917"/>
                  </a:lnTo>
                  <a:lnTo>
                    <a:pt x="29" y="913"/>
                  </a:lnTo>
                  <a:lnTo>
                    <a:pt x="30" y="909"/>
                  </a:lnTo>
                  <a:lnTo>
                    <a:pt x="31" y="905"/>
                  </a:lnTo>
                  <a:lnTo>
                    <a:pt x="32" y="901"/>
                  </a:lnTo>
                  <a:lnTo>
                    <a:pt x="33" y="897"/>
                  </a:lnTo>
                  <a:lnTo>
                    <a:pt x="33" y="893"/>
                  </a:lnTo>
                  <a:lnTo>
                    <a:pt x="34" y="889"/>
                  </a:lnTo>
                  <a:lnTo>
                    <a:pt x="35" y="885"/>
                  </a:lnTo>
                  <a:lnTo>
                    <a:pt x="36" y="882"/>
                  </a:lnTo>
                  <a:lnTo>
                    <a:pt x="37" y="877"/>
                  </a:lnTo>
                  <a:lnTo>
                    <a:pt x="38" y="874"/>
                  </a:lnTo>
                  <a:lnTo>
                    <a:pt x="39" y="870"/>
                  </a:lnTo>
                  <a:lnTo>
                    <a:pt x="40" y="866"/>
                  </a:lnTo>
                  <a:lnTo>
                    <a:pt x="41" y="862"/>
                  </a:lnTo>
                  <a:lnTo>
                    <a:pt x="42" y="858"/>
                  </a:lnTo>
                  <a:lnTo>
                    <a:pt x="43" y="854"/>
                  </a:lnTo>
                  <a:lnTo>
                    <a:pt x="44" y="850"/>
                  </a:lnTo>
                  <a:lnTo>
                    <a:pt x="45" y="846"/>
                  </a:lnTo>
                  <a:lnTo>
                    <a:pt x="46" y="842"/>
                  </a:lnTo>
                  <a:lnTo>
                    <a:pt x="47" y="838"/>
                  </a:lnTo>
                  <a:lnTo>
                    <a:pt x="48" y="834"/>
                  </a:lnTo>
                  <a:lnTo>
                    <a:pt x="49" y="830"/>
                  </a:lnTo>
                  <a:lnTo>
                    <a:pt x="51" y="827"/>
                  </a:lnTo>
                  <a:lnTo>
                    <a:pt x="52" y="823"/>
                  </a:lnTo>
                  <a:lnTo>
                    <a:pt x="53" y="819"/>
                  </a:lnTo>
                  <a:lnTo>
                    <a:pt x="54" y="815"/>
                  </a:lnTo>
                  <a:lnTo>
                    <a:pt x="55" y="811"/>
                  </a:lnTo>
                  <a:lnTo>
                    <a:pt x="56" y="807"/>
                  </a:lnTo>
                  <a:lnTo>
                    <a:pt x="57" y="803"/>
                  </a:lnTo>
                  <a:lnTo>
                    <a:pt x="59" y="799"/>
                  </a:lnTo>
                  <a:lnTo>
                    <a:pt x="60" y="796"/>
                  </a:lnTo>
                  <a:lnTo>
                    <a:pt x="61" y="792"/>
                  </a:lnTo>
                  <a:lnTo>
                    <a:pt x="62" y="788"/>
                  </a:lnTo>
                  <a:lnTo>
                    <a:pt x="63" y="784"/>
                  </a:lnTo>
                  <a:lnTo>
                    <a:pt x="65" y="780"/>
                  </a:lnTo>
                  <a:lnTo>
                    <a:pt x="66" y="776"/>
                  </a:lnTo>
                  <a:lnTo>
                    <a:pt x="67" y="772"/>
                  </a:lnTo>
                  <a:lnTo>
                    <a:pt x="69" y="769"/>
                  </a:lnTo>
                  <a:lnTo>
                    <a:pt x="70" y="765"/>
                  </a:lnTo>
                  <a:lnTo>
                    <a:pt x="71" y="761"/>
                  </a:lnTo>
                  <a:lnTo>
                    <a:pt x="73" y="757"/>
                  </a:lnTo>
                  <a:lnTo>
                    <a:pt x="74" y="753"/>
                  </a:lnTo>
                  <a:lnTo>
                    <a:pt x="75" y="749"/>
                  </a:lnTo>
                  <a:lnTo>
                    <a:pt x="77" y="746"/>
                  </a:lnTo>
                  <a:lnTo>
                    <a:pt x="78" y="742"/>
                  </a:lnTo>
                  <a:lnTo>
                    <a:pt x="79" y="738"/>
                  </a:lnTo>
                  <a:lnTo>
                    <a:pt x="81" y="734"/>
                  </a:lnTo>
                  <a:lnTo>
                    <a:pt x="82" y="730"/>
                  </a:lnTo>
                  <a:lnTo>
                    <a:pt x="83" y="727"/>
                  </a:lnTo>
                  <a:lnTo>
                    <a:pt x="85" y="723"/>
                  </a:lnTo>
                  <a:lnTo>
                    <a:pt x="87" y="719"/>
                  </a:lnTo>
                  <a:lnTo>
                    <a:pt x="88" y="715"/>
                  </a:lnTo>
                  <a:lnTo>
                    <a:pt x="89" y="711"/>
                  </a:lnTo>
                  <a:lnTo>
                    <a:pt x="91" y="708"/>
                  </a:lnTo>
                  <a:lnTo>
                    <a:pt x="92" y="704"/>
                  </a:lnTo>
                  <a:lnTo>
                    <a:pt x="94" y="700"/>
                  </a:lnTo>
                  <a:lnTo>
                    <a:pt x="95" y="696"/>
                  </a:lnTo>
                  <a:lnTo>
                    <a:pt x="97" y="692"/>
                  </a:lnTo>
                  <a:lnTo>
                    <a:pt x="98" y="689"/>
                  </a:lnTo>
                  <a:lnTo>
                    <a:pt x="100" y="685"/>
                  </a:lnTo>
                  <a:lnTo>
                    <a:pt x="101" y="681"/>
                  </a:lnTo>
                  <a:lnTo>
                    <a:pt x="103" y="678"/>
                  </a:lnTo>
                  <a:lnTo>
                    <a:pt x="105" y="674"/>
                  </a:lnTo>
                  <a:lnTo>
                    <a:pt x="106" y="670"/>
                  </a:lnTo>
                  <a:lnTo>
                    <a:pt x="108" y="666"/>
                  </a:lnTo>
                  <a:lnTo>
                    <a:pt x="109" y="663"/>
                  </a:lnTo>
                  <a:lnTo>
                    <a:pt x="111" y="659"/>
                  </a:lnTo>
                  <a:lnTo>
                    <a:pt x="113" y="655"/>
                  </a:lnTo>
                  <a:lnTo>
                    <a:pt x="114" y="651"/>
                  </a:lnTo>
                  <a:lnTo>
                    <a:pt x="116" y="648"/>
                  </a:lnTo>
                  <a:lnTo>
                    <a:pt x="118" y="644"/>
                  </a:lnTo>
                  <a:lnTo>
                    <a:pt x="120" y="640"/>
                  </a:lnTo>
                  <a:lnTo>
                    <a:pt x="121" y="637"/>
                  </a:lnTo>
                  <a:lnTo>
                    <a:pt x="123" y="633"/>
                  </a:lnTo>
                  <a:lnTo>
                    <a:pt x="124" y="629"/>
                  </a:lnTo>
                  <a:lnTo>
                    <a:pt x="126" y="626"/>
                  </a:lnTo>
                  <a:lnTo>
                    <a:pt x="128" y="622"/>
                  </a:lnTo>
                  <a:lnTo>
                    <a:pt x="130" y="618"/>
                  </a:lnTo>
                  <a:lnTo>
                    <a:pt x="132" y="615"/>
                  </a:lnTo>
                  <a:lnTo>
                    <a:pt x="133" y="611"/>
                  </a:lnTo>
                  <a:lnTo>
                    <a:pt x="135" y="607"/>
                  </a:lnTo>
                  <a:lnTo>
                    <a:pt x="137" y="604"/>
                  </a:lnTo>
                  <a:lnTo>
                    <a:pt x="139" y="600"/>
                  </a:lnTo>
                  <a:lnTo>
                    <a:pt x="140" y="597"/>
                  </a:lnTo>
                  <a:lnTo>
                    <a:pt x="142" y="593"/>
                  </a:lnTo>
                  <a:lnTo>
                    <a:pt x="144" y="590"/>
                  </a:lnTo>
                  <a:lnTo>
                    <a:pt x="146" y="586"/>
                  </a:lnTo>
                  <a:lnTo>
                    <a:pt x="148" y="582"/>
                  </a:lnTo>
                  <a:lnTo>
                    <a:pt x="150" y="579"/>
                  </a:lnTo>
                  <a:lnTo>
                    <a:pt x="152" y="575"/>
                  </a:lnTo>
                  <a:lnTo>
                    <a:pt x="154" y="571"/>
                  </a:lnTo>
                  <a:lnTo>
                    <a:pt x="156" y="568"/>
                  </a:lnTo>
                  <a:lnTo>
                    <a:pt x="157" y="564"/>
                  </a:lnTo>
                  <a:lnTo>
                    <a:pt x="159" y="561"/>
                  </a:lnTo>
                  <a:lnTo>
                    <a:pt x="161" y="557"/>
                  </a:lnTo>
                  <a:lnTo>
                    <a:pt x="163" y="554"/>
                  </a:lnTo>
                  <a:lnTo>
                    <a:pt x="165" y="550"/>
                  </a:lnTo>
                  <a:lnTo>
                    <a:pt x="167" y="547"/>
                  </a:lnTo>
                  <a:lnTo>
                    <a:pt x="169" y="543"/>
                  </a:lnTo>
                  <a:lnTo>
                    <a:pt x="171" y="540"/>
                  </a:lnTo>
                  <a:lnTo>
                    <a:pt x="173" y="536"/>
                  </a:lnTo>
                  <a:lnTo>
                    <a:pt x="175" y="533"/>
                  </a:lnTo>
                  <a:lnTo>
                    <a:pt x="177" y="529"/>
                  </a:lnTo>
                  <a:lnTo>
                    <a:pt x="179" y="526"/>
                  </a:lnTo>
                  <a:lnTo>
                    <a:pt x="181" y="522"/>
                  </a:lnTo>
                  <a:lnTo>
                    <a:pt x="183" y="519"/>
                  </a:lnTo>
                  <a:lnTo>
                    <a:pt x="185" y="515"/>
                  </a:lnTo>
                  <a:lnTo>
                    <a:pt x="187" y="512"/>
                  </a:lnTo>
                  <a:lnTo>
                    <a:pt x="190" y="508"/>
                  </a:lnTo>
                  <a:lnTo>
                    <a:pt x="192" y="505"/>
                  </a:lnTo>
                  <a:lnTo>
                    <a:pt x="194" y="501"/>
                  </a:lnTo>
                  <a:lnTo>
                    <a:pt x="196" y="498"/>
                  </a:lnTo>
                  <a:lnTo>
                    <a:pt x="198" y="494"/>
                  </a:lnTo>
                  <a:lnTo>
                    <a:pt x="200" y="491"/>
                  </a:lnTo>
                  <a:lnTo>
                    <a:pt x="202" y="488"/>
                  </a:lnTo>
                  <a:lnTo>
                    <a:pt x="204" y="484"/>
                  </a:lnTo>
                  <a:lnTo>
                    <a:pt x="207" y="481"/>
                  </a:lnTo>
                  <a:lnTo>
                    <a:pt x="209" y="477"/>
                  </a:lnTo>
                  <a:lnTo>
                    <a:pt x="211" y="474"/>
                  </a:lnTo>
                  <a:lnTo>
                    <a:pt x="213" y="471"/>
                  </a:lnTo>
                  <a:lnTo>
                    <a:pt x="215" y="467"/>
                  </a:lnTo>
                  <a:lnTo>
                    <a:pt x="218" y="464"/>
                  </a:lnTo>
                  <a:lnTo>
                    <a:pt x="220" y="461"/>
                  </a:lnTo>
                  <a:lnTo>
                    <a:pt x="222" y="457"/>
                  </a:lnTo>
                  <a:lnTo>
                    <a:pt x="225" y="454"/>
                  </a:lnTo>
                  <a:lnTo>
                    <a:pt x="227" y="450"/>
                  </a:lnTo>
                  <a:lnTo>
                    <a:pt x="229" y="447"/>
                  </a:lnTo>
                  <a:lnTo>
                    <a:pt x="231" y="444"/>
                  </a:lnTo>
                  <a:lnTo>
                    <a:pt x="234" y="441"/>
                  </a:lnTo>
                  <a:lnTo>
                    <a:pt x="236" y="437"/>
                  </a:lnTo>
                  <a:lnTo>
                    <a:pt x="238" y="434"/>
                  </a:lnTo>
                  <a:lnTo>
                    <a:pt x="241" y="431"/>
                  </a:lnTo>
                  <a:lnTo>
                    <a:pt x="243" y="427"/>
                  </a:lnTo>
                  <a:lnTo>
                    <a:pt x="245" y="424"/>
                  </a:lnTo>
                  <a:lnTo>
                    <a:pt x="248" y="421"/>
                  </a:lnTo>
                  <a:lnTo>
                    <a:pt x="250" y="417"/>
                  </a:lnTo>
                  <a:lnTo>
                    <a:pt x="253" y="414"/>
                  </a:lnTo>
                  <a:lnTo>
                    <a:pt x="255" y="411"/>
                  </a:lnTo>
                  <a:lnTo>
                    <a:pt x="257" y="408"/>
                  </a:lnTo>
                  <a:lnTo>
                    <a:pt x="260" y="405"/>
                  </a:lnTo>
                  <a:lnTo>
                    <a:pt x="262" y="401"/>
                  </a:lnTo>
                  <a:lnTo>
                    <a:pt x="265" y="398"/>
                  </a:lnTo>
                  <a:lnTo>
                    <a:pt x="267" y="395"/>
                  </a:lnTo>
                  <a:lnTo>
                    <a:pt x="270" y="392"/>
                  </a:lnTo>
                  <a:lnTo>
                    <a:pt x="272" y="388"/>
                  </a:lnTo>
                  <a:lnTo>
                    <a:pt x="275" y="385"/>
                  </a:lnTo>
                  <a:lnTo>
                    <a:pt x="277" y="382"/>
                  </a:lnTo>
                  <a:lnTo>
                    <a:pt x="279" y="379"/>
                  </a:lnTo>
                  <a:lnTo>
                    <a:pt x="282" y="376"/>
                  </a:lnTo>
                  <a:lnTo>
                    <a:pt x="284" y="372"/>
                  </a:lnTo>
                  <a:lnTo>
                    <a:pt x="287" y="369"/>
                  </a:lnTo>
                  <a:lnTo>
                    <a:pt x="289" y="366"/>
                  </a:lnTo>
                  <a:lnTo>
                    <a:pt x="292" y="363"/>
                  </a:lnTo>
                  <a:lnTo>
                    <a:pt x="295" y="360"/>
                  </a:lnTo>
                  <a:lnTo>
                    <a:pt x="297" y="357"/>
                  </a:lnTo>
                  <a:lnTo>
                    <a:pt x="300" y="354"/>
                  </a:lnTo>
                  <a:lnTo>
                    <a:pt x="302" y="351"/>
                  </a:lnTo>
                  <a:lnTo>
                    <a:pt x="305" y="347"/>
                  </a:lnTo>
                  <a:lnTo>
                    <a:pt x="308" y="344"/>
                  </a:lnTo>
                  <a:lnTo>
                    <a:pt x="310" y="341"/>
                  </a:lnTo>
                  <a:lnTo>
                    <a:pt x="313" y="338"/>
                  </a:lnTo>
                  <a:lnTo>
                    <a:pt x="315" y="335"/>
                  </a:lnTo>
                  <a:lnTo>
                    <a:pt x="318" y="332"/>
                  </a:lnTo>
                  <a:lnTo>
                    <a:pt x="321" y="329"/>
                  </a:lnTo>
                  <a:lnTo>
                    <a:pt x="323" y="326"/>
                  </a:lnTo>
                  <a:lnTo>
                    <a:pt x="326" y="323"/>
                  </a:lnTo>
                  <a:lnTo>
                    <a:pt x="329" y="320"/>
                  </a:lnTo>
                  <a:lnTo>
                    <a:pt x="331" y="317"/>
                  </a:lnTo>
                  <a:lnTo>
                    <a:pt x="334" y="314"/>
                  </a:lnTo>
                  <a:lnTo>
                    <a:pt x="337" y="311"/>
                  </a:lnTo>
                  <a:lnTo>
                    <a:pt x="339" y="308"/>
                  </a:lnTo>
                  <a:lnTo>
                    <a:pt x="342" y="305"/>
                  </a:lnTo>
                  <a:lnTo>
                    <a:pt x="345" y="302"/>
                  </a:lnTo>
                  <a:lnTo>
                    <a:pt x="348" y="299"/>
                  </a:lnTo>
                  <a:lnTo>
                    <a:pt x="350" y="296"/>
                  </a:lnTo>
                  <a:lnTo>
                    <a:pt x="353" y="293"/>
                  </a:lnTo>
                  <a:lnTo>
                    <a:pt x="356" y="290"/>
                  </a:lnTo>
                  <a:lnTo>
                    <a:pt x="359" y="287"/>
                  </a:lnTo>
                  <a:lnTo>
                    <a:pt x="362" y="284"/>
                  </a:lnTo>
                  <a:lnTo>
                    <a:pt x="364" y="282"/>
                  </a:lnTo>
                  <a:lnTo>
                    <a:pt x="367" y="279"/>
                  </a:lnTo>
                  <a:lnTo>
                    <a:pt x="370" y="276"/>
                  </a:lnTo>
                  <a:lnTo>
                    <a:pt x="373" y="273"/>
                  </a:lnTo>
                  <a:lnTo>
                    <a:pt x="376" y="270"/>
                  </a:lnTo>
                  <a:lnTo>
                    <a:pt x="378" y="267"/>
                  </a:lnTo>
                  <a:lnTo>
                    <a:pt x="381" y="264"/>
                  </a:lnTo>
                  <a:lnTo>
                    <a:pt x="384" y="262"/>
                  </a:lnTo>
                  <a:lnTo>
                    <a:pt x="387" y="258"/>
                  </a:lnTo>
                  <a:lnTo>
                    <a:pt x="390" y="256"/>
                  </a:lnTo>
                  <a:lnTo>
                    <a:pt x="393" y="253"/>
                  </a:lnTo>
                  <a:lnTo>
                    <a:pt x="396" y="250"/>
                  </a:lnTo>
                  <a:lnTo>
                    <a:pt x="398" y="247"/>
                  </a:lnTo>
                  <a:lnTo>
                    <a:pt x="402" y="244"/>
                  </a:lnTo>
                  <a:lnTo>
                    <a:pt x="405" y="242"/>
                  </a:lnTo>
                  <a:lnTo>
                    <a:pt x="407" y="239"/>
                  </a:lnTo>
                  <a:lnTo>
                    <a:pt x="410" y="236"/>
                  </a:lnTo>
                  <a:lnTo>
                    <a:pt x="413" y="233"/>
                  </a:lnTo>
                  <a:lnTo>
                    <a:pt x="416" y="231"/>
                  </a:lnTo>
                  <a:lnTo>
                    <a:pt x="419" y="228"/>
                  </a:lnTo>
                  <a:lnTo>
                    <a:pt x="422" y="225"/>
                  </a:lnTo>
                  <a:lnTo>
                    <a:pt x="425" y="222"/>
                  </a:lnTo>
                  <a:lnTo>
                    <a:pt x="428" y="220"/>
                  </a:lnTo>
                  <a:lnTo>
                    <a:pt x="431" y="217"/>
                  </a:lnTo>
                  <a:lnTo>
                    <a:pt x="434" y="215"/>
                  </a:lnTo>
                  <a:lnTo>
                    <a:pt x="437" y="212"/>
                  </a:lnTo>
                  <a:lnTo>
                    <a:pt x="440" y="209"/>
                  </a:lnTo>
                  <a:lnTo>
                    <a:pt x="443" y="207"/>
                  </a:lnTo>
                  <a:lnTo>
                    <a:pt x="446" y="204"/>
                  </a:lnTo>
                  <a:lnTo>
                    <a:pt x="449" y="201"/>
                  </a:lnTo>
                  <a:lnTo>
                    <a:pt x="452" y="199"/>
                  </a:lnTo>
                  <a:lnTo>
                    <a:pt x="455" y="196"/>
                  </a:lnTo>
                  <a:lnTo>
                    <a:pt x="458" y="193"/>
                  </a:lnTo>
                  <a:lnTo>
                    <a:pt x="462" y="191"/>
                  </a:lnTo>
                  <a:lnTo>
                    <a:pt x="465" y="188"/>
                  </a:lnTo>
                  <a:lnTo>
                    <a:pt x="468" y="186"/>
                  </a:lnTo>
                  <a:lnTo>
                    <a:pt x="471" y="183"/>
                  </a:lnTo>
                  <a:lnTo>
                    <a:pt x="474" y="180"/>
                  </a:lnTo>
                  <a:lnTo>
                    <a:pt x="477" y="178"/>
                  </a:lnTo>
                  <a:lnTo>
                    <a:pt x="480" y="175"/>
                  </a:lnTo>
                  <a:lnTo>
                    <a:pt x="483" y="173"/>
                  </a:lnTo>
                  <a:lnTo>
                    <a:pt x="486" y="170"/>
                  </a:lnTo>
                  <a:lnTo>
                    <a:pt x="490" y="168"/>
                  </a:lnTo>
                  <a:lnTo>
                    <a:pt x="493" y="165"/>
                  </a:lnTo>
                  <a:lnTo>
                    <a:pt x="496" y="163"/>
                  </a:lnTo>
                  <a:lnTo>
                    <a:pt x="499" y="160"/>
                  </a:lnTo>
                  <a:lnTo>
                    <a:pt x="502" y="158"/>
                  </a:lnTo>
                  <a:lnTo>
                    <a:pt x="505" y="155"/>
                  </a:lnTo>
                  <a:lnTo>
                    <a:pt x="509" y="153"/>
                  </a:lnTo>
                  <a:lnTo>
                    <a:pt x="512" y="150"/>
                  </a:lnTo>
                  <a:lnTo>
                    <a:pt x="515" y="148"/>
                  </a:lnTo>
                  <a:lnTo>
                    <a:pt x="518" y="146"/>
                  </a:lnTo>
                  <a:lnTo>
                    <a:pt x="522" y="143"/>
                  </a:lnTo>
                  <a:lnTo>
                    <a:pt x="525" y="141"/>
                  </a:lnTo>
                  <a:lnTo>
                    <a:pt x="528" y="139"/>
                  </a:lnTo>
                  <a:lnTo>
                    <a:pt x="531" y="136"/>
                  </a:lnTo>
                  <a:lnTo>
                    <a:pt x="535" y="134"/>
                  </a:lnTo>
                  <a:lnTo>
                    <a:pt x="538" y="131"/>
                  </a:lnTo>
                  <a:lnTo>
                    <a:pt x="541" y="129"/>
                  </a:lnTo>
                  <a:lnTo>
                    <a:pt x="544" y="127"/>
                  </a:lnTo>
                  <a:lnTo>
                    <a:pt x="548" y="124"/>
                  </a:lnTo>
                  <a:lnTo>
                    <a:pt x="551" y="122"/>
                  </a:lnTo>
                  <a:lnTo>
                    <a:pt x="554" y="120"/>
                  </a:lnTo>
                  <a:lnTo>
                    <a:pt x="558" y="117"/>
                  </a:lnTo>
                  <a:lnTo>
                    <a:pt x="561" y="115"/>
                  </a:lnTo>
                  <a:lnTo>
                    <a:pt x="564" y="113"/>
                  </a:lnTo>
                  <a:lnTo>
                    <a:pt x="568" y="111"/>
                  </a:lnTo>
                  <a:lnTo>
                    <a:pt x="571" y="108"/>
                  </a:lnTo>
                  <a:lnTo>
                    <a:pt x="574" y="106"/>
                  </a:lnTo>
                  <a:lnTo>
                    <a:pt x="578" y="104"/>
                  </a:lnTo>
                  <a:lnTo>
                    <a:pt x="581" y="102"/>
                  </a:lnTo>
                  <a:lnTo>
                    <a:pt x="584" y="100"/>
                  </a:lnTo>
                  <a:lnTo>
                    <a:pt x="588" y="97"/>
                  </a:lnTo>
                  <a:lnTo>
                    <a:pt x="591" y="95"/>
                  </a:lnTo>
                  <a:lnTo>
                    <a:pt x="594" y="93"/>
                  </a:lnTo>
                  <a:lnTo>
                    <a:pt x="598" y="91"/>
                  </a:lnTo>
                  <a:lnTo>
                    <a:pt x="601" y="89"/>
                  </a:lnTo>
                  <a:lnTo>
                    <a:pt x="605" y="87"/>
                  </a:lnTo>
                  <a:lnTo>
                    <a:pt x="608" y="84"/>
                  </a:lnTo>
                  <a:lnTo>
                    <a:pt x="612" y="82"/>
                  </a:lnTo>
                  <a:lnTo>
                    <a:pt x="615" y="80"/>
                  </a:lnTo>
                  <a:lnTo>
                    <a:pt x="618" y="78"/>
                  </a:lnTo>
                  <a:lnTo>
                    <a:pt x="622" y="76"/>
                  </a:lnTo>
                  <a:lnTo>
                    <a:pt x="625" y="74"/>
                  </a:lnTo>
                  <a:lnTo>
                    <a:pt x="629" y="72"/>
                  </a:lnTo>
                  <a:lnTo>
                    <a:pt x="632" y="70"/>
                  </a:lnTo>
                  <a:lnTo>
                    <a:pt x="636" y="68"/>
                  </a:lnTo>
                  <a:lnTo>
                    <a:pt x="639" y="66"/>
                  </a:lnTo>
                  <a:lnTo>
                    <a:pt x="643" y="64"/>
                  </a:lnTo>
                  <a:lnTo>
                    <a:pt x="646" y="62"/>
                  </a:lnTo>
                  <a:lnTo>
                    <a:pt x="649" y="60"/>
                  </a:lnTo>
                  <a:lnTo>
                    <a:pt x="653" y="58"/>
                  </a:lnTo>
                  <a:lnTo>
                    <a:pt x="657" y="56"/>
                  </a:lnTo>
                  <a:lnTo>
                    <a:pt x="660" y="54"/>
                  </a:lnTo>
                  <a:lnTo>
                    <a:pt x="663" y="52"/>
                  </a:lnTo>
                  <a:lnTo>
                    <a:pt x="667" y="50"/>
                  </a:lnTo>
                  <a:lnTo>
                    <a:pt x="671" y="48"/>
                  </a:lnTo>
                  <a:lnTo>
                    <a:pt x="674" y="46"/>
                  </a:lnTo>
                  <a:lnTo>
                    <a:pt x="677" y="44"/>
                  </a:lnTo>
                  <a:lnTo>
                    <a:pt x="681" y="42"/>
                  </a:lnTo>
                  <a:lnTo>
                    <a:pt x="685" y="40"/>
                  </a:lnTo>
                  <a:lnTo>
                    <a:pt x="688" y="39"/>
                  </a:lnTo>
                  <a:lnTo>
                    <a:pt x="692" y="37"/>
                  </a:lnTo>
                  <a:lnTo>
                    <a:pt x="695" y="35"/>
                  </a:lnTo>
                  <a:lnTo>
                    <a:pt x="699" y="33"/>
                  </a:lnTo>
                  <a:lnTo>
                    <a:pt x="702" y="31"/>
                  </a:lnTo>
                  <a:lnTo>
                    <a:pt x="706" y="29"/>
                  </a:lnTo>
                  <a:lnTo>
                    <a:pt x="710" y="28"/>
                  </a:lnTo>
                  <a:lnTo>
                    <a:pt x="713" y="26"/>
                  </a:lnTo>
                  <a:lnTo>
                    <a:pt x="717" y="24"/>
                  </a:lnTo>
                  <a:lnTo>
                    <a:pt x="721" y="22"/>
                  </a:lnTo>
                  <a:lnTo>
                    <a:pt x="724" y="20"/>
                  </a:lnTo>
                  <a:lnTo>
                    <a:pt x="728" y="18"/>
                  </a:lnTo>
                  <a:lnTo>
                    <a:pt x="731" y="17"/>
                  </a:lnTo>
                  <a:lnTo>
                    <a:pt x="735" y="15"/>
                  </a:lnTo>
                  <a:lnTo>
                    <a:pt x="739" y="13"/>
                  </a:lnTo>
                  <a:lnTo>
                    <a:pt x="742" y="12"/>
                  </a:lnTo>
                  <a:lnTo>
                    <a:pt x="746" y="10"/>
                  </a:lnTo>
                  <a:lnTo>
                    <a:pt x="749" y="8"/>
                  </a:lnTo>
                  <a:lnTo>
                    <a:pt x="753" y="7"/>
                  </a:lnTo>
                  <a:lnTo>
                    <a:pt x="757" y="5"/>
                  </a:lnTo>
                  <a:lnTo>
                    <a:pt x="760" y="3"/>
                  </a:lnTo>
                  <a:lnTo>
                    <a:pt x="764" y="2"/>
                  </a:lnTo>
                  <a:lnTo>
                    <a:pt x="768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2"/>
            <p:cNvSpPr>
              <a:spLocks/>
            </p:cNvSpPr>
            <p:nvPr/>
          </p:nvSpPr>
          <p:spPr bwMode="auto">
            <a:xfrm>
              <a:off x="4120" y="1326"/>
              <a:ext cx="1297" cy="2637"/>
            </a:xfrm>
            <a:custGeom>
              <a:avLst/>
              <a:gdLst>
                <a:gd name="T0" fmla="*/ 58 w 1297"/>
                <a:gd name="T1" fmla="*/ 2 h 2637"/>
                <a:gd name="T2" fmla="*/ 120 w 1297"/>
                <a:gd name="T3" fmla="*/ 7 h 2637"/>
                <a:gd name="T4" fmla="*/ 181 w 1297"/>
                <a:gd name="T5" fmla="*/ 15 h 2637"/>
                <a:gd name="T6" fmla="*/ 242 w 1297"/>
                <a:gd name="T7" fmla="*/ 26 h 2637"/>
                <a:gd name="T8" fmla="*/ 303 w 1297"/>
                <a:gd name="T9" fmla="*/ 40 h 2637"/>
                <a:gd name="T10" fmla="*/ 363 w 1297"/>
                <a:gd name="T11" fmla="*/ 57 h 2637"/>
                <a:gd name="T12" fmla="*/ 422 w 1297"/>
                <a:gd name="T13" fmla="*/ 77 h 2637"/>
                <a:gd name="T14" fmla="*/ 480 w 1297"/>
                <a:gd name="T15" fmla="*/ 99 h 2637"/>
                <a:gd name="T16" fmla="*/ 537 w 1297"/>
                <a:gd name="T17" fmla="*/ 124 h 2637"/>
                <a:gd name="T18" fmla="*/ 592 w 1297"/>
                <a:gd name="T19" fmla="*/ 152 h 2637"/>
                <a:gd name="T20" fmla="*/ 646 w 1297"/>
                <a:gd name="T21" fmla="*/ 183 h 2637"/>
                <a:gd name="T22" fmla="*/ 699 w 1297"/>
                <a:gd name="T23" fmla="*/ 216 h 2637"/>
                <a:gd name="T24" fmla="*/ 750 w 1297"/>
                <a:gd name="T25" fmla="*/ 251 h 2637"/>
                <a:gd name="T26" fmla="*/ 800 w 1297"/>
                <a:gd name="T27" fmla="*/ 290 h 2637"/>
                <a:gd name="T28" fmla="*/ 847 w 1297"/>
                <a:gd name="T29" fmla="*/ 330 h 2637"/>
                <a:gd name="T30" fmla="*/ 893 w 1297"/>
                <a:gd name="T31" fmla="*/ 372 h 2637"/>
                <a:gd name="T32" fmla="*/ 937 w 1297"/>
                <a:gd name="T33" fmla="*/ 417 h 2637"/>
                <a:gd name="T34" fmla="*/ 978 w 1297"/>
                <a:gd name="T35" fmla="*/ 464 h 2637"/>
                <a:gd name="T36" fmla="*/ 1018 w 1297"/>
                <a:gd name="T37" fmla="*/ 512 h 2637"/>
                <a:gd name="T38" fmla="*/ 1055 w 1297"/>
                <a:gd name="T39" fmla="*/ 563 h 2637"/>
                <a:gd name="T40" fmla="*/ 1089 w 1297"/>
                <a:gd name="T41" fmla="*/ 615 h 2637"/>
                <a:gd name="T42" fmla="*/ 1121 w 1297"/>
                <a:gd name="T43" fmla="*/ 669 h 2637"/>
                <a:gd name="T44" fmla="*/ 1151 w 1297"/>
                <a:gd name="T45" fmla="*/ 724 h 2637"/>
                <a:gd name="T46" fmla="*/ 1178 w 1297"/>
                <a:gd name="T47" fmla="*/ 780 h 2637"/>
                <a:gd name="T48" fmla="*/ 1203 w 1297"/>
                <a:gd name="T49" fmla="*/ 838 h 2637"/>
                <a:gd name="T50" fmla="*/ 1224 w 1297"/>
                <a:gd name="T51" fmla="*/ 897 h 2637"/>
                <a:gd name="T52" fmla="*/ 1243 w 1297"/>
                <a:gd name="T53" fmla="*/ 957 h 2637"/>
                <a:gd name="T54" fmla="*/ 1259 w 1297"/>
                <a:gd name="T55" fmla="*/ 1018 h 2637"/>
                <a:gd name="T56" fmla="*/ 1272 w 1297"/>
                <a:gd name="T57" fmla="*/ 1079 h 2637"/>
                <a:gd name="T58" fmla="*/ 1283 w 1297"/>
                <a:gd name="T59" fmla="*/ 1141 h 2637"/>
                <a:gd name="T60" fmla="*/ 1290 w 1297"/>
                <a:gd name="T61" fmla="*/ 1203 h 2637"/>
                <a:gd name="T62" fmla="*/ 1295 w 1297"/>
                <a:gd name="T63" fmla="*/ 1266 h 2637"/>
                <a:gd name="T64" fmla="*/ 1297 w 1297"/>
                <a:gd name="T65" fmla="*/ 1329 h 2637"/>
                <a:gd name="T66" fmla="*/ 1295 w 1297"/>
                <a:gd name="T67" fmla="*/ 1392 h 2637"/>
                <a:gd name="T68" fmla="*/ 1291 w 1297"/>
                <a:gd name="T69" fmla="*/ 1454 h 2637"/>
                <a:gd name="T70" fmla="*/ 1284 w 1297"/>
                <a:gd name="T71" fmla="*/ 1517 h 2637"/>
                <a:gd name="T72" fmla="*/ 1274 w 1297"/>
                <a:gd name="T73" fmla="*/ 1579 h 2637"/>
                <a:gd name="T74" fmla="*/ 1261 w 1297"/>
                <a:gd name="T75" fmla="*/ 1640 h 2637"/>
                <a:gd name="T76" fmla="*/ 1245 w 1297"/>
                <a:gd name="T77" fmla="*/ 1701 h 2637"/>
                <a:gd name="T78" fmla="*/ 1227 w 1297"/>
                <a:gd name="T79" fmla="*/ 1761 h 2637"/>
                <a:gd name="T80" fmla="*/ 1206 w 1297"/>
                <a:gd name="T81" fmla="*/ 1820 h 2637"/>
                <a:gd name="T82" fmla="*/ 1182 w 1297"/>
                <a:gd name="T83" fmla="*/ 1878 h 2637"/>
                <a:gd name="T84" fmla="*/ 1155 w 1297"/>
                <a:gd name="T85" fmla="*/ 1935 h 2637"/>
                <a:gd name="T86" fmla="*/ 1126 w 1297"/>
                <a:gd name="T87" fmla="*/ 1990 h 2637"/>
                <a:gd name="T88" fmla="*/ 1094 w 1297"/>
                <a:gd name="T89" fmla="*/ 2044 h 2637"/>
                <a:gd name="T90" fmla="*/ 1059 w 1297"/>
                <a:gd name="T91" fmla="*/ 2097 h 2637"/>
                <a:gd name="T92" fmla="*/ 1023 w 1297"/>
                <a:gd name="T93" fmla="*/ 2147 h 2637"/>
                <a:gd name="T94" fmla="*/ 984 w 1297"/>
                <a:gd name="T95" fmla="*/ 2196 h 2637"/>
                <a:gd name="T96" fmla="*/ 942 w 1297"/>
                <a:gd name="T97" fmla="*/ 2243 h 2637"/>
                <a:gd name="T98" fmla="*/ 899 w 1297"/>
                <a:gd name="T99" fmla="*/ 2288 h 2637"/>
                <a:gd name="T100" fmla="*/ 853 w 1297"/>
                <a:gd name="T101" fmla="*/ 2331 h 2637"/>
                <a:gd name="T102" fmla="*/ 806 w 1297"/>
                <a:gd name="T103" fmla="*/ 2372 h 2637"/>
                <a:gd name="T104" fmla="*/ 757 w 1297"/>
                <a:gd name="T105" fmla="*/ 2410 h 2637"/>
                <a:gd name="T106" fmla="*/ 706 w 1297"/>
                <a:gd name="T107" fmla="*/ 2446 h 2637"/>
                <a:gd name="T108" fmla="*/ 653 w 1297"/>
                <a:gd name="T109" fmla="*/ 2479 h 2637"/>
                <a:gd name="T110" fmla="*/ 600 w 1297"/>
                <a:gd name="T111" fmla="*/ 2510 h 2637"/>
                <a:gd name="T112" fmla="*/ 544 w 1297"/>
                <a:gd name="T113" fmla="*/ 2538 h 2637"/>
                <a:gd name="T114" fmla="*/ 487 w 1297"/>
                <a:gd name="T115" fmla="*/ 2564 h 2637"/>
                <a:gd name="T116" fmla="*/ 429 w 1297"/>
                <a:gd name="T117" fmla="*/ 2587 h 2637"/>
                <a:gd name="T118" fmla="*/ 371 w 1297"/>
                <a:gd name="T119" fmla="*/ 2607 h 2637"/>
                <a:gd name="T120" fmla="*/ 311 w 1297"/>
                <a:gd name="T121" fmla="*/ 2624 h 2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7" h="2637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6" y="1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0" y="3"/>
                  </a:lnTo>
                  <a:lnTo>
                    <a:pt x="75" y="3"/>
                  </a:lnTo>
                  <a:lnTo>
                    <a:pt x="79" y="3"/>
                  </a:lnTo>
                  <a:lnTo>
                    <a:pt x="83" y="3"/>
                  </a:lnTo>
                  <a:lnTo>
                    <a:pt x="87" y="4"/>
                  </a:lnTo>
                  <a:lnTo>
                    <a:pt x="91" y="4"/>
                  </a:lnTo>
                  <a:lnTo>
                    <a:pt x="95" y="4"/>
                  </a:lnTo>
                  <a:lnTo>
                    <a:pt x="99" y="5"/>
                  </a:lnTo>
                  <a:lnTo>
                    <a:pt x="103" y="5"/>
                  </a:lnTo>
                  <a:lnTo>
                    <a:pt x="108" y="6"/>
                  </a:lnTo>
                  <a:lnTo>
                    <a:pt x="112" y="6"/>
                  </a:lnTo>
                  <a:lnTo>
                    <a:pt x="116" y="6"/>
                  </a:lnTo>
                  <a:lnTo>
                    <a:pt x="120" y="7"/>
                  </a:lnTo>
                  <a:lnTo>
                    <a:pt x="124" y="7"/>
                  </a:lnTo>
                  <a:lnTo>
                    <a:pt x="128" y="8"/>
                  </a:lnTo>
                  <a:lnTo>
                    <a:pt x="132" y="8"/>
                  </a:lnTo>
                  <a:lnTo>
                    <a:pt x="136" y="9"/>
                  </a:lnTo>
                  <a:lnTo>
                    <a:pt x="140" y="9"/>
                  </a:lnTo>
                  <a:lnTo>
                    <a:pt x="145" y="10"/>
                  </a:lnTo>
                  <a:lnTo>
                    <a:pt x="149" y="10"/>
                  </a:lnTo>
                  <a:lnTo>
                    <a:pt x="153" y="11"/>
                  </a:lnTo>
                  <a:lnTo>
                    <a:pt x="157" y="11"/>
                  </a:lnTo>
                  <a:lnTo>
                    <a:pt x="161" y="12"/>
                  </a:lnTo>
                  <a:lnTo>
                    <a:pt x="165" y="12"/>
                  </a:lnTo>
                  <a:lnTo>
                    <a:pt x="169" y="13"/>
                  </a:lnTo>
                  <a:lnTo>
                    <a:pt x="173" y="14"/>
                  </a:lnTo>
                  <a:lnTo>
                    <a:pt x="177" y="14"/>
                  </a:lnTo>
                  <a:lnTo>
                    <a:pt x="181" y="15"/>
                  </a:lnTo>
                  <a:lnTo>
                    <a:pt x="186" y="16"/>
                  </a:lnTo>
                  <a:lnTo>
                    <a:pt x="190" y="16"/>
                  </a:lnTo>
                  <a:lnTo>
                    <a:pt x="194" y="17"/>
                  </a:lnTo>
                  <a:lnTo>
                    <a:pt x="198" y="18"/>
                  </a:lnTo>
                  <a:lnTo>
                    <a:pt x="202" y="18"/>
                  </a:lnTo>
                  <a:lnTo>
                    <a:pt x="206" y="19"/>
                  </a:lnTo>
                  <a:lnTo>
                    <a:pt x="210" y="20"/>
                  </a:lnTo>
                  <a:lnTo>
                    <a:pt x="214" y="20"/>
                  </a:lnTo>
                  <a:lnTo>
                    <a:pt x="218" y="21"/>
                  </a:lnTo>
                  <a:lnTo>
                    <a:pt x="222" y="22"/>
                  </a:lnTo>
                  <a:lnTo>
                    <a:pt x="226" y="23"/>
                  </a:lnTo>
                  <a:lnTo>
                    <a:pt x="230" y="24"/>
                  </a:lnTo>
                  <a:lnTo>
                    <a:pt x="234" y="25"/>
                  </a:lnTo>
                  <a:lnTo>
                    <a:pt x="238" y="25"/>
                  </a:lnTo>
                  <a:lnTo>
                    <a:pt x="242" y="26"/>
                  </a:lnTo>
                  <a:lnTo>
                    <a:pt x="247" y="27"/>
                  </a:lnTo>
                  <a:lnTo>
                    <a:pt x="251" y="28"/>
                  </a:lnTo>
                  <a:lnTo>
                    <a:pt x="255" y="29"/>
                  </a:lnTo>
                  <a:lnTo>
                    <a:pt x="259" y="29"/>
                  </a:lnTo>
                  <a:lnTo>
                    <a:pt x="263" y="30"/>
                  </a:lnTo>
                  <a:lnTo>
                    <a:pt x="267" y="31"/>
                  </a:lnTo>
                  <a:lnTo>
                    <a:pt x="271" y="32"/>
                  </a:lnTo>
                  <a:lnTo>
                    <a:pt x="275" y="33"/>
                  </a:lnTo>
                  <a:lnTo>
                    <a:pt x="279" y="34"/>
                  </a:lnTo>
                  <a:lnTo>
                    <a:pt x="283" y="35"/>
                  </a:lnTo>
                  <a:lnTo>
                    <a:pt x="287" y="36"/>
                  </a:lnTo>
                  <a:lnTo>
                    <a:pt x="291" y="37"/>
                  </a:lnTo>
                  <a:lnTo>
                    <a:pt x="295" y="38"/>
                  </a:lnTo>
                  <a:lnTo>
                    <a:pt x="299" y="39"/>
                  </a:lnTo>
                  <a:lnTo>
                    <a:pt x="303" y="40"/>
                  </a:lnTo>
                  <a:lnTo>
                    <a:pt x="307" y="41"/>
                  </a:lnTo>
                  <a:lnTo>
                    <a:pt x="311" y="42"/>
                  </a:lnTo>
                  <a:lnTo>
                    <a:pt x="315" y="43"/>
                  </a:lnTo>
                  <a:lnTo>
                    <a:pt x="319" y="44"/>
                  </a:lnTo>
                  <a:lnTo>
                    <a:pt x="323" y="45"/>
                  </a:lnTo>
                  <a:lnTo>
                    <a:pt x="327" y="47"/>
                  </a:lnTo>
                  <a:lnTo>
                    <a:pt x="331" y="48"/>
                  </a:lnTo>
                  <a:lnTo>
                    <a:pt x="335" y="49"/>
                  </a:lnTo>
                  <a:lnTo>
                    <a:pt x="339" y="50"/>
                  </a:lnTo>
                  <a:lnTo>
                    <a:pt x="343" y="51"/>
                  </a:lnTo>
                  <a:lnTo>
                    <a:pt x="347" y="52"/>
                  </a:lnTo>
                  <a:lnTo>
                    <a:pt x="351" y="53"/>
                  </a:lnTo>
                  <a:lnTo>
                    <a:pt x="355" y="55"/>
                  </a:lnTo>
                  <a:lnTo>
                    <a:pt x="359" y="56"/>
                  </a:lnTo>
                  <a:lnTo>
                    <a:pt x="363" y="57"/>
                  </a:lnTo>
                  <a:lnTo>
                    <a:pt x="367" y="58"/>
                  </a:lnTo>
                  <a:lnTo>
                    <a:pt x="371" y="59"/>
                  </a:lnTo>
                  <a:lnTo>
                    <a:pt x="375" y="61"/>
                  </a:lnTo>
                  <a:lnTo>
                    <a:pt x="379" y="62"/>
                  </a:lnTo>
                  <a:lnTo>
                    <a:pt x="383" y="63"/>
                  </a:lnTo>
                  <a:lnTo>
                    <a:pt x="386" y="64"/>
                  </a:lnTo>
                  <a:lnTo>
                    <a:pt x="390" y="66"/>
                  </a:lnTo>
                  <a:lnTo>
                    <a:pt x="394" y="67"/>
                  </a:lnTo>
                  <a:lnTo>
                    <a:pt x="398" y="69"/>
                  </a:lnTo>
                  <a:lnTo>
                    <a:pt x="402" y="70"/>
                  </a:lnTo>
                  <a:lnTo>
                    <a:pt x="406" y="71"/>
                  </a:lnTo>
                  <a:lnTo>
                    <a:pt x="410" y="72"/>
                  </a:lnTo>
                  <a:lnTo>
                    <a:pt x="414" y="74"/>
                  </a:lnTo>
                  <a:lnTo>
                    <a:pt x="418" y="75"/>
                  </a:lnTo>
                  <a:lnTo>
                    <a:pt x="422" y="77"/>
                  </a:lnTo>
                  <a:lnTo>
                    <a:pt x="426" y="78"/>
                  </a:lnTo>
                  <a:lnTo>
                    <a:pt x="429" y="80"/>
                  </a:lnTo>
                  <a:lnTo>
                    <a:pt x="433" y="81"/>
                  </a:lnTo>
                  <a:lnTo>
                    <a:pt x="437" y="82"/>
                  </a:lnTo>
                  <a:lnTo>
                    <a:pt x="441" y="84"/>
                  </a:lnTo>
                  <a:lnTo>
                    <a:pt x="445" y="85"/>
                  </a:lnTo>
                  <a:lnTo>
                    <a:pt x="449" y="87"/>
                  </a:lnTo>
                  <a:lnTo>
                    <a:pt x="453" y="88"/>
                  </a:lnTo>
                  <a:lnTo>
                    <a:pt x="457" y="90"/>
                  </a:lnTo>
                  <a:lnTo>
                    <a:pt x="460" y="91"/>
                  </a:lnTo>
                  <a:lnTo>
                    <a:pt x="464" y="93"/>
                  </a:lnTo>
                  <a:lnTo>
                    <a:pt x="468" y="94"/>
                  </a:lnTo>
                  <a:lnTo>
                    <a:pt x="472" y="96"/>
                  </a:lnTo>
                  <a:lnTo>
                    <a:pt x="476" y="98"/>
                  </a:lnTo>
                  <a:lnTo>
                    <a:pt x="480" y="99"/>
                  </a:lnTo>
                  <a:lnTo>
                    <a:pt x="484" y="101"/>
                  </a:lnTo>
                  <a:lnTo>
                    <a:pt x="487" y="102"/>
                  </a:lnTo>
                  <a:lnTo>
                    <a:pt x="491" y="104"/>
                  </a:lnTo>
                  <a:lnTo>
                    <a:pt x="495" y="106"/>
                  </a:lnTo>
                  <a:lnTo>
                    <a:pt x="499" y="107"/>
                  </a:lnTo>
                  <a:lnTo>
                    <a:pt x="502" y="109"/>
                  </a:lnTo>
                  <a:lnTo>
                    <a:pt x="506" y="111"/>
                  </a:lnTo>
                  <a:lnTo>
                    <a:pt x="510" y="112"/>
                  </a:lnTo>
                  <a:lnTo>
                    <a:pt x="514" y="114"/>
                  </a:lnTo>
                  <a:lnTo>
                    <a:pt x="518" y="116"/>
                  </a:lnTo>
                  <a:lnTo>
                    <a:pt x="521" y="117"/>
                  </a:lnTo>
                  <a:lnTo>
                    <a:pt x="525" y="119"/>
                  </a:lnTo>
                  <a:lnTo>
                    <a:pt x="529" y="121"/>
                  </a:lnTo>
                  <a:lnTo>
                    <a:pt x="533" y="123"/>
                  </a:lnTo>
                  <a:lnTo>
                    <a:pt x="537" y="124"/>
                  </a:lnTo>
                  <a:lnTo>
                    <a:pt x="540" y="126"/>
                  </a:lnTo>
                  <a:lnTo>
                    <a:pt x="544" y="128"/>
                  </a:lnTo>
                  <a:lnTo>
                    <a:pt x="548" y="130"/>
                  </a:lnTo>
                  <a:lnTo>
                    <a:pt x="551" y="132"/>
                  </a:lnTo>
                  <a:lnTo>
                    <a:pt x="555" y="133"/>
                  </a:lnTo>
                  <a:lnTo>
                    <a:pt x="559" y="135"/>
                  </a:lnTo>
                  <a:lnTo>
                    <a:pt x="563" y="137"/>
                  </a:lnTo>
                  <a:lnTo>
                    <a:pt x="566" y="139"/>
                  </a:lnTo>
                  <a:lnTo>
                    <a:pt x="570" y="141"/>
                  </a:lnTo>
                  <a:lnTo>
                    <a:pt x="574" y="143"/>
                  </a:lnTo>
                  <a:lnTo>
                    <a:pt x="578" y="145"/>
                  </a:lnTo>
                  <a:lnTo>
                    <a:pt x="581" y="147"/>
                  </a:lnTo>
                  <a:lnTo>
                    <a:pt x="585" y="149"/>
                  </a:lnTo>
                  <a:lnTo>
                    <a:pt x="589" y="150"/>
                  </a:lnTo>
                  <a:lnTo>
                    <a:pt x="592" y="152"/>
                  </a:lnTo>
                  <a:lnTo>
                    <a:pt x="596" y="154"/>
                  </a:lnTo>
                  <a:lnTo>
                    <a:pt x="600" y="156"/>
                  </a:lnTo>
                  <a:lnTo>
                    <a:pt x="603" y="158"/>
                  </a:lnTo>
                  <a:lnTo>
                    <a:pt x="607" y="160"/>
                  </a:lnTo>
                  <a:lnTo>
                    <a:pt x="610" y="162"/>
                  </a:lnTo>
                  <a:lnTo>
                    <a:pt x="614" y="164"/>
                  </a:lnTo>
                  <a:lnTo>
                    <a:pt x="618" y="166"/>
                  </a:lnTo>
                  <a:lnTo>
                    <a:pt x="621" y="168"/>
                  </a:lnTo>
                  <a:lnTo>
                    <a:pt x="625" y="170"/>
                  </a:lnTo>
                  <a:lnTo>
                    <a:pt x="628" y="172"/>
                  </a:lnTo>
                  <a:lnTo>
                    <a:pt x="632" y="174"/>
                  </a:lnTo>
                  <a:lnTo>
                    <a:pt x="636" y="177"/>
                  </a:lnTo>
                  <a:lnTo>
                    <a:pt x="639" y="179"/>
                  </a:lnTo>
                  <a:lnTo>
                    <a:pt x="643" y="181"/>
                  </a:lnTo>
                  <a:lnTo>
                    <a:pt x="646" y="183"/>
                  </a:lnTo>
                  <a:lnTo>
                    <a:pt x="650" y="185"/>
                  </a:lnTo>
                  <a:lnTo>
                    <a:pt x="653" y="187"/>
                  </a:lnTo>
                  <a:lnTo>
                    <a:pt x="657" y="189"/>
                  </a:lnTo>
                  <a:lnTo>
                    <a:pt x="661" y="191"/>
                  </a:lnTo>
                  <a:lnTo>
                    <a:pt x="664" y="194"/>
                  </a:lnTo>
                  <a:lnTo>
                    <a:pt x="668" y="196"/>
                  </a:lnTo>
                  <a:lnTo>
                    <a:pt x="671" y="198"/>
                  </a:lnTo>
                  <a:lnTo>
                    <a:pt x="675" y="200"/>
                  </a:lnTo>
                  <a:lnTo>
                    <a:pt x="678" y="202"/>
                  </a:lnTo>
                  <a:lnTo>
                    <a:pt x="682" y="205"/>
                  </a:lnTo>
                  <a:lnTo>
                    <a:pt x="685" y="207"/>
                  </a:lnTo>
                  <a:lnTo>
                    <a:pt x="689" y="209"/>
                  </a:lnTo>
                  <a:lnTo>
                    <a:pt x="692" y="211"/>
                  </a:lnTo>
                  <a:lnTo>
                    <a:pt x="696" y="214"/>
                  </a:lnTo>
                  <a:lnTo>
                    <a:pt x="699" y="216"/>
                  </a:lnTo>
                  <a:lnTo>
                    <a:pt x="703" y="218"/>
                  </a:lnTo>
                  <a:lnTo>
                    <a:pt x="706" y="221"/>
                  </a:lnTo>
                  <a:lnTo>
                    <a:pt x="709" y="223"/>
                  </a:lnTo>
                  <a:lnTo>
                    <a:pt x="713" y="225"/>
                  </a:lnTo>
                  <a:lnTo>
                    <a:pt x="716" y="227"/>
                  </a:lnTo>
                  <a:lnTo>
                    <a:pt x="720" y="230"/>
                  </a:lnTo>
                  <a:lnTo>
                    <a:pt x="723" y="232"/>
                  </a:lnTo>
                  <a:lnTo>
                    <a:pt x="726" y="235"/>
                  </a:lnTo>
                  <a:lnTo>
                    <a:pt x="730" y="237"/>
                  </a:lnTo>
                  <a:lnTo>
                    <a:pt x="733" y="239"/>
                  </a:lnTo>
                  <a:lnTo>
                    <a:pt x="737" y="242"/>
                  </a:lnTo>
                  <a:lnTo>
                    <a:pt x="740" y="244"/>
                  </a:lnTo>
                  <a:lnTo>
                    <a:pt x="744" y="247"/>
                  </a:lnTo>
                  <a:lnTo>
                    <a:pt x="747" y="249"/>
                  </a:lnTo>
                  <a:lnTo>
                    <a:pt x="750" y="251"/>
                  </a:lnTo>
                  <a:lnTo>
                    <a:pt x="754" y="254"/>
                  </a:lnTo>
                  <a:lnTo>
                    <a:pt x="757" y="256"/>
                  </a:lnTo>
                  <a:lnTo>
                    <a:pt x="760" y="259"/>
                  </a:lnTo>
                  <a:lnTo>
                    <a:pt x="764" y="261"/>
                  </a:lnTo>
                  <a:lnTo>
                    <a:pt x="767" y="264"/>
                  </a:lnTo>
                  <a:lnTo>
                    <a:pt x="770" y="267"/>
                  </a:lnTo>
                  <a:lnTo>
                    <a:pt x="774" y="269"/>
                  </a:lnTo>
                  <a:lnTo>
                    <a:pt x="777" y="271"/>
                  </a:lnTo>
                  <a:lnTo>
                    <a:pt x="780" y="274"/>
                  </a:lnTo>
                  <a:lnTo>
                    <a:pt x="783" y="277"/>
                  </a:lnTo>
                  <a:lnTo>
                    <a:pt x="787" y="279"/>
                  </a:lnTo>
                  <a:lnTo>
                    <a:pt x="790" y="282"/>
                  </a:lnTo>
                  <a:lnTo>
                    <a:pt x="793" y="284"/>
                  </a:lnTo>
                  <a:lnTo>
                    <a:pt x="797" y="287"/>
                  </a:lnTo>
                  <a:lnTo>
                    <a:pt x="800" y="290"/>
                  </a:lnTo>
                  <a:lnTo>
                    <a:pt x="803" y="292"/>
                  </a:lnTo>
                  <a:lnTo>
                    <a:pt x="806" y="295"/>
                  </a:lnTo>
                  <a:lnTo>
                    <a:pt x="810" y="297"/>
                  </a:lnTo>
                  <a:lnTo>
                    <a:pt x="813" y="300"/>
                  </a:lnTo>
                  <a:lnTo>
                    <a:pt x="816" y="303"/>
                  </a:lnTo>
                  <a:lnTo>
                    <a:pt x="819" y="305"/>
                  </a:lnTo>
                  <a:lnTo>
                    <a:pt x="822" y="308"/>
                  </a:lnTo>
                  <a:lnTo>
                    <a:pt x="825" y="311"/>
                  </a:lnTo>
                  <a:lnTo>
                    <a:pt x="828" y="313"/>
                  </a:lnTo>
                  <a:lnTo>
                    <a:pt x="832" y="316"/>
                  </a:lnTo>
                  <a:lnTo>
                    <a:pt x="835" y="319"/>
                  </a:lnTo>
                  <a:lnTo>
                    <a:pt x="838" y="322"/>
                  </a:lnTo>
                  <a:lnTo>
                    <a:pt x="841" y="324"/>
                  </a:lnTo>
                  <a:lnTo>
                    <a:pt x="844" y="327"/>
                  </a:lnTo>
                  <a:lnTo>
                    <a:pt x="847" y="330"/>
                  </a:lnTo>
                  <a:lnTo>
                    <a:pt x="850" y="333"/>
                  </a:lnTo>
                  <a:lnTo>
                    <a:pt x="853" y="335"/>
                  </a:lnTo>
                  <a:lnTo>
                    <a:pt x="857" y="338"/>
                  </a:lnTo>
                  <a:lnTo>
                    <a:pt x="860" y="341"/>
                  </a:lnTo>
                  <a:lnTo>
                    <a:pt x="863" y="344"/>
                  </a:lnTo>
                  <a:lnTo>
                    <a:pt x="866" y="347"/>
                  </a:lnTo>
                  <a:lnTo>
                    <a:pt x="869" y="349"/>
                  </a:lnTo>
                  <a:lnTo>
                    <a:pt x="872" y="352"/>
                  </a:lnTo>
                  <a:lnTo>
                    <a:pt x="875" y="355"/>
                  </a:lnTo>
                  <a:lnTo>
                    <a:pt x="878" y="358"/>
                  </a:lnTo>
                  <a:lnTo>
                    <a:pt x="881" y="361"/>
                  </a:lnTo>
                  <a:lnTo>
                    <a:pt x="884" y="364"/>
                  </a:lnTo>
                  <a:lnTo>
                    <a:pt x="887" y="367"/>
                  </a:lnTo>
                  <a:lnTo>
                    <a:pt x="890" y="369"/>
                  </a:lnTo>
                  <a:lnTo>
                    <a:pt x="893" y="372"/>
                  </a:lnTo>
                  <a:lnTo>
                    <a:pt x="896" y="375"/>
                  </a:lnTo>
                  <a:lnTo>
                    <a:pt x="899" y="378"/>
                  </a:lnTo>
                  <a:lnTo>
                    <a:pt x="902" y="381"/>
                  </a:lnTo>
                  <a:lnTo>
                    <a:pt x="905" y="384"/>
                  </a:lnTo>
                  <a:lnTo>
                    <a:pt x="908" y="387"/>
                  </a:lnTo>
                  <a:lnTo>
                    <a:pt x="911" y="390"/>
                  </a:lnTo>
                  <a:lnTo>
                    <a:pt x="914" y="393"/>
                  </a:lnTo>
                  <a:lnTo>
                    <a:pt x="917" y="396"/>
                  </a:lnTo>
                  <a:lnTo>
                    <a:pt x="919" y="399"/>
                  </a:lnTo>
                  <a:lnTo>
                    <a:pt x="922" y="402"/>
                  </a:lnTo>
                  <a:lnTo>
                    <a:pt x="925" y="405"/>
                  </a:lnTo>
                  <a:lnTo>
                    <a:pt x="928" y="408"/>
                  </a:lnTo>
                  <a:lnTo>
                    <a:pt x="931" y="411"/>
                  </a:lnTo>
                  <a:lnTo>
                    <a:pt x="934" y="414"/>
                  </a:lnTo>
                  <a:lnTo>
                    <a:pt x="937" y="417"/>
                  </a:lnTo>
                  <a:lnTo>
                    <a:pt x="940" y="420"/>
                  </a:lnTo>
                  <a:lnTo>
                    <a:pt x="942" y="423"/>
                  </a:lnTo>
                  <a:lnTo>
                    <a:pt x="945" y="426"/>
                  </a:lnTo>
                  <a:lnTo>
                    <a:pt x="948" y="429"/>
                  </a:lnTo>
                  <a:lnTo>
                    <a:pt x="951" y="432"/>
                  </a:lnTo>
                  <a:lnTo>
                    <a:pt x="954" y="435"/>
                  </a:lnTo>
                  <a:lnTo>
                    <a:pt x="956" y="438"/>
                  </a:lnTo>
                  <a:lnTo>
                    <a:pt x="959" y="442"/>
                  </a:lnTo>
                  <a:lnTo>
                    <a:pt x="962" y="445"/>
                  </a:lnTo>
                  <a:lnTo>
                    <a:pt x="965" y="448"/>
                  </a:lnTo>
                  <a:lnTo>
                    <a:pt x="967" y="451"/>
                  </a:lnTo>
                  <a:lnTo>
                    <a:pt x="970" y="454"/>
                  </a:lnTo>
                  <a:lnTo>
                    <a:pt x="973" y="457"/>
                  </a:lnTo>
                  <a:lnTo>
                    <a:pt x="976" y="460"/>
                  </a:lnTo>
                  <a:lnTo>
                    <a:pt x="978" y="464"/>
                  </a:lnTo>
                  <a:lnTo>
                    <a:pt x="981" y="467"/>
                  </a:lnTo>
                  <a:lnTo>
                    <a:pt x="984" y="470"/>
                  </a:lnTo>
                  <a:lnTo>
                    <a:pt x="986" y="473"/>
                  </a:lnTo>
                  <a:lnTo>
                    <a:pt x="989" y="476"/>
                  </a:lnTo>
                  <a:lnTo>
                    <a:pt x="992" y="480"/>
                  </a:lnTo>
                  <a:lnTo>
                    <a:pt x="994" y="483"/>
                  </a:lnTo>
                  <a:lnTo>
                    <a:pt x="997" y="486"/>
                  </a:lnTo>
                  <a:lnTo>
                    <a:pt x="999" y="489"/>
                  </a:lnTo>
                  <a:lnTo>
                    <a:pt x="1002" y="493"/>
                  </a:lnTo>
                  <a:lnTo>
                    <a:pt x="1005" y="496"/>
                  </a:lnTo>
                  <a:lnTo>
                    <a:pt x="1007" y="499"/>
                  </a:lnTo>
                  <a:lnTo>
                    <a:pt x="1010" y="502"/>
                  </a:lnTo>
                  <a:lnTo>
                    <a:pt x="1012" y="506"/>
                  </a:lnTo>
                  <a:lnTo>
                    <a:pt x="1015" y="509"/>
                  </a:lnTo>
                  <a:lnTo>
                    <a:pt x="1018" y="512"/>
                  </a:lnTo>
                  <a:lnTo>
                    <a:pt x="1020" y="516"/>
                  </a:lnTo>
                  <a:lnTo>
                    <a:pt x="1023" y="519"/>
                  </a:lnTo>
                  <a:lnTo>
                    <a:pt x="1025" y="522"/>
                  </a:lnTo>
                  <a:lnTo>
                    <a:pt x="1028" y="526"/>
                  </a:lnTo>
                  <a:lnTo>
                    <a:pt x="1030" y="529"/>
                  </a:lnTo>
                  <a:lnTo>
                    <a:pt x="1033" y="532"/>
                  </a:lnTo>
                  <a:lnTo>
                    <a:pt x="1035" y="535"/>
                  </a:lnTo>
                  <a:lnTo>
                    <a:pt x="1038" y="539"/>
                  </a:lnTo>
                  <a:lnTo>
                    <a:pt x="1040" y="542"/>
                  </a:lnTo>
                  <a:lnTo>
                    <a:pt x="1043" y="546"/>
                  </a:lnTo>
                  <a:lnTo>
                    <a:pt x="1045" y="549"/>
                  </a:lnTo>
                  <a:lnTo>
                    <a:pt x="1048" y="553"/>
                  </a:lnTo>
                  <a:lnTo>
                    <a:pt x="1050" y="556"/>
                  </a:lnTo>
                  <a:lnTo>
                    <a:pt x="1052" y="559"/>
                  </a:lnTo>
                  <a:lnTo>
                    <a:pt x="1055" y="563"/>
                  </a:lnTo>
                  <a:lnTo>
                    <a:pt x="1057" y="566"/>
                  </a:lnTo>
                  <a:lnTo>
                    <a:pt x="1059" y="570"/>
                  </a:lnTo>
                  <a:lnTo>
                    <a:pt x="1062" y="573"/>
                  </a:lnTo>
                  <a:lnTo>
                    <a:pt x="1064" y="576"/>
                  </a:lnTo>
                  <a:lnTo>
                    <a:pt x="1067" y="580"/>
                  </a:lnTo>
                  <a:lnTo>
                    <a:pt x="1069" y="583"/>
                  </a:lnTo>
                  <a:lnTo>
                    <a:pt x="1071" y="587"/>
                  </a:lnTo>
                  <a:lnTo>
                    <a:pt x="1073" y="590"/>
                  </a:lnTo>
                  <a:lnTo>
                    <a:pt x="1076" y="594"/>
                  </a:lnTo>
                  <a:lnTo>
                    <a:pt x="1078" y="597"/>
                  </a:lnTo>
                  <a:lnTo>
                    <a:pt x="1080" y="601"/>
                  </a:lnTo>
                  <a:lnTo>
                    <a:pt x="1082" y="604"/>
                  </a:lnTo>
                  <a:lnTo>
                    <a:pt x="1085" y="608"/>
                  </a:lnTo>
                  <a:lnTo>
                    <a:pt x="1087" y="611"/>
                  </a:lnTo>
                  <a:lnTo>
                    <a:pt x="1089" y="615"/>
                  </a:lnTo>
                  <a:lnTo>
                    <a:pt x="1092" y="619"/>
                  </a:lnTo>
                  <a:lnTo>
                    <a:pt x="1094" y="622"/>
                  </a:lnTo>
                  <a:lnTo>
                    <a:pt x="1096" y="625"/>
                  </a:lnTo>
                  <a:lnTo>
                    <a:pt x="1098" y="629"/>
                  </a:lnTo>
                  <a:lnTo>
                    <a:pt x="1100" y="633"/>
                  </a:lnTo>
                  <a:lnTo>
                    <a:pt x="1103" y="636"/>
                  </a:lnTo>
                  <a:lnTo>
                    <a:pt x="1105" y="640"/>
                  </a:lnTo>
                  <a:lnTo>
                    <a:pt x="1107" y="643"/>
                  </a:lnTo>
                  <a:lnTo>
                    <a:pt x="1109" y="647"/>
                  </a:lnTo>
                  <a:lnTo>
                    <a:pt x="1111" y="650"/>
                  </a:lnTo>
                  <a:lnTo>
                    <a:pt x="1113" y="654"/>
                  </a:lnTo>
                  <a:lnTo>
                    <a:pt x="1115" y="658"/>
                  </a:lnTo>
                  <a:lnTo>
                    <a:pt x="1117" y="661"/>
                  </a:lnTo>
                  <a:lnTo>
                    <a:pt x="1119" y="665"/>
                  </a:lnTo>
                  <a:lnTo>
                    <a:pt x="1121" y="669"/>
                  </a:lnTo>
                  <a:lnTo>
                    <a:pt x="1123" y="672"/>
                  </a:lnTo>
                  <a:lnTo>
                    <a:pt x="1126" y="676"/>
                  </a:lnTo>
                  <a:lnTo>
                    <a:pt x="1128" y="680"/>
                  </a:lnTo>
                  <a:lnTo>
                    <a:pt x="1130" y="683"/>
                  </a:lnTo>
                  <a:lnTo>
                    <a:pt x="1132" y="687"/>
                  </a:lnTo>
                  <a:lnTo>
                    <a:pt x="1134" y="691"/>
                  </a:lnTo>
                  <a:lnTo>
                    <a:pt x="1135" y="694"/>
                  </a:lnTo>
                  <a:lnTo>
                    <a:pt x="1138" y="698"/>
                  </a:lnTo>
                  <a:lnTo>
                    <a:pt x="1140" y="702"/>
                  </a:lnTo>
                  <a:lnTo>
                    <a:pt x="1142" y="705"/>
                  </a:lnTo>
                  <a:lnTo>
                    <a:pt x="1143" y="709"/>
                  </a:lnTo>
                  <a:lnTo>
                    <a:pt x="1145" y="713"/>
                  </a:lnTo>
                  <a:lnTo>
                    <a:pt x="1147" y="716"/>
                  </a:lnTo>
                  <a:lnTo>
                    <a:pt x="1149" y="720"/>
                  </a:lnTo>
                  <a:lnTo>
                    <a:pt x="1151" y="724"/>
                  </a:lnTo>
                  <a:lnTo>
                    <a:pt x="1153" y="728"/>
                  </a:lnTo>
                  <a:lnTo>
                    <a:pt x="1155" y="731"/>
                  </a:lnTo>
                  <a:lnTo>
                    <a:pt x="1157" y="735"/>
                  </a:lnTo>
                  <a:lnTo>
                    <a:pt x="1159" y="739"/>
                  </a:lnTo>
                  <a:lnTo>
                    <a:pt x="1161" y="743"/>
                  </a:lnTo>
                  <a:lnTo>
                    <a:pt x="1162" y="746"/>
                  </a:lnTo>
                  <a:lnTo>
                    <a:pt x="1164" y="750"/>
                  </a:lnTo>
                  <a:lnTo>
                    <a:pt x="1166" y="754"/>
                  </a:lnTo>
                  <a:lnTo>
                    <a:pt x="1168" y="758"/>
                  </a:lnTo>
                  <a:lnTo>
                    <a:pt x="1169" y="762"/>
                  </a:lnTo>
                  <a:lnTo>
                    <a:pt x="1171" y="765"/>
                  </a:lnTo>
                  <a:lnTo>
                    <a:pt x="1173" y="769"/>
                  </a:lnTo>
                  <a:lnTo>
                    <a:pt x="1175" y="773"/>
                  </a:lnTo>
                  <a:lnTo>
                    <a:pt x="1176" y="777"/>
                  </a:lnTo>
                  <a:lnTo>
                    <a:pt x="1178" y="780"/>
                  </a:lnTo>
                  <a:lnTo>
                    <a:pt x="1180" y="784"/>
                  </a:lnTo>
                  <a:lnTo>
                    <a:pt x="1182" y="788"/>
                  </a:lnTo>
                  <a:lnTo>
                    <a:pt x="1183" y="792"/>
                  </a:lnTo>
                  <a:lnTo>
                    <a:pt x="1185" y="796"/>
                  </a:lnTo>
                  <a:lnTo>
                    <a:pt x="1187" y="799"/>
                  </a:lnTo>
                  <a:lnTo>
                    <a:pt x="1188" y="803"/>
                  </a:lnTo>
                  <a:lnTo>
                    <a:pt x="1190" y="807"/>
                  </a:lnTo>
                  <a:lnTo>
                    <a:pt x="1192" y="811"/>
                  </a:lnTo>
                  <a:lnTo>
                    <a:pt x="1193" y="815"/>
                  </a:lnTo>
                  <a:lnTo>
                    <a:pt x="1195" y="819"/>
                  </a:lnTo>
                  <a:lnTo>
                    <a:pt x="1196" y="823"/>
                  </a:lnTo>
                  <a:lnTo>
                    <a:pt x="1198" y="827"/>
                  </a:lnTo>
                  <a:lnTo>
                    <a:pt x="1200" y="831"/>
                  </a:lnTo>
                  <a:lnTo>
                    <a:pt x="1201" y="834"/>
                  </a:lnTo>
                  <a:lnTo>
                    <a:pt x="1203" y="838"/>
                  </a:lnTo>
                  <a:lnTo>
                    <a:pt x="1204" y="842"/>
                  </a:lnTo>
                  <a:lnTo>
                    <a:pt x="1206" y="846"/>
                  </a:lnTo>
                  <a:lnTo>
                    <a:pt x="1207" y="850"/>
                  </a:lnTo>
                  <a:lnTo>
                    <a:pt x="1209" y="854"/>
                  </a:lnTo>
                  <a:lnTo>
                    <a:pt x="1210" y="858"/>
                  </a:lnTo>
                  <a:lnTo>
                    <a:pt x="1212" y="862"/>
                  </a:lnTo>
                  <a:lnTo>
                    <a:pt x="1213" y="865"/>
                  </a:lnTo>
                  <a:lnTo>
                    <a:pt x="1214" y="870"/>
                  </a:lnTo>
                  <a:lnTo>
                    <a:pt x="1216" y="873"/>
                  </a:lnTo>
                  <a:lnTo>
                    <a:pt x="1217" y="877"/>
                  </a:lnTo>
                  <a:lnTo>
                    <a:pt x="1219" y="881"/>
                  </a:lnTo>
                  <a:lnTo>
                    <a:pt x="1220" y="885"/>
                  </a:lnTo>
                  <a:lnTo>
                    <a:pt x="1222" y="889"/>
                  </a:lnTo>
                  <a:lnTo>
                    <a:pt x="1223" y="893"/>
                  </a:lnTo>
                  <a:lnTo>
                    <a:pt x="1224" y="897"/>
                  </a:lnTo>
                  <a:lnTo>
                    <a:pt x="1226" y="901"/>
                  </a:lnTo>
                  <a:lnTo>
                    <a:pt x="1227" y="905"/>
                  </a:lnTo>
                  <a:lnTo>
                    <a:pt x="1228" y="909"/>
                  </a:lnTo>
                  <a:lnTo>
                    <a:pt x="1230" y="913"/>
                  </a:lnTo>
                  <a:lnTo>
                    <a:pt x="1231" y="917"/>
                  </a:lnTo>
                  <a:lnTo>
                    <a:pt x="1232" y="921"/>
                  </a:lnTo>
                  <a:lnTo>
                    <a:pt x="1233" y="925"/>
                  </a:lnTo>
                  <a:lnTo>
                    <a:pt x="1235" y="929"/>
                  </a:lnTo>
                  <a:lnTo>
                    <a:pt x="1236" y="933"/>
                  </a:lnTo>
                  <a:lnTo>
                    <a:pt x="1237" y="937"/>
                  </a:lnTo>
                  <a:lnTo>
                    <a:pt x="1238" y="941"/>
                  </a:lnTo>
                  <a:lnTo>
                    <a:pt x="1239" y="945"/>
                  </a:lnTo>
                  <a:lnTo>
                    <a:pt x="1241" y="949"/>
                  </a:lnTo>
                  <a:lnTo>
                    <a:pt x="1242" y="953"/>
                  </a:lnTo>
                  <a:lnTo>
                    <a:pt x="1243" y="957"/>
                  </a:lnTo>
                  <a:lnTo>
                    <a:pt x="1244" y="961"/>
                  </a:lnTo>
                  <a:lnTo>
                    <a:pt x="1245" y="965"/>
                  </a:lnTo>
                  <a:lnTo>
                    <a:pt x="1247" y="969"/>
                  </a:lnTo>
                  <a:lnTo>
                    <a:pt x="1248" y="973"/>
                  </a:lnTo>
                  <a:lnTo>
                    <a:pt x="1249" y="977"/>
                  </a:lnTo>
                  <a:lnTo>
                    <a:pt x="1250" y="981"/>
                  </a:lnTo>
                  <a:lnTo>
                    <a:pt x="1251" y="985"/>
                  </a:lnTo>
                  <a:lnTo>
                    <a:pt x="1252" y="989"/>
                  </a:lnTo>
                  <a:lnTo>
                    <a:pt x="1253" y="993"/>
                  </a:lnTo>
                  <a:lnTo>
                    <a:pt x="1254" y="997"/>
                  </a:lnTo>
                  <a:lnTo>
                    <a:pt x="1255" y="1001"/>
                  </a:lnTo>
                  <a:lnTo>
                    <a:pt x="1256" y="1005"/>
                  </a:lnTo>
                  <a:lnTo>
                    <a:pt x="1257" y="1010"/>
                  </a:lnTo>
                  <a:lnTo>
                    <a:pt x="1258" y="1014"/>
                  </a:lnTo>
                  <a:lnTo>
                    <a:pt x="1259" y="1018"/>
                  </a:lnTo>
                  <a:lnTo>
                    <a:pt x="1260" y="1022"/>
                  </a:lnTo>
                  <a:lnTo>
                    <a:pt x="1261" y="1026"/>
                  </a:lnTo>
                  <a:lnTo>
                    <a:pt x="1262" y="1030"/>
                  </a:lnTo>
                  <a:lnTo>
                    <a:pt x="1263" y="1034"/>
                  </a:lnTo>
                  <a:lnTo>
                    <a:pt x="1264" y="1038"/>
                  </a:lnTo>
                  <a:lnTo>
                    <a:pt x="1265" y="1042"/>
                  </a:lnTo>
                  <a:lnTo>
                    <a:pt x="1266" y="1046"/>
                  </a:lnTo>
                  <a:lnTo>
                    <a:pt x="1267" y="1050"/>
                  </a:lnTo>
                  <a:lnTo>
                    <a:pt x="1267" y="1054"/>
                  </a:lnTo>
                  <a:lnTo>
                    <a:pt x="1268" y="1058"/>
                  </a:lnTo>
                  <a:lnTo>
                    <a:pt x="1269" y="1063"/>
                  </a:lnTo>
                  <a:lnTo>
                    <a:pt x="1270" y="1067"/>
                  </a:lnTo>
                  <a:lnTo>
                    <a:pt x="1271" y="1071"/>
                  </a:lnTo>
                  <a:lnTo>
                    <a:pt x="1272" y="1075"/>
                  </a:lnTo>
                  <a:lnTo>
                    <a:pt x="1272" y="1079"/>
                  </a:lnTo>
                  <a:lnTo>
                    <a:pt x="1273" y="1083"/>
                  </a:lnTo>
                  <a:lnTo>
                    <a:pt x="1274" y="1087"/>
                  </a:lnTo>
                  <a:lnTo>
                    <a:pt x="1275" y="1091"/>
                  </a:lnTo>
                  <a:lnTo>
                    <a:pt x="1275" y="1096"/>
                  </a:lnTo>
                  <a:lnTo>
                    <a:pt x="1276" y="1100"/>
                  </a:lnTo>
                  <a:lnTo>
                    <a:pt x="1277" y="1104"/>
                  </a:lnTo>
                  <a:lnTo>
                    <a:pt x="1278" y="1108"/>
                  </a:lnTo>
                  <a:lnTo>
                    <a:pt x="1278" y="1112"/>
                  </a:lnTo>
                  <a:lnTo>
                    <a:pt x="1279" y="1116"/>
                  </a:lnTo>
                  <a:lnTo>
                    <a:pt x="1280" y="1120"/>
                  </a:lnTo>
                  <a:lnTo>
                    <a:pt x="1280" y="1124"/>
                  </a:lnTo>
                  <a:lnTo>
                    <a:pt x="1281" y="1129"/>
                  </a:lnTo>
                  <a:lnTo>
                    <a:pt x="1281" y="1133"/>
                  </a:lnTo>
                  <a:lnTo>
                    <a:pt x="1282" y="1137"/>
                  </a:lnTo>
                  <a:lnTo>
                    <a:pt x="1283" y="1141"/>
                  </a:lnTo>
                  <a:lnTo>
                    <a:pt x="1283" y="1145"/>
                  </a:lnTo>
                  <a:lnTo>
                    <a:pt x="1284" y="1149"/>
                  </a:lnTo>
                  <a:lnTo>
                    <a:pt x="1284" y="1153"/>
                  </a:lnTo>
                  <a:lnTo>
                    <a:pt x="1285" y="1158"/>
                  </a:lnTo>
                  <a:lnTo>
                    <a:pt x="1286" y="1162"/>
                  </a:lnTo>
                  <a:lnTo>
                    <a:pt x="1286" y="1166"/>
                  </a:lnTo>
                  <a:lnTo>
                    <a:pt x="1287" y="1170"/>
                  </a:lnTo>
                  <a:lnTo>
                    <a:pt x="1287" y="1174"/>
                  </a:lnTo>
                  <a:lnTo>
                    <a:pt x="1288" y="1178"/>
                  </a:lnTo>
                  <a:lnTo>
                    <a:pt x="1288" y="1183"/>
                  </a:lnTo>
                  <a:lnTo>
                    <a:pt x="1289" y="1187"/>
                  </a:lnTo>
                  <a:lnTo>
                    <a:pt x="1289" y="1191"/>
                  </a:lnTo>
                  <a:lnTo>
                    <a:pt x="1289" y="1195"/>
                  </a:lnTo>
                  <a:lnTo>
                    <a:pt x="1290" y="1199"/>
                  </a:lnTo>
                  <a:lnTo>
                    <a:pt x="1290" y="1203"/>
                  </a:lnTo>
                  <a:lnTo>
                    <a:pt x="1291" y="1208"/>
                  </a:lnTo>
                  <a:lnTo>
                    <a:pt x="1291" y="1212"/>
                  </a:lnTo>
                  <a:lnTo>
                    <a:pt x="1291" y="1216"/>
                  </a:lnTo>
                  <a:lnTo>
                    <a:pt x="1292" y="1220"/>
                  </a:lnTo>
                  <a:lnTo>
                    <a:pt x="1292" y="1224"/>
                  </a:lnTo>
                  <a:lnTo>
                    <a:pt x="1292" y="1228"/>
                  </a:lnTo>
                  <a:lnTo>
                    <a:pt x="1293" y="1233"/>
                  </a:lnTo>
                  <a:lnTo>
                    <a:pt x="1293" y="1237"/>
                  </a:lnTo>
                  <a:lnTo>
                    <a:pt x="1293" y="1241"/>
                  </a:lnTo>
                  <a:lnTo>
                    <a:pt x="1294" y="1245"/>
                  </a:lnTo>
                  <a:lnTo>
                    <a:pt x="1294" y="1249"/>
                  </a:lnTo>
                  <a:lnTo>
                    <a:pt x="1294" y="1253"/>
                  </a:lnTo>
                  <a:lnTo>
                    <a:pt x="1294" y="1258"/>
                  </a:lnTo>
                  <a:lnTo>
                    <a:pt x="1295" y="1262"/>
                  </a:lnTo>
                  <a:lnTo>
                    <a:pt x="1295" y="1266"/>
                  </a:lnTo>
                  <a:lnTo>
                    <a:pt x="1295" y="1270"/>
                  </a:lnTo>
                  <a:lnTo>
                    <a:pt x="1295" y="1275"/>
                  </a:lnTo>
                  <a:lnTo>
                    <a:pt x="1295" y="1279"/>
                  </a:lnTo>
                  <a:lnTo>
                    <a:pt x="1295" y="1283"/>
                  </a:lnTo>
                  <a:lnTo>
                    <a:pt x="1296" y="1287"/>
                  </a:lnTo>
                  <a:lnTo>
                    <a:pt x="1296" y="1291"/>
                  </a:lnTo>
                  <a:lnTo>
                    <a:pt x="1296" y="1296"/>
                  </a:lnTo>
                  <a:lnTo>
                    <a:pt x="1296" y="1300"/>
                  </a:lnTo>
                  <a:lnTo>
                    <a:pt x="1296" y="1304"/>
                  </a:lnTo>
                  <a:lnTo>
                    <a:pt x="1296" y="1308"/>
                  </a:lnTo>
                  <a:lnTo>
                    <a:pt x="1296" y="1312"/>
                  </a:lnTo>
                  <a:lnTo>
                    <a:pt x="1296" y="1316"/>
                  </a:lnTo>
                  <a:lnTo>
                    <a:pt x="1297" y="1321"/>
                  </a:lnTo>
                  <a:lnTo>
                    <a:pt x="1297" y="1325"/>
                  </a:lnTo>
                  <a:lnTo>
                    <a:pt x="1297" y="1329"/>
                  </a:lnTo>
                  <a:lnTo>
                    <a:pt x="1297" y="1333"/>
                  </a:lnTo>
                  <a:lnTo>
                    <a:pt x="1297" y="1337"/>
                  </a:lnTo>
                  <a:lnTo>
                    <a:pt x="1297" y="1341"/>
                  </a:lnTo>
                  <a:lnTo>
                    <a:pt x="1297" y="1346"/>
                  </a:lnTo>
                  <a:lnTo>
                    <a:pt x="1296" y="1350"/>
                  </a:lnTo>
                  <a:lnTo>
                    <a:pt x="1296" y="1354"/>
                  </a:lnTo>
                  <a:lnTo>
                    <a:pt x="1296" y="1358"/>
                  </a:lnTo>
                  <a:lnTo>
                    <a:pt x="1296" y="1362"/>
                  </a:lnTo>
                  <a:lnTo>
                    <a:pt x="1296" y="1367"/>
                  </a:lnTo>
                  <a:lnTo>
                    <a:pt x="1296" y="1371"/>
                  </a:lnTo>
                  <a:lnTo>
                    <a:pt x="1296" y="1375"/>
                  </a:lnTo>
                  <a:lnTo>
                    <a:pt x="1296" y="1379"/>
                  </a:lnTo>
                  <a:lnTo>
                    <a:pt x="1295" y="1384"/>
                  </a:lnTo>
                  <a:lnTo>
                    <a:pt x="1295" y="1388"/>
                  </a:lnTo>
                  <a:lnTo>
                    <a:pt x="1295" y="1392"/>
                  </a:lnTo>
                  <a:lnTo>
                    <a:pt x="1295" y="1396"/>
                  </a:lnTo>
                  <a:lnTo>
                    <a:pt x="1295" y="1400"/>
                  </a:lnTo>
                  <a:lnTo>
                    <a:pt x="1295" y="1404"/>
                  </a:lnTo>
                  <a:lnTo>
                    <a:pt x="1294" y="1409"/>
                  </a:lnTo>
                  <a:lnTo>
                    <a:pt x="1294" y="1413"/>
                  </a:lnTo>
                  <a:lnTo>
                    <a:pt x="1294" y="1417"/>
                  </a:lnTo>
                  <a:lnTo>
                    <a:pt x="1294" y="1421"/>
                  </a:lnTo>
                  <a:lnTo>
                    <a:pt x="1293" y="1425"/>
                  </a:lnTo>
                  <a:lnTo>
                    <a:pt x="1293" y="1429"/>
                  </a:lnTo>
                  <a:lnTo>
                    <a:pt x="1293" y="1434"/>
                  </a:lnTo>
                  <a:lnTo>
                    <a:pt x="1292" y="1438"/>
                  </a:lnTo>
                  <a:lnTo>
                    <a:pt x="1292" y="1442"/>
                  </a:lnTo>
                  <a:lnTo>
                    <a:pt x="1292" y="1446"/>
                  </a:lnTo>
                  <a:lnTo>
                    <a:pt x="1291" y="1450"/>
                  </a:lnTo>
                  <a:lnTo>
                    <a:pt x="1291" y="1454"/>
                  </a:lnTo>
                  <a:lnTo>
                    <a:pt x="1291" y="1459"/>
                  </a:lnTo>
                  <a:lnTo>
                    <a:pt x="1290" y="1463"/>
                  </a:lnTo>
                  <a:lnTo>
                    <a:pt x="1290" y="1467"/>
                  </a:lnTo>
                  <a:lnTo>
                    <a:pt x="1289" y="1471"/>
                  </a:lnTo>
                  <a:lnTo>
                    <a:pt x="1289" y="1475"/>
                  </a:lnTo>
                  <a:lnTo>
                    <a:pt x="1289" y="1479"/>
                  </a:lnTo>
                  <a:lnTo>
                    <a:pt x="1288" y="1484"/>
                  </a:lnTo>
                  <a:lnTo>
                    <a:pt x="1288" y="1488"/>
                  </a:lnTo>
                  <a:lnTo>
                    <a:pt x="1287" y="1492"/>
                  </a:lnTo>
                  <a:lnTo>
                    <a:pt x="1287" y="1496"/>
                  </a:lnTo>
                  <a:lnTo>
                    <a:pt x="1286" y="1500"/>
                  </a:lnTo>
                  <a:lnTo>
                    <a:pt x="1286" y="1505"/>
                  </a:lnTo>
                  <a:lnTo>
                    <a:pt x="1285" y="1509"/>
                  </a:lnTo>
                  <a:lnTo>
                    <a:pt x="1284" y="1513"/>
                  </a:lnTo>
                  <a:lnTo>
                    <a:pt x="1284" y="1517"/>
                  </a:lnTo>
                  <a:lnTo>
                    <a:pt x="1283" y="1521"/>
                  </a:lnTo>
                  <a:lnTo>
                    <a:pt x="1283" y="1525"/>
                  </a:lnTo>
                  <a:lnTo>
                    <a:pt x="1282" y="1529"/>
                  </a:lnTo>
                  <a:lnTo>
                    <a:pt x="1281" y="1534"/>
                  </a:lnTo>
                  <a:lnTo>
                    <a:pt x="1281" y="1538"/>
                  </a:lnTo>
                  <a:lnTo>
                    <a:pt x="1280" y="1542"/>
                  </a:lnTo>
                  <a:lnTo>
                    <a:pt x="1280" y="1546"/>
                  </a:lnTo>
                  <a:lnTo>
                    <a:pt x="1279" y="1550"/>
                  </a:lnTo>
                  <a:lnTo>
                    <a:pt x="1278" y="1554"/>
                  </a:lnTo>
                  <a:lnTo>
                    <a:pt x="1278" y="1558"/>
                  </a:lnTo>
                  <a:lnTo>
                    <a:pt x="1277" y="1563"/>
                  </a:lnTo>
                  <a:lnTo>
                    <a:pt x="1276" y="1567"/>
                  </a:lnTo>
                  <a:lnTo>
                    <a:pt x="1275" y="1571"/>
                  </a:lnTo>
                  <a:lnTo>
                    <a:pt x="1275" y="1575"/>
                  </a:lnTo>
                  <a:lnTo>
                    <a:pt x="1274" y="1579"/>
                  </a:lnTo>
                  <a:lnTo>
                    <a:pt x="1273" y="1583"/>
                  </a:lnTo>
                  <a:lnTo>
                    <a:pt x="1272" y="1587"/>
                  </a:lnTo>
                  <a:lnTo>
                    <a:pt x="1272" y="1591"/>
                  </a:lnTo>
                  <a:lnTo>
                    <a:pt x="1271" y="1596"/>
                  </a:lnTo>
                  <a:lnTo>
                    <a:pt x="1270" y="1600"/>
                  </a:lnTo>
                  <a:lnTo>
                    <a:pt x="1269" y="1604"/>
                  </a:lnTo>
                  <a:lnTo>
                    <a:pt x="1268" y="1608"/>
                  </a:lnTo>
                  <a:lnTo>
                    <a:pt x="1267" y="1612"/>
                  </a:lnTo>
                  <a:lnTo>
                    <a:pt x="1267" y="1616"/>
                  </a:lnTo>
                  <a:lnTo>
                    <a:pt x="1266" y="1620"/>
                  </a:lnTo>
                  <a:lnTo>
                    <a:pt x="1265" y="1624"/>
                  </a:lnTo>
                  <a:lnTo>
                    <a:pt x="1264" y="1628"/>
                  </a:lnTo>
                  <a:lnTo>
                    <a:pt x="1263" y="1632"/>
                  </a:lnTo>
                  <a:lnTo>
                    <a:pt x="1262" y="1637"/>
                  </a:lnTo>
                  <a:lnTo>
                    <a:pt x="1261" y="1640"/>
                  </a:lnTo>
                  <a:lnTo>
                    <a:pt x="1260" y="1644"/>
                  </a:lnTo>
                  <a:lnTo>
                    <a:pt x="1259" y="1649"/>
                  </a:lnTo>
                  <a:lnTo>
                    <a:pt x="1258" y="1653"/>
                  </a:lnTo>
                  <a:lnTo>
                    <a:pt x="1257" y="1657"/>
                  </a:lnTo>
                  <a:lnTo>
                    <a:pt x="1256" y="1661"/>
                  </a:lnTo>
                  <a:lnTo>
                    <a:pt x="1255" y="1665"/>
                  </a:lnTo>
                  <a:lnTo>
                    <a:pt x="1254" y="1669"/>
                  </a:lnTo>
                  <a:lnTo>
                    <a:pt x="1253" y="1673"/>
                  </a:lnTo>
                  <a:lnTo>
                    <a:pt x="1252" y="1677"/>
                  </a:lnTo>
                  <a:lnTo>
                    <a:pt x="1251" y="1681"/>
                  </a:lnTo>
                  <a:lnTo>
                    <a:pt x="1250" y="1685"/>
                  </a:lnTo>
                  <a:lnTo>
                    <a:pt x="1249" y="1689"/>
                  </a:lnTo>
                  <a:lnTo>
                    <a:pt x="1248" y="1693"/>
                  </a:lnTo>
                  <a:lnTo>
                    <a:pt x="1247" y="1697"/>
                  </a:lnTo>
                  <a:lnTo>
                    <a:pt x="1245" y="1701"/>
                  </a:lnTo>
                  <a:lnTo>
                    <a:pt x="1244" y="1705"/>
                  </a:lnTo>
                  <a:lnTo>
                    <a:pt x="1243" y="1709"/>
                  </a:lnTo>
                  <a:lnTo>
                    <a:pt x="1242" y="1713"/>
                  </a:lnTo>
                  <a:lnTo>
                    <a:pt x="1241" y="1717"/>
                  </a:lnTo>
                  <a:lnTo>
                    <a:pt x="1239" y="1721"/>
                  </a:lnTo>
                  <a:lnTo>
                    <a:pt x="1238" y="1725"/>
                  </a:lnTo>
                  <a:lnTo>
                    <a:pt x="1237" y="1729"/>
                  </a:lnTo>
                  <a:lnTo>
                    <a:pt x="1236" y="1733"/>
                  </a:lnTo>
                  <a:lnTo>
                    <a:pt x="1235" y="1737"/>
                  </a:lnTo>
                  <a:lnTo>
                    <a:pt x="1233" y="1741"/>
                  </a:lnTo>
                  <a:lnTo>
                    <a:pt x="1232" y="1745"/>
                  </a:lnTo>
                  <a:lnTo>
                    <a:pt x="1231" y="1749"/>
                  </a:lnTo>
                  <a:lnTo>
                    <a:pt x="1230" y="1753"/>
                  </a:lnTo>
                  <a:lnTo>
                    <a:pt x="1228" y="1757"/>
                  </a:lnTo>
                  <a:lnTo>
                    <a:pt x="1227" y="1761"/>
                  </a:lnTo>
                  <a:lnTo>
                    <a:pt x="1226" y="1765"/>
                  </a:lnTo>
                  <a:lnTo>
                    <a:pt x="1224" y="1769"/>
                  </a:lnTo>
                  <a:lnTo>
                    <a:pt x="1223" y="1773"/>
                  </a:lnTo>
                  <a:lnTo>
                    <a:pt x="1222" y="1777"/>
                  </a:lnTo>
                  <a:lnTo>
                    <a:pt x="1220" y="1781"/>
                  </a:lnTo>
                  <a:lnTo>
                    <a:pt x="1219" y="1785"/>
                  </a:lnTo>
                  <a:lnTo>
                    <a:pt x="1217" y="1789"/>
                  </a:lnTo>
                  <a:lnTo>
                    <a:pt x="1216" y="1793"/>
                  </a:lnTo>
                  <a:lnTo>
                    <a:pt x="1214" y="1797"/>
                  </a:lnTo>
                  <a:lnTo>
                    <a:pt x="1213" y="1801"/>
                  </a:lnTo>
                  <a:lnTo>
                    <a:pt x="1212" y="1805"/>
                  </a:lnTo>
                  <a:lnTo>
                    <a:pt x="1210" y="1809"/>
                  </a:lnTo>
                  <a:lnTo>
                    <a:pt x="1209" y="1813"/>
                  </a:lnTo>
                  <a:lnTo>
                    <a:pt x="1207" y="1816"/>
                  </a:lnTo>
                  <a:lnTo>
                    <a:pt x="1206" y="1820"/>
                  </a:lnTo>
                  <a:lnTo>
                    <a:pt x="1204" y="1824"/>
                  </a:lnTo>
                  <a:lnTo>
                    <a:pt x="1203" y="1828"/>
                  </a:lnTo>
                  <a:lnTo>
                    <a:pt x="1201" y="1832"/>
                  </a:lnTo>
                  <a:lnTo>
                    <a:pt x="1200" y="1836"/>
                  </a:lnTo>
                  <a:lnTo>
                    <a:pt x="1198" y="1840"/>
                  </a:lnTo>
                  <a:lnTo>
                    <a:pt x="1196" y="1844"/>
                  </a:lnTo>
                  <a:lnTo>
                    <a:pt x="1195" y="1847"/>
                  </a:lnTo>
                  <a:lnTo>
                    <a:pt x="1193" y="1851"/>
                  </a:lnTo>
                  <a:lnTo>
                    <a:pt x="1192" y="1855"/>
                  </a:lnTo>
                  <a:lnTo>
                    <a:pt x="1190" y="1859"/>
                  </a:lnTo>
                  <a:lnTo>
                    <a:pt x="1188" y="1863"/>
                  </a:lnTo>
                  <a:lnTo>
                    <a:pt x="1187" y="1867"/>
                  </a:lnTo>
                  <a:lnTo>
                    <a:pt x="1185" y="1871"/>
                  </a:lnTo>
                  <a:lnTo>
                    <a:pt x="1183" y="1874"/>
                  </a:lnTo>
                  <a:lnTo>
                    <a:pt x="1182" y="1878"/>
                  </a:lnTo>
                  <a:lnTo>
                    <a:pt x="1180" y="1882"/>
                  </a:lnTo>
                  <a:lnTo>
                    <a:pt x="1178" y="1886"/>
                  </a:lnTo>
                  <a:lnTo>
                    <a:pt x="1176" y="1890"/>
                  </a:lnTo>
                  <a:lnTo>
                    <a:pt x="1175" y="1894"/>
                  </a:lnTo>
                  <a:lnTo>
                    <a:pt x="1173" y="1897"/>
                  </a:lnTo>
                  <a:lnTo>
                    <a:pt x="1171" y="1901"/>
                  </a:lnTo>
                  <a:lnTo>
                    <a:pt x="1169" y="1905"/>
                  </a:lnTo>
                  <a:lnTo>
                    <a:pt x="1168" y="1909"/>
                  </a:lnTo>
                  <a:lnTo>
                    <a:pt x="1166" y="1912"/>
                  </a:lnTo>
                  <a:lnTo>
                    <a:pt x="1164" y="1916"/>
                  </a:lnTo>
                  <a:lnTo>
                    <a:pt x="1162" y="1920"/>
                  </a:lnTo>
                  <a:lnTo>
                    <a:pt x="1161" y="1924"/>
                  </a:lnTo>
                  <a:lnTo>
                    <a:pt x="1159" y="1927"/>
                  </a:lnTo>
                  <a:lnTo>
                    <a:pt x="1157" y="1931"/>
                  </a:lnTo>
                  <a:lnTo>
                    <a:pt x="1155" y="1935"/>
                  </a:lnTo>
                  <a:lnTo>
                    <a:pt x="1153" y="1939"/>
                  </a:lnTo>
                  <a:lnTo>
                    <a:pt x="1151" y="1943"/>
                  </a:lnTo>
                  <a:lnTo>
                    <a:pt x="1149" y="1946"/>
                  </a:lnTo>
                  <a:lnTo>
                    <a:pt x="1147" y="1950"/>
                  </a:lnTo>
                  <a:lnTo>
                    <a:pt x="1145" y="1954"/>
                  </a:lnTo>
                  <a:lnTo>
                    <a:pt x="1143" y="1957"/>
                  </a:lnTo>
                  <a:lnTo>
                    <a:pt x="1142" y="1961"/>
                  </a:lnTo>
                  <a:lnTo>
                    <a:pt x="1140" y="1965"/>
                  </a:lnTo>
                  <a:lnTo>
                    <a:pt x="1138" y="1968"/>
                  </a:lnTo>
                  <a:lnTo>
                    <a:pt x="1135" y="1972"/>
                  </a:lnTo>
                  <a:lnTo>
                    <a:pt x="1134" y="1976"/>
                  </a:lnTo>
                  <a:lnTo>
                    <a:pt x="1132" y="1979"/>
                  </a:lnTo>
                  <a:lnTo>
                    <a:pt x="1130" y="1983"/>
                  </a:lnTo>
                  <a:lnTo>
                    <a:pt x="1128" y="1987"/>
                  </a:lnTo>
                  <a:lnTo>
                    <a:pt x="1126" y="1990"/>
                  </a:lnTo>
                  <a:lnTo>
                    <a:pt x="1123" y="1994"/>
                  </a:lnTo>
                  <a:lnTo>
                    <a:pt x="1121" y="1998"/>
                  </a:lnTo>
                  <a:lnTo>
                    <a:pt x="1119" y="2001"/>
                  </a:lnTo>
                  <a:lnTo>
                    <a:pt x="1117" y="2005"/>
                  </a:lnTo>
                  <a:lnTo>
                    <a:pt x="1115" y="2009"/>
                  </a:lnTo>
                  <a:lnTo>
                    <a:pt x="1113" y="2012"/>
                  </a:lnTo>
                  <a:lnTo>
                    <a:pt x="1111" y="2016"/>
                  </a:lnTo>
                  <a:lnTo>
                    <a:pt x="1109" y="2019"/>
                  </a:lnTo>
                  <a:lnTo>
                    <a:pt x="1107" y="2023"/>
                  </a:lnTo>
                  <a:lnTo>
                    <a:pt x="1105" y="2026"/>
                  </a:lnTo>
                  <a:lnTo>
                    <a:pt x="1103" y="2030"/>
                  </a:lnTo>
                  <a:lnTo>
                    <a:pt x="1100" y="2034"/>
                  </a:lnTo>
                  <a:lnTo>
                    <a:pt x="1098" y="2037"/>
                  </a:lnTo>
                  <a:lnTo>
                    <a:pt x="1096" y="2041"/>
                  </a:lnTo>
                  <a:lnTo>
                    <a:pt x="1094" y="2044"/>
                  </a:lnTo>
                  <a:lnTo>
                    <a:pt x="1092" y="2048"/>
                  </a:lnTo>
                  <a:lnTo>
                    <a:pt x="1089" y="2051"/>
                  </a:lnTo>
                  <a:lnTo>
                    <a:pt x="1087" y="2055"/>
                  </a:lnTo>
                  <a:lnTo>
                    <a:pt x="1085" y="2059"/>
                  </a:lnTo>
                  <a:lnTo>
                    <a:pt x="1082" y="2062"/>
                  </a:lnTo>
                  <a:lnTo>
                    <a:pt x="1080" y="2065"/>
                  </a:lnTo>
                  <a:lnTo>
                    <a:pt x="1078" y="2069"/>
                  </a:lnTo>
                  <a:lnTo>
                    <a:pt x="1076" y="2072"/>
                  </a:lnTo>
                  <a:lnTo>
                    <a:pt x="1073" y="2076"/>
                  </a:lnTo>
                  <a:lnTo>
                    <a:pt x="1071" y="2080"/>
                  </a:lnTo>
                  <a:lnTo>
                    <a:pt x="1069" y="2083"/>
                  </a:lnTo>
                  <a:lnTo>
                    <a:pt x="1067" y="2086"/>
                  </a:lnTo>
                  <a:lnTo>
                    <a:pt x="1064" y="2090"/>
                  </a:lnTo>
                  <a:lnTo>
                    <a:pt x="1062" y="2093"/>
                  </a:lnTo>
                  <a:lnTo>
                    <a:pt x="1059" y="2097"/>
                  </a:lnTo>
                  <a:lnTo>
                    <a:pt x="1057" y="2100"/>
                  </a:lnTo>
                  <a:lnTo>
                    <a:pt x="1055" y="2104"/>
                  </a:lnTo>
                  <a:lnTo>
                    <a:pt x="1052" y="2107"/>
                  </a:lnTo>
                  <a:lnTo>
                    <a:pt x="1050" y="2110"/>
                  </a:lnTo>
                  <a:lnTo>
                    <a:pt x="1048" y="2114"/>
                  </a:lnTo>
                  <a:lnTo>
                    <a:pt x="1045" y="2117"/>
                  </a:lnTo>
                  <a:lnTo>
                    <a:pt x="1043" y="2120"/>
                  </a:lnTo>
                  <a:lnTo>
                    <a:pt x="1040" y="2124"/>
                  </a:lnTo>
                  <a:lnTo>
                    <a:pt x="1038" y="2127"/>
                  </a:lnTo>
                  <a:lnTo>
                    <a:pt x="1035" y="2131"/>
                  </a:lnTo>
                  <a:lnTo>
                    <a:pt x="1033" y="2134"/>
                  </a:lnTo>
                  <a:lnTo>
                    <a:pt x="1030" y="2138"/>
                  </a:lnTo>
                  <a:lnTo>
                    <a:pt x="1028" y="2141"/>
                  </a:lnTo>
                  <a:lnTo>
                    <a:pt x="1025" y="2144"/>
                  </a:lnTo>
                  <a:lnTo>
                    <a:pt x="1023" y="2147"/>
                  </a:lnTo>
                  <a:lnTo>
                    <a:pt x="1020" y="2151"/>
                  </a:lnTo>
                  <a:lnTo>
                    <a:pt x="1018" y="2154"/>
                  </a:lnTo>
                  <a:lnTo>
                    <a:pt x="1015" y="2157"/>
                  </a:lnTo>
                  <a:lnTo>
                    <a:pt x="1012" y="2161"/>
                  </a:lnTo>
                  <a:lnTo>
                    <a:pt x="1010" y="2164"/>
                  </a:lnTo>
                  <a:lnTo>
                    <a:pt x="1007" y="2167"/>
                  </a:lnTo>
                  <a:lnTo>
                    <a:pt x="1005" y="2171"/>
                  </a:lnTo>
                  <a:lnTo>
                    <a:pt x="1002" y="2174"/>
                  </a:lnTo>
                  <a:lnTo>
                    <a:pt x="999" y="2177"/>
                  </a:lnTo>
                  <a:lnTo>
                    <a:pt x="997" y="2180"/>
                  </a:lnTo>
                  <a:lnTo>
                    <a:pt x="994" y="2183"/>
                  </a:lnTo>
                  <a:lnTo>
                    <a:pt x="992" y="2187"/>
                  </a:lnTo>
                  <a:lnTo>
                    <a:pt x="989" y="2190"/>
                  </a:lnTo>
                  <a:lnTo>
                    <a:pt x="986" y="2193"/>
                  </a:lnTo>
                  <a:lnTo>
                    <a:pt x="984" y="2196"/>
                  </a:lnTo>
                  <a:lnTo>
                    <a:pt x="981" y="2199"/>
                  </a:lnTo>
                  <a:lnTo>
                    <a:pt x="978" y="2203"/>
                  </a:lnTo>
                  <a:lnTo>
                    <a:pt x="976" y="2206"/>
                  </a:lnTo>
                  <a:lnTo>
                    <a:pt x="973" y="2209"/>
                  </a:lnTo>
                  <a:lnTo>
                    <a:pt x="970" y="2212"/>
                  </a:lnTo>
                  <a:lnTo>
                    <a:pt x="967" y="2215"/>
                  </a:lnTo>
                  <a:lnTo>
                    <a:pt x="965" y="2218"/>
                  </a:lnTo>
                  <a:lnTo>
                    <a:pt x="962" y="2222"/>
                  </a:lnTo>
                  <a:lnTo>
                    <a:pt x="959" y="2225"/>
                  </a:lnTo>
                  <a:lnTo>
                    <a:pt x="956" y="2228"/>
                  </a:lnTo>
                  <a:lnTo>
                    <a:pt x="954" y="2231"/>
                  </a:lnTo>
                  <a:lnTo>
                    <a:pt x="951" y="2234"/>
                  </a:lnTo>
                  <a:lnTo>
                    <a:pt x="948" y="2237"/>
                  </a:lnTo>
                  <a:lnTo>
                    <a:pt x="945" y="2240"/>
                  </a:lnTo>
                  <a:lnTo>
                    <a:pt x="942" y="2243"/>
                  </a:lnTo>
                  <a:lnTo>
                    <a:pt x="940" y="2246"/>
                  </a:lnTo>
                  <a:lnTo>
                    <a:pt x="937" y="2249"/>
                  </a:lnTo>
                  <a:lnTo>
                    <a:pt x="934" y="2252"/>
                  </a:lnTo>
                  <a:lnTo>
                    <a:pt x="931" y="2256"/>
                  </a:lnTo>
                  <a:lnTo>
                    <a:pt x="928" y="2259"/>
                  </a:lnTo>
                  <a:lnTo>
                    <a:pt x="925" y="2262"/>
                  </a:lnTo>
                  <a:lnTo>
                    <a:pt x="922" y="2265"/>
                  </a:lnTo>
                  <a:lnTo>
                    <a:pt x="919" y="2267"/>
                  </a:lnTo>
                  <a:lnTo>
                    <a:pt x="917" y="2270"/>
                  </a:lnTo>
                  <a:lnTo>
                    <a:pt x="914" y="2273"/>
                  </a:lnTo>
                  <a:lnTo>
                    <a:pt x="911" y="2276"/>
                  </a:lnTo>
                  <a:lnTo>
                    <a:pt x="908" y="2279"/>
                  </a:lnTo>
                  <a:lnTo>
                    <a:pt x="905" y="2282"/>
                  </a:lnTo>
                  <a:lnTo>
                    <a:pt x="902" y="2285"/>
                  </a:lnTo>
                  <a:lnTo>
                    <a:pt x="899" y="2288"/>
                  </a:lnTo>
                  <a:lnTo>
                    <a:pt x="896" y="2291"/>
                  </a:lnTo>
                  <a:lnTo>
                    <a:pt x="893" y="2294"/>
                  </a:lnTo>
                  <a:lnTo>
                    <a:pt x="890" y="2297"/>
                  </a:lnTo>
                  <a:lnTo>
                    <a:pt x="887" y="2300"/>
                  </a:lnTo>
                  <a:lnTo>
                    <a:pt x="884" y="2303"/>
                  </a:lnTo>
                  <a:lnTo>
                    <a:pt x="881" y="2306"/>
                  </a:lnTo>
                  <a:lnTo>
                    <a:pt x="878" y="2308"/>
                  </a:lnTo>
                  <a:lnTo>
                    <a:pt x="875" y="2311"/>
                  </a:lnTo>
                  <a:lnTo>
                    <a:pt x="872" y="2314"/>
                  </a:lnTo>
                  <a:lnTo>
                    <a:pt x="869" y="2317"/>
                  </a:lnTo>
                  <a:lnTo>
                    <a:pt x="866" y="2320"/>
                  </a:lnTo>
                  <a:lnTo>
                    <a:pt x="863" y="2323"/>
                  </a:lnTo>
                  <a:lnTo>
                    <a:pt x="860" y="2325"/>
                  </a:lnTo>
                  <a:lnTo>
                    <a:pt x="857" y="2328"/>
                  </a:lnTo>
                  <a:lnTo>
                    <a:pt x="853" y="2331"/>
                  </a:lnTo>
                  <a:lnTo>
                    <a:pt x="850" y="2334"/>
                  </a:lnTo>
                  <a:lnTo>
                    <a:pt x="847" y="2337"/>
                  </a:lnTo>
                  <a:lnTo>
                    <a:pt x="844" y="2339"/>
                  </a:lnTo>
                  <a:lnTo>
                    <a:pt x="841" y="2342"/>
                  </a:lnTo>
                  <a:lnTo>
                    <a:pt x="838" y="2345"/>
                  </a:lnTo>
                  <a:lnTo>
                    <a:pt x="835" y="2347"/>
                  </a:lnTo>
                  <a:lnTo>
                    <a:pt x="832" y="2350"/>
                  </a:lnTo>
                  <a:lnTo>
                    <a:pt x="828" y="2353"/>
                  </a:lnTo>
                  <a:lnTo>
                    <a:pt x="825" y="2356"/>
                  </a:lnTo>
                  <a:lnTo>
                    <a:pt x="822" y="2358"/>
                  </a:lnTo>
                  <a:lnTo>
                    <a:pt x="819" y="2361"/>
                  </a:lnTo>
                  <a:lnTo>
                    <a:pt x="816" y="2364"/>
                  </a:lnTo>
                  <a:lnTo>
                    <a:pt x="813" y="2366"/>
                  </a:lnTo>
                  <a:lnTo>
                    <a:pt x="810" y="2369"/>
                  </a:lnTo>
                  <a:lnTo>
                    <a:pt x="806" y="2372"/>
                  </a:lnTo>
                  <a:lnTo>
                    <a:pt x="803" y="2374"/>
                  </a:lnTo>
                  <a:lnTo>
                    <a:pt x="800" y="2377"/>
                  </a:lnTo>
                  <a:lnTo>
                    <a:pt x="797" y="2380"/>
                  </a:lnTo>
                  <a:lnTo>
                    <a:pt x="793" y="2382"/>
                  </a:lnTo>
                  <a:lnTo>
                    <a:pt x="790" y="2384"/>
                  </a:lnTo>
                  <a:lnTo>
                    <a:pt x="787" y="2387"/>
                  </a:lnTo>
                  <a:lnTo>
                    <a:pt x="783" y="2390"/>
                  </a:lnTo>
                  <a:lnTo>
                    <a:pt x="780" y="2392"/>
                  </a:lnTo>
                  <a:lnTo>
                    <a:pt x="777" y="2395"/>
                  </a:lnTo>
                  <a:lnTo>
                    <a:pt x="774" y="2397"/>
                  </a:lnTo>
                  <a:lnTo>
                    <a:pt x="770" y="2400"/>
                  </a:lnTo>
                  <a:lnTo>
                    <a:pt x="767" y="2402"/>
                  </a:lnTo>
                  <a:lnTo>
                    <a:pt x="764" y="2405"/>
                  </a:lnTo>
                  <a:lnTo>
                    <a:pt x="760" y="2407"/>
                  </a:lnTo>
                  <a:lnTo>
                    <a:pt x="757" y="2410"/>
                  </a:lnTo>
                  <a:lnTo>
                    <a:pt x="754" y="2412"/>
                  </a:lnTo>
                  <a:lnTo>
                    <a:pt x="750" y="2415"/>
                  </a:lnTo>
                  <a:lnTo>
                    <a:pt x="747" y="2417"/>
                  </a:lnTo>
                  <a:lnTo>
                    <a:pt x="744" y="2420"/>
                  </a:lnTo>
                  <a:lnTo>
                    <a:pt x="740" y="2422"/>
                  </a:lnTo>
                  <a:lnTo>
                    <a:pt x="737" y="2425"/>
                  </a:lnTo>
                  <a:lnTo>
                    <a:pt x="733" y="2427"/>
                  </a:lnTo>
                  <a:lnTo>
                    <a:pt x="730" y="2429"/>
                  </a:lnTo>
                  <a:lnTo>
                    <a:pt x="726" y="2432"/>
                  </a:lnTo>
                  <a:lnTo>
                    <a:pt x="723" y="2434"/>
                  </a:lnTo>
                  <a:lnTo>
                    <a:pt x="720" y="2436"/>
                  </a:lnTo>
                  <a:lnTo>
                    <a:pt x="716" y="2439"/>
                  </a:lnTo>
                  <a:lnTo>
                    <a:pt x="713" y="2441"/>
                  </a:lnTo>
                  <a:lnTo>
                    <a:pt x="709" y="2443"/>
                  </a:lnTo>
                  <a:lnTo>
                    <a:pt x="706" y="2446"/>
                  </a:lnTo>
                  <a:lnTo>
                    <a:pt x="703" y="2448"/>
                  </a:lnTo>
                  <a:lnTo>
                    <a:pt x="699" y="2450"/>
                  </a:lnTo>
                  <a:lnTo>
                    <a:pt x="696" y="2453"/>
                  </a:lnTo>
                  <a:lnTo>
                    <a:pt x="692" y="2455"/>
                  </a:lnTo>
                  <a:lnTo>
                    <a:pt x="689" y="2457"/>
                  </a:lnTo>
                  <a:lnTo>
                    <a:pt x="685" y="2460"/>
                  </a:lnTo>
                  <a:lnTo>
                    <a:pt x="682" y="2462"/>
                  </a:lnTo>
                  <a:lnTo>
                    <a:pt x="678" y="2464"/>
                  </a:lnTo>
                  <a:lnTo>
                    <a:pt x="675" y="2466"/>
                  </a:lnTo>
                  <a:lnTo>
                    <a:pt x="671" y="2468"/>
                  </a:lnTo>
                  <a:lnTo>
                    <a:pt x="668" y="2471"/>
                  </a:lnTo>
                  <a:lnTo>
                    <a:pt x="664" y="2473"/>
                  </a:lnTo>
                  <a:lnTo>
                    <a:pt x="661" y="2475"/>
                  </a:lnTo>
                  <a:lnTo>
                    <a:pt x="657" y="2477"/>
                  </a:lnTo>
                  <a:lnTo>
                    <a:pt x="653" y="2479"/>
                  </a:lnTo>
                  <a:lnTo>
                    <a:pt x="650" y="2481"/>
                  </a:lnTo>
                  <a:lnTo>
                    <a:pt x="646" y="2483"/>
                  </a:lnTo>
                  <a:lnTo>
                    <a:pt x="643" y="2486"/>
                  </a:lnTo>
                  <a:lnTo>
                    <a:pt x="639" y="2488"/>
                  </a:lnTo>
                  <a:lnTo>
                    <a:pt x="636" y="2490"/>
                  </a:lnTo>
                  <a:lnTo>
                    <a:pt x="632" y="2492"/>
                  </a:lnTo>
                  <a:lnTo>
                    <a:pt x="628" y="2494"/>
                  </a:lnTo>
                  <a:lnTo>
                    <a:pt x="625" y="2496"/>
                  </a:lnTo>
                  <a:lnTo>
                    <a:pt x="621" y="2498"/>
                  </a:lnTo>
                  <a:lnTo>
                    <a:pt x="618" y="2500"/>
                  </a:lnTo>
                  <a:lnTo>
                    <a:pt x="614" y="2502"/>
                  </a:lnTo>
                  <a:lnTo>
                    <a:pt x="610" y="2504"/>
                  </a:lnTo>
                  <a:lnTo>
                    <a:pt x="607" y="2506"/>
                  </a:lnTo>
                  <a:lnTo>
                    <a:pt x="603" y="2508"/>
                  </a:lnTo>
                  <a:lnTo>
                    <a:pt x="600" y="2510"/>
                  </a:lnTo>
                  <a:lnTo>
                    <a:pt x="596" y="2512"/>
                  </a:lnTo>
                  <a:lnTo>
                    <a:pt x="592" y="2514"/>
                  </a:lnTo>
                  <a:lnTo>
                    <a:pt x="589" y="2516"/>
                  </a:lnTo>
                  <a:lnTo>
                    <a:pt x="585" y="2518"/>
                  </a:lnTo>
                  <a:lnTo>
                    <a:pt x="581" y="2520"/>
                  </a:lnTo>
                  <a:lnTo>
                    <a:pt x="578" y="2522"/>
                  </a:lnTo>
                  <a:lnTo>
                    <a:pt x="574" y="2524"/>
                  </a:lnTo>
                  <a:lnTo>
                    <a:pt x="570" y="2526"/>
                  </a:lnTo>
                  <a:lnTo>
                    <a:pt x="566" y="2527"/>
                  </a:lnTo>
                  <a:lnTo>
                    <a:pt x="563" y="2529"/>
                  </a:lnTo>
                  <a:lnTo>
                    <a:pt x="559" y="2531"/>
                  </a:lnTo>
                  <a:lnTo>
                    <a:pt x="555" y="2533"/>
                  </a:lnTo>
                  <a:lnTo>
                    <a:pt x="551" y="2535"/>
                  </a:lnTo>
                  <a:lnTo>
                    <a:pt x="548" y="2537"/>
                  </a:lnTo>
                  <a:lnTo>
                    <a:pt x="544" y="2538"/>
                  </a:lnTo>
                  <a:lnTo>
                    <a:pt x="540" y="2540"/>
                  </a:lnTo>
                  <a:lnTo>
                    <a:pt x="537" y="2542"/>
                  </a:lnTo>
                  <a:lnTo>
                    <a:pt x="533" y="2544"/>
                  </a:lnTo>
                  <a:lnTo>
                    <a:pt x="529" y="2545"/>
                  </a:lnTo>
                  <a:lnTo>
                    <a:pt x="525" y="2547"/>
                  </a:lnTo>
                  <a:lnTo>
                    <a:pt x="521" y="2549"/>
                  </a:lnTo>
                  <a:lnTo>
                    <a:pt x="518" y="2551"/>
                  </a:lnTo>
                  <a:lnTo>
                    <a:pt x="514" y="2552"/>
                  </a:lnTo>
                  <a:lnTo>
                    <a:pt x="510" y="2554"/>
                  </a:lnTo>
                  <a:lnTo>
                    <a:pt x="506" y="2556"/>
                  </a:lnTo>
                  <a:lnTo>
                    <a:pt x="502" y="2557"/>
                  </a:lnTo>
                  <a:lnTo>
                    <a:pt x="499" y="2559"/>
                  </a:lnTo>
                  <a:lnTo>
                    <a:pt x="495" y="2561"/>
                  </a:lnTo>
                  <a:lnTo>
                    <a:pt x="491" y="2562"/>
                  </a:lnTo>
                  <a:lnTo>
                    <a:pt x="487" y="2564"/>
                  </a:lnTo>
                  <a:lnTo>
                    <a:pt x="484" y="2565"/>
                  </a:lnTo>
                  <a:lnTo>
                    <a:pt x="480" y="2567"/>
                  </a:lnTo>
                  <a:lnTo>
                    <a:pt x="476" y="2569"/>
                  </a:lnTo>
                  <a:lnTo>
                    <a:pt x="472" y="2570"/>
                  </a:lnTo>
                  <a:lnTo>
                    <a:pt x="468" y="2572"/>
                  </a:lnTo>
                  <a:lnTo>
                    <a:pt x="464" y="2573"/>
                  </a:lnTo>
                  <a:lnTo>
                    <a:pt x="460" y="2575"/>
                  </a:lnTo>
                  <a:lnTo>
                    <a:pt x="457" y="2576"/>
                  </a:lnTo>
                  <a:lnTo>
                    <a:pt x="453" y="2578"/>
                  </a:lnTo>
                  <a:lnTo>
                    <a:pt x="449" y="2579"/>
                  </a:lnTo>
                  <a:lnTo>
                    <a:pt x="445" y="2581"/>
                  </a:lnTo>
                  <a:lnTo>
                    <a:pt x="441" y="2582"/>
                  </a:lnTo>
                  <a:lnTo>
                    <a:pt x="437" y="2584"/>
                  </a:lnTo>
                  <a:lnTo>
                    <a:pt x="433" y="2585"/>
                  </a:lnTo>
                  <a:lnTo>
                    <a:pt x="429" y="2587"/>
                  </a:lnTo>
                  <a:lnTo>
                    <a:pt x="426" y="2588"/>
                  </a:lnTo>
                  <a:lnTo>
                    <a:pt x="422" y="2590"/>
                  </a:lnTo>
                  <a:lnTo>
                    <a:pt x="418" y="2591"/>
                  </a:lnTo>
                  <a:lnTo>
                    <a:pt x="414" y="2592"/>
                  </a:lnTo>
                  <a:lnTo>
                    <a:pt x="410" y="2594"/>
                  </a:lnTo>
                  <a:lnTo>
                    <a:pt x="406" y="2595"/>
                  </a:lnTo>
                  <a:lnTo>
                    <a:pt x="402" y="2596"/>
                  </a:lnTo>
                  <a:lnTo>
                    <a:pt x="398" y="2598"/>
                  </a:lnTo>
                  <a:lnTo>
                    <a:pt x="394" y="2599"/>
                  </a:lnTo>
                  <a:lnTo>
                    <a:pt x="390" y="2601"/>
                  </a:lnTo>
                  <a:lnTo>
                    <a:pt x="386" y="2602"/>
                  </a:lnTo>
                  <a:lnTo>
                    <a:pt x="383" y="2603"/>
                  </a:lnTo>
                  <a:lnTo>
                    <a:pt x="379" y="2604"/>
                  </a:lnTo>
                  <a:lnTo>
                    <a:pt x="375" y="2606"/>
                  </a:lnTo>
                  <a:lnTo>
                    <a:pt x="371" y="2607"/>
                  </a:lnTo>
                  <a:lnTo>
                    <a:pt x="367" y="2608"/>
                  </a:lnTo>
                  <a:lnTo>
                    <a:pt x="363" y="2609"/>
                  </a:lnTo>
                  <a:lnTo>
                    <a:pt x="359" y="2611"/>
                  </a:lnTo>
                  <a:lnTo>
                    <a:pt x="355" y="2612"/>
                  </a:lnTo>
                  <a:lnTo>
                    <a:pt x="351" y="2613"/>
                  </a:lnTo>
                  <a:lnTo>
                    <a:pt x="347" y="2614"/>
                  </a:lnTo>
                  <a:lnTo>
                    <a:pt x="343" y="2615"/>
                  </a:lnTo>
                  <a:lnTo>
                    <a:pt x="339" y="2616"/>
                  </a:lnTo>
                  <a:lnTo>
                    <a:pt x="335" y="2618"/>
                  </a:lnTo>
                  <a:lnTo>
                    <a:pt x="331" y="2619"/>
                  </a:lnTo>
                  <a:lnTo>
                    <a:pt x="327" y="2620"/>
                  </a:lnTo>
                  <a:lnTo>
                    <a:pt x="323" y="2621"/>
                  </a:lnTo>
                  <a:lnTo>
                    <a:pt x="319" y="2622"/>
                  </a:lnTo>
                  <a:lnTo>
                    <a:pt x="315" y="2623"/>
                  </a:lnTo>
                  <a:lnTo>
                    <a:pt x="311" y="2624"/>
                  </a:lnTo>
                  <a:lnTo>
                    <a:pt x="307" y="2625"/>
                  </a:lnTo>
                  <a:lnTo>
                    <a:pt x="303" y="2626"/>
                  </a:lnTo>
                  <a:lnTo>
                    <a:pt x="299" y="2627"/>
                  </a:lnTo>
                  <a:lnTo>
                    <a:pt x="295" y="2628"/>
                  </a:lnTo>
                  <a:lnTo>
                    <a:pt x="291" y="2629"/>
                  </a:lnTo>
                  <a:lnTo>
                    <a:pt x="287" y="2630"/>
                  </a:lnTo>
                  <a:lnTo>
                    <a:pt x="283" y="2631"/>
                  </a:lnTo>
                  <a:lnTo>
                    <a:pt x="279" y="2632"/>
                  </a:lnTo>
                  <a:lnTo>
                    <a:pt x="275" y="2633"/>
                  </a:lnTo>
                  <a:lnTo>
                    <a:pt x="271" y="2634"/>
                  </a:lnTo>
                  <a:lnTo>
                    <a:pt x="267" y="2635"/>
                  </a:lnTo>
                  <a:lnTo>
                    <a:pt x="263" y="2636"/>
                  </a:lnTo>
                  <a:lnTo>
                    <a:pt x="259" y="2637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3"/>
            <p:cNvSpPr>
              <a:spLocks/>
            </p:cNvSpPr>
            <p:nvPr/>
          </p:nvSpPr>
          <p:spPr bwMode="auto">
            <a:xfrm>
              <a:off x="2782" y="1355"/>
              <a:ext cx="1297" cy="2638"/>
            </a:xfrm>
            <a:custGeom>
              <a:avLst/>
              <a:gdLst>
                <a:gd name="T0" fmla="*/ 1239 w 1297"/>
                <a:gd name="T1" fmla="*/ 2636 h 2638"/>
                <a:gd name="T2" fmla="*/ 1177 w 1297"/>
                <a:gd name="T3" fmla="*/ 2630 h 2638"/>
                <a:gd name="T4" fmla="*/ 1115 w 1297"/>
                <a:gd name="T5" fmla="*/ 2622 h 2638"/>
                <a:gd name="T6" fmla="*/ 1054 w 1297"/>
                <a:gd name="T7" fmla="*/ 2611 h 2638"/>
                <a:gd name="T8" fmla="*/ 994 w 1297"/>
                <a:gd name="T9" fmla="*/ 2597 h 2638"/>
                <a:gd name="T10" fmla="*/ 934 w 1297"/>
                <a:gd name="T11" fmla="*/ 2580 h 2638"/>
                <a:gd name="T12" fmla="*/ 875 w 1297"/>
                <a:gd name="T13" fmla="*/ 2561 h 2638"/>
                <a:gd name="T14" fmla="*/ 817 w 1297"/>
                <a:gd name="T15" fmla="*/ 2538 h 2638"/>
                <a:gd name="T16" fmla="*/ 760 w 1297"/>
                <a:gd name="T17" fmla="*/ 2513 h 2638"/>
                <a:gd name="T18" fmla="*/ 705 w 1297"/>
                <a:gd name="T19" fmla="*/ 2485 h 2638"/>
                <a:gd name="T20" fmla="*/ 651 w 1297"/>
                <a:gd name="T21" fmla="*/ 2454 h 2638"/>
                <a:gd name="T22" fmla="*/ 598 w 1297"/>
                <a:gd name="T23" fmla="*/ 2421 h 2638"/>
                <a:gd name="T24" fmla="*/ 547 w 1297"/>
                <a:gd name="T25" fmla="*/ 2386 h 2638"/>
                <a:gd name="T26" fmla="*/ 497 w 1297"/>
                <a:gd name="T27" fmla="*/ 2348 h 2638"/>
                <a:gd name="T28" fmla="*/ 450 w 1297"/>
                <a:gd name="T29" fmla="*/ 2308 h 2638"/>
                <a:gd name="T30" fmla="*/ 404 w 1297"/>
                <a:gd name="T31" fmla="*/ 2265 h 2638"/>
                <a:gd name="T32" fmla="*/ 360 w 1297"/>
                <a:gd name="T33" fmla="*/ 2220 h 2638"/>
                <a:gd name="T34" fmla="*/ 319 w 1297"/>
                <a:gd name="T35" fmla="*/ 2174 h 2638"/>
                <a:gd name="T36" fmla="*/ 279 w 1297"/>
                <a:gd name="T37" fmla="*/ 2125 h 2638"/>
                <a:gd name="T38" fmla="*/ 242 w 1297"/>
                <a:gd name="T39" fmla="*/ 2075 h 2638"/>
                <a:gd name="T40" fmla="*/ 208 w 1297"/>
                <a:gd name="T41" fmla="*/ 2022 h 2638"/>
                <a:gd name="T42" fmla="*/ 175 w 1297"/>
                <a:gd name="T43" fmla="*/ 1969 h 2638"/>
                <a:gd name="T44" fmla="*/ 146 w 1297"/>
                <a:gd name="T45" fmla="*/ 1914 h 2638"/>
                <a:gd name="T46" fmla="*/ 119 w 1297"/>
                <a:gd name="T47" fmla="*/ 1857 h 2638"/>
                <a:gd name="T48" fmla="*/ 94 w 1297"/>
                <a:gd name="T49" fmla="*/ 1799 h 2638"/>
                <a:gd name="T50" fmla="*/ 73 w 1297"/>
                <a:gd name="T51" fmla="*/ 1740 h 2638"/>
                <a:gd name="T52" fmla="*/ 54 w 1297"/>
                <a:gd name="T53" fmla="*/ 1680 h 2638"/>
                <a:gd name="T54" fmla="*/ 38 w 1297"/>
                <a:gd name="T55" fmla="*/ 1620 h 2638"/>
                <a:gd name="T56" fmla="*/ 24 w 1297"/>
                <a:gd name="T57" fmla="*/ 1558 h 2638"/>
                <a:gd name="T58" fmla="*/ 14 w 1297"/>
                <a:gd name="T59" fmla="*/ 1496 h 2638"/>
                <a:gd name="T60" fmla="*/ 7 w 1297"/>
                <a:gd name="T61" fmla="*/ 1434 h 2638"/>
                <a:gd name="T62" fmla="*/ 2 w 1297"/>
                <a:gd name="T63" fmla="*/ 1371 h 2638"/>
                <a:gd name="T64" fmla="*/ 0 w 1297"/>
                <a:gd name="T65" fmla="*/ 1308 h 2638"/>
                <a:gd name="T66" fmla="*/ 2 w 1297"/>
                <a:gd name="T67" fmla="*/ 1246 h 2638"/>
                <a:gd name="T68" fmla="*/ 6 w 1297"/>
                <a:gd name="T69" fmla="*/ 1183 h 2638"/>
                <a:gd name="T70" fmla="*/ 13 w 1297"/>
                <a:gd name="T71" fmla="*/ 1120 h 2638"/>
                <a:gd name="T72" fmla="*/ 23 w 1297"/>
                <a:gd name="T73" fmla="*/ 1058 h 2638"/>
                <a:gd name="T74" fmla="*/ 36 w 1297"/>
                <a:gd name="T75" fmla="*/ 997 h 2638"/>
                <a:gd name="T76" fmla="*/ 51 w 1297"/>
                <a:gd name="T77" fmla="*/ 936 h 2638"/>
                <a:gd name="T78" fmla="*/ 70 w 1297"/>
                <a:gd name="T79" fmla="*/ 876 h 2638"/>
                <a:gd name="T80" fmla="*/ 91 w 1297"/>
                <a:gd name="T81" fmla="*/ 817 h 2638"/>
                <a:gd name="T82" fmla="*/ 115 w 1297"/>
                <a:gd name="T83" fmla="*/ 759 h 2638"/>
                <a:gd name="T84" fmla="*/ 142 w 1297"/>
                <a:gd name="T85" fmla="*/ 702 h 2638"/>
                <a:gd name="T86" fmla="*/ 171 w 1297"/>
                <a:gd name="T87" fmla="*/ 647 h 2638"/>
                <a:gd name="T88" fmla="*/ 203 w 1297"/>
                <a:gd name="T89" fmla="*/ 593 h 2638"/>
                <a:gd name="T90" fmla="*/ 237 w 1297"/>
                <a:gd name="T91" fmla="*/ 541 h 2638"/>
                <a:gd name="T92" fmla="*/ 274 w 1297"/>
                <a:gd name="T93" fmla="*/ 490 h 2638"/>
                <a:gd name="T94" fmla="*/ 313 w 1297"/>
                <a:gd name="T95" fmla="*/ 441 h 2638"/>
                <a:gd name="T96" fmla="*/ 355 w 1297"/>
                <a:gd name="T97" fmla="*/ 394 h 2638"/>
                <a:gd name="T98" fmla="*/ 398 w 1297"/>
                <a:gd name="T99" fmla="*/ 349 h 2638"/>
                <a:gd name="T100" fmla="*/ 443 w 1297"/>
                <a:gd name="T101" fmla="*/ 306 h 2638"/>
                <a:gd name="T102" fmla="*/ 491 w 1297"/>
                <a:gd name="T103" fmla="*/ 266 h 2638"/>
                <a:gd name="T104" fmla="*/ 540 w 1297"/>
                <a:gd name="T105" fmla="*/ 227 h 2638"/>
                <a:gd name="T106" fmla="*/ 591 w 1297"/>
                <a:gd name="T107" fmla="*/ 192 h 2638"/>
                <a:gd name="T108" fmla="*/ 643 w 1297"/>
                <a:gd name="T109" fmla="*/ 158 h 2638"/>
                <a:gd name="T110" fmla="*/ 698 w 1297"/>
                <a:gd name="T111" fmla="*/ 127 h 2638"/>
                <a:gd name="T112" fmla="*/ 753 w 1297"/>
                <a:gd name="T113" fmla="*/ 99 h 2638"/>
                <a:gd name="T114" fmla="*/ 809 w 1297"/>
                <a:gd name="T115" fmla="*/ 73 h 2638"/>
                <a:gd name="T116" fmla="*/ 867 w 1297"/>
                <a:gd name="T117" fmla="*/ 51 h 2638"/>
                <a:gd name="T118" fmla="*/ 926 w 1297"/>
                <a:gd name="T119" fmla="*/ 30 h 2638"/>
                <a:gd name="T120" fmla="*/ 986 w 1297"/>
                <a:gd name="T121" fmla="*/ 13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7" h="2638">
                  <a:moveTo>
                    <a:pt x="1297" y="2638"/>
                  </a:moveTo>
                  <a:lnTo>
                    <a:pt x="1293" y="2638"/>
                  </a:lnTo>
                  <a:lnTo>
                    <a:pt x="1289" y="2638"/>
                  </a:lnTo>
                  <a:lnTo>
                    <a:pt x="1284" y="2638"/>
                  </a:lnTo>
                  <a:lnTo>
                    <a:pt x="1280" y="2638"/>
                  </a:lnTo>
                  <a:lnTo>
                    <a:pt x="1276" y="2637"/>
                  </a:lnTo>
                  <a:lnTo>
                    <a:pt x="1272" y="2637"/>
                  </a:lnTo>
                  <a:lnTo>
                    <a:pt x="1268" y="2637"/>
                  </a:lnTo>
                  <a:lnTo>
                    <a:pt x="1264" y="2637"/>
                  </a:lnTo>
                  <a:lnTo>
                    <a:pt x="1259" y="2637"/>
                  </a:lnTo>
                  <a:lnTo>
                    <a:pt x="1255" y="2637"/>
                  </a:lnTo>
                  <a:lnTo>
                    <a:pt x="1251" y="2637"/>
                  </a:lnTo>
                  <a:lnTo>
                    <a:pt x="1247" y="2636"/>
                  </a:lnTo>
                  <a:lnTo>
                    <a:pt x="1243" y="2636"/>
                  </a:lnTo>
                  <a:lnTo>
                    <a:pt x="1239" y="2636"/>
                  </a:lnTo>
                  <a:lnTo>
                    <a:pt x="1235" y="2635"/>
                  </a:lnTo>
                  <a:lnTo>
                    <a:pt x="1231" y="2635"/>
                  </a:lnTo>
                  <a:lnTo>
                    <a:pt x="1226" y="2635"/>
                  </a:lnTo>
                  <a:lnTo>
                    <a:pt x="1222" y="2635"/>
                  </a:lnTo>
                  <a:lnTo>
                    <a:pt x="1218" y="2634"/>
                  </a:lnTo>
                  <a:lnTo>
                    <a:pt x="1214" y="2634"/>
                  </a:lnTo>
                  <a:lnTo>
                    <a:pt x="1210" y="2634"/>
                  </a:lnTo>
                  <a:lnTo>
                    <a:pt x="1206" y="2633"/>
                  </a:lnTo>
                  <a:lnTo>
                    <a:pt x="1202" y="2633"/>
                  </a:lnTo>
                  <a:lnTo>
                    <a:pt x="1198" y="2633"/>
                  </a:lnTo>
                  <a:lnTo>
                    <a:pt x="1193" y="2632"/>
                  </a:lnTo>
                  <a:lnTo>
                    <a:pt x="1189" y="2632"/>
                  </a:lnTo>
                  <a:lnTo>
                    <a:pt x="1185" y="2631"/>
                  </a:lnTo>
                  <a:lnTo>
                    <a:pt x="1181" y="2631"/>
                  </a:lnTo>
                  <a:lnTo>
                    <a:pt x="1177" y="2630"/>
                  </a:lnTo>
                  <a:lnTo>
                    <a:pt x="1173" y="2630"/>
                  </a:lnTo>
                  <a:lnTo>
                    <a:pt x="1169" y="2630"/>
                  </a:lnTo>
                  <a:lnTo>
                    <a:pt x="1165" y="2629"/>
                  </a:lnTo>
                  <a:lnTo>
                    <a:pt x="1160" y="2629"/>
                  </a:lnTo>
                  <a:lnTo>
                    <a:pt x="1156" y="2628"/>
                  </a:lnTo>
                  <a:lnTo>
                    <a:pt x="1152" y="2627"/>
                  </a:lnTo>
                  <a:lnTo>
                    <a:pt x="1148" y="2627"/>
                  </a:lnTo>
                  <a:lnTo>
                    <a:pt x="1144" y="2627"/>
                  </a:lnTo>
                  <a:lnTo>
                    <a:pt x="1140" y="2626"/>
                  </a:lnTo>
                  <a:lnTo>
                    <a:pt x="1136" y="2625"/>
                  </a:lnTo>
                  <a:lnTo>
                    <a:pt x="1132" y="2625"/>
                  </a:lnTo>
                  <a:lnTo>
                    <a:pt x="1128" y="2624"/>
                  </a:lnTo>
                  <a:lnTo>
                    <a:pt x="1124" y="2624"/>
                  </a:lnTo>
                  <a:lnTo>
                    <a:pt x="1120" y="2623"/>
                  </a:lnTo>
                  <a:lnTo>
                    <a:pt x="1115" y="2622"/>
                  </a:lnTo>
                  <a:lnTo>
                    <a:pt x="1111" y="2622"/>
                  </a:lnTo>
                  <a:lnTo>
                    <a:pt x="1107" y="2621"/>
                  </a:lnTo>
                  <a:lnTo>
                    <a:pt x="1103" y="2620"/>
                  </a:lnTo>
                  <a:lnTo>
                    <a:pt x="1099" y="2620"/>
                  </a:lnTo>
                  <a:lnTo>
                    <a:pt x="1095" y="2619"/>
                  </a:lnTo>
                  <a:lnTo>
                    <a:pt x="1091" y="2618"/>
                  </a:lnTo>
                  <a:lnTo>
                    <a:pt x="1087" y="2618"/>
                  </a:lnTo>
                  <a:lnTo>
                    <a:pt x="1083" y="2617"/>
                  </a:lnTo>
                  <a:lnTo>
                    <a:pt x="1079" y="2616"/>
                  </a:lnTo>
                  <a:lnTo>
                    <a:pt x="1075" y="2615"/>
                  </a:lnTo>
                  <a:lnTo>
                    <a:pt x="1071" y="2615"/>
                  </a:lnTo>
                  <a:lnTo>
                    <a:pt x="1066" y="2614"/>
                  </a:lnTo>
                  <a:lnTo>
                    <a:pt x="1063" y="2613"/>
                  </a:lnTo>
                  <a:lnTo>
                    <a:pt x="1058" y="2612"/>
                  </a:lnTo>
                  <a:lnTo>
                    <a:pt x="1054" y="2611"/>
                  </a:lnTo>
                  <a:lnTo>
                    <a:pt x="1050" y="2610"/>
                  </a:lnTo>
                  <a:lnTo>
                    <a:pt x="1046" y="2610"/>
                  </a:lnTo>
                  <a:lnTo>
                    <a:pt x="1042" y="2609"/>
                  </a:lnTo>
                  <a:lnTo>
                    <a:pt x="1038" y="2608"/>
                  </a:lnTo>
                  <a:lnTo>
                    <a:pt x="1034" y="2607"/>
                  </a:lnTo>
                  <a:lnTo>
                    <a:pt x="1030" y="2606"/>
                  </a:lnTo>
                  <a:lnTo>
                    <a:pt x="1026" y="2605"/>
                  </a:lnTo>
                  <a:lnTo>
                    <a:pt x="1022" y="2604"/>
                  </a:lnTo>
                  <a:lnTo>
                    <a:pt x="1018" y="2603"/>
                  </a:lnTo>
                  <a:lnTo>
                    <a:pt x="1014" y="2602"/>
                  </a:lnTo>
                  <a:lnTo>
                    <a:pt x="1010" y="2601"/>
                  </a:lnTo>
                  <a:lnTo>
                    <a:pt x="1006" y="2600"/>
                  </a:lnTo>
                  <a:lnTo>
                    <a:pt x="1002" y="2599"/>
                  </a:lnTo>
                  <a:lnTo>
                    <a:pt x="998" y="2598"/>
                  </a:lnTo>
                  <a:lnTo>
                    <a:pt x="994" y="2597"/>
                  </a:lnTo>
                  <a:lnTo>
                    <a:pt x="990" y="2596"/>
                  </a:lnTo>
                  <a:lnTo>
                    <a:pt x="986" y="2595"/>
                  </a:lnTo>
                  <a:lnTo>
                    <a:pt x="982" y="2594"/>
                  </a:lnTo>
                  <a:lnTo>
                    <a:pt x="978" y="2593"/>
                  </a:lnTo>
                  <a:lnTo>
                    <a:pt x="974" y="2592"/>
                  </a:lnTo>
                  <a:lnTo>
                    <a:pt x="970" y="2591"/>
                  </a:lnTo>
                  <a:lnTo>
                    <a:pt x="966" y="2590"/>
                  </a:lnTo>
                  <a:lnTo>
                    <a:pt x="962" y="2589"/>
                  </a:lnTo>
                  <a:lnTo>
                    <a:pt x="958" y="2587"/>
                  </a:lnTo>
                  <a:lnTo>
                    <a:pt x="954" y="2586"/>
                  </a:lnTo>
                  <a:lnTo>
                    <a:pt x="950" y="2585"/>
                  </a:lnTo>
                  <a:lnTo>
                    <a:pt x="946" y="2584"/>
                  </a:lnTo>
                  <a:lnTo>
                    <a:pt x="942" y="2583"/>
                  </a:lnTo>
                  <a:lnTo>
                    <a:pt x="938" y="2582"/>
                  </a:lnTo>
                  <a:lnTo>
                    <a:pt x="934" y="2580"/>
                  </a:lnTo>
                  <a:lnTo>
                    <a:pt x="930" y="2579"/>
                  </a:lnTo>
                  <a:lnTo>
                    <a:pt x="926" y="2578"/>
                  </a:lnTo>
                  <a:lnTo>
                    <a:pt x="922" y="2577"/>
                  </a:lnTo>
                  <a:lnTo>
                    <a:pt x="918" y="2575"/>
                  </a:lnTo>
                  <a:lnTo>
                    <a:pt x="914" y="2574"/>
                  </a:lnTo>
                  <a:lnTo>
                    <a:pt x="910" y="2573"/>
                  </a:lnTo>
                  <a:lnTo>
                    <a:pt x="906" y="2572"/>
                  </a:lnTo>
                  <a:lnTo>
                    <a:pt x="903" y="2570"/>
                  </a:lnTo>
                  <a:lnTo>
                    <a:pt x="899" y="2569"/>
                  </a:lnTo>
                  <a:lnTo>
                    <a:pt x="895" y="2567"/>
                  </a:lnTo>
                  <a:lnTo>
                    <a:pt x="891" y="2566"/>
                  </a:lnTo>
                  <a:lnTo>
                    <a:pt x="887" y="2565"/>
                  </a:lnTo>
                  <a:lnTo>
                    <a:pt x="883" y="2563"/>
                  </a:lnTo>
                  <a:lnTo>
                    <a:pt x="879" y="2562"/>
                  </a:lnTo>
                  <a:lnTo>
                    <a:pt x="875" y="2561"/>
                  </a:lnTo>
                  <a:lnTo>
                    <a:pt x="871" y="2559"/>
                  </a:lnTo>
                  <a:lnTo>
                    <a:pt x="867" y="2558"/>
                  </a:lnTo>
                  <a:lnTo>
                    <a:pt x="864" y="2556"/>
                  </a:lnTo>
                  <a:lnTo>
                    <a:pt x="859" y="2555"/>
                  </a:lnTo>
                  <a:lnTo>
                    <a:pt x="856" y="2553"/>
                  </a:lnTo>
                  <a:lnTo>
                    <a:pt x="852" y="2552"/>
                  </a:lnTo>
                  <a:lnTo>
                    <a:pt x="848" y="2550"/>
                  </a:lnTo>
                  <a:lnTo>
                    <a:pt x="844" y="2549"/>
                  </a:lnTo>
                  <a:lnTo>
                    <a:pt x="840" y="2547"/>
                  </a:lnTo>
                  <a:lnTo>
                    <a:pt x="836" y="2546"/>
                  </a:lnTo>
                  <a:lnTo>
                    <a:pt x="833" y="2544"/>
                  </a:lnTo>
                  <a:lnTo>
                    <a:pt x="829" y="2543"/>
                  </a:lnTo>
                  <a:lnTo>
                    <a:pt x="825" y="2541"/>
                  </a:lnTo>
                  <a:lnTo>
                    <a:pt x="821" y="2540"/>
                  </a:lnTo>
                  <a:lnTo>
                    <a:pt x="817" y="2538"/>
                  </a:lnTo>
                  <a:lnTo>
                    <a:pt x="813" y="2536"/>
                  </a:lnTo>
                  <a:lnTo>
                    <a:pt x="809" y="2535"/>
                  </a:lnTo>
                  <a:lnTo>
                    <a:pt x="806" y="2533"/>
                  </a:lnTo>
                  <a:lnTo>
                    <a:pt x="802" y="2532"/>
                  </a:lnTo>
                  <a:lnTo>
                    <a:pt x="798" y="2530"/>
                  </a:lnTo>
                  <a:lnTo>
                    <a:pt x="794" y="2528"/>
                  </a:lnTo>
                  <a:lnTo>
                    <a:pt x="790" y="2527"/>
                  </a:lnTo>
                  <a:lnTo>
                    <a:pt x="787" y="2525"/>
                  </a:lnTo>
                  <a:lnTo>
                    <a:pt x="783" y="2523"/>
                  </a:lnTo>
                  <a:lnTo>
                    <a:pt x="779" y="2522"/>
                  </a:lnTo>
                  <a:lnTo>
                    <a:pt x="775" y="2520"/>
                  </a:lnTo>
                  <a:lnTo>
                    <a:pt x="772" y="2518"/>
                  </a:lnTo>
                  <a:lnTo>
                    <a:pt x="768" y="2516"/>
                  </a:lnTo>
                  <a:lnTo>
                    <a:pt x="764" y="2515"/>
                  </a:lnTo>
                  <a:lnTo>
                    <a:pt x="760" y="2513"/>
                  </a:lnTo>
                  <a:lnTo>
                    <a:pt x="757" y="2511"/>
                  </a:lnTo>
                  <a:lnTo>
                    <a:pt x="753" y="2509"/>
                  </a:lnTo>
                  <a:lnTo>
                    <a:pt x="749" y="2508"/>
                  </a:lnTo>
                  <a:lnTo>
                    <a:pt x="745" y="2506"/>
                  </a:lnTo>
                  <a:lnTo>
                    <a:pt x="742" y="2504"/>
                  </a:lnTo>
                  <a:lnTo>
                    <a:pt x="738" y="2502"/>
                  </a:lnTo>
                  <a:lnTo>
                    <a:pt x="734" y="2500"/>
                  </a:lnTo>
                  <a:lnTo>
                    <a:pt x="731" y="2498"/>
                  </a:lnTo>
                  <a:lnTo>
                    <a:pt x="727" y="2497"/>
                  </a:lnTo>
                  <a:lnTo>
                    <a:pt x="723" y="2495"/>
                  </a:lnTo>
                  <a:lnTo>
                    <a:pt x="720" y="2493"/>
                  </a:lnTo>
                  <a:lnTo>
                    <a:pt x="716" y="2491"/>
                  </a:lnTo>
                  <a:lnTo>
                    <a:pt x="712" y="2489"/>
                  </a:lnTo>
                  <a:lnTo>
                    <a:pt x="709" y="2487"/>
                  </a:lnTo>
                  <a:lnTo>
                    <a:pt x="705" y="2485"/>
                  </a:lnTo>
                  <a:lnTo>
                    <a:pt x="701" y="2483"/>
                  </a:lnTo>
                  <a:lnTo>
                    <a:pt x="698" y="2481"/>
                  </a:lnTo>
                  <a:lnTo>
                    <a:pt x="694" y="2479"/>
                  </a:lnTo>
                  <a:lnTo>
                    <a:pt x="690" y="2477"/>
                  </a:lnTo>
                  <a:lnTo>
                    <a:pt x="687" y="2475"/>
                  </a:lnTo>
                  <a:lnTo>
                    <a:pt x="683" y="2473"/>
                  </a:lnTo>
                  <a:lnTo>
                    <a:pt x="679" y="2471"/>
                  </a:lnTo>
                  <a:lnTo>
                    <a:pt x="676" y="2469"/>
                  </a:lnTo>
                  <a:lnTo>
                    <a:pt x="672" y="2467"/>
                  </a:lnTo>
                  <a:lnTo>
                    <a:pt x="668" y="2465"/>
                  </a:lnTo>
                  <a:lnTo>
                    <a:pt x="665" y="2463"/>
                  </a:lnTo>
                  <a:lnTo>
                    <a:pt x="661" y="2461"/>
                  </a:lnTo>
                  <a:lnTo>
                    <a:pt x="658" y="2459"/>
                  </a:lnTo>
                  <a:lnTo>
                    <a:pt x="654" y="2457"/>
                  </a:lnTo>
                  <a:lnTo>
                    <a:pt x="651" y="2454"/>
                  </a:lnTo>
                  <a:lnTo>
                    <a:pt x="647" y="2452"/>
                  </a:lnTo>
                  <a:lnTo>
                    <a:pt x="643" y="2450"/>
                  </a:lnTo>
                  <a:lnTo>
                    <a:pt x="640" y="2448"/>
                  </a:lnTo>
                  <a:lnTo>
                    <a:pt x="636" y="2446"/>
                  </a:lnTo>
                  <a:lnTo>
                    <a:pt x="633" y="2444"/>
                  </a:lnTo>
                  <a:lnTo>
                    <a:pt x="629" y="2442"/>
                  </a:lnTo>
                  <a:lnTo>
                    <a:pt x="626" y="2439"/>
                  </a:lnTo>
                  <a:lnTo>
                    <a:pt x="622" y="2437"/>
                  </a:lnTo>
                  <a:lnTo>
                    <a:pt x="619" y="2435"/>
                  </a:lnTo>
                  <a:lnTo>
                    <a:pt x="615" y="2433"/>
                  </a:lnTo>
                  <a:lnTo>
                    <a:pt x="612" y="2431"/>
                  </a:lnTo>
                  <a:lnTo>
                    <a:pt x="608" y="2428"/>
                  </a:lnTo>
                  <a:lnTo>
                    <a:pt x="605" y="2426"/>
                  </a:lnTo>
                  <a:lnTo>
                    <a:pt x="601" y="2424"/>
                  </a:lnTo>
                  <a:lnTo>
                    <a:pt x="598" y="2421"/>
                  </a:lnTo>
                  <a:lnTo>
                    <a:pt x="594" y="2419"/>
                  </a:lnTo>
                  <a:lnTo>
                    <a:pt x="591" y="2417"/>
                  </a:lnTo>
                  <a:lnTo>
                    <a:pt x="587" y="2414"/>
                  </a:lnTo>
                  <a:lnTo>
                    <a:pt x="584" y="2412"/>
                  </a:lnTo>
                  <a:lnTo>
                    <a:pt x="581" y="2410"/>
                  </a:lnTo>
                  <a:lnTo>
                    <a:pt x="577" y="2407"/>
                  </a:lnTo>
                  <a:lnTo>
                    <a:pt x="574" y="2405"/>
                  </a:lnTo>
                  <a:lnTo>
                    <a:pt x="570" y="2403"/>
                  </a:lnTo>
                  <a:lnTo>
                    <a:pt x="567" y="2400"/>
                  </a:lnTo>
                  <a:lnTo>
                    <a:pt x="563" y="2398"/>
                  </a:lnTo>
                  <a:lnTo>
                    <a:pt x="560" y="2396"/>
                  </a:lnTo>
                  <a:lnTo>
                    <a:pt x="557" y="2393"/>
                  </a:lnTo>
                  <a:lnTo>
                    <a:pt x="553" y="2391"/>
                  </a:lnTo>
                  <a:lnTo>
                    <a:pt x="550" y="2388"/>
                  </a:lnTo>
                  <a:lnTo>
                    <a:pt x="547" y="2386"/>
                  </a:lnTo>
                  <a:lnTo>
                    <a:pt x="543" y="2383"/>
                  </a:lnTo>
                  <a:lnTo>
                    <a:pt x="540" y="2381"/>
                  </a:lnTo>
                  <a:lnTo>
                    <a:pt x="537" y="2378"/>
                  </a:lnTo>
                  <a:lnTo>
                    <a:pt x="533" y="2376"/>
                  </a:lnTo>
                  <a:lnTo>
                    <a:pt x="530" y="2373"/>
                  </a:lnTo>
                  <a:lnTo>
                    <a:pt x="527" y="2371"/>
                  </a:lnTo>
                  <a:lnTo>
                    <a:pt x="523" y="2368"/>
                  </a:lnTo>
                  <a:lnTo>
                    <a:pt x="520" y="2366"/>
                  </a:lnTo>
                  <a:lnTo>
                    <a:pt x="517" y="2363"/>
                  </a:lnTo>
                  <a:lnTo>
                    <a:pt x="513" y="2361"/>
                  </a:lnTo>
                  <a:lnTo>
                    <a:pt x="510" y="2358"/>
                  </a:lnTo>
                  <a:lnTo>
                    <a:pt x="507" y="2355"/>
                  </a:lnTo>
                  <a:lnTo>
                    <a:pt x="504" y="2353"/>
                  </a:lnTo>
                  <a:lnTo>
                    <a:pt x="501" y="2351"/>
                  </a:lnTo>
                  <a:lnTo>
                    <a:pt x="497" y="2348"/>
                  </a:lnTo>
                  <a:lnTo>
                    <a:pt x="494" y="2345"/>
                  </a:lnTo>
                  <a:lnTo>
                    <a:pt x="491" y="2343"/>
                  </a:lnTo>
                  <a:lnTo>
                    <a:pt x="488" y="2340"/>
                  </a:lnTo>
                  <a:lnTo>
                    <a:pt x="484" y="2337"/>
                  </a:lnTo>
                  <a:lnTo>
                    <a:pt x="481" y="2335"/>
                  </a:lnTo>
                  <a:lnTo>
                    <a:pt x="478" y="2332"/>
                  </a:lnTo>
                  <a:lnTo>
                    <a:pt x="475" y="2329"/>
                  </a:lnTo>
                  <a:lnTo>
                    <a:pt x="472" y="2327"/>
                  </a:lnTo>
                  <a:lnTo>
                    <a:pt x="468" y="2324"/>
                  </a:lnTo>
                  <a:lnTo>
                    <a:pt x="465" y="2321"/>
                  </a:lnTo>
                  <a:lnTo>
                    <a:pt x="462" y="2318"/>
                  </a:lnTo>
                  <a:lnTo>
                    <a:pt x="459" y="2316"/>
                  </a:lnTo>
                  <a:lnTo>
                    <a:pt x="456" y="2313"/>
                  </a:lnTo>
                  <a:lnTo>
                    <a:pt x="453" y="2310"/>
                  </a:lnTo>
                  <a:lnTo>
                    <a:pt x="450" y="2308"/>
                  </a:lnTo>
                  <a:lnTo>
                    <a:pt x="446" y="2305"/>
                  </a:lnTo>
                  <a:lnTo>
                    <a:pt x="443" y="2302"/>
                  </a:lnTo>
                  <a:lnTo>
                    <a:pt x="440" y="2299"/>
                  </a:lnTo>
                  <a:lnTo>
                    <a:pt x="437" y="2296"/>
                  </a:lnTo>
                  <a:lnTo>
                    <a:pt x="434" y="2294"/>
                  </a:lnTo>
                  <a:lnTo>
                    <a:pt x="431" y="2291"/>
                  </a:lnTo>
                  <a:lnTo>
                    <a:pt x="428" y="2288"/>
                  </a:lnTo>
                  <a:lnTo>
                    <a:pt x="425" y="2285"/>
                  </a:lnTo>
                  <a:lnTo>
                    <a:pt x="422" y="2282"/>
                  </a:lnTo>
                  <a:lnTo>
                    <a:pt x="419" y="2279"/>
                  </a:lnTo>
                  <a:lnTo>
                    <a:pt x="416" y="2277"/>
                  </a:lnTo>
                  <a:lnTo>
                    <a:pt x="413" y="2274"/>
                  </a:lnTo>
                  <a:lnTo>
                    <a:pt x="410" y="2271"/>
                  </a:lnTo>
                  <a:lnTo>
                    <a:pt x="407" y="2268"/>
                  </a:lnTo>
                  <a:lnTo>
                    <a:pt x="404" y="2265"/>
                  </a:lnTo>
                  <a:lnTo>
                    <a:pt x="401" y="2262"/>
                  </a:lnTo>
                  <a:lnTo>
                    <a:pt x="398" y="2259"/>
                  </a:lnTo>
                  <a:lnTo>
                    <a:pt x="395" y="2256"/>
                  </a:lnTo>
                  <a:lnTo>
                    <a:pt x="392" y="2253"/>
                  </a:lnTo>
                  <a:lnTo>
                    <a:pt x="389" y="2250"/>
                  </a:lnTo>
                  <a:lnTo>
                    <a:pt x="386" y="2247"/>
                  </a:lnTo>
                  <a:lnTo>
                    <a:pt x="383" y="2244"/>
                  </a:lnTo>
                  <a:lnTo>
                    <a:pt x="380" y="2241"/>
                  </a:lnTo>
                  <a:lnTo>
                    <a:pt x="377" y="2238"/>
                  </a:lnTo>
                  <a:lnTo>
                    <a:pt x="374" y="2236"/>
                  </a:lnTo>
                  <a:lnTo>
                    <a:pt x="372" y="2233"/>
                  </a:lnTo>
                  <a:lnTo>
                    <a:pt x="369" y="2230"/>
                  </a:lnTo>
                  <a:lnTo>
                    <a:pt x="366" y="2227"/>
                  </a:lnTo>
                  <a:lnTo>
                    <a:pt x="363" y="2223"/>
                  </a:lnTo>
                  <a:lnTo>
                    <a:pt x="360" y="2220"/>
                  </a:lnTo>
                  <a:lnTo>
                    <a:pt x="357" y="2217"/>
                  </a:lnTo>
                  <a:lnTo>
                    <a:pt x="355" y="2214"/>
                  </a:lnTo>
                  <a:lnTo>
                    <a:pt x="352" y="2211"/>
                  </a:lnTo>
                  <a:lnTo>
                    <a:pt x="349" y="2208"/>
                  </a:lnTo>
                  <a:lnTo>
                    <a:pt x="346" y="2205"/>
                  </a:lnTo>
                  <a:lnTo>
                    <a:pt x="343" y="2202"/>
                  </a:lnTo>
                  <a:lnTo>
                    <a:pt x="341" y="2199"/>
                  </a:lnTo>
                  <a:lnTo>
                    <a:pt x="338" y="2196"/>
                  </a:lnTo>
                  <a:lnTo>
                    <a:pt x="335" y="2193"/>
                  </a:lnTo>
                  <a:lnTo>
                    <a:pt x="332" y="2189"/>
                  </a:lnTo>
                  <a:lnTo>
                    <a:pt x="330" y="2186"/>
                  </a:lnTo>
                  <a:lnTo>
                    <a:pt x="327" y="2183"/>
                  </a:lnTo>
                  <a:lnTo>
                    <a:pt x="324" y="2180"/>
                  </a:lnTo>
                  <a:lnTo>
                    <a:pt x="321" y="2177"/>
                  </a:lnTo>
                  <a:lnTo>
                    <a:pt x="319" y="2174"/>
                  </a:lnTo>
                  <a:lnTo>
                    <a:pt x="316" y="2170"/>
                  </a:lnTo>
                  <a:lnTo>
                    <a:pt x="313" y="2167"/>
                  </a:lnTo>
                  <a:lnTo>
                    <a:pt x="311" y="2164"/>
                  </a:lnTo>
                  <a:lnTo>
                    <a:pt x="308" y="2161"/>
                  </a:lnTo>
                  <a:lnTo>
                    <a:pt x="305" y="2158"/>
                  </a:lnTo>
                  <a:lnTo>
                    <a:pt x="303" y="2154"/>
                  </a:lnTo>
                  <a:lnTo>
                    <a:pt x="300" y="2151"/>
                  </a:lnTo>
                  <a:lnTo>
                    <a:pt x="297" y="2148"/>
                  </a:lnTo>
                  <a:lnTo>
                    <a:pt x="295" y="2145"/>
                  </a:lnTo>
                  <a:lnTo>
                    <a:pt x="292" y="2142"/>
                  </a:lnTo>
                  <a:lnTo>
                    <a:pt x="289" y="2138"/>
                  </a:lnTo>
                  <a:lnTo>
                    <a:pt x="287" y="2135"/>
                  </a:lnTo>
                  <a:lnTo>
                    <a:pt x="284" y="2132"/>
                  </a:lnTo>
                  <a:lnTo>
                    <a:pt x="282" y="2128"/>
                  </a:lnTo>
                  <a:lnTo>
                    <a:pt x="279" y="2125"/>
                  </a:lnTo>
                  <a:lnTo>
                    <a:pt x="277" y="2122"/>
                  </a:lnTo>
                  <a:lnTo>
                    <a:pt x="274" y="2118"/>
                  </a:lnTo>
                  <a:lnTo>
                    <a:pt x="272" y="2115"/>
                  </a:lnTo>
                  <a:lnTo>
                    <a:pt x="269" y="2112"/>
                  </a:lnTo>
                  <a:lnTo>
                    <a:pt x="267" y="2109"/>
                  </a:lnTo>
                  <a:lnTo>
                    <a:pt x="264" y="2105"/>
                  </a:lnTo>
                  <a:lnTo>
                    <a:pt x="262" y="2102"/>
                  </a:lnTo>
                  <a:lnTo>
                    <a:pt x="259" y="2098"/>
                  </a:lnTo>
                  <a:lnTo>
                    <a:pt x="257" y="2095"/>
                  </a:lnTo>
                  <a:lnTo>
                    <a:pt x="254" y="2091"/>
                  </a:lnTo>
                  <a:lnTo>
                    <a:pt x="252" y="2088"/>
                  </a:lnTo>
                  <a:lnTo>
                    <a:pt x="250" y="2085"/>
                  </a:lnTo>
                  <a:lnTo>
                    <a:pt x="247" y="2081"/>
                  </a:lnTo>
                  <a:lnTo>
                    <a:pt x="245" y="2078"/>
                  </a:lnTo>
                  <a:lnTo>
                    <a:pt x="242" y="2075"/>
                  </a:lnTo>
                  <a:lnTo>
                    <a:pt x="240" y="2071"/>
                  </a:lnTo>
                  <a:lnTo>
                    <a:pt x="237" y="2068"/>
                  </a:lnTo>
                  <a:lnTo>
                    <a:pt x="235" y="2064"/>
                  </a:lnTo>
                  <a:lnTo>
                    <a:pt x="233" y="2061"/>
                  </a:lnTo>
                  <a:lnTo>
                    <a:pt x="230" y="2057"/>
                  </a:lnTo>
                  <a:lnTo>
                    <a:pt x="228" y="2054"/>
                  </a:lnTo>
                  <a:lnTo>
                    <a:pt x="226" y="2051"/>
                  </a:lnTo>
                  <a:lnTo>
                    <a:pt x="223" y="2047"/>
                  </a:lnTo>
                  <a:lnTo>
                    <a:pt x="221" y="2043"/>
                  </a:lnTo>
                  <a:lnTo>
                    <a:pt x="219" y="2040"/>
                  </a:lnTo>
                  <a:lnTo>
                    <a:pt x="217" y="2036"/>
                  </a:lnTo>
                  <a:lnTo>
                    <a:pt x="214" y="2033"/>
                  </a:lnTo>
                  <a:lnTo>
                    <a:pt x="212" y="2030"/>
                  </a:lnTo>
                  <a:lnTo>
                    <a:pt x="210" y="2026"/>
                  </a:lnTo>
                  <a:lnTo>
                    <a:pt x="208" y="2022"/>
                  </a:lnTo>
                  <a:lnTo>
                    <a:pt x="205" y="2019"/>
                  </a:lnTo>
                  <a:lnTo>
                    <a:pt x="203" y="2015"/>
                  </a:lnTo>
                  <a:lnTo>
                    <a:pt x="201" y="2012"/>
                  </a:lnTo>
                  <a:lnTo>
                    <a:pt x="199" y="2008"/>
                  </a:lnTo>
                  <a:lnTo>
                    <a:pt x="197" y="2005"/>
                  </a:lnTo>
                  <a:lnTo>
                    <a:pt x="194" y="2001"/>
                  </a:lnTo>
                  <a:lnTo>
                    <a:pt x="192" y="1997"/>
                  </a:lnTo>
                  <a:lnTo>
                    <a:pt x="190" y="1994"/>
                  </a:lnTo>
                  <a:lnTo>
                    <a:pt x="188" y="1990"/>
                  </a:lnTo>
                  <a:lnTo>
                    <a:pt x="186" y="1987"/>
                  </a:lnTo>
                  <a:lnTo>
                    <a:pt x="184" y="1983"/>
                  </a:lnTo>
                  <a:lnTo>
                    <a:pt x="182" y="1980"/>
                  </a:lnTo>
                  <a:lnTo>
                    <a:pt x="179" y="1976"/>
                  </a:lnTo>
                  <a:lnTo>
                    <a:pt x="178" y="1972"/>
                  </a:lnTo>
                  <a:lnTo>
                    <a:pt x="175" y="1969"/>
                  </a:lnTo>
                  <a:lnTo>
                    <a:pt x="173" y="1965"/>
                  </a:lnTo>
                  <a:lnTo>
                    <a:pt x="171" y="1961"/>
                  </a:lnTo>
                  <a:lnTo>
                    <a:pt x="169" y="1958"/>
                  </a:lnTo>
                  <a:lnTo>
                    <a:pt x="167" y="1954"/>
                  </a:lnTo>
                  <a:lnTo>
                    <a:pt x="165" y="1950"/>
                  </a:lnTo>
                  <a:lnTo>
                    <a:pt x="163" y="1947"/>
                  </a:lnTo>
                  <a:lnTo>
                    <a:pt x="161" y="1943"/>
                  </a:lnTo>
                  <a:lnTo>
                    <a:pt x="159" y="1939"/>
                  </a:lnTo>
                  <a:lnTo>
                    <a:pt x="157" y="1936"/>
                  </a:lnTo>
                  <a:lnTo>
                    <a:pt x="155" y="1932"/>
                  </a:lnTo>
                  <a:lnTo>
                    <a:pt x="153" y="1928"/>
                  </a:lnTo>
                  <a:lnTo>
                    <a:pt x="151" y="1925"/>
                  </a:lnTo>
                  <a:lnTo>
                    <a:pt x="150" y="1921"/>
                  </a:lnTo>
                  <a:lnTo>
                    <a:pt x="148" y="1917"/>
                  </a:lnTo>
                  <a:lnTo>
                    <a:pt x="146" y="1914"/>
                  </a:lnTo>
                  <a:lnTo>
                    <a:pt x="144" y="1910"/>
                  </a:lnTo>
                  <a:lnTo>
                    <a:pt x="142" y="1906"/>
                  </a:lnTo>
                  <a:lnTo>
                    <a:pt x="140" y="1902"/>
                  </a:lnTo>
                  <a:lnTo>
                    <a:pt x="138" y="1898"/>
                  </a:lnTo>
                  <a:lnTo>
                    <a:pt x="137" y="1895"/>
                  </a:lnTo>
                  <a:lnTo>
                    <a:pt x="135" y="1891"/>
                  </a:lnTo>
                  <a:lnTo>
                    <a:pt x="133" y="1887"/>
                  </a:lnTo>
                  <a:lnTo>
                    <a:pt x="131" y="1883"/>
                  </a:lnTo>
                  <a:lnTo>
                    <a:pt x="129" y="1880"/>
                  </a:lnTo>
                  <a:lnTo>
                    <a:pt x="128" y="1876"/>
                  </a:lnTo>
                  <a:lnTo>
                    <a:pt x="126" y="1872"/>
                  </a:lnTo>
                  <a:lnTo>
                    <a:pt x="124" y="1868"/>
                  </a:lnTo>
                  <a:lnTo>
                    <a:pt x="122" y="1865"/>
                  </a:lnTo>
                  <a:lnTo>
                    <a:pt x="120" y="1861"/>
                  </a:lnTo>
                  <a:lnTo>
                    <a:pt x="119" y="1857"/>
                  </a:lnTo>
                  <a:lnTo>
                    <a:pt x="117" y="1853"/>
                  </a:lnTo>
                  <a:lnTo>
                    <a:pt x="115" y="1849"/>
                  </a:lnTo>
                  <a:lnTo>
                    <a:pt x="114" y="1845"/>
                  </a:lnTo>
                  <a:lnTo>
                    <a:pt x="112" y="1842"/>
                  </a:lnTo>
                  <a:lnTo>
                    <a:pt x="110" y="1838"/>
                  </a:lnTo>
                  <a:lnTo>
                    <a:pt x="109" y="1834"/>
                  </a:lnTo>
                  <a:lnTo>
                    <a:pt x="107" y="1830"/>
                  </a:lnTo>
                  <a:lnTo>
                    <a:pt x="106" y="1826"/>
                  </a:lnTo>
                  <a:lnTo>
                    <a:pt x="104" y="1822"/>
                  </a:lnTo>
                  <a:lnTo>
                    <a:pt x="102" y="1818"/>
                  </a:lnTo>
                  <a:lnTo>
                    <a:pt x="101" y="1815"/>
                  </a:lnTo>
                  <a:lnTo>
                    <a:pt x="99" y="1811"/>
                  </a:lnTo>
                  <a:lnTo>
                    <a:pt x="98" y="1807"/>
                  </a:lnTo>
                  <a:lnTo>
                    <a:pt x="96" y="1803"/>
                  </a:lnTo>
                  <a:lnTo>
                    <a:pt x="94" y="1799"/>
                  </a:lnTo>
                  <a:lnTo>
                    <a:pt x="93" y="1795"/>
                  </a:lnTo>
                  <a:lnTo>
                    <a:pt x="91" y="1791"/>
                  </a:lnTo>
                  <a:lnTo>
                    <a:pt x="90" y="1787"/>
                  </a:lnTo>
                  <a:lnTo>
                    <a:pt x="88" y="1784"/>
                  </a:lnTo>
                  <a:lnTo>
                    <a:pt x="87" y="1780"/>
                  </a:lnTo>
                  <a:lnTo>
                    <a:pt x="85" y="1776"/>
                  </a:lnTo>
                  <a:lnTo>
                    <a:pt x="84" y="1772"/>
                  </a:lnTo>
                  <a:lnTo>
                    <a:pt x="82" y="1768"/>
                  </a:lnTo>
                  <a:lnTo>
                    <a:pt x="81" y="1764"/>
                  </a:lnTo>
                  <a:lnTo>
                    <a:pt x="80" y="1760"/>
                  </a:lnTo>
                  <a:lnTo>
                    <a:pt x="78" y="1756"/>
                  </a:lnTo>
                  <a:lnTo>
                    <a:pt x="77" y="1752"/>
                  </a:lnTo>
                  <a:lnTo>
                    <a:pt x="75" y="1748"/>
                  </a:lnTo>
                  <a:lnTo>
                    <a:pt x="74" y="1744"/>
                  </a:lnTo>
                  <a:lnTo>
                    <a:pt x="73" y="1740"/>
                  </a:lnTo>
                  <a:lnTo>
                    <a:pt x="71" y="1736"/>
                  </a:lnTo>
                  <a:lnTo>
                    <a:pt x="70" y="1732"/>
                  </a:lnTo>
                  <a:lnTo>
                    <a:pt x="69" y="1728"/>
                  </a:lnTo>
                  <a:lnTo>
                    <a:pt x="67" y="1724"/>
                  </a:lnTo>
                  <a:lnTo>
                    <a:pt x="66" y="1720"/>
                  </a:lnTo>
                  <a:lnTo>
                    <a:pt x="65" y="1716"/>
                  </a:lnTo>
                  <a:lnTo>
                    <a:pt x="63" y="1712"/>
                  </a:lnTo>
                  <a:lnTo>
                    <a:pt x="62" y="1708"/>
                  </a:lnTo>
                  <a:lnTo>
                    <a:pt x="61" y="1704"/>
                  </a:lnTo>
                  <a:lnTo>
                    <a:pt x="60" y="1700"/>
                  </a:lnTo>
                  <a:lnTo>
                    <a:pt x="59" y="1696"/>
                  </a:lnTo>
                  <a:lnTo>
                    <a:pt x="57" y="1692"/>
                  </a:lnTo>
                  <a:lnTo>
                    <a:pt x="56" y="1688"/>
                  </a:lnTo>
                  <a:lnTo>
                    <a:pt x="55" y="1684"/>
                  </a:lnTo>
                  <a:lnTo>
                    <a:pt x="54" y="1680"/>
                  </a:lnTo>
                  <a:lnTo>
                    <a:pt x="53" y="1676"/>
                  </a:lnTo>
                  <a:lnTo>
                    <a:pt x="51" y="1672"/>
                  </a:lnTo>
                  <a:lnTo>
                    <a:pt x="50" y="1668"/>
                  </a:lnTo>
                  <a:lnTo>
                    <a:pt x="49" y="1664"/>
                  </a:lnTo>
                  <a:lnTo>
                    <a:pt x="48" y="1660"/>
                  </a:lnTo>
                  <a:lnTo>
                    <a:pt x="47" y="1656"/>
                  </a:lnTo>
                  <a:lnTo>
                    <a:pt x="46" y="1652"/>
                  </a:lnTo>
                  <a:lnTo>
                    <a:pt x="45" y="1648"/>
                  </a:lnTo>
                  <a:lnTo>
                    <a:pt x="44" y="1644"/>
                  </a:lnTo>
                  <a:lnTo>
                    <a:pt x="43" y="1640"/>
                  </a:lnTo>
                  <a:lnTo>
                    <a:pt x="42" y="1636"/>
                  </a:lnTo>
                  <a:lnTo>
                    <a:pt x="41" y="1632"/>
                  </a:lnTo>
                  <a:lnTo>
                    <a:pt x="40" y="1628"/>
                  </a:lnTo>
                  <a:lnTo>
                    <a:pt x="39" y="1624"/>
                  </a:lnTo>
                  <a:lnTo>
                    <a:pt x="38" y="1620"/>
                  </a:lnTo>
                  <a:lnTo>
                    <a:pt x="37" y="1615"/>
                  </a:lnTo>
                  <a:lnTo>
                    <a:pt x="36" y="1611"/>
                  </a:lnTo>
                  <a:lnTo>
                    <a:pt x="35" y="1608"/>
                  </a:lnTo>
                  <a:lnTo>
                    <a:pt x="34" y="1603"/>
                  </a:lnTo>
                  <a:lnTo>
                    <a:pt x="33" y="1599"/>
                  </a:lnTo>
                  <a:lnTo>
                    <a:pt x="32" y="1595"/>
                  </a:lnTo>
                  <a:lnTo>
                    <a:pt x="31" y="1591"/>
                  </a:lnTo>
                  <a:lnTo>
                    <a:pt x="30" y="1587"/>
                  </a:lnTo>
                  <a:lnTo>
                    <a:pt x="29" y="1583"/>
                  </a:lnTo>
                  <a:lnTo>
                    <a:pt x="29" y="1579"/>
                  </a:lnTo>
                  <a:lnTo>
                    <a:pt x="28" y="1575"/>
                  </a:lnTo>
                  <a:lnTo>
                    <a:pt x="27" y="1571"/>
                  </a:lnTo>
                  <a:lnTo>
                    <a:pt x="26" y="1567"/>
                  </a:lnTo>
                  <a:lnTo>
                    <a:pt x="25" y="1562"/>
                  </a:lnTo>
                  <a:lnTo>
                    <a:pt x="24" y="1558"/>
                  </a:lnTo>
                  <a:lnTo>
                    <a:pt x="24" y="1554"/>
                  </a:lnTo>
                  <a:lnTo>
                    <a:pt x="23" y="1550"/>
                  </a:lnTo>
                  <a:lnTo>
                    <a:pt x="22" y="1546"/>
                  </a:lnTo>
                  <a:lnTo>
                    <a:pt x="21" y="1542"/>
                  </a:lnTo>
                  <a:lnTo>
                    <a:pt x="21" y="1538"/>
                  </a:lnTo>
                  <a:lnTo>
                    <a:pt x="20" y="1534"/>
                  </a:lnTo>
                  <a:lnTo>
                    <a:pt x="19" y="1529"/>
                  </a:lnTo>
                  <a:lnTo>
                    <a:pt x="19" y="1525"/>
                  </a:lnTo>
                  <a:lnTo>
                    <a:pt x="18" y="1521"/>
                  </a:lnTo>
                  <a:lnTo>
                    <a:pt x="17" y="1517"/>
                  </a:lnTo>
                  <a:lnTo>
                    <a:pt x="16" y="1513"/>
                  </a:lnTo>
                  <a:lnTo>
                    <a:pt x="16" y="1509"/>
                  </a:lnTo>
                  <a:lnTo>
                    <a:pt x="15" y="1505"/>
                  </a:lnTo>
                  <a:lnTo>
                    <a:pt x="15" y="1500"/>
                  </a:lnTo>
                  <a:lnTo>
                    <a:pt x="14" y="1496"/>
                  </a:lnTo>
                  <a:lnTo>
                    <a:pt x="13" y="1492"/>
                  </a:lnTo>
                  <a:lnTo>
                    <a:pt x="13" y="1488"/>
                  </a:lnTo>
                  <a:lnTo>
                    <a:pt x="12" y="1484"/>
                  </a:lnTo>
                  <a:lnTo>
                    <a:pt x="12" y="1480"/>
                  </a:lnTo>
                  <a:lnTo>
                    <a:pt x="11" y="1476"/>
                  </a:lnTo>
                  <a:lnTo>
                    <a:pt x="11" y="1471"/>
                  </a:lnTo>
                  <a:lnTo>
                    <a:pt x="10" y="1467"/>
                  </a:lnTo>
                  <a:lnTo>
                    <a:pt x="10" y="1463"/>
                  </a:lnTo>
                  <a:lnTo>
                    <a:pt x="9" y="1459"/>
                  </a:lnTo>
                  <a:lnTo>
                    <a:pt x="9" y="1455"/>
                  </a:lnTo>
                  <a:lnTo>
                    <a:pt x="8" y="1450"/>
                  </a:lnTo>
                  <a:lnTo>
                    <a:pt x="8" y="1446"/>
                  </a:lnTo>
                  <a:lnTo>
                    <a:pt x="7" y="1442"/>
                  </a:lnTo>
                  <a:lnTo>
                    <a:pt x="7" y="1438"/>
                  </a:lnTo>
                  <a:lnTo>
                    <a:pt x="7" y="1434"/>
                  </a:lnTo>
                  <a:lnTo>
                    <a:pt x="6" y="1430"/>
                  </a:lnTo>
                  <a:lnTo>
                    <a:pt x="6" y="1425"/>
                  </a:lnTo>
                  <a:lnTo>
                    <a:pt x="5" y="1421"/>
                  </a:lnTo>
                  <a:lnTo>
                    <a:pt x="5" y="1417"/>
                  </a:lnTo>
                  <a:lnTo>
                    <a:pt x="5" y="1413"/>
                  </a:lnTo>
                  <a:lnTo>
                    <a:pt x="4" y="1409"/>
                  </a:lnTo>
                  <a:lnTo>
                    <a:pt x="4" y="1405"/>
                  </a:lnTo>
                  <a:lnTo>
                    <a:pt x="4" y="1400"/>
                  </a:lnTo>
                  <a:lnTo>
                    <a:pt x="4" y="1396"/>
                  </a:lnTo>
                  <a:lnTo>
                    <a:pt x="3" y="1392"/>
                  </a:lnTo>
                  <a:lnTo>
                    <a:pt x="3" y="1388"/>
                  </a:lnTo>
                  <a:lnTo>
                    <a:pt x="3" y="1384"/>
                  </a:lnTo>
                  <a:lnTo>
                    <a:pt x="2" y="1380"/>
                  </a:lnTo>
                  <a:lnTo>
                    <a:pt x="2" y="1375"/>
                  </a:lnTo>
                  <a:lnTo>
                    <a:pt x="2" y="1371"/>
                  </a:lnTo>
                  <a:lnTo>
                    <a:pt x="2" y="1367"/>
                  </a:lnTo>
                  <a:lnTo>
                    <a:pt x="2" y="1363"/>
                  </a:lnTo>
                  <a:lnTo>
                    <a:pt x="1" y="1359"/>
                  </a:lnTo>
                  <a:lnTo>
                    <a:pt x="1" y="1355"/>
                  </a:lnTo>
                  <a:lnTo>
                    <a:pt x="1" y="1350"/>
                  </a:lnTo>
                  <a:lnTo>
                    <a:pt x="1" y="1346"/>
                  </a:lnTo>
                  <a:lnTo>
                    <a:pt x="1" y="1342"/>
                  </a:lnTo>
                  <a:lnTo>
                    <a:pt x="1" y="1338"/>
                  </a:lnTo>
                  <a:lnTo>
                    <a:pt x="1" y="1333"/>
                  </a:lnTo>
                  <a:lnTo>
                    <a:pt x="1" y="1329"/>
                  </a:lnTo>
                  <a:lnTo>
                    <a:pt x="1" y="1325"/>
                  </a:lnTo>
                  <a:lnTo>
                    <a:pt x="1" y="1321"/>
                  </a:lnTo>
                  <a:lnTo>
                    <a:pt x="0" y="1317"/>
                  </a:lnTo>
                  <a:lnTo>
                    <a:pt x="0" y="1312"/>
                  </a:lnTo>
                  <a:lnTo>
                    <a:pt x="0" y="1308"/>
                  </a:lnTo>
                  <a:lnTo>
                    <a:pt x="0" y="1304"/>
                  </a:lnTo>
                  <a:lnTo>
                    <a:pt x="0" y="1300"/>
                  </a:lnTo>
                  <a:lnTo>
                    <a:pt x="0" y="1296"/>
                  </a:lnTo>
                  <a:lnTo>
                    <a:pt x="0" y="1292"/>
                  </a:lnTo>
                  <a:lnTo>
                    <a:pt x="1" y="1287"/>
                  </a:lnTo>
                  <a:lnTo>
                    <a:pt x="1" y="1283"/>
                  </a:lnTo>
                  <a:lnTo>
                    <a:pt x="1" y="1279"/>
                  </a:lnTo>
                  <a:lnTo>
                    <a:pt x="1" y="1275"/>
                  </a:lnTo>
                  <a:lnTo>
                    <a:pt x="1" y="1271"/>
                  </a:lnTo>
                  <a:lnTo>
                    <a:pt x="1" y="1267"/>
                  </a:lnTo>
                  <a:lnTo>
                    <a:pt x="1" y="1262"/>
                  </a:lnTo>
                  <a:lnTo>
                    <a:pt x="1" y="1258"/>
                  </a:lnTo>
                  <a:lnTo>
                    <a:pt x="1" y="1254"/>
                  </a:lnTo>
                  <a:lnTo>
                    <a:pt x="1" y="1250"/>
                  </a:lnTo>
                  <a:lnTo>
                    <a:pt x="2" y="1246"/>
                  </a:lnTo>
                  <a:lnTo>
                    <a:pt x="2" y="1241"/>
                  </a:lnTo>
                  <a:lnTo>
                    <a:pt x="2" y="1237"/>
                  </a:lnTo>
                  <a:lnTo>
                    <a:pt x="2" y="1233"/>
                  </a:lnTo>
                  <a:lnTo>
                    <a:pt x="2" y="1229"/>
                  </a:lnTo>
                  <a:lnTo>
                    <a:pt x="3" y="1224"/>
                  </a:lnTo>
                  <a:lnTo>
                    <a:pt x="3" y="1220"/>
                  </a:lnTo>
                  <a:lnTo>
                    <a:pt x="3" y="1216"/>
                  </a:lnTo>
                  <a:lnTo>
                    <a:pt x="4" y="1212"/>
                  </a:lnTo>
                  <a:lnTo>
                    <a:pt x="4" y="1208"/>
                  </a:lnTo>
                  <a:lnTo>
                    <a:pt x="4" y="1204"/>
                  </a:lnTo>
                  <a:lnTo>
                    <a:pt x="4" y="1199"/>
                  </a:lnTo>
                  <a:lnTo>
                    <a:pt x="5" y="1195"/>
                  </a:lnTo>
                  <a:lnTo>
                    <a:pt x="5" y="1191"/>
                  </a:lnTo>
                  <a:lnTo>
                    <a:pt x="5" y="1187"/>
                  </a:lnTo>
                  <a:lnTo>
                    <a:pt x="6" y="1183"/>
                  </a:lnTo>
                  <a:lnTo>
                    <a:pt x="6" y="1179"/>
                  </a:lnTo>
                  <a:lnTo>
                    <a:pt x="7" y="1174"/>
                  </a:lnTo>
                  <a:lnTo>
                    <a:pt x="7" y="1170"/>
                  </a:lnTo>
                  <a:lnTo>
                    <a:pt x="7" y="1166"/>
                  </a:lnTo>
                  <a:lnTo>
                    <a:pt x="8" y="1162"/>
                  </a:lnTo>
                  <a:lnTo>
                    <a:pt x="8" y="1158"/>
                  </a:lnTo>
                  <a:lnTo>
                    <a:pt x="9" y="1154"/>
                  </a:lnTo>
                  <a:lnTo>
                    <a:pt x="9" y="1149"/>
                  </a:lnTo>
                  <a:lnTo>
                    <a:pt x="10" y="1145"/>
                  </a:lnTo>
                  <a:lnTo>
                    <a:pt x="10" y="1141"/>
                  </a:lnTo>
                  <a:lnTo>
                    <a:pt x="11" y="1137"/>
                  </a:lnTo>
                  <a:lnTo>
                    <a:pt x="11" y="1133"/>
                  </a:lnTo>
                  <a:lnTo>
                    <a:pt x="12" y="1129"/>
                  </a:lnTo>
                  <a:lnTo>
                    <a:pt x="12" y="1124"/>
                  </a:lnTo>
                  <a:lnTo>
                    <a:pt x="13" y="1120"/>
                  </a:lnTo>
                  <a:lnTo>
                    <a:pt x="13" y="1116"/>
                  </a:lnTo>
                  <a:lnTo>
                    <a:pt x="14" y="1112"/>
                  </a:lnTo>
                  <a:lnTo>
                    <a:pt x="15" y="1108"/>
                  </a:lnTo>
                  <a:lnTo>
                    <a:pt x="15" y="1104"/>
                  </a:lnTo>
                  <a:lnTo>
                    <a:pt x="16" y="1100"/>
                  </a:lnTo>
                  <a:lnTo>
                    <a:pt x="16" y="1095"/>
                  </a:lnTo>
                  <a:lnTo>
                    <a:pt x="17" y="1091"/>
                  </a:lnTo>
                  <a:lnTo>
                    <a:pt x="18" y="1087"/>
                  </a:lnTo>
                  <a:lnTo>
                    <a:pt x="19" y="1083"/>
                  </a:lnTo>
                  <a:lnTo>
                    <a:pt x="19" y="1079"/>
                  </a:lnTo>
                  <a:lnTo>
                    <a:pt x="20" y="1075"/>
                  </a:lnTo>
                  <a:lnTo>
                    <a:pt x="21" y="1071"/>
                  </a:lnTo>
                  <a:lnTo>
                    <a:pt x="21" y="1067"/>
                  </a:lnTo>
                  <a:lnTo>
                    <a:pt x="22" y="1062"/>
                  </a:lnTo>
                  <a:lnTo>
                    <a:pt x="23" y="1058"/>
                  </a:lnTo>
                  <a:lnTo>
                    <a:pt x="24" y="1054"/>
                  </a:lnTo>
                  <a:lnTo>
                    <a:pt x="24" y="1050"/>
                  </a:lnTo>
                  <a:lnTo>
                    <a:pt x="25" y="1046"/>
                  </a:lnTo>
                  <a:lnTo>
                    <a:pt x="26" y="1042"/>
                  </a:lnTo>
                  <a:lnTo>
                    <a:pt x="27" y="1038"/>
                  </a:lnTo>
                  <a:lnTo>
                    <a:pt x="28" y="1034"/>
                  </a:lnTo>
                  <a:lnTo>
                    <a:pt x="29" y="1029"/>
                  </a:lnTo>
                  <a:lnTo>
                    <a:pt x="29" y="1025"/>
                  </a:lnTo>
                  <a:lnTo>
                    <a:pt x="30" y="1021"/>
                  </a:lnTo>
                  <a:lnTo>
                    <a:pt x="31" y="1017"/>
                  </a:lnTo>
                  <a:lnTo>
                    <a:pt x="32" y="1013"/>
                  </a:lnTo>
                  <a:lnTo>
                    <a:pt x="33" y="1009"/>
                  </a:lnTo>
                  <a:lnTo>
                    <a:pt x="34" y="1005"/>
                  </a:lnTo>
                  <a:lnTo>
                    <a:pt x="35" y="1001"/>
                  </a:lnTo>
                  <a:lnTo>
                    <a:pt x="36" y="997"/>
                  </a:lnTo>
                  <a:lnTo>
                    <a:pt x="37" y="993"/>
                  </a:lnTo>
                  <a:lnTo>
                    <a:pt x="38" y="989"/>
                  </a:lnTo>
                  <a:lnTo>
                    <a:pt x="39" y="985"/>
                  </a:lnTo>
                  <a:lnTo>
                    <a:pt x="40" y="981"/>
                  </a:lnTo>
                  <a:lnTo>
                    <a:pt x="41" y="976"/>
                  </a:lnTo>
                  <a:lnTo>
                    <a:pt x="42" y="972"/>
                  </a:lnTo>
                  <a:lnTo>
                    <a:pt x="43" y="968"/>
                  </a:lnTo>
                  <a:lnTo>
                    <a:pt x="44" y="964"/>
                  </a:lnTo>
                  <a:lnTo>
                    <a:pt x="45" y="960"/>
                  </a:lnTo>
                  <a:lnTo>
                    <a:pt x="46" y="956"/>
                  </a:lnTo>
                  <a:lnTo>
                    <a:pt x="47" y="952"/>
                  </a:lnTo>
                  <a:lnTo>
                    <a:pt x="48" y="948"/>
                  </a:lnTo>
                  <a:lnTo>
                    <a:pt x="49" y="944"/>
                  </a:lnTo>
                  <a:lnTo>
                    <a:pt x="50" y="940"/>
                  </a:lnTo>
                  <a:lnTo>
                    <a:pt x="51" y="936"/>
                  </a:lnTo>
                  <a:lnTo>
                    <a:pt x="53" y="932"/>
                  </a:lnTo>
                  <a:lnTo>
                    <a:pt x="54" y="928"/>
                  </a:lnTo>
                  <a:lnTo>
                    <a:pt x="55" y="924"/>
                  </a:lnTo>
                  <a:lnTo>
                    <a:pt x="56" y="920"/>
                  </a:lnTo>
                  <a:lnTo>
                    <a:pt x="57" y="916"/>
                  </a:lnTo>
                  <a:lnTo>
                    <a:pt x="59" y="912"/>
                  </a:lnTo>
                  <a:lnTo>
                    <a:pt x="60" y="908"/>
                  </a:lnTo>
                  <a:lnTo>
                    <a:pt x="61" y="904"/>
                  </a:lnTo>
                  <a:lnTo>
                    <a:pt x="62" y="900"/>
                  </a:lnTo>
                  <a:lnTo>
                    <a:pt x="63" y="896"/>
                  </a:lnTo>
                  <a:lnTo>
                    <a:pt x="65" y="892"/>
                  </a:lnTo>
                  <a:lnTo>
                    <a:pt x="66" y="888"/>
                  </a:lnTo>
                  <a:lnTo>
                    <a:pt x="67" y="884"/>
                  </a:lnTo>
                  <a:lnTo>
                    <a:pt x="69" y="880"/>
                  </a:lnTo>
                  <a:lnTo>
                    <a:pt x="70" y="876"/>
                  </a:lnTo>
                  <a:lnTo>
                    <a:pt x="71" y="872"/>
                  </a:lnTo>
                  <a:lnTo>
                    <a:pt x="73" y="868"/>
                  </a:lnTo>
                  <a:lnTo>
                    <a:pt x="74" y="864"/>
                  </a:lnTo>
                  <a:lnTo>
                    <a:pt x="75" y="860"/>
                  </a:lnTo>
                  <a:lnTo>
                    <a:pt x="77" y="856"/>
                  </a:lnTo>
                  <a:lnTo>
                    <a:pt x="78" y="852"/>
                  </a:lnTo>
                  <a:lnTo>
                    <a:pt x="80" y="848"/>
                  </a:lnTo>
                  <a:lnTo>
                    <a:pt x="81" y="844"/>
                  </a:lnTo>
                  <a:lnTo>
                    <a:pt x="82" y="841"/>
                  </a:lnTo>
                  <a:lnTo>
                    <a:pt x="84" y="836"/>
                  </a:lnTo>
                  <a:lnTo>
                    <a:pt x="85" y="833"/>
                  </a:lnTo>
                  <a:lnTo>
                    <a:pt x="87" y="829"/>
                  </a:lnTo>
                  <a:lnTo>
                    <a:pt x="88" y="825"/>
                  </a:lnTo>
                  <a:lnTo>
                    <a:pt x="90" y="821"/>
                  </a:lnTo>
                  <a:lnTo>
                    <a:pt x="91" y="817"/>
                  </a:lnTo>
                  <a:lnTo>
                    <a:pt x="93" y="813"/>
                  </a:lnTo>
                  <a:lnTo>
                    <a:pt x="94" y="809"/>
                  </a:lnTo>
                  <a:lnTo>
                    <a:pt x="96" y="805"/>
                  </a:lnTo>
                  <a:lnTo>
                    <a:pt x="98" y="802"/>
                  </a:lnTo>
                  <a:lnTo>
                    <a:pt x="99" y="798"/>
                  </a:lnTo>
                  <a:lnTo>
                    <a:pt x="101" y="794"/>
                  </a:lnTo>
                  <a:lnTo>
                    <a:pt x="102" y="790"/>
                  </a:lnTo>
                  <a:lnTo>
                    <a:pt x="104" y="786"/>
                  </a:lnTo>
                  <a:lnTo>
                    <a:pt x="106" y="782"/>
                  </a:lnTo>
                  <a:lnTo>
                    <a:pt x="107" y="778"/>
                  </a:lnTo>
                  <a:lnTo>
                    <a:pt x="109" y="774"/>
                  </a:lnTo>
                  <a:lnTo>
                    <a:pt x="110" y="770"/>
                  </a:lnTo>
                  <a:lnTo>
                    <a:pt x="112" y="767"/>
                  </a:lnTo>
                  <a:lnTo>
                    <a:pt x="114" y="763"/>
                  </a:lnTo>
                  <a:lnTo>
                    <a:pt x="115" y="759"/>
                  </a:lnTo>
                  <a:lnTo>
                    <a:pt x="117" y="755"/>
                  </a:lnTo>
                  <a:lnTo>
                    <a:pt x="119" y="751"/>
                  </a:lnTo>
                  <a:lnTo>
                    <a:pt x="120" y="748"/>
                  </a:lnTo>
                  <a:lnTo>
                    <a:pt x="122" y="744"/>
                  </a:lnTo>
                  <a:lnTo>
                    <a:pt x="124" y="740"/>
                  </a:lnTo>
                  <a:lnTo>
                    <a:pt x="126" y="736"/>
                  </a:lnTo>
                  <a:lnTo>
                    <a:pt x="128" y="733"/>
                  </a:lnTo>
                  <a:lnTo>
                    <a:pt x="129" y="729"/>
                  </a:lnTo>
                  <a:lnTo>
                    <a:pt x="131" y="725"/>
                  </a:lnTo>
                  <a:lnTo>
                    <a:pt x="133" y="721"/>
                  </a:lnTo>
                  <a:lnTo>
                    <a:pt x="135" y="717"/>
                  </a:lnTo>
                  <a:lnTo>
                    <a:pt x="137" y="714"/>
                  </a:lnTo>
                  <a:lnTo>
                    <a:pt x="138" y="710"/>
                  </a:lnTo>
                  <a:lnTo>
                    <a:pt x="140" y="706"/>
                  </a:lnTo>
                  <a:lnTo>
                    <a:pt x="142" y="702"/>
                  </a:lnTo>
                  <a:lnTo>
                    <a:pt x="144" y="699"/>
                  </a:lnTo>
                  <a:lnTo>
                    <a:pt x="146" y="695"/>
                  </a:lnTo>
                  <a:lnTo>
                    <a:pt x="148" y="691"/>
                  </a:lnTo>
                  <a:lnTo>
                    <a:pt x="150" y="687"/>
                  </a:lnTo>
                  <a:lnTo>
                    <a:pt x="151" y="684"/>
                  </a:lnTo>
                  <a:lnTo>
                    <a:pt x="153" y="680"/>
                  </a:lnTo>
                  <a:lnTo>
                    <a:pt x="155" y="676"/>
                  </a:lnTo>
                  <a:lnTo>
                    <a:pt x="157" y="673"/>
                  </a:lnTo>
                  <a:lnTo>
                    <a:pt x="159" y="669"/>
                  </a:lnTo>
                  <a:lnTo>
                    <a:pt x="161" y="665"/>
                  </a:lnTo>
                  <a:lnTo>
                    <a:pt x="163" y="662"/>
                  </a:lnTo>
                  <a:lnTo>
                    <a:pt x="165" y="658"/>
                  </a:lnTo>
                  <a:lnTo>
                    <a:pt x="167" y="654"/>
                  </a:lnTo>
                  <a:lnTo>
                    <a:pt x="169" y="651"/>
                  </a:lnTo>
                  <a:lnTo>
                    <a:pt x="171" y="647"/>
                  </a:lnTo>
                  <a:lnTo>
                    <a:pt x="173" y="643"/>
                  </a:lnTo>
                  <a:lnTo>
                    <a:pt x="175" y="640"/>
                  </a:lnTo>
                  <a:lnTo>
                    <a:pt x="178" y="636"/>
                  </a:lnTo>
                  <a:lnTo>
                    <a:pt x="179" y="632"/>
                  </a:lnTo>
                  <a:lnTo>
                    <a:pt x="182" y="629"/>
                  </a:lnTo>
                  <a:lnTo>
                    <a:pt x="184" y="625"/>
                  </a:lnTo>
                  <a:lnTo>
                    <a:pt x="186" y="621"/>
                  </a:lnTo>
                  <a:lnTo>
                    <a:pt x="188" y="618"/>
                  </a:lnTo>
                  <a:lnTo>
                    <a:pt x="190" y="614"/>
                  </a:lnTo>
                  <a:lnTo>
                    <a:pt x="192" y="611"/>
                  </a:lnTo>
                  <a:lnTo>
                    <a:pt x="194" y="607"/>
                  </a:lnTo>
                  <a:lnTo>
                    <a:pt x="197" y="604"/>
                  </a:lnTo>
                  <a:lnTo>
                    <a:pt x="199" y="600"/>
                  </a:lnTo>
                  <a:lnTo>
                    <a:pt x="201" y="596"/>
                  </a:lnTo>
                  <a:lnTo>
                    <a:pt x="203" y="593"/>
                  </a:lnTo>
                  <a:lnTo>
                    <a:pt x="205" y="590"/>
                  </a:lnTo>
                  <a:lnTo>
                    <a:pt x="208" y="586"/>
                  </a:lnTo>
                  <a:lnTo>
                    <a:pt x="210" y="582"/>
                  </a:lnTo>
                  <a:lnTo>
                    <a:pt x="212" y="579"/>
                  </a:lnTo>
                  <a:lnTo>
                    <a:pt x="214" y="575"/>
                  </a:lnTo>
                  <a:lnTo>
                    <a:pt x="217" y="572"/>
                  </a:lnTo>
                  <a:lnTo>
                    <a:pt x="219" y="568"/>
                  </a:lnTo>
                  <a:lnTo>
                    <a:pt x="221" y="565"/>
                  </a:lnTo>
                  <a:lnTo>
                    <a:pt x="223" y="561"/>
                  </a:lnTo>
                  <a:lnTo>
                    <a:pt x="226" y="558"/>
                  </a:lnTo>
                  <a:lnTo>
                    <a:pt x="228" y="554"/>
                  </a:lnTo>
                  <a:lnTo>
                    <a:pt x="230" y="551"/>
                  </a:lnTo>
                  <a:lnTo>
                    <a:pt x="233" y="547"/>
                  </a:lnTo>
                  <a:lnTo>
                    <a:pt x="235" y="544"/>
                  </a:lnTo>
                  <a:lnTo>
                    <a:pt x="237" y="541"/>
                  </a:lnTo>
                  <a:lnTo>
                    <a:pt x="240" y="537"/>
                  </a:lnTo>
                  <a:lnTo>
                    <a:pt x="242" y="534"/>
                  </a:lnTo>
                  <a:lnTo>
                    <a:pt x="245" y="530"/>
                  </a:lnTo>
                  <a:lnTo>
                    <a:pt x="247" y="527"/>
                  </a:lnTo>
                  <a:lnTo>
                    <a:pt x="250" y="524"/>
                  </a:lnTo>
                  <a:lnTo>
                    <a:pt x="252" y="520"/>
                  </a:lnTo>
                  <a:lnTo>
                    <a:pt x="254" y="517"/>
                  </a:lnTo>
                  <a:lnTo>
                    <a:pt x="257" y="513"/>
                  </a:lnTo>
                  <a:lnTo>
                    <a:pt x="259" y="510"/>
                  </a:lnTo>
                  <a:lnTo>
                    <a:pt x="262" y="506"/>
                  </a:lnTo>
                  <a:lnTo>
                    <a:pt x="264" y="503"/>
                  </a:lnTo>
                  <a:lnTo>
                    <a:pt x="267" y="500"/>
                  </a:lnTo>
                  <a:lnTo>
                    <a:pt x="269" y="497"/>
                  </a:lnTo>
                  <a:lnTo>
                    <a:pt x="272" y="493"/>
                  </a:lnTo>
                  <a:lnTo>
                    <a:pt x="274" y="490"/>
                  </a:lnTo>
                  <a:lnTo>
                    <a:pt x="277" y="487"/>
                  </a:lnTo>
                  <a:lnTo>
                    <a:pt x="279" y="483"/>
                  </a:lnTo>
                  <a:lnTo>
                    <a:pt x="282" y="480"/>
                  </a:lnTo>
                  <a:lnTo>
                    <a:pt x="284" y="477"/>
                  </a:lnTo>
                  <a:lnTo>
                    <a:pt x="287" y="473"/>
                  </a:lnTo>
                  <a:lnTo>
                    <a:pt x="289" y="470"/>
                  </a:lnTo>
                  <a:lnTo>
                    <a:pt x="292" y="467"/>
                  </a:lnTo>
                  <a:lnTo>
                    <a:pt x="295" y="464"/>
                  </a:lnTo>
                  <a:lnTo>
                    <a:pt x="297" y="460"/>
                  </a:lnTo>
                  <a:lnTo>
                    <a:pt x="300" y="457"/>
                  </a:lnTo>
                  <a:lnTo>
                    <a:pt x="303" y="454"/>
                  </a:lnTo>
                  <a:lnTo>
                    <a:pt x="305" y="451"/>
                  </a:lnTo>
                  <a:lnTo>
                    <a:pt x="308" y="447"/>
                  </a:lnTo>
                  <a:lnTo>
                    <a:pt x="311" y="444"/>
                  </a:lnTo>
                  <a:lnTo>
                    <a:pt x="313" y="441"/>
                  </a:lnTo>
                  <a:lnTo>
                    <a:pt x="316" y="438"/>
                  </a:lnTo>
                  <a:lnTo>
                    <a:pt x="319" y="435"/>
                  </a:lnTo>
                  <a:lnTo>
                    <a:pt x="321" y="431"/>
                  </a:lnTo>
                  <a:lnTo>
                    <a:pt x="324" y="428"/>
                  </a:lnTo>
                  <a:lnTo>
                    <a:pt x="327" y="425"/>
                  </a:lnTo>
                  <a:lnTo>
                    <a:pt x="330" y="422"/>
                  </a:lnTo>
                  <a:lnTo>
                    <a:pt x="332" y="419"/>
                  </a:lnTo>
                  <a:lnTo>
                    <a:pt x="335" y="416"/>
                  </a:lnTo>
                  <a:lnTo>
                    <a:pt x="338" y="413"/>
                  </a:lnTo>
                  <a:lnTo>
                    <a:pt x="341" y="409"/>
                  </a:lnTo>
                  <a:lnTo>
                    <a:pt x="343" y="406"/>
                  </a:lnTo>
                  <a:lnTo>
                    <a:pt x="346" y="403"/>
                  </a:lnTo>
                  <a:lnTo>
                    <a:pt x="349" y="400"/>
                  </a:lnTo>
                  <a:lnTo>
                    <a:pt x="352" y="397"/>
                  </a:lnTo>
                  <a:lnTo>
                    <a:pt x="355" y="394"/>
                  </a:lnTo>
                  <a:lnTo>
                    <a:pt x="357" y="391"/>
                  </a:lnTo>
                  <a:lnTo>
                    <a:pt x="360" y="388"/>
                  </a:lnTo>
                  <a:lnTo>
                    <a:pt x="363" y="385"/>
                  </a:lnTo>
                  <a:lnTo>
                    <a:pt x="366" y="382"/>
                  </a:lnTo>
                  <a:lnTo>
                    <a:pt x="369" y="379"/>
                  </a:lnTo>
                  <a:lnTo>
                    <a:pt x="372" y="376"/>
                  </a:lnTo>
                  <a:lnTo>
                    <a:pt x="374" y="373"/>
                  </a:lnTo>
                  <a:lnTo>
                    <a:pt x="377" y="370"/>
                  </a:lnTo>
                  <a:lnTo>
                    <a:pt x="380" y="367"/>
                  </a:lnTo>
                  <a:lnTo>
                    <a:pt x="383" y="364"/>
                  </a:lnTo>
                  <a:lnTo>
                    <a:pt x="386" y="361"/>
                  </a:lnTo>
                  <a:lnTo>
                    <a:pt x="389" y="358"/>
                  </a:lnTo>
                  <a:lnTo>
                    <a:pt x="392" y="355"/>
                  </a:lnTo>
                  <a:lnTo>
                    <a:pt x="395" y="352"/>
                  </a:lnTo>
                  <a:lnTo>
                    <a:pt x="398" y="349"/>
                  </a:lnTo>
                  <a:lnTo>
                    <a:pt x="401" y="346"/>
                  </a:lnTo>
                  <a:lnTo>
                    <a:pt x="404" y="343"/>
                  </a:lnTo>
                  <a:lnTo>
                    <a:pt x="407" y="340"/>
                  </a:lnTo>
                  <a:lnTo>
                    <a:pt x="410" y="338"/>
                  </a:lnTo>
                  <a:lnTo>
                    <a:pt x="413" y="335"/>
                  </a:lnTo>
                  <a:lnTo>
                    <a:pt x="416" y="332"/>
                  </a:lnTo>
                  <a:lnTo>
                    <a:pt x="419" y="329"/>
                  </a:lnTo>
                  <a:lnTo>
                    <a:pt x="422" y="326"/>
                  </a:lnTo>
                  <a:lnTo>
                    <a:pt x="425" y="323"/>
                  </a:lnTo>
                  <a:lnTo>
                    <a:pt x="428" y="320"/>
                  </a:lnTo>
                  <a:lnTo>
                    <a:pt x="431" y="318"/>
                  </a:lnTo>
                  <a:lnTo>
                    <a:pt x="434" y="315"/>
                  </a:lnTo>
                  <a:lnTo>
                    <a:pt x="437" y="312"/>
                  </a:lnTo>
                  <a:lnTo>
                    <a:pt x="440" y="309"/>
                  </a:lnTo>
                  <a:lnTo>
                    <a:pt x="443" y="306"/>
                  </a:lnTo>
                  <a:lnTo>
                    <a:pt x="446" y="304"/>
                  </a:lnTo>
                  <a:lnTo>
                    <a:pt x="450" y="301"/>
                  </a:lnTo>
                  <a:lnTo>
                    <a:pt x="453" y="298"/>
                  </a:lnTo>
                  <a:lnTo>
                    <a:pt x="456" y="295"/>
                  </a:lnTo>
                  <a:lnTo>
                    <a:pt x="459" y="293"/>
                  </a:lnTo>
                  <a:lnTo>
                    <a:pt x="462" y="290"/>
                  </a:lnTo>
                  <a:lnTo>
                    <a:pt x="465" y="287"/>
                  </a:lnTo>
                  <a:lnTo>
                    <a:pt x="468" y="284"/>
                  </a:lnTo>
                  <a:lnTo>
                    <a:pt x="472" y="282"/>
                  </a:lnTo>
                  <a:lnTo>
                    <a:pt x="475" y="279"/>
                  </a:lnTo>
                  <a:lnTo>
                    <a:pt x="478" y="276"/>
                  </a:lnTo>
                  <a:lnTo>
                    <a:pt x="481" y="274"/>
                  </a:lnTo>
                  <a:lnTo>
                    <a:pt x="484" y="271"/>
                  </a:lnTo>
                  <a:lnTo>
                    <a:pt x="488" y="268"/>
                  </a:lnTo>
                  <a:lnTo>
                    <a:pt x="491" y="266"/>
                  </a:lnTo>
                  <a:lnTo>
                    <a:pt x="494" y="263"/>
                  </a:lnTo>
                  <a:lnTo>
                    <a:pt x="497" y="261"/>
                  </a:lnTo>
                  <a:lnTo>
                    <a:pt x="501" y="258"/>
                  </a:lnTo>
                  <a:lnTo>
                    <a:pt x="504" y="255"/>
                  </a:lnTo>
                  <a:lnTo>
                    <a:pt x="507" y="253"/>
                  </a:lnTo>
                  <a:lnTo>
                    <a:pt x="510" y="250"/>
                  </a:lnTo>
                  <a:lnTo>
                    <a:pt x="513" y="248"/>
                  </a:lnTo>
                  <a:lnTo>
                    <a:pt x="517" y="245"/>
                  </a:lnTo>
                  <a:lnTo>
                    <a:pt x="520" y="242"/>
                  </a:lnTo>
                  <a:lnTo>
                    <a:pt x="523" y="240"/>
                  </a:lnTo>
                  <a:lnTo>
                    <a:pt x="527" y="238"/>
                  </a:lnTo>
                  <a:lnTo>
                    <a:pt x="530" y="235"/>
                  </a:lnTo>
                  <a:lnTo>
                    <a:pt x="533" y="232"/>
                  </a:lnTo>
                  <a:lnTo>
                    <a:pt x="537" y="230"/>
                  </a:lnTo>
                  <a:lnTo>
                    <a:pt x="540" y="227"/>
                  </a:lnTo>
                  <a:lnTo>
                    <a:pt x="543" y="225"/>
                  </a:lnTo>
                  <a:lnTo>
                    <a:pt x="547" y="222"/>
                  </a:lnTo>
                  <a:lnTo>
                    <a:pt x="550" y="220"/>
                  </a:lnTo>
                  <a:lnTo>
                    <a:pt x="553" y="218"/>
                  </a:lnTo>
                  <a:lnTo>
                    <a:pt x="557" y="215"/>
                  </a:lnTo>
                  <a:lnTo>
                    <a:pt x="560" y="213"/>
                  </a:lnTo>
                  <a:lnTo>
                    <a:pt x="563" y="210"/>
                  </a:lnTo>
                  <a:lnTo>
                    <a:pt x="567" y="208"/>
                  </a:lnTo>
                  <a:lnTo>
                    <a:pt x="570" y="206"/>
                  </a:lnTo>
                  <a:lnTo>
                    <a:pt x="574" y="203"/>
                  </a:lnTo>
                  <a:lnTo>
                    <a:pt x="577" y="201"/>
                  </a:lnTo>
                  <a:lnTo>
                    <a:pt x="581" y="198"/>
                  </a:lnTo>
                  <a:lnTo>
                    <a:pt x="584" y="196"/>
                  </a:lnTo>
                  <a:lnTo>
                    <a:pt x="587" y="194"/>
                  </a:lnTo>
                  <a:lnTo>
                    <a:pt x="591" y="192"/>
                  </a:lnTo>
                  <a:lnTo>
                    <a:pt x="594" y="189"/>
                  </a:lnTo>
                  <a:lnTo>
                    <a:pt x="598" y="187"/>
                  </a:lnTo>
                  <a:lnTo>
                    <a:pt x="601" y="185"/>
                  </a:lnTo>
                  <a:lnTo>
                    <a:pt x="605" y="182"/>
                  </a:lnTo>
                  <a:lnTo>
                    <a:pt x="608" y="180"/>
                  </a:lnTo>
                  <a:lnTo>
                    <a:pt x="612" y="178"/>
                  </a:lnTo>
                  <a:lnTo>
                    <a:pt x="615" y="176"/>
                  </a:lnTo>
                  <a:lnTo>
                    <a:pt x="619" y="173"/>
                  </a:lnTo>
                  <a:lnTo>
                    <a:pt x="622" y="171"/>
                  </a:lnTo>
                  <a:lnTo>
                    <a:pt x="626" y="169"/>
                  </a:lnTo>
                  <a:lnTo>
                    <a:pt x="629" y="167"/>
                  </a:lnTo>
                  <a:lnTo>
                    <a:pt x="633" y="165"/>
                  </a:lnTo>
                  <a:lnTo>
                    <a:pt x="636" y="162"/>
                  </a:lnTo>
                  <a:lnTo>
                    <a:pt x="640" y="160"/>
                  </a:lnTo>
                  <a:lnTo>
                    <a:pt x="643" y="158"/>
                  </a:lnTo>
                  <a:lnTo>
                    <a:pt x="647" y="156"/>
                  </a:lnTo>
                  <a:lnTo>
                    <a:pt x="651" y="154"/>
                  </a:lnTo>
                  <a:lnTo>
                    <a:pt x="654" y="152"/>
                  </a:lnTo>
                  <a:lnTo>
                    <a:pt x="658" y="150"/>
                  </a:lnTo>
                  <a:lnTo>
                    <a:pt x="661" y="148"/>
                  </a:lnTo>
                  <a:lnTo>
                    <a:pt x="665" y="145"/>
                  </a:lnTo>
                  <a:lnTo>
                    <a:pt x="668" y="143"/>
                  </a:lnTo>
                  <a:lnTo>
                    <a:pt x="672" y="141"/>
                  </a:lnTo>
                  <a:lnTo>
                    <a:pt x="676" y="139"/>
                  </a:lnTo>
                  <a:lnTo>
                    <a:pt x="679" y="137"/>
                  </a:lnTo>
                  <a:lnTo>
                    <a:pt x="683" y="135"/>
                  </a:lnTo>
                  <a:lnTo>
                    <a:pt x="687" y="133"/>
                  </a:lnTo>
                  <a:lnTo>
                    <a:pt x="690" y="131"/>
                  </a:lnTo>
                  <a:lnTo>
                    <a:pt x="694" y="129"/>
                  </a:lnTo>
                  <a:lnTo>
                    <a:pt x="698" y="127"/>
                  </a:lnTo>
                  <a:lnTo>
                    <a:pt x="701" y="125"/>
                  </a:lnTo>
                  <a:lnTo>
                    <a:pt x="705" y="123"/>
                  </a:lnTo>
                  <a:lnTo>
                    <a:pt x="709" y="121"/>
                  </a:lnTo>
                  <a:lnTo>
                    <a:pt x="712" y="120"/>
                  </a:lnTo>
                  <a:lnTo>
                    <a:pt x="716" y="118"/>
                  </a:lnTo>
                  <a:lnTo>
                    <a:pt x="720" y="116"/>
                  </a:lnTo>
                  <a:lnTo>
                    <a:pt x="723" y="114"/>
                  </a:lnTo>
                  <a:lnTo>
                    <a:pt x="727" y="112"/>
                  </a:lnTo>
                  <a:lnTo>
                    <a:pt x="731" y="110"/>
                  </a:lnTo>
                  <a:lnTo>
                    <a:pt x="734" y="108"/>
                  </a:lnTo>
                  <a:lnTo>
                    <a:pt x="738" y="106"/>
                  </a:lnTo>
                  <a:lnTo>
                    <a:pt x="742" y="104"/>
                  </a:lnTo>
                  <a:lnTo>
                    <a:pt x="745" y="103"/>
                  </a:lnTo>
                  <a:lnTo>
                    <a:pt x="749" y="101"/>
                  </a:lnTo>
                  <a:lnTo>
                    <a:pt x="753" y="99"/>
                  </a:lnTo>
                  <a:lnTo>
                    <a:pt x="757" y="97"/>
                  </a:lnTo>
                  <a:lnTo>
                    <a:pt x="760" y="95"/>
                  </a:lnTo>
                  <a:lnTo>
                    <a:pt x="764" y="94"/>
                  </a:lnTo>
                  <a:lnTo>
                    <a:pt x="768" y="92"/>
                  </a:lnTo>
                  <a:lnTo>
                    <a:pt x="772" y="90"/>
                  </a:lnTo>
                  <a:lnTo>
                    <a:pt x="775" y="88"/>
                  </a:lnTo>
                  <a:lnTo>
                    <a:pt x="779" y="87"/>
                  </a:lnTo>
                  <a:lnTo>
                    <a:pt x="783" y="85"/>
                  </a:lnTo>
                  <a:lnTo>
                    <a:pt x="787" y="83"/>
                  </a:lnTo>
                  <a:lnTo>
                    <a:pt x="790" y="82"/>
                  </a:lnTo>
                  <a:lnTo>
                    <a:pt x="794" y="80"/>
                  </a:lnTo>
                  <a:lnTo>
                    <a:pt x="798" y="78"/>
                  </a:lnTo>
                  <a:lnTo>
                    <a:pt x="802" y="77"/>
                  </a:lnTo>
                  <a:lnTo>
                    <a:pt x="806" y="75"/>
                  </a:lnTo>
                  <a:lnTo>
                    <a:pt x="809" y="73"/>
                  </a:lnTo>
                  <a:lnTo>
                    <a:pt x="813" y="72"/>
                  </a:lnTo>
                  <a:lnTo>
                    <a:pt x="817" y="70"/>
                  </a:lnTo>
                  <a:lnTo>
                    <a:pt x="821" y="69"/>
                  </a:lnTo>
                  <a:lnTo>
                    <a:pt x="825" y="67"/>
                  </a:lnTo>
                  <a:lnTo>
                    <a:pt x="829" y="65"/>
                  </a:lnTo>
                  <a:lnTo>
                    <a:pt x="833" y="64"/>
                  </a:lnTo>
                  <a:lnTo>
                    <a:pt x="836" y="62"/>
                  </a:lnTo>
                  <a:lnTo>
                    <a:pt x="840" y="61"/>
                  </a:lnTo>
                  <a:lnTo>
                    <a:pt x="844" y="59"/>
                  </a:lnTo>
                  <a:lnTo>
                    <a:pt x="848" y="58"/>
                  </a:lnTo>
                  <a:lnTo>
                    <a:pt x="852" y="56"/>
                  </a:lnTo>
                  <a:lnTo>
                    <a:pt x="856" y="55"/>
                  </a:lnTo>
                  <a:lnTo>
                    <a:pt x="859" y="53"/>
                  </a:lnTo>
                  <a:lnTo>
                    <a:pt x="864" y="52"/>
                  </a:lnTo>
                  <a:lnTo>
                    <a:pt x="867" y="51"/>
                  </a:lnTo>
                  <a:lnTo>
                    <a:pt x="871" y="49"/>
                  </a:lnTo>
                  <a:lnTo>
                    <a:pt x="875" y="48"/>
                  </a:lnTo>
                  <a:lnTo>
                    <a:pt x="879" y="46"/>
                  </a:lnTo>
                  <a:lnTo>
                    <a:pt x="883" y="45"/>
                  </a:lnTo>
                  <a:lnTo>
                    <a:pt x="887" y="43"/>
                  </a:lnTo>
                  <a:lnTo>
                    <a:pt x="891" y="42"/>
                  </a:lnTo>
                  <a:lnTo>
                    <a:pt x="895" y="41"/>
                  </a:lnTo>
                  <a:lnTo>
                    <a:pt x="899" y="40"/>
                  </a:lnTo>
                  <a:lnTo>
                    <a:pt x="903" y="38"/>
                  </a:lnTo>
                  <a:lnTo>
                    <a:pt x="906" y="37"/>
                  </a:lnTo>
                  <a:lnTo>
                    <a:pt x="910" y="35"/>
                  </a:lnTo>
                  <a:lnTo>
                    <a:pt x="914" y="34"/>
                  </a:lnTo>
                  <a:lnTo>
                    <a:pt x="918" y="33"/>
                  </a:lnTo>
                  <a:lnTo>
                    <a:pt x="922" y="32"/>
                  </a:lnTo>
                  <a:lnTo>
                    <a:pt x="926" y="30"/>
                  </a:lnTo>
                  <a:lnTo>
                    <a:pt x="930" y="29"/>
                  </a:lnTo>
                  <a:lnTo>
                    <a:pt x="934" y="28"/>
                  </a:lnTo>
                  <a:lnTo>
                    <a:pt x="938" y="27"/>
                  </a:lnTo>
                  <a:lnTo>
                    <a:pt x="942" y="26"/>
                  </a:lnTo>
                  <a:lnTo>
                    <a:pt x="946" y="24"/>
                  </a:lnTo>
                  <a:lnTo>
                    <a:pt x="950" y="23"/>
                  </a:lnTo>
                  <a:lnTo>
                    <a:pt x="954" y="22"/>
                  </a:lnTo>
                  <a:lnTo>
                    <a:pt x="958" y="21"/>
                  </a:lnTo>
                  <a:lnTo>
                    <a:pt x="962" y="20"/>
                  </a:lnTo>
                  <a:lnTo>
                    <a:pt x="966" y="19"/>
                  </a:lnTo>
                  <a:lnTo>
                    <a:pt x="970" y="18"/>
                  </a:lnTo>
                  <a:lnTo>
                    <a:pt x="974" y="16"/>
                  </a:lnTo>
                  <a:lnTo>
                    <a:pt x="978" y="15"/>
                  </a:lnTo>
                  <a:lnTo>
                    <a:pt x="982" y="14"/>
                  </a:lnTo>
                  <a:lnTo>
                    <a:pt x="986" y="13"/>
                  </a:lnTo>
                  <a:lnTo>
                    <a:pt x="990" y="12"/>
                  </a:lnTo>
                  <a:lnTo>
                    <a:pt x="994" y="11"/>
                  </a:lnTo>
                  <a:lnTo>
                    <a:pt x="998" y="10"/>
                  </a:lnTo>
                  <a:lnTo>
                    <a:pt x="1002" y="9"/>
                  </a:lnTo>
                  <a:lnTo>
                    <a:pt x="1006" y="8"/>
                  </a:lnTo>
                  <a:lnTo>
                    <a:pt x="1010" y="7"/>
                  </a:lnTo>
                  <a:lnTo>
                    <a:pt x="1014" y="6"/>
                  </a:lnTo>
                  <a:lnTo>
                    <a:pt x="1018" y="5"/>
                  </a:lnTo>
                  <a:lnTo>
                    <a:pt x="1022" y="4"/>
                  </a:lnTo>
                  <a:lnTo>
                    <a:pt x="1026" y="3"/>
                  </a:lnTo>
                  <a:lnTo>
                    <a:pt x="1030" y="2"/>
                  </a:lnTo>
                  <a:lnTo>
                    <a:pt x="1034" y="1"/>
                  </a:lnTo>
                  <a:lnTo>
                    <a:pt x="1038" y="0"/>
                  </a:lnTo>
                </a:path>
              </a:pathLst>
            </a:custGeom>
            <a:noFill/>
            <a:ln w="19050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4"/>
            <p:cNvSpPr>
              <a:spLocks/>
            </p:cNvSpPr>
            <p:nvPr/>
          </p:nvSpPr>
          <p:spPr bwMode="auto">
            <a:xfrm>
              <a:off x="4114" y="3520"/>
              <a:ext cx="141" cy="14"/>
            </a:xfrm>
            <a:custGeom>
              <a:avLst/>
              <a:gdLst>
                <a:gd name="T0" fmla="*/ 141 w 141"/>
                <a:gd name="T1" fmla="*/ 0 h 14"/>
                <a:gd name="T2" fmla="*/ 138 w 141"/>
                <a:gd name="T3" fmla="*/ 1 h 14"/>
                <a:gd name="T4" fmla="*/ 135 w 141"/>
                <a:gd name="T5" fmla="*/ 1 h 14"/>
                <a:gd name="T6" fmla="*/ 133 w 141"/>
                <a:gd name="T7" fmla="*/ 2 h 14"/>
                <a:gd name="T8" fmla="*/ 130 w 141"/>
                <a:gd name="T9" fmla="*/ 2 h 14"/>
                <a:gd name="T10" fmla="*/ 127 w 141"/>
                <a:gd name="T11" fmla="*/ 3 h 14"/>
                <a:gd name="T12" fmla="*/ 125 w 141"/>
                <a:gd name="T13" fmla="*/ 3 h 14"/>
                <a:gd name="T14" fmla="*/ 122 w 141"/>
                <a:gd name="T15" fmla="*/ 3 h 14"/>
                <a:gd name="T16" fmla="*/ 119 w 141"/>
                <a:gd name="T17" fmla="*/ 4 h 14"/>
                <a:gd name="T18" fmla="*/ 117 w 141"/>
                <a:gd name="T19" fmla="*/ 4 h 14"/>
                <a:gd name="T20" fmla="*/ 114 w 141"/>
                <a:gd name="T21" fmla="*/ 5 h 14"/>
                <a:gd name="T22" fmla="*/ 111 w 141"/>
                <a:gd name="T23" fmla="*/ 5 h 14"/>
                <a:gd name="T24" fmla="*/ 109 w 141"/>
                <a:gd name="T25" fmla="*/ 6 h 14"/>
                <a:gd name="T26" fmla="*/ 106 w 141"/>
                <a:gd name="T27" fmla="*/ 6 h 14"/>
                <a:gd name="T28" fmla="*/ 103 w 141"/>
                <a:gd name="T29" fmla="*/ 7 h 14"/>
                <a:gd name="T30" fmla="*/ 101 w 141"/>
                <a:gd name="T31" fmla="*/ 7 h 14"/>
                <a:gd name="T32" fmla="*/ 98 w 141"/>
                <a:gd name="T33" fmla="*/ 7 h 14"/>
                <a:gd name="T34" fmla="*/ 95 w 141"/>
                <a:gd name="T35" fmla="*/ 7 h 14"/>
                <a:gd name="T36" fmla="*/ 92 w 141"/>
                <a:gd name="T37" fmla="*/ 8 h 14"/>
                <a:gd name="T38" fmla="*/ 90 w 141"/>
                <a:gd name="T39" fmla="*/ 8 h 14"/>
                <a:gd name="T40" fmla="*/ 87 w 141"/>
                <a:gd name="T41" fmla="*/ 8 h 14"/>
                <a:gd name="T42" fmla="*/ 84 w 141"/>
                <a:gd name="T43" fmla="*/ 9 h 14"/>
                <a:gd name="T44" fmla="*/ 82 w 141"/>
                <a:gd name="T45" fmla="*/ 9 h 14"/>
                <a:gd name="T46" fmla="*/ 79 w 141"/>
                <a:gd name="T47" fmla="*/ 10 h 14"/>
                <a:gd name="T48" fmla="*/ 76 w 141"/>
                <a:gd name="T49" fmla="*/ 10 h 14"/>
                <a:gd name="T50" fmla="*/ 74 w 141"/>
                <a:gd name="T51" fmla="*/ 10 h 14"/>
                <a:gd name="T52" fmla="*/ 71 w 141"/>
                <a:gd name="T53" fmla="*/ 10 h 14"/>
                <a:gd name="T54" fmla="*/ 68 w 141"/>
                <a:gd name="T55" fmla="*/ 11 h 14"/>
                <a:gd name="T56" fmla="*/ 65 w 141"/>
                <a:gd name="T57" fmla="*/ 11 h 14"/>
                <a:gd name="T58" fmla="*/ 63 w 141"/>
                <a:gd name="T59" fmla="*/ 11 h 14"/>
                <a:gd name="T60" fmla="*/ 60 w 141"/>
                <a:gd name="T61" fmla="*/ 11 h 14"/>
                <a:gd name="T62" fmla="*/ 57 w 141"/>
                <a:gd name="T63" fmla="*/ 11 h 14"/>
                <a:gd name="T64" fmla="*/ 55 w 141"/>
                <a:gd name="T65" fmla="*/ 12 h 14"/>
                <a:gd name="T66" fmla="*/ 52 w 141"/>
                <a:gd name="T67" fmla="*/ 12 h 14"/>
                <a:gd name="T68" fmla="*/ 49 w 141"/>
                <a:gd name="T69" fmla="*/ 12 h 14"/>
                <a:gd name="T70" fmla="*/ 46 w 141"/>
                <a:gd name="T71" fmla="*/ 12 h 14"/>
                <a:gd name="T72" fmla="*/ 44 w 141"/>
                <a:gd name="T73" fmla="*/ 13 h 14"/>
                <a:gd name="T74" fmla="*/ 41 w 141"/>
                <a:gd name="T75" fmla="*/ 13 h 14"/>
                <a:gd name="T76" fmla="*/ 38 w 141"/>
                <a:gd name="T77" fmla="*/ 13 h 14"/>
                <a:gd name="T78" fmla="*/ 36 w 141"/>
                <a:gd name="T79" fmla="*/ 13 h 14"/>
                <a:gd name="T80" fmla="*/ 33 w 141"/>
                <a:gd name="T81" fmla="*/ 13 h 14"/>
                <a:gd name="T82" fmla="*/ 30 w 141"/>
                <a:gd name="T83" fmla="*/ 13 h 14"/>
                <a:gd name="T84" fmla="*/ 27 w 141"/>
                <a:gd name="T85" fmla="*/ 13 h 14"/>
                <a:gd name="T86" fmla="*/ 25 w 141"/>
                <a:gd name="T87" fmla="*/ 14 h 14"/>
                <a:gd name="T88" fmla="*/ 22 w 141"/>
                <a:gd name="T89" fmla="*/ 14 h 14"/>
                <a:gd name="T90" fmla="*/ 19 w 141"/>
                <a:gd name="T91" fmla="*/ 14 h 14"/>
                <a:gd name="T92" fmla="*/ 17 w 141"/>
                <a:gd name="T93" fmla="*/ 14 h 14"/>
                <a:gd name="T94" fmla="*/ 14 w 141"/>
                <a:gd name="T95" fmla="*/ 14 h 14"/>
                <a:gd name="T96" fmla="*/ 11 w 141"/>
                <a:gd name="T97" fmla="*/ 14 h 14"/>
                <a:gd name="T98" fmla="*/ 9 w 141"/>
                <a:gd name="T99" fmla="*/ 14 h 14"/>
                <a:gd name="T100" fmla="*/ 6 w 141"/>
                <a:gd name="T101" fmla="*/ 14 h 14"/>
                <a:gd name="T102" fmla="*/ 3 w 141"/>
                <a:gd name="T103" fmla="*/ 14 h 14"/>
                <a:gd name="T104" fmla="*/ 0 w 141"/>
                <a:gd name="T10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4">
                  <a:moveTo>
                    <a:pt x="141" y="0"/>
                  </a:moveTo>
                  <a:lnTo>
                    <a:pt x="138" y="1"/>
                  </a:lnTo>
                  <a:lnTo>
                    <a:pt x="135" y="1"/>
                  </a:lnTo>
                  <a:lnTo>
                    <a:pt x="133" y="2"/>
                  </a:lnTo>
                  <a:lnTo>
                    <a:pt x="130" y="2"/>
                  </a:lnTo>
                  <a:lnTo>
                    <a:pt x="127" y="3"/>
                  </a:lnTo>
                  <a:lnTo>
                    <a:pt x="125" y="3"/>
                  </a:lnTo>
                  <a:lnTo>
                    <a:pt x="122" y="3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4" y="5"/>
                  </a:lnTo>
                  <a:lnTo>
                    <a:pt x="111" y="5"/>
                  </a:lnTo>
                  <a:lnTo>
                    <a:pt x="109" y="6"/>
                  </a:lnTo>
                  <a:lnTo>
                    <a:pt x="106" y="6"/>
                  </a:lnTo>
                  <a:lnTo>
                    <a:pt x="103" y="7"/>
                  </a:lnTo>
                  <a:lnTo>
                    <a:pt x="101" y="7"/>
                  </a:lnTo>
                  <a:lnTo>
                    <a:pt x="98" y="7"/>
                  </a:lnTo>
                  <a:lnTo>
                    <a:pt x="95" y="7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7" y="8"/>
                  </a:lnTo>
                  <a:lnTo>
                    <a:pt x="84" y="9"/>
                  </a:lnTo>
                  <a:lnTo>
                    <a:pt x="82" y="9"/>
                  </a:lnTo>
                  <a:lnTo>
                    <a:pt x="79" y="10"/>
                  </a:lnTo>
                  <a:lnTo>
                    <a:pt x="76" y="10"/>
                  </a:lnTo>
                  <a:lnTo>
                    <a:pt x="74" y="10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0" y="11"/>
                  </a:lnTo>
                  <a:lnTo>
                    <a:pt x="57" y="11"/>
                  </a:lnTo>
                  <a:lnTo>
                    <a:pt x="55" y="12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6" y="12"/>
                  </a:lnTo>
                  <a:lnTo>
                    <a:pt x="44" y="13"/>
                  </a:lnTo>
                  <a:lnTo>
                    <a:pt x="41" y="13"/>
                  </a:lnTo>
                  <a:lnTo>
                    <a:pt x="38" y="13"/>
                  </a:lnTo>
                  <a:lnTo>
                    <a:pt x="36" y="13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9" y="14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3" y="14"/>
                  </a:lnTo>
                  <a:lnTo>
                    <a:pt x="0" y="14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5"/>
            <p:cNvSpPr>
              <a:spLocks/>
            </p:cNvSpPr>
            <p:nvPr/>
          </p:nvSpPr>
          <p:spPr bwMode="auto">
            <a:xfrm>
              <a:off x="3944" y="1784"/>
              <a:ext cx="141" cy="14"/>
            </a:xfrm>
            <a:custGeom>
              <a:avLst/>
              <a:gdLst>
                <a:gd name="T0" fmla="*/ 0 w 141"/>
                <a:gd name="T1" fmla="*/ 14 h 14"/>
                <a:gd name="T2" fmla="*/ 3 w 141"/>
                <a:gd name="T3" fmla="*/ 13 h 14"/>
                <a:gd name="T4" fmla="*/ 6 w 141"/>
                <a:gd name="T5" fmla="*/ 13 h 14"/>
                <a:gd name="T6" fmla="*/ 8 w 141"/>
                <a:gd name="T7" fmla="*/ 13 h 14"/>
                <a:gd name="T8" fmla="*/ 11 w 141"/>
                <a:gd name="T9" fmla="*/ 12 h 14"/>
                <a:gd name="T10" fmla="*/ 14 w 141"/>
                <a:gd name="T11" fmla="*/ 12 h 14"/>
                <a:gd name="T12" fmla="*/ 16 w 141"/>
                <a:gd name="T13" fmla="*/ 11 h 14"/>
                <a:gd name="T14" fmla="*/ 19 w 141"/>
                <a:gd name="T15" fmla="*/ 11 h 14"/>
                <a:gd name="T16" fmla="*/ 22 w 141"/>
                <a:gd name="T17" fmla="*/ 10 h 14"/>
                <a:gd name="T18" fmla="*/ 24 w 141"/>
                <a:gd name="T19" fmla="*/ 10 h 14"/>
                <a:gd name="T20" fmla="*/ 27 w 141"/>
                <a:gd name="T21" fmla="*/ 10 h 14"/>
                <a:gd name="T22" fmla="*/ 30 w 141"/>
                <a:gd name="T23" fmla="*/ 9 h 14"/>
                <a:gd name="T24" fmla="*/ 32 w 141"/>
                <a:gd name="T25" fmla="*/ 9 h 14"/>
                <a:gd name="T26" fmla="*/ 35 w 141"/>
                <a:gd name="T27" fmla="*/ 8 h 14"/>
                <a:gd name="T28" fmla="*/ 38 w 141"/>
                <a:gd name="T29" fmla="*/ 8 h 14"/>
                <a:gd name="T30" fmla="*/ 40 w 141"/>
                <a:gd name="T31" fmla="*/ 8 h 14"/>
                <a:gd name="T32" fmla="*/ 43 w 141"/>
                <a:gd name="T33" fmla="*/ 7 h 14"/>
                <a:gd name="T34" fmla="*/ 46 w 141"/>
                <a:gd name="T35" fmla="*/ 7 h 14"/>
                <a:gd name="T36" fmla="*/ 48 w 141"/>
                <a:gd name="T37" fmla="*/ 7 h 14"/>
                <a:gd name="T38" fmla="*/ 51 w 141"/>
                <a:gd name="T39" fmla="*/ 6 h 14"/>
                <a:gd name="T40" fmla="*/ 54 w 141"/>
                <a:gd name="T41" fmla="*/ 6 h 14"/>
                <a:gd name="T42" fmla="*/ 56 w 141"/>
                <a:gd name="T43" fmla="*/ 5 h 14"/>
                <a:gd name="T44" fmla="*/ 59 w 141"/>
                <a:gd name="T45" fmla="*/ 5 h 14"/>
                <a:gd name="T46" fmla="*/ 62 w 141"/>
                <a:gd name="T47" fmla="*/ 5 h 14"/>
                <a:gd name="T48" fmla="*/ 65 w 141"/>
                <a:gd name="T49" fmla="*/ 5 h 14"/>
                <a:gd name="T50" fmla="*/ 67 w 141"/>
                <a:gd name="T51" fmla="*/ 4 h 14"/>
                <a:gd name="T52" fmla="*/ 70 w 141"/>
                <a:gd name="T53" fmla="*/ 4 h 14"/>
                <a:gd name="T54" fmla="*/ 73 w 141"/>
                <a:gd name="T55" fmla="*/ 4 h 14"/>
                <a:gd name="T56" fmla="*/ 75 w 141"/>
                <a:gd name="T57" fmla="*/ 3 h 14"/>
                <a:gd name="T58" fmla="*/ 78 w 141"/>
                <a:gd name="T59" fmla="*/ 3 h 14"/>
                <a:gd name="T60" fmla="*/ 81 w 141"/>
                <a:gd name="T61" fmla="*/ 3 h 14"/>
                <a:gd name="T62" fmla="*/ 84 w 141"/>
                <a:gd name="T63" fmla="*/ 3 h 14"/>
                <a:gd name="T64" fmla="*/ 86 w 141"/>
                <a:gd name="T65" fmla="*/ 3 h 14"/>
                <a:gd name="T66" fmla="*/ 89 w 141"/>
                <a:gd name="T67" fmla="*/ 2 h 14"/>
                <a:gd name="T68" fmla="*/ 92 w 141"/>
                <a:gd name="T69" fmla="*/ 2 h 14"/>
                <a:gd name="T70" fmla="*/ 94 w 141"/>
                <a:gd name="T71" fmla="*/ 2 h 14"/>
                <a:gd name="T72" fmla="*/ 97 w 141"/>
                <a:gd name="T73" fmla="*/ 2 h 14"/>
                <a:gd name="T74" fmla="*/ 100 w 141"/>
                <a:gd name="T75" fmla="*/ 2 h 14"/>
                <a:gd name="T76" fmla="*/ 103 w 141"/>
                <a:gd name="T77" fmla="*/ 1 h 14"/>
                <a:gd name="T78" fmla="*/ 105 w 141"/>
                <a:gd name="T79" fmla="*/ 1 h 14"/>
                <a:gd name="T80" fmla="*/ 108 w 141"/>
                <a:gd name="T81" fmla="*/ 1 h 14"/>
                <a:gd name="T82" fmla="*/ 111 w 141"/>
                <a:gd name="T83" fmla="*/ 1 h 14"/>
                <a:gd name="T84" fmla="*/ 113 w 141"/>
                <a:gd name="T85" fmla="*/ 1 h 14"/>
                <a:gd name="T86" fmla="*/ 116 w 141"/>
                <a:gd name="T87" fmla="*/ 1 h 14"/>
                <a:gd name="T88" fmla="*/ 119 w 141"/>
                <a:gd name="T89" fmla="*/ 0 h 14"/>
                <a:gd name="T90" fmla="*/ 122 w 141"/>
                <a:gd name="T91" fmla="*/ 0 h 14"/>
                <a:gd name="T92" fmla="*/ 124 w 141"/>
                <a:gd name="T93" fmla="*/ 0 h 14"/>
                <a:gd name="T94" fmla="*/ 127 w 141"/>
                <a:gd name="T95" fmla="*/ 0 h 14"/>
                <a:gd name="T96" fmla="*/ 130 w 141"/>
                <a:gd name="T97" fmla="*/ 0 h 14"/>
                <a:gd name="T98" fmla="*/ 132 w 141"/>
                <a:gd name="T99" fmla="*/ 0 h 14"/>
                <a:gd name="T100" fmla="*/ 135 w 141"/>
                <a:gd name="T101" fmla="*/ 0 h 14"/>
                <a:gd name="T102" fmla="*/ 138 w 141"/>
                <a:gd name="T103" fmla="*/ 0 h 14"/>
                <a:gd name="T104" fmla="*/ 141 w 141"/>
                <a:gd name="T10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4">
                  <a:moveTo>
                    <a:pt x="0" y="14"/>
                  </a:moveTo>
                  <a:lnTo>
                    <a:pt x="3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7" y="10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3" y="7"/>
                  </a:lnTo>
                  <a:lnTo>
                    <a:pt x="46" y="7"/>
                  </a:lnTo>
                  <a:lnTo>
                    <a:pt x="48" y="7"/>
                  </a:lnTo>
                  <a:lnTo>
                    <a:pt x="51" y="6"/>
                  </a:lnTo>
                  <a:lnTo>
                    <a:pt x="54" y="6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5" y="5"/>
                  </a:lnTo>
                  <a:lnTo>
                    <a:pt x="67" y="4"/>
                  </a:lnTo>
                  <a:lnTo>
                    <a:pt x="70" y="4"/>
                  </a:lnTo>
                  <a:lnTo>
                    <a:pt x="73" y="4"/>
                  </a:lnTo>
                  <a:lnTo>
                    <a:pt x="75" y="3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6" y="3"/>
                  </a:lnTo>
                  <a:lnTo>
                    <a:pt x="89" y="2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7" y="2"/>
                  </a:lnTo>
                  <a:lnTo>
                    <a:pt x="100" y="2"/>
                  </a:lnTo>
                  <a:lnTo>
                    <a:pt x="103" y="1"/>
                  </a:lnTo>
                  <a:lnTo>
                    <a:pt x="105" y="1"/>
                  </a:lnTo>
                  <a:lnTo>
                    <a:pt x="108" y="1"/>
                  </a:lnTo>
                  <a:lnTo>
                    <a:pt x="111" y="1"/>
                  </a:lnTo>
                  <a:lnTo>
                    <a:pt x="113" y="1"/>
                  </a:lnTo>
                  <a:lnTo>
                    <a:pt x="116" y="1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38" y="0"/>
                  </a:lnTo>
                  <a:lnTo>
                    <a:pt x="141" y="0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6"/>
            <p:cNvSpPr>
              <a:spLocks/>
            </p:cNvSpPr>
            <p:nvPr/>
          </p:nvSpPr>
          <p:spPr bwMode="auto">
            <a:xfrm>
              <a:off x="3858" y="3938"/>
              <a:ext cx="741" cy="97"/>
            </a:xfrm>
            <a:custGeom>
              <a:avLst/>
              <a:gdLst>
                <a:gd name="T0" fmla="*/ 733 w 741"/>
                <a:gd name="T1" fmla="*/ 3 h 97"/>
                <a:gd name="T2" fmla="*/ 722 w 741"/>
                <a:gd name="T3" fmla="*/ 8 h 97"/>
                <a:gd name="T4" fmla="*/ 710 w 741"/>
                <a:gd name="T5" fmla="*/ 13 h 97"/>
                <a:gd name="T6" fmla="*/ 697 w 741"/>
                <a:gd name="T7" fmla="*/ 17 h 97"/>
                <a:gd name="T8" fmla="*/ 685 w 741"/>
                <a:gd name="T9" fmla="*/ 21 h 97"/>
                <a:gd name="T10" fmla="*/ 673 w 741"/>
                <a:gd name="T11" fmla="*/ 25 h 97"/>
                <a:gd name="T12" fmla="*/ 661 w 741"/>
                <a:gd name="T13" fmla="*/ 29 h 97"/>
                <a:gd name="T14" fmla="*/ 649 w 741"/>
                <a:gd name="T15" fmla="*/ 33 h 97"/>
                <a:gd name="T16" fmla="*/ 637 w 741"/>
                <a:gd name="T17" fmla="*/ 37 h 97"/>
                <a:gd name="T18" fmla="*/ 625 w 741"/>
                <a:gd name="T19" fmla="*/ 41 h 97"/>
                <a:gd name="T20" fmla="*/ 612 w 741"/>
                <a:gd name="T21" fmla="*/ 44 h 97"/>
                <a:gd name="T22" fmla="*/ 600 w 741"/>
                <a:gd name="T23" fmla="*/ 48 h 97"/>
                <a:gd name="T24" fmla="*/ 587 w 741"/>
                <a:gd name="T25" fmla="*/ 51 h 97"/>
                <a:gd name="T26" fmla="*/ 575 w 741"/>
                <a:gd name="T27" fmla="*/ 55 h 97"/>
                <a:gd name="T28" fmla="*/ 563 w 741"/>
                <a:gd name="T29" fmla="*/ 58 h 97"/>
                <a:gd name="T30" fmla="*/ 550 w 741"/>
                <a:gd name="T31" fmla="*/ 61 h 97"/>
                <a:gd name="T32" fmla="*/ 538 w 741"/>
                <a:gd name="T33" fmla="*/ 64 h 97"/>
                <a:gd name="T34" fmla="*/ 525 w 741"/>
                <a:gd name="T35" fmla="*/ 66 h 97"/>
                <a:gd name="T36" fmla="*/ 513 w 741"/>
                <a:gd name="T37" fmla="*/ 69 h 97"/>
                <a:gd name="T38" fmla="*/ 500 w 741"/>
                <a:gd name="T39" fmla="*/ 72 h 97"/>
                <a:gd name="T40" fmla="*/ 488 w 741"/>
                <a:gd name="T41" fmla="*/ 74 h 97"/>
                <a:gd name="T42" fmla="*/ 475 w 741"/>
                <a:gd name="T43" fmla="*/ 76 h 97"/>
                <a:gd name="T44" fmla="*/ 462 w 741"/>
                <a:gd name="T45" fmla="*/ 79 h 97"/>
                <a:gd name="T46" fmla="*/ 450 w 741"/>
                <a:gd name="T47" fmla="*/ 80 h 97"/>
                <a:gd name="T48" fmla="*/ 437 w 741"/>
                <a:gd name="T49" fmla="*/ 82 h 97"/>
                <a:gd name="T50" fmla="*/ 424 w 741"/>
                <a:gd name="T51" fmla="*/ 84 h 97"/>
                <a:gd name="T52" fmla="*/ 412 w 741"/>
                <a:gd name="T53" fmla="*/ 86 h 97"/>
                <a:gd name="T54" fmla="*/ 399 w 741"/>
                <a:gd name="T55" fmla="*/ 88 h 97"/>
                <a:gd name="T56" fmla="*/ 386 w 741"/>
                <a:gd name="T57" fmla="*/ 89 h 97"/>
                <a:gd name="T58" fmla="*/ 374 w 741"/>
                <a:gd name="T59" fmla="*/ 90 h 97"/>
                <a:gd name="T60" fmla="*/ 361 w 741"/>
                <a:gd name="T61" fmla="*/ 91 h 97"/>
                <a:gd name="T62" fmla="*/ 348 w 741"/>
                <a:gd name="T63" fmla="*/ 93 h 97"/>
                <a:gd name="T64" fmla="*/ 335 w 741"/>
                <a:gd name="T65" fmla="*/ 93 h 97"/>
                <a:gd name="T66" fmla="*/ 323 w 741"/>
                <a:gd name="T67" fmla="*/ 94 h 97"/>
                <a:gd name="T68" fmla="*/ 310 w 741"/>
                <a:gd name="T69" fmla="*/ 95 h 97"/>
                <a:gd name="T70" fmla="*/ 297 w 741"/>
                <a:gd name="T71" fmla="*/ 96 h 97"/>
                <a:gd name="T72" fmla="*/ 284 w 741"/>
                <a:gd name="T73" fmla="*/ 96 h 97"/>
                <a:gd name="T74" fmla="*/ 271 w 741"/>
                <a:gd name="T75" fmla="*/ 96 h 97"/>
                <a:gd name="T76" fmla="*/ 258 w 741"/>
                <a:gd name="T77" fmla="*/ 97 h 97"/>
                <a:gd name="T78" fmla="*/ 246 w 741"/>
                <a:gd name="T79" fmla="*/ 97 h 97"/>
                <a:gd name="T80" fmla="*/ 233 w 741"/>
                <a:gd name="T81" fmla="*/ 97 h 97"/>
                <a:gd name="T82" fmla="*/ 220 w 741"/>
                <a:gd name="T83" fmla="*/ 97 h 97"/>
                <a:gd name="T84" fmla="*/ 207 w 741"/>
                <a:gd name="T85" fmla="*/ 96 h 97"/>
                <a:gd name="T86" fmla="*/ 194 w 741"/>
                <a:gd name="T87" fmla="*/ 96 h 97"/>
                <a:gd name="T88" fmla="*/ 182 w 741"/>
                <a:gd name="T89" fmla="*/ 95 h 97"/>
                <a:gd name="T90" fmla="*/ 169 w 741"/>
                <a:gd name="T91" fmla="*/ 95 h 97"/>
                <a:gd name="T92" fmla="*/ 156 w 741"/>
                <a:gd name="T93" fmla="*/ 94 h 97"/>
                <a:gd name="T94" fmla="*/ 143 w 741"/>
                <a:gd name="T95" fmla="*/ 93 h 97"/>
                <a:gd name="T96" fmla="*/ 131 w 741"/>
                <a:gd name="T97" fmla="*/ 92 h 97"/>
                <a:gd name="T98" fmla="*/ 118 w 741"/>
                <a:gd name="T99" fmla="*/ 91 h 97"/>
                <a:gd name="T100" fmla="*/ 105 w 741"/>
                <a:gd name="T101" fmla="*/ 90 h 97"/>
                <a:gd name="T102" fmla="*/ 92 w 741"/>
                <a:gd name="T103" fmla="*/ 88 h 97"/>
                <a:gd name="T104" fmla="*/ 80 w 741"/>
                <a:gd name="T105" fmla="*/ 87 h 97"/>
                <a:gd name="T106" fmla="*/ 67 w 741"/>
                <a:gd name="T107" fmla="*/ 85 h 97"/>
                <a:gd name="T108" fmla="*/ 54 w 741"/>
                <a:gd name="T109" fmla="*/ 84 h 97"/>
                <a:gd name="T110" fmla="*/ 42 w 741"/>
                <a:gd name="T111" fmla="*/ 82 h 97"/>
                <a:gd name="T112" fmla="*/ 29 w 741"/>
                <a:gd name="T113" fmla="*/ 80 h 97"/>
                <a:gd name="T114" fmla="*/ 16 w 741"/>
                <a:gd name="T115" fmla="*/ 78 h 97"/>
                <a:gd name="T116" fmla="*/ 4 w 741"/>
                <a:gd name="T11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1" h="97">
                  <a:moveTo>
                    <a:pt x="741" y="0"/>
                  </a:moveTo>
                  <a:lnTo>
                    <a:pt x="738" y="2"/>
                  </a:lnTo>
                  <a:lnTo>
                    <a:pt x="733" y="3"/>
                  </a:lnTo>
                  <a:lnTo>
                    <a:pt x="730" y="5"/>
                  </a:lnTo>
                  <a:lnTo>
                    <a:pt x="725" y="6"/>
                  </a:lnTo>
                  <a:lnTo>
                    <a:pt x="722" y="8"/>
                  </a:lnTo>
                  <a:lnTo>
                    <a:pt x="717" y="10"/>
                  </a:lnTo>
                  <a:lnTo>
                    <a:pt x="714" y="11"/>
                  </a:lnTo>
                  <a:lnTo>
                    <a:pt x="710" y="13"/>
                  </a:lnTo>
                  <a:lnTo>
                    <a:pt x="706" y="14"/>
                  </a:lnTo>
                  <a:lnTo>
                    <a:pt x="702" y="16"/>
                  </a:lnTo>
                  <a:lnTo>
                    <a:pt x="697" y="17"/>
                  </a:lnTo>
                  <a:lnTo>
                    <a:pt x="694" y="18"/>
                  </a:lnTo>
                  <a:lnTo>
                    <a:pt x="689" y="20"/>
                  </a:lnTo>
                  <a:lnTo>
                    <a:pt x="685" y="21"/>
                  </a:lnTo>
                  <a:lnTo>
                    <a:pt x="681" y="23"/>
                  </a:lnTo>
                  <a:lnTo>
                    <a:pt x="677" y="24"/>
                  </a:lnTo>
                  <a:lnTo>
                    <a:pt x="673" y="25"/>
                  </a:lnTo>
                  <a:lnTo>
                    <a:pt x="669" y="27"/>
                  </a:lnTo>
                  <a:lnTo>
                    <a:pt x="665" y="28"/>
                  </a:lnTo>
                  <a:lnTo>
                    <a:pt x="661" y="29"/>
                  </a:lnTo>
                  <a:lnTo>
                    <a:pt x="657" y="31"/>
                  </a:lnTo>
                  <a:lnTo>
                    <a:pt x="653" y="32"/>
                  </a:lnTo>
                  <a:lnTo>
                    <a:pt x="649" y="33"/>
                  </a:lnTo>
                  <a:lnTo>
                    <a:pt x="645" y="35"/>
                  </a:lnTo>
                  <a:lnTo>
                    <a:pt x="641" y="36"/>
                  </a:lnTo>
                  <a:lnTo>
                    <a:pt x="637" y="37"/>
                  </a:lnTo>
                  <a:lnTo>
                    <a:pt x="633" y="38"/>
                  </a:lnTo>
                  <a:lnTo>
                    <a:pt x="629" y="40"/>
                  </a:lnTo>
                  <a:lnTo>
                    <a:pt x="625" y="41"/>
                  </a:lnTo>
                  <a:lnTo>
                    <a:pt x="620" y="42"/>
                  </a:lnTo>
                  <a:lnTo>
                    <a:pt x="616" y="43"/>
                  </a:lnTo>
                  <a:lnTo>
                    <a:pt x="612" y="44"/>
                  </a:lnTo>
                  <a:lnTo>
                    <a:pt x="608" y="46"/>
                  </a:lnTo>
                  <a:lnTo>
                    <a:pt x="604" y="47"/>
                  </a:lnTo>
                  <a:lnTo>
                    <a:pt x="600" y="48"/>
                  </a:lnTo>
                  <a:lnTo>
                    <a:pt x="596" y="49"/>
                  </a:lnTo>
                  <a:lnTo>
                    <a:pt x="592" y="50"/>
                  </a:lnTo>
                  <a:lnTo>
                    <a:pt x="587" y="51"/>
                  </a:lnTo>
                  <a:lnTo>
                    <a:pt x="583" y="52"/>
                  </a:lnTo>
                  <a:lnTo>
                    <a:pt x="579" y="54"/>
                  </a:lnTo>
                  <a:lnTo>
                    <a:pt x="575" y="55"/>
                  </a:lnTo>
                  <a:lnTo>
                    <a:pt x="571" y="56"/>
                  </a:lnTo>
                  <a:lnTo>
                    <a:pt x="567" y="57"/>
                  </a:lnTo>
                  <a:lnTo>
                    <a:pt x="563" y="58"/>
                  </a:lnTo>
                  <a:lnTo>
                    <a:pt x="559" y="59"/>
                  </a:lnTo>
                  <a:lnTo>
                    <a:pt x="554" y="60"/>
                  </a:lnTo>
                  <a:lnTo>
                    <a:pt x="550" y="61"/>
                  </a:lnTo>
                  <a:lnTo>
                    <a:pt x="546" y="62"/>
                  </a:lnTo>
                  <a:lnTo>
                    <a:pt x="542" y="63"/>
                  </a:lnTo>
                  <a:lnTo>
                    <a:pt x="538" y="64"/>
                  </a:lnTo>
                  <a:lnTo>
                    <a:pt x="534" y="65"/>
                  </a:lnTo>
                  <a:lnTo>
                    <a:pt x="529" y="66"/>
                  </a:lnTo>
                  <a:lnTo>
                    <a:pt x="525" y="66"/>
                  </a:lnTo>
                  <a:lnTo>
                    <a:pt x="521" y="67"/>
                  </a:lnTo>
                  <a:lnTo>
                    <a:pt x="517" y="68"/>
                  </a:lnTo>
                  <a:lnTo>
                    <a:pt x="513" y="69"/>
                  </a:lnTo>
                  <a:lnTo>
                    <a:pt x="509" y="70"/>
                  </a:lnTo>
                  <a:lnTo>
                    <a:pt x="504" y="71"/>
                  </a:lnTo>
                  <a:lnTo>
                    <a:pt x="500" y="72"/>
                  </a:lnTo>
                  <a:lnTo>
                    <a:pt x="496" y="72"/>
                  </a:lnTo>
                  <a:lnTo>
                    <a:pt x="492" y="73"/>
                  </a:lnTo>
                  <a:lnTo>
                    <a:pt x="488" y="74"/>
                  </a:lnTo>
                  <a:lnTo>
                    <a:pt x="483" y="75"/>
                  </a:lnTo>
                  <a:lnTo>
                    <a:pt x="479" y="76"/>
                  </a:lnTo>
                  <a:lnTo>
                    <a:pt x="475" y="76"/>
                  </a:lnTo>
                  <a:lnTo>
                    <a:pt x="471" y="77"/>
                  </a:lnTo>
                  <a:lnTo>
                    <a:pt x="467" y="78"/>
                  </a:lnTo>
                  <a:lnTo>
                    <a:pt x="462" y="79"/>
                  </a:lnTo>
                  <a:lnTo>
                    <a:pt x="458" y="79"/>
                  </a:lnTo>
                  <a:lnTo>
                    <a:pt x="454" y="80"/>
                  </a:lnTo>
                  <a:lnTo>
                    <a:pt x="450" y="80"/>
                  </a:lnTo>
                  <a:lnTo>
                    <a:pt x="445" y="81"/>
                  </a:lnTo>
                  <a:lnTo>
                    <a:pt x="441" y="82"/>
                  </a:lnTo>
                  <a:lnTo>
                    <a:pt x="437" y="82"/>
                  </a:lnTo>
                  <a:lnTo>
                    <a:pt x="433" y="83"/>
                  </a:lnTo>
                  <a:lnTo>
                    <a:pt x="429" y="84"/>
                  </a:lnTo>
                  <a:lnTo>
                    <a:pt x="424" y="84"/>
                  </a:lnTo>
                  <a:lnTo>
                    <a:pt x="420" y="85"/>
                  </a:lnTo>
                  <a:lnTo>
                    <a:pt x="416" y="85"/>
                  </a:lnTo>
                  <a:lnTo>
                    <a:pt x="412" y="86"/>
                  </a:lnTo>
                  <a:lnTo>
                    <a:pt x="407" y="87"/>
                  </a:lnTo>
                  <a:lnTo>
                    <a:pt x="403" y="87"/>
                  </a:lnTo>
                  <a:lnTo>
                    <a:pt x="399" y="88"/>
                  </a:lnTo>
                  <a:lnTo>
                    <a:pt x="395" y="88"/>
                  </a:lnTo>
                  <a:lnTo>
                    <a:pt x="390" y="88"/>
                  </a:lnTo>
                  <a:lnTo>
                    <a:pt x="386" y="89"/>
                  </a:lnTo>
                  <a:lnTo>
                    <a:pt x="382" y="89"/>
                  </a:lnTo>
                  <a:lnTo>
                    <a:pt x="378" y="90"/>
                  </a:lnTo>
                  <a:lnTo>
                    <a:pt x="374" y="90"/>
                  </a:lnTo>
                  <a:lnTo>
                    <a:pt x="369" y="91"/>
                  </a:lnTo>
                  <a:lnTo>
                    <a:pt x="365" y="91"/>
                  </a:lnTo>
                  <a:lnTo>
                    <a:pt x="361" y="91"/>
                  </a:lnTo>
                  <a:lnTo>
                    <a:pt x="357" y="92"/>
                  </a:lnTo>
                  <a:lnTo>
                    <a:pt x="352" y="92"/>
                  </a:lnTo>
                  <a:lnTo>
                    <a:pt x="348" y="93"/>
                  </a:lnTo>
                  <a:lnTo>
                    <a:pt x="344" y="93"/>
                  </a:lnTo>
                  <a:lnTo>
                    <a:pt x="340" y="93"/>
                  </a:lnTo>
                  <a:lnTo>
                    <a:pt x="335" y="93"/>
                  </a:lnTo>
                  <a:lnTo>
                    <a:pt x="331" y="94"/>
                  </a:lnTo>
                  <a:lnTo>
                    <a:pt x="327" y="94"/>
                  </a:lnTo>
                  <a:lnTo>
                    <a:pt x="323" y="94"/>
                  </a:lnTo>
                  <a:lnTo>
                    <a:pt x="318" y="94"/>
                  </a:lnTo>
                  <a:lnTo>
                    <a:pt x="314" y="95"/>
                  </a:lnTo>
                  <a:lnTo>
                    <a:pt x="310" y="95"/>
                  </a:lnTo>
                  <a:lnTo>
                    <a:pt x="305" y="95"/>
                  </a:lnTo>
                  <a:lnTo>
                    <a:pt x="301" y="95"/>
                  </a:lnTo>
                  <a:lnTo>
                    <a:pt x="297" y="96"/>
                  </a:lnTo>
                  <a:lnTo>
                    <a:pt x="293" y="96"/>
                  </a:lnTo>
                  <a:lnTo>
                    <a:pt x="288" y="96"/>
                  </a:lnTo>
                  <a:lnTo>
                    <a:pt x="284" y="96"/>
                  </a:lnTo>
                  <a:lnTo>
                    <a:pt x="280" y="96"/>
                  </a:lnTo>
                  <a:lnTo>
                    <a:pt x="275" y="96"/>
                  </a:lnTo>
                  <a:lnTo>
                    <a:pt x="271" y="96"/>
                  </a:lnTo>
                  <a:lnTo>
                    <a:pt x="267" y="96"/>
                  </a:lnTo>
                  <a:lnTo>
                    <a:pt x="263" y="97"/>
                  </a:lnTo>
                  <a:lnTo>
                    <a:pt x="258" y="97"/>
                  </a:lnTo>
                  <a:lnTo>
                    <a:pt x="254" y="97"/>
                  </a:lnTo>
                  <a:lnTo>
                    <a:pt x="250" y="97"/>
                  </a:lnTo>
                  <a:lnTo>
                    <a:pt x="246" y="97"/>
                  </a:lnTo>
                  <a:lnTo>
                    <a:pt x="241" y="97"/>
                  </a:lnTo>
                  <a:lnTo>
                    <a:pt x="237" y="97"/>
                  </a:lnTo>
                  <a:lnTo>
                    <a:pt x="233" y="97"/>
                  </a:lnTo>
                  <a:lnTo>
                    <a:pt x="229" y="97"/>
                  </a:lnTo>
                  <a:lnTo>
                    <a:pt x="224" y="97"/>
                  </a:lnTo>
                  <a:lnTo>
                    <a:pt x="220" y="97"/>
                  </a:lnTo>
                  <a:lnTo>
                    <a:pt x="216" y="96"/>
                  </a:lnTo>
                  <a:lnTo>
                    <a:pt x="211" y="96"/>
                  </a:lnTo>
                  <a:lnTo>
                    <a:pt x="207" y="96"/>
                  </a:lnTo>
                  <a:lnTo>
                    <a:pt x="203" y="96"/>
                  </a:lnTo>
                  <a:lnTo>
                    <a:pt x="199" y="96"/>
                  </a:lnTo>
                  <a:lnTo>
                    <a:pt x="194" y="96"/>
                  </a:lnTo>
                  <a:lnTo>
                    <a:pt x="190" y="96"/>
                  </a:lnTo>
                  <a:lnTo>
                    <a:pt x="186" y="96"/>
                  </a:lnTo>
                  <a:lnTo>
                    <a:pt x="182" y="95"/>
                  </a:lnTo>
                  <a:lnTo>
                    <a:pt x="177" y="95"/>
                  </a:lnTo>
                  <a:lnTo>
                    <a:pt x="173" y="95"/>
                  </a:lnTo>
                  <a:lnTo>
                    <a:pt x="169" y="95"/>
                  </a:lnTo>
                  <a:lnTo>
                    <a:pt x="165" y="94"/>
                  </a:lnTo>
                  <a:lnTo>
                    <a:pt x="160" y="94"/>
                  </a:lnTo>
                  <a:lnTo>
                    <a:pt x="156" y="94"/>
                  </a:lnTo>
                  <a:lnTo>
                    <a:pt x="152" y="94"/>
                  </a:lnTo>
                  <a:lnTo>
                    <a:pt x="148" y="93"/>
                  </a:lnTo>
                  <a:lnTo>
                    <a:pt x="143" y="93"/>
                  </a:lnTo>
                  <a:lnTo>
                    <a:pt x="139" y="93"/>
                  </a:lnTo>
                  <a:lnTo>
                    <a:pt x="135" y="93"/>
                  </a:lnTo>
                  <a:lnTo>
                    <a:pt x="131" y="92"/>
                  </a:lnTo>
                  <a:lnTo>
                    <a:pt x="126" y="92"/>
                  </a:lnTo>
                  <a:lnTo>
                    <a:pt x="122" y="91"/>
                  </a:lnTo>
                  <a:lnTo>
                    <a:pt x="118" y="91"/>
                  </a:lnTo>
                  <a:lnTo>
                    <a:pt x="114" y="91"/>
                  </a:lnTo>
                  <a:lnTo>
                    <a:pt x="109" y="90"/>
                  </a:lnTo>
                  <a:lnTo>
                    <a:pt x="105" y="90"/>
                  </a:lnTo>
                  <a:lnTo>
                    <a:pt x="101" y="89"/>
                  </a:lnTo>
                  <a:lnTo>
                    <a:pt x="97" y="89"/>
                  </a:lnTo>
                  <a:lnTo>
                    <a:pt x="92" y="88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0" y="87"/>
                  </a:lnTo>
                  <a:lnTo>
                    <a:pt x="75" y="87"/>
                  </a:lnTo>
                  <a:lnTo>
                    <a:pt x="71" y="86"/>
                  </a:lnTo>
                  <a:lnTo>
                    <a:pt x="67" y="85"/>
                  </a:lnTo>
                  <a:lnTo>
                    <a:pt x="63" y="85"/>
                  </a:lnTo>
                  <a:lnTo>
                    <a:pt x="59" y="84"/>
                  </a:lnTo>
                  <a:lnTo>
                    <a:pt x="54" y="84"/>
                  </a:lnTo>
                  <a:lnTo>
                    <a:pt x="50" y="83"/>
                  </a:lnTo>
                  <a:lnTo>
                    <a:pt x="46" y="82"/>
                  </a:lnTo>
                  <a:lnTo>
                    <a:pt x="42" y="82"/>
                  </a:lnTo>
                  <a:lnTo>
                    <a:pt x="37" y="81"/>
                  </a:lnTo>
                  <a:lnTo>
                    <a:pt x="33" y="80"/>
                  </a:lnTo>
                  <a:lnTo>
                    <a:pt x="29" y="80"/>
                  </a:lnTo>
                  <a:lnTo>
                    <a:pt x="25" y="79"/>
                  </a:lnTo>
                  <a:lnTo>
                    <a:pt x="20" y="79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8" y="76"/>
                  </a:lnTo>
                  <a:lnTo>
                    <a:pt x="4" y="76"/>
                  </a:lnTo>
                  <a:lnTo>
                    <a:pt x="0" y="75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7"/>
            <p:cNvSpPr>
              <a:spLocks/>
            </p:cNvSpPr>
            <p:nvPr/>
          </p:nvSpPr>
          <p:spPr bwMode="auto">
            <a:xfrm>
              <a:off x="3599" y="1283"/>
              <a:ext cx="742" cy="97"/>
            </a:xfrm>
            <a:custGeom>
              <a:avLst/>
              <a:gdLst>
                <a:gd name="T0" fmla="*/ 8 w 742"/>
                <a:gd name="T1" fmla="*/ 94 h 97"/>
                <a:gd name="T2" fmla="*/ 20 w 742"/>
                <a:gd name="T3" fmla="*/ 89 h 97"/>
                <a:gd name="T4" fmla="*/ 32 w 742"/>
                <a:gd name="T5" fmla="*/ 85 h 97"/>
                <a:gd name="T6" fmla="*/ 44 w 742"/>
                <a:gd name="T7" fmla="*/ 80 h 97"/>
                <a:gd name="T8" fmla="*/ 57 w 742"/>
                <a:gd name="T9" fmla="*/ 76 h 97"/>
                <a:gd name="T10" fmla="*/ 69 w 742"/>
                <a:gd name="T11" fmla="*/ 72 h 97"/>
                <a:gd name="T12" fmla="*/ 81 w 742"/>
                <a:gd name="T13" fmla="*/ 68 h 97"/>
                <a:gd name="T14" fmla="*/ 93 w 742"/>
                <a:gd name="T15" fmla="*/ 64 h 97"/>
                <a:gd name="T16" fmla="*/ 105 w 742"/>
                <a:gd name="T17" fmla="*/ 60 h 97"/>
                <a:gd name="T18" fmla="*/ 118 w 742"/>
                <a:gd name="T19" fmla="*/ 56 h 97"/>
                <a:gd name="T20" fmla="*/ 130 w 742"/>
                <a:gd name="T21" fmla="*/ 53 h 97"/>
                <a:gd name="T22" fmla="*/ 142 w 742"/>
                <a:gd name="T23" fmla="*/ 49 h 97"/>
                <a:gd name="T24" fmla="*/ 154 w 742"/>
                <a:gd name="T25" fmla="*/ 46 h 97"/>
                <a:gd name="T26" fmla="*/ 167 w 742"/>
                <a:gd name="T27" fmla="*/ 43 h 97"/>
                <a:gd name="T28" fmla="*/ 179 w 742"/>
                <a:gd name="T29" fmla="*/ 39 h 97"/>
                <a:gd name="T30" fmla="*/ 192 w 742"/>
                <a:gd name="T31" fmla="*/ 36 h 97"/>
                <a:gd name="T32" fmla="*/ 204 w 742"/>
                <a:gd name="T33" fmla="*/ 34 h 97"/>
                <a:gd name="T34" fmla="*/ 217 w 742"/>
                <a:gd name="T35" fmla="*/ 31 h 97"/>
                <a:gd name="T36" fmla="*/ 229 w 742"/>
                <a:gd name="T37" fmla="*/ 28 h 97"/>
                <a:gd name="T38" fmla="*/ 242 w 742"/>
                <a:gd name="T39" fmla="*/ 26 h 97"/>
                <a:gd name="T40" fmla="*/ 254 w 742"/>
                <a:gd name="T41" fmla="*/ 23 h 97"/>
                <a:gd name="T42" fmla="*/ 267 w 742"/>
                <a:gd name="T43" fmla="*/ 21 h 97"/>
                <a:gd name="T44" fmla="*/ 279 w 742"/>
                <a:gd name="T45" fmla="*/ 19 h 97"/>
                <a:gd name="T46" fmla="*/ 292 w 742"/>
                <a:gd name="T47" fmla="*/ 17 h 97"/>
                <a:gd name="T48" fmla="*/ 305 w 742"/>
                <a:gd name="T49" fmla="*/ 15 h 97"/>
                <a:gd name="T50" fmla="*/ 318 w 742"/>
                <a:gd name="T51" fmla="*/ 13 h 97"/>
                <a:gd name="T52" fmla="*/ 330 w 742"/>
                <a:gd name="T53" fmla="*/ 11 h 97"/>
                <a:gd name="T54" fmla="*/ 343 w 742"/>
                <a:gd name="T55" fmla="*/ 10 h 97"/>
                <a:gd name="T56" fmla="*/ 356 w 742"/>
                <a:gd name="T57" fmla="*/ 8 h 97"/>
                <a:gd name="T58" fmla="*/ 368 w 742"/>
                <a:gd name="T59" fmla="*/ 7 h 97"/>
                <a:gd name="T60" fmla="*/ 381 w 742"/>
                <a:gd name="T61" fmla="*/ 6 h 97"/>
                <a:gd name="T62" fmla="*/ 394 w 742"/>
                <a:gd name="T63" fmla="*/ 5 h 97"/>
                <a:gd name="T64" fmla="*/ 407 w 742"/>
                <a:gd name="T65" fmla="*/ 4 h 97"/>
                <a:gd name="T66" fmla="*/ 419 w 742"/>
                <a:gd name="T67" fmla="*/ 3 h 97"/>
                <a:gd name="T68" fmla="*/ 432 w 742"/>
                <a:gd name="T69" fmla="*/ 2 h 97"/>
                <a:gd name="T70" fmla="*/ 445 w 742"/>
                <a:gd name="T71" fmla="*/ 2 h 97"/>
                <a:gd name="T72" fmla="*/ 458 w 742"/>
                <a:gd name="T73" fmla="*/ 1 h 97"/>
                <a:gd name="T74" fmla="*/ 470 w 742"/>
                <a:gd name="T75" fmla="*/ 1 h 97"/>
                <a:gd name="T76" fmla="*/ 483 w 742"/>
                <a:gd name="T77" fmla="*/ 1 h 97"/>
                <a:gd name="T78" fmla="*/ 496 w 742"/>
                <a:gd name="T79" fmla="*/ 0 h 97"/>
                <a:gd name="T80" fmla="*/ 509 w 742"/>
                <a:gd name="T81" fmla="*/ 0 h 97"/>
                <a:gd name="T82" fmla="*/ 522 w 742"/>
                <a:gd name="T83" fmla="*/ 1 h 97"/>
                <a:gd name="T84" fmla="*/ 534 w 742"/>
                <a:gd name="T85" fmla="*/ 1 h 97"/>
                <a:gd name="T86" fmla="*/ 547 w 742"/>
                <a:gd name="T87" fmla="*/ 1 h 97"/>
                <a:gd name="T88" fmla="*/ 560 w 742"/>
                <a:gd name="T89" fmla="*/ 2 h 97"/>
                <a:gd name="T90" fmla="*/ 573 w 742"/>
                <a:gd name="T91" fmla="*/ 2 h 97"/>
                <a:gd name="T92" fmla="*/ 586 w 742"/>
                <a:gd name="T93" fmla="*/ 3 h 97"/>
                <a:gd name="T94" fmla="*/ 599 w 742"/>
                <a:gd name="T95" fmla="*/ 4 h 97"/>
                <a:gd name="T96" fmla="*/ 611 w 742"/>
                <a:gd name="T97" fmla="*/ 5 h 97"/>
                <a:gd name="T98" fmla="*/ 624 w 742"/>
                <a:gd name="T99" fmla="*/ 6 h 97"/>
                <a:gd name="T100" fmla="*/ 637 w 742"/>
                <a:gd name="T101" fmla="*/ 8 h 97"/>
                <a:gd name="T102" fmla="*/ 649 w 742"/>
                <a:gd name="T103" fmla="*/ 9 h 97"/>
                <a:gd name="T104" fmla="*/ 662 w 742"/>
                <a:gd name="T105" fmla="*/ 10 h 97"/>
                <a:gd name="T106" fmla="*/ 675 w 742"/>
                <a:gd name="T107" fmla="*/ 12 h 97"/>
                <a:gd name="T108" fmla="*/ 688 w 742"/>
                <a:gd name="T109" fmla="*/ 14 h 97"/>
                <a:gd name="T110" fmla="*/ 700 w 742"/>
                <a:gd name="T111" fmla="*/ 16 h 97"/>
                <a:gd name="T112" fmla="*/ 713 w 742"/>
                <a:gd name="T113" fmla="*/ 17 h 97"/>
                <a:gd name="T114" fmla="*/ 726 w 742"/>
                <a:gd name="T115" fmla="*/ 20 h 97"/>
                <a:gd name="T116" fmla="*/ 738 w 742"/>
                <a:gd name="T117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2" h="97">
                  <a:moveTo>
                    <a:pt x="0" y="97"/>
                  </a:moveTo>
                  <a:lnTo>
                    <a:pt x="4" y="96"/>
                  </a:lnTo>
                  <a:lnTo>
                    <a:pt x="8" y="94"/>
                  </a:lnTo>
                  <a:lnTo>
                    <a:pt x="12" y="92"/>
                  </a:lnTo>
                  <a:lnTo>
                    <a:pt x="16" y="91"/>
                  </a:lnTo>
                  <a:lnTo>
                    <a:pt x="20" y="89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32" y="85"/>
                  </a:lnTo>
                  <a:lnTo>
                    <a:pt x="36" y="83"/>
                  </a:lnTo>
                  <a:lnTo>
                    <a:pt x="40" y="82"/>
                  </a:lnTo>
                  <a:lnTo>
                    <a:pt x="44" y="80"/>
                  </a:lnTo>
                  <a:lnTo>
                    <a:pt x="48" y="79"/>
                  </a:lnTo>
                  <a:lnTo>
                    <a:pt x="52" y="77"/>
                  </a:lnTo>
                  <a:lnTo>
                    <a:pt x="57" y="76"/>
                  </a:lnTo>
                  <a:lnTo>
                    <a:pt x="60" y="75"/>
                  </a:lnTo>
                  <a:lnTo>
                    <a:pt x="64" y="73"/>
                  </a:lnTo>
                  <a:lnTo>
                    <a:pt x="69" y="72"/>
                  </a:lnTo>
                  <a:lnTo>
                    <a:pt x="73" y="71"/>
                  </a:lnTo>
                  <a:lnTo>
                    <a:pt x="77" y="69"/>
                  </a:lnTo>
                  <a:lnTo>
                    <a:pt x="81" y="68"/>
                  </a:lnTo>
                  <a:lnTo>
                    <a:pt x="85" y="66"/>
                  </a:lnTo>
                  <a:lnTo>
                    <a:pt x="89" y="65"/>
                  </a:lnTo>
                  <a:lnTo>
                    <a:pt x="93" y="64"/>
                  </a:lnTo>
                  <a:lnTo>
                    <a:pt x="97" y="63"/>
                  </a:lnTo>
                  <a:lnTo>
                    <a:pt x="101" y="61"/>
                  </a:lnTo>
                  <a:lnTo>
                    <a:pt x="105" y="60"/>
                  </a:lnTo>
                  <a:lnTo>
                    <a:pt x="109" y="59"/>
                  </a:lnTo>
                  <a:lnTo>
                    <a:pt x="113" y="58"/>
                  </a:lnTo>
                  <a:lnTo>
                    <a:pt x="118" y="56"/>
                  </a:lnTo>
                  <a:lnTo>
                    <a:pt x="121" y="55"/>
                  </a:lnTo>
                  <a:lnTo>
                    <a:pt x="125" y="54"/>
                  </a:lnTo>
                  <a:lnTo>
                    <a:pt x="130" y="53"/>
                  </a:lnTo>
                  <a:lnTo>
                    <a:pt x="134" y="52"/>
                  </a:lnTo>
                  <a:lnTo>
                    <a:pt x="138" y="50"/>
                  </a:lnTo>
                  <a:lnTo>
                    <a:pt x="142" y="49"/>
                  </a:lnTo>
                  <a:lnTo>
                    <a:pt x="146" y="48"/>
                  </a:lnTo>
                  <a:lnTo>
                    <a:pt x="150" y="47"/>
                  </a:lnTo>
                  <a:lnTo>
                    <a:pt x="154" y="46"/>
                  </a:lnTo>
                  <a:lnTo>
                    <a:pt x="158" y="45"/>
                  </a:lnTo>
                  <a:lnTo>
                    <a:pt x="163" y="44"/>
                  </a:lnTo>
                  <a:lnTo>
                    <a:pt x="167" y="43"/>
                  </a:lnTo>
                  <a:lnTo>
                    <a:pt x="171" y="42"/>
                  </a:lnTo>
                  <a:lnTo>
                    <a:pt x="175" y="41"/>
                  </a:lnTo>
                  <a:lnTo>
                    <a:pt x="179" y="39"/>
                  </a:lnTo>
                  <a:lnTo>
                    <a:pt x="183" y="39"/>
                  </a:lnTo>
                  <a:lnTo>
                    <a:pt x="188" y="38"/>
                  </a:lnTo>
                  <a:lnTo>
                    <a:pt x="192" y="36"/>
                  </a:lnTo>
                  <a:lnTo>
                    <a:pt x="196" y="36"/>
                  </a:lnTo>
                  <a:lnTo>
                    <a:pt x="200" y="35"/>
                  </a:lnTo>
                  <a:lnTo>
                    <a:pt x="204" y="34"/>
                  </a:lnTo>
                  <a:lnTo>
                    <a:pt x="208" y="33"/>
                  </a:lnTo>
                  <a:lnTo>
                    <a:pt x="212" y="32"/>
                  </a:lnTo>
                  <a:lnTo>
                    <a:pt x="217" y="31"/>
                  </a:lnTo>
                  <a:lnTo>
                    <a:pt x="221" y="30"/>
                  </a:lnTo>
                  <a:lnTo>
                    <a:pt x="225" y="29"/>
                  </a:lnTo>
                  <a:lnTo>
                    <a:pt x="229" y="28"/>
                  </a:lnTo>
                  <a:lnTo>
                    <a:pt x="233" y="27"/>
                  </a:lnTo>
                  <a:lnTo>
                    <a:pt x="238" y="27"/>
                  </a:lnTo>
                  <a:lnTo>
                    <a:pt x="242" y="26"/>
                  </a:lnTo>
                  <a:lnTo>
                    <a:pt x="246" y="25"/>
                  </a:lnTo>
                  <a:lnTo>
                    <a:pt x="250" y="24"/>
                  </a:lnTo>
                  <a:lnTo>
                    <a:pt x="254" y="23"/>
                  </a:lnTo>
                  <a:lnTo>
                    <a:pt x="259" y="22"/>
                  </a:lnTo>
                  <a:lnTo>
                    <a:pt x="263" y="22"/>
                  </a:lnTo>
                  <a:lnTo>
                    <a:pt x="267" y="21"/>
                  </a:lnTo>
                  <a:lnTo>
                    <a:pt x="271" y="20"/>
                  </a:lnTo>
                  <a:lnTo>
                    <a:pt x="275" y="20"/>
                  </a:lnTo>
                  <a:lnTo>
                    <a:pt x="279" y="19"/>
                  </a:lnTo>
                  <a:lnTo>
                    <a:pt x="284" y="18"/>
                  </a:lnTo>
                  <a:lnTo>
                    <a:pt x="288" y="17"/>
                  </a:lnTo>
                  <a:lnTo>
                    <a:pt x="292" y="17"/>
                  </a:lnTo>
                  <a:lnTo>
                    <a:pt x="296" y="16"/>
                  </a:lnTo>
                  <a:lnTo>
                    <a:pt x="301" y="16"/>
                  </a:lnTo>
                  <a:lnTo>
                    <a:pt x="305" y="15"/>
                  </a:lnTo>
                  <a:lnTo>
                    <a:pt x="309" y="14"/>
                  </a:lnTo>
                  <a:lnTo>
                    <a:pt x="313" y="14"/>
                  </a:lnTo>
                  <a:lnTo>
                    <a:pt x="318" y="13"/>
                  </a:lnTo>
                  <a:lnTo>
                    <a:pt x="322" y="13"/>
                  </a:lnTo>
                  <a:lnTo>
                    <a:pt x="326" y="12"/>
                  </a:lnTo>
                  <a:lnTo>
                    <a:pt x="330" y="11"/>
                  </a:lnTo>
                  <a:lnTo>
                    <a:pt x="334" y="11"/>
                  </a:lnTo>
                  <a:lnTo>
                    <a:pt x="339" y="10"/>
                  </a:lnTo>
                  <a:lnTo>
                    <a:pt x="343" y="10"/>
                  </a:lnTo>
                  <a:lnTo>
                    <a:pt x="347" y="9"/>
                  </a:lnTo>
                  <a:lnTo>
                    <a:pt x="351" y="9"/>
                  </a:lnTo>
                  <a:lnTo>
                    <a:pt x="356" y="8"/>
                  </a:lnTo>
                  <a:lnTo>
                    <a:pt x="360" y="8"/>
                  </a:lnTo>
                  <a:lnTo>
                    <a:pt x="364" y="8"/>
                  </a:lnTo>
                  <a:lnTo>
                    <a:pt x="368" y="7"/>
                  </a:lnTo>
                  <a:lnTo>
                    <a:pt x="373" y="7"/>
                  </a:lnTo>
                  <a:lnTo>
                    <a:pt x="377" y="6"/>
                  </a:lnTo>
                  <a:lnTo>
                    <a:pt x="381" y="6"/>
                  </a:lnTo>
                  <a:lnTo>
                    <a:pt x="385" y="5"/>
                  </a:lnTo>
                  <a:lnTo>
                    <a:pt x="390" y="5"/>
                  </a:lnTo>
                  <a:lnTo>
                    <a:pt x="394" y="5"/>
                  </a:lnTo>
                  <a:lnTo>
                    <a:pt x="398" y="5"/>
                  </a:lnTo>
                  <a:lnTo>
                    <a:pt x="402" y="4"/>
                  </a:lnTo>
                  <a:lnTo>
                    <a:pt x="407" y="4"/>
                  </a:lnTo>
                  <a:lnTo>
                    <a:pt x="411" y="3"/>
                  </a:lnTo>
                  <a:lnTo>
                    <a:pt x="415" y="3"/>
                  </a:lnTo>
                  <a:lnTo>
                    <a:pt x="419" y="3"/>
                  </a:lnTo>
                  <a:lnTo>
                    <a:pt x="424" y="3"/>
                  </a:lnTo>
                  <a:lnTo>
                    <a:pt x="428" y="2"/>
                  </a:lnTo>
                  <a:lnTo>
                    <a:pt x="432" y="2"/>
                  </a:lnTo>
                  <a:lnTo>
                    <a:pt x="436" y="2"/>
                  </a:lnTo>
                  <a:lnTo>
                    <a:pt x="441" y="2"/>
                  </a:lnTo>
                  <a:lnTo>
                    <a:pt x="445" y="2"/>
                  </a:lnTo>
                  <a:lnTo>
                    <a:pt x="449" y="2"/>
                  </a:lnTo>
                  <a:lnTo>
                    <a:pt x="453" y="1"/>
                  </a:lnTo>
                  <a:lnTo>
                    <a:pt x="458" y="1"/>
                  </a:lnTo>
                  <a:lnTo>
                    <a:pt x="462" y="1"/>
                  </a:lnTo>
                  <a:lnTo>
                    <a:pt x="466" y="1"/>
                  </a:lnTo>
                  <a:lnTo>
                    <a:pt x="470" y="1"/>
                  </a:lnTo>
                  <a:lnTo>
                    <a:pt x="475" y="1"/>
                  </a:lnTo>
                  <a:lnTo>
                    <a:pt x="479" y="1"/>
                  </a:lnTo>
                  <a:lnTo>
                    <a:pt x="483" y="1"/>
                  </a:lnTo>
                  <a:lnTo>
                    <a:pt x="488" y="1"/>
                  </a:lnTo>
                  <a:lnTo>
                    <a:pt x="492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5" y="0"/>
                  </a:lnTo>
                  <a:lnTo>
                    <a:pt x="509" y="0"/>
                  </a:lnTo>
                  <a:lnTo>
                    <a:pt x="513" y="1"/>
                  </a:lnTo>
                  <a:lnTo>
                    <a:pt x="517" y="1"/>
                  </a:lnTo>
                  <a:lnTo>
                    <a:pt x="522" y="1"/>
                  </a:lnTo>
                  <a:lnTo>
                    <a:pt x="526" y="1"/>
                  </a:lnTo>
                  <a:lnTo>
                    <a:pt x="530" y="1"/>
                  </a:lnTo>
                  <a:lnTo>
                    <a:pt x="534" y="1"/>
                  </a:lnTo>
                  <a:lnTo>
                    <a:pt x="539" y="1"/>
                  </a:lnTo>
                  <a:lnTo>
                    <a:pt x="543" y="1"/>
                  </a:lnTo>
                  <a:lnTo>
                    <a:pt x="547" y="1"/>
                  </a:lnTo>
                  <a:lnTo>
                    <a:pt x="552" y="2"/>
                  </a:lnTo>
                  <a:lnTo>
                    <a:pt x="556" y="2"/>
                  </a:lnTo>
                  <a:lnTo>
                    <a:pt x="560" y="2"/>
                  </a:lnTo>
                  <a:lnTo>
                    <a:pt x="564" y="2"/>
                  </a:lnTo>
                  <a:lnTo>
                    <a:pt x="569" y="2"/>
                  </a:lnTo>
                  <a:lnTo>
                    <a:pt x="573" y="2"/>
                  </a:lnTo>
                  <a:lnTo>
                    <a:pt x="577" y="3"/>
                  </a:lnTo>
                  <a:lnTo>
                    <a:pt x="582" y="3"/>
                  </a:lnTo>
                  <a:lnTo>
                    <a:pt x="586" y="3"/>
                  </a:lnTo>
                  <a:lnTo>
                    <a:pt x="590" y="3"/>
                  </a:lnTo>
                  <a:lnTo>
                    <a:pt x="594" y="4"/>
                  </a:lnTo>
                  <a:lnTo>
                    <a:pt x="599" y="4"/>
                  </a:lnTo>
                  <a:lnTo>
                    <a:pt x="603" y="5"/>
                  </a:lnTo>
                  <a:lnTo>
                    <a:pt x="607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0" y="6"/>
                  </a:lnTo>
                  <a:lnTo>
                    <a:pt x="624" y="6"/>
                  </a:lnTo>
                  <a:lnTo>
                    <a:pt x="628" y="7"/>
                  </a:lnTo>
                  <a:lnTo>
                    <a:pt x="633" y="7"/>
                  </a:lnTo>
                  <a:lnTo>
                    <a:pt x="637" y="8"/>
                  </a:lnTo>
                  <a:lnTo>
                    <a:pt x="641" y="8"/>
                  </a:lnTo>
                  <a:lnTo>
                    <a:pt x="645" y="8"/>
                  </a:lnTo>
                  <a:lnTo>
                    <a:pt x="649" y="9"/>
                  </a:lnTo>
                  <a:lnTo>
                    <a:pt x="654" y="9"/>
                  </a:lnTo>
                  <a:lnTo>
                    <a:pt x="658" y="10"/>
                  </a:lnTo>
                  <a:lnTo>
                    <a:pt x="662" y="10"/>
                  </a:lnTo>
                  <a:lnTo>
                    <a:pt x="666" y="11"/>
                  </a:lnTo>
                  <a:lnTo>
                    <a:pt x="671" y="11"/>
                  </a:lnTo>
                  <a:lnTo>
                    <a:pt x="675" y="12"/>
                  </a:lnTo>
                  <a:lnTo>
                    <a:pt x="679" y="13"/>
                  </a:lnTo>
                  <a:lnTo>
                    <a:pt x="683" y="13"/>
                  </a:lnTo>
                  <a:lnTo>
                    <a:pt x="688" y="14"/>
                  </a:lnTo>
                  <a:lnTo>
                    <a:pt x="692" y="14"/>
                  </a:lnTo>
                  <a:lnTo>
                    <a:pt x="696" y="15"/>
                  </a:lnTo>
                  <a:lnTo>
                    <a:pt x="700" y="16"/>
                  </a:lnTo>
                  <a:lnTo>
                    <a:pt x="704" y="16"/>
                  </a:lnTo>
                  <a:lnTo>
                    <a:pt x="709" y="17"/>
                  </a:lnTo>
                  <a:lnTo>
                    <a:pt x="713" y="17"/>
                  </a:lnTo>
                  <a:lnTo>
                    <a:pt x="717" y="18"/>
                  </a:lnTo>
                  <a:lnTo>
                    <a:pt x="721" y="19"/>
                  </a:lnTo>
                  <a:lnTo>
                    <a:pt x="726" y="20"/>
                  </a:lnTo>
                  <a:lnTo>
                    <a:pt x="730" y="20"/>
                  </a:lnTo>
                  <a:lnTo>
                    <a:pt x="734" y="21"/>
                  </a:lnTo>
                  <a:lnTo>
                    <a:pt x="738" y="22"/>
                  </a:lnTo>
                  <a:lnTo>
                    <a:pt x="742" y="22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8"/>
            <p:cNvSpPr>
              <a:spLocks/>
            </p:cNvSpPr>
            <p:nvPr/>
          </p:nvSpPr>
          <p:spPr bwMode="auto">
            <a:xfrm>
              <a:off x="3586" y="3850"/>
              <a:ext cx="1273" cy="226"/>
            </a:xfrm>
            <a:custGeom>
              <a:avLst/>
              <a:gdLst>
                <a:gd name="T0" fmla="*/ 1258 w 1273"/>
                <a:gd name="T1" fmla="*/ 9 h 226"/>
                <a:gd name="T2" fmla="*/ 1239 w 1273"/>
                <a:gd name="T3" fmla="*/ 21 h 226"/>
                <a:gd name="T4" fmla="*/ 1220 w 1273"/>
                <a:gd name="T5" fmla="*/ 32 h 226"/>
                <a:gd name="T6" fmla="*/ 1201 w 1273"/>
                <a:gd name="T7" fmla="*/ 44 h 226"/>
                <a:gd name="T8" fmla="*/ 1182 w 1273"/>
                <a:gd name="T9" fmla="*/ 54 h 226"/>
                <a:gd name="T10" fmla="*/ 1162 w 1273"/>
                <a:gd name="T11" fmla="*/ 65 h 226"/>
                <a:gd name="T12" fmla="*/ 1143 w 1273"/>
                <a:gd name="T13" fmla="*/ 75 h 226"/>
                <a:gd name="T14" fmla="*/ 1123 w 1273"/>
                <a:gd name="T15" fmla="*/ 85 h 226"/>
                <a:gd name="T16" fmla="*/ 1103 w 1273"/>
                <a:gd name="T17" fmla="*/ 94 h 226"/>
                <a:gd name="T18" fmla="*/ 1083 w 1273"/>
                <a:gd name="T19" fmla="*/ 104 h 226"/>
                <a:gd name="T20" fmla="*/ 1063 w 1273"/>
                <a:gd name="T21" fmla="*/ 113 h 226"/>
                <a:gd name="T22" fmla="*/ 1043 w 1273"/>
                <a:gd name="T23" fmla="*/ 121 h 226"/>
                <a:gd name="T24" fmla="*/ 1022 w 1273"/>
                <a:gd name="T25" fmla="*/ 129 h 226"/>
                <a:gd name="T26" fmla="*/ 1002 w 1273"/>
                <a:gd name="T27" fmla="*/ 137 h 226"/>
                <a:gd name="T28" fmla="*/ 981 w 1273"/>
                <a:gd name="T29" fmla="*/ 145 h 226"/>
                <a:gd name="T30" fmla="*/ 961 w 1273"/>
                <a:gd name="T31" fmla="*/ 152 h 226"/>
                <a:gd name="T32" fmla="*/ 940 w 1273"/>
                <a:gd name="T33" fmla="*/ 159 h 226"/>
                <a:gd name="T34" fmla="*/ 919 w 1273"/>
                <a:gd name="T35" fmla="*/ 166 h 226"/>
                <a:gd name="T36" fmla="*/ 897 w 1273"/>
                <a:gd name="T37" fmla="*/ 172 h 226"/>
                <a:gd name="T38" fmla="*/ 876 w 1273"/>
                <a:gd name="T39" fmla="*/ 178 h 226"/>
                <a:gd name="T40" fmla="*/ 855 w 1273"/>
                <a:gd name="T41" fmla="*/ 184 h 226"/>
                <a:gd name="T42" fmla="*/ 834 w 1273"/>
                <a:gd name="T43" fmla="*/ 189 h 226"/>
                <a:gd name="T44" fmla="*/ 812 w 1273"/>
                <a:gd name="T45" fmla="*/ 194 h 226"/>
                <a:gd name="T46" fmla="*/ 791 w 1273"/>
                <a:gd name="T47" fmla="*/ 198 h 226"/>
                <a:gd name="T48" fmla="*/ 769 w 1273"/>
                <a:gd name="T49" fmla="*/ 203 h 226"/>
                <a:gd name="T50" fmla="*/ 748 w 1273"/>
                <a:gd name="T51" fmla="*/ 206 h 226"/>
                <a:gd name="T52" fmla="*/ 726 w 1273"/>
                <a:gd name="T53" fmla="*/ 210 h 226"/>
                <a:gd name="T54" fmla="*/ 704 w 1273"/>
                <a:gd name="T55" fmla="*/ 213 h 226"/>
                <a:gd name="T56" fmla="*/ 682 w 1273"/>
                <a:gd name="T57" fmla="*/ 216 h 226"/>
                <a:gd name="T58" fmla="*/ 660 w 1273"/>
                <a:gd name="T59" fmla="*/ 219 h 226"/>
                <a:gd name="T60" fmla="*/ 638 w 1273"/>
                <a:gd name="T61" fmla="*/ 221 h 226"/>
                <a:gd name="T62" fmla="*/ 617 w 1273"/>
                <a:gd name="T63" fmla="*/ 223 h 226"/>
                <a:gd name="T64" fmla="*/ 595 w 1273"/>
                <a:gd name="T65" fmla="*/ 224 h 226"/>
                <a:gd name="T66" fmla="*/ 573 w 1273"/>
                <a:gd name="T67" fmla="*/ 225 h 226"/>
                <a:gd name="T68" fmla="*/ 551 w 1273"/>
                <a:gd name="T69" fmla="*/ 226 h 226"/>
                <a:gd name="T70" fmla="*/ 529 w 1273"/>
                <a:gd name="T71" fmla="*/ 226 h 226"/>
                <a:gd name="T72" fmla="*/ 507 w 1273"/>
                <a:gd name="T73" fmla="*/ 226 h 226"/>
                <a:gd name="T74" fmla="*/ 485 w 1273"/>
                <a:gd name="T75" fmla="*/ 226 h 226"/>
                <a:gd name="T76" fmla="*/ 463 w 1273"/>
                <a:gd name="T77" fmla="*/ 225 h 226"/>
                <a:gd name="T78" fmla="*/ 441 w 1273"/>
                <a:gd name="T79" fmla="*/ 225 h 226"/>
                <a:gd name="T80" fmla="*/ 419 w 1273"/>
                <a:gd name="T81" fmla="*/ 223 h 226"/>
                <a:gd name="T82" fmla="*/ 397 w 1273"/>
                <a:gd name="T83" fmla="*/ 222 h 226"/>
                <a:gd name="T84" fmla="*/ 375 w 1273"/>
                <a:gd name="T85" fmla="*/ 220 h 226"/>
                <a:gd name="T86" fmla="*/ 353 w 1273"/>
                <a:gd name="T87" fmla="*/ 217 h 226"/>
                <a:gd name="T88" fmla="*/ 331 w 1273"/>
                <a:gd name="T89" fmla="*/ 214 h 226"/>
                <a:gd name="T90" fmla="*/ 310 w 1273"/>
                <a:gd name="T91" fmla="*/ 211 h 226"/>
                <a:gd name="T92" fmla="*/ 288 w 1273"/>
                <a:gd name="T93" fmla="*/ 208 h 226"/>
                <a:gd name="T94" fmla="*/ 266 w 1273"/>
                <a:gd name="T95" fmla="*/ 204 h 226"/>
                <a:gd name="T96" fmla="*/ 245 w 1273"/>
                <a:gd name="T97" fmla="*/ 200 h 226"/>
                <a:gd name="T98" fmla="*/ 223 w 1273"/>
                <a:gd name="T99" fmla="*/ 196 h 226"/>
                <a:gd name="T100" fmla="*/ 202 w 1273"/>
                <a:gd name="T101" fmla="*/ 191 h 226"/>
                <a:gd name="T102" fmla="*/ 180 w 1273"/>
                <a:gd name="T103" fmla="*/ 186 h 226"/>
                <a:gd name="T104" fmla="*/ 159 w 1273"/>
                <a:gd name="T105" fmla="*/ 180 h 226"/>
                <a:gd name="T106" fmla="*/ 138 w 1273"/>
                <a:gd name="T107" fmla="*/ 175 h 226"/>
                <a:gd name="T108" fmla="*/ 117 w 1273"/>
                <a:gd name="T109" fmla="*/ 168 h 226"/>
                <a:gd name="T110" fmla="*/ 96 w 1273"/>
                <a:gd name="T111" fmla="*/ 162 h 226"/>
                <a:gd name="T112" fmla="*/ 75 w 1273"/>
                <a:gd name="T113" fmla="*/ 155 h 226"/>
                <a:gd name="T114" fmla="*/ 54 w 1273"/>
                <a:gd name="T115" fmla="*/ 148 h 226"/>
                <a:gd name="T116" fmla="*/ 33 w 1273"/>
                <a:gd name="T117" fmla="*/ 140 h 226"/>
                <a:gd name="T118" fmla="*/ 13 w 1273"/>
                <a:gd name="T119" fmla="*/ 13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3" h="226">
                  <a:moveTo>
                    <a:pt x="1273" y="0"/>
                  </a:moveTo>
                  <a:lnTo>
                    <a:pt x="1269" y="2"/>
                  </a:lnTo>
                  <a:lnTo>
                    <a:pt x="1265" y="5"/>
                  </a:lnTo>
                  <a:lnTo>
                    <a:pt x="1261" y="7"/>
                  </a:lnTo>
                  <a:lnTo>
                    <a:pt x="1258" y="9"/>
                  </a:lnTo>
                  <a:lnTo>
                    <a:pt x="1254" y="12"/>
                  </a:lnTo>
                  <a:lnTo>
                    <a:pt x="1250" y="14"/>
                  </a:lnTo>
                  <a:lnTo>
                    <a:pt x="1246" y="16"/>
                  </a:lnTo>
                  <a:lnTo>
                    <a:pt x="1243" y="19"/>
                  </a:lnTo>
                  <a:lnTo>
                    <a:pt x="1239" y="21"/>
                  </a:lnTo>
                  <a:lnTo>
                    <a:pt x="1235" y="23"/>
                  </a:lnTo>
                  <a:lnTo>
                    <a:pt x="1231" y="26"/>
                  </a:lnTo>
                  <a:lnTo>
                    <a:pt x="1228" y="28"/>
                  </a:lnTo>
                  <a:lnTo>
                    <a:pt x="1224" y="30"/>
                  </a:lnTo>
                  <a:lnTo>
                    <a:pt x="1220" y="32"/>
                  </a:lnTo>
                  <a:lnTo>
                    <a:pt x="1216" y="35"/>
                  </a:lnTo>
                  <a:lnTo>
                    <a:pt x="1212" y="37"/>
                  </a:lnTo>
                  <a:lnTo>
                    <a:pt x="1209" y="39"/>
                  </a:lnTo>
                  <a:lnTo>
                    <a:pt x="1205" y="41"/>
                  </a:lnTo>
                  <a:lnTo>
                    <a:pt x="1201" y="44"/>
                  </a:lnTo>
                  <a:lnTo>
                    <a:pt x="1197" y="46"/>
                  </a:lnTo>
                  <a:lnTo>
                    <a:pt x="1193" y="48"/>
                  </a:lnTo>
                  <a:lnTo>
                    <a:pt x="1190" y="50"/>
                  </a:lnTo>
                  <a:lnTo>
                    <a:pt x="1186" y="52"/>
                  </a:lnTo>
                  <a:lnTo>
                    <a:pt x="1182" y="54"/>
                  </a:lnTo>
                  <a:lnTo>
                    <a:pt x="1178" y="57"/>
                  </a:lnTo>
                  <a:lnTo>
                    <a:pt x="1174" y="58"/>
                  </a:lnTo>
                  <a:lnTo>
                    <a:pt x="1170" y="61"/>
                  </a:lnTo>
                  <a:lnTo>
                    <a:pt x="1166" y="63"/>
                  </a:lnTo>
                  <a:lnTo>
                    <a:pt x="1162" y="65"/>
                  </a:lnTo>
                  <a:lnTo>
                    <a:pt x="1159" y="67"/>
                  </a:lnTo>
                  <a:lnTo>
                    <a:pt x="1155" y="69"/>
                  </a:lnTo>
                  <a:lnTo>
                    <a:pt x="1151" y="71"/>
                  </a:lnTo>
                  <a:lnTo>
                    <a:pt x="1147" y="73"/>
                  </a:lnTo>
                  <a:lnTo>
                    <a:pt x="1143" y="75"/>
                  </a:lnTo>
                  <a:lnTo>
                    <a:pt x="1139" y="77"/>
                  </a:lnTo>
                  <a:lnTo>
                    <a:pt x="1135" y="79"/>
                  </a:lnTo>
                  <a:lnTo>
                    <a:pt x="1131" y="81"/>
                  </a:lnTo>
                  <a:lnTo>
                    <a:pt x="1127" y="83"/>
                  </a:lnTo>
                  <a:lnTo>
                    <a:pt x="1123" y="85"/>
                  </a:lnTo>
                  <a:lnTo>
                    <a:pt x="1119" y="87"/>
                  </a:lnTo>
                  <a:lnTo>
                    <a:pt x="1115" y="89"/>
                  </a:lnTo>
                  <a:lnTo>
                    <a:pt x="1111" y="91"/>
                  </a:lnTo>
                  <a:lnTo>
                    <a:pt x="1107" y="93"/>
                  </a:lnTo>
                  <a:lnTo>
                    <a:pt x="1103" y="94"/>
                  </a:lnTo>
                  <a:lnTo>
                    <a:pt x="1099" y="96"/>
                  </a:lnTo>
                  <a:lnTo>
                    <a:pt x="1095" y="98"/>
                  </a:lnTo>
                  <a:lnTo>
                    <a:pt x="1091" y="100"/>
                  </a:lnTo>
                  <a:lnTo>
                    <a:pt x="1087" y="102"/>
                  </a:lnTo>
                  <a:lnTo>
                    <a:pt x="1083" y="104"/>
                  </a:lnTo>
                  <a:lnTo>
                    <a:pt x="1079" y="105"/>
                  </a:lnTo>
                  <a:lnTo>
                    <a:pt x="1075" y="107"/>
                  </a:lnTo>
                  <a:lnTo>
                    <a:pt x="1071" y="109"/>
                  </a:lnTo>
                  <a:lnTo>
                    <a:pt x="1067" y="111"/>
                  </a:lnTo>
                  <a:lnTo>
                    <a:pt x="1063" y="113"/>
                  </a:lnTo>
                  <a:lnTo>
                    <a:pt x="1059" y="114"/>
                  </a:lnTo>
                  <a:lnTo>
                    <a:pt x="1055" y="116"/>
                  </a:lnTo>
                  <a:lnTo>
                    <a:pt x="1051" y="118"/>
                  </a:lnTo>
                  <a:lnTo>
                    <a:pt x="1047" y="120"/>
                  </a:lnTo>
                  <a:lnTo>
                    <a:pt x="1043" y="121"/>
                  </a:lnTo>
                  <a:lnTo>
                    <a:pt x="1039" y="123"/>
                  </a:lnTo>
                  <a:lnTo>
                    <a:pt x="1035" y="124"/>
                  </a:lnTo>
                  <a:lnTo>
                    <a:pt x="1031" y="126"/>
                  </a:lnTo>
                  <a:lnTo>
                    <a:pt x="1027" y="128"/>
                  </a:lnTo>
                  <a:lnTo>
                    <a:pt x="1022" y="129"/>
                  </a:lnTo>
                  <a:lnTo>
                    <a:pt x="1018" y="131"/>
                  </a:lnTo>
                  <a:lnTo>
                    <a:pt x="1014" y="132"/>
                  </a:lnTo>
                  <a:lnTo>
                    <a:pt x="1010" y="134"/>
                  </a:lnTo>
                  <a:lnTo>
                    <a:pt x="1006" y="136"/>
                  </a:lnTo>
                  <a:lnTo>
                    <a:pt x="1002" y="137"/>
                  </a:lnTo>
                  <a:lnTo>
                    <a:pt x="998" y="139"/>
                  </a:lnTo>
                  <a:lnTo>
                    <a:pt x="994" y="140"/>
                  </a:lnTo>
                  <a:lnTo>
                    <a:pt x="989" y="142"/>
                  </a:lnTo>
                  <a:lnTo>
                    <a:pt x="985" y="143"/>
                  </a:lnTo>
                  <a:lnTo>
                    <a:pt x="981" y="145"/>
                  </a:lnTo>
                  <a:lnTo>
                    <a:pt x="977" y="146"/>
                  </a:lnTo>
                  <a:lnTo>
                    <a:pt x="973" y="148"/>
                  </a:lnTo>
                  <a:lnTo>
                    <a:pt x="969" y="149"/>
                  </a:lnTo>
                  <a:lnTo>
                    <a:pt x="965" y="151"/>
                  </a:lnTo>
                  <a:lnTo>
                    <a:pt x="961" y="152"/>
                  </a:lnTo>
                  <a:lnTo>
                    <a:pt x="956" y="154"/>
                  </a:lnTo>
                  <a:lnTo>
                    <a:pt x="952" y="155"/>
                  </a:lnTo>
                  <a:lnTo>
                    <a:pt x="948" y="156"/>
                  </a:lnTo>
                  <a:lnTo>
                    <a:pt x="944" y="158"/>
                  </a:lnTo>
                  <a:lnTo>
                    <a:pt x="940" y="159"/>
                  </a:lnTo>
                  <a:lnTo>
                    <a:pt x="935" y="160"/>
                  </a:lnTo>
                  <a:lnTo>
                    <a:pt x="931" y="162"/>
                  </a:lnTo>
                  <a:lnTo>
                    <a:pt x="927" y="163"/>
                  </a:lnTo>
                  <a:lnTo>
                    <a:pt x="923" y="164"/>
                  </a:lnTo>
                  <a:lnTo>
                    <a:pt x="919" y="166"/>
                  </a:lnTo>
                  <a:lnTo>
                    <a:pt x="914" y="167"/>
                  </a:lnTo>
                  <a:lnTo>
                    <a:pt x="910" y="168"/>
                  </a:lnTo>
                  <a:lnTo>
                    <a:pt x="906" y="170"/>
                  </a:lnTo>
                  <a:lnTo>
                    <a:pt x="902" y="171"/>
                  </a:lnTo>
                  <a:lnTo>
                    <a:pt x="897" y="172"/>
                  </a:lnTo>
                  <a:lnTo>
                    <a:pt x="893" y="173"/>
                  </a:lnTo>
                  <a:lnTo>
                    <a:pt x="889" y="175"/>
                  </a:lnTo>
                  <a:lnTo>
                    <a:pt x="885" y="176"/>
                  </a:lnTo>
                  <a:lnTo>
                    <a:pt x="881" y="177"/>
                  </a:lnTo>
                  <a:lnTo>
                    <a:pt x="876" y="178"/>
                  </a:lnTo>
                  <a:lnTo>
                    <a:pt x="872" y="179"/>
                  </a:lnTo>
                  <a:lnTo>
                    <a:pt x="868" y="180"/>
                  </a:lnTo>
                  <a:lnTo>
                    <a:pt x="864" y="181"/>
                  </a:lnTo>
                  <a:lnTo>
                    <a:pt x="859" y="182"/>
                  </a:lnTo>
                  <a:lnTo>
                    <a:pt x="855" y="184"/>
                  </a:lnTo>
                  <a:lnTo>
                    <a:pt x="851" y="185"/>
                  </a:lnTo>
                  <a:lnTo>
                    <a:pt x="847" y="186"/>
                  </a:lnTo>
                  <a:lnTo>
                    <a:pt x="842" y="187"/>
                  </a:lnTo>
                  <a:lnTo>
                    <a:pt x="838" y="188"/>
                  </a:lnTo>
                  <a:lnTo>
                    <a:pt x="834" y="189"/>
                  </a:lnTo>
                  <a:lnTo>
                    <a:pt x="830" y="190"/>
                  </a:lnTo>
                  <a:lnTo>
                    <a:pt x="825" y="191"/>
                  </a:lnTo>
                  <a:lnTo>
                    <a:pt x="821" y="192"/>
                  </a:lnTo>
                  <a:lnTo>
                    <a:pt x="817" y="193"/>
                  </a:lnTo>
                  <a:lnTo>
                    <a:pt x="812" y="194"/>
                  </a:lnTo>
                  <a:lnTo>
                    <a:pt x="808" y="195"/>
                  </a:lnTo>
                  <a:lnTo>
                    <a:pt x="804" y="196"/>
                  </a:lnTo>
                  <a:lnTo>
                    <a:pt x="799" y="197"/>
                  </a:lnTo>
                  <a:lnTo>
                    <a:pt x="795" y="197"/>
                  </a:lnTo>
                  <a:lnTo>
                    <a:pt x="791" y="198"/>
                  </a:lnTo>
                  <a:lnTo>
                    <a:pt x="786" y="199"/>
                  </a:lnTo>
                  <a:lnTo>
                    <a:pt x="782" y="200"/>
                  </a:lnTo>
                  <a:lnTo>
                    <a:pt x="778" y="201"/>
                  </a:lnTo>
                  <a:lnTo>
                    <a:pt x="773" y="202"/>
                  </a:lnTo>
                  <a:lnTo>
                    <a:pt x="769" y="203"/>
                  </a:lnTo>
                  <a:lnTo>
                    <a:pt x="765" y="203"/>
                  </a:lnTo>
                  <a:lnTo>
                    <a:pt x="761" y="204"/>
                  </a:lnTo>
                  <a:lnTo>
                    <a:pt x="756" y="205"/>
                  </a:lnTo>
                  <a:lnTo>
                    <a:pt x="752" y="206"/>
                  </a:lnTo>
                  <a:lnTo>
                    <a:pt x="748" y="206"/>
                  </a:lnTo>
                  <a:lnTo>
                    <a:pt x="743" y="207"/>
                  </a:lnTo>
                  <a:lnTo>
                    <a:pt x="739" y="208"/>
                  </a:lnTo>
                  <a:lnTo>
                    <a:pt x="734" y="209"/>
                  </a:lnTo>
                  <a:lnTo>
                    <a:pt x="730" y="209"/>
                  </a:lnTo>
                  <a:lnTo>
                    <a:pt x="726" y="210"/>
                  </a:lnTo>
                  <a:lnTo>
                    <a:pt x="721" y="211"/>
                  </a:lnTo>
                  <a:lnTo>
                    <a:pt x="717" y="211"/>
                  </a:lnTo>
                  <a:lnTo>
                    <a:pt x="713" y="212"/>
                  </a:lnTo>
                  <a:lnTo>
                    <a:pt x="709" y="213"/>
                  </a:lnTo>
                  <a:lnTo>
                    <a:pt x="704" y="213"/>
                  </a:lnTo>
                  <a:lnTo>
                    <a:pt x="700" y="214"/>
                  </a:lnTo>
                  <a:lnTo>
                    <a:pt x="695" y="214"/>
                  </a:lnTo>
                  <a:lnTo>
                    <a:pt x="691" y="215"/>
                  </a:lnTo>
                  <a:lnTo>
                    <a:pt x="687" y="215"/>
                  </a:lnTo>
                  <a:lnTo>
                    <a:pt x="682" y="216"/>
                  </a:lnTo>
                  <a:lnTo>
                    <a:pt x="678" y="217"/>
                  </a:lnTo>
                  <a:lnTo>
                    <a:pt x="674" y="217"/>
                  </a:lnTo>
                  <a:lnTo>
                    <a:pt x="669" y="218"/>
                  </a:lnTo>
                  <a:lnTo>
                    <a:pt x="665" y="218"/>
                  </a:lnTo>
                  <a:lnTo>
                    <a:pt x="660" y="219"/>
                  </a:lnTo>
                  <a:lnTo>
                    <a:pt x="656" y="219"/>
                  </a:lnTo>
                  <a:lnTo>
                    <a:pt x="652" y="220"/>
                  </a:lnTo>
                  <a:lnTo>
                    <a:pt x="647" y="220"/>
                  </a:lnTo>
                  <a:lnTo>
                    <a:pt x="643" y="220"/>
                  </a:lnTo>
                  <a:lnTo>
                    <a:pt x="638" y="221"/>
                  </a:lnTo>
                  <a:lnTo>
                    <a:pt x="634" y="221"/>
                  </a:lnTo>
                  <a:lnTo>
                    <a:pt x="630" y="222"/>
                  </a:lnTo>
                  <a:lnTo>
                    <a:pt x="626" y="222"/>
                  </a:lnTo>
                  <a:lnTo>
                    <a:pt x="621" y="222"/>
                  </a:lnTo>
                  <a:lnTo>
                    <a:pt x="617" y="223"/>
                  </a:lnTo>
                  <a:lnTo>
                    <a:pt x="612" y="223"/>
                  </a:lnTo>
                  <a:lnTo>
                    <a:pt x="608" y="223"/>
                  </a:lnTo>
                  <a:lnTo>
                    <a:pt x="604" y="223"/>
                  </a:lnTo>
                  <a:lnTo>
                    <a:pt x="599" y="224"/>
                  </a:lnTo>
                  <a:lnTo>
                    <a:pt x="595" y="224"/>
                  </a:lnTo>
                  <a:lnTo>
                    <a:pt x="590" y="224"/>
                  </a:lnTo>
                  <a:lnTo>
                    <a:pt x="586" y="225"/>
                  </a:lnTo>
                  <a:lnTo>
                    <a:pt x="582" y="225"/>
                  </a:lnTo>
                  <a:lnTo>
                    <a:pt x="577" y="225"/>
                  </a:lnTo>
                  <a:lnTo>
                    <a:pt x="573" y="225"/>
                  </a:lnTo>
                  <a:lnTo>
                    <a:pt x="568" y="225"/>
                  </a:lnTo>
                  <a:lnTo>
                    <a:pt x="564" y="225"/>
                  </a:lnTo>
                  <a:lnTo>
                    <a:pt x="560" y="226"/>
                  </a:lnTo>
                  <a:lnTo>
                    <a:pt x="555" y="226"/>
                  </a:lnTo>
                  <a:lnTo>
                    <a:pt x="551" y="226"/>
                  </a:lnTo>
                  <a:lnTo>
                    <a:pt x="546" y="226"/>
                  </a:lnTo>
                  <a:lnTo>
                    <a:pt x="542" y="226"/>
                  </a:lnTo>
                  <a:lnTo>
                    <a:pt x="538" y="226"/>
                  </a:lnTo>
                  <a:lnTo>
                    <a:pt x="533" y="226"/>
                  </a:lnTo>
                  <a:lnTo>
                    <a:pt x="529" y="226"/>
                  </a:lnTo>
                  <a:lnTo>
                    <a:pt x="524" y="226"/>
                  </a:lnTo>
                  <a:lnTo>
                    <a:pt x="520" y="226"/>
                  </a:lnTo>
                  <a:lnTo>
                    <a:pt x="516" y="226"/>
                  </a:lnTo>
                  <a:lnTo>
                    <a:pt x="511" y="226"/>
                  </a:lnTo>
                  <a:lnTo>
                    <a:pt x="507" y="226"/>
                  </a:lnTo>
                  <a:lnTo>
                    <a:pt x="502" y="226"/>
                  </a:lnTo>
                  <a:lnTo>
                    <a:pt x="498" y="226"/>
                  </a:lnTo>
                  <a:lnTo>
                    <a:pt x="494" y="226"/>
                  </a:lnTo>
                  <a:lnTo>
                    <a:pt x="489" y="226"/>
                  </a:lnTo>
                  <a:lnTo>
                    <a:pt x="485" y="226"/>
                  </a:lnTo>
                  <a:lnTo>
                    <a:pt x="480" y="226"/>
                  </a:lnTo>
                  <a:lnTo>
                    <a:pt x="476" y="226"/>
                  </a:lnTo>
                  <a:lnTo>
                    <a:pt x="472" y="226"/>
                  </a:lnTo>
                  <a:lnTo>
                    <a:pt x="467" y="226"/>
                  </a:lnTo>
                  <a:lnTo>
                    <a:pt x="463" y="225"/>
                  </a:lnTo>
                  <a:lnTo>
                    <a:pt x="458" y="225"/>
                  </a:lnTo>
                  <a:lnTo>
                    <a:pt x="454" y="225"/>
                  </a:lnTo>
                  <a:lnTo>
                    <a:pt x="450" y="225"/>
                  </a:lnTo>
                  <a:lnTo>
                    <a:pt x="445" y="225"/>
                  </a:lnTo>
                  <a:lnTo>
                    <a:pt x="441" y="225"/>
                  </a:lnTo>
                  <a:lnTo>
                    <a:pt x="436" y="224"/>
                  </a:lnTo>
                  <a:lnTo>
                    <a:pt x="432" y="224"/>
                  </a:lnTo>
                  <a:lnTo>
                    <a:pt x="428" y="224"/>
                  </a:lnTo>
                  <a:lnTo>
                    <a:pt x="423" y="223"/>
                  </a:lnTo>
                  <a:lnTo>
                    <a:pt x="419" y="223"/>
                  </a:lnTo>
                  <a:lnTo>
                    <a:pt x="414" y="223"/>
                  </a:lnTo>
                  <a:lnTo>
                    <a:pt x="410" y="223"/>
                  </a:lnTo>
                  <a:lnTo>
                    <a:pt x="406" y="222"/>
                  </a:lnTo>
                  <a:lnTo>
                    <a:pt x="402" y="222"/>
                  </a:lnTo>
                  <a:lnTo>
                    <a:pt x="397" y="222"/>
                  </a:lnTo>
                  <a:lnTo>
                    <a:pt x="393" y="221"/>
                  </a:lnTo>
                  <a:lnTo>
                    <a:pt x="388" y="221"/>
                  </a:lnTo>
                  <a:lnTo>
                    <a:pt x="384" y="220"/>
                  </a:lnTo>
                  <a:lnTo>
                    <a:pt x="380" y="220"/>
                  </a:lnTo>
                  <a:lnTo>
                    <a:pt x="375" y="220"/>
                  </a:lnTo>
                  <a:lnTo>
                    <a:pt x="371" y="219"/>
                  </a:lnTo>
                  <a:lnTo>
                    <a:pt x="366" y="219"/>
                  </a:lnTo>
                  <a:lnTo>
                    <a:pt x="362" y="218"/>
                  </a:lnTo>
                  <a:lnTo>
                    <a:pt x="358" y="218"/>
                  </a:lnTo>
                  <a:lnTo>
                    <a:pt x="353" y="217"/>
                  </a:lnTo>
                  <a:lnTo>
                    <a:pt x="349" y="217"/>
                  </a:lnTo>
                  <a:lnTo>
                    <a:pt x="345" y="216"/>
                  </a:lnTo>
                  <a:lnTo>
                    <a:pt x="340" y="215"/>
                  </a:lnTo>
                  <a:lnTo>
                    <a:pt x="336" y="215"/>
                  </a:lnTo>
                  <a:lnTo>
                    <a:pt x="331" y="214"/>
                  </a:lnTo>
                  <a:lnTo>
                    <a:pt x="327" y="214"/>
                  </a:lnTo>
                  <a:lnTo>
                    <a:pt x="323" y="213"/>
                  </a:lnTo>
                  <a:lnTo>
                    <a:pt x="319" y="213"/>
                  </a:lnTo>
                  <a:lnTo>
                    <a:pt x="314" y="212"/>
                  </a:lnTo>
                  <a:lnTo>
                    <a:pt x="310" y="211"/>
                  </a:lnTo>
                  <a:lnTo>
                    <a:pt x="305" y="211"/>
                  </a:lnTo>
                  <a:lnTo>
                    <a:pt x="301" y="210"/>
                  </a:lnTo>
                  <a:lnTo>
                    <a:pt x="297" y="209"/>
                  </a:lnTo>
                  <a:lnTo>
                    <a:pt x="292" y="209"/>
                  </a:lnTo>
                  <a:lnTo>
                    <a:pt x="288" y="208"/>
                  </a:lnTo>
                  <a:lnTo>
                    <a:pt x="284" y="207"/>
                  </a:lnTo>
                  <a:lnTo>
                    <a:pt x="279" y="206"/>
                  </a:lnTo>
                  <a:lnTo>
                    <a:pt x="275" y="206"/>
                  </a:lnTo>
                  <a:lnTo>
                    <a:pt x="271" y="205"/>
                  </a:lnTo>
                  <a:lnTo>
                    <a:pt x="266" y="204"/>
                  </a:lnTo>
                  <a:lnTo>
                    <a:pt x="262" y="203"/>
                  </a:lnTo>
                  <a:lnTo>
                    <a:pt x="258" y="203"/>
                  </a:lnTo>
                  <a:lnTo>
                    <a:pt x="253" y="202"/>
                  </a:lnTo>
                  <a:lnTo>
                    <a:pt x="249" y="201"/>
                  </a:lnTo>
                  <a:lnTo>
                    <a:pt x="245" y="200"/>
                  </a:lnTo>
                  <a:lnTo>
                    <a:pt x="240" y="199"/>
                  </a:lnTo>
                  <a:lnTo>
                    <a:pt x="236" y="198"/>
                  </a:lnTo>
                  <a:lnTo>
                    <a:pt x="232" y="197"/>
                  </a:lnTo>
                  <a:lnTo>
                    <a:pt x="228" y="197"/>
                  </a:lnTo>
                  <a:lnTo>
                    <a:pt x="223" y="196"/>
                  </a:lnTo>
                  <a:lnTo>
                    <a:pt x="219" y="195"/>
                  </a:lnTo>
                  <a:lnTo>
                    <a:pt x="215" y="194"/>
                  </a:lnTo>
                  <a:lnTo>
                    <a:pt x="210" y="193"/>
                  </a:lnTo>
                  <a:lnTo>
                    <a:pt x="206" y="192"/>
                  </a:lnTo>
                  <a:lnTo>
                    <a:pt x="202" y="191"/>
                  </a:lnTo>
                  <a:lnTo>
                    <a:pt x="197" y="190"/>
                  </a:lnTo>
                  <a:lnTo>
                    <a:pt x="193" y="189"/>
                  </a:lnTo>
                  <a:lnTo>
                    <a:pt x="189" y="188"/>
                  </a:lnTo>
                  <a:lnTo>
                    <a:pt x="185" y="187"/>
                  </a:lnTo>
                  <a:lnTo>
                    <a:pt x="180" y="186"/>
                  </a:lnTo>
                  <a:lnTo>
                    <a:pt x="176" y="185"/>
                  </a:lnTo>
                  <a:lnTo>
                    <a:pt x="172" y="184"/>
                  </a:lnTo>
                  <a:lnTo>
                    <a:pt x="168" y="182"/>
                  </a:lnTo>
                  <a:lnTo>
                    <a:pt x="163" y="181"/>
                  </a:lnTo>
                  <a:lnTo>
                    <a:pt x="159" y="180"/>
                  </a:lnTo>
                  <a:lnTo>
                    <a:pt x="155" y="179"/>
                  </a:lnTo>
                  <a:lnTo>
                    <a:pt x="151" y="178"/>
                  </a:lnTo>
                  <a:lnTo>
                    <a:pt x="146" y="177"/>
                  </a:lnTo>
                  <a:lnTo>
                    <a:pt x="142" y="176"/>
                  </a:lnTo>
                  <a:lnTo>
                    <a:pt x="138" y="175"/>
                  </a:lnTo>
                  <a:lnTo>
                    <a:pt x="134" y="173"/>
                  </a:lnTo>
                  <a:lnTo>
                    <a:pt x="129" y="172"/>
                  </a:lnTo>
                  <a:lnTo>
                    <a:pt x="125" y="171"/>
                  </a:lnTo>
                  <a:lnTo>
                    <a:pt x="121" y="170"/>
                  </a:lnTo>
                  <a:lnTo>
                    <a:pt x="117" y="168"/>
                  </a:lnTo>
                  <a:lnTo>
                    <a:pt x="112" y="167"/>
                  </a:lnTo>
                  <a:lnTo>
                    <a:pt x="108" y="166"/>
                  </a:lnTo>
                  <a:lnTo>
                    <a:pt x="104" y="164"/>
                  </a:lnTo>
                  <a:lnTo>
                    <a:pt x="100" y="163"/>
                  </a:lnTo>
                  <a:lnTo>
                    <a:pt x="96" y="162"/>
                  </a:lnTo>
                  <a:lnTo>
                    <a:pt x="91" y="160"/>
                  </a:lnTo>
                  <a:lnTo>
                    <a:pt x="87" y="159"/>
                  </a:lnTo>
                  <a:lnTo>
                    <a:pt x="83" y="158"/>
                  </a:lnTo>
                  <a:lnTo>
                    <a:pt x="79" y="156"/>
                  </a:lnTo>
                  <a:lnTo>
                    <a:pt x="75" y="155"/>
                  </a:lnTo>
                  <a:lnTo>
                    <a:pt x="71" y="154"/>
                  </a:lnTo>
                  <a:lnTo>
                    <a:pt x="66" y="152"/>
                  </a:lnTo>
                  <a:lnTo>
                    <a:pt x="62" y="151"/>
                  </a:lnTo>
                  <a:lnTo>
                    <a:pt x="58" y="149"/>
                  </a:lnTo>
                  <a:lnTo>
                    <a:pt x="54" y="148"/>
                  </a:lnTo>
                  <a:lnTo>
                    <a:pt x="50" y="146"/>
                  </a:lnTo>
                  <a:lnTo>
                    <a:pt x="46" y="145"/>
                  </a:lnTo>
                  <a:lnTo>
                    <a:pt x="41" y="143"/>
                  </a:lnTo>
                  <a:lnTo>
                    <a:pt x="37" y="142"/>
                  </a:lnTo>
                  <a:lnTo>
                    <a:pt x="33" y="140"/>
                  </a:lnTo>
                  <a:lnTo>
                    <a:pt x="29" y="139"/>
                  </a:lnTo>
                  <a:lnTo>
                    <a:pt x="25" y="137"/>
                  </a:lnTo>
                  <a:lnTo>
                    <a:pt x="21" y="136"/>
                  </a:lnTo>
                  <a:lnTo>
                    <a:pt x="17" y="134"/>
                  </a:lnTo>
                  <a:lnTo>
                    <a:pt x="13" y="132"/>
                  </a:lnTo>
                  <a:lnTo>
                    <a:pt x="8" y="131"/>
                  </a:lnTo>
                  <a:lnTo>
                    <a:pt x="4" y="129"/>
                  </a:lnTo>
                  <a:lnTo>
                    <a:pt x="0" y="128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9"/>
            <p:cNvSpPr>
              <a:spLocks/>
            </p:cNvSpPr>
            <p:nvPr/>
          </p:nvSpPr>
          <p:spPr bwMode="auto">
            <a:xfrm>
              <a:off x="3340" y="1242"/>
              <a:ext cx="1273" cy="227"/>
            </a:xfrm>
            <a:custGeom>
              <a:avLst/>
              <a:gdLst>
                <a:gd name="T0" fmla="*/ 15 w 1273"/>
                <a:gd name="T1" fmla="*/ 217 h 227"/>
                <a:gd name="T2" fmla="*/ 34 w 1273"/>
                <a:gd name="T3" fmla="*/ 205 h 227"/>
                <a:gd name="T4" fmla="*/ 53 w 1273"/>
                <a:gd name="T5" fmla="*/ 194 h 227"/>
                <a:gd name="T6" fmla="*/ 72 w 1273"/>
                <a:gd name="T7" fmla="*/ 183 h 227"/>
                <a:gd name="T8" fmla="*/ 91 w 1273"/>
                <a:gd name="T9" fmla="*/ 172 h 227"/>
                <a:gd name="T10" fmla="*/ 110 w 1273"/>
                <a:gd name="T11" fmla="*/ 162 h 227"/>
                <a:gd name="T12" fmla="*/ 130 w 1273"/>
                <a:gd name="T13" fmla="*/ 151 h 227"/>
                <a:gd name="T14" fmla="*/ 150 w 1273"/>
                <a:gd name="T15" fmla="*/ 142 h 227"/>
                <a:gd name="T16" fmla="*/ 170 w 1273"/>
                <a:gd name="T17" fmla="*/ 132 h 227"/>
                <a:gd name="T18" fmla="*/ 190 w 1273"/>
                <a:gd name="T19" fmla="*/ 123 h 227"/>
                <a:gd name="T20" fmla="*/ 210 w 1273"/>
                <a:gd name="T21" fmla="*/ 114 h 227"/>
                <a:gd name="T22" fmla="*/ 230 w 1273"/>
                <a:gd name="T23" fmla="*/ 105 h 227"/>
                <a:gd name="T24" fmla="*/ 250 w 1273"/>
                <a:gd name="T25" fmla="*/ 97 h 227"/>
                <a:gd name="T26" fmla="*/ 271 w 1273"/>
                <a:gd name="T27" fmla="*/ 89 h 227"/>
                <a:gd name="T28" fmla="*/ 292 w 1273"/>
                <a:gd name="T29" fmla="*/ 81 h 227"/>
                <a:gd name="T30" fmla="*/ 312 w 1273"/>
                <a:gd name="T31" fmla="*/ 74 h 227"/>
                <a:gd name="T32" fmla="*/ 333 w 1273"/>
                <a:gd name="T33" fmla="*/ 67 h 227"/>
                <a:gd name="T34" fmla="*/ 354 w 1273"/>
                <a:gd name="T35" fmla="*/ 61 h 227"/>
                <a:gd name="T36" fmla="*/ 375 w 1273"/>
                <a:gd name="T37" fmla="*/ 54 h 227"/>
                <a:gd name="T38" fmla="*/ 397 w 1273"/>
                <a:gd name="T39" fmla="*/ 48 h 227"/>
                <a:gd name="T40" fmla="*/ 418 w 1273"/>
                <a:gd name="T41" fmla="*/ 43 h 227"/>
                <a:gd name="T42" fmla="*/ 439 w 1273"/>
                <a:gd name="T43" fmla="*/ 38 h 227"/>
                <a:gd name="T44" fmla="*/ 461 w 1273"/>
                <a:gd name="T45" fmla="*/ 33 h 227"/>
                <a:gd name="T46" fmla="*/ 482 w 1273"/>
                <a:gd name="T47" fmla="*/ 28 h 227"/>
                <a:gd name="T48" fmla="*/ 504 w 1273"/>
                <a:gd name="T49" fmla="*/ 24 h 227"/>
                <a:gd name="T50" fmla="*/ 525 w 1273"/>
                <a:gd name="T51" fmla="*/ 20 h 227"/>
                <a:gd name="T52" fmla="*/ 547 w 1273"/>
                <a:gd name="T53" fmla="*/ 16 h 227"/>
                <a:gd name="T54" fmla="*/ 569 w 1273"/>
                <a:gd name="T55" fmla="*/ 13 h 227"/>
                <a:gd name="T56" fmla="*/ 591 w 1273"/>
                <a:gd name="T57" fmla="*/ 10 h 227"/>
                <a:gd name="T58" fmla="*/ 612 w 1273"/>
                <a:gd name="T59" fmla="*/ 8 h 227"/>
                <a:gd name="T60" fmla="*/ 634 w 1273"/>
                <a:gd name="T61" fmla="*/ 5 h 227"/>
                <a:gd name="T62" fmla="*/ 656 w 1273"/>
                <a:gd name="T63" fmla="*/ 4 h 227"/>
                <a:gd name="T64" fmla="*/ 678 w 1273"/>
                <a:gd name="T65" fmla="*/ 2 h 227"/>
                <a:gd name="T66" fmla="*/ 700 w 1273"/>
                <a:gd name="T67" fmla="*/ 1 h 227"/>
                <a:gd name="T68" fmla="*/ 722 w 1273"/>
                <a:gd name="T69" fmla="*/ 0 h 227"/>
                <a:gd name="T70" fmla="*/ 744 w 1273"/>
                <a:gd name="T71" fmla="*/ 0 h 227"/>
                <a:gd name="T72" fmla="*/ 766 w 1273"/>
                <a:gd name="T73" fmla="*/ 0 h 227"/>
                <a:gd name="T74" fmla="*/ 788 w 1273"/>
                <a:gd name="T75" fmla="*/ 0 h 227"/>
                <a:gd name="T76" fmla="*/ 810 w 1273"/>
                <a:gd name="T77" fmla="*/ 1 h 227"/>
                <a:gd name="T78" fmla="*/ 832 w 1273"/>
                <a:gd name="T79" fmla="*/ 2 h 227"/>
                <a:gd name="T80" fmla="*/ 854 w 1273"/>
                <a:gd name="T81" fmla="*/ 3 h 227"/>
                <a:gd name="T82" fmla="*/ 876 w 1273"/>
                <a:gd name="T83" fmla="*/ 5 h 227"/>
                <a:gd name="T84" fmla="*/ 898 w 1273"/>
                <a:gd name="T85" fmla="*/ 7 h 227"/>
                <a:gd name="T86" fmla="*/ 920 w 1273"/>
                <a:gd name="T87" fmla="*/ 9 h 227"/>
                <a:gd name="T88" fmla="*/ 941 w 1273"/>
                <a:gd name="T89" fmla="*/ 12 h 227"/>
                <a:gd name="T90" fmla="*/ 963 w 1273"/>
                <a:gd name="T91" fmla="*/ 15 h 227"/>
                <a:gd name="T92" fmla="*/ 985 w 1273"/>
                <a:gd name="T93" fmla="*/ 18 h 227"/>
                <a:gd name="T94" fmla="*/ 1007 w 1273"/>
                <a:gd name="T95" fmla="*/ 22 h 227"/>
                <a:gd name="T96" fmla="*/ 1028 w 1273"/>
                <a:gd name="T97" fmla="*/ 26 h 227"/>
                <a:gd name="T98" fmla="*/ 1050 w 1273"/>
                <a:gd name="T99" fmla="*/ 31 h 227"/>
                <a:gd name="T100" fmla="*/ 1071 w 1273"/>
                <a:gd name="T101" fmla="*/ 35 h 227"/>
                <a:gd name="T102" fmla="*/ 1093 w 1273"/>
                <a:gd name="T103" fmla="*/ 41 h 227"/>
                <a:gd name="T104" fmla="*/ 1114 w 1273"/>
                <a:gd name="T105" fmla="*/ 46 h 227"/>
                <a:gd name="T106" fmla="*/ 1135 w 1273"/>
                <a:gd name="T107" fmla="*/ 52 h 227"/>
                <a:gd name="T108" fmla="*/ 1156 w 1273"/>
                <a:gd name="T109" fmla="*/ 58 h 227"/>
                <a:gd name="T110" fmla="*/ 1177 w 1273"/>
                <a:gd name="T111" fmla="*/ 65 h 227"/>
                <a:gd name="T112" fmla="*/ 1198 w 1273"/>
                <a:gd name="T113" fmla="*/ 71 h 227"/>
                <a:gd name="T114" fmla="*/ 1219 w 1273"/>
                <a:gd name="T115" fmla="*/ 79 h 227"/>
                <a:gd name="T116" fmla="*/ 1240 w 1273"/>
                <a:gd name="T117" fmla="*/ 86 h 227"/>
                <a:gd name="T118" fmla="*/ 1260 w 1273"/>
                <a:gd name="T119" fmla="*/ 9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3" h="227">
                  <a:moveTo>
                    <a:pt x="0" y="227"/>
                  </a:moveTo>
                  <a:lnTo>
                    <a:pt x="4" y="224"/>
                  </a:lnTo>
                  <a:lnTo>
                    <a:pt x="8" y="222"/>
                  </a:lnTo>
                  <a:lnTo>
                    <a:pt x="12" y="219"/>
                  </a:lnTo>
                  <a:lnTo>
                    <a:pt x="15" y="217"/>
                  </a:lnTo>
                  <a:lnTo>
                    <a:pt x="19" y="215"/>
                  </a:lnTo>
                  <a:lnTo>
                    <a:pt x="23" y="212"/>
                  </a:lnTo>
                  <a:lnTo>
                    <a:pt x="26" y="210"/>
                  </a:lnTo>
                  <a:lnTo>
                    <a:pt x="30" y="208"/>
                  </a:lnTo>
                  <a:lnTo>
                    <a:pt x="34" y="205"/>
                  </a:lnTo>
                  <a:lnTo>
                    <a:pt x="38" y="203"/>
                  </a:lnTo>
                  <a:lnTo>
                    <a:pt x="41" y="201"/>
                  </a:lnTo>
                  <a:lnTo>
                    <a:pt x="45" y="198"/>
                  </a:lnTo>
                  <a:lnTo>
                    <a:pt x="49" y="196"/>
                  </a:lnTo>
                  <a:lnTo>
                    <a:pt x="53" y="194"/>
                  </a:lnTo>
                  <a:lnTo>
                    <a:pt x="57" y="192"/>
                  </a:lnTo>
                  <a:lnTo>
                    <a:pt x="60" y="189"/>
                  </a:lnTo>
                  <a:lnTo>
                    <a:pt x="64" y="187"/>
                  </a:lnTo>
                  <a:lnTo>
                    <a:pt x="68" y="185"/>
                  </a:lnTo>
                  <a:lnTo>
                    <a:pt x="72" y="183"/>
                  </a:lnTo>
                  <a:lnTo>
                    <a:pt x="76" y="181"/>
                  </a:lnTo>
                  <a:lnTo>
                    <a:pt x="79" y="178"/>
                  </a:lnTo>
                  <a:lnTo>
                    <a:pt x="83" y="176"/>
                  </a:lnTo>
                  <a:lnTo>
                    <a:pt x="87" y="174"/>
                  </a:lnTo>
                  <a:lnTo>
                    <a:pt x="91" y="172"/>
                  </a:lnTo>
                  <a:lnTo>
                    <a:pt x="95" y="170"/>
                  </a:lnTo>
                  <a:lnTo>
                    <a:pt x="99" y="168"/>
                  </a:lnTo>
                  <a:lnTo>
                    <a:pt x="103" y="166"/>
                  </a:lnTo>
                  <a:lnTo>
                    <a:pt x="107" y="164"/>
                  </a:lnTo>
                  <a:lnTo>
                    <a:pt x="110" y="162"/>
                  </a:lnTo>
                  <a:lnTo>
                    <a:pt x="114" y="159"/>
                  </a:lnTo>
                  <a:lnTo>
                    <a:pt x="118" y="157"/>
                  </a:lnTo>
                  <a:lnTo>
                    <a:pt x="122" y="155"/>
                  </a:lnTo>
                  <a:lnTo>
                    <a:pt x="126" y="153"/>
                  </a:lnTo>
                  <a:lnTo>
                    <a:pt x="130" y="151"/>
                  </a:lnTo>
                  <a:lnTo>
                    <a:pt x="134" y="149"/>
                  </a:lnTo>
                  <a:lnTo>
                    <a:pt x="138" y="147"/>
                  </a:lnTo>
                  <a:lnTo>
                    <a:pt x="142" y="145"/>
                  </a:lnTo>
                  <a:lnTo>
                    <a:pt x="146" y="143"/>
                  </a:lnTo>
                  <a:lnTo>
                    <a:pt x="150" y="142"/>
                  </a:lnTo>
                  <a:lnTo>
                    <a:pt x="154" y="140"/>
                  </a:lnTo>
                  <a:lnTo>
                    <a:pt x="158" y="138"/>
                  </a:lnTo>
                  <a:lnTo>
                    <a:pt x="162" y="136"/>
                  </a:lnTo>
                  <a:lnTo>
                    <a:pt x="166" y="134"/>
                  </a:lnTo>
                  <a:lnTo>
                    <a:pt x="170" y="132"/>
                  </a:lnTo>
                  <a:lnTo>
                    <a:pt x="174" y="130"/>
                  </a:lnTo>
                  <a:lnTo>
                    <a:pt x="178" y="128"/>
                  </a:lnTo>
                  <a:lnTo>
                    <a:pt x="182" y="126"/>
                  </a:lnTo>
                  <a:lnTo>
                    <a:pt x="185" y="124"/>
                  </a:lnTo>
                  <a:lnTo>
                    <a:pt x="190" y="123"/>
                  </a:lnTo>
                  <a:lnTo>
                    <a:pt x="193" y="121"/>
                  </a:lnTo>
                  <a:lnTo>
                    <a:pt x="198" y="119"/>
                  </a:lnTo>
                  <a:lnTo>
                    <a:pt x="202" y="117"/>
                  </a:lnTo>
                  <a:lnTo>
                    <a:pt x="206" y="115"/>
                  </a:lnTo>
                  <a:lnTo>
                    <a:pt x="210" y="114"/>
                  </a:lnTo>
                  <a:lnTo>
                    <a:pt x="214" y="112"/>
                  </a:lnTo>
                  <a:lnTo>
                    <a:pt x="218" y="110"/>
                  </a:lnTo>
                  <a:lnTo>
                    <a:pt x="222" y="109"/>
                  </a:lnTo>
                  <a:lnTo>
                    <a:pt x="226" y="107"/>
                  </a:lnTo>
                  <a:lnTo>
                    <a:pt x="230" y="105"/>
                  </a:lnTo>
                  <a:lnTo>
                    <a:pt x="234" y="104"/>
                  </a:lnTo>
                  <a:lnTo>
                    <a:pt x="238" y="102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50" y="97"/>
                  </a:lnTo>
                  <a:lnTo>
                    <a:pt x="254" y="95"/>
                  </a:lnTo>
                  <a:lnTo>
                    <a:pt x="259" y="94"/>
                  </a:lnTo>
                  <a:lnTo>
                    <a:pt x="263" y="92"/>
                  </a:lnTo>
                  <a:lnTo>
                    <a:pt x="267" y="91"/>
                  </a:lnTo>
                  <a:lnTo>
                    <a:pt x="271" y="89"/>
                  </a:lnTo>
                  <a:lnTo>
                    <a:pt x="275" y="87"/>
                  </a:lnTo>
                  <a:lnTo>
                    <a:pt x="279" y="86"/>
                  </a:lnTo>
                  <a:lnTo>
                    <a:pt x="283" y="84"/>
                  </a:lnTo>
                  <a:lnTo>
                    <a:pt x="287" y="83"/>
                  </a:lnTo>
                  <a:lnTo>
                    <a:pt x="292" y="81"/>
                  </a:lnTo>
                  <a:lnTo>
                    <a:pt x="296" y="80"/>
                  </a:lnTo>
                  <a:lnTo>
                    <a:pt x="300" y="79"/>
                  </a:lnTo>
                  <a:lnTo>
                    <a:pt x="304" y="77"/>
                  </a:lnTo>
                  <a:lnTo>
                    <a:pt x="308" y="76"/>
                  </a:lnTo>
                  <a:lnTo>
                    <a:pt x="312" y="74"/>
                  </a:lnTo>
                  <a:lnTo>
                    <a:pt x="317" y="73"/>
                  </a:lnTo>
                  <a:lnTo>
                    <a:pt x="321" y="71"/>
                  </a:lnTo>
                  <a:lnTo>
                    <a:pt x="325" y="70"/>
                  </a:lnTo>
                  <a:lnTo>
                    <a:pt x="329" y="69"/>
                  </a:lnTo>
                  <a:lnTo>
                    <a:pt x="333" y="67"/>
                  </a:lnTo>
                  <a:lnTo>
                    <a:pt x="337" y="66"/>
                  </a:lnTo>
                  <a:lnTo>
                    <a:pt x="342" y="65"/>
                  </a:lnTo>
                  <a:lnTo>
                    <a:pt x="346" y="63"/>
                  </a:lnTo>
                  <a:lnTo>
                    <a:pt x="350" y="62"/>
                  </a:lnTo>
                  <a:lnTo>
                    <a:pt x="354" y="61"/>
                  </a:lnTo>
                  <a:lnTo>
                    <a:pt x="358" y="59"/>
                  </a:lnTo>
                  <a:lnTo>
                    <a:pt x="363" y="58"/>
                  </a:lnTo>
                  <a:lnTo>
                    <a:pt x="367" y="57"/>
                  </a:lnTo>
                  <a:lnTo>
                    <a:pt x="371" y="55"/>
                  </a:lnTo>
                  <a:lnTo>
                    <a:pt x="375" y="54"/>
                  </a:lnTo>
                  <a:lnTo>
                    <a:pt x="380" y="53"/>
                  </a:lnTo>
                  <a:lnTo>
                    <a:pt x="384" y="52"/>
                  </a:lnTo>
                  <a:lnTo>
                    <a:pt x="388" y="51"/>
                  </a:lnTo>
                  <a:lnTo>
                    <a:pt x="392" y="49"/>
                  </a:lnTo>
                  <a:lnTo>
                    <a:pt x="397" y="48"/>
                  </a:lnTo>
                  <a:lnTo>
                    <a:pt x="401" y="47"/>
                  </a:lnTo>
                  <a:lnTo>
                    <a:pt x="405" y="46"/>
                  </a:lnTo>
                  <a:lnTo>
                    <a:pt x="409" y="45"/>
                  </a:lnTo>
                  <a:lnTo>
                    <a:pt x="414" y="44"/>
                  </a:lnTo>
                  <a:lnTo>
                    <a:pt x="418" y="43"/>
                  </a:lnTo>
                  <a:lnTo>
                    <a:pt x="422" y="42"/>
                  </a:lnTo>
                  <a:lnTo>
                    <a:pt x="426" y="41"/>
                  </a:lnTo>
                  <a:lnTo>
                    <a:pt x="431" y="40"/>
                  </a:lnTo>
                  <a:lnTo>
                    <a:pt x="435" y="38"/>
                  </a:lnTo>
                  <a:lnTo>
                    <a:pt x="439" y="38"/>
                  </a:lnTo>
                  <a:lnTo>
                    <a:pt x="443" y="36"/>
                  </a:lnTo>
                  <a:lnTo>
                    <a:pt x="448" y="35"/>
                  </a:lnTo>
                  <a:lnTo>
                    <a:pt x="452" y="35"/>
                  </a:lnTo>
                  <a:lnTo>
                    <a:pt x="456" y="33"/>
                  </a:lnTo>
                  <a:lnTo>
                    <a:pt x="461" y="33"/>
                  </a:lnTo>
                  <a:lnTo>
                    <a:pt x="465" y="32"/>
                  </a:lnTo>
                  <a:lnTo>
                    <a:pt x="469" y="31"/>
                  </a:lnTo>
                  <a:lnTo>
                    <a:pt x="474" y="30"/>
                  </a:lnTo>
                  <a:lnTo>
                    <a:pt x="478" y="29"/>
                  </a:lnTo>
                  <a:lnTo>
                    <a:pt x="482" y="28"/>
                  </a:lnTo>
                  <a:lnTo>
                    <a:pt x="486" y="27"/>
                  </a:lnTo>
                  <a:lnTo>
                    <a:pt x="491" y="26"/>
                  </a:lnTo>
                  <a:lnTo>
                    <a:pt x="495" y="25"/>
                  </a:lnTo>
                  <a:lnTo>
                    <a:pt x="499" y="25"/>
                  </a:lnTo>
                  <a:lnTo>
                    <a:pt x="504" y="24"/>
                  </a:lnTo>
                  <a:lnTo>
                    <a:pt x="508" y="23"/>
                  </a:lnTo>
                  <a:lnTo>
                    <a:pt x="512" y="22"/>
                  </a:lnTo>
                  <a:lnTo>
                    <a:pt x="517" y="21"/>
                  </a:lnTo>
                  <a:lnTo>
                    <a:pt x="521" y="21"/>
                  </a:lnTo>
                  <a:lnTo>
                    <a:pt x="525" y="20"/>
                  </a:lnTo>
                  <a:lnTo>
                    <a:pt x="530" y="19"/>
                  </a:lnTo>
                  <a:lnTo>
                    <a:pt x="534" y="18"/>
                  </a:lnTo>
                  <a:lnTo>
                    <a:pt x="538" y="18"/>
                  </a:lnTo>
                  <a:lnTo>
                    <a:pt x="543" y="17"/>
                  </a:lnTo>
                  <a:lnTo>
                    <a:pt x="547" y="16"/>
                  </a:lnTo>
                  <a:lnTo>
                    <a:pt x="551" y="16"/>
                  </a:lnTo>
                  <a:lnTo>
                    <a:pt x="556" y="15"/>
                  </a:lnTo>
                  <a:lnTo>
                    <a:pt x="560" y="14"/>
                  </a:lnTo>
                  <a:lnTo>
                    <a:pt x="565" y="14"/>
                  </a:lnTo>
                  <a:lnTo>
                    <a:pt x="569" y="13"/>
                  </a:lnTo>
                  <a:lnTo>
                    <a:pt x="573" y="13"/>
                  </a:lnTo>
                  <a:lnTo>
                    <a:pt x="577" y="12"/>
                  </a:lnTo>
                  <a:lnTo>
                    <a:pt x="582" y="11"/>
                  </a:lnTo>
                  <a:lnTo>
                    <a:pt x="586" y="11"/>
                  </a:lnTo>
                  <a:lnTo>
                    <a:pt x="591" y="10"/>
                  </a:lnTo>
                  <a:lnTo>
                    <a:pt x="595" y="10"/>
                  </a:lnTo>
                  <a:lnTo>
                    <a:pt x="599" y="9"/>
                  </a:lnTo>
                  <a:lnTo>
                    <a:pt x="604" y="9"/>
                  </a:lnTo>
                  <a:lnTo>
                    <a:pt x="608" y="8"/>
                  </a:lnTo>
                  <a:lnTo>
                    <a:pt x="612" y="8"/>
                  </a:lnTo>
                  <a:lnTo>
                    <a:pt x="617" y="7"/>
                  </a:lnTo>
                  <a:lnTo>
                    <a:pt x="621" y="7"/>
                  </a:lnTo>
                  <a:lnTo>
                    <a:pt x="626" y="6"/>
                  </a:lnTo>
                  <a:lnTo>
                    <a:pt x="630" y="6"/>
                  </a:lnTo>
                  <a:lnTo>
                    <a:pt x="634" y="5"/>
                  </a:lnTo>
                  <a:lnTo>
                    <a:pt x="639" y="5"/>
                  </a:lnTo>
                  <a:lnTo>
                    <a:pt x="643" y="5"/>
                  </a:lnTo>
                  <a:lnTo>
                    <a:pt x="648" y="4"/>
                  </a:lnTo>
                  <a:lnTo>
                    <a:pt x="652" y="4"/>
                  </a:lnTo>
                  <a:lnTo>
                    <a:pt x="656" y="4"/>
                  </a:lnTo>
                  <a:lnTo>
                    <a:pt x="660" y="3"/>
                  </a:lnTo>
                  <a:lnTo>
                    <a:pt x="665" y="3"/>
                  </a:lnTo>
                  <a:lnTo>
                    <a:pt x="669" y="3"/>
                  </a:lnTo>
                  <a:lnTo>
                    <a:pt x="674" y="2"/>
                  </a:lnTo>
                  <a:lnTo>
                    <a:pt x="678" y="2"/>
                  </a:lnTo>
                  <a:lnTo>
                    <a:pt x="682" y="2"/>
                  </a:lnTo>
                  <a:lnTo>
                    <a:pt x="687" y="2"/>
                  </a:lnTo>
                  <a:lnTo>
                    <a:pt x="691" y="2"/>
                  </a:lnTo>
                  <a:lnTo>
                    <a:pt x="696" y="1"/>
                  </a:lnTo>
                  <a:lnTo>
                    <a:pt x="700" y="1"/>
                  </a:lnTo>
                  <a:lnTo>
                    <a:pt x="704" y="1"/>
                  </a:lnTo>
                  <a:lnTo>
                    <a:pt x="709" y="1"/>
                  </a:lnTo>
                  <a:lnTo>
                    <a:pt x="713" y="1"/>
                  </a:lnTo>
                  <a:lnTo>
                    <a:pt x="718" y="0"/>
                  </a:lnTo>
                  <a:lnTo>
                    <a:pt x="722" y="0"/>
                  </a:lnTo>
                  <a:lnTo>
                    <a:pt x="726" y="0"/>
                  </a:lnTo>
                  <a:lnTo>
                    <a:pt x="731" y="0"/>
                  </a:lnTo>
                  <a:lnTo>
                    <a:pt x="735" y="0"/>
                  </a:lnTo>
                  <a:lnTo>
                    <a:pt x="740" y="0"/>
                  </a:lnTo>
                  <a:lnTo>
                    <a:pt x="744" y="0"/>
                  </a:lnTo>
                  <a:lnTo>
                    <a:pt x="748" y="0"/>
                  </a:lnTo>
                  <a:lnTo>
                    <a:pt x="753" y="0"/>
                  </a:lnTo>
                  <a:lnTo>
                    <a:pt x="757" y="0"/>
                  </a:lnTo>
                  <a:lnTo>
                    <a:pt x="762" y="0"/>
                  </a:lnTo>
                  <a:lnTo>
                    <a:pt x="766" y="0"/>
                  </a:lnTo>
                  <a:lnTo>
                    <a:pt x="770" y="0"/>
                  </a:lnTo>
                  <a:lnTo>
                    <a:pt x="775" y="0"/>
                  </a:lnTo>
                  <a:lnTo>
                    <a:pt x="779" y="0"/>
                  </a:lnTo>
                  <a:lnTo>
                    <a:pt x="784" y="0"/>
                  </a:lnTo>
                  <a:lnTo>
                    <a:pt x="788" y="0"/>
                  </a:lnTo>
                  <a:lnTo>
                    <a:pt x="792" y="0"/>
                  </a:lnTo>
                  <a:lnTo>
                    <a:pt x="797" y="0"/>
                  </a:lnTo>
                  <a:lnTo>
                    <a:pt x="801" y="0"/>
                  </a:lnTo>
                  <a:lnTo>
                    <a:pt x="806" y="1"/>
                  </a:lnTo>
                  <a:lnTo>
                    <a:pt x="810" y="1"/>
                  </a:lnTo>
                  <a:lnTo>
                    <a:pt x="814" y="1"/>
                  </a:lnTo>
                  <a:lnTo>
                    <a:pt x="819" y="1"/>
                  </a:lnTo>
                  <a:lnTo>
                    <a:pt x="823" y="1"/>
                  </a:lnTo>
                  <a:lnTo>
                    <a:pt x="828" y="2"/>
                  </a:lnTo>
                  <a:lnTo>
                    <a:pt x="832" y="2"/>
                  </a:lnTo>
                  <a:lnTo>
                    <a:pt x="836" y="2"/>
                  </a:lnTo>
                  <a:lnTo>
                    <a:pt x="841" y="2"/>
                  </a:lnTo>
                  <a:lnTo>
                    <a:pt x="845" y="2"/>
                  </a:lnTo>
                  <a:lnTo>
                    <a:pt x="850" y="3"/>
                  </a:lnTo>
                  <a:lnTo>
                    <a:pt x="854" y="3"/>
                  </a:lnTo>
                  <a:lnTo>
                    <a:pt x="858" y="3"/>
                  </a:lnTo>
                  <a:lnTo>
                    <a:pt x="863" y="4"/>
                  </a:lnTo>
                  <a:lnTo>
                    <a:pt x="867" y="4"/>
                  </a:lnTo>
                  <a:lnTo>
                    <a:pt x="872" y="4"/>
                  </a:lnTo>
                  <a:lnTo>
                    <a:pt x="876" y="5"/>
                  </a:lnTo>
                  <a:lnTo>
                    <a:pt x="880" y="5"/>
                  </a:lnTo>
                  <a:lnTo>
                    <a:pt x="884" y="5"/>
                  </a:lnTo>
                  <a:lnTo>
                    <a:pt x="889" y="6"/>
                  </a:lnTo>
                  <a:lnTo>
                    <a:pt x="893" y="6"/>
                  </a:lnTo>
                  <a:lnTo>
                    <a:pt x="898" y="7"/>
                  </a:lnTo>
                  <a:lnTo>
                    <a:pt x="902" y="7"/>
                  </a:lnTo>
                  <a:lnTo>
                    <a:pt x="906" y="8"/>
                  </a:lnTo>
                  <a:lnTo>
                    <a:pt x="911" y="8"/>
                  </a:lnTo>
                  <a:lnTo>
                    <a:pt x="915" y="9"/>
                  </a:lnTo>
                  <a:lnTo>
                    <a:pt x="920" y="9"/>
                  </a:lnTo>
                  <a:lnTo>
                    <a:pt x="924" y="10"/>
                  </a:lnTo>
                  <a:lnTo>
                    <a:pt x="928" y="10"/>
                  </a:lnTo>
                  <a:lnTo>
                    <a:pt x="933" y="11"/>
                  </a:lnTo>
                  <a:lnTo>
                    <a:pt x="937" y="11"/>
                  </a:lnTo>
                  <a:lnTo>
                    <a:pt x="941" y="12"/>
                  </a:lnTo>
                  <a:lnTo>
                    <a:pt x="946" y="13"/>
                  </a:lnTo>
                  <a:lnTo>
                    <a:pt x="950" y="13"/>
                  </a:lnTo>
                  <a:lnTo>
                    <a:pt x="955" y="14"/>
                  </a:lnTo>
                  <a:lnTo>
                    <a:pt x="959" y="14"/>
                  </a:lnTo>
                  <a:lnTo>
                    <a:pt x="963" y="15"/>
                  </a:lnTo>
                  <a:lnTo>
                    <a:pt x="967" y="16"/>
                  </a:lnTo>
                  <a:lnTo>
                    <a:pt x="972" y="16"/>
                  </a:lnTo>
                  <a:lnTo>
                    <a:pt x="976" y="17"/>
                  </a:lnTo>
                  <a:lnTo>
                    <a:pt x="980" y="18"/>
                  </a:lnTo>
                  <a:lnTo>
                    <a:pt x="985" y="18"/>
                  </a:lnTo>
                  <a:lnTo>
                    <a:pt x="989" y="19"/>
                  </a:lnTo>
                  <a:lnTo>
                    <a:pt x="994" y="20"/>
                  </a:lnTo>
                  <a:lnTo>
                    <a:pt x="998" y="21"/>
                  </a:lnTo>
                  <a:lnTo>
                    <a:pt x="1002" y="21"/>
                  </a:lnTo>
                  <a:lnTo>
                    <a:pt x="1007" y="22"/>
                  </a:lnTo>
                  <a:lnTo>
                    <a:pt x="1011" y="23"/>
                  </a:lnTo>
                  <a:lnTo>
                    <a:pt x="1015" y="24"/>
                  </a:lnTo>
                  <a:lnTo>
                    <a:pt x="1019" y="25"/>
                  </a:lnTo>
                  <a:lnTo>
                    <a:pt x="1024" y="25"/>
                  </a:lnTo>
                  <a:lnTo>
                    <a:pt x="1028" y="26"/>
                  </a:lnTo>
                  <a:lnTo>
                    <a:pt x="1032" y="27"/>
                  </a:lnTo>
                  <a:lnTo>
                    <a:pt x="1037" y="28"/>
                  </a:lnTo>
                  <a:lnTo>
                    <a:pt x="1041" y="29"/>
                  </a:lnTo>
                  <a:lnTo>
                    <a:pt x="1045" y="30"/>
                  </a:lnTo>
                  <a:lnTo>
                    <a:pt x="1050" y="31"/>
                  </a:lnTo>
                  <a:lnTo>
                    <a:pt x="1054" y="32"/>
                  </a:lnTo>
                  <a:lnTo>
                    <a:pt x="1058" y="33"/>
                  </a:lnTo>
                  <a:lnTo>
                    <a:pt x="1063" y="33"/>
                  </a:lnTo>
                  <a:lnTo>
                    <a:pt x="1067" y="35"/>
                  </a:lnTo>
                  <a:lnTo>
                    <a:pt x="1071" y="35"/>
                  </a:lnTo>
                  <a:lnTo>
                    <a:pt x="1076" y="36"/>
                  </a:lnTo>
                  <a:lnTo>
                    <a:pt x="1080" y="38"/>
                  </a:lnTo>
                  <a:lnTo>
                    <a:pt x="1084" y="38"/>
                  </a:lnTo>
                  <a:lnTo>
                    <a:pt x="1088" y="40"/>
                  </a:lnTo>
                  <a:lnTo>
                    <a:pt x="1093" y="41"/>
                  </a:lnTo>
                  <a:lnTo>
                    <a:pt x="1097" y="42"/>
                  </a:lnTo>
                  <a:lnTo>
                    <a:pt x="1101" y="43"/>
                  </a:lnTo>
                  <a:lnTo>
                    <a:pt x="1105" y="44"/>
                  </a:lnTo>
                  <a:lnTo>
                    <a:pt x="1110" y="45"/>
                  </a:lnTo>
                  <a:lnTo>
                    <a:pt x="1114" y="46"/>
                  </a:lnTo>
                  <a:lnTo>
                    <a:pt x="1118" y="47"/>
                  </a:lnTo>
                  <a:lnTo>
                    <a:pt x="1122" y="48"/>
                  </a:lnTo>
                  <a:lnTo>
                    <a:pt x="1127" y="49"/>
                  </a:lnTo>
                  <a:lnTo>
                    <a:pt x="1131" y="51"/>
                  </a:lnTo>
                  <a:lnTo>
                    <a:pt x="1135" y="52"/>
                  </a:lnTo>
                  <a:lnTo>
                    <a:pt x="1139" y="53"/>
                  </a:lnTo>
                  <a:lnTo>
                    <a:pt x="1143" y="54"/>
                  </a:lnTo>
                  <a:lnTo>
                    <a:pt x="1148" y="55"/>
                  </a:lnTo>
                  <a:lnTo>
                    <a:pt x="1152" y="57"/>
                  </a:lnTo>
                  <a:lnTo>
                    <a:pt x="1156" y="58"/>
                  </a:lnTo>
                  <a:lnTo>
                    <a:pt x="1160" y="59"/>
                  </a:lnTo>
                  <a:lnTo>
                    <a:pt x="1165" y="61"/>
                  </a:lnTo>
                  <a:lnTo>
                    <a:pt x="1169" y="62"/>
                  </a:lnTo>
                  <a:lnTo>
                    <a:pt x="1173" y="63"/>
                  </a:lnTo>
                  <a:lnTo>
                    <a:pt x="1177" y="65"/>
                  </a:lnTo>
                  <a:lnTo>
                    <a:pt x="1181" y="66"/>
                  </a:lnTo>
                  <a:lnTo>
                    <a:pt x="1186" y="67"/>
                  </a:lnTo>
                  <a:lnTo>
                    <a:pt x="1190" y="69"/>
                  </a:lnTo>
                  <a:lnTo>
                    <a:pt x="1194" y="70"/>
                  </a:lnTo>
                  <a:lnTo>
                    <a:pt x="1198" y="71"/>
                  </a:lnTo>
                  <a:lnTo>
                    <a:pt x="1202" y="73"/>
                  </a:lnTo>
                  <a:lnTo>
                    <a:pt x="1207" y="74"/>
                  </a:lnTo>
                  <a:lnTo>
                    <a:pt x="1211" y="76"/>
                  </a:lnTo>
                  <a:lnTo>
                    <a:pt x="1215" y="77"/>
                  </a:lnTo>
                  <a:lnTo>
                    <a:pt x="1219" y="79"/>
                  </a:lnTo>
                  <a:lnTo>
                    <a:pt x="1223" y="80"/>
                  </a:lnTo>
                  <a:lnTo>
                    <a:pt x="1227" y="81"/>
                  </a:lnTo>
                  <a:lnTo>
                    <a:pt x="1231" y="83"/>
                  </a:lnTo>
                  <a:lnTo>
                    <a:pt x="1235" y="84"/>
                  </a:lnTo>
                  <a:lnTo>
                    <a:pt x="1240" y="86"/>
                  </a:lnTo>
                  <a:lnTo>
                    <a:pt x="1244" y="87"/>
                  </a:lnTo>
                  <a:lnTo>
                    <a:pt x="1248" y="89"/>
                  </a:lnTo>
                  <a:lnTo>
                    <a:pt x="1252" y="91"/>
                  </a:lnTo>
                  <a:lnTo>
                    <a:pt x="1256" y="92"/>
                  </a:lnTo>
                  <a:lnTo>
                    <a:pt x="1260" y="94"/>
                  </a:lnTo>
                  <a:lnTo>
                    <a:pt x="1264" y="95"/>
                  </a:lnTo>
                  <a:lnTo>
                    <a:pt x="1268" y="97"/>
                  </a:lnTo>
                  <a:lnTo>
                    <a:pt x="1273" y="99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0"/>
            <p:cNvSpPr>
              <a:spLocks/>
            </p:cNvSpPr>
            <p:nvPr/>
          </p:nvSpPr>
          <p:spPr bwMode="auto">
            <a:xfrm>
              <a:off x="3320" y="3707"/>
              <a:ext cx="1782" cy="411"/>
            </a:xfrm>
            <a:custGeom>
              <a:avLst/>
              <a:gdLst>
                <a:gd name="T0" fmla="*/ 1762 w 1782"/>
                <a:gd name="T1" fmla="*/ 19 h 411"/>
                <a:gd name="T2" fmla="*/ 1739 w 1782"/>
                <a:gd name="T3" fmla="*/ 40 h 411"/>
                <a:gd name="T4" fmla="*/ 1715 w 1782"/>
                <a:gd name="T5" fmla="*/ 62 h 411"/>
                <a:gd name="T6" fmla="*/ 1691 w 1782"/>
                <a:gd name="T7" fmla="*/ 82 h 411"/>
                <a:gd name="T8" fmla="*/ 1666 w 1782"/>
                <a:gd name="T9" fmla="*/ 102 h 411"/>
                <a:gd name="T10" fmla="*/ 1641 w 1782"/>
                <a:gd name="T11" fmla="*/ 122 h 411"/>
                <a:gd name="T12" fmla="*/ 1615 w 1782"/>
                <a:gd name="T13" fmla="*/ 140 h 411"/>
                <a:gd name="T14" fmla="*/ 1589 w 1782"/>
                <a:gd name="T15" fmla="*/ 159 h 411"/>
                <a:gd name="T16" fmla="*/ 1563 w 1782"/>
                <a:gd name="T17" fmla="*/ 177 h 411"/>
                <a:gd name="T18" fmla="*/ 1536 w 1782"/>
                <a:gd name="T19" fmla="*/ 194 h 411"/>
                <a:gd name="T20" fmla="*/ 1509 w 1782"/>
                <a:gd name="T21" fmla="*/ 210 h 411"/>
                <a:gd name="T22" fmla="*/ 1481 w 1782"/>
                <a:gd name="T23" fmla="*/ 226 h 411"/>
                <a:gd name="T24" fmla="*/ 1454 w 1782"/>
                <a:gd name="T25" fmla="*/ 242 h 411"/>
                <a:gd name="T26" fmla="*/ 1425 w 1782"/>
                <a:gd name="T27" fmla="*/ 256 h 411"/>
                <a:gd name="T28" fmla="*/ 1397 w 1782"/>
                <a:gd name="T29" fmla="*/ 270 h 411"/>
                <a:gd name="T30" fmla="*/ 1368 w 1782"/>
                <a:gd name="T31" fmla="*/ 284 h 411"/>
                <a:gd name="T32" fmla="*/ 1339 w 1782"/>
                <a:gd name="T33" fmla="*/ 297 h 411"/>
                <a:gd name="T34" fmla="*/ 1310 w 1782"/>
                <a:gd name="T35" fmla="*/ 309 h 411"/>
                <a:gd name="T36" fmla="*/ 1280 w 1782"/>
                <a:gd name="T37" fmla="*/ 320 h 411"/>
                <a:gd name="T38" fmla="*/ 1250 w 1782"/>
                <a:gd name="T39" fmla="*/ 331 h 411"/>
                <a:gd name="T40" fmla="*/ 1220 w 1782"/>
                <a:gd name="T41" fmla="*/ 341 h 411"/>
                <a:gd name="T42" fmla="*/ 1190 w 1782"/>
                <a:gd name="T43" fmla="*/ 351 h 411"/>
                <a:gd name="T44" fmla="*/ 1160 w 1782"/>
                <a:gd name="T45" fmla="*/ 359 h 411"/>
                <a:gd name="T46" fmla="*/ 1129 w 1782"/>
                <a:gd name="T47" fmla="*/ 368 h 411"/>
                <a:gd name="T48" fmla="*/ 1098 w 1782"/>
                <a:gd name="T49" fmla="*/ 375 h 411"/>
                <a:gd name="T50" fmla="*/ 1067 w 1782"/>
                <a:gd name="T51" fmla="*/ 382 h 411"/>
                <a:gd name="T52" fmla="*/ 1036 w 1782"/>
                <a:gd name="T53" fmla="*/ 388 h 411"/>
                <a:gd name="T54" fmla="*/ 1005 w 1782"/>
                <a:gd name="T55" fmla="*/ 393 h 411"/>
                <a:gd name="T56" fmla="*/ 973 w 1782"/>
                <a:gd name="T57" fmla="*/ 398 h 411"/>
                <a:gd name="T58" fmla="*/ 942 w 1782"/>
                <a:gd name="T59" fmla="*/ 402 h 411"/>
                <a:gd name="T60" fmla="*/ 911 w 1782"/>
                <a:gd name="T61" fmla="*/ 405 h 411"/>
                <a:gd name="T62" fmla="*/ 879 w 1782"/>
                <a:gd name="T63" fmla="*/ 408 h 411"/>
                <a:gd name="T64" fmla="*/ 847 w 1782"/>
                <a:gd name="T65" fmla="*/ 410 h 411"/>
                <a:gd name="T66" fmla="*/ 816 w 1782"/>
                <a:gd name="T67" fmla="*/ 411 h 411"/>
                <a:gd name="T68" fmla="*/ 784 w 1782"/>
                <a:gd name="T69" fmla="*/ 411 h 411"/>
                <a:gd name="T70" fmla="*/ 752 w 1782"/>
                <a:gd name="T71" fmla="*/ 411 h 411"/>
                <a:gd name="T72" fmla="*/ 721 w 1782"/>
                <a:gd name="T73" fmla="*/ 410 h 411"/>
                <a:gd name="T74" fmla="*/ 689 w 1782"/>
                <a:gd name="T75" fmla="*/ 408 h 411"/>
                <a:gd name="T76" fmla="*/ 657 w 1782"/>
                <a:gd name="T77" fmla="*/ 406 h 411"/>
                <a:gd name="T78" fmla="*/ 626 w 1782"/>
                <a:gd name="T79" fmla="*/ 403 h 411"/>
                <a:gd name="T80" fmla="*/ 594 w 1782"/>
                <a:gd name="T81" fmla="*/ 399 h 411"/>
                <a:gd name="T82" fmla="*/ 563 w 1782"/>
                <a:gd name="T83" fmla="*/ 395 h 411"/>
                <a:gd name="T84" fmla="*/ 532 w 1782"/>
                <a:gd name="T85" fmla="*/ 389 h 411"/>
                <a:gd name="T86" fmla="*/ 501 w 1782"/>
                <a:gd name="T87" fmla="*/ 384 h 411"/>
                <a:gd name="T88" fmla="*/ 470 w 1782"/>
                <a:gd name="T89" fmla="*/ 377 h 411"/>
                <a:gd name="T90" fmla="*/ 439 w 1782"/>
                <a:gd name="T91" fmla="*/ 370 h 411"/>
                <a:gd name="T92" fmla="*/ 408 w 1782"/>
                <a:gd name="T93" fmla="*/ 362 h 411"/>
                <a:gd name="T94" fmla="*/ 378 w 1782"/>
                <a:gd name="T95" fmla="*/ 353 h 411"/>
                <a:gd name="T96" fmla="*/ 347 w 1782"/>
                <a:gd name="T97" fmla="*/ 344 h 411"/>
                <a:gd name="T98" fmla="*/ 317 w 1782"/>
                <a:gd name="T99" fmla="*/ 334 h 411"/>
                <a:gd name="T100" fmla="*/ 287 w 1782"/>
                <a:gd name="T101" fmla="*/ 323 h 411"/>
                <a:gd name="T102" fmla="*/ 257 w 1782"/>
                <a:gd name="T103" fmla="*/ 312 h 411"/>
                <a:gd name="T104" fmla="*/ 228 w 1782"/>
                <a:gd name="T105" fmla="*/ 300 h 411"/>
                <a:gd name="T106" fmla="*/ 199 w 1782"/>
                <a:gd name="T107" fmla="*/ 288 h 411"/>
                <a:gd name="T108" fmla="*/ 170 w 1782"/>
                <a:gd name="T109" fmla="*/ 274 h 411"/>
                <a:gd name="T110" fmla="*/ 142 w 1782"/>
                <a:gd name="T111" fmla="*/ 260 h 411"/>
                <a:gd name="T112" fmla="*/ 113 w 1782"/>
                <a:gd name="T113" fmla="*/ 246 h 411"/>
                <a:gd name="T114" fmla="*/ 85 w 1782"/>
                <a:gd name="T115" fmla="*/ 231 h 411"/>
                <a:gd name="T116" fmla="*/ 58 w 1782"/>
                <a:gd name="T117" fmla="*/ 215 h 411"/>
                <a:gd name="T118" fmla="*/ 31 w 1782"/>
                <a:gd name="T119" fmla="*/ 198 h 411"/>
                <a:gd name="T120" fmla="*/ 4 w 1782"/>
                <a:gd name="T121" fmla="*/ 18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2" h="411">
                  <a:moveTo>
                    <a:pt x="1782" y="0"/>
                  </a:moveTo>
                  <a:lnTo>
                    <a:pt x="1779" y="3"/>
                  </a:lnTo>
                  <a:lnTo>
                    <a:pt x="1776" y="6"/>
                  </a:lnTo>
                  <a:lnTo>
                    <a:pt x="1772" y="10"/>
                  </a:lnTo>
                  <a:lnTo>
                    <a:pt x="1769" y="13"/>
                  </a:lnTo>
                  <a:lnTo>
                    <a:pt x="1766" y="16"/>
                  </a:lnTo>
                  <a:lnTo>
                    <a:pt x="1762" y="19"/>
                  </a:lnTo>
                  <a:lnTo>
                    <a:pt x="1759" y="22"/>
                  </a:lnTo>
                  <a:lnTo>
                    <a:pt x="1756" y="25"/>
                  </a:lnTo>
                  <a:lnTo>
                    <a:pt x="1752" y="28"/>
                  </a:lnTo>
                  <a:lnTo>
                    <a:pt x="1749" y="31"/>
                  </a:lnTo>
                  <a:lnTo>
                    <a:pt x="1746" y="34"/>
                  </a:lnTo>
                  <a:lnTo>
                    <a:pt x="1742" y="37"/>
                  </a:lnTo>
                  <a:lnTo>
                    <a:pt x="1739" y="40"/>
                  </a:lnTo>
                  <a:lnTo>
                    <a:pt x="1735" y="44"/>
                  </a:lnTo>
                  <a:lnTo>
                    <a:pt x="1732" y="47"/>
                  </a:lnTo>
                  <a:lnTo>
                    <a:pt x="1729" y="50"/>
                  </a:lnTo>
                  <a:lnTo>
                    <a:pt x="1725" y="53"/>
                  </a:lnTo>
                  <a:lnTo>
                    <a:pt x="1722" y="56"/>
                  </a:lnTo>
                  <a:lnTo>
                    <a:pt x="1718" y="58"/>
                  </a:lnTo>
                  <a:lnTo>
                    <a:pt x="1715" y="62"/>
                  </a:lnTo>
                  <a:lnTo>
                    <a:pt x="1711" y="65"/>
                  </a:lnTo>
                  <a:lnTo>
                    <a:pt x="1708" y="68"/>
                  </a:lnTo>
                  <a:lnTo>
                    <a:pt x="1705" y="71"/>
                  </a:lnTo>
                  <a:lnTo>
                    <a:pt x="1701" y="73"/>
                  </a:lnTo>
                  <a:lnTo>
                    <a:pt x="1698" y="76"/>
                  </a:lnTo>
                  <a:lnTo>
                    <a:pt x="1694" y="79"/>
                  </a:lnTo>
                  <a:lnTo>
                    <a:pt x="1691" y="82"/>
                  </a:lnTo>
                  <a:lnTo>
                    <a:pt x="1687" y="85"/>
                  </a:lnTo>
                  <a:lnTo>
                    <a:pt x="1684" y="88"/>
                  </a:lnTo>
                  <a:lnTo>
                    <a:pt x="1680" y="91"/>
                  </a:lnTo>
                  <a:lnTo>
                    <a:pt x="1677" y="94"/>
                  </a:lnTo>
                  <a:lnTo>
                    <a:pt x="1673" y="96"/>
                  </a:lnTo>
                  <a:lnTo>
                    <a:pt x="1669" y="99"/>
                  </a:lnTo>
                  <a:lnTo>
                    <a:pt x="1666" y="102"/>
                  </a:lnTo>
                  <a:lnTo>
                    <a:pt x="1662" y="105"/>
                  </a:lnTo>
                  <a:lnTo>
                    <a:pt x="1659" y="108"/>
                  </a:lnTo>
                  <a:lnTo>
                    <a:pt x="1655" y="110"/>
                  </a:lnTo>
                  <a:lnTo>
                    <a:pt x="1652" y="113"/>
                  </a:lnTo>
                  <a:lnTo>
                    <a:pt x="1648" y="116"/>
                  </a:lnTo>
                  <a:lnTo>
                    <a:pt x="1644" y="119"/>
                  </a:lnTo>
                  <a:lnTo>
                    <a:pt x="1641" y="122"/>
                  </a:lnTo>
                  <a:lnTo>
                    <a:pt x="1637" y="124"/>
                  </a:lnTo>
                  <a:lnTo>
                    <a:pt x="1633" y="127"/>
                  </a:lnTo>
                  <a:lnTo>
                    <a:pt x="1630" y="130"/>
                  </a:lnTo>
                  <a:lnTo>
                    <a:pt x="1626" y="132"/>
                  </a:lnTo>
                  <a:lnTo>
                    <a:pt x="1622" y="135"/>
                  </a:lnTo>
                  <a:lnTo>
                    <a:pt x="1619" y="138"/>
                  </a:lnTo>
                  <a:lnTo>
                    <a:pt x="1615" y="140"/>
                  </a:lnTo>
                  <a:lnTo>
                    <a:pt x="1611" y="143"/>
                  </a:lnTo>
                  <a:lnTo>
                    <a:pt x="1608" y="146"/>
                  </a:lnTo>
                  <a:lnTo>
                    <a:pt x="1604" y="148"/>
                  </a:lnTo>
                  <a:lnTo>
                    <a:pt x="1600" y="151"/>
                  </a:lnTo>
                  <a:lnTo>
                    <a:pt x="1597" y="154"/>
                  </a:lnTo>
                  <a:lnTo>
                    <a:pt x="1593" y="156"/>
                  </a:lnTo>
                  <a:lnTo>
                    <a:pt x="1589" y="159"/>
                  </a:lnTo>
                  <a:lnTo>
                    <a:pt x="1585" y="161"/>
                  </a:lnTo>
                  <a:lnTo>
                    <a:pt x="1582" y="164"/>
                  </a:lnTo>
                  <a:lnTo>
                    <a:pt x="1578" y="167"/>
                  </a:lnTo>
                  <a:lnTo>
                    <a:pt x="1574" y="169"/>
                  </a:lnTo>
                  <a:lnTo>
                    <a:pt x="1570" y="171"/>
                  </a:lnTo>
                  <a:lnTo>
                    <a:pt x="1567" y="174"/>
                  </a:lnTo>
                  <a:lnTo>
                    <a:pt x="1563" y="177"/>
                  </a:lnTo>
                  <a:lnTo>
                    <a:pt x="1559" y="179"/>
                  </a:lnTo>
                  <a:lnTo>
                    <a:pt x="1555" y="182"/>
                  </a:lnTo>
                  <a:lnTo>
                    <a:pt x="1551" y="184"/>
                  </a:lnTo>
                  <a:lnTo>
                    <a:pt x="1547" y="186"/>
                  </a:lnTo>
                  <a:lnTo>
                    <a:pt x="1544" y="189"/>
                  </a:lnTo>
                  <a:lnTo>
                    <a:pt x="1540" y="191"/>
                  </a:lnTo>
                  <a:lnTo>
                    <a:pt x="1536" y="194"/>
                  </a:lnTo>
                  <a:lnTo>
                    <a:pt x="1532" y="196"/>
                  </a:lnTo>
                  <a:lnTo>
                    <a:pt x="1528" y="198"/>
                  </a:lnTo>
                  <a:lnTo>
                    <a:pt x="1524" y="201"/>
                  </a:lnTo>
                  <a:lnTo>
                    <a:pt x="1520" y="203"/>
                  </a:lnTo>
                  <a:lnTo>
                    <a:pt x="1517" y="206"/>
                  </a:lnTo>
                  <a:lnTo>
                    <a:pt x="1513" y="208"/>
                  </a:lnTo>
                  <a:lnTo>
                    <a:pt x="1509" y="210"/>
                  </a:lnTo>
                  <a:lnTo>
                    <a:pt x="1505" y="212"/>
                  </a:lnTo>
                  <a:lnTo>
                    <a:pt x="1501" y="215"/>
                  </a:lnTo>
                  <a:lnTo>
                    <a:pt x="1497" y="217"/>
                  </a:lnTo>
                  <a:lnTo>
                    <a:pt x="1493" y="219"/>
                  </a:lnTo>
                  <a:lnTo>
                    <a:pt x="1489" y="222"/>
                  </a:lnTo>
                  <a:lnTo>
                    <a:pt x="1485" y="224"/>
                  </a:lnTo>
                  <a:lnTo>
                    <a:pt x="1481" y="226"/>
                  </a:lnTo>
                  <a:lnTo>
                    <a:pt x="1477" y="228"/>
                  </a:lnTo>
                  <a:lnTo>
                    <a:pt x="1473" y="231"/>
                  </a:lnTo>
                  <a:lnTo>
                    <a:pt x="1470" y="233"/>
                  </a:lnTo>
                  <a:lnTo>
                    <a:pt x="1465" y="235"/>
                  </a:lnTo>
                  <a:lnTo>
                    <a:pt x="1462" y="237"/>
                  </a:lnTo>
                  <a:lnTo>
                    <a:pt x="1458" y="239"/>
                  </a:lnTo>
                  <a:lnTo>
                    <a:pt x="1454" y="242"/>
                  </a:lnTo>
                  <a:lnTo>
                    <a:pt x="1450" y="244"/>
                  </a:lnTo>
                  <a:lnTo>
                    <a:pt x="1445" y="246"/>
                  </a:lnTo>
                  <a:lnTo>
                    <a:pt x="1442" y="248"/>
                  </a:lnTo>
                  <a:lnTo>
                    <a:pt x="1437" y="250"/>
                  </a:lnTo>
                  <a:lnTo>
                    <a:pt x="1433" y="252"/>
                  </a:lnTo>
                  <a:lnTo>
                    <a:pt x="1429" y="254"/>
                  </a:lnTo>
                  <a:lnTo>
                    <a:pt x="1425" y="256"/>
                  </a:lnTo>
                  <a:lnTo>
                    <a:pt x="1421" y="258"/>
                  </a:lnTo>
                  <a:lnTo>
                    <a:pt x="1417" y="260"/>
                  </a:lnTo>
                  <a:lnTo>
                    <a:pt x="1413" y="262"/>
                  </a:lnTo>
                  <a:lnTo>
                    <a:pt x="1409" y="264"/>
                  </a:lnTo>
                  <a:lnTo>
                    <a:pt x="1405" y="266"/>
                  </a:lnTo>
                  <a:lnTo>
                    <a:pt x="1401" y="268"/>
                  </a:lnTo>
                  <a:lnTo>
                    <a:pt x="1397" y="270"/>
                  </a:lnTo>
                  <a:lnTo>
                    <a:pt x="1393" y="272"/>
                  </a:lnTo>
                  <a:lnTo>
                    <a:pt x="1389" y="274"/>
                  </a:lnTo>
                  <a:lnTo>
                    <a:pt x="1385" y="276"/>
                  </a:lnTo>
                  <a:lnTo>
                    <a:pt x="1381" y="278"/>
                  </a:lnTo>
                  <a:lnTo>
                    <a:pt x="1376" y="280"/>
                  </a:lnTo>
                  <a:lnTo>
                    <a:pt x="1372" y="282"/>
                  </a:lnTo>
                  <a:lnTo>
                    <a:pt x="1368" y="284"/>
                  </a:lnTo>
                  <a:lnTo>
                    <a:pt x="1364" y="286"/>
                  </a:lnTo>
                  <a:lnTo>
                    <a:pt x="1360" y="288"/>
                  </a:lnTo>
                  <a:lnTo>
                    <a:pt x="1356" y="289"/>
                  </a:lnTo>
                  <a:lnTo>
                    <a:pt x="1352" y="291"/>
                  </a:lnTo>
                  <a:lnTo>
                    <a:pt x="1347" y="293"/>
                  </a:lnTo>
                  <a:lnTo>
                    <a:pt x="1343" y="295"/>
                  </a:lnTo>
                  <a:lnTo>
                    <a:pt x="1339" y="297"/>
                  </a:lnTo>
                  <a:lnTo>
                    <a:pt x="1335" y="298"/>
                  </a:lnTo>
                  <a:lnTo>
                    <a:pt x="1331" y="300"/>
                  </a:lnTo>
                  <a:lnTo>
                    <a:pt x="1327" y="302"/>
                  </a:lnTo>
                  <a:lnTo>
                    <a:pt x="1322" y="303"/>
                  </a:lnTo>
                  <a:lnTo>
                    <a:pt x="1318" y="305"/>
                  </a:lnTo>
                  <a:lnTo>
                    <a:pt x="1314" y="307"/>
                  </a:lnTo>
                  <a:lnTo>
                    <a:pt x="1310" y="309"/>
                  </a:lnTo>
                  <a:lnTo>
                    <a:pt x="1306" y="310"/>
                  </a:lnTo>
                  <a:lnTo>
                    <a:pt x="1301" y="312"/>
                  </a:lnTo>
                  <a:lnTo>
                    <a:pt x="1297" y="314"/>
                  </a:lnTo>
                  <a:lnTo>
                    <a:pt x="1293" y="315"/>
                  </a:lnTo>
                  <a:lnTo>
                    <a:pt x="1289" y="317"/>
                  </a:lnTo>
                  <a:lnTo>
                    <a:pt x="1284" y="319"/>
                  </a:lnTo>
                  <a:lnTo>
                    <a:pt x="1280" y="320"/>
                  </a:lnTo>
                  <a:lnTo>
                    <a:pt x="1276" y="322"/>
                  </a:lnTo>
                  <a:lnTo>
                    <a:pt x="1272" y="323"/>
                  </a:lnTo>
                  <a:lnTo>
                    <a:pt x="1267" y="325"/>
                  </a:lnTo>
                  <a:lnTo>
                    <a:pt x="1263" y="326"/>
                  </a:lnTo>
                  <a:lnTo>
                    <a:pt x="1259" y="328"/>
                  </a:lnTo>
                  <a:lnTo>
                    <a:pt x="1255" y="329"/>
                  </a:lnTo>
                  <a:lnTo>
                    <a:pt x="1250" y="331"/>
                  </a:lnTo>
                  <a:lnTo>
                    <a:pt x="1246" y="332"/>
                  </a:lnTo>
                  <a:lnTo>
                    <a:pt x="1242" y="334"/>
                  </a:lnTo>
                  <a:lnTo>
                    <a:pt x="1238" y="335"/>
                  </a:lnTo>
                  <a:lnTo>
                    <a:pt x="1233" y="337"/>
                  </a:lnTo>
                  <a:lnTo>
                    <a:pt x="1229" y="338"/>
                  </a:lnTo>
                  <a:lnTo>
                    <a:pt x="1225" y="340"/>
                  </a:lnTo>
                  <a:lnTo>
                    <a:pt x="1220" y="341"/>
                  </a:lnTo>
                  <a:lnTo>
                    <a:pt x="1216" y="343"/>
                  </a:lnTo>
                  <a:lnTo>
                    <a:pt x="1212" y="344"/>
                  </a:lnTo>
                  <a:lnTo>
                    <a:pt x="1207" y="345"/>
                  </a:lnTo>
                  <a:lnTo>
                    <a:pt x="1203" y="347"/>
                  </a:lnTo>
                  <a:lnTo>
                    <a:pt x="1199" y="348"/>
                  </a:lnTo>
                  <a:lnTo>
                    <a:pt x="1194" y="349"/>
                  </a:lnTo>
                  <a:lnTo>
                    <a:pt x="1190" y="351"/>
                  </a:lnTo>
                  <a:lnTo>
                    <a:pt x="1186" y="352"/>
                  </a:lnTo>
                  <a:lnTo>
                    <a:pt x="1181" y="353"/>
                  </a:lnTo>
                  <a:lnTo>
                    <a:pt x="1177" y="354"/>
                  </a:lnTo>
                  <a:lnTo>
                    <a:pt x="1173" y="356"/>
                  </a:lnTo>
                  <a:lnTo>
                    <a:pt x="1168" y="357"/>
                  </a:lnTo>
                  <a:lnTo>
                    <a:pt x="1164" y="358"/>
                  </a:lnTo>
                  <a:lnTo>
                    <a:pt x="1160" y="359"/>
                  </a:lnTo>
                  <a:lnTo>
                    <a:pt x="1155" y="361"/>
                  </a:lnTo>
                  <a:lnTo>
                    <a:pt x="1151" y="362"/>
                  </a:lnTo>
                  <a:lnTo>
                    <a:pt x="1146" y="363"/>
                  </a:lnTo>
                  <a:lnTo>
                    <a:pt x="1142" y="364"/>
                  </a:lnTo>
                  <a:lnTo>
                    <a:pt x="1138" y="365"/>
                  </a:lnTo>
                  <a:lnTo>
                    <a:pt x="1133" y="366"/>
                  </a:lnTo>
                  <a:lnTo>
                    <a:pt x="1129" y="368"/>
                  </a:lnTo>
                  <a:lnTo>
                    <a:pt x="1125" y="369"/>
                  </a:lnTo>
                  <a:lnTo>
                    <a:pt x="1120" y="370"/>
                  </a:lnTo>
                  <a:lnTo>
                    <a:pt x="1116" y="371"/>
                  </a:lnTo>
                  <a:lnTo>
                    <a:pt x="1111" y="372"/>
                  </a:lnTo>
                  <a:lnTo>
                    <a:pt x="1107" y="373"/>
                  </a:lnTo>
                  <a:lnTo>
                    <a:pt x="1102" y="374"/>
                  </a:lnTo>
                  <a:lnTo>
                    <a:pt x="1098" y="375"/>
                  </a:lnTo>
                  <a:lnTo>
                    <a:pt x="1094" y="376"/>
                  </a:lnTo>
                  <a:lnTo>
                    <a:pt x="1089" y="377"/>
                  </a:lnTo>
                  <a:lnTo>
                    <a:pt x="1085" y="378"/>
                  </a:lnTo>
                  <a:lnTo>
                    <a:pt x="1080" y="379"/>
                  </a:lnTo>
                  <a:lnTo>
                    <a:pt x="1076" y="380"/>
                  </a:lnTo>
                  <a:lnTo>
                    <a:pt x="1072" y="381"/>
                  </a:lnTo>
                  <a:lnTo>
                    <a:pt x="1067" y="382"/>
                  </a:lnTo>
                  <a:lnTo>
                    <a:pt x="1063" y="383"/>
                  </a:lnTo>
                  <a:lnTo>
                    <a:pt x="1058" y="384"/>
                  </a:lnTo>
                  <a:lnTo>
                    <a:pt x="1054" y="384"/>
                  </a:lnTo>
                  <a:lnTo>
                    <a:pt x="1049" y="385"/>
                  </a:lnTo>
                  <a:lnTo>
                    <a:pt x="1045" y="386"/>
                  </a:lnTo>
                  <a:lnTo>
                    <a:pt x="1041" y="387"/>
                  </a:lnTo>
                  <a:lnTo>
                    <a:pt x="1036" y="388"/>
                  </a:lnTo>
                  <a:lnTo>
                    <a:pt x="1031" y="389"/>
                  </a:lnTo>
                  <a:lnTo>
                    <a:pt x="1027" y="389"/>
                  </a:lnTo>
                  <a:lnTo>
                    <a:pt x="1023" y="390"/>
                  </a:lnTo>
                  <a:lnTo>
                    <a:pt x="1018" y="391"/>
                  </a:lnTo>
                  <a:lnTo>
                    <a:pt x="1014" y="392"/>
                  </a:lnTo>
                  <a:lnTo>
                    <a:pt x="1009" y="392"/>
                  </a:lnTo>
                  <a:lnTo>
                    <a:pt x="1005" y="393"/>
                  </a:lnTo>
                  <a:lnTo>
                    <a:pt x="1000" y="394"/>
                  </a:lnTo>
                  <a:lnTo>
                    <a:pt x="996" y="395"/>
                  </a:lnTo>
                  <a:lnTo>
                    <a:pt x="991" y="395"/>
                  </a:lnTo>
                  <a:lnTo>
                    <a:pt x="987" y="396"/>
                  </a:lnTo>
                  <a:lnTo>
                    <a:pt x="983" y="397"/>
                  </a:lnTo>
                  <a:lnTo>
                    <a:pt x="978" y="397"/>
                  </a:lnTo>
                  <a:lnTo>
                    <a:pt x="973" y="398"/>
                  </a:lnTo>
                  <a:lnTo>
                    <a:pt x="969" y="398"/>
                  </a:lnTo>
                  <a:lnTo>
                    <a:pt x="964" y="399"/>
                  </a:lnTo>
                  <a:lnTo>
                    <a:pt x="960" y="400"/>
                  </a:lnTo>
                  <a:lnTo>
                    <a:pt x="956" y="400"/>
                  </a:lnTo>
                  <a:lnTo>
                    <a:pt x="951" y="401"/>
                  </a:lnTo>
                  <a:lnTo>
                    <a:pt x="947" y="401"/>
                  </a:lnTo>
                  <a:lnTo>
                    <a:pt x="942" y="402"/>
                  </a:lnTo>
                  <a:lnTo>
                    <a:pt x="937" y="402"/>
                  </a:lnTo>
                  <a:lnTo>
                    <a:pt x="933" y="403"/>
                  </a:lnTo>
                  <a:lnTo>
                    <a:pt x="928" y="403"/>
                  </a:lnTo>
                  <a:lnTo>
                    <a:pt x="924" y="404"/>
                  </a:lnTo>
                  <a:lnTo>
                    <a:pt x="920" y="404"/>
                  </a:lnTo>
                  <a:lnTo>
                    <a:pt x="915" y="405"/>
                  </a:lnTo>
                  <a:lnTo>
                    <a:pt x="911" y="405"/>
                  </a:lnTo>
                  <a:lnTo>
                    <a:pt x="906" y="406"/>
                  </a:lnTo>
                  <a:lnTo>
                    <a:pt x="901" y="406"/>
                  </a:lnTo>
                  <a:lnTo>
                    <a:pt x="897" y="406"/>
                  </a:lnTo>
                  <a:lnTo>
                    <a:pt x="892" y="407"/>
                  </a:lnTo>
                  <a:lnTo>
                    <a:pt x="888" y="407"/>
                  </a:lnTo>
                  <a:lnTo>
                    <a:pt x="883" y="407"/>
                  </a:lnTo>
                  <a:lnTo>
                    <a:pt x="879" y="408"/>
                  </a:lnTo>
                  <a:lnTo>
                    <a:pt x="875" y="408"/>
                  </a:lnTo>
                  <a:lnTo>
                    <a:pt x="870" y="408"/>
                  </a:lnTo>
                  <a:lnTo>
                    <a:pt x="865" y="409"/>
                  </a:lnTo>
                  <a:lnTo>
                    <a:pt x="861" y="409"/>
                  </a:lnTo>
                  <a:lnTo>
                    <a:pt x="856" y="409"/>
                  </a:lnTo>
                  <a:lnTo>
                    <a:pt x="852" y="409"/>
                  </a:lnTo>
                  <a:lnTo>
                    <a:pt x="847" y="410"/>
                  </a:lnTo>
                  <a:lnTo>
                    <a:pt x="843" y="410"/>
                  </a:lnTo>
                  <a:lnTo>
                    <a:pt x="838" y="410"/>
                  </a:lnTo>
                  <a:lnTo>
                    <a:pt x="834" y="410"/>
                  </a:lnTo>
                  <a:lnTo>
                    <a:pt x="829" y="410"/>
                  </a:lnTo>
                  <a:lnTo>
                    <a:pt x="825" y="410"/>
                  </a:lnTo>
                  <a:lnTo>
                    <a:pt x="820" y="410"/>
                  </a:lnTo>
                  <a:lnTo>
                    <a:pt x="816" y="411"/>
                  </a:lnTo>
                  <a:lnTo>
                    <a:pt x="811" y="411"/>
                  </a:lnTo>
                  <a:lnTo>
                    <a:pt x="807" y="411"/>
                  </a:lnTo>
                  <a:lnTo>
                    <a:pt x="802" y="411"/>
                  </a:lnTo>
                  <a:lnTo>
                    <a:pt x="798" y="411"/>
                  </a:lnTo>
                  <a:lnTo>
                    <a:pt x="793" y="411"/>
                  </a:lnTo>
                  <a:lnTo>
                    <a:pt x="788" y="411"/>
                  </a:lnTo>
                  <a:lnTo>
                    <a:pt x="784" y="411"/>
                  </a:lnTo>
                  <a:lnTo>
                    <a:pt x="779" y="411"/>
                  </a:lnTo>
                  <a:lnTo>
                    <a:pt x="775" y="411"/>
                  </a:lnTo>
                  <a:lnTo>
                    <a:pt x="770" y="411"/>
                  </a:lnTo>
                  <a:lnTo>
                    <a:pt x="766" y="411"/>
                  </a:lnTo>
                  <a:lnTo>
                    <a:pt x="761" y="411"/>
                  </a:lnTo>
                  <a:lnTo>
                    <a:pt x="757" y="411"/>
                  </a:lnTo>
                  <a:lnTo>
                    <a:pt x="752" y="411"/>
                  </a:lnTo>
                  <a:lnTo>
                    <a:pt x="748" y="411"/>
                  </a:lnTo>
                  <a:lnTo>
                    <a:pt x="743" y="411"/>
                  </a:lnTo>
                  <a:lnTo>
                    <a:pt x="739" y="410"/>
                  </a:lnTo>
                  <a:lnTo>
                    <a:pt x="734" y="410"/>
                  </a:lnTo>
                  <a:lnTo>
                    <a:pt x="730" y="410"/>
                  </a:lnTo>
                  <a:lnTo>
                    <a:pt x="725" y="410"/>
                  </a:lnTo>
                  <a:lnTo>
                    <a:pt x="721" y="410"/>
                  </a:lnTo>
                  <a:lnTo>
                    <a:pt x="716" y="410"/>
                  </a:lnTo>
                  <a:lnTo>
                    <a:pt x="712" y="410"/>
                  </a:lnTo>
                  <a:lnTo>
                    <a:pt x="707" y="409"/>
                  </a:lnTo>
                  <a:lnTo>
                    <a:pt x="702" y="409"/>
                  </a:lnTo>
                  <a:lnTo>
                    <a:pt x="698" y="409"/>
                  </a:lnTo>
                  <a:lnTo>
                    <a:pt x="693" y="409"/>
                  </a:lnTo>
                  <a:lnTo>
                    <a:pt x="689" y="408"/>
                  </a:lnTo>
                  <a:lnTo>
                    <a:pt x="685" y="408"/>
                  </a:lnTo>
                  <a:lnTo>
                    <a:pt x="680" y="408"/>
                  </a:lnTo>
                  <a:lnTo>
                    <a:pt x="676" y="407"/>
                  </a:lnTo>
                  <a:lnTo>
                    <a:pt x="671" y="407"/>
                  </a:lnTo>
                  <a:lnTo>
                    <a:pt x="666" y="407"/>
                  </a:lnTo>
                  <a:lnTo>
                    <a:pt x="662" y="406"/>
                  </a:lnTo>
                  <a:lnTo>
                    <a:pt x="657" y="406"/>
                  </a:lnTo>
                  <a:lnTo>
                    <a:pt x="653" y="406"/>
                  </a:lnTo>
                  <a:lnTo>
                    <a:pt x="648" y="405"/>
                  </a:lnTo>
                  <a:lnTo>
                    <a:pt x="644" y="405"/>
                  </a:lnTo>
                  <a:lnTo>
                    <a:pt x="639" y="404"/>
                  </a:lnTo>
                  <a:lnTo>
                    <a:pt x="635" y="404"/>
                  </a:lnTo>
                  <a:lnTo>
                    <a:pt x="630" y="403"/>
                  </a:lnTo>
                  <a:lnTo>
                    <a:pt x="626" y="403"/>
                  </a:lnTo>
                  <a:lnTo>
                    <a:pt x="621" y="402"/>
                  </a:lnTo>
                  <a:lnTo>
                    <a:pt x="617" y="402"/>
                  </a:lnTo>
                  <a:lnTo>
                    <a:pt x="612" y="401"/>
                  </a:lnTo>
                  <a:lnTo>
                    <a:pt x="608" y="401"/>
                  </a:lnTo>
                  <a:lnTo>
                    <a:pt x="604" y="400"/>
                  </a:lnTo>
                  <a:lnTo>
                    <a:pt x="599" y="400"/>
                  </a:lnTo>
                  <a:lnTo>
                    <a:pt x="594" y="399"/>
                  </a:lnTo>
                  <a:lnTo>
                    <a:pt x="590" y="398"/>
                  </a:lnTo>
                  <a:lnTo>
                    <a:pt x="585" y="398"/>
                  </a:lnTo>
                  <a:lnTo>
                    <a:pt x="581" y="397"/>
                  </a:lnTo>
                  <a:lnTo>
                    <a:pt x="577" y="397"/>
                  </a:lnTo>
                  <a:lnTo>
                    <a:pt x="572" y="396"/>
                  </a:lnTo>
                  <a:lnTo>
                    <a:pt x="567" y="395"/>
                  </a:lnTo>
                  <a:lnTo>
                    <a:pt x="563" y="395"/>
                  </a:lnTo>
                  <a:lnTo>
                    <a:pt x="558" y="394"/>
                  </a:lnTo>
                  <a:lnTo>
                    <a:pt x="554" y="393"/>
                  </a:lnTo>
                  <a:lnTo>
                    <a:pt x="550" y="392"/>
                  </a:lnTo>
                  <a:lnTo>
                    <a:pt x="545" y="392"/>
                  </a:lnTo>
                  <a:lnTo>
                    <a:pt x="541" y="391"/>
                  </a:lnTo>
                  <a:lnTo>
                    <a:pt x="536" y="390"/>
                  </a:lnTo>
                  <a:lnTo>
                    <a:pt x="532" y="389"/>
                  </a:lnTo>
                  <a:lnTo>
                    <a:pt x="527" y="389"/>
                  </a:lnTo>
                  <a:lnTo>
                    <a:pt x="523" y="388"/>
                  </a:lnTo>
                  <a:lnTo>
                    <a:pt x="518" y="387"/>
                  </a:lnTo>
                  <a:lnTo>
                    <a:pt x="514" y="386"/>
                  </a:lnTo>
                  <a:lnTo>
                    <a:pt x="509" y="385"/>
                  </a:lnTo>
                  <a:lnTo>
                    <a:pt x="505" y="384"/>
                  </a:lnTo>
                  <a:lnTo>
                    <a:pt x="501" y="384"/>
                  </a:lnTo>
                  <a:lnTo>
                    <a:pt x="496" y="383"/>
                  </a:lnTo>
                  <a:lnTo>
                    <a:pt x="492" y="382"/>
                  </a:lnTo>
                  <a:lnTo>
                    <a:pt x="487" y="381"/>
                  </a:lnTo>
                  <a:lnTo>
                    <a:pt x="483" y="380"/>
                  </a:lnTo>
                  <a:lnTo>
                    <a:pt x="478" y="379"/>
                  </a:lnTo>
                  <a:lnTo>
                    <a:pt x="474" y="378"/>
                  </a:lnTo>
                  <a:lnTo>
                    <a:pt x="470" y="377"/>
                  </a:lnTo>
                  <a:lnTo>
                    <a:pt x="465" y="376"/>
                  </a:lnTo>
                  <a:lnTo>
                    <a:pt x="461" y="375"/>
                  </a:lnTo>
                  <a:lnTo>
                    <a:pt x="456" y="374"/>
                  </a:lnTo>
                  <a:lnTo>
                    <a:pt x="452" y="373"/>
                  </a:lnTo>
                  <a:lnTo>
                    <a:pt x="448" y="372"/>
                  </a:lnTo>
                  <a:lnTo>
                    <a:pt x="443" y="371"/>
                  </a:lnTo>
                  <a:lnTo>
                    <a:pt x="439" y="370"/>
                  </a:lnTo>
                  <a:lnTo>
                    <a:pt x="434" y="369"/>
                  </a:lnTo>
                  <a:lnTo>
                    <a:pt x="430" y="368"/>
                  </a:lnTo>
                  <a:lnTo>
                    <a:pt x="426" y="366"/>
                  </a:lnTo>
                  <a:lnTo>
                    <a:pt x="421" y="365"/>
                  </a:lnTo>
                  <a:lnTo>
                    <a:pt x="417" y="364"/>
                  </a:lnTo>
                  <a:lnTo>
                    <a:pt x="412" y="363"/>
                  </a:lnTo>
                  <a:lnTo>
                    <a:pt x="408" y="362"/>
                  </a:lnTo>
                  <a:lnTo>
                    <a:pt x="404" y="361"/>
                  </a:lnTo>
                  <a:lnTo>
                    <a:pt x="399" y="359"/>
                  </a:lnTo>
                  <a:lnTo>
                    <a:pt x="395" y="358"/>
                  </a:lnTo>
                  <a:lnTo>
                    <a:pt x="390" y="357"/>
                  </a:lnTo>
                  <a:lnTo>
                    <a:pt x="386" y="356"/>
                  </a:lnTo>
                  <a:lnTo>
                    <a:pt x="382" y="354"/>
                  </a:lnTo>
                  <a:lnTo>
                    <a:pt x="378" y="353"/>
                  </a:lnTo>
                  <a:lnTo>
                    <a:pt x="373" y="352"/>
                  </a:lnTo>
                  <a:lnTo>
                    <a:pt x="369" y="351"/>
                  </a:lnTo>
                  <a:lnTo>
                    <a:pt x="365" y="349"/>
                  </a:lnTo>
                  <a:lnTo>
                    <a:pt x="360" y="348"/>
                  </a:lnTo>
                  <a:lnTo>
                    <a:pt x="356" y="347"/>
                  </a:lnTo>
                  <a:lnTo>
                    <a:pt x="351" y="345"/>
                  </a:lnTo>
                  <a:lnTo>
                    <a:pt x="347" y="344"/>
                  </a:lnTo>
                  <a:lnTo>
                    <a:pt x="343" y="343"/>
                  </a:lnTo>
                  <a:lnTo>
                    <a:pt x="339" y="341"/>
                  </a:lnTo>
                  <a:lnTo>
                    <a:pt x="334" y="340"/>
                  </a:lnTo>
                  <a:lnTo>
                    <a:pt x="330" y="338"/>
                  </a:lnTo>
                  <a:lnTo>
                    <a:pt x="326" y="337"/>
                  </a:lnTo>
                  <a:lnTo>
                    <a:pt x="321" y="335"/>
                  </a:lnTo>
                  <a:lnTo>
                    <a:pt x="317" y="334"/>
                  </a:lnTo>
                  <a:lnTo>
                    <a:pt x="313" y="332"/>
                  </a:lnTo>
                  <a:lnTo>
                    <a:pt x="309" y="331"/>
                  </a:lnTo>
                  <a:lnTo>
                    <a:pt x="304" y="329"/>
                  </a:lnTo>
                  <a:lnTo>
                    <a:pt x="300" y="328"/>
                  </a:lnTo>
                  <a:lnTo>
                    <a:pt x="296" y="326"/>
                  </a:lnTo>
                  <a:lnTo>
                    <a:pt x="292" y="325"/>
                  </a:lnTo>
                  <a:lnTo>
                    <a:pt x="287" y="323"/>
                  </a:lnTo>
                  <a:lnTo>
                    <a:pt x="283" y="322"/>
                  </a:lnTo>
                  <a:lnTo>
                    <a:pt x="279" y="320"/>
                  </a:lnTo>
                  <a:lnTo>
                    <a:pt x="274" y="319"/>
                  </a:lnTo>
                  <a:lnTo>
                    <a:pt x="270" y="317"/>
                  </a:lnTo>
                  <a:lnTo>
                    <a:pt x="266" y="315"/>
                  </a:lnTo>
                  <a:lnTo>
                    <a:pt x="262" y="314"/>
                  </a:lnTo>
                  <a:lnTo>
                    <a:pt x="257" y="312"/>
                  </a:lnTo>
                  <a:lnTo>
                    <a:pt x="253" y="310"/>
                  </a:lnTo>
                  <a:lnTo>
                    <a:pt x="249" y="309"/>
                  </a:lnTo>
                  <a:lnTo>
                    <a:pt x="245" y="307"/>
                  </a:lnTo>
                  <a:lnTo>
                    <a:pt x="241" y="305"/>
                  </a:lnTo>
                  <a:lnTo>
                    <a:pt x="237" y="303"/>
                  </a:lnTo>
                  <a:lnTo>
                    <a:pt x="232" y="302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0" y="297"/>
                  </a:lnTo>
                  <a:lnTo>
                    <a:pt x="216" y="295"/>
                  </a:lnTo>
                  <a:lnTo>
                    <a:pt x="212" y="293"/>
                  </a:lnTo>
                  <a:lnTo>
                    <a:pt x="207" y="291"/>
                  </a:lnTo>
                  <a:lnTo>
                    <a:pt x="203" y="289"/>
                  </a:lnTo>
                  <a:lnTo>
                    <a:pt x="199" y="288"/>
                  </a:lnTo>
                  <a:lnTo>
                    <a:pt x="195" y="286"/>
                  </a:lnTo>
                  <a:lnTo>
                    <a:pt x="191" y="284"/>
                  </a:lnTo>
                  <a:lnTo>
                    <a:pt x="187" y="282"/>
                  </a:lnTo>
                  <a:lnTo>
                    <a:pt x="182" y="280"/>
                  </a:lnTo>
                  <a:lnTo>
                    <a:pt x="178" y="278"/>
                  </a:lnTo>
                  <a:lnTo>
                    <a:pt x="174" y="276"/>
                  </a:lnTo>
                  <a:lnTo>
                    <a:pt x="170" y="274"/>
                  </a:lnTo>
                  <a:lnTo>
                    <a:pt x="166" y="272"/>
                  </a:lnTo>
                  <a:lnTo>
                    <a:pt x="162" y="270"/>
                  </a:lnTo>
                  <a:lnTo>
                    <a:pt x="158" y="268"/>
                  </a:lnTo>
                  <a:lnTo>
                    <a:pt x="154" y="266"/>
                  </a:lnTo>
                  <a:lnTo>
                    <a:pt x="150" y="264"/>
                  </a:lnTo>
                  <a:lnTo>
                    <a:pt x="146" y="262"/>
                  </a:lnTo>
                  <a:lnTo>
                    <a:pt x="142" y="260"/>
                  </a:lnTo>
                  <a:lnTo>
                    <a:pt x="138" y="258"/>
                  </a:lnTo>
                  <a:lnTo>
                    <a:pt x="133" y="256"/>
                  </a:lnTo>
                  <a:lnTo>
                    <a:pt x="129" y="254"/>
                  </a:lnTo>
                  <a:lnTo>
                    <a:pt x="126" y="252"/>
                  </a:lnTo>
                  <a:lnTo>
                    <a:pt x="121" y="250"/>
                  </a:lnTo>
                  <a:lnTo>
                    <a:pt x="117" y="248"/>
                  </a:lnTo>
                  <a:lnTo>
                    <a:pt x="113" y="246"/>
                  </a:lnTo>
                  <a:lnTo>
                    <a:pt x="109" y="244"/>
                  </a:lnTo>
                  <a:lnTo>
                    <a:pt x="105" y="242"/>
                  </a:lnTo>
                  <a:lnTo>
                    <a:pt x="101" y="239"/>
                  </a:lnTo>
                  <a:lnTo>
                    <a:pt x="97" y="237"/>
                  </a:lnTo>
                  <a:lnTo>
                    <a:pt x="93" y="235"/>
                  </a:lnTo>
                  <a:lnTo>
                    <a:pt x="90" y="233"/>
                  </a:lnTo>
                  <a:lnTo>
                    <a:pt x="85" y="231"/>
                  </a:lnTo>
                  <a:lnTo>
                    <a:pt x="82" y="228"/>
                  </a:lnTo>
                  <a:lnTo>
                    <a:pt x="77" y="226"/>
                  </a:lnTo>
                  <a:lnTo>
                    <a:pt x="74" y="224"/>
                  </a:lnTo>
                  <a:lnTo>
                    <a:pt x="70" y="222"/>
                  </a:lnTo>
                  <a:lnTo>
                    <a:pt x="66" y="219"/>
                  </a:lnTo>
                  <a:lnTo>
                    <a:pt x="62" y="217"/>
                  </a:lnTo>
                  <a:lnTo>
                    <a:pt x="58" y="215"/>
                  </a:lnTo>
                  <a:lnTo>
                    <a:pt x="54" y="212"/>
                  </a:lnTo>
                  <a:lnTo>
                    <a:pt x="50" y="210"/>
                  </a:lnTo>
                  <a:lnTo>
                    <a:pt x="46" y="208"/>
                  </a:lnTo>
                  <a:lnTo>
                    <a:pt x="42" y="206"/>
                  </a:lnTo>
                  <a:lnTo>
                    <a:pt x="38" y="203"/>
                  </a:lnTo>
                  <a:lnTo>
                    <a:pt x="35" y="201"/>
                  </a:lnTo>
                  <a:lnTo>
                    <a:pt x="31" y="198"/>
                  </a:lnTo>
                  <a:lnTo>
                    <a:pt x="27" y="196"/>
                  </a:lnTo>
                  <a:lnTo>
                    <a:pt x="23" y="194"/>
                  </a:lnTo>
                  <a:lnTo>
                    <a:pt x="19" y="191"/>
                  </a:lnTo>
                  <a:lnTo>
                    <a:pt x="15" y="189"/>
                  </a:lnTo>
                  <a:lnTo>
                    <a:pt x="11" y="186"/>
                  </a:lnTo>
                  <a:lnTo>
                    <a:pt x="8" y="184"/>
                  </a:lnTo>
                  <a:lnTo>
                    <a:pt x="4" y="182"/>
                  </a:lnTo>
                  <a:lnTo>
                    <a:pt x="0" y="179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1"/>
            <p:cNvSpPr>
              <a:spLocks/>
            </p:cNvSpPr>
            <p:nvPr/>
          </p:nvSpPr>
          <p:spPr bwMode="auto">
            <a:xfrm>
              <a:off x="3097" y="1200"/>
              <a:ext cx="1782" cy="412"/>
            </a:xfrm>
            <a:custGeom>
              <a:avLst/>
              <a:gdLst>
                <a:gd name="T0" fmla="*/ 19 w 1782"/>
                <a:gd name="T1" fmla="*/ 393 h 412"/>
                <a:gd name="T2" fmla="*/ 43 w 1782"/>
                <a:gd name="T3" fmla="*/ 371 h 412"/>
                <a:gd name="T4" fmla="*/ 67 w 1782"/>
                <a:gd name="T5" fmla="*/ 350 h 412"/>
                <a:gd name="T6" fmla="*/ 91 w 1782"/>
                <a:gd name="T7" fmla="*/ 329 h 412"/>
                <a:gd name="T8" fmla="*/ 116 w 1782"/>
                <a:gd name="T9" fmla="*/ 309 h 412"/>
                <a:gd name="T10" fmla="*/ 141 w 1782"/>
                <a:gd name="T11" fmla="*/ 290 h 412"/>
                <a:gd name="T12" fmla="*/ 167 w 1782"/>
                <a:gd name="T13" fmla="*/ 271 h 412"/>
                <a:gd name="T14" fmla="*/ 193 w 1782"/>
                <a:gd name="T15" fmla="*/ 253 h 412"/>
                <a:gd name="T16" fmla="*/ 219 w 1782"/>
                <a:gd name="T17" fmla="*/ 235 h 412"/>
                <a:gd name="T18" fmla="*/ 246 w 1782"/>
                <a:gd name="T19" fmla="*/ 218 h 412"/>
                <a:gd name="T20" fmla="*/ 273 w 1782"/>
                <a:gd name="T21" fmla="*/ 201 h 412"/>
                <a:gd name="T22" fmla="*/ 300 w 1782"/>
                <a:gd name="T23" fmla="*/ 185 h 412"/>
                <a:gd name="T24" fmla="*/ 328 w 1782"/>
                <a:gd name="T25" fmla="*/ 170 h 412"/>
                <a:gd name="T26" fmla="*/ 356 w 1782"/>
                <a:gd name="T27" fmla="*/ 155 h 412"/>
                <a:gd name="T28" fmla="*/ 385 w 1782"/>
                <a:gd name="T29" fmla="*/ 141 h 412"/>
                <a:gd name="T30" fmla="*/ 414 w 1782"/>
                <a:gd name="T31" fmla="*/ 127 h 412"/>
                <a:gd name="T32" fmla="*/ 443 w 1782"/>
                <a:gd name="T33" fmla="*/ 115 h 412"/>
                <a:gd name="T34" fmla="*/ 472 w 1782"/>
                <a:gd name="T35" fmla="*/ 103 h 412"/>
                <a:gd name="T36" fmla="*/ 502 w 1782"/>
                <a:gd name="T37" fmla="*/ 91 h 412"/>
                <a:gd name="T38" fmla="*/ 532 w 1782"/>
                <a:gd name="T39" fmla="*/ 80 h 412"/>
                <a:gd name="T40" fmla="*/ 562 w 1782"/>
                <a:gd name="T41" fmla="*/ 70 h 412"/>
                <a:gd name="T42" fmla="*/ 592 w 1782"/>
                <a:gd name="T43" fmla="*/ 61 h 412"/>
                <a:gd name="T44" fmla="*/ 622 w 1782"/>
                <a:gd name="T45" fmla="*/ 52 h 412"/>
                <a:gd name="T46" fmla="*/ 653 w 1782"/>
                <a:gd name="T47" fmla="*/ 44 h 412"/>
                <a:gd name="T48" fmla="*/ 684 w 1782"/>
                <a:gd name="T49" fmla="*/ 36 h 412"/>
                <a:gd name="T50" fmla="*/ 715 w 1782"/>
                <a:gd name="T51" fmla="*/ 30 h 412"/>
                <a:gd name="T52" fmla="*/ 746 w 1782"/>
                <a:gd name="T53" fmla="*/ 23 h 412"/>
                <a:gd name="T54" fmla="*/ 777 w 1782"/>
                <a:gd name="T55" fmla="*/ 18 h 412"/>
                <a:gd name="T56" fmla="*/ 808 w 1782"/>
                <a:gd name="T57" fmla="*/ 13 h 412"/>
                <a:gd name="T58" fmla="*/ 840 w 1782"/>
                <a:gd name="T59" fmla="*/ 9 h 412"/>
                <a:gd name="T60" fmla="*/ 871 w 1782"/>
                <a:gd name="T61" fmla="*/ 6 h 412"/>
                <a:gd name="T62" fmla="*/ 903 w 1782"/>
                <a:gd name="T63" fmla="*/ 4 h 412"/>
                <a:gd name="T64" fmla="*/ 935 w 1782"/>
                <a:gd name="T65" fmla="*/ 2 h 412"/>
                <a:gd name="T66" fmla="*/ 966 w 1782"/>
                <a:gd name="T67" fmla="*/ 1 h 412"/>
                <a:gd name="T68" fmla="*/ 998 w 1782"/>
                <a:gd name="T69" fmla="*/ 0 h 412"/>
                <a:gd name="T70" fmla="*/ 1030 w 1782"/>
                <a:gd name="T71" fmla="*/ 0 h 412"/>
                <a:gd name="T72" fmla="*/ 1061 w 1782"/>
                <a:gd name="T73" fmla="*/ 1 h 412"/>
                <a:gd name="T74" fmla="*/ 1093 w 1782"/>
                <a:gd name="T75" fmla="*/ 3 h 412"/>
                <a:gd name="T76" fmla="*/ 1124 w 1782"/>
                <a:gd name="T77" fmla="*/ 5 h 412"/>
                <a:gd name="T78" fmla="*/ 1156 w 1782"/>
                <a:gd name="T79" fmla="*/ 8 h 412"/>
                <a:gd name="T80" fmla="*/ 1187 w 1782"/>
                <a:gd name="T81" fmla="*/ 12 h 412"/>
                <a:gd name="T82" fmla="*/ 1219 w 1782"/>
                <a:gd name="T83" fmla="*/ 17 h 412"/>
                <a:gd name="T84" fmla="*/ 1250 w 1782"/>
                <a:gd name="T85" fmla="*/ 22 h 412"/>
                <a:gd name="T86" fmla="*/ 1281 w 1782"/>
                <a:gd name="T87" fmla="*/ 28 h 412"/>
                <a:gd name="T88" fmla="*/ 1312 w 1782"/>
                <a:gd name="T89" fmla="*/ 34 h 412"/>
                <a:gd name="T90" fmla="*/ 1343 w 1782"/>
                <a:gd name="T91" fmla="*/ 42 h 412"/>
                <a:gd name="T92" fmla="*/ 1374 w 1782"/>
                <a:gd name="T93" fmla="*/ 50 h 412"/>
                <a:gd name="T94" fmla="*/ 1404 w 1782"/>
                <a:gd name="T95" fmla="*/ 58 h 412"/>
                <a:gd name="T96" fmla="*/ 1435 w 1782"/>
                <a:gd name="T97" fmla="*/ 67 h 412"/>
                <a:gd name="T98" fmla="*/ 1465 w 1782"/>
                <a:gd name="T99" fmla="*/ 77 h 412"/>
                <a:gd name="T100" fmla="*/ 1495 w 1782"/>
                <a:gd name="T101" fmla="*/ 88 h 412"/>
                <a:gd name="T102" fmla="*/ 1524 w 1782"/>
                <a:gd name="T103" fmla="*/ 99 h 412"/>
                <a:gd name="T104" fmla="*/ 1554 w 1782"/>
                <a:gd name="T105" fmla="*/ 111 h 412"/>
                <a:gd name="T106" fmla="*/ 1583 w 1782"/>
                <a:gd name="T107" fmla="*/ 124 h 412"/>
                <a:gd name="T108" fmla="*/ 1612 w 1782"/>
                <a:gd name="T109" fmla="*/ 137 h 412"/>
                <a:gd name="T110" fmla="*/ 1640 w 1782"/>
                <a:gd name="T111" fmla="*/ 151 h 412"/>
                <a:gd name="T112" fmla="*/ 1668 w 1782"/>
                <a:gd name="T113" fmla="*/ 165 h 412"/>
                <a:gd name="T114" fmla="*/ 1696 w 1782"/>
                <a:gd name="T115" fmla="*/ 181 h 412"/>
                <a:gd name="T116" fmla="*/ 1724 w 1782"/>
                <a:gd name="T117" fmla="*/ 196 h 412"/>
                <a:gd name="T118" fmla="*/ 1751 w 1782"/>
                <a:gd name="T119" fmla="*/ 213 h 412"/>
                <a:gd name="T120" fmla="*/ 1778 w 1782"/>
                <a:gd name="T121" fmla="*/ 23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2" h="412">
                  <a:moveTo>
                    <a:pt x="0" y="412"/>
                  </a:moveTo>
                  <a:lnTo>
                    <a:pt x="3" y="408"/>
                  </a:lnTo>
                  <a:lnTo>
                    <a:pt x="7" y="405"/>
                  </a:lnTo>
                  <a:lnTo>
                    <a:pt x="10" y="402"/>
                  </a:lnTo>
                  <a:lnTo>
                    <a:pt x="13" y="399"/>
                  </a:lnTo>
                  <a:lnTo>
                    <a:pt x="16" y="396"/>
                  </a:lnTo>
                  <a:lnTo>
                    <a:pt x="19" y="393"/>
                  </a:lnTo>
                  <a:lnTo>
                    <a:pt x="23" y="389"/>
                  </a:lnTo>
                  <a:lnTo>
                    <a:pt x="26" y="386"/>
                  </a:lnTo>
                  <a:lnTo>
                    <a:pt x="30" y="383"/>
                  </a:lnTo>
                  <a:lnTo>
                    <a:pt x="33" y="380"/>
                  </a:lnTo>
                  <a:lnTo>
                    <a:pt x="36" y="377"/>
                  </a:lnTo>
                  <a:lnTo>
                    <a:pt x="40" y="374"/>
                  </a:lnTo>
                  <a:lnTo>
                    <a:pt x="43" y="371"/>
                  </a:lnTo>
                  <a:lnTo>
                    <a:pt x="46" y="368"/>
                  </a:lnTo>
                  <a:lnTo>
                    <a:pt x="50" y="365"/>
                  </a:lnTo>
                  <a:lnTo>
                    <a:pt x="53" y="362"/>
                  </a:lnTo>
                  <a:lnTo>
                    <a:pt x="57" y="359"/>
                  </a:lnTo>
                  <a:lnTo>
                    <a:pt x="60" y="356"/>
                  </a:lnTo>
                  <a:lnTo>
                    <a:pt x="63" y="353"/>
                  </a:lnTo>
                  <a:lnTo>
                    <a:pt x="67" y="350"/>
                  </a:lnTo>
                  <a:lnTo>
                    <a:pt x="70" y="347"/>
                  </a:lnTo>
                  <a:lnTo>
                    <a:pt x="74" y="344"/>
                  </a:lnTo>
                  <a:lnTo>
                    <a:pt x="77" y="341"/>
                  </a:lnTo>
                  <a:lnTo>
                    <a:pt x="81" y="338"/>
                  </a:lnTo>
                  <a:lnTo>
                    <a:pt x="84" y="335"/>
                  </a:lnTo>
                  <a:lnTo>
                    <a:pt x="88" y="332"/>
                  </a:lnTo>
                  <a:lnTo>
                    <a:pt x="91" y="329"/>
                  </a:lnTo>
                  <a:lnTo>
                    <a:pt x="95" y="326"/>
                  </a:lnTo>
                  <a:lnTo>
                    <a:pt x="98" y="324"/>
                  </a:lnTo>
                  <a:lnTo>
                    <a:pt x="102" y="320"/>
                  </a:lnTo>
                  <a:lnTo>
                    <a:pt x="105" y="318"/>
                  </a:lnTo>
                  <a:lnTo>
                    <a:pt x="109" y="315"/>
                  </a:lnTo>
                  <a:lnTo>
                    <a:pt x="112" y="312"/>
                  </a:lnTo>
                  <a:lnTo>
                    <a:pt x="116" y="309"/>
                  </a:lnTo>
                  <a:lnTo>
                    <a:pt x="120" y="306"/>
                  </a:lnTo>
                  <a:lnTo>
                    <a:pt x="123" y="303"/>
                  </a:lnTo>
                  <a:lnTo>
                    <a:pt x="127" y="301"/>
                  </a:lnTo>
                  <a:lnTo>
                    <a:pt x="130" y="298"/>
                  </a:lnTo>
                  <a:lnTo>
                    <a:pt x="134" y="295"/>
                  </a:lnTo>
                  <a:lnTo>
                    <a:pt x="137" y="292"/>
                  </a:lnTo>
                  <a:lnTo>
                    <a:pt x="141" y="290"/>
                  </a:lnTo>
                  <a:lnTo>
                    <a:pt x="145" y="287"/>
                  </a:lnTo>
                  <a:lnTo>
                    <a:pt x="148" y="284"/>
                  </a:lnTo>
                  <a:lnTo>
                    <a:pt x="152" y="281"/>
                  </a:lnTo>
                  <a:lnTo>
                    <a:pt x="156" y="279"/>
                  </a:lnTo>
                  <a:lnTo>
                    <a:pt x="159" y="276"/>
                  </a:lnTo>
                  <a:lnTo>
                    <a:pt x="163" y="273"/>
                  </a:lnTo>
                  <a:lnTo>
                    <a:pt x="167" y="271"/>
                  </a:lnTo>
                  <a:lnTo>
                    <a:pt x="170" y="268"/>
                  </a:lnTo>
                  <a:lnTo>
                    <a:pt x="174" y="265"/>
                  </a:lnTo>
                  <a:lnTo>
                    <a:pt x="178" y="263"/>
                  </a:lnTo>
                  <a:lnTo>
                    <a:pt x="181" y="260"/>
                  </a:lnTo>
                  <a:lnTo>
                    <a:pt x="185" y="258"/>
                  </a:lnTo>
                  <a:lnTo>
                    <a:pt x="189" y="255"/>
                  </a:lnTo>
                  <a:lnTo>
                    <a:pt x="193" y="253"/>
                  </a:lnTo>
                  <a:lnTo>
                    <a:pt x="197" y="250"/>
                  </a:lnTo>
                  <a:lnTo>
                    <a:pt x="200" y="247"/>
                  </a:lnTo>
                  <a:lnTo>
                    <a:pt x="204" y="245"/>
                  </a:lnTo>
                  <a:lnTo>
                    <a:pt x="208" y="242"/>
                  </a:lnTo>
                  <a:lnTo>
                    <a:pt x="212" y="240"/>
                  </a:lnTo>
                  <a:lnTo>
                    <a:pt x="215" y="237"/>
                  </a:lnTo>
                  <a:lnTo>
                    <a:pt x="219" y="235"/>
                  </a:lnTo>
                  <a:lnTo>
                    <a:pt x="223" y="232"/>
                  </a:lnTo>
                  <a:lnTo>
                    <a:pt x="227" y="230"/>
                  </a:lnTo>
                  <a:lnTo>
                    <a:pt x="231" y="227"/>
                  </a:lnTo>
                  <a:lnTo>
                    <a:pt x="234" y="225"/>
                  </a:lnTo>
                  <a:lnTo>
                    <a:pt x="238" y="222"/>
                  </a:lnTo>
                  <a:lnTo>
                    <a:pt x="242" y="220"/>
                  </a:lnTo>
                  <a:lnTo>
                    <a:pt x="246" y="218"/>
                  </a:lnTo>
                  <a:lnTo>
                    <a:pt x="250" y="215"/>
                  </a:lnTo>
                  <a:lnTo>
                    <a:pt x="254" y="213"/>
                  </a:lnTo>
                  <a:lnTo>
                    <a:pt x="258" y="210"/>
                  </a:lnTo>
                  <a:lnTo>
                    <a:pt x="261" y="208"/>
                  </a:lnTo>
                  <a:lnTo>
                    <a:pt x="265" y="206"/>
                  </a:lnTo>
                  <a:lnTo>
                    <a:pt x="269" y="203"/>
                  </a:lnTo>
                  <a:lnTo>
                    <a:pt x="273" y="201"/>
                  </a:lnTo>
                  <a:lnTo>
                    <a:pt x="277" y="199"/>
                  </a:lnTo>
                  <a:lnTo>
                    <a:pt x="281" y="196"/>
                  </a:lnTo>
                  <a:lnTo>
                    <a:pt x="285" y="194"/>
                  </a:lnTo>
                  <a:lnTo>
                    <a:pt x="289" y="192"/>
                  </a:lnTo>
                  <a:lnTo>
                    <a:pt x="293" y="190"/>
                  </a:lnTo>
                  <a:lnTo>
                    <a:pt x="297" y="187"/>
                  </a:lnTo>
                  <a:lnTo>
                    <a:pt x="300" y="185"/>
                  </a:lnTo>
                  <a:lnTo>
                    <a:pt x="305" y="183"/>
                  </a:lnTo>
                  <a:lnTo>
                    <a:pt x="308" y="181"/>
                  </a:lnTo>
                  <a:lnTo>
                    <a:pt x="313" y="178"/>
                  </a:lnTo>
                  <a:lnTo>
                    <a:pt x="316" y="176"/>
                  </a:lnTo>
                  <a:lnTo>
                    <a:pt x="320" y="174"/>
                  </a:lnTo>
                  <a:lnTo>
                    <a:pt x="324" y="172"/>
                  </a:lnTo>
                  <a:lnTo>
                    <a:pt x="328" y="170"/>
                  </a:lnTo>
                  <a:lnTo>
                    <a:pt x="332" y="168"/>
                  </a:lnTo>
                  <a:lnTo>
                    <a:pt x="336" y="165"/>
                  </a:lnTo>
                  <a:lnTo>
                    <a:pt x="340" y="163"/>
                  </a:lnTo>
                  <a:lnTo>
                    <a:pt x="344" y="161"/>
                  </a:lnTo>
                  <a:lnTo>
                    <a:pt x="349" y="159"/>
                  </a:lnTo>
                  <a:lnTo>
                    <a:pt x="352" y="157"/>
                  </a:lnTo>
                  <a:lnTo>
                    <a:pt x="356" y="155"/>
                  </a:lnTo>
                  <a:lnTo>
                    <a:pt x="361" y="153"/>
                  </a:lnTo>
                  <a:lnTo>
                    <a:pt x="365" y="151"/>
                  </a:lnTo>
                  <a:lnTo>
                    <a:pt x="369" y="149"/>
                  </a:lnTo>
                  <a:lnTo>
                    <a:pt x="373" y="147"/>
                  </a:lnTo>
                  <a:lnTo>
                    <a:pt x="377" y="145"/>
                  </a:lnTo>
                  <a:lnTo>
                    <a:pt x="381" y="143"/>
                  </a:lnTo>
                  <a:lnTo>
                    <a:pt x="385" y="141"/>
                  </a:lnTo>
                  <a:lnTo>
                    <a:pt x="389" y="139"/>
                  </a:lnTo>
                  <a:lnTo>
                    <a:pt x="393" y="137"/>
                  </a:lnTo>
                  <a:lnTo>
                    <a:pt x="397" y="135"/>
                  </a:lnTo>
                  <a:lnTo>
                    <a:pt x="401" y="133"/>
                  </a:lnTo>
                  <a:lnTo>
                    <a:pt x="405" y="131"/>
                  </a:lnTo>
                  <a:lnTo>
                    <a:pt x="410" y="129"/>
                  </a:lnTo>
                  <a:lnTo>
                    <a:pt x="414" y="127"/>
                  </a:lnTo>
                  <a:lnTo>
                    <a:pt x="418" y="126"/>
                  </a:lnTo>
                  <a:lnTo>
                    <a:pt x="422" y="124"/>
                  </a:lnTo>
                  <a:lnTo>
                    <a:pt x="426" y="122"/>
                  </a:lnTo>
                  <a:lnTo>
                    <a:pt x="430" y="120"/>
                  </a:lnTo>
                  <a:lnTo>
                    <a:pt x="435" y="118"/>
                  </a:lnTo>
                  <a:lnTo>
                    <a:pt x="439" y="116"/>
                  </a:lnTo>
                  <a:lnTo>
                    <a:pt x="443" y="115"/>
                  </a:lnTo>
                  <a:lnTo>
                    <a:pt x="447" y="113"/>
                  </a:lnTo>
                  <a:lnTo>
                    <a:pt x="451" y="111"/>
                  </a:lnTo>
                  <a:lnTo>
                    <a:pt x="455" y="110"/>
                  </a:lnTo>
                  <a:lnTo>
                    <a:pt x="460" y="108"/>
                  </a:lnTo>
                  <a:lnTo>
                    <a:pt x="464" y="106"/>
                  </a:lnTo>
                  <a:lnTo>
                    <a:pt x="468" y="104"/>
                  </a:lnTo>
                  <a:lnTo>
                    <a:pt x="472" y="103"/>
                  </a:lnTo>
                  <a:lnTo>
                    <a:pt x="476" y="101"/>
                  </a:lnTo>
                  <a:lnTo>
                    <a:pt x="480" y="99"/>
                  </a:lnTo>
                  <a:lnTo>
                    <a:pt x="485" y="98"/>
                  </a:lnTo>
                  <a:lnTo>
                    <a:pt x="489" y="96"/>
                  </a:lnTo>
                  <a:lnTo>
                    <a:pt x="493" y="94"/>
                  </a:lnTo>
                  <a:lnTo>
                    <a:pt x="497" y="93"/>
                  </a:lnTo>
                  <a:lnTo>
                    <a:pt x="502" y="91"/>
                  </a:lnTo>
                  <a:lnTo>
                    <a:pt x="506" y="89"/>
                  </a:lnTo>
                  <a:lnTo>
                    <a:pt x="510" y="88"/>
                  </a:lnTo>
                  <a:lnTo>
                    <a:pt x="515" y="86"/>
                  </a:lnTo>
                  <a:lnTo>
                    <a:pt x="519" y="85"/>
                  </a:lnTo>
                  <a:lnTo>
                    <a:pt x="523" y="83"/>
                  </a:lnTo>
                  <a:lnTo>
                    <a:pt x="527" y="82"/>
                  </a:lnTo>
                  <a:lnTo>
                    <a:pt x="532" y="80"/>
                  </a:lnTo>
                  <a:lnTo>
                    <a:pt x="536" y="79"/>
                  </a:lnTo>
                  <a:lnTo>
                    <a:pt x="540" y="77"/>
                  </a:lnTo>
                  <a:lnTo>
                    <a:pt x="544" y="76"/>
                  </a:lnTo>
                  <a:lnTo>
                    <a:pt x="549" y="74"/>
                  </a:lnTo>
                  <a:lnTo>
                    <a:pt x="553" y="73"/>
                  </a:lnTo>
                  <a:lnTo>
                    <a:pt x="557" y="72"/>
                  </a:lnTo>
                  <a:lnTo>
                    <a:pt x="562" y="70"/>
                  </a:lnTo>
                  <a:lnTo>
                    <a:pt x="566" y="69"/>
                  </a:lnTo>
                  <a:lnTo>
                    <a:pt x="570" y="67"/>
                  </a:lnTo>
                  <a:lnTo>
                    <a:pt x="574" y="66"/>
                  </a:lnTo>
                  <a:lnTo>
                    <a:pt x="579" y="65"/>
                  </a:lnTo>
                  <a:lnTo>
                    <a:pt x="583" y="63"/>
                  </a:lnTo>
                  <a:lnTo>
                    <a:pt x="588" y="62"/>
                  </a:lnTo>
                  <a:lnTo>
                    <a:pt x="592" y="61"/>
                  </a:lnTo>
                  <a:lnTo>
                    <a:pt x="596" y="60"/>
                  </a:lnTo>
                  <a:lnTo>
                    <a:pt x="601" y="58"/>
                  </a:lnTo>
                  <a:lnTo>
                    <a:pt x="605" y="57"/>
                  </a:lnTo>
                  <a:lnTo>
                    <a:pt x="609" y="56"/>
                  </a:lnTo>
                  <a:lnTo>
                    <a:pt x="613" y="54"/>
                  </a:lnTo>
                  <a:lnTo>
                    <a:pt x="618" y="53"/>
                  </a:lnTo>
                  <a:lnTo>
                    <a:pt x="622" y="52"/>
                  </a:lnTo>
                  <a:lnTo>
                    <a:pt x="627" y="51"/>
                  </a:lnTo>
                  <a:lnTo>
                    <a:pt x="631" y="50"/>
                  </a:lnTo>
                  <a:lnTo>
                    <a:pt x="635" y="48"/>
                  </a:lnTo>
                  <a:lnTo>
                    <a:pt x="640" y="47"/>
                  </a:lnTo>
                  <a:lnTo>
                    <a:pt x="644" y="46"/>
                  </a:lnTo>
                  <a:lnTo>
                    <a:pt x="649" y="45"/>
                  </a:lnTo>
                  <a:lnTo>
                    <a:pt x="653" y="44"/>
                  </a:lnTo>
                  <a:lnTo>
                    <a:pt x="657" y="43"/>
                  </a:lnTo>
                  <a:lnTo>
                    <a:pt x="662" y="42"/>
                  </a:lnTo>
                  <a:lnTo>
                    <a:pt x="666" y="41"/>
                  </a:lnTo>
                  <a:lnTo>
                    <a:pt x="671" y="39"/>
                  </a:lnTo>
                  <a:lnTo>
                    <a:pt x="675" y="38"/>
                  </a:lnTo>
                  <a:lnTo>
                    <a:pt x="679" y="37"/>
                  </a:lnTo>
                  <a:lnTo>
                    <a:pt x="684" y="36"/>
                  </a:lnTo>
                  <a:lnTo>
                    <a:pt x="688" y="35"/>
                  </a:lnTo>
                  <a:lnTo>
                    <a:pt x="693" y="34"/>
                  </a:lnTo>
                  <a:lnTo>
                    <a:pt x="697" y="33"/>
                  </a:lnTo>
                  <a:lnTo>
                    <a:pt x="701" y="32"/>
                  </a:lnTo>
                  <a:lnTo>
                    <a:pt x="706" y="31"/>
                  </a:lnTo>
                  <a:lnTo>
                    <a:pt x="710" y="30"/>
                  </a:lnTo>
                  <a:lnTo>
                    <a:pt x="715" y="30"/>
                  </a:lnTo>
                  <a:lnTo>
                    <a:pt x="719" y="29"/>
                  </a:lnTo>
                  <a:lnTo>
                    <a:pt x="724" y="28"/>
                  </a:lnTo>
                  <a:lnTo>
                    <a:pt x="728" y="27"/>
                  </a:lnTo>
                  <a:lnTo>
                    <a:pt x="732" y="26"/>
                  </a:lnTo>
                  <a:lnTo>
                    <a:pt x="737" y="25"/>
                  </a:lnTo>
                  <a:lnTo>
                    <a:pt x="741" y="24"/>
                  </a:lnTo>
                  <a:lnTo>
                    <a:pt x="746" y="23"/>
                  </a:lnTo>
                  <a:lnTo>
                    <a:pt x="750" y="23"/>
                  </a:lnTo>
                  <a:lnTo>
                    <a:pt x="755" y="22"/>
                  </a:lnTo>
                  <a:lnTo>
                    <a:pt x="759" y="21"/>
                  </a:lnTo>
                  <a:lnTo>
                    <a:pt x="764" y="20"/>
                  </a:lnTo>
                  <a:lnTo>
                    <a:pt x="768" y="20"/>
                  </a:lnTo>
                  <a:lnTo>
                    <a:pt x="773" y="19"/>
                  </a:lnTo>
                  <a:lnTo>
                    <a:pt x="777" y="18"/>
                  </a:lnTo>
                  <a:lnTo>
                    <a:pt x="781" y="17"/>
                  </a:lnTo>
                  <a:lnTo>
                    <a:pt x="786" y="17"/>
                  </a:lnTo>
                  <a:lnTo>
                    <a:pt x="790" y="16"/>
                  </a:lnTo>
                  <a:lnTo>
                    <a:pt x="795" y="15"/>
                  </a:lnTo>
                  <a:lnTo>
                    <a:pt x="800" y="15"/>
                  </a:lnTo>
                  <a:lnTo>
                    <a:pt x="804" y="14"/>
                  </a:lnTo>
                  <a:lnTo>
                    <a:pt x="808" y="13"/>
                  </a:lnTo>
                  <a:lnTo>
                    <a:pt x="813" y="13"/>
                  </a:lnTo>
                  <a:lnTo>
                    <a:pt x="817" y="12"/>
                  </a:lnTo>
                  <a:lnTo>
                    <a:pt x="822" y="12"/>
                  </a:lnTo>
                  <a:lnTo>
                    <a:pt x="827" y="11"/>
                  </a:lnTo>
                  <a:lnTo>
                    <a:pt x="831" y="11"/>
                  </a:lnTo>
                  <a:lnTo>
                    <a:pt x="835" y="10"/>
                  </a:lnTo>
                  <a:lnTo>
                    <a:pt x="840" y="9"/>
                  </a:lnTo>
                  <a:lnTo>
                    <a:pt x="844" y="9"/>
                  </a:lnTo>
                  <a:lnTo>
                    <a:pt x="849" y="8"/>
                  </a:lnTo>
                  <a:lnTo>
                    <a:pt x="853" y="8"/>
                  </a:lnTo>
                  <a:lnTo>
                    <a:pt x="858" y="8"/>
                  </a:lnTo>
                  <a:lnTo>
                    <a:pt x="862" y="7"/>
                  </a:lnTo>
                  <a:lnTo>
                    <a:pt x="867" y="7"/>
                  </a:lnTo>
                  <a:lnTo>
                    <a:pt x="871" y="6"/>
                  </a:lnTo>
                  <a:lnTo>
                    <a:pt x="876" y="6"/>
                  </a:lnTo>
                  <a:lnTo>
                    <a:pt x="880" y="5"/>
                  </a:lnTo>
                  <a:lnTo>
                    <a:pt x="885" y="5"/>
                  </a:lnTo>
                  <a:lnTo>
                    <a:pt x="889" y="5"/>
                  </a:lnTo>
                  <a:lnTo>
                    <a:pt x="894" y="4"/>
                  </a:lnTo>
                  <a:lnTo>
                    <a:pt x="899" y="4"/>
                  </a:lnTo>
                  <a:lnTo>
                    <a:pt x="903" y="4"/>
                  </a:lnTo>
                  <a:lnTo>
                    <a:pt x="908" y="3"/>
                  </a:lnTo>
                  <a:lnTo>
                    <a:pt x="912" y="3"/>
                  </a:lnTo>
                  <a:lnTo>
                    <a:pt x="916" y="3"/>
                  </a:lnTo>
                  <a:lnTo>
                    <a:pt x="921" y="3"/>
                  </a:lnTo>
                  <a:lnTo>
                    <a:pt x="925" y="2"/>
                  </a:lnTo>
                  <a:lnTo>
                    <a:pt x="930" y="2"/>
                  </a:lnTo>
                  <a:lnTo>
                    <a:pt x="935" y="2"/>
                  </a:lnTo>
                  <a:lnTo>
                    <a:pt x="939" y="1"/>
                  </a:lnTo>
                  <a:lnTo>
                    <a:pt x="944" y="1"/>
                  </a:lnTo>
                  <a:lnTo>
                    <a:pt x="948" y="1"/>
                  </a:lnTo>
                  <a:lnTo>
                    <a:pt x="953" y="1"/>
                  </a:lnTo>
                  <a:lnTo>
                    <a:pt x="957" y="1"/>
                  </a:lnTo>
                  <a:lnTo>
                    <a:pt x="962" y="1"/>
                  </a:lnTo>
                  <a:lnTo>
                    <a:pt x="966" y="1"/>
                  </a:lnTo>
                  <a:lnTo>
                    <a:pt x="971" y="0"/>
                  </a:lnTo>
                  <a:lnTo>
                    <a:pt x="975" y="0"/>
                  </a:lnTo>
                  <a:lnTo>
                    <a:pt x="980" y="0"/>
                  </a:lnTo>
                  <a:lnTo>
                    <a:pt x="984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7" y="0"/>
                  </a:lnTo>
                  <a:lnTo>
                    <a:pt x="1011" y="0"/>
                  </a:lnTo>
                  <a:lnTo>
                    <a:pt x="1016" y="0"/>
                  </a:lnTo>
                  <a:lnTo>
                    <a:pt x="1021" y="0"/>
                  </a:lnTo>
                  <a:lnTo>
                    <a:pt x="1025" y="0"/>
                  </a:lnTo>
                  <a:lnTo>
                    <a:pt x="1030" y="0"/>
                  </a:lnTo>
                  <a:lnTo>
                    <a:pt x="1034" y="0"/>
                  </a:lnTo>
                  <a:lnTo>
                    <a:pt x="1039" y="1"/>
                  </a:lnTo>
                  <a:lnTo>
                    <a:pt x="1043" y="1"/>
                  </a:lnTo>
                  <a:lnTo>
                    <a:pt x="1048" y="1"/>
                  </a:lnTo>
                  <a:lnTo>
                    <a:pt x="1052" y="1"/>
                  </a:lnTo>
                  <a:lnTo>
                    <a:pt x="1057" y="1"/>
                  </a:lnTo>
                  <a:lnTo>
                    <a:pt x="1061" y="1"/>
                  </a:lnTo>
                  <a:lnTo>
                    <a:pt x="1066" y="1"/>
                  </a:lnTo>
                  <a:lnTo>
                    <a:pt x="1070" y="2"/>
                  </a:lnTo>
                  <a:lnTo>
                    <a:pt x="1075" y="2"/>
                  </a:lnTo>
                  <a:lnTo>
                    <a:pt x="1079" y="2"/>
                  </a:lnTo>
                  <a:lnTo>
                    <a:pt x="1084" y="3"/>
                  </a:lnTo>
                  <a:lnTo>
                    <a:pt x="1088" y="3"/>
                  </a:lnTo>
                  <a:lnTo>
                    <a:pt x="1093" y="3"/>
                  </a:lnTo>
                  <a:lnTo>
                    <a:pt x="1098" y="3"/>
                  </a:lnTo>
                  <a:lnTo>
                    <a:pt x="1102" y="4"/>
                  </a:lnTo>
                  <a:lnTo>
                    <a:pt x="1106" y="4"/>
                  </a:lnTo>
                  <a:lnTo>
                    <a:pt x="1111" y="4"/>
                  </a:lnTo>
                  <a:lnTo>
                    <a:pt x="1115" y="5"/>
                  </a:lnTo>
                  <a:lnTo>
                    <a:pt x="1120" y="5"/>
                  </a:lnTo>
                  <a:lnTo>
                    <a:pt x="1124" y="5"/>
                  </a:lnTo>
                  <a:lnTo>
                    <a:pt x="1129" y="6"/>
                  </a:lnTo>
                  <a:lnTo>
                    <a:pt x="1134" y="6"/>
                  </a:lnTo>
                  <a:lnTo>
                    <a:pt x="1138" y="7"/>
                  </a:lnTo>
                  <a:lnTo>
                    <a:pt x="1143" y="7"/>
                  </a:lnTo>
                  <a:lnTo>
                    <a:pt x="1147" y="8"/>
                  </a:lnTo>
                  <a:lnTo>
                    <a:pt x="1151" y="8"/>
                  </a:lnTo>
                  <a:lnTo>
                    <a:pt x="1156" y="8"/>
                  </a:lnTo>
                  <a:lnTo>
                    <a:pt x="1160" y="9"/>
                  </a:lnTo>
                  <a:lnTo>
                    <a:pt x="1165" y="9"/>
                  </a:lnTo>
                  <a:lnTo>
                    <a:pt x="1170" y="10"/>
                  </a:lnTo>
                  <a:lnTo>
                    <a:pt x="1174" y="11"/>
                  </a:lnTo>
                  <a:lnTo>
                    <a:pt x="1179" y="11"/>
                  </a:lnTo>
                  <a:lnTo>
                    <a:pt x="1183" y="12"/>
                  </a:lnTo>
                  <a:lnTo>
                    <a:pt x="1187" y="12"/>
                  </a:lnTo>
                  <a:lnTo>
                    <a:pt x="1192" y="13"/>
                  </a:lnTo>
                  <a:lnTo>
                    <a:pt x="1196" y="13"/>
                  </a:lnTo>
                  <a:lnTo>
                    <a:pt x="1201" y="14"/>
                  </a:lnTo>
                  <a:lnTo>
                    <a:pt x="1206" y="15"/>
                  </a:lnTo>
                  <a:lnTo>
                    <a:pt x="1210" y="15"/>
                  </a:lnTo>
                  <a:lnTo>
                    <a:pt x="1214" y="16"/>
                  </a:lnTo>
                  <a:lnTo>
                    <a:pt x="1219" y="17"/>
                  </a:lnTo>
                  <a:lnTo>
                    <a:pt x="1223" y="17"/>
                  </a:lnTo>
                  <a:lnTo>
                    <a:pt x="1228" y="18"/>
                  </a:lnTo>
                  <a:lnTo>
                    <a:pt x="1232" y="19"/>
                  </a:lnTo>
                  <a:lnTo>
                    <a:pt x="1237" y="20"/>
                  </a:lnTo>
                  <a:lnTo>
                    <a:pt x="1241" y="20"/>
                  </a:lnTo>
                  <a:lnTo>
                    <a:pt x="1246" y="21"/>
                  </a:lnTo>
                  <a:lnTo>
                    <a:pt x="1250" y="22"/>
                  </a:lnTo>
                  <a:lnTo>
                    <a:pt x="1254" y="23"/>
                  </a:lnTo>
                  <a:lnTo>
                    <a:pt x="1259" y="23"/>
                  </a:lnTo>
                  <a:lnTo>
                    <a:pt x="1264" y="24"/>
                  </a:lnTo>
                  <a:lnTo>
                    <a:pt x="1268" y="25"/>
                  </a:lnTo>
                  <a:lnTo>
                    <a:pt x="1272" y="26"/>
                  </a:lnTo>
                  <a:lnTo>
                    <a:pt x="1277" y="27"/>
                  </a:lnTo>
                  <a:lnTo>
                    <a:pt x="1281" y="28"/>
                  </a:lnTo>
                  <a:lnTo>
                    <a:pt x="1286" y="29"/>
                  </a:lnTo>
                  <a:lnTo>
                    <a:pt x="1290" y="30"/>
                  </a:lnTo>
                  <a:lnTo>
                    <a:pt x="1295" y="30"/>
                  </a:lnTo>
                  <a:lnTo>
                    <a:pt x="1299" y="31"/>
                  </a:lnTo>
                  <a:lnTo>
                    <a:pt x="1303" y="32"/>
                  </a:lnTo>
                  <a:lnTo>
                    <a:pt x="1308" y="33"/>
                  </a:lnTo>
                  <a:lnTo>
                    <a:pt x="1312" y="34"/>
                  </a:lnTo>
                  <a:lnTo>
                    <a:pt x="1317" y="35"/>
                  </a:lnTo>
                  <a:lnTo>
                    <a:pt x="1321" y="36"/>
                  </a:lnTo>
                  <a:lnTo>
                    <a:pt x="1325" y="37"/>
                  </a:lnTo>
                  <a:lnTo>
                    <a:pt x="1330" y="38"/>
                  </a:lnTo>
                  <a:lnTo>
                    <a:pt x="1334" y="39"/>
                  </a:lnTo>
                  <a:lnTo>
                    <a:pt x="1339" y="41"/>
                  </a:lnTo>
                  <a:lnTo>
                    <a:pt x="1343" y="42"/>
                  </a:lnTo>
                  <a:lnTo>
                    <a:pt x="1348" y="43"/>
                  </a:lnTo>
                  <a:lnTo>
                    <a:pt x="1352" y="44"/>
                  </a:lnTo>
                  <a:lnTo>
                    <a:pt x="1356" y="45"/>
                  </a:lnTo>
                  <a:lnTo>
                    <a:pt x="1361" y="46"/>
                  </a:lnTo>
                  <a:lnTo>
                    <a:pt x="1365" y="47"/>
                  </a:lnTo>
                  <a:lnTo>
                    <a:pt x="1369" y="48"/>
                  </a:lnTo>
                  <a:lnTo>
                    <a:pt x="1374" y="50"/>
                  </a:lnTo>
                  <a:lnTo>
                    <a:pt x="1378" y="51"/>
                  </a:lnTo>
                  <a:lnTo>
                    <a:pt x="1383" y="52"/>
                  </a:lnTo>
                  <a:lnTo>
                    <a:pt x="1387" y="53"/>
                  </a:lnTo>
                  <a:lnTo>
                    <a:pt x="1391" y="54"/>
                  </a:lnTo>
                  <a:lnTo>
                    <a:pt x="1396" y="56"/>
                  </a:lnTo>
                  <a:lnTo>
                    <a:pt x="1400" y="57"/>
                  </a:lnTo>
                  <a:lnTo>
                    <a:pt x="1404" y="58"/>
                  </a:lnTo>
                  <a:lnTo>
                    <a:pt x="1409" y="60"/>
                  </a:lnTo>
                  <a:lnTo>
                    <a:pt x="1413" y="61"/>
                  </a:lnTo>
                  <a:lnTo>
                    <a:pt x="1417" y="62"/>
                  </a:lnTo>
                  <a:lnTo>
                    <a:pt x="1422" y="63"/>
                  </a:lnTo>
                  <a:lnTo>
                    <a:pt x="1426" y="65"/>
                  </a:lnTo>
                  <a:lnTo>
                    <a:pt x="1430" y="66"/>
                  </a:lnTo>
                  <a:lnTo>
                    <a:pt x="1435" y="67"/>
                  </a:lnTo>
                  <a:lnTo>
                    <a:pt x="1439" y="69"/>
                  </a:lnTo>
                  <a:lnTo>
                    <a:pt x="1443" y="70"/>
                  </a:lnTo>
                  <a:lnTo>
                    <a:pt x="1448" y="72"/>
                  </a:lnTo>
                  <a:lnTo>
                    <a:pt x="1452" y="73"/>
                  </a:lnTo>
                  <a:lnTo>
                    <a:pt x="1456" y="74"/>
                  </a:lnTo>
                  <a:lnTo>
                    <a:pt x="1461" y="76"/>
                  </a:lnTo>
                  <a:lnTo>
                    <a:pt x="1465" y="77"/>
                  </a:lnTo>
                  <a:lnTo>
                    <a:pt x="1469" y="79"/>
                  </a:lnTo>
                  <a:lnTo>
                    <a:pt x="1473" y="80"/>
                  </a:lnTo>
                  <a:lnTo>
                    <a:pt x="1478" y="82"/>
                  </a:lnTo>
                  <a:lnTo>
                    <a:pt x="1482" y="83"/>
                  </a:lnTo>
                  <a:lnTo>
                    <a:pt x="1486" y="85"/>
                  </a:lnTo>
                  <a:lnTo>
                    <a:pt x="1490" y="86"/>
                  </a:lnTo>
                  <a:lnTo>
                    <a:pt x="1495" y="88"/>
                  </a:lnTo>
                  <a:lnTo>
                    <a:pt x="1499" y="89"/>
                  </a:lnTo>
                  <a:lnTo>
                    <a:pt x="1503" y="91"/>
                  </a:lnTo>
                  <a:lnTo>
                    <a:pt x="1507" y="93"/>
                  </a:lnTo>
                  <a:lnTo>
                    <a:pt x="1512" y="94"/>
                  </a:lnTo>
                  <a:lnTo>
                    <a:pt x="1516" y="96"/>
                  </a:lnTo>
                  <a:lnTo>
                    <a:pt x="1520" y="98"/>
                  </a:lnTo>
                  <a:lnTo>
                    <a:pt x="1524" y="99"/>
                  </a:lnTo>
                  <a:lnTo>
                    <a:pt x="1529" y="101"/>
                  </a:lnTo>
                  <a:lnTo>
                    <a:pt x="1533" y="103"/>
                  </a:lnTo>
                  <a:lnTo>
                    <a:pt x="1537" y="104"/>
                  </a:lnTo>
                  <a:lnTo>
                    <a:pt x="1541" y="106"/>
                  </a:lnTo>
                  <a:lnTo>
                    <a:pt x="1545" y="108"/>
                  </a:lnTo>
                  <a:lnTo>
                    <a:pt x="1550" y="110"/>
                  </a:lnTo>
                  <a:lnTo>
                    <a:pt x="1554" y="111"/>
                  </a:lnTo>
                  <a:lnTo>
                    <a:pt x="1558" y="113"/>
                  </a:lnTo>
                  <a:lnTo>
                    <a:pt x="1562" y="115"/>
                  </a:lnTo>
                  <a:lnTo>
                    <a:pt x="1566" y="116"/>
                  </a:lnTo>
                  <a:lnTo>
                    <a:pt x="1570" y="118"/>
                  </a:lnTo>
                  <a:lnTo>
                    <a:pt x="1575" y="120"/>
                  </a:lnTo>
                  <a:lnTo>
                    <a:pt x="1579" y="122"/>
                  </a:lnTo>
                  <a:lnTo>
                    <a:pt x="1583" y="124"/>
                  </a:lnTo>
                  <a:lnTo>
                    <a:pt x="1587" y="126"/>
                  </a:lnTo>
                  <a:lnTo>
                    <a:pt x="1591" y="127"/>
                  </a:lnTo>
                  <a:lnTo>
                    <a:pt x="1595" y="129"/>
                  </a:lnTo>
                  <a:lnTo>
                    <a:pt x="1599" y="131"/>
                  </a:lnTo>
                  <a:lnTo>
                    <a:pt x="1604" y="133"/>
                  </a:lnTo>
                  <a:lnTo>
                    <a:pt x="1608" y="135"/>
                  </a:lnTo>
                  <a:lnTo>
                    <a:pt x="1612" y="137"/>
                  </a:lnTo>
                  <a:lnTo>
                    <a:pt x="1616" y="139"/>
                  </a:lnTo>
                  <a:lnTo>
                    <a:pt x="1620" y="141"/>
                  </a:lnTo>
                  <a:lnTo>
                    <a:pt x="1624" y="143"/>
                  </a:lnTo>
                  <a:lnTo>
                    <a:pt x="1628" y="145"/>
                  </a:lnTo>
                  <a:lnTo>
                    <a:pt x="1632" y="147"/>
                  </a:lnTo>
                  <a:lnTo>
                    <a:pt x="1636" y="149"/>
                  </a:lnTo>
                  <a:lnTo>
                    <a:pt x="1640" y="151"/>
                  </a:lnTo>
                  <a:lnTo>
                    <a:pt x="1644" y="153"/>
                  </a:lnTo>
                  <a:lnTo>
                    <a:pt x="1648" y="155"/>
                  </a:lnTo>
                  <a:lnTo>
                    <a:pt x="1652" y="157"/>
                  </a:lnTo>
                  <a:lnTo>
                    <a:pt x="1656" y="159"/>
                  </a:lnTo>
                  <a:lnTo>
                    <a:pt x="1660" y="161"/>
                  </a:lnTo>
                  <a:lnTo>
                    <a:pt x="1665" y="163"/>
                  </a:lnTo>
                  <a:lnTo>
                    <a:pt x="1668" y="165"/>
                  </a:lnTo>
                  <a:lnTo>
                    <a:pt x="1673" y="168"/>
                  </a:lnTo>
                  <a:lnTo>
                    <a:pt x="1677" y="170"/>
                  </a:lnTo>
                  <a:lnTo>
                    <a:pt x="1681" y="172"/>
                  </a:lnTo>
                  <a:lnTo>
                    <a:pt x="1685" y="174"/>
                  </a:lnTo>
                  <a:lnTo>
                    <a:pt x="1688" y="176"/>
                  </a:lnTo>
                  <a:lnTo>
                    <a:pt x="1693" y="178"/>
                  </a:lnTo>
                  <a:lnTo>
                    <a:pt x="1696" y="181"/>
                  </a:lnTo>
                  <a:lnTo>
                    <a:pt x="1700" y="183"/>
                  </a:lnTo>
                  <a:lnTo>
                    <a:pt x="1704" y="185"/>
                  </a:lnTo>
                  <a:lnTo>
                    <a:pt x="1708" y="187"/>
                  </a:lnTo>
                  <a:lnTo>
                    <a:pt x="1712" y="190"/>
                  </a:lnTo>
                  <a:lnTo>
                    <a:pt x="1716" y="192"/>
                  </a:lnTo>
                  <a:lnTo>
                    <a:pt x="1720" y="194"/>
                  </a:lnTo>
                  <a:lnTo>
                    <a:pt x="1724" y="196"/>
                  </a:lnTo>
                  <a:lnTo>
                    <a:pt x="1728" y="199"/>
                  </a:lnTo>
                  <a:lnTo>
                    <a:pt x="1732" y="201"/>
                  </a:lnTo>
                  <a:lnTo>
                    <a:pt x="1736" y="203"/>
                  </a:lnTo>
                  <a:lnTo>
                    <a:pt x="1740" y="206"/>
                  </a:lnTo>
                  <a:lnTo>
                    <a:pt x="1743" y="208"/>
                  </a:lnTo>
                  <a:lnTo>
                    <a:pt x="1747" y="210"/>
                  </a:lnTo>
                  <a:lnTo>
                    <a:pt x="1751" y="213"/>
                  </a:lnTo>
                  <a:lnTo>
                    <a:pt x="1755" y="215"/>
                  </a:lnTo>
                  <a:lnTo>
                    <a:pt x="1759" y="218"/>
                  </a:lnTo>
                  <a:lnTo>
                    <a:pt x="1763" y="220"/>
                  </a:lnTo>
                  <a:lnTo>
                    <a:pt x="1767" y="222"/>
                  </a:lnTo>
                  <a:lnTo>
                    <a:pt x="1770" y="225"/>
                  </a:lnTo>
                  <a:lnTo>
                    <a:pt x="1774" y="227"/>
                  </a:lnTo>
                  <a:lnTo>
                    <a:pt x="1778" y="230"/>
                  </a:lnTo>
                  <a:lnTo>
                    <a:pt x="1782" y="232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2"/>
            <p:cNvSpPr>
              <a:spLocks/>
            </p:cNvSpPr>
            <p:nvPr/>
          </p:nvSpPr>
          <p:spPr bwMode="auto">
            <a:xfrm>
              <a:off x="3070" y="3512"/>
              <a:ext cx="2248" cy="648"/>
            </a:xfrm>
            <a:custGeom>
              <a:avLst/>
              <a:gdLst>
                <a:gd name="T0" fmla="*/ 2227 w 2248"/>
                <a:gd name="T1" fmla="*/ 31 h 648"/>
                <a:gd name="T2" fmla="*/ 2202 w 2248"/>
                <a:gd name="T3" fmla="*/ 65 h 648"/>
                <a:gd name="T4" fmla="*/ 2176 w 2248"/>
                <a:gd name="T5" fmla="*/ 98 h 648"/>
                <a:gd name="T6" fmla="*/ 2149 w 2248"/>
                <a:gd name="T7" fmla="*/ 131 h 648"/>
                <a:gd name="T8" fmla="*/ 2121 w 2248"/>
                <a:gd name="T9" fmla="*/ 162 h 648"/>
                <a:gd name="T10" fmla="*/ 2092 w 2248"/>
                <a:gd name="T11" fmla="*/ 193 h 648"/>
                <a:gd name="T12" fmla="*/ 2062 w 2248"/>
                <a:gd name="T13" fmla="*/ 223 h 648"/>
                <a:gd name="T14" fmla="*/ 2032 w 2248"/>
                <a:gd name="T15" fmla="*/ 252 h 648"/>
                <a:gd name="T16" fmla="*/ 2001 w 2248"/>
                <a:gd name="T17" fmla="*/ 281 h 648"/>
                <a:gd name="T18" fmla="*/ 1969 w 2248"/>
                <a:gd name="T19" fmla="*/ 308 h 648"/>
                <a:gd name="T20" fmla="*/ 1936 w 2248"/>
                <a:gd name="T21" fmla="*/ 334 h 648"/>
                <a:gd name="T22" fmla="*/ 1902 w 2248"/>
                <a:gd name="T23" fmla="*/ 360 h 648"/>
                <a:gd name="T24" fmla="*/ 1868 w 2248"/>
                <a:gd name="T25" fmla="*/ 384 h 648"/>
                <a:gd name="T26" fmla="*/ 1833 w 2248"/>
                <a:gd name="T27" fmla="*/ 408 h 648"/>
                <a:gd name="T28" fmla="*/ 1798 w 2248"/>
                <a:gd name="T29" fmla="*/ 430 h 648"/>
                <a:gd name="T30" fmla="*/ 1762 w 2248"/>
                <a:gd name="T31" fmla="*/ 452 h 648"/>
                <a:gd name="T32" fmla="*/ 1725 w 2248"/>
                <a:gd name="T33" fmla="*/ 472 h 648"/>
                <a:gd name="T34" fmla="*/ 1687 w 2248"/>
                <a:gd name="T35" fmla="*/ 492 h 648"/>
                <a:gd name="T36" fmla="*/ 1650 w 2248"/>
                <a:gd name="T37" fmla="*/ 510 h 648"/>
                <a:gd name="T38" fmla="*/ 1612 w 2248"/>
                <a:gd name="T39" fmla="*/ 527 h 648"/>
                <a:gd name="T40" fmla="*/ 1573 w 2248"/>
                <a:gd name="T41" fmla="*/ 543 h 648"/>
                <a:gd name="T42" fmla="*/ 1534 w 2248"/>
                <a:gd name="T43" fmla="*/ 558 h 648"/>
                <a:gd name="T44" fmla="*/ 1494 w 2248"/>
                <a:gd name="T45" fmla="*/ 572 h 648"/>
                <a:gd name="T46" fmla="*/ 1454 w 2248"/>
                <a:gd name="T47" fmla="*/ 585 h 648"/>
                <a:gd name="T48" fmla="*/ 1414 w 2248"/>
                <a:gd name="T49" fmla="*/ 596 h 648"/>
                <a:gd name="T50" fmla="*/ 1373 w 2248"/>
                <a:gd name="T51" fmla="*/ 607 h 648"/>
                <a:gd name="T52" fmla="*/ 1332 w 2248"/>
                <a:gd name="T53" fmla="*/ 616 h 648"/>
                <a:gd name="T54" fmla="*/ 1291 w 2248"/>
                <a:gd name="T55" fmla="*/ 624 h 648"/>
                <a:gd name="T56" fmla="*/ 1250 w 2248"/>
                <a:gd name="T57" fmla="*/ 631 h 648"/>
                <a:gd name="T58" fmla="*/ 1208 w 2248"/>
                <a:gd name="T59" fmla="*/ 637 h 648"/>
                <a:gd name="T60" fmla="*/ 1167 w 2248"/>
                <a:gd name="T61" fmla="*/ 641 h 648"/>
                <a:gd name="T62" fmla="*/ 1125 w 2248"/>
                <a:gd name="T63" fmla="*/ 645 h 648"/>
                <a:gd name="T64" fmla="*/ 1083 w 2248"/>
                <a:gd name="T65" fmla="*/ 647 h 648"/>
                <a:gd name="T66" fmla="*/ 1041 w 2248"/>
                <a:gd name="T67" fmla="*/ 648 h 648"/>
                <a:gd name="T68" fmla="*/ 999 w 2248"/>
                <a:gd name="T69" fmla="*/ 648 h 648"/>
                <a:gd name="T70" fmla="*/ 957 w 2248"/>
                <a:gd name="T71" fmla="*/ 646 h 648"/>
                <a:gd name="T72" fmla="*/ 916 w 2248"/>
                <a:gd name="T73" fmla="*/ 643 h 648"/>
                <a:gd name="T74" fmla="*/ 874 w 2248"/>
                <a:gd name="T75" fmla="*/ 640 h 648"/>
                <a:gd name="T76" fmla="*/ 832 w 2248"/>
                <a:gd name="T77" fmla="*/ 634 h 648"/>
                <a:gd name="T78" fmla="*/ 791 w 2248"/>
                <a:gd name="T79" fmla="*/ 628 h 648"/>
                <a:gd name="T80" fmla="*/ 750 w 2248"/>
                <a:gd name="T81" fmla="*/ 621 h 648"/>
                <a:gd name="T82" fmla="*/ 708 w 2248"/>
                <a:gd name="T83" fmla="*/ 612 h 648"/>
                <a:gd name="T84" fmla="*/ 668 w 2248"/>
                <a:gd name="T85" fmla="*/ 602 h 648"/>
                <a:gd name="T86" fmla="*/ 627 w 2248"/>
                <a:gd name="T87" fmla="*/ 591 h 648"/>
                <a:gd name="T88" fmla="*/ 587 w 2248"/>
                <a:gd name="T89" fmla="*/ 579 h 648"/>
                <a:gd name="T90" fmla="*/ 547 w 2248"/>
                <a:gd name="T91" fmla="*/ 566 h 648"/>
                <a:gd name="T92" fmla="*/ 508 w 2248"/>
                <a:gd name="T93" fmla="*/ 552 h 648"/>
                <a:gd name="T94" fmla="*/ 469 w 2248"/>
                <a:gd name="T95" fmla="*/ 536 h 648"/>
                <a:gd name="T96" fmla="*/ 430 w 2248"/>
                <a:gd name="T97" fmla="*/ 520 h 648"/>
                <a:gd name="T98" fmla="*/ 392 w 2248"/>
                <a:gd name="T99" fmla="*/ 502 h 648"/>
                <a:gd name="T100" fmla="*/ 355 w 2248"/>
                <a:gd name="T101" fmla="*/ 483 h 648"/>
                <a:gd name="T102" fmla="*/ 318 w 2248"/>
                <a:gd name="T103" fmla="*/ 463 h 648"/>
                <a:gd name="T104" fmla="*/ 281 w 2248"/>
                <a:gd name="T105" fmla="*/ 442 h 648"/>
                <a:gd name="T106" fmla="*/ 245 w 2248"/>
                <a:gd name="T107" fmla="*/ 420 h 648"/>
                <a:gd name="T108" fmla="*/ 210 w 2248"/>
                <a:gd name="T109" fmla="*/ 398 h 648"/>
                <a:gd name="T110" fmla="*/ 175 w 2248"/>
                <a:gd name="T111" fmla="*/ 374 h 648"/>
                <a:gd name="T112" fmla="*/ 142 w 2248"/>
                <a:gd name="T113" fmla="*/ 349 h 648"/>
                <a:gd name="T114" fmla="*/ 108 w 2248"/>
                <a:gd name="T115" fmla="*/ 323 h 648"/>
                <a:gd name="T116" fmla="*/ 76 w 2248"/>
                <a:gd name="T117" fmla="*/ 296 h 648"/>
                <a:gd name="T118" fmla="*/ 44 w 2248"/>
                <a:gd name="T119" fmla="*/ 268 h 648"/>
                <a:gd name="T120" fmla="*/ 14 w 2248"/>
                <a:gd name="T121" fmla="*/ 239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48" h="648">
                  <a:moveTo>
                    <a:pt x="2248" y="0"/>
                  </a:moveTo>
                  <a:lnTo>
                    <a:pt x="2246" y="4"/>
                  </a:lnTo>
                  <a:lnTo>
                    <a:pt x="2243" y="8"/>
                  </a:lnTo>
                  <a:lnTo>
                    <a:pt x="2240" y="12"/>
                  </a:lnTo>
                  <a:lnTo>
                    <a:pt x="2238" y="16"/>
                  </a:lnTo>
                  <a:lnTo>
                    <a:pt x="2235" y="20"/>
                  </a:lnTo>
                  <a:lnTo>
                    <a:pt x="2232" y="24"/>
                  </a:lnTo>
                  <a:lnTo>
                    <a:pt x="2229" y="27"/>
                  </a:lnTo>
                  <a:lnTo>
                    <a:pt x="2227" y="31"/>
                  </a:lnTo>
                  <a:lnTo>
                    <a:pt x="2224" y="35"/>
                  </a:lnTo>
                  <a:lnTo>
                    <a:pt x="2221" y="39"/>
                  </a:lnTo>
                  <a:lnTo>
                    <a:pt x="2218" y="43"/>
                  </a:lnTo>
                  <a:lnTo>
                    <a:pt x="2216" y="46"/>
                  </a:lnTo>
                  <a:lnTo>
                    <a:pt x="2213" y="50"/>
                  </a:lnTo>
                  <a:lnTo>
                    <a:pt x="2210" y="54"/>
                  </a:lnTo>
                  <a:lnTo>
                    <a:pt x="2207" y="58"/>
                  </a:lnTo>
                  <a:lnTo>
                    <a:pt x="2204" y="61"/>
                  </a:lnTo>
                  <a:lnTo>
                    <a:pt x="2202" y="65"/>
                  </a:lnTo>
                  <a:lnTo>
                    <a:pt x="2199" y="69"/>
                  </a:lnTo>
                  <a:lnTo>
                    <a:pt x="2196" y="73"/>
                  </a:lnTo>
                  <a:lnTo>
                    <a:pt x="2193" y="76"/>
                  </a:lnTo>
                  <a:lnTo>
                    <a:pt x="2190" y="80"/>
                  </a:lnTo>
                  <a:lnTo>
                    <a:pt x="2187" y="84"/>
                  </a:lnTo>
                  <a:lnTo>
                    <a:pt x="2184" y="87"/>
                  </a:lnTo>
                  <a:lnTo>
                    <a:pt x="2181" y="91"/>
                  </a:lnTo>
                  <a:lnTo>
                    <a:pt x="2179" y="95"/>
                  </a:lnTo>
                  <a:lnTo>
                    <a:pt x="2176" y="98"/>
                  </a:lnTo>
                  <a:lnTo>
                    <a:pt x="2173" y="102"/>
                  </a:lnTo>
                  <a:lnTo>
                    <a:pt x="2170" y="106"/>
                  </a:lnTo>
                  <a:lnTo>
                    <a:pt x="2167" y="109"/>
                  </a:lnTo>
                  <a:lnTo>
                    <a:pt x="2164" y="113"/>
                  </a:lnTo>
                  <a:lnTo>
                    <a:pt x="2161" y="116"/>
                  </a:lnTo>
                  <a:lnTo>
                    <a:pt x="2158" y="120"/>
                  </a:lnTo>
                  <a:lnTo>
                    <a:pt x="2155" y="124"/>
                  </a:lnTo>
                  <a:lnTo>
                    <a:pt x="2152" y="127"/>
                  </a:lnTo>
                  <a:lnTo>
                    <a:pt x="2149" y="131"/>
                  </a:lnTo>
                  <a:lnTo>
                    <a:pt x="2146" y="134"/>
                  </a:lnTo>
                  <a:lnTo>
                    <a:pt x="2142" y="138"/>
                  </a:lnTo>
                  <a:lnTo>
                    <a:pt x="2139" y="141"/>
                  </a:lnTo>
                  <a:lnTo>
                    <a:pt x="2136" y="145"/>
                  </a:lnTo>
                  <a:lnTo>
                    <a:pt x="2133" y="148"/>
                  </a:lnTo>
                  <a:lnTo>
                    <a:pt x="2130" y="152"/>
                  </a:lnTo>
                  <a:lnTo>
                    <a:pt x="2127" y="155"/>
                  </a:lnTo>
                  <a:lnTo>
                    <a:pt x="2124" y="159"/>
                  </a:lnTo>
                  <a:lnTo>
                    <a:pt x="2121" y="162"/>
                  </a:lnTo>
                  <a:lnTo>
                    <a:pt x="2118" y="166"/>
                  </a:lnTo>
                  <a:lnTo>
                    <a:pt x="2114" y="169"/>
                  </a:lnTo>
                  <a:lnTo>
                    <a:pt x="2111" y="173"/>
                  </a:lnTo>
                  <a:lnTo>
                    <a:pt x="2108" y="176"/>
                  </a:lnTo>
                  <a:lnTo>
                    <a:pt x="2105" y="180"/>
                  </a:lnTo>
                  <a:lnTo>
                    <a:pt x="2102" y="183"/>
                  </a:lnTo>
                  <a:lnTo>
                    <a:pt x="2098" y="186"/>
                  </a:lnTo>
                  <a:lnTo>
                    <a:pt x="2095" y="190"/>
                  </a:lnTo>
                  <a:lnTo>
                    <a:pt x="2092" y="193"/>
                  </a:lnTo>
                  <a:lnTo>
                    <a:pt x="2089" y="197"/>
                  </a:lnTo>
                  <a:lnTo>
                    <a:pt x="2085" y="200"/>
                  </a:lnTo>
                  <a:lnTo>
                    <a:pt x="2082" y="203"/>
                  </a:lnTo>
                  <a:lnTo>
                    <a:pt x="2079" y="207"/>
                  </a:lnTo>
                  <a:lnTo>
                    <a:pt x="2076" y="210"/>
                  </a:lnTo>
                  <a:lnTo>
                    <a:pt x="2072" y="213"/>
                  </a:lnTo>
                  <a:lnTo>
                    <a:pt x="2069" y="217"/>
                  </a:lnTo>
                  <a:lnTo>
                    <a:pt x="2066" y="220"/>
                  </a:lnTo>
                  <a:lnTo>
                    <a:pt x="2062" y="223"/>
                  </a:lnTo>
                  <a:lnTo>
                    <a:pt x="2059" y="227"/>
                  </a:lnTo>
                  <a:lnTo>
                    <a:pt x="2055" y="230"/>
                  </a:lnTo>
                  <a:lnTo>
                    <a:pt x="2052" y="233"/>
                  </a:lnTo>
                  <a:lnTo>
                    <a:pt x="2049" y="236"/>
                  </a:lnTo>
                  <a:lnTo>
                    <a:pt x="2045" y="239"/>
                  </a:lnTo>
                  <a:lnTo>
                    <a:pt x="2042" y="243"/>
                  </a:lnTo>
                  <a:lnTo>
                    <a:pt x="2039" y="246"/>
                  </a:lnTo>
                  <a:lnTo>
                    <a:pt x="2035" y="249"/>
                  </a:lnTo>
                  <a:lnTo>
                    <a:pt x="2032" y="252"/>
                  </a:lnTo>
                  <a:lnTo>
                    <a:pt x="2028" y="255"/>
                  </a:lnTo>
                  <a:lnTo>
                    <a:pt x="2025" y="259"/>
                  </a:lnTo>
                  <a:lnTo>
                    <a:pt x="2021" y="262"/>
                  </a:lnTo>
                  <a:lnTo>
                    <a:pt x="2018" y="265"/>
                  </a:lnTo>
                  <a:lnTo>
                    <a:pt x="2015" y="268"/>
                  </a:lnTo>
                  <a:lnTo>
                    <a:pt x="2011" y="271"/>
                  </a:lnTo>
                  <a:lnTo>
                    <a:pt x="2008" y="274"/>
                  </a:lnTo>
                  <a:lnTo>
                    <a:pt x="2004" y="277"/>
                  </a:lnTo>
                  <a:lnTo>
                    <a:pt x="2001" y="281"/>
                  </a:lnTo>
                  <a:lnTo>
                    <a:pt x="1997" y="284"/>
                  </a:lnTo>
                  <a:lnTo>
                    <a:pt x="1994" y="287"/>
                  </a:lnTo>
                  <a:lnTo>
                    <a:pt x="1990" y="290"/>
                  </a:lnTo>
                  <a:lnTo>
                    <a:pt x="1986" y="293"/>
                  </a:lnTo>
                  <a:lnTo>
                    <a:pt x="1983" y="296"/>
                  </a:lnTo>
                  <a:lnTo>
                    <a:pt x="1979" y="299"/>
                  </a:lnTo>
                  <a:lnTo>
                    <a:pt x="1976" y="302"/>
                  </a:lnTo>
                  <a:lnTo>
                    <a:pt x="1972" y="305"/>
                  </a:lnTo>
                  <a:lnTo>
                    <a:pt x="1969" y="308"/>
                  </a:lnTo>
                  <a:lnTo>
                    <a:pt x="1965" y="311"/>
                  </a:lnTo>
                  <a:lnTo>
                    <a:pt x="1961" y="314"/>
                  </a:lnTo>
                  <a:lnTo>
                    <a:pt x="1958" y="317"/>
                  </a:lnTo>
                  <a:lnTo>
                    <a:pt x="1954" y="320"/>
                  </a:lnTo>
                  <a:lnTo>
                    <a:pt x="1950" y="323"/>
                  </a:lnTo>
                  <a:lnTo>
                    <a:pt x="1947" y="326"/>
                  </a:lnTo>
                  <a:lnTo>
                    <a:pt x="1943" y="329"/>
                  </a:lnTo>
                  <a:lnTo>
                    <a:pt x="1939" y="332"/>
                  </a:lnTo>
                  <a:lnTo>
                    <a:pt x="1936" y="334"/>
                  </a:lnTo>
                  <a:lnTo>
                    <a:pt x="1932" y="337"/>
                  </a:lnTo>
                  <a:lnTo>
                    <a:pt x="1928" y="340"/>
                  </a:lnTo>
                  <a:lnTo>
                    <a:pt x="1925" y="343"/>
                  </a:lnTo>
                  <a:lnTo>
                    <a:pt x="1921" y="346"/>
                  </a:lnTo>
                  <a:lnTo>
                    <a:pt x="1917" y="349"/>
                  </a:lnTo>
                  <a:lnTo>
                    <a:pt x="1913" y="351"/>
                  </a:lnTo>
                  <a:lnTo>
                    <a:pt x="1910" y="354"/>
                  </a:lnTo>
                  <a:lnTo>
                    <a:pt x="1906" y="357"/>
                  </a:lnTo>
                  <a:lnTo>
                    <a:pt x="1902" y="360"/>
                  </a:lnTo>
                  <a:lnTo>
                    <a:pt x="1899" y="363"/>
                  </a:lnTo>
                  <a:lnTo>
                    <a:pt x="1895" y="365"/>
                  </a:lnTo>
                  <a:lnTo>
                    <a:pt x="1891" y="368"/>
                  </a:lnTo>
                  <a:lnTo>
                    <a:pt x="1887" y="371"/>
                  </a:lnTo>
                  <a:lnTo>
                    <a:pt x="1883" y="374"/>
                  </a:lnTo>
                  <a:lnTo>
                    <a:pt x="1880" y="376"/>
                  </a:lnTo>
                  <a:lnTo>
                    <a:pt x="1876" y="379"/>
                  </a:lnTo>
                  <a:lnTo>
                    <a:pt x="1872" y="382"/>
                  </a:lnTo>
                  <a:lnTo>
                    <a:pt x="1868" y="384"/>
                  </a:lnTo>
                  <a:lnTo>
                    <a:pt x="1864" y="387"/>
                  </a:lnTo>
                  <a:lnTo>
                    <a:pt x="1860" y="390"/>
                  </a:lnTo>
                  <a:lnTo>
                    <a:pt x="1856" y="392"/>
                  </a:lnTo>
                  <a:lnTo>
                    <a:pt x="1853" y="395"/>
                  </a:lnTo>
                  <a:lnTo>
                    <a:pt x="1849" y="398"/>
                  </a:lnTo>
                  <a:lnTo>
                    <a:pt x="1845" y="400"/>
                  </a:lnTo>
                  <a:lnTo>
                    <a:pt x="1841" y="403"/>
                  </a:lnTo>
                  <a:lnTo>
                    <a:pt x="1837" y="405"/>
                  </a:lnTo>
                  <a:lnTo>
                    <a:pt x="1833" y="408"/>
                  </a:lnTo>
                  <a:lnTo>
                    <a:pt x="1829" y="410"/>
                  </a:lnTo>
                  <a:lnTo>
                    <a:pt x="1825" y="413"/>
                  </a:lnTo>
                  <a:lnTo>
                    <a:pt x="1821" y="415"/>
                  </a:lnTo>
                  <a:lnTo>
                    <a:pt x="1817" y="418"/>
                  </a:lnTo>
                  <a:lnTo>
                    <a:pt x="1814" y="420"/>
                  </a:lnTo>
                  <a:lnTo>
                    <a:pt x="1809" y="423"/>
                  </a:lnTo>
                  <a:lnTo>
                    <a:pt x="1806" y="425"/>
                  </a:lnTo>
                  <a:lnTo>
                    <a:pt x="1802" y="428"/>
                  </a:lnTo>
                  <a:lnTo>
                    <a:pt x="1798" y="430"/>
                  </a:lnTo>
                  <a:lnTo>
                    <a:pt x="1794" y="433"/>
                  </a:lnTo>
                  <a:lnTo>
                    <a:pt x="1790" y="435"/>
                  </a:lnTo>
                  <a:lnTo>
                    <a:pt x="1786" y="438"/>
                  </a:lnTo>
                  <a:lnTo>
                    <a:pt x="1782" y="440"/>
                  </a:lnTo>
                  <a:lnTo>
                    <a:pt x="1778" y="442"/>
                  </a:lnTo>
                  <a:lnTo>
                    <a:pt x="1774" y="445"/>
                  </a:lnTo>
                  <a:lnTo>
                    <a:pt x="1770" y="447"/>
                  </a:lnTo>
                  <a:lnTo>
                    <a:pt x="1766" y="450"/>
                  </a:lnTo>
                  <a:lnTo>
                    <a:pt x="1762" y="452"/>
                  </a:lnTo>
                  <a:lnTo>
                    <a:pt x="1758" y="454"/>
                  </a:lnTo>
                  <a:lnTo>
                    <a:pt x="1753" y="456"/>
                  </a:lnTo>
                  <a:lnTo>
                    <a:pt x="1749" y="459"/>
                  </a:lnTo>
                  <a:lnTo>
                    <a:pt x="1745" y="461"/>
                  </a:lnTo>
                  <a:lnTo>
                    <a:pt x="1741" y="463"/>
                  </a:lnTo>
                  <a:lnTo>
                    <a:pt x="1737" y="465"/>
                  </a:lnTo>
                  <a:lnTo>
                    <a:pt x="1733" y="468"/>
                  </a:lnTo>
                  <a:lnTo>
                    <a:pt x="1729" y="470"/>
                  </a:lnTo>
                  <a:lnTo>
                    <a:pt x="1725" y="472"/>
                  </a:lnTo>
                  <a:lnTo>
                    <a:pt x="1721" y="475"/>
                  </a:lnTo>
                  <a:lnTo>
                    <a:pt x="1717" y="477"/>
                  </a:lnTo>
                  <a:lnTo>
                    <a:pt x="1712" y="479"/>
                  </a:lnTo>
                  <a:lnTo>
                    <a:pt x="1708" y="481"/>
                  </a:lnTo>
                  <a:lnTo>
                    <a:pt x="1704" y="483"/>
                  </a:lnTo>
                  <a:lnTo>
                    <a:pt x="1700" y="485"/>
                  </a:lnTo>
                  <a:lnTo>
                    <a:pt x="1696" y="487"/>
                  </a:lnTo>
                  <a:lnTo>
                    <a:pt x="1692" y="490"/>
                  </a:lnTo>
                  <a:lnTo>
                    <a:pt x="1687" y="492"/>
                  </a:lnTo>
                  <a:lnTo>
                    <a:pt x="1683" y="494"/>
                  </a:lnTo>
                  <a:lnTo>
                    <a:pt x="1679" y="496"/>
                  </a:lnTo>
                  <a:lnTo>
                    <a:pt x="1675" y="498"/>
                  </a:lnTo>
                  <a:lnTo>
                    <a:pt x="1671" y="500"/>
                  </a:lnTo>
                  <a:lnTo>
                    <a:pt x="1667" y="502"/>
                  </a:lnTo>
                  <a:lnTo>
                    <a:pt x="1662" y="504"/>
                  </a:lnTo>
                  <a:lnTo>
                    <a:pt x="1658" y="506"/>
                  </a:lnTo>
                  <a:lnTo>
                    <a:pt x="1654" y="508"/>
                  </a:lnTo>
                  <a:lnTo>
                    <a:pt x="1650" y="510"/>
                  </a:lnTo>
                  <a:lnTo>
                    <a:pt x="1646" y="512"/>
                  </a:lnTo>
                  <a:lnTo>
                    <a:pt x="1641" y="514"/>
                  </a:lnTo>
                  <a:lnTo>
                    <a:pt x="1637" y="516"/>
                  </a:lnTo>
                  <a:lnTo>
                    <a:pt x="1633" y="518"/>
                  </a:lnTo>
                  <a:lnTo>
                    <a:pt x="1629" y="520"/>
                  </a:lnTo>
                  <a:lnTo>
                    <a:pt x="1624" y="522"/>
                  </a:lnTo>
                  <a:lnTo>
                    <a:pt x="1620" y="524"/>
                  </a:lnTo>
                  <a:lnTo>
                    <a:pt x="1616" y="525"/>
                  </a:lnTo>
                  <a:lnTo>
                    <a:pt x="1612" y="527"/>
                  </a:lnTo>
                  <a:lnTo>
                    <a:pt x="1607" y="529"/>
                  </a:lnTo>
                  <a:lnTo>
                    <a:pt x="1603" y="531"/>
                  </a:lnTo>
                  <a:lnTo>
                    <a:pt x="1599" y="533"/>
                  </a:lnTo>
                  <a:lnTo>
                    <a:pt x="1594" y="535"/>
                  </a:lnTo>
                  <a:lnTo>
                    <a:pt x="1590" y="536"/>
                  </a:lnTo>
                  <a:lnTo>
                    <a:pt x="1586" y="538"/>
                  </a:lnTo>
                  <a:lnTo>
                    <a:pt x="1581" y="540"/>
                  </a:lnTo>
                  <a:lnTo>
                    <a:pt x="1577" y="542"/>
                  </a:lnTo>
                  <a:lnTo>
                    <a:pt x="1573" y="543"/>
                  </a:lnTo>
                  <a:lnTo>
                    <a:pt x="1568" y="545"/>
                  </a:lnTo>
                  <a:lnTo>
                    <a:pt x="1564" y="547"/>
                  </a:lnTo>
                  <a:lnTo>
                    <a:pt x="1560" y="549"/>
                  </a:lnTo>
                  <a:lnTo>
                    <a:pt x="1555" y="550"/>
                  </a:lnTo>
                  <a:lnTo>
                    <a:pt x="1551" y="552"/>
                  </a:lnTo>
                  <a:lnTo>
                    <a:pt x="1547" y="553"/>
                  </a:lnTo>
                  <a:lnTo>
                    <a:pt x="1542" y="555"/>
                  </a:lnTo>
                  <a:lnTo>
                    <a:pt x="1538" y="557"/>
                  </a:lnTo>
                  <a:lnTo>
                    <a:pt x="1534" y="558"/>
                  </a:lnTo>
                  <a:lnTo>
                    <a:pt x="1529" y="560"/>
                  </a:lnTo>
                  <a:lnTo>
                    <a:pt x="1525" y="561"/>
                  </a:lnTo>
                  <a:lnTo>
                    <a:pt x="1520" y="563"/>
                  </a:lnTo>
                  <a:lnTo>
                    <a:pt x="1516" y="564"/>
                  </a:lnTo>
                  <a:lnTo>
                    <a:pt x="1512" y="566"/>
                  </a:lnTo>
                  <a:lnTo>
                    <a:pt x="1507" y="568"/>
                  </a:lnTo>
                  <a:lnTo>
                    <a:pt x="1503" y="569"/>
                  </a:lnTo>
                  <a:lnTo>
                    <a:pt x="1498" y="571"/>
                  </a:lnTo>
                  <a:lnTo>
                    <a:pt x="1494" y="572"/>
                  </a:lnTo>
                  <a:lnTo>
                    <a:pt x="1490" y="574"/>
                  </a:lnTo>
                  <a:lnTo>
                    <a:pt x="1485" y="575"/>
                  </a:lnTo>
                  <a:lnTo>
                    <a:pt x="1481" y="577"/>
                  </a:lnTo>
                  <a:lnTo>
                    <a:pt x="1476" y="578"/>
                  </a:lnTo>
                  <a:lnTo>
                    <a:pt x="1472" y="579"/>
                  </a:lnTo>
                  <a:lnTo>
                    <a:pt x="1467" y="581"/>
                  </a:lnTo>
                  <a:lnTo>
                    <a:pt x="1463" y="582"/>
                  </a:lnTo>
                  <a:lnTo>
                    <a:pt x="1458" y="583"/>
                  </a:lnTo>
                  <a:lnTo>
                    <a:pt x="1454" y="585"/>
                  </a:lnTo>
                  <a:lnTo>
                    <a:pt x="1449" y="586"/>
                  </a:lnTo>
                  <a:lnTo>
                    <a:pt x="1445" y="588"/>
                  </a:lnTo>
                  <a:lnTo>
                    <a:pt x="1441" y="589"/>
                  </a:lnTo>
                  <a:lnTo>
                    <a:pt x="1436" y="590"/>
                  </a:lnTo>
                  <a:lnTo>
                    <a:pt x="1432" y="591"/>
                  </a:lnTo>
                  <a:lnTo>
                    <a:pt x="1427" y="593"/>
                  </a:lnTo>
                  <a:lnTo>
                    <a:pt x="1423" y="594"/>
                  </a:lnTo>
                  <a:lnTo>
                    <a:pt x="1418" y="595"/>
                  </a:lnTo>
                  <a:lnTo>
                    <a:pt x="1414" y="596"/>
                  </a:lnTo>
                  <a:lnTo>
                    <a:pt x="1409" y="598"/>
                  </a:lnTo>
                  <a:lnTo>
                    <a:pt x="1405" y="599"/>
                  </a:lnTo>
                  <a:lnTo>
                    <a:pt x="1400" y="600"/>
                  </a:lnTo>
                  <a:lnTo>
                    <a:pt x="1396" y="601"/>
                  </a:lnTo>
                  <a:lnTo>
                    <a:pt x="1391" y="602"/>
                  </a:lnTo>
                  <a:lnTo>
                    <a:pt x="1387" y="604"/>
                  </a:lnTo>
                  <a:lnTo>
                    <a:pt x="1382" y="605"/>
                  </a:lnTo>
                  <a:lnTo>
                    <a:pt x="1378" y="606"/>
                  </a:lnTo>
                  <a:lnTo>
                    <a:pt x="1373" y="607"/>
                  </a:lnTo>
                  <a:lnTo>
                    <a:pt x="1369" y="608"/>
                  </a:lnTo>
                  <a:lnTo>
                    <a:pt x="1364" y="609"/>
                  </a:lnTo>
                  <a:lnTo>
                    <a:pt x="1360" y="610"/>
                  </a:lnTo>
                  <a:lnTo>
                    <a:pt x="1355" y="611"/>
                  </a:lnTo>
                  <a:lnTo>
                    <a:pt x="1350" y="612"/>
                  </a:lnTo>
                  <a:lnTo>
                    <a:pt x="1346" y="613"/>
                  </a:lnTo>
                  <a:lnTo>
                    <a:pt x="1341" y="614"/>
                  </a:lnTo>
                  <a:lnTo>
                    <a:pt x="1337" y="615"/>
                  </a:lnTo>
                  <a:lnTo>
                    <a:pt x="1332" y="616"/>
                  </a:lnTo>
                  <a:lnTo>
                    <a:pt x="1328" y="617"/>
                  </a:lnTo>
                  <a:lnTo>
                    <a:pt x="1323" y="618"/>
                  </a:lnTo>
                  <a:lnTo>
                    <a:pt x="1319" y="619"/>
                  </a:lnTo>
                  <a:lnTo>
                    <a:pt x="1314" y="620"/>
                  </a:lnTo>
                  <a:lnTo>
                    <a:pt x="1310" y="621"/>
                  </a:lnTo>
                  <a:lnTo>
                    <a:pt x="1305" y="622"/>
                  </a:lnTo>
                  <a:lnTo>
                    <a:pt x="1300" y="623"/>
                  </a:lnTo>
                  <a:lnTo>
                    <a:pt x="1296" y="623"/>
                  </a:lnTo>
                  <a:lnTo>
                    <a:pt x="1291" y="624"/>
                  </a:lnTo>
                  <a:lnTo>
                    <a:pt x="1286" y="625"/>
                  </a:lnTo>
                  <a:lnTo>
                    <a:pt x="1282" y="626"/>
                  </a:lnTo>
                  <a:lnTo>
                    <a:pt x="1277" y="627"/>
                  </a:lnTo>
                  <a:lnTo>
                    <a:pt x="1273" y="627"/>
                  </a:lnTo>
                  <a:lnTo>
                    <a:pt x="1268" y="628"/>
                  </a:lnTo>
                  <a:lnTo>
                    <a:pt x="1264" y="629"/>
                  </a:lnTo>
                  <a:lnTo>
                    <a:pt x="1259" y="630"/>
                  </a:lnTo>
                  <a:lnTo>
                    <a:pt x="1254" y="630"/>
                  </a:lnTo>
                  <a:lnTo>
                    <a:pt x="1250" y="631"/>
                  </a:lnTo>
                  <a:lnTo>
                    <a:pt x="1245" y="632"/>
                  </a:lnTo>
                  <a:lnTo>
                    <a:pt x="1241" y="632"/>
                  </a:lnTo>
                  <a:lnTo>
                    <a:pt x="1236" y="633"/>
                  </a:lnTo>
                  <a:lnTo>
                    <a:pt x="1231" y="634"/>
                  </a:lnTo>
                  <a:lnTo>
                    <a:pt x="1227" y="634"/>
                  </a:lnTo>
                  <a:lnTo>
                    <a:pt x="1222" y="635"/>
                  </a:lnTo>
                  <a:lnTo>
                    <a:pt x="1217" y="636"/>
                  </a:lnTo>
                  <a:lnTo>
                    <a:pt x="1213" y="636"/>
                  </a:lnTo>
                  <a:lnTo>
                    <a:pt x="1208" y="637"/>
                  </a:lnTo>
                  <a:lnTo>
                    <a:pt x="1204" y="637"/>
                  </a:lnTo>
                  <a:lnTo>
                    <a:pt x="1199" y="638"/>
                  </a:lnTo>
                  <a:lnTo>
                    <a:pt x="1194" y="638"/>
                  </a:lnTo>
                  <a:lnTo>
                    <a:pt x="1190" y="639"/>
                  </a:lnTo>
                  <a:lnTo>
                    <a:pt x="1185" y="640"/>
                  </a:lnTo>
                  <a:lnTo>
                    <a:pt x="1181" y="640"/>
                  </a:lnTo>
                  <a:lnTo>
                    <a:pt x="1176" y="640"/>
                  </a:lnTo>
                  <a:lnTo>
                    <a:pt x="1171" y="641"/>
                  </a:lnTo>
                  <a:lnTo>
                    <a:pt x="1167" y="641"/>
                  </a:lnTo>
                  <a:lnTo>
                    <a:pt x="1162" y="642"/>
                  </a:lnTo>
                  <a:lnTo>
                    <a:pt x="1157" y="642"/>
                  </a:lnTo>
                  <a:lnTo>
                    <a:pt x="1153" y="643"/>
                  </a:lnTo>
                  <a:lnTo>
                    <a:pt x="1148" y="643"/>
                  </a:lnTo>
                  <a:lnTo>
                    <a:pt x="1143" y="643"/>
                  </a:lnTo>
                  <a:lnTo>
                    <a:pt x="1139" y="644"/>
                  </a:lnTo>
                  <a:lnTo>
                    <a:pt x="1134" y="644"/>
                  </a:lnTo>
                  <a:lnTo>
                    <a:pt x="1129" y="645"/>
                  </a:lnTo>
                  <a:lnTo>
                    <a:pt x="1125" y="645"/>
                  </a:lnTo>
                  <a:lnTo>
                    <a:pt x="1120" y="645"/>
                  </a:lnTo>
                  <a:lnTo>
                    <a:pt x="1115" y="645"/>
                  </a:lnTo>
                  <a:lnTo>
                    <a:pt x="1111" y="646"/>
                  </a:lnTo>
                  <a:lnTo>
                    <a:pt x="1106" y="646"/>
                  </a:lnTo>
                  <a:lnTo>
                    <a:pt x="1101" y="646"/>
                  </a:lnTo>
                  <a:lnTo>
                    <a:pt x="1097" y="646"/>
                  </a:lnTo>
                  <a:lnTo>
                    <a:pt x="1092" y="646"/>
                  </a:lnTo>
                  <a:lnTo>
                    <a:pt x="1088" y="647"/>
                  </a:lnTo>
                  <a:lnTo>
                    <a:pt x="1083" y="647"/>
                  </a:lnTo>
                  <a:lnTo>
                    <a:pt x="1078" y="647"/>
                  </a:lnTo>
                  <a:lnTo>
                    <a:pt x="1074" y="647"/>
                  </a:lnTo>
                  <a:lnTo>
                    <a:pt x="1069" y="647"/>
                  </a:lnTo>
                  <a:lnTo>
                    <a:pt x="1064" y="648"/>
                  </a:lnTo>
                  <a:lnTo>
                    <a:pt x="1060" y="648"/>
                  </a:lnTo>
                  <a:lnTo>
                    <a:pt x="1055" y="648"/>
                  </a:lnTo>
                  <a:lnTo>
                    <a:pt x="1050" y="648"/>
                  </a:lnTo>
                  <a:lnTo>
                    <a:pt x="1046" y="648"/>
                  </a:lnTo>
                  <a:lnTo>
                    <a:pt x="1041" y="648"/>
                  </a:lnTo>
                  <a:lnTo>
                    <a:pt x="1036" y="648"/>
                  </a:lnTo>
                  <a:lnTo>
                    <a:pt x="1032" y="648"/>
                  </a:lnTo>
                  <a:lnTo>
                    <a:pt x="1027" y="648"/>
                  </a:lnTo>
                  <a:lnTo>
                    <a:pt x="1023" y="648"/>
                  </a:lnTo>
                  <a:lnTo>
                    <a:pt x="1018" y="648"/>
                  </a:lnTo>
                  <a:lnTo>
                    <a:pt x="1013" y="648"/>
                  </a:lnTo>
                  <a:lnTo>
                    <a:pt x="1009" y="648"/>
                  </a:lnTo>
                  <a:lnTo>
                    <a:pt x="1004" y="648"/>
                  </a:lnTo>
                  <a:lnTo>
                    <a:pt x="999" y="648"/>
                  </a:lnTo>
                  <a:lnTo>
                    <a:pt x="995" y="648"/>
                  </a:lnTo>
                  <a:lnTo>
                    <a:pt x="990" y="647"/>
                  </a:lnTo>
                  <a:lnTo>
                    <a:pt x="985" y="647"/>
                  </a:lnTo>
                  <a:lnTo>
                    <a:pt x="980" y="647"/>
                  </a:lnTo>
                  <a:lnTo>
                    <a:pt x="976" y="647"/>
                  </a:lnTo>
                  <a:lnTo>
                    <a:pt x="971" y="647"/>
                  </a:lnTo>
                  <a:lnTo>
                    <a:pt x="967" y="646"/>
                  </a:lnTo>
                  <a:lnTo>
                    <a:pt x="962" y="646"/>
                  </a:lnTo>
                  <a:lnTo>
                    <a:pt x="957" y="646"/>
                  </a:lnTo>
                  <a:lnTo>
                    <a:pt x="953" y="646"/>
                  </a:lnTo>
                  <a:lnTo>
                    <a:pt x="948" y="646"/>
                  </a:lnTo>
                  <a:lnTo>
                    <a:pt x="943" y="645"/>
                  </a:lnTo>
                  <a:lnTo>
                    <a:pt x="939" y="645"/>
                  </a:lnTo>
                  <a:lnTo>
                    <a:pt x="934" y="645"/>
                  </a:lnTo>
                  <a:lnTo>
                    <a:pt x="929" y="645"/>
                  </a:lnTo>
                  <a:lnTo>
                    <a:pt x="925" y="644"/>
                  </a:lnTo>
                  <a:lnTo>
                    <a:pt x="920" y="644"/>
                  </a:lnTo>
                  <a:lnTo>
                    <a:pt x="916" y="643"/>
                  </a:lnTo>
                  <a:lnTo>
                    <a:pt x="911" y="643"/>
                  </a:lnTo>
                  <a:lnTo>
                    <a:pt x="906" y="643"/>
                  </a:lnTo>
                  <a:lnTo>
                    <a:pt x="902" y="642"/>
                  </a:lnTo>
                  <a:lnTo>
                    <a:pt x="897" y="642"/>
                  </a:lnTo>
                  <a:lnTo>
                    <a:pt x="892" y="641"/>
                  </a:lnTo>
                  <a:lnTo>
                    <a:pt x="888" y="641"/>
                  </a:lnTo>
                  <a:lnTo>
                    <a:pt x="883" y="640"/>
                  </a:lnTo>
                  <a:lnTo>
                    <a:pt x="879" y="640"/>
                  </a:lnTo>
                  <a:lnTo>
                    <a:pt x="874" y="640"/>
                  </a:lnTo>
                  <a:lnTo>
                    <a:pt x="869" y="639"/>
                  </a:lnTo>
                  <a:lnTo>
                    <a:pt x="864" y="638"/>
                  </a:lnTo>
                  <a:lnTo>
                    <a:pt x="860" y="638"/>
                  </a:lnTo>
                  <a:lnTo>
                    <a:pt x="855" y="637"/>
                  </a:lnTo>
                  <a:lnTo>
                    <a:pt x="851" y="637"/>
                  </a:lnTo>
                  <a:lnTo>
                    <a:pt x="846" y="636"/>
                  </a:lnTo>
                  <a:lnTo>
                    <a:pt x="841" y="636"/>
                  </a:lnTo>
                  <a:lnTo>
                    <a:pt x="837" y="635"/>
                  </a:lnTo>
                  <a:lnTo>
                    <a:pt x="832" y="634"/>
                  </a:lnTo>
                  <a:lnTo>
                    <a:pt x="828" y="634"/>
                  </a:lnTo>
                  <a:lnTo>
                    <a:pt x="823" y="633"/>
                  </a:lnTo>
                  <a:lnTo>
                    <a:pt x="818" y="632"/>
                  </a:lnTo>
                  <a:lnTo>
                    <a:pt x="814" y="632"/>
                  </a:lnTo>
                  <a:lnTo>
                    <a:pt x="809" y="631"/>
                  </a:lnTo>
                  <a:lnTo>
                    <a:pt x="805" y="630"/>
                  </a:lnTo>
                  <a:lnTo>
                    <a:pt x="800" y="630"/>
                  </a:lnTo>
                  <a:lnTo>
                    <a:pt x="795" y="629"/>
                  </a:lnTo>
                  <a:lnTo>
                    <a:pt x="791" y="628"/>
                  </a:lnTo>
                  <a:lnTo>
                    <a:pt x="786" y="627"/>
                  </a:lnTo>
                  <a:lnTo>
                    <a:pt x="781" y="627"/>
                  </a:lnTo>
                  <a:lnTo>
                    <a:pt x="777" y="626"/>
                  </a:lnTo>
                  <a:lnTo>
                    <a:pt x="772" y="625"/>
                  </a:lnTo>
                  <a:lnTo>
                    <a:pt x="768" y="624"/>
                  </a:lnTo>
                  <a:lnTo>
                    <a:pt x="763" y="623"/>
                  </a:lnTo>
                  <a:lnTo>
                    <a:pt x="759" y="623"/>
                  </a:lnTo>
                  <a:lnTo>
                    <a:pt x="754" y="622"/>
                  </a:lnTo>
                  <a:lnTo>
                    <a:pt x="750" y="621"/>
                  </a:lnTo>
                  <a:lnTo>
                    <a:pt x="745" y="620"/>
                  </a:lnTo>
                  <a:lnTo>
                    <a:pt x="740" y="619"/>
                  </a:lnTo>
                  <a:lnTo>
                    <a:pt x="736" y="618"/>
                  </a:lnTo>
                  <a:lnTo>
                    <a:pt x="731" y="617"/>
                  </a:lnTo>
                  <a:lnTo>
                    <a:pt x="727" y="616"/>
                  </a:lnTo>
                  <a:lnTo>
                    <a:pt x="722" y="615"/>
                  </a:lnTo>
                  <a:lnTo>
                    <a:pt x="717" y="614"/>
                  </a:lnTo>
                  <a:lnTo>
                    <a:pt x="713" y="613"/>
                  </a:lnTo>
                  <a:lnTo>
                    <a:pt x="708" y="612"/>
                  </a:lnTo>
                  <a:lnTo>
                    <a:pt x="704" y="611"/>
                  </a:lnTo>
                  <a:lnTo>
                    <a:pt x="699" y="610"/>
                  </a:lnTo>
                  <a:lnTo>
                    <a:pt x="695" y="609"/>
                  </a:lnTo>
                  <a:lnTo>
                    <a:pt x="690" y="608"/>
                  </a:lnTo>
                  <a:lnTo>
                    <a:pt x="686" y="607"/>
                  </a:lnTo>
                  <a:lnTo>
                    <a:pt x="681" y="606"/>
                  </a:lnTo>
                  <a:lnTo>
                    <a:pt x="677" y="605"/>
                  </a:lnTo>
                  <a:lnTo>
                    <a:pt x="672" y="604"/>
                  </a:lnTo>
                  <a:lnTo>
                    <a:pt x="668" y="602"/>
                  </a:lnTo>
                  <a:lnTo>
                    <a:pt x="663" y="601"/>
                  </a:lnTo>
                  <a:lnTo>
                    <a:pt x="659" y="600"/>
                  </a:lnTo>
                  <a:lnTo>
                    <a:pt x="654" y="599"/>
                  </a:lnTo>
                  <a:lnTo>
                    <a:pt x="650" y="598"/>
                  </a:lnTo>
                  <a:lnTo>
                    <a:pt x="645" y="596"/>
                  </a:lnTo>
                  <a:lnTo>
                    <a:pt x="641" y="595"/>
                  </a:lnTo>
                  <a:lnTo>
                    <a:pt x="636" y="594"/>
                  </a:lnTo>
                  <a:lnTo>
                    <a:pt x="632" y="593"/>
                  </a:lnTo>
                  <a:lnTo>
                    <a:pt x="627" y="591"/>
                  </a:lnTo>
                  <a:lnTo>
                    <a:pt x="623" y="590"/>
                  </a:lnTo>
                  <a:lnTo>
                    <a:pt x="618" y="589"/>
                  </a:lnTo>
                  <a:lnTo>
                    <a:pt x="614" y="588"/>
                  </a:lnTo>
                  <a:lnTo>
                    <a:pt x="609" y="586"/>
                  </a:lnTo>
                  <a:lnTo>
                    <a:pt x="605" y="585"/>
                  </a:lnTo>
                  <a:lnTo>
                    <a:pt x="600" y="583"/>
                  </a:lnTo>
                  <a:lnTo>
                    <a:pt x="596" y="582"/>
                  </a:lnTo>
                  <a:lnTo>
                    <a:pt x="592" y="581"/>
                  </a:lnTo>
                  <a:lnTo>
                    <a:pt x="587" y="579"/>
                  </a:lnTo>
                  <a:lnTo>
                    <a:pt x="583" y="578"/>
                  </a:lnTo>
                  <a:lnTo>
                    <a:pt x="578" y="577"/>
                  </a:lnTo>
                  <a:lnTo>
                    <a:pt x="574" y="575"/>
                  </a:lnTo>
                  <a:lnTo>
                    <a:pt x="569" y="574"/>
                  </a:lnTo>
                  <a:lnTo>
                    <a:pt x="565" y="572"/>
                  </a:lnTo>
                  <a:lnTo>
                    <a:pt x="560" y="571"/>
                  </a:lnTo>
                  <a:lnTo>
                    <a:pt x="556" y="569"/>
                  </a:lnTo>
                  <a:lnTo>
                    <a:pt x="552" y="568"/>
                  </a:lnTo>
                  <a:lnTo>
                    <a:pt x="547" y="566"/>
                  </a:lnTo>
                  <a:lnTo>
                    <a:pt x="543" y="564"/>
                  </a:lnTo>
                  <a:lnTo>
                    <a:pt x="539" y="563"/>
                  </a:lnTo>
                  <a:lnTo>
                    <a:pt x="534" y="561"/>
                  </a:lnTo>
                  <a:lnTo>
                    <a:pt x="530" y="560"/>
                  </a:lnTo>
                  <a:lnTo>
                    <a:pt x="525" y="558"/>
                  </a:lnTo>
                  <a:lnTo>
                    <a:pt x="521" y="557"/>
                  </a:lnTo>
                  <a:lnTo>
                    <a:pt x="517" y="555"/>
                  </a:lnTo>
                  <a:lnTo>
                    <a:pt x="512" y="553"/>
                  </a:lnTo>
                  <a:lnTo>
                    <a:pt x="508" y="552"/>
                  </a:lnTo>
                  <a:lnTo>
                    <a:pt x="504" y="550"/>
                  </a:lnTo>
                  <a:lnTo>
                    <a:pt x="499" y="549"/>
                  </a:lnTo>
                  <a:lnTo>
                    <a:pt x="495" y="547"/>
                  </a:lnTo>
                  <a:lnTo>
                    <a:pt x="490" y="545"/>
                  </a:lnTo>
                  <a:lnTo>
                    <a:pt x="486" y="543"/>
                  </a:lnTo>
                  <a:lnTo>
                    <a:pt x="482" y="542"/>
                  </a:lnTo>
                  <a:lnTo>
                    <a:pt x="477" y="540"/>
                  </a:lnTo>
                  <a:lnTo>
                    <a:pt x="473" y="538"/>
                  </a:lnTo>
                  <a:lnTo>
                    <a:pt x="469" y="536"/>
                  </a:lnTo>
                  <a:lnTo>
                    <a:pt x="465" y="535"/>
                  </a:lnTo>
                  <a:lnTo>
                    <a:pt x="460" y="533"/>
                  </a:lnTo>
                  <a:lnTo>
                    <a:pt x="456" y="531"/>
                  </a:lnTo>
                  <a:lnTo>
                    <a:pt x="452" y="529"/>
                  </a:lnTo>
                  <a:lnTo>
                    <a:pt x="447" y="527"/>
                  </a:lnTo>
                  <a:lnTo>
                    <a:pt x="443" y="525"/>
                  </a:lnTo>
                  <a:lnTo>
                    <a:pt x="439" y="524"/>
                  </a:lnTo>
                  <a:lnTo>
                    <a:pt x="435" y="522"/>
                  </a:lnTo>
                  <a:lnTo>
                    <a:pt x="430" y="520"/>
                  </a:lnTo>
                  <a:lnTo>
                    <a:pt x="426" y="518"/>
                  </a:lnTo>
                  <a:lnTo>
                    <a:pt x="422" y="516"/>
                  </a:lnTo>
                  <a:lnTo>
                    <a:pt x="418" y="514"/>
                  </a:lnTo>
                  <a:lnTo>
                    <a:pt x="413" y="512"/>
                  </a:lnTo>
                  <a:lnTo>
                    <a:pt x="409" y="510"/>
                  </a:lnTo>
                  <a:lnTo>
                    <a:pt x="405" y="508"/>
                  </a:lnTo>
                  <a:lnTo>
                    <a:pt x="401" y="506"/>
                  </a:lnTo>
                  <a:lnTo>
                    <a:pt x="396" y="504"/>
                  </a:lnTo>
                  <a:lnTo>
                    <a:pt x="392" y="502"/>
                  </a:lnTo>
                  <a:lnTo>
                    <a:pt x="388" y="500"/>
                  </a:lnTo>
                  <a:lnTo>
                    <a:pt x="384" y="498"/>
                  </a:lnTo>
                  <a:lnTo>
                    <a:pt x="380" y="496"/>
                  </a:lnTo>
                  <a:lnTo>
                    <a:pt x="376" y="494"/>
                  </a:lnTo>
                  <a:lnTo>
                    <a:pt x="371" y="492"/>
                  </a:lnTo>
                  <a:lnTo>
                    <a:pt x="367" y="490"/>
                  </a:lnTo>
                  <a:lnTo>
                    <a:pt x="363" y="487"/>
                  </a:lnTo>
                  <a:lnTo>
                    <a:pt x="359" y="485"/>
                  </a:lnTo>
                  <a:lnTo>
                    <a:pt x="355" y="483"/>
                  </a:lnTo>
                  <a:lnTo>
                    <a:pt x="350" y="481"/>
                  </a:lnTo>
                  <a:lnTo>
                    <a:pt x="346" y="479"/>
                  </a:lnTo>
                  <a:lnTo>
                    <a:pt x="342" y="477"/>
                  </a:lnTo>
                  <a:lnTo>
                    <a:pt x="338" y="475"/>
                  </a:lnTo>
                  <a:lnTo>
                    <a:pt x="334" y="472"/>
                  </a:lnTo>
                  <a:lnTo>
                    <a:pt x="330" y="470"/>
                  </a:lnTo>
                  <a:lnTo>
                    <a:pt x="326" y="468"/>
                  </a:lnTo>
                  <a:lnTo>
                    <a:pt x="322" y="465"/>
                  </a:lnTo>
                  <a:lnTo>
                    <a:pt x="318" y="463"/>
                  </a:lnTo>
                  <a:lnTo>
                    <a:pt x="314" y="461"/>
                  </a:lnTo>
                  <a:lnTo>
                    <a:pt x="310" y="459"/>
                  </a:lnTo>
                  <a:lnTo>
                    <a:pt x="305" y="456"/>
                  </a:lnTo>
                  <a:lnTo>
                    <a:pt x="301" y="454"/>
                  </a:lnTo>
                  <a:lnTo>
                    <a:pt x="297" y="452"/>
                  </a:lnTo>
                  <a:lnTo>
                    <a:pt x="293" y="450"/>
                  </a:lnTo>
                  <a:lnTo>
                    <a:pt x="289" y="447"/>
                  </a:lnTo>
                  <a:lnTo>
                    <a:pt x="285" y="445"/>
                  </a:lnTo>
                  <a:lnTo>
                    <a:pt x="281" y="442"/>
                  </a:lnTo>
                  <a:lnTo>
                    <a:pt x="277" y="440"/>
                  </a:lnTo>
                  <a:lnTo>
                    <a:pt x="273" y="438"/>
                  </a:lnTo>
                  <a:lnTo>
                    <a:pt x="269" y="435"/>
                  </a:lnTo>
                  <a:lnTo>
                    <a:pt x="265" y="433"/>
                  </a:lnTo>
                  <a:lnTo>
                    <a:pt x="261" y="430"/>
                  </a:lnTo>
                  <a:lnTo>
                    <a:pt x="257" y="428"/>
                  </a:lnTo>
                  <a:lnTo>
                    <a:pt x="253" y="425"/>
                  </a:lnTo>
                  <a:lnTo>
                    <a:pt x="249" y="423"/>
                  </a:lnTo>
                  <a:lnTo>
                    <a:pt x="245" y="420"/>
                  </a:lnTo>
                  <a:lnTo>
                    <a:pt x="241" y="418"/>
                  </a:lnTo>
                  <a:lnTo>
                    <a:pt x="238" y="415"/>
                  </a:lnTo>
                  <a:lnTo>
                    <a:pt x="233" y="413"/>
                  </a:lnTo>
                  <a:lnTo>
                    <a:pt x="230" y="410"/>
                  </a:lnTo>
                  <a:lnTo>
                    <a:pt x="226" y="408"/>
                  </a:lnTo>
                  <a:lnTo>
                    <a:pt x="222" y="405"/>
                  </a:lnTo>
                  <a:lnTo>
                    <a:pt x="218" y="403"/>
                  </a:lnTo>
                  <a:lnTo>
                    <a:pt x="214" y="400"/>
                  </a:lnTo>
                  <a:lnTo>
                    <a:pt x="210" y="398"/>
                  </a:lnTo>
                  <a:lnTo>
                    <a:pt x="206" y="395"/>
                  </a:lnTo>
                  <a:lnTo>
                    <a:pt x="202" y="392"/>
                  </a:lnTo>
                  <a:lnTo>
                    <a:pt x="198" y="390"/>
                  </a:lnTo>
                  <a:lnTo>
                    <a:pt x="195" y="387"/>
                  </a:lnTo>
                  <a:lnTo>
                    <a:pt x="191" y="384"/>
                  </a:lnTo>
                  <a:lnTo>
                    <a:pt x="187" y="382"/>
                  </a:lnTo>
                  <a:lnTo>
                    <a:pt x="183" y="379"/>
                  </a:lnTo>
                  <a:lnTo>
                    <a:pt x="179" y="376"/>
                  </a:lnTo>
                  <a:lnTo>
                    <a:pt x="175" y="374"/>
                  </a:lnTo>
                  <a:lnTo>
                    <a:pt x="172" y="371"/>
                  </a:lnTo>
                  <a:lnTo>
                    <a:pt x="168" y="368"/>
                  </a:lnTo>
                  <a:lnTo>
                    <a:pt x="164" y="365"/>
                  </a:lnTo>
                  <a:lnTo>
                    <a:pt x="160" y="363"/>
                  </a:lnTo>
                  <a:lnTo>
                    <a:pt x="157" y="360"/>
                  </a:lnTo>
                  <a:lnTo>
                    <a:pt x="153" y="357"/>
                  </a:lnTo>
                  <a:lnTo>
                    <a:pt x="149" y="354"/>
                  </a:lnTo>
                  <a:lnTo>
                    <a:pt x="145" y="351"/>
                  </a:lnTo>
                  <a:lnTo>
                    <a:pt x="142" y="349"/>
                  </a:lnTo>
                  <a:lnTo>
                    <a:pt x="138" y="346"/>
                  </a:lnTo>
                  <a:lnTo>
                    <a:pt x="134" y="343"/>
                  </a:lnTo>
                  <a:lnTo>
                    <a:pt x="131" y="340"/>
                  </a:lnTo>
                  <a:lnTo>
                    <a:pt x="127" y="337"/>
                  </a:lnTo>
                  <a:lnTo>
                    <a:pt x="123" y="334"/>
                  </a:lnTo>
                  <a:lnTo>
                    <a:pt x="119" y="332"/>
                  </a:lnTo>
                  <a:lnTo>
                    <a:pt x="116" y="329"/>
                  </a:lnTo>
                  <a:lnTo>
                    <a:pt x="112" y="326"/>
                  </a:lnTo>
                  <a:lnTo>
                    <a:pt x="108" y="323"/>
                  </a:lnTo>
                  <a:lnTo>
                    <a:pt x="105" y="320"/>
                  </a:lnTo>
                  <a:lnTo>
                    <a:pt x="101" y="317"/>
                  </a:lnTo>
                  <a:lnTo>
                    <a:pt x="98" y="314"/>
                  </a:lnTo>
                  <a:lnTo>
                    <a:pt x="94" y="311"/>
                  </a:lnTo>
                  <a:lnTo>
                    <a:pt x="90" y="308"/>
                  </a:lnTo>
                  <a:lnTo>
                    <a:pt x="87" y="305"/>
                  </a:lnTo>
                  <a:lnTo>
                    <a:pt x="83" y="302"/>
                  </a:lnTo>
                  <a:lnTo>
                    <a:pt x="79" y="299"/>
                  </a:lnTo>
                  <a:lnTo>
                    <a:pt x="76" y="296"/>
                  </a:lnTo>
                  <a:lnTo>
                    <a:pt x="72" y="293"/>
                  </a:lnTo>
                  <a:lnTo>
                    <a:pt x="69" y="290"/>
                  </a:lnTo>
                  <a:lnTo>
                    <a:pt x="65" y="287"/>
                  </a:lnTo>
                  <a:lnTo>
                    <a:pt x="62" y="284"/>
                  </a:lnTo>
                  <a:lnTo>
                    <a:pt x="58" y="281"/>
                  </a:lnTo>
                  <a:lnTo>
                    <a:pt x="55" y="277"/>
                  </a:lnTo>
                  <a:lnTo>
                    <a:pt x="51" y="274"/>
                  </a:lnTo>
                  <a:lnTo>
                    <a:pt x="48" y="271"/>
                  </a:lnTo>
                  <a:lnTo>
                    <a:pt x="44" y="268"/>
                  </a:lnTo>
                  <a:lnTo>
                    <a:pt x="41" y="265"/>
                  </a:lnTo>
                  <a:lnTo>
                    <a:pt x="37" y="262"/>
                  </a:lnTo>
                  <a:lnTo>
                    <a:pt x="34" y="259"/>
                  </a:lnTo>
                  <a:lnTo>
                    <a:pt x="31" y="255"/>
                  </a:lnTo>
                  <a:lnTo>
                    <a:pt x="27" y="252"/>
                  </a:lnTo>
                  <a:lnTo>
                    <a:pt x="24" y="249"/>
                  </a:lnTo>
                  <a:lnTo>
                    <a:pt x="20" y="246"/>
                  </a:lnTo>
                  <a:lnTo>
                    <a:pt x="17" y="243"/>
                  </a:lnTo>
                  <a:lnTo>
                    <a:pt x="14" y="239"/>
                  </a:lnTo>
                  <a:lnTo>
                    <a:pt x="10" y="236"/>
                  </a:lnTo>
                  <a:lnTo>
                    <a:pt x="7" y="233"/>
                  </a:lnTo>
                  <a:lnTo>
                    <a:pt x="3" y="230"/>
                  </a:lnTo>
                  <a:lnTo>
                    <a:pt x="0" y="227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3"/>
            <p:cNvSpPr>
              <a:spLocks/>
            </p:cNvSpPr>
            <p:nvPr/>
          </p:nvSpPr>
          <p:spPr bwMode="auto">
            <a:xfrm>
              <a:off x="2880" y="1159"/>
              <a:ext cx="2249" cy="647"/>
            </a:xfrm>
            <a:custGeom>
              <a:avLst/>
              <a:gdLst>
                <a:gd name="T0" fmla="*/ 22 w 2249"/>
                <a:gd name="T1" fmla="*/ 616 h 647"/>
                <a:gd name="T2" fmla="*/ 47 w 2249"/>
                <a:gd name="T3" fmla="*/ 582 h 647"/>
                <a:gd name="T4" fmla="*/ 73 w 2249"/>
                <a:gd name="T5" fmla="*/ 549 h 647"/>
                <a:gd name="T6" fmla="*/ 100 w 2249"/>
                <a:gd name="T7" fmla="*/ 517 h 647"/>
                <a:gd name="T8" fmla="*/ 128 w 2249"/>
                <a:gd name="T9" fmla="*/ 485 h 647"/>
                <a:gd name="T10" fmla="*/ 157 w 2249"/>
                <a:gd name="T11" fmla="*/ 454 h 647"/>
                <a:gd name="T12" fmla="*/ 186 w 2249"/>
                <a:gd name="T13" fmla="*/ 424 h 647"/>
                <a:gd name="T14" fmla="*/ 217 w 2249"/>
                <a:gd name="T15" fmla="*/ 395 h 647"/>
                <a:gd name="T16" fmla="*/ 248 w 2249"/>
                <a:gd name="T17" fmla="*/ 367 h 647"/>
                <a:gd name="T18" fmla="*/ 280 w 2249"/>
                <a:gd name="T19" fmla="*/ 339 h 647"/>
                <a:gd name="T20" fmla="*/ 313 w 2249"/>
                <a:gd name="T21" fmla="*/ 313 h 647"/>
                <a:gd name="T22" fmla="*/ 347 w 2249"/>
                <a:gd name="T23" fmla="*/ 288 h 647"/>
                <a:gd name="T24" fmla="*/ 381 w 2249"/>
                <a:gd name="T25" fmla="*/ 263 h 647"/>
                <a:gd name="T26" fmla="*/ 416 w 2249"/>
                <a:gd name="T27" fmla="*/ 239 h 647"/>
                <a:gd name="T28" fmla="*/ 451 w 2249"/>
                <a:gd name="T29" fmla="*/ 217 h 647"/>
                <a:gd name="T30" fmla="*/ 487 w 2249"/>
                <a:gd name="T31" fmla="*/ 195 h 647"/>
                <a:gd name="T32" fmla="*/ 524 w 2249"/>
                <a:gd name="T33" fmla="*/ 175 h 647"/>
                <a:gd name="T34" fmla="*/ 561 w 2249"/>
                <a:gd name="T35" fmla="*/ 156 h 647"/>
                <a:gd name="T36" fmla="*/ 599 w 2249"/>
                <a:gd name="T37" fmla="*/ 137 h 647"/>
                <a:gd name="T38" fmla="*/ 637 w 2249"/>
                <a:gd name="T39" fmla="*/ 120 h 647"/>
                <a:gd name="T40" fmla="*/ 676 w 2249"/>
                <a:gd name="T41" fmla="*/ 104 h 647"/>
                <a:gd name="T42" fmla="*/ 715 w 2249"/>
                <a:gd name="T43" fmla="*/ 89 h 647"/>
                <a:gd name="T44" fmla="*/ 755 w 2249"/>
                <a:gd name="T45" fmla="*/ 75 h 647"/>
                <a:gd name="T46" fmla="*/ 795 w 2249"/>
                <a:gd name="T47" fmla="*/ 62 h 647"/>
                <a:gd name="T48" fmla="*/ 835 w 2249"/>
                <a:gd name="T49" fmla="*/ 51 h 647"/>
                <a:gd name="T50" fmla="*/ 876 w 2249"/>
                <a:gd name="T51" fmla="*/ 40 h 647"/>
                <a:gd name="T52" fmla="*/ 917 w 2249"/>
                <a:gd name="T53" fmla="*/ 31 h 647"/>
                <a:gd name="T54" fmla="*/ 958 w 2249"/>
                <a:gd name="T55" fmla="*/ 23 h 647"/>
                <a:gd name="T56" fmla="*/ 999 w 2249"/>
                <a:gd name="T57" fmla="*/ 16 h 647"/>
                <a:gd name="T58" fmla="*/ 1041 w 2249"/>
                <a:gd name="T59" fmla="*/ 10 h 647"/>
                <a:gd name="T60" fmla="*/ 1082 w 2249"/>
                <a:gd name="T61" fmla="*/ 6 h 647"/>
                <a:gd name="T62" fmla="*/ 1124 w 2249"/>
                <a:gd name="T63" fmla="*/ 3 h 647"/>
                <a:gd name="T64" fmla="*/ 1166 w 2249"/>
                <a:gd name="T65" fmla="*/ 0 h 647"/>
                <a:gd name="T66" fmla="*/ 1208 w 2249"/>
                <a:gd name="T67" fmla="*/ 0 h 647"/>
                <a:gd name="T68" fmla="*/ 1250 w 2249"/>
                <a:gd name="T69" fmla="*/ 0 h 647"/>
                <a:gd name="T70" fmla="*/ 1291 w 2249"/>
                <a:gd name="T71" fmla="*/ 1 h 647"/>
                <a:gd name="T72" fmla="*/ 1333 w 2249"/>
                <a:gd name="T73" fmla="*/ 4 h 647"/>
                <a:gd name="T74" fmla="*/ 1375 w 2249"/>
                <a:gd name="T75" fmla="*/ 8 h 647"/>
                <a:gd name="T76" fmla="*/ 1417 w 2249"/>
                <a:gd name="T77" fmla="*/ 13 h 647"/>
                <a:gd name="T78" fmla="*/ 1458 w 2249"/>
                <a:gd name="T79" fmla="*/ 19 h 647"/>
                <a:gd name="T80" fmla="*/ 1500 w 2249"/>
                <a:gd name="T81" fmla="*/ 27 h 647"/>
                <a:gd name="T82" fmla="*/ 1540 w 2249"/>
                <a:gd name="T83" fmla="*/ 35 h 647"/>
                <a:gd name="T84" fmla="*/ 1581 w 2249"/>
                <a:gd name="T85" fmla="*/ 45 h 647"/>
                <a:gd name="T86" fmla="*/ 1622 w 2249"/>
                <a:gd name="T87" fmla="*/ 56 h 647"/>
                <a:gd name="T88" fmla="*/ 1662 w 2249"/>
                <a:gd name="T89" fmla="*/ 68 h 647"/>
                <a:gd name="T90" fmla="*/ 1702 w 2249"/>
                <a:gd name="T91" fmla="*/ 81 h 647"/>
                <a:gd name="T92" fmla="*/ 1741 w 2249"/>
                <a:gd name="T93" fmla="*/ 96 h 647"/>
                <a:gd name="T94" fmla="*/ 1780 w 2249"/>
                <a:gd name="T95" fmla="*/ 111 h 647"/>
                <a:gd name="T96" fmla="*/ 1819 w 2249"/>
                <a:gd name="T97" fmla="*/ 128 h 647"/>
                <a:gd name="T98" fmla="*/ 1857 w 2249"/>
                <a:gd name="T99" fmla="*/ 145 h 647"/>
                <a:gd name="T100" fmla="*/ 1894 w 2249"/>
                <a:gd name="T101" fmla="*/ 164 h 647"/>
                <a:gd name="T102" fmla="*/ 1931 w 2249"/>
                <a:gd name="T103" fmla="*/ 184 h 647"/>
                <a:gd name="T104" fmla="*/ 1968 w 2249"/>
                <a:gd name="T105" fmla="*/ 205 h 647"/>
                <a:gd name="T106" fmla="*/ 2004 w 2249"/>
                <a:gd name="T107" fmla="*/ 227 h 647"/>
                <a:gd name="T108" fmla="*/ 2039 w 2249"/>
                <a:gd name="T109" fmla="*/ 250 h 647"/>
                <a:gd name="T110" fmla="*/ 2073 w 2249"/>
                <a:gd name="T111" fmla="*/ 274 h 647"/>
                <a:gd name="T112" fmla="*/ 2107 w 2249"/>
                <a:gd name="T113" fmla="*/ 299 h 647"/>
                <a:gd name="T114" fmla="*/ 2140 w 2249"/>
                <a:gd name="T115" fmla="*/ 325 h 647"/>
                <a:gd name="T116" fmla="*/ 2173 w 2249"/>
                <a:gd name="T117" fmla="*/ 351 h 647"/>
                <a:gd name="T118" fmla="*/ 2205 w 2249"/>
                <a:gd name="T119" fmla="*/ 379 h 647"/>
                <a:gd name="T120" fmla="*/ 2235 w 2249"/>
                <a:gd name="T121" fmla="*/ 408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49" h="647">
                  <a:moveTo>
                    <a:pt x="0" y="647"/>
                  </a:moveTo>
                  <a:lnTo>
                    <a:pt x="3" y="643"/>
                  </a:lnTo>
                  <a:lnTo>
                    <a:pt x="6" y="639"/>
                  </a:lnTo>
                  <a:lnTo>
                    <a:pt x="8" y="635"/>
                  </a:lnTo>
                  <a:lnTo>
                    <a:pt x="11" y="632"/>
                  </a:lnTo>
                  <a:lnTo>
                    <a:pt x="14" y="628"/>
                  </a:lnTo>
                  <a:lnTo>
                    <a:pt x="17" y="624"/>
                  </a:lnTo>
                  <a:lnTo>
                    <a:pt x="19" y="620"/>
                  </a:lnTo>
                  <a:lnTo>
                    <a:pt x="22" y="616"/>
                  </a:lnTo>
                  <a:lnTo>
                    <a:pt x="25" y="612"/>
                  </a:lnTo>
                  <a:lnTo>
                    <a:pt x="28" y="609"/>
                  </a:lnTo>
                  <a:lnTo>
                    <a:pt x="30" y="605"/>
                  </a:lnTo>
                  <a:lnTo>
                    <a:pt x="33" y="601"/>
                  </a:lnTo>
                  <a:lnTo>
                    <a:pt x="36" y="597"/>
                  </a:lnTo>
                  <a:lnTo>
                    <a:pt x="39" y="594"/>
                  </a:lnTo>
                  <a:lnTo>
                    <a:pt x="42" y="590"/>
                  </a:lnTo>
                  <a:lnTo>
                    <a:pt x="44" y="586"/>
                  </a:lnTo>
                  <a:lnTo>
                    <a:pt x="47" y="582"/>
                  </a:lnTo>
                  <a:lnTo>
                    <a:pt x="50" y="578"/>
                  </a:lnTo>
                  <a:lnTo>
                    <a:pt x="53" y="575"/>
                  </a:lnTo>
                  <a:lnTo>
                    <a:pt x="56" y="571"/>
                  </a:lnTo>
                  <a:lnTo>
                    <a:pt x="59" y="567"/>
                  </a:lnTo>
                  <a:lnTo>
                    <a:pt x="62" y="564"/>
                  </a:lnTo>
                  <a:lnTo>
                    <a:pt x="64" y="560"/>
                  </a:lnTo>
                  <a:lnTo>
                    <a:pt x="67" y="556"/>
                  </a:lnTo>
                  <a:lnTo>
                    <a:pt x="70" y="553"/>
                  </a:lnTo>
                  <a:lnTo>
                    <a:pt x="73" y="549"/>
                  </a:lnTo>
                  <a:lnTo>
                    <a:pt x="76" y="545"/>
                  </a:lnTo>
                  <a:lnTo>
                    <a:pt x="79" y="542"/>
                  </a:lnTo>
                  <a:lnTo>
                    <a:pt x="82" y="538"/>
                  </a:lnTo>
                  <a:lnTo>
                    <a:pt x="85" y="534"/>
                  </a:lnTo>
                  <a:lnTo>
                    <a:pt x="88" y="531"/>
                  </a:lnTo>
                  <a:lnTo>
                    <a:pt x="91" y="527"/>
                  </a:lnTo>
                  <a:lnTo>
                    <a:pt x="94" y="524"/>
                  </a:lnTo>
                  <a:lnTo>
                    <a:pt x="97" y="520"/>
                  </a:lnTo>
                  <a:lnTo>
                    <a:pt x="100" y="517"/>
                  </a:lnTo>
                  <a:lnTo>
                    <a:pt x="103" y="513"/>
                  </a:lnTo>
                  <a:lnTo>
                    <a:pt x="106" y="509"/>
                  </a:lnTo>
                  <a:lnTo>
                    <a:pt x="110" y="506"/>
                  </a:lnTo>
                  <a:lnTo>
                    <a:pt x="113" y="503"/>
                  </a:lnTo>
                  <a:lnTo>
                    <a:pt x="116" y="499"/>
                  </a:lnTo>
                  <a:lnTo>
                    <a:pt x="119" y="495"/>
                  </a:lnTo>
                  <a:lnTo>
                    <a:pt x="122" y="492"/>
                  </a:lnTo>
                  <a:lnTo>
                    <a:pt x="125" y="489"/>
                  </a:lnTo>
                  <a:lnTo>
                    <a:pt x="128" y="485"/>
                  </a:lnTo>
                  <a:lnTo>
                    <a:pt x="131" y="481"/>
                  </a:lnTo>
                  <a:lnTo>
                    <a:pt x="135" y="478"/>
                  </a:lnTo>
                  <a:lnTo>
                    <a:pt x="138" y="475"/>
                  </a:lnTo>
                  <a:lnTo>
                    <a:pt x="141" y="471"/>
                  </a:lnTo>
                  <a:lnTo>
                    <a:pt x="144" y="468"/>
                  </a:lnTo>
                  <a:lnTo>
                    <a:pt x="147" y="464"/>
                  </a:lnTo>
                  <a:lnTo>
                    <a:pt x="150" y="461"/>
                  </a:lnTo>
                  <a:lnTo>
                    <a:pt x="154" y="457"/>
                  </a:lnTo>
                  <a:lnTo>
                    <a:pt x="157" y="454"/>
                  </a:lnTo>
                  <a:lnTo>
                    <a:pt x="160" y="451"/>
                  </a:lnTo>
                  <a:lnTo>
                    <a:pt x="163" y="447"/>
                  </a:lnTo>
                  <a:lnTo>
                    <a:pt x="167" y="444"/>
                  </a:lnTo>
                  <a:lnTo>
                    <a:pt x="170" y="441"/>
                  </a:lnTo>
                  <a:lnTo>
                    <a:pt x="173" y="437"/>
                  </a:lnTo>
                  <a:lnTo>
                    <a:pt x="177" y="434"/>
                  </a:lnTo>
                  <a:lnTo>
                    <a:pt x="180" y="431"/>
                  </a:lnTo>
                  <a:lnTo>
                    <a:pt x="183" y="427"/>
                  </a:lnTo>
                  <a:lnTo>
                    <a:pt x="186" y="424"/>
                  </a:lnTo>
                  <a:lnTo>
                    <a:pt x="190" y="421"/>
                  </a:lnTo>
                  <a:lnTo>
                    <a:pt x="193" y="418"/>
                  </a:lnTo>
                  <a:lnTo>
                    <a:pt x="197" y="414"/>
                  </a:lnTo>
                  <a:lnTo>
                    <a:pt x="200" y="411"/>
                  </a:lnTo>
                  <a:lnTo>
                    <a:pt x="204" y="408"/>
                  </a:lnTo>
                  <a:lnTo>
                    <a:pt x="207" y="405"/>
                  </a:lnTo>
                  <a:lnTo>
                    <a:pt x="210" y="401"/>
                  </a:lnTo>
                  <a:lnTo>
                    <a:pt x="214" y="398"/>
                  </a:lnTo>
                  <a:lnTo>
                    <a:pt x="217" y="395"/>
                  </a:lnTo>
                  <a:lnTo>
                    <a:pt x="221" y="392"/>
                  </a:lnTo>
                  <a:lnTo>
                    <a:pt x="224" y="389"/>
                  </a:lnTo>
                  <a:lnTo>
                    <a:pt x="227" y="385"/>
                  </a:lnTo>
                  <a:lnTo>
                    <a:pt x="231" y="382"/>
                  </a:lnTo>
                  <a:lnTo>
                    <a:pt x="234" y="379"/>
                  </a:lnTo>
                  <a:lnTo>
                    <a:pt x="238" y="376"/>
                  </a:lnTo>
                  <a:lnTo>
                    <a:pt x="241" y="373"/>
                  </a:lnTo>
                  <a:lnTo>
                    <a:pt x="245" y="370"/>
                  </a:lnTo>
                  <a:lnTo>
                    <a:pt x="248" y="367"/>
                  </a:lnTo>
                  <a:lnTo>
                    <a:pt x="252" y="364"/>
                  </a:lnTo>
                  <a:lnTo>
                    <a:pt x="255" y="361"/>
                  </a:lnTo>
                  <a:lnTo>
                    <a:pt x="259" y="358"/>
                  </a:lnTo>
                  <a:lnTo>
                    <a:pt x="262" y="354"/>
                  </a:lnTo>
                  <a:lnTo>
                    <a:pt x="266" y="351"/>
                  </a:lnTo>
                  <a:lnTo>
                    <a:pt x="269" y="348"/>
                  </a:lnTo>
                  <a:lnTo>
                    <a:pt x="273" y="345"/>
                  </a:lnTo>
                  <a:lnTo>
                    <a:pt x="277" y="342"/>
                  </a:lnTo>
                  <a:lnTo>
                    <a:pt x="280" y="339"/>
                  </a:lnTo>
                  <a:lnTo>
                    <a:pt x="284" y="336"/>
                  </a:lnTo>
                  <a:lnTo>
                    <a:pt x="288" y="333"/>
                  </a:lnTo>
                  <a:lnTo>
                    <a:pt x="291" y="330"/>
                  </a:lnTo>
                  <a:lnTo>
                    <a:pt x="295" y="327"/>
                  </a:lnTo>
                  <a:lnTo>
                    <a:pt x="298" y="325"/>
                  </a:lnTo>
                  <a:lnTo>
                    <a:pt x="302" y="322"/>
                  </a:lnTo>
                  <a:lnTo>
                    <a:pt x="306" y="319"/>
                  </a:lnTo>
                  <a:lnTo>
                    <a:pt x="309" y="316"/>
                  </a:lnTo>
                  <a:lnTo>
                    <a:pt x="313" y="313"/>
                  </a:lnTo>
                  <a:lnTo>
                    <a:pt x="317" y="310"/>
                  </a:lnTo>
                  <a:lnTo>
                    <a:pt x="321" y="307"/>
                  </a:lnTo>
                  <a:lnTo>
                    <a:pt x="324" y="304"/>
                  </a:lnTo>
                  <a:lnTo>
                    <a:pt x="328" y="302"/>
                  </a:lnTo>
                  <a:lnTo>
                    <a:pt x="332" y="299"/>
                  </a:lnTo>
                  <a:lnTo>
                    <a:pt x="335" y="296"/>
                  </a:lnTo>
                  <a:lnTo>
                    <a:pt x="339" y="293"/>
                  </a:lnTo>
                  <a:lnTo>
                    <a:pt x="343" y="290"/>
                  </a:lnTo>
                  <a:lnTo>
                    <a:pt x="347" y="288"/>
                  </a:lnTo>
                  <a:lnTo>
                    <a:pt x="350" y="285"/>
                  </a:lnTo>
                  <a:lnTo>
                    <a:pt x="354" y="282"/>
                  </a:lnTo>
                  <a:lnTo>
                    <a:pt x="358" y="279"/>
                  </a:lnTo>
                  <a:lnTo>
                    <a:pt x="362" y="277"/>
                  </a:lnTo>
                  <a:lnTo>
                    <a:pt x="365" y="274"/>
                  </a:lnTo>
                  <a:lnTo>
                    <a:pt x="369" y="271"/>
                  </a:lnTo>
                  <a:lnTo>
                    <a:pt x="373" y="268"/>
                  </a:lnTo>
                  <a:lnTo>
                    <a:pt x="377" y="266"/>
                  </a:lnTo>
                  <a:lnTo>
                    <a:pt x="381" y="263"/>
                  </a:lnTo>
                  <a:lnTo>
                    <a:pt x="385" y="260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6" y="252"/>
                  </a:lnTo>
                  <a:lnTo>
                    <a:pt x="400" y="250"/>
                  </a:lnTo>
                  <a:lnTo>
                    <a:pt x="404" y="247"/>
                  </a:lnTo>
                  <a:lnTo>
                    <a:pt x="408" y="245"/>
                  </a:lnTo>
                  <a:lnTo>
                    <a:pt x="412" y="242"/>
                  </a:lnTo>
                  <a:lnTo>
                    <a:pt x="416" y="239"/>
                  </a:lnTo>
                  <a:lnTo>
                    <a:pt x="420" y="237"/>
                  </a:lnTo>
                  <a:lnTo>
                    <a:pt x="423" y="234"/>
                  </a:lnTo>
                  <a:lnTo>
                    <a:pt x="428" y="232"/>
                  </a:lnTo>
                  <a:lnTo>
                    <a:pt x="431" y="229"/>
                  </a:lnTo>
                  <a:lnTo>
                    <a:pt x="435" y="227"/>
                  </a:lnTo>
                  <a:lnTo>
                    <a:pt x="439" y="224"/>
                  </a:lnTo>
                  <a:lnTo>
                    <a:pt x="443" y="222"/>
                  </a:lnTo>
                  <a:lnTo>
                    <a:pt x="447" y="219"/>
                  </a:lnTo>
                  <a:lnTo>
                    <a:pt x="451" y="217"/>
                  </a:lnTo>
                  <a:lnTo>
                    <a:pt x="455" y="214"/>
                  </a:lnTo>
                  <a:lnTo>
                    <a:pt x="459" y="212"/>
                  </a:lnTo>
                  <a:lnTo>
                    <a:pt x="463" y="210"/>
                  </a:lnTo>
                  <a:lnTo>
                    <a:pt x="467" y="207"/>
                  </a:lnTo>
                  <a:lnTo>
                    <a:pt x="471" y="205"/>
                  </a:lnTo>
                  <a:lnTo>
                    <a:pt x="475" y="203"/>
                  </a:lnTo>
                  <a:lnTo>
                    <a:pt x="479" y="200"/>
                  </a:lnTo>
                  <a:lnTo>
                    <a:pt x="483" y="198"/>
                  </a:lnTo>
                  <a:lnTo>
                    <a:pt x="487" y="195"/>
                  </a:lnTo>
                  <a:lnTo>
                    <a:pt x="491" y="193"/>
                  </a:lnTo>
                  <a:lnTo>
                    <a:pt x="495" y="191"/>
                  </a:lnTo>
                  <a:lnTo>
                    <a:pt x="500" y="189"/>
                  </a:lnTo>
                  <a:lnTo>
                    <a:pt x="504" y="186"/>
                  </a:lnTo>
                  <a:lnTo>
                    <a:pt x="508" y="184"/>
                  </a:lnTo>
                  <a:lnTo>
                    <a:pt x="512" y="182"/>
                  </a:lnTo>
                  <a:lnTo>
                    <a:pt x="516" y="179"/>
                  </a:lnTo>
                  <a:lnTo>
                    <a:pt x="520" y="177"/>
                  </a:lnTo>
                  <a:lnTo>
                    <a:pt x="524" y="175"/>
                  </a:lnTo>
                  <a:lnTo>
                    <a:pt x="528" y="173"/>
                  </a:lnTo>
                  <a:lnTo>
                    <a:pt x="532" y="171"/>
                  </a:lnTo>
                  <a:lnTo>
                    <a:pt x="536" y="168"/>
                  </a:lnTo>
                  <a:lnTo>
                    <a:pt x="540" y="166"/>
                  </a:lnTo>
                  <a:lnTo>
                    <a:pt x="545" y="164"/>
                  </a:lnTo>
                  <a:lnTo>
                    <a:pt x="549" y="162"/>
                  </a:lnTo>
                  <a:lnTo>
                    <a:pt x="553" y="160"/>
                  </a:lnTo>
                  <a:lnTo>
                    <a:pt x="557" y="158"/>
                  </a:lnTo>
                  <a:lnTo>
                    <a:pt x="561" y="156"/>
                  </a:lnTo>
                  <a:lnTo>
                    <a:pt x="566" y="154"/>
                  </a:lnTo>
                  <a:lnTo>
                    <a:pt x="570" y="151"/>
                  </a:lnTo>
                  <a:lnTo>
                    <a:pt x="574" y="149"/>
                  </a:lnTo>
                  <a:lnTo>
                    <a:pt x="578" y="147"/>
                  </a:lnTo>
                  <a:lnTo>
                    <a:pt x="582" y="145"/>
                  </a:lnTo>
                  <a:lnTo>
                    <a:pt x="586" y="143"/>
                  </a:lnTo>
                  <a:lnTo>
                    <a:pt x="591" y="141"/>
                  </a:lnTo>
                  <a:lnTo>
                    <a:pt x="595" y="139"/>
                  </a:lnTo>
                  <a:lnTo>
                    <a:pt x="599" y="137"/>
                  </a:lnTo>
                  <a:lnTo>
                    <a:pt x="603" y="135"/>
                  </a:lnTo>
                  <a:lnTo>
                    <a:pt x="608" y="134"/>
                  </a:lnTo>
                  <a:lnTo>
                    <a:pt x="612" y="132"/>
                  </a:lnTo>
                  <a:lnTo>
                    <a:pt x="616" y="130"/>
                  </a:lnTo>
                  <a:lnTo>
                    <a:pt x="620" y="128"/>
                  </a:lnTo>
                  <a:lnTo>
                    <a:pt x="625" y="126"/>
                  </a:lnTo>
                  <a:lnTo>
                    <a:pt x="629" y="124"/>
                  </a:lnTo>
                  <a:lnTo>
                    <a:pt x="633" y="122"/>
                  </a:lnTo>
                  <a:lnTo>
                    <a:pt x="637" y="120"/>
                  </a:lnTo>
                  <a:lnTo>
                    <a:pt x="642" y="118"/>
                  </a:lnTo>
                  <a:lnTo>
                    <a:pt x="646" y="116"/>
                  </a:lnTo>
                  <a:lnTo>
                    <a:pt x="650" y="115"/>
                  </a:lnTo>
                  <a:lnTo>
                    <a:pt x="655" y="113"/>
                  </a:lnTo>
                  <a:lnTo>
                    <a:pt x="659" y="111"/>
                  </a:lnTo>
                  <a:lnTo>
                    <a:pt x="663" y="109"/>
                  </a:lnTo>
                  <a:lnTo>
                    <a:pt x="667" y="107"/>
                  </a:lnTo>
                  <a:lnTo>
                    <a:pt x="672" y="106"/>
                  </a:lnTo>
                  <a:lnTo>
                    <a:pt x="676" y="104"/>
                  </a:lnTo>
                  <a:lnTo>
                    <a:pt x="680" y="102"/>
                  </a:lnTo>
                  <a:lnTo>
                    <a:pt x="685" y="101"/>
                  </a:lnTo>
                  <a:lnTo>
                    <a:pt x="689" y="99"/>
                  </a:lnTo>
                  <a:lnTo>
                    <a:pt x="694" y="97"/>
                  </a:lnTo>
                  <a:lnTo>
                    <a:pt x="698" y="96"/>
                  </a:lnTo>
                  <a:lnTo>
                    <a:pt x="702" y="94"/>
                  </a:lnTo>
                  <a:lnTo>
                    <a:pt x="707" y="92"/>
                  </a:lnTo>
                  <a:lnTo>
                    <a:pt x="711" y="91"/>
                  </a:lnTo>
                  <a:lnTo>
                    <a:pt x="715" y="89"/>
                  </a:lnTo>
                  <a:lnTo>
                    <a:pt x="720" y="87"/>
                  </a:lnTo>
                  <a:lnTo>
                    <a:pt x="724" y="86"/>
                  </a:lnTo>
                  <a:lnTo>
                    <a:pt x="729" y="84"/>
                  </a:lnTo>
                  <a:lnTo>
                    <a:pt x="733" y="83"/>
                  </a:lnTo>
                  <a:lnTo>
                    <a:pt x="737" y="81"/>
                  </a:lnTo>
                  <a:lnTo>
                    <a:pt x="742" y="80"/>
                  </a:lnTo>
                  <a:lnTo>
                    <a:pt x="746" y="78"/>
                  </a:lnTo>
                  <a:lnTo>
                    <a:pt x="750" y="77"/>
                  </a:lnTo>
                  <a:lnTo>
                    <a:pt x="755" y="75"/>
                  </a:lnTo>
                  <a:lnTo>
                    <a:pt x="759" y="74"/>
                  </a:lnTo>
                  <a:lnTo>
                    <a:pt x="764" y="72"/>
                  </a:lnTo>
                  <a:lnTo>
                    <a:pt x="768" y="71"/>
                  </a:lnTo>
                  <a:lnTo>
                    <a:pt x="773" y="69"/>
                  </a:lnTo>
                  <a:lnTo>
                    <a:pt x="777" y="68"/>
                  </a:lnTo>
                  <a:lnTo>
                    <a:pt x="782" y="66"/>
                  </a:lnTo>
                  <a:lnTo>
                    <a:pt x="786" y="65"/>
                  </a:lnTo>
                  <a:lnTo>
                    <a:pt x="790" y="64"/>
                  </a:lnTo>
                  <a:lnTo>
                    <a:pt x="795" y="62"/>
                  </a:lnTo>
                  <a:lnTo>
                    <a:pt x="799" y="61"/>
                  </a:lnTo>
                  <a:lnTo>
                    <a:pt x="804" y="60"/>
                  </a:lnTo>
                  <a:lnTo>
                    <a:pt x="808" y="58"/>
                  </a:lnTo>
                  <a:lnTo>
                    <a:pt x="813" y="57"/>
                  </a:lnTo>
                  <a:lnTo>
                    <a:pt x="817" y="56"/>
                  </a:lnTo>
                  <a:lnTo>
                    <a:pt x="822" y="55"/>
                  </a:lnTo>
                  <a:lnTo>
                    <a:pt x="826" y="53"/>
                  </a:lnTo>
                  <a:lnTo>
                    <a:pt x="831" y="52"/>
                  </a:lnTo>
                  <a:lnTo>
                    <a:pt x="835" y="51"/>
                  </a:lnTo>
                  <a:lnTo>
                    <a:pt x="840" y="50"/>
                  </a:lnTo>
                  <a:lnTo>
                    <a:pt x="844" y="48"/>
                  </a:lnTo>
                  <a:lnTo>
                    <a:pt x="849" y="47"/>
                  </a:lnTo>
                  <a:lnTo>
                    <a:pt x="853" y="46"/>
                  </a:lnTo>
                  <a:lnTo>
                    <a:pt x="858" y="45"/>
                  </a:lnTo>
                  <a:lnTo>
                    <a:pt x="862" y="44"/>
                  </a:lnTo>
                  <a:lnTo>
                    <a:pt x="867" y="42"/>
                  </a:lnTo>
                  <a:lnTo>
                    <a:pt x="871" y="41"/>
                  </a:lnTo>
                  <a:lnTo>
                    <a:pt x="876" y="40"/>
                  </a:lnTo>
                  <a:lnTo>
                    <a:pt x="880" y="39"/>
                  </a:lnTo>
                  <a:lnTo>
                    <a:pt x="885" y="38"/>
                  </a:lnTo>
                  <a:lnTo>
                    <a:pt x="889" y="37"/>
                  </a:lnTo>
                  <a:lnTo>
                    <a:pt x="894" y="36"/>
                  </a:lnTo>
                  <a:lnTo>
                    <a:pt x="898" y="35"/>
                  </a:lnTo>
                  <a:lnTo>
                    <a:pt x="903" y="34"/>
                  </a:lnTo>
                  <a:lnTo>
                    <a:pt x="907" y="33"/>
                  </a:lnTo>
                  <a:lnTo>
                    <a:pt x="912" y="32"/>
                  </a:lnTo>
                  <a:lnTo>
                    <a:pt x="917" y="31"/>
                  </a:lnTo>
                  <a:lnTo>
                    <a:pt x="921" y="30"/>
                  </a:lnTo>
                  <a:lnTo>
                    <a:pt x="926" y="29"/>
                  </a:lnTo>
                  <a:lnTo>
                    <a:pt x="930" y="28"/>
                  </a:lnTo>
                  <a:lnTo>
                    <a:pt x="935" y="27"/>
                  </a:lnTo>
                  <a:lnTo>
                    <a:pt x="940" y="27"/>
                  </a:lnTo>
                  <a:lnTo>
                    <a:pt x="944" y="26"/>
                  </a:lnTo>
                  <a:lnTo>
                    <a:pt x="949" y="25"/>
                  </a:lnTo>
                  <a:lnTo>
                    <a:pt x="953" y="24"/>
                  </a:lnTo>
                  <a:lnTo>
                    <a:pt x="958" y="23"/>
                  </a:lnTo>
                  <a:lnTo>
                    <a:pt x="962" y="22"/>
                  </a:lnTo>
                  <a:lnTo>
                    <a:pt x="967" y="21"/>
                  </a:lnTo>
                  <a:lnTo>
                    <a:pt x="971" y="20"/>
                  </a:lnTo>
                  <a:lnTo>
                    <a:pt x="976" y="20"/>
                  </a:lnTo>
                  <a:lnTo>
                    <a:pt x="981" y="19"/>
                  </a:lnTo>
                  <a:lnTo>
                    <a:pt x="985" y="18"/>
                  </a:lnTo>
                  <a:lnTo>
                    <a:pt x="990" y="17"/>
                  </a:lnTo>
                  <a:lnTo>
                    <a:pt x="995" y="17"/>
                  </a:lnTo>
                  <a:lnTo>
                    <a:pt x="999" y="16"/>
                  </a:lnTo>
                  <a:lnTo>
                    <a:pt x="1004" y="16"/>
                  </a:lnTo>
                  <a:lnTo>
                    <a:pt x="1008" y="15"/>
                  </a:lnTo>
                  <a:lnTo>
                    <a:pt x="1013" y="14"/>
                  </a:lnTo>
                  <a:lnTo>
                    <a:pt x="1018" y="13"/>
                  </a:lnTo>
                  <a:lnTo>
                    <a:pt x="1022" y="13"/>
                  </a:lnTo>
                  <a:lnTo>
                    <a:pt x="1027" y="12"/>
                  </a:lnTo>
                  <a:lnTo>
                    <a:pt x="1031" y="12"/>
                  </a:lnTo>
                  <a:lnTo>
                    <a:pt x="1036" y="11"/>
                  </a:lnTo>
                  <a:lnTo>
                    <a:pt x="1041" y="10"/>
                  </a:lnTo>
                  <a:lnTo>
                    <a:pt x="1045" y="10"/>
                  </a:lnTo>
                  <a:lnTo>
                    <a:pt x="1050" y="9"/>
                  </a:lnTo>
                  <a:lnTo>
                    <a:pt x="1054" y="9"/>
                  </a:lnTo>
                  <a:lnTo>
                    <a:pt x="1059" y="8"/>
                  </a:lnTo>
                  <a:lnTo>
                    <a:pt x="1064" y="8"/>
                  </a:lnTo>
                  <a:lnTo>
                    <a:pt x="1069" y="7"/>
                  </a:lnTo>
                  <a:lnTo>
                    <a:pt x="1073" y="7"/>
                  </a:lnTo>
                  <a:lnTo>
                    <a:pt x="1078" y="6"/>
                  </a:lnTo>
                  <a:lnTo>
                    <a:pt x="1082" y="6"/>
                  </a:lnTo>
                  <a:lnTo>
                    <a:pt x="1087" y="5"/>
                  </a:lnTo>
                  <a:lnTo>
                    <a:pt x="1092" y="5"/>
                  </a:lnTo>
                  <a:lnTo>
                    <a:pt x="1096" y="5"/>
                  </a:lnTo>
                  <a:lnTo>
                    <a:pt x="1101" y="4"/>
                  </a:lnTo>
                  <a:lnTo>
                    <a:pt x="1106" y="4"/>
                  </a:lnTo>
                  <a:lnTo>
                    <a:pt x="1110" y="3"/>
                  </a:lnTo>
                  <a:lnTo>
                    <a:pt x="1115" y="3"/>
                  </a:lnTo>
                  <a:lnTo>
                    <a:pt x="1119" y="3"/>
                  </a:lnTo>
                  <a:lnTo>
                    <a:pt x="1124" y="3"/>
                  </a:lnTo>
                  <a:lnTo>
                    <a:pt x="1129" y="2"/>
                  </a:lnTo>
                  <a:lnTo>
                    <a:pt x="1133" y="2"/>
                  </a:lnTo>
                  <a:lnTo>
                    <a:pt x="1138" y="2"/>
                  </a:lnTo>
                  <a:lnTo>
                    <a:pt x="1143" y="2"/>
                  </a:lnTo>
                  <a:lnTo>
                    <a:pt x="1147" y="1"/>
                  </a:lnTo>
                  <a:lnTo>
                    <a:pt x="1152" y="1"/>
                  </a:lnTo>
                  <a:lnTo>
                    <a:pt x="1157" y="1"/>
                  </a:lnTo>
                  <a:lnTo>
                    <a:pt x="1161" y="1"/>
                  </a:lnTo>
                  <a:lnTo>
                    <a:pt x="1166" y="0"/>
                  </a:lnTo>
                  <a:lnTo>
                    <a:pt x="1170" y="0"/>
                  </a:lnTo>
                  <a:lnTo>
                    <a:pt x="1175" y="0"/>
                  </a:lnTo>
                  <a:lnTo>
                    <a:pt x="1180" y="0"/>
                  </a:lnTo>
                  <a:lnTo>
                    <a:pt x="1185" y="0"/>
                  </a:lnTo>
                  <a:lnTo>
                    <a:pt x="1189" y="0"/>
                  </a:lnTo>
                  <a:lnTo>
                    <a:pt x="1194" y="0"/>
                  </a:lnTo>
                  <a:lnTo>
                    <a:pt x="1199" y="0"/>
                  </a:lnTo>
                  <a:lnTo>
                    <a:pt x="1203" y="0"/>
                  </a:lnTo>
                  <a:lnTo>
                    <a:pt x="1208" y="0"/>
                  </a:lnTo>
                  <a:lnTo>
                    <a:pt x="1213" y="0"/>
                  </a:lnTo>
                  <a:lnTo>
                    <a:pt x="1217" y="0"/>
                  </a:lnTo>
                  <a:lnTo>
                    <a:pt x="1222" y="0"/>
                  </a:lnTo>
                  <a:lnTo>
                    <a:pt x="1226" y="0"/>
                  </a:lnTo>
                  <a:lnTo>
                    <a:pt x="1231" y="0"/>
                  </a:lnTo>
                  <a:lnTo>
                    <a:pt x="1236" y="0"/>
                  </a:lnTo>
                  <a:lnTo>
                    <a:pt x="1240" y="0"/>
                  </a:lnTo>
                  <a:lnTo>
                    <a:pt x="1245" y="0"/>
                  </a:lnTo>
                  <a:lnTo>
                    <a:pt x="1250" y="0"/>
                  </a:lnTo>
                  <a:lnTo>
                    <a:pt x="1254" y="0"/>
                  </a:lnTo>
                  <a:lnTo>
                    <a:pt x="1259" y="0"/>
                  </a:lnTo>
                  <a:lnTo>
                    <a:pt x="1264" y="0"/>
                  </a:lnTo>
                  <a:lnTo>
                    <a:pt x="1268" y="0"/>
                  </a:lnTo>
                  <a:lnTo>
                    <a:pt x="1273" y="0"/>
                  </a:lnTo>
                  <a:lnTo>
                    <a:pt x="1278" y="1"/>
                  </a:lnTo>
                  <a:lnTo>
                    <a:pt x="1282" y="1"/>
                  </a:lnTo>
                  <a:lnTo>
                    <a:pt x="1287" y="1"/>
                  </a:lnTo>
                  <a:lnTo>
                    <a:pt x="1291" y="1"/>
                  </a:lnTo>
                  <a:lnTo>
                    <a:pt x="1296" y="2"/>
                  </a:lnTo>
                  <a:lnTo>
                    <a:pt x="1301" y="2"/>
                  </a:lnTo>
                  <a:lnTo>
                    <a:pt x="1305" y="2"/>
                  </a:lnTo>
                  <a:lnTo>
                    <a:pt x="1310" y="2"/>
                  </a:lnTo>
                  <a:lnTo>
                    <a:pt x="1315" y="3"/>
                  </a:lnTo>
                  <a:lnTo>
                    <a:pt x="1319" y="3"/>
                  </a:lnTo>
                  <a:lnTo>
                    <a:pt x="1324" y="3"/>
                  </a:lnTo>
                  <a:lnTo>
                    <a:pt x="1329" y="3"/>
                  </a:lnTo>
                  <a:lnTo>
                    <a:pt x="1333" y="4"/>
                  </a:lnTo>
                  <a:lnTo>
                    <a:pt x="1338" y="4"/>
                  </a:lnTo>
                  <a:lnTo>
                    <a:pt x="1343" y="5"/>
                  </a:lnTo>
                  <a:lnTo>
                    <a:pt x="1347" y="5"/>
                  </a:lnTo>
                  <a:lnTo>
                    <a:pt x="1352" y="5"/>
                  </a:lnTo>
                  <a:lnTo>
                    <a:pt x="1357" y="6"/>
                  </a:lnTo>
                  <a:lnTo>
                    <a:pt x="1361" y="6"/>
                  </a:lnTo>
                  <a:lnTo>
                    <a:pt x="1366" y="7"/>
                  </a:lnTo>
                  <a:lnTo>
                    <a:pt x="1371" y="7"/>
                  </a:lnTo>
                  <a:lnTo>
                    <a:pt x="1375" y="8"/>
                  </a:lnTo>
                  <a:lnTo>
                    <a:pt x="1380" y="8"/>
                  </a:lnTo>
                  <a:lnTo>
                    <a:pt x="1384" y="9"/>
                  </a:lnTo>
                  <a:lnTo>
                    <a:pt x="1389" y="9"/>
                  </a:lnTo>
                  <a:lnTo>
                    <a:pt x="1394" y="10"/>
                  </a:lnTo>
                  <a:lnTo>
                    <a:pt x="1398" y="10"/>
                  </a:lnTo>
                  <a:lnTo>
                    <a:pt x="1403" y="11"/>
                  </a:lnTo>
                  <a:lnTo>
                    <a:pt x="1407" y="12"/>
                  </a:lnTo>
                  <a:lnTo>
                    <a:pt x="1412" y="12"/>
                  </a:lnTo>
                  <a:lnTo>
                    <a:pt x="1417" y="13"/>
                  </a:lnTo>
                  <a:lnTo>
                    <a:pt x="1421" y="13"/>
                  </a:lnTo>
                  <a:lnTo>
                    <a:pt x="1426" y="14"/>
                  </a:lnTo>
                  <a:lnTo>
                    <a:pt x="1431" y="15"/>
                  </a:lnTo>
                  <a:lnTo>
                    <a:pt x="1435" y="16"/>
                  </a:lnTo>
                  <a:lnTo>
                    <a:pt x="1440" y="16"/>
                  </a:lnTo>
                  <a:lnTo>
                    <a:pt x="1444" y="17"/>
                  </a:lnTo>
                  <a:lnTo>
                    <a:pt x="1449" y="17"/>
                  </a:lnTo>
                  <a:lnTo>
                    <a:pt x="1454" y="18"/>
                  </a:lnTo>
                  <a:lnTo>
                    <a:pt x="1458" y="19"/>
                  </a:lnTo>
                  <a:lnTo>
                    <a:pt x="1463" y="20"/>
                  </a:lnTo>
                  <a:lnTo>
                    <a:pt x="1467" y="20"/>
                  </a:lnTo>
                  <a:lnTo>
                    <a:pt x="1472" y="21"/>
                  </a:lnTo>
                  <a:lnTo>
                    <a:pt x="1476" y="22"/>
                  </a:lnTo>
                  <a:lnTo>
                    <a:pt x="1481" y="23"/>
                  </a:lnTo>
                  <a:lnTo>
                    <a:pt x="1486" y="24"/>
                  </a:lnTo>
                  <a:lnTo>
                    <a:pt x="1490" y="25"/>
                  </a:lnTo>
                  <a:lnTo>
                    <a:pt x="1495" y="26"/>
                  </a:lnTo>
                  <a:lnTo>
                    <a:pt x="1500" y="27"/>
                  </a:lnTo>
                  <a:lnTo>
                    <a:pt x="1504" y="27"/>
                  </a:lnTo>
                  <a:lnTo>
                    <a:pt x="1509" y="28"/>
                  </a:lnTo>
                  <a:lnTo>
                    <a:pt x="1513" y="29"/>
                  </a:lnTo>
                  <a:lnTo>
                    <a:pt x="1518" y="30"/>
                  </a:lnTo>
                  <a:lnTo>
                    <a:pt x="1522" y="31"/>
                  </a:lnTo>
                  <a:lnTo>
                    <a:pt x="1527" y="32"/>
                  </a:lnTo>
                  <a:lnTo>
                    <a:pt x="1531" y="33"/>
                  </a:lnTo>
                  <a:lnTo>
                    <a:pt x="1536" y="34"/>
                  </a:lnTo>
                  <a:lnTo>
                    <a:pt x="1540" y="35"/>
                  </a:lnTo>
                  <a:lnTo>
                    <a:pt x="1545" y="36"/>
                  </a:lnTo>
                  <a:lnTo>
                    <a:pt x="1550" y="37"/>
                  </a:lnTo>
                  <a:lnTo>
                    <a:pt x="1554" y="38"/>
                  </a:lnTo>
                  <a:lnTo>
                    <a:pt x="1559" y="39"/>
                  </a:lnTo>
                  <a:lnTo>
                    <a:pt x="1563" y="40"/>
                  </a:lnTo>
                  <a:lnTo>
                    <a:pt x="1568" y="41"/>
                  </a:lnTo>
                  <a:lnTo>
                    <a:pt x="1572" y="42"/>
                  </a:lnTo>
                  <a:lnTo>
                    <a:pt x="1577" y="44"/>
                  </a:lnTo>
                  <a:lnTo>
                    <a:pt x="1581" y="45"/>
                  </a:lnTo>
                  <a:lnTo>
                    <a:pt x="1586" y="46"/>
                  </a:lnTo>
                  <a:lnTo>
                    <a:pt x="1590" y="47"/>
                  </a:lnTo>
                  <a:lnTo>
                    <a:pt x="1595" y="48"/>
                  </a:lnTo>
                  <a:lnTo>
                    <a:pt x="1599" y="50"/>
                  </a:lnTo>
                  <a:lnTo>
                    <a:pt x="1604" y="51"/>
                  </a:lnTo>
                  <a:lnTo>
                    <a:pt x="1608" y="52"/>
                  </a:lnTo>
                  <a:lnTo>
                    <a:pt x="1613" y="53"/>
                  </a:lnTo>
                  <a:lnTo>
                    <a:pt x="1617" y="55"/>
                  </a:lnTo>
                  <a:lnTo>
                    <a:pt x="1622" y="56"/>
                  </a:lnTo>
                  <a:lnTo>
                    <a:pt x="1626" y="57"/>
                  </a:lnTo>
                  <a:lnTo>
                    <a:pt x="1631" y="58"/>
                  </a:lnTo>
                  <a:lnTo>
                    <a:pt x="1635" y="60"/>
                  </a:lnTo>
                  <a:lnTo>
                    <a:pt x="1639" y="61"/>
                  </a:lnTo>
                  <a:lnTo>
                    <a:pt x="1644" y="62"/>
                  </a:lnTo>
                  <a:lnTo>
                    <a:pt x="1648" y="64"/>
                  </a:lnTo>
                  <a:lnTo>
                    <a:pt x="1653" y="65"/>
                  </a:lnTo>
                  <a:lnTo>
                    <a:pt x="1657" y="66"/>
                  </a:lnTo>
                  <a:lnTo>
                    <a:pt x="1662" y="68"/>
                  </a:lnTo>
                  <a:lnTo>
                    <a:pt x="1666" y="69"/>
                  </a:lnTo>
                  <a:lnTo>
                    <a:pt x="1671" y="71"/>
                  </a:lnTo>
                  <a:lnTo>
                    <a:pt x="1675" y="72"/>
                  </a:lnTo>
                  <a:lnTo>
                    <a:pt x="1680" y="74"/>
                  </a:lnTo>
                  <a:lnTo>
                    <a:pt x="1684" y="75"/>
                  </a:lnTo>
                  <a:lnTo>
                    <a:pt x="1688" y="77"/>
                  </a:lnTo>
                  <a:lnTo>
                    <a:pt x="1693" y="78"/>
                  </a:lnTo>
                  <a:lnTo>
                    <a:pt x="1697" y="80"/>
                  </a:lnTo>
                  <a:lnTo>
                    <a:pt x="1702" y="81"/>
                  </a:lnTo>
                  <a:lnTo>
                    <a:pt x="1706" y="83"/>
                  </a:lnTo>
                  <a:lnTo>
                    <a:pt x="1710" y="84"/>
                  </a:lnTo>
                  <a:lnTo>
                    <a:pt x="1715" y="86"/>
                  </a:lnTo>
                  <a:lnTo>
                    <a:pt x="1719" y="87"/>
                  </a:lnTo>
                  <a:lnTo>
                    <a:pt x="1724" y="89"/>
                  </a:lnTo>
                  <a:lnTo>
                    <a:pt x="1728" y="91"/>
                  </a:lnTo>
                  <a:lnTo>
                    <a:pt x="1732" y="92"/>
                  </a:lnTo>
                  <a:lnTo>
                    <a:pt x="1737" y="94"/>
                  </a:lnTo>
                  <a:lnTo>
                    <a:pt x="1741" y="96"/>
                  </a:lnTo>
                  <a:lnTo>
                    <a:pt x="1745" y="97"/>
                  </a:lnTo>
                  <a:lnTo>
                    <a:pt x="1750" y="99"/>
                  </a:lnTo>
                  <a:lnTo>
                    <a:pt x="1754" y="101"/>
                  </a:lnTo>
                  <a:lnTo>
                    <a:pt x="1758" y="102"/>
                  </a:lnTo>
                  <a:lnTo>
                    <a:pt x="1763" y="104"/>
                  </a:lnTo>
                  <a:lnTo>
                    <a:pt x="1767" y="106"/>
                  </a:lnTo>
                  <a:lnTo>
                    <a:pt x="1771" y="107"/>
                  </a:lnTo>
                  <a:lnTo>
                    <a:pt x="1776" y="109"/>
                  </a:lnTo>
                  <a:lnTo>
                    <a:pt x="1780" y="111"/>
                  </a:lnTo>
                  <a:lnTo>
                    <a:pt x="1784" y="113"/>
                  </a:lnTo>
                  <a:lnTo>
                    <a:pt x="1789" y="115"/>
                  </a:lnTo>
                  <a:lnTo>
                    <a:pt x="1793" y="116"/>
                  </a:lnTo>
                  <a:lnTo>
                    <a:pt x="1797" y="118"/>
                  </a:lnTo>
                  <a:lnTo>
                    <a:pt x="1802" y="120"/>
                  </a:lnTo>
                  <a:lnTo>
                    <a:pt x="1806" y="122"/>
                  </a:lnTo>
                  <a:lnTo>
                    <a:pt x="1810" y="124"/>
                  </a:lnTo>
                  <a:lnTo>
                    <a:pt x="1814" y="126"/>
                  </a:lnTo>
                  <a:lnTo>
                    <a:pt x="1819" y="128"/>
                  </a:lnTo>
                  <a:lnTo>
                    <a:pt x="1823" y="130"/>
                  </a:lnTo>
                  <a:lnTo>
                    <a:pt x="1827" y="132"/>
                  </a:lnTo>
                  <a:lnTo>
                    <a:pt x="1831" y="134"/>
                  </a:lnTo>
                  <a:lnTo>
                    <a:pt x="1836" y="135"/>
                  </a:lnTo>
                  <a:lnTo>
                    <a:pt x="1840" y="137"/>
                  </a:lnTo>
                  <a:lnTo>
                    <a:pt x="1844" y="139"/>
                  </a:lnTo>
                  <a:lnTo>
                    <a:pt x="1848" y="141"/>
                  </a:lnTo>
                  <a:lnTo>
                    <a:pt x="1852" y="143"/>
                  </a:lnTo>
                  <a:lnTo>
                    <a:pt x="1857" y="145"/>
                  </a:lnTo>
                  <a:lnTo>
                    <a:pt x="1861" y="147"/>
                  </a:lnTo>
                  <a:lnTo>
                    <a:pt x="1865" y="149"/>
                  </a:lnTo>
                  <a:lnTo>
                    <a:pt x="1869" y="151"/>
                  </a:lnTo>
                  <a:lnTo>
                    <a:pt x="1873" y="154"/>
                  </a:lnTo>
                  <a:lnTo>
                    <a:pt x="1877" y="156"/>
                  </a:lnTo>
                  <a:lnTo>
                    <a:pt x="1882" y="158"/>
                  </a:lnTo>
                  <a:lnTo>
                    <a:pt x="1886" y="160"/>
                  </a:lnTo>
                  <a:lnTo>
                    <a:pt x="1890" y="162"/>
                  </a:lnTo>
                  <a:lnTo>
                    <a:pt x="1894" y="164"/>
                  </a:lnTo>
                  <a:lnTo>
                    <a:pt x="1898" y="166"/>
                  </a:lnTo>
                  <a:lnTo>
                    <a:pt x="1902" y="168"/>
                  </a:lnTo>
                  <a:lnTo>
                    <a:pt x="1907" y="171"/>
                  </a:lnTo>
                  <a:lnTo>
                    <a:pt x="1911" y="173"/>
                  </a:lnTo>
                  <a:lnTo>
                    <a:pt x="1915" y="175"/>
                  </a:lnTo>
                  <a:lnTo>
                    <a:pt x="1919" y="177"/>
                  </a:lnTo>
                  <a:lnTo>
                    <a:pt x="1923" y="179"/>
                  </a:lnTo>
                  <a:lnTo>
                    <a:pt x="1927" y="182"/>
                  </a:lnTo>
                  <a:lnTo>
                    <a:pt x="1931" y="184"/>
                  </a:lnTo>
                  <a:lnTo>
                    <a:pt x="1935" y="186"/>
                  </a:lnTo>
                  <a:lnTo>
                    <a:pt x="1939" y="189"/>
                  </a:lnTo>
                  <a:lnTo>
                    <a:pt x="1943" y="191"/>
                  </a:lnTo>
                  <a:lnTo>
                    <a:pt x="1948" y="193"/>
                  </a:lnTo>
                  <a:lnTo>
                    <a:pt x="1952" y="195"/>
                  </a:lnTo>
                  <a:lnTo>
                    <a:pt x="1956" y="198"/>
                  </a:lnTo>
                  <a:lnTo>
                    <a:pt x="1960" y="200"/>
                  </a:lnTo>
                  <a:lnTo>
                    <a:pt x="1964" y="203"/>
                  </a:lnTo>
                  <a:lnTo>
                    <a:pt x="1968" y="205"/>
                  </a:lnTo>
                  <a:lnTo>
                    <a:pt x="1972" y="207"/>
                  </a:lnTo>
                  <a:lnTo>
                    <a:pt x="1976" y="210"/>
                  </a:lnTo>
                  <a:lnTo>
                    <a:pt x="1980" y="212"/>
                  </a:lnTo>
                  <a:lnTo>
                    <a:pt x="1984" y="214"/>
                  </a:lnTo>
                  <a:lnTo>
                    <a:pt x="1988" y="217"/>
                  </a:lnTo>
                  <a:lnTo>
                    <a:pt x="1992" y="219"/>
                  </a:lnTo>
                  <a:lnTo>
                    <a:pt x="1996" y="222"/>
                  </a:lnTo>
                  <a:lnTo>
                    <a:pt x="1999" y="224"/>
                  </a:lnTo>
                  <a:lnTo>
                    <a:pt x="2004" y="227"/>
                  </a:lnTo>
                  <a:lnTo>
                    <a:pt x="2007" y="229"/>
                  </a:lnTo>
                  <a:lnTo>
                    <a:pt x="2011" y="232"/>
                  </a:lnTo>
                  <a:lnTo>
                    <a:pt x="2015" y="234"/>
                  </a:lnTo>
                  <a:lnTo>
                    <a:pt x="2019" y="237"/>
                  </a:lnTo>
                  <a:lnTo>
                    <a:pt x="2023" y="239"/>
                  </a:lnTo>
                  <a:lnTo>
                    <a:pt x="2027" y="242"/>
                  </a:lnTo>
                  <a:lnTo>
                    <a:pt x="2031" y="245"/>
                  </a:lnTo>
                  <a:lnTo>
                    <a:pt x="2035" y="247"/>
                  </a:lnTo>
                  <a:lnTo>
                    <a:pt x="2039" y="250"/>
                  </a:lnTo>
                  <a:lnTo>
                    <a:pt x="2043" y="252"/>
                  </a:lnTo>
                  <a:lnTo>
                    <a:pt x="2046" y="255"/>
                  </a:lnTo>
                  <a:lnTo>
                    <a:pt x="2050" y="258"/>
                  </a:lnTo>
                  <a:lnTo>
                    <a:pt x="2054" y="260"/>
                  </a:lnTo>
                  <a:lnTo>
                    <a:pt x="2058" y="263"/>
                  </a:lnTo>
                  <a:lnTo>
                    <a:pt x="2062" y="266"/>
                  </a:lnTo>
                  <a:lnTo>
                    <a:pt x="2066" y="268"/>
                  </a:lnTo>
                  <a:lnTo>
                    <a:pt x="2070" y="271"/>
                  </a:lnTo>
                  <a:lnTo>
                    <a:pt x="2073" y="274"/>
                  </a:lnTo>
                  <a:lnTo>
                    <a:pt x="2077" y="277"/>
                  </a:lnTo>
                  <a:lnTo>
                    <a:pt x="2081" y="279"/>
                  </a:lnTo>
                  <a:lnTo>
                    <a:pt x="2085" y="282"/>
                  </a:lnTo>
                  <a:lnTo>
                    <a:pt x="2089" y="285"/>
                  </a:lnTo>
                  <a:lnTo>
                    <a:pt x="2092" y="288"/>
                  </a:lnTo>
                  <a:lnTo>
                    <a:pt x="2096" y="290"/>
                  </a:lnTo>
                  <a:lnTo>
                    <a:pt x="2100" y="293"/>
                  </a:lnTo>
                  <a:lnTo>
                    <a:pt x="2103" y="296"/>
                  </a:lnTo>
                  <a:lnTo>
                    <a:pt x="2107" y="299"/>
                  </a:lnTo>
                  <a:lnTo>
                    <a:pt x="2111" y="302"/>
                  </a:lnTo>
                  <a:lnTo>
                    <a:pt x="2115" y="304"/>
                  </a:lnTo>
                  <a:lnTo>
                    <a:pt x="2118" y="307"/>
                  </a:lnTo>
                  <a:lnTo>
                    <a:pt x="2122" y="310"/>
                  </a:lnTo>
                  <a:lnTo>
                    <a:pt x="2126" y="313"/>
                  </a:lnTo>
                  <a:lnTo>
                    <a:pt x="2129" y="316"/>
                  </a:lnTo>
                  <a:lnTo>
                    <a:pt x="2133" y="319"/>
                  </a:lnTo>
                  <a:lnTo>
                    <a:pt x="2137" y="322"/>
                  </a:lnTo>
                  <a:lnTo>
                    <a:pt x="2140" y="325"/>
                  </a:lnTo>
                  <a:lnTo>
                    <a:pt x="2144" y="327"/>
                  </a:lnTo>
                  <a:lnTo>
                    <a:pt x="2148" y="330"/>
                  </a:lnTo>
                  <a:lnTo>
                    <a:pt x="2151" y="333"/>
                  </a:lnTo>
                  <a:lnTo>
                    <a:pt x="2155" y="336"/>
                  </a:lnTo>
                  <a:lnTo>
                    <a:pt x="2159" y="339"/>
                  </a:lnTo>
                  <a:lnTo>
                    <a:pt x="2162" y="342"/>
                  </a:lnTo>
                  <a:lnTo>
                    <a:pt x="2166" y="345"/>
                  </a:lnTo>
                  <a:lnTo>
                    <a:pt x="2169" y="348"/>
                  </a:lnTo>
                  <a:lnTo>
                    <a:pt x="2173" y="351"/>
                  </a:lnTo>
                  <a:lnTo>
                    <a:pt x="2176" y="354"/>
                  </a:lnTo>
                  <a:lnTo>
                    <a:pt x="2180" y="358"/>
                  </a:lnTo>
                  <a:lnTo>
                    <a:pt x="2184" y="361"/>
                  </a:lnTo>
                  <a:lnTo>
                    <a:pt x="2187" y="364"/>
                  </a:lnTo>
                  <a:lnTo>
                    <a:pt x="2191" y="367"/>
                  </a:lnTo>
                  <a:lnTo>
                    <a:pt x="2194" y="370"/>
                  </a:lnTo>
                  <a:lnTo>
                    <a:pt x="2198" y="373"/>
                  </a:lnTo>
                  <a:lnTo>
                    <a:pt x="2201" y="376"/>
                  </a:lnTo>
                  <a:lnTo>
                    <a:pt x="2205" y="379"/>
                  </a:lnTo>
                  <a:lnTo>
                    <a:pt x="2208" y="382"/>
                  </a:lnTo>
                  <a:lnTo>
                    <a:pt x="2211" y="385"/>
                  </a:lnTo>
                  <a:lnTo>
                    <a:pt x="2215" y="389"/>
                  </a:lnTo>
                  <a:lnTo>
                    <a:pt x="2218" y="392"/>
                  </a:lnTo>
                  <a:lnTo>
                    <a:pt x="2222" y="395"/>
                  </a:lnTo>
                  <a:lnTo>
                    <a:pt x="2225" y="398"/>
                  </a:lnTo>
                  <a:lnTo>
                    <a:pt x="2229" y="401"/>
                  </a:lnTo>
                  <a:lnTo>
                    <a:pt x="2232" y="405"/>
                  </a:lnTo>
                  <a:lnTo>
                    <a:pt x="2235" y="408"/>
                  </a:lnTo>
                  <a:lnTo>
                    <a:pt x="2239" y="411"/>
                  </a:lnTo>
                  <a:lnTo>
                    <a:pt x="2242" y="414"/>
                  </a:lnTo>
                  <a:lnTo>
                    <a:pt x="2245" y="418"/>
                  </a:lnTo>
                  <a:lnTo>
                    <a:pt x="2249" y="421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4"/>
            <p:cNvSpPr>
              <a:spLocks/>
            </p:cNvSpPr>
            <p:nvPr/>
          </p:nvSpPr>
          <p:spPr bwMode="auto">
            <a:xfrm>
              <a:off x="2848" y="3272"/>
              <a:ext cx="2649" cy="930"/>
            </a:xfrm>
            <a:custGeom>
              <a:avLst/>
              <a:gdLst>
                <a:gd name="T0" fmla="*/ 2629 w 2649"/>
                <a:gd name="T1" fmla="*/ 44 h 930"/>
                <a:gd name="T2" fmla="*/ 2606 w 2649"/>
                <a:gd name="T3" fmla="*/ 92 h 930"/>
                <a:gd name="T4" fmla="*/ 2581 w 2649"/>
                <a:gd name="T5" fmla="*/ 139 h 930"/>
                <a:gd name="T6" fmla="*/ 2555 w 2649"/>
                <a:gd name="T7" fmla="*/ 185 h 930"/>
                <a:gd name="T8" fmla="*/ 2527 w 2649"/>
                <a:gd name="T9" fmla="*/ 230 h 930"/>
                <a:gd name="T10" fmla="*/ 2497 w 2649"/>
                <a:gd name="T11" fmla="*/ 274 h 930"/>
                <a:gd name="T12" fmla="*/ 2466 w 2649"/>
                <a:gd name="T13" fmla="*/ 317 h 930"/>
                <a:gd name="T14" fmla="*/ 2434 w 2649"/>
                <a:gd name="T15" fmla="*/ 359 h 930"/>
                <a:gd name="T16" fmla="*/ 2400 w 2649"/>
                <a:gd name="T17" fmla="*/ 400 h 930"/>
                <a:gd name="T18" fmla="*/ 2365 w 2649"/>
                <a:gd name="T19" fmla="*/ 439 h 930"/>
                <a:gd name="T20" fmla="*/ 2328 w 2649"/>
                <a:gd name="T21" fmla="*/ 478 h 930"/>
                <a:gd name="T22" fmla="*/ 2290 w 2649"/>
                <a:gd name="T23" fmla="*/ 515 h 930"/>
                <a:gd name="T24" fmla="*/ 2251 w 2649"/>
                <a:gd name="T25" fmla="*/ 550 h 930"/>
                <a:gd name="T26" fmla="*/ 2211 w 2649"/>
                <a:gd name="T27" fmla="*/ 585 h 930"/>
                <a:gd name="T28" fmla="*/ 2170 w 2649"/>
                <a:gd name="T29" fmla="*/ 617 h 930"/>
                <a:gd name="T30" fmla="*/ 2127 w 2649"/>
                <a:gd name="T31" fmla="*/ 649 h 930"/>
                <a:gd name="T32" fmla="*/ 2083 w 2649"/>
                <a:gd name="T33" fmla="*/ 679 h 930"/>
                <a:gd name="T34" fmla="*/ 2039 w 2649"/>
                <a:gd name="T35" fmla="*/ 707 h 930"/>
                <a:gd name="T36" fmla="*/ 1994 w 2649"/>
                <a:gd name="T37" fmla="*/ 734 h 930"/>
                <a:gd name="T38" fmla="*/ 1947 w 2649"/>
                <a:gd name="T39" fmla="*/ 759 h 930"/>
                <a:gd name="T40" fmla="*/ 1900 w 2649"/>
                <a:gd name="T41" fmla="*/ 783 h 930"/>
                <a:gd name="T42" fmla="*/ 1852 w 2649"/>
                <a:gd name="T43" fmla="*/ 804 h 930"/>
                <a:gd name="T44" fmla="*/ 1803 w 2649"/>
                <a:gd name="T45" fmla="*/ 825 h 930"/>
                <a:gd name="T46" fmla="*/ 1754 w 2649"/>
                <a:gd name="T47" fmla="*/ 843 h 930"/>
                <a:gd name="T48" fmla="*/ 1704 w 2649"/>
                <a:gd name="T49" fmla="*/ 860 h 930"/>
                <a:gd name="T50" fmla="*/ 1653 w 2649"/>
                <a:gd name="T51" fmla="*/ 875 h 930"/>
                <a:gd name="T52" fmla="*/ 1602 w 2649"/>
                <a:gd name="T53" fmla="*/ 888 h 930"/>
                <a:gd name="T54" fmla="*/ 1551 w 2649"/>
                <a:gd name="T55" fmla="*/ 899 h 930"/>
                <a:gd name="T56" fmla="*/ 1499 w 2649"/>
                <a:gd name="T57" fmla="*/ 909 h 930"/>
                <a:gd name="T58" fmla="*/ 1447 w 2649"/>
                <a:gd name="T59" fmla="*/ 917 h 930"/>
                <a:gd name="T60" fmla="*/ 1395 w 2649"/>
                <a:gd name="T61" fmla="*/ 923 h 930"/>
                <a:gd name="T62" fmla="*/ 1342 w 2649"/>
                <a:gd name="T63" fmla="*/ 927 h 930"/>
                <a:gd name="T64" fmla="*/ 1290 w 2649"/>
                <a:gd name="T65" fmla="*/ 929 h 930"/>
                <a:gd name="T66" fmla="*/ 1237 w 2649"/>
                <a:gd name="T67" fmla="*/ 929 h 930"/>
                <a:gd name="T68" fmla="*/ 1184 w 2649"/>
                <a:gd name="T69" fmla="*/ 928 h 930"/>
                <a:gd name="T70" fmla="*/ 1132 w 2649"/>
                <a:gd name="T71" fmla="*/ 925 h 930"/>
                <a:gd name="T72" fmla="*/ 1080 w 2649"/>
                <a:gd name="T73" fmla="*/ 920 h 930"/>
                <a:gd name="T74" fmla="*/ 1027 w 2649"/>
                <a:gd name="T75" fmla="*/ 913 h 930"/>
                <a:gd name="T76" fmla="*/ 975 w 2649"/>
                <a:gd name="T77" fmla="*/ 904 h 930"/>
                <a:gd name="T78" fmla="*/ 924 w 2649"/>
                <a:gd name="T79" fmla="*/ 893 h 930"/>
                <a:gd name="T80" fmla="*/ 873 w 2649"/>
                <a:gd name="T81" fmla="*/ 881 h 930"/>
                <a:gd name="T82" fmla="*/ 822 w 2649"/>
                <a:gd name="T83" fmla="*/ 867 h 930"/>
                <a:gd name="T84" fmla="*/ 772 w 2649"/>
                <a:gd name="T85" fmla="*/ 851 h 930"/>
                <a:gd name="T86" fmla="*/ 722 w 2649"/>
                <a:gd name="T87" fmla="*/ 833 h 930"/>
                <a:gd name="T88" fmla="*/ 673 w 2649"/>
                <a:gd name="T89" fmla="*/ 814 h 930"/>
                <a:gd name="T90" fmla="*/ 625 w 2649"/>
                <a:gd name="T91" fmla="*/ 793 h 930"/>
                <a:gd name="T92" fmla="*/ 577 w 2649"/>
                <a:gd name="T93" fmla="*/ 770 h 930"/>
                <a:gd name="T94" fmla="*/ 530 w 2649"/>
                <a:gd name="T95" fmla="*/ 746 h 930"/>
                <a:gd name="T96" fmla="*/ 485 w 2649"/>
                <a:gd name="T97" fmla="*/ 720 h 930"/>
                <a:gd name="T98" fmla="*/ 439 w 2649"/>
                <a:gd name="T99" fmla="*/ 692 h 930"/>
                <a:gd name="T100" fmla="*/ 395 w 2649"/>
                <a:gd name="T101" fmla="*/ 663 h 930"/>
                <a:gd name="T102" fmla="*/ 352 w 2649"/>
                <a:gd name="T103" fmla="*/ 632 h 930"/>
                <a:gd name="T104" fmla="*/ 311 w 2649"/>
                <a:gd name="T105" fmla="*/ 600 h 930"/>
                <a:gd name="T106" fmla="*/ 270 w 2649"/>
                <a:gd name="T107" fmla="*/ 566 h 930"/>
                <a:gd name="T108" fmla="*/ 230 w 2649"/>
                <a:gd name="T109" fmla="*/ 531 h 930"/>
                <a:gd name="T110" fmla="*/ 192 w 2649"/>
                <a:gd name="T111" fmla="*/ 495 h 930"/>
                <a:gd name="T112" fmla="*/ 154 w 2649"/>
                <a:gd name="T113" fmla="*/ 457 h 930"/>
                <a:gd name="T114" fmla="*/ 119 w 2649"/>
                <a:gd name="T115" fmla="*/ 418 h 930"/>
                <a:gd name="T116" fmla="*/ 84 w 2649"/>
                <a:gd name="T117" fmla="*/ 378 h 930"/>
                <a:gd name="T118" fmla="*/ 51 w 2649"/>
                <a:gd name="T119" fmla="*/ 336 h 930"/>
                <a:gd name="T120" fmla="*/ 19 w 2649"/>
                <a:gd name="T121" fmla="*/ 29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9" h="930">
                  <a:moveTo>
                    <a:pt x="2649" y="0"/>
                  </a:moveTo>
                  <a:lnTo>
                    <a:pt x="2647" y="4"/>
                  </a:lnTo>
                  <a:lnTo>
                    <a:pt x="2645" y="9"/>
                  </a:lnTo>
                  <a:lnTo>
                    <a:pt x="2643" y="13"/>
                  </a:lnTo>
                  <a:lnTo>
                    <a:pt x="2641" y="17"/>
                  </a:lnTo>
                  <a:lnTo>
                    <a:pt x="2639" y="22"/>
                  </a:lnTo>
                  <a:lnTo>
                    <a:pt x="2638" y="26"/>
                  </a:lnTo>
                  <a:lnTo>
                    <a:pt x="2635" y="31"/>
                  </a:lnTo>
                  <a:lnTo>
                    <a:pt x="2633" y="35"/>
                  </a:lnTo>
                  <a:lnTo>
                    <a:pt x="2632" y="39"/>
                  </a:lnTo>
                  <a:lnTo>
                    <a:pt x="2629" y="44"/>
                  </a:lnTo>
                  <a:lnTo>
                    <a:pt x="2627" y="48"/>
                  </a:lnTo>
                  <a:lnTo>
                    <a:pt x="2625" y="53"/>
                  </a:lnTo>
                  <a:lnTo>
                    <a:pt x="2623" y="57"/>
                  </a:lnTo>
                  <a:lnTo>
                    <a:pt x="2621" y="61"/>
                  </a:lnTo>
                  <a:lnTo>
                    <a:pt x="2619" y="66"/>
                  </a:lnTo>
                  <a:lnTo>
                    <a:pt x="2617" y="70"/>
                  </a:lnTo>
                  <a:lnTo>
                    <a:pt x="2615" y="74"/>
                  </a:lnTo>
                  <a:lnTo>
                    <a:pt x="2613" y="79"/>
                  </a:lnTo>
                  <a:lnTo>
                    <a:pt x="2611" y="83"/>
                  </a:lnTo>
                  <a:lnTo>
                    <a:pt x="2608" y="87"/>
                  </a:lnTo>
                  <a:lnTo>
                    <a:pt x="2606" y="92"/>
                  </a:lnTo>
                  <a:lnTo>
                    <a:pt x="2604" y="96"/>
                  </a:lnTo>
                  <a:lnTo>
                    <a:pt x="2602" y="100"/>
                  </a:lnTo>
                  <a:lnTo>
                    <a:pt x="2600" y="105"/>
                  </a:lnTo>
                  <a:lnTo>
                    <a:pt x="2597" y="109"/>
                  </a:lnTo>
                  <a:lnTo>
                    <a:pt x="2595" y="113"/>
                  </a:lnTo>
                  <a:lnTo>
                    <a:pt x="2593" y="117"/>
                  </a:lnTo>
                  <a:lnTo>
                    <a:pt x="2591" y="122"/>
                  </a:lnTo>
                  <a:lnTo>
                    <a:pt x="2588" y="126"/>
                  </a:lnTo>
                  <a:lnTo>
                    <a:pt x="2586" y="130"/>
                  </a:lnTo>
                  <a:lnTo>
                    <a:pt x="2584" y="134"/>
                  </a:lnTo>
                  <a:lnTo>
                    <a:pt x="2581" y="139"/>
                  </a:lnTo>
                  <a:lnTo>
                    <a:pt x="2579" y="143"/>
                  </a:lnTo>
                  <a:lnTo>
                    <a:pt x="2577" y="147"/>
                  </a:lnTo>
                  <a:lnTo>
                    <a:pt x="2574" y="151"/>
                  </a:lnTo>
                  <a:lnTo>
                    <a:pt x="2572" y="156"/>
                  </a:lnTo>
                  <a:lnTo>
                    <a:pt x="2569" y="160"/>
                  </a:lnTo>
                  <a:lnTo>
                    <a:pt x="2567" y="164"/>
                  </a:lnTo>
                  <a:lnTo>
                    <a:pt x="2565" y="168"/>
                  </a:lnTo>
                  <a:lnTo>
                    <a:pt x="2562" y="172"/>
                  </a:lnTo>
                  <a:lnTo>
                    <a:pt x="2560" y="176"/>
                  </a:lnTo>
                  <a:lnTo>
                    <a:pt x="2557" y="181"/>
                  </a:lnTo>
                  <a:lnTo>
                    <a:pt x="2555" y="185"/>
                  </a:lnTo>
                  <a:lnTo>
                    <a:pt x="2552" y="189"/>
                  </a:lnTo>
                  <a:lnTo>
                    <a:pt x="2550" y="193"/>
                  </a:lnTo>
                  <a:lnTo>
                    <a:pt x="2547" y="197"/>
                  </a:lnTo>
                  <a:lnTo>
                    <a:pt x="2545" y="201"/>
                  </a:lnTo>
                  <a:lnTo>
                    <a:pt x="2542" y="205"/>
                  </a:lnTo>
                  <a:lnTo>
                    <a:pt x="2540" y="209"/>
                  </a:lnTo>
                  <a:lnTo>
                    <a:pt x="2537" y="214"/>
                  </a:lnTo>
                  <a:lnTo>
                    <a:pt x="2535" y="218"/>
                  </a:lnTo>
                  <a:lnTo>
                    <a:pt x="2532" y="222"/>
                  </a:lnTo>
                  <a:lnTo>
                    <a:pt x="2530" y="226"/>
                  </a:lnTo>
                  <a:lnTo>
                    <a:pt x="2527" y="230"/>
                  </a:lnTo>
                  <a:lnTo>
                    <a:pt x="2524" y="234"/>
                  </a:lnTo>
                  <a:lnTo>
                    <a:pt x="2522" y="238"/>
                  </a:lnTo>
                  <a:lnTo>
                    <a:pt x="2519" y="242"/>
                  </a:lnTo>
                  <a:lnTo>
                    <a:pt x="2516" y="246"/>
                  </a:lnTo>
                  <a:lnTo>
                    <a:pt x="2514" y="250"/>
                  </a:lnTo>
                  <a:lnTo>
                    <a:pt x="2511" y="254"/>
                  </a:lnTo>
                  <a:lnTo>
                    <a:pt x="2508" y="258"/>
                  </a:lnTo>
                  <a:lnTo>
                    <a:pt x="2506" y="262"/>
                  </a:lnTo>
                  <a:lnTo>
                    <a:pt x="2503" y="266"/>
                  </a:lnTo>
                  <a:lnTo>
                    <a:pt x="2500" y="270"/>
                  </a:lnTo>
                  <a:lnTo>
                    <a:pt x="2497" y="274"/>
                  </a:lnTo>
                  <a:lnTo>
                    <a:pt x="2495" y="278"/>
                  </a:lnTo>
                  <a:lnTo>
                    <a:pt x="2492" y="282"/>
                  </a:lnTo>
                  <a:lnTo>
                    <a:pt x="2489" y="286"/>
                  </a:lnTo>
                  <a:lnTo>
                    <a:pt x="2486" y="290"/>
                  </a:lnTo>
                  <a:lnTo>
                    <a:pt x="2483" y="294"/>
                  </a:lnTo>
                  <a:lnTo>
                    <a:pt x="2481" y="298"/>
                  </a:lnTo>
                  <a:lnTo>
                    <a:pt x="2478" y="302"/>
                  </a:lnTo>
                  <a:lnTo>
                    <a:pt x="2475" y="305"/>
                  </a:lnTo>
                  <a:lnTo>
                    <a:pt x="2472" y="309"/>
                  </a:lnTo>
                  <a:lnTo>
                    <a:pt x="2469" y="313"/>
                  </a:lnTo>
                  <a:lnTo>
                    <a:pt x="2466" y="317"/>
                  </a:lnTo>
                  <a:lnTo>
                    <a:pt x="2464" y="321"/>
                  </a:lnTo>
                  <a:lnTo>
                    <a:pt x="2461" y="325"/>
                  </a:lnTo>
                  <a:lnTo>
                    <a:pt x="2458" y="329"/>
                  </a:lnTo>
                  <a:lnTo>
                    <a:pt x="2455" y="332"/>
                  </a:lnTo>
                  <a:lnTo>
                    <a:pt x="2452" y="336"/>
                  </a:lnTo>
                  <a:lnTo>
                    <a:pt x="2449" y="340"/>
                  </a:lnTo>
                  <a:lnTo>
                    <a:pt x="2446" y="344"/>
                  </a:lnTo>
                  <a:lnTo>
                    <a:pt x="2443" y="348"/>
                  </a:lnTo>
                  <a:lnTo>
                    <a:pt x="2440" y="352"/>
                  </a:lnTo>
                  <a:lnTo>
                    <a:pt x="2437" y="355"/>
                  </a:lnTo>
                  <a:lnTo>
                    <a:pt x="2434" y="359"/>
                  </a:lnTo>
                  <a:lnTo>
                    <a:pt x="2431" y="363"/>
                  </a:lnTo>
                  <a:lnTo>
                    <a:pt x="2428" y="366"/>
                  </a:lnTo>
                  <a:lnTo>
                    <a:pt x="2425" y="370"/>
                  </a:lnTo>
                  <a:lnTo>
                    <a:pt x="2422" y="374"/>
                  </a:lnTo>
                  <a:lnTo>
                    <a:pt x="2419" y="378"/>
                  </a:lnTo>
                  <a:lnTo>
                    <a:pt x="2416" y="382"/>
                  </a:lnTo>
                  <a:lnTo>
                    <a:pt x="2412" y="385"/>
                  </a:lnTo>
                  <a:lnTo>
                    <a:pt x="2409" y="389"/>
                  </a:lnTo>
                  <a:lnTo>
                    <a:pt x="2406" y="393"/>
                  </a:lnTo>
                  <a:lnTo>
                    <a:pt x="2403" y="396"/>
                  </a:lnTo>
                  <a:lnTo>
                    <a:pt x="2400" y="400"/>
                  </a:lnTo>
                  <a:lnTo>
                    <a:pt x="2397" y="404"/>
                  </a:lnTo>
                  <a:lnTo>
                    <a:pt x="2394" y="407"/>
                  </a:lnTo>
                  <a:lnTo>
                    <a:pt x="2391" y="411"/>
                  </a:lnTo>
                  <a:lnTo>
                    <a:pt x="2387" y="414"/>
                  </a:lnTo>
                  <a:lnTo>
                    <a:pt x="2384" y="418"/>
                  </a:lnTo>
                  <a:lnTo>
                    <a:pt x="2381" y="422"/>
                  </a:lnTo>
                  <a:lnTo>
                    <a:pt x="2378" y="425"/>
                  </a:lnTo>
                  <a:lnTo>
                    <a:pt x="2375" y="429"/>
                  </a:lnTo>
                  <a:lnTo>
                    <a:pt x="2371" y="432"/>
                  </a:lnTo>
                  <a:lnTo>
                    <a:pt x="2368" y="436"/>
                  </a:lnTo>
                  <a:lnTo>
                    <a:pt x="2365" y="439"/>
                  </a:lnTo>
                  <a:lnTo>
                    <a:pt x="2362" y="443"/>
                  </a:lnTo>
                  <a:lnTo>
                    <a:pt x="2358" y="446"/>
                  </a:lnTo>
                  <a:lnTo>
                    <a:pt x="2355" y="450"/>
                  </a:lnTo>
                  <a:lnTo>
                    <a:pt x="2352" y="454"/>
                  </a:lnTo>
                  <a:lnTo>
                    <a:pt x="2348" y="457"/>
                  </a:lnTo>
                  <a:lnTo>
                    <a:pt x="2345" y="460"/>
                  </a:lnTo>
                  <a:lnTo>
                    <a:pt x="2342" y="464"/>
                  </a:lnTo>
                  <a:lnTo>
                    <a:pt x="2339" y="467"/>
                  </a:lnTo>
                  <a:lnTo>
                    <a:pt x="2335" y="471"/>
                  </a:lnTo>
                  <a:lnTo>
                    <a:pt x="2332" y="474"/>
                  </a:lnTo>
                  <a:lnTo>
                    <a:pt x="2328" y="478"/>
                  </a:lnTo>
                  <a:lnTo>
                    <a:pt x="2325" y="481"/>
                  </a:lnTo>
                  <a:lnTo>
                    <a:pt x="2321" y="485"/>
                  </a:lnTo>
                  <a:lnTo>
                    <a:pt x="2318" y="488"/>
                  </a:lnTo>
                  <a:lnTo>
                    <a:pt x="2315" y="491"/>
                  </a:lnTo>
                  <a:lnTo>
                    <a:pt x="2311" y="495"/>
                  </a:lnTo>
                  <a:lnTo>
                    <a:pt x="2308" y="498"/>
                  </a:lnTo>
                  <a:lnTo>
                    <a:pt x="2304" y="501"/>
                  </a:lnTo>
                  <a:lnTo>
                    <a:pt x="2301" y="505"/>
                  </a:lnTo>
                  <a:lnTo>
                    <a:pt x="2297" y="508"/>
                  </a:lnTo>
                  <a:lnTo>
                    <a:pt x="2294" y="511"/>
                  </a:lnTo>
                  <a:lnTo>
                    <a:pt x="2290" y="515"/>
                  </a:lnTo>
                  <a:lnTo>
                    <a:pt x="2287" y="518"/>
                  </a:lnTo>
                  <a:lnTo>
                    <a:pt x="2284" y="521"/>
                  </a:lnTo>
                  <a:lnTo>
                    <a:pt x="2280" y="525"/>
                  </a:lnTo>
                  <a:lnTo>
                    <a:pt x="2276" y="528"/>
                  </a:lnTo>
                  <a:lnTo>
                    <a:pt x="2273" y="531"/>
                  </a:lnTo>
                  <a:lnTo>
                    <a:pt x="2269" y="534"/>
                  </a:lnTo>
                  <a:lnTo>
                    <a:pt x="2266" y="538"/>
                  </a:lnTo>
                  <a:lnTo>
                    <a:pt x="2262" y="541"/>
                  </a:lnTo>
                  <a:lnTo>
                    <a:pt x="2259" y="544"/>
                  </a:lnTo>
                  <a:lnTo>
                    <a:pt x="2255" y="547"/>
                  </a:lnTo>
                  <a:lnTo>
                    <a:pt x="2251" y="550"/>
                  </a:lnTo>
                  <a:lnTo>
                    <a:pt x="2248" y="554"/>
                  </a:lnTo>
                  <a:lnTo>
                    <a:pt x="2244" y="557"/>
                  </a:lnTo>
                  <a:lnTo>
                    <a:pt x="2240" y="560"/>
                  </a:lnTo>
                  <a:lnTo>
                    <a:pt x="2237" y="563"/>
                  </a:lnTo>
                  <a:lnTo>
                    <a:pt x="2233" y="566"/>
                  </a:lnTo>
                  <a:lnTo>
                    <a:pt x="2229" y="569"/>
                  </a:lnTo>
                  <a:lnTo>
                    <a:pt x="2226" y="572"/>
                  </a:lnTo>
                  <a:lnTo>
                    <a:pt x="2222" y="575"/>
                  </a:lnTo>
                  <a:lnTo>
                    <a:pt x="2218" y="579"/>
                  </a:lnTo>
                  <a:lnTo>
                    <a:pt x="2215" y="582"/>
                  </a:lnTo>
                  <a:lnTo>
                    <a:pt x="2211" y="585"/>
                  </a:lnTo>
                  <a:lnTo>
                    <a:pt x="2207" y="588"/>
                  </a:lnTo>
                  <a:lnTo>
                    <a:pt x="2204" y="591"/>
                  </a:lnTo>
                  <a:lnTo>
                    <a:pt x="2200" y="594"/>
                  </a:lnTo>
                  <a:lnTo>
                    <a:pt x="2196" y="597"/>
                  </a:lnTo>
                  <a:lnTo>
                    <a:pt x="2192" y="600"/>
                  </a:lnTo>
                  <a:lnTo>
                    <a:pt x="2189" y="603"/>
                  </a:lnTo>
                  <a:lnTo>
                    <a:pt x="2185" y="606"/>
                  </a:lnTo>
                  <a:lnTo>
                    <a:pt x="2181" y="609"/>
                  </a:lnTo>
                  <a:lnTo>
                    <a:pt x="2177" y="612"/>
                  </a:lnTo>
                  <a:lnTo>
                    <a:pt x="2173" y="615"/>
                  </a:lnTo>
                  <a:lnTo>
                    <a:pt x="2170" y="617"/>
                  </a:lnTo>
                  <a:lnTo>
                    <a:pt x="2166" y="621"/>
                  </a:lnTo>
                  <a:lnTo>
                    <a:pt x="2162" y="624"/>
                  </a:lnTo>
                  <a:lnTo>
                    <a:pt x="2158" y="626"/>
                  </a:lnTo>
                  <a:lnTo>
                    <a:pt x="2154" y="629"/>
                  </a:lnTo>
                  <a:lnTo>
                    <a:pt x="2150" y="632"/>
                  </a:lnTo>
                  <a:lnTo>
                    <a:pt x="2147" y="635"/>
                  </a:lnTo>
                  <a:lnTo>
                    <a:pt x="2143" y="638"/>
                  </a:lnTo>
                  <a:lnTo>
                    <a:pt x="2139" y="641"/>
                  </a:lnTo>
                  <a:lnTo>
                    <a:pt x="2135" y="643"/>
                  </a:lnTo>
                  <a:lnTo>
                    <a:pt x="2131" y="646"/>
                  </a:lnTo>
                  <a:lnTo>
                    <a:pt x="2127" y="649"/>
                  </a:lnTo>
                  <a:lnTo>
                    <a:pt x="2123" y="652"/>
                  </a:lnTo>
                  <a:lnTo>
                    <a:pt x="2119" y="655"/>
                  </a:lnTo>
                  <a:lnTo>
                    <a:pt x="2115" y="657"/>
                  </a:lnTo>
                  <a:lnTo>
                    <a:pt x="2111" y="660"/>
                  </a:lnTo>
                  <a:lnTo>
                    <a:pt x="2107" y="663"/>
                  </a:lnTo>
                  <a:lnTo>
                    <a:pt x="2103" y="666"/>
                  </a:lnTo>
                  <a:lnTo>
                    <a:pt x="2099" y="668"/>
                  </a:lnTo>
                  <a:lnTo>
                    <a:pt x="2096" y="671"/>
                  </a:lnTo>
                  <a:lnTo>
                    <a:pt x="2091" y="674"/>
                  </a:lnTo>
                  <a:lnTo>
                    <a:pt x="2088" y="676"/>
                  </a:lnTo>
                  <a:lnTo>
                    <a:pt x="2083" y="679"/>
                  </a:lnTo>
                  <a:lnTo>
                    <a:pt x="2080" y="682"/>
                  </a:lnTo>
                  <a:lnTo>
                    <a:pt x="2075" y="684"/>
                  </a:lnTo>
                  <a:lnTo>
                    <a:pt x="2072" y="687"/>
                  </a:lnTo>
                  <a:lnTo>
                    <a:pt x="2067" y="689"/>
                  </a:lnTo>
                  <a:lnTo>
                    <a:pt x="2063" y="692"/>
                  </a:lnTo>
                  <a:lnTo>
                    <a:pt x="2059" y="694"/>
                  </a:lnTo>
                  <a:lnTo>
                    <a:pt x="2055" y="697"/>
                  </a:lnTo>
                  <a:lnTo>
                    <a:pt x="2051" y="700"/>
                  </a:lnTo>
                  <a:lnTo>
                    <a:pt x="2047" y="702"/>
                  </a:lnTo>
                  <a:lnTo>
                    <a:pt x="2043" y="705"/>
                  </a:lnTo>
                  <a:lnTo>
                    <a:pt x="2039" y="707"/>
                  </a:lnTo>
                  <a:lnTo>
                    <a:pt x="2035" y="710"/>
                  </a:lnTo>
                  <a:lnTo>
                    <a:pt x="2031" y="712"/>
                  </a:lnTo>
                  <a:lnTo>
                    <a:pt x="2027" y="715"/>
                  </a:lnTo>
                  <a:lnTo>
                    <a:pt x="2022" y="717"/>
                  </a:lnTo>
                  <a:lnTo>
                    <a:pt x="2018" y="720"/>
                  </a:lnTo>
                  <a:lnTo>
                    <a:pt x="2014" y="722"/>
                  </a:lnTo>
                  <a:lnTo>
                    <a:pt x="2010" y="724"/>
                  </a:lnTo>
                  <a:lnTo>
                    <a:pt x="2006" y="727"/>
                  </a:lnTo>
                  <a:lnTo>
                    <a:pt x="2002" y="729"/>
                  </a:lnTo>
                  <a:lnTo>
                    <a:pt x="1998" y="732"/>
                  </a:lnTo>
                  <a:lnTo>
                    <a:pt x="1994" y="734"/>
                  </a:lnTo>
                  <a:lnTo>
                    <a:pt x="1989" y="736"/>
                  </a:lnTo>
                  <a:lnTo>
                    <a:pt x="1985" y="739"/>
                  </a:lnTo>
                  <a:lnTo>
                    <a:pt x="1981" y="741"/>
                  </a:lnTo>
                  <a:lnTo>
                    <a:pt x="1977" y="743"/>
                  </a:lnTo>
                  <a:lnTo>
                    <a:pt x="1972" y="746"/>
                  </a:lnTo>
                  <a:lnTo>
                    <a:pt x="1968" y="748"/>
                  </a:lnTo>
                  <a:lnTo>
                    <a:pt x="1964" y="750"/>
                  </a:lnTo>
                  <a:lnTo>
                    <a:pt x="1960" y="753"/>
                  </a:lnTo>
                  <a:lnTo>
                    <a:pt x="1956" y="755"/>
                  </a:lnTo>
                  <a:lnTo>
                    <a:pt x="1951" y="757"/>
                  </a:lnTo>
                  <a:lnTo>
                    <a:pt x="1947" y="759"/>
                  </a:lnTo>
                  <a:lnTo>
                    <a:pt x="1943" y="761"/>
                  </a:lnTo>
                  <a:lnTo>
                    <a:pt x="1939" y="764"/>
                  </a:lnTo>
                  <a:lnTo>
                    <a:pt x="1934" y="766"/>
                  </a:lnTo>
                  <a:lnTo>
                    <a:pt x="1930" y="768"/>
                  </a:lnTo>
                  <a:lnTo>
                    <a:pt x="1926" y="770"/>
                  </a:lnTo>
                  <a:lnTo>
                    <a:pt x="1922" y="772"/>
                  </a:lnTo>
                  <a:lnTo>
                    <a:pt x="1917" y="774"/>
                  </a:lnTo>
                  <a:lnTo>
                    <a:pt x="1913" y="776"/>
                  </a:lnTo>
                  <a:lnTo>
                    <a:pt x="1909" y="779"/>
                  </a:lnTo>
                  <a:lnTo>
                    <a:pt x="1904" y="781"/>
                  </a:lnTo>
                  <a:lnTo>
                    <a:pt x="1900" y="783"/>
                  </a:lnTo>
                  <a:lnTo>
                    <a:pt x="1895" y="785"/>
                  </a:lnTo>
                  <a:lnTo>
                    <a:pt x="1891" y="787"/>
                  </a:lnTo>
                  <a:lnTo>
                    <a:pt x="1887" y="789"/>
                  </a:lnTo>
                  <a:lnTo>
                    <a:pt x="1883" y="791"/>
                  </a:lnTo>
                  <a:lnTo>
                    <a:pt x="1878" y="793"/>
                  </a:lnTo>
                  <a:lnTo>
                    <a:pt x="1874" y="795"/>
                  </a:lnTo>
                  <a:lnTo>
                    <a:pt x="1869" y="797"/>
                  </a:lnTo>
                  <a:lnTo>
                    <a:pt x="1865" y="799"/>
                  </a:lnTo>
                  <a:lnTo>
                    <a:pt x="1861" y="801"/>
                  </a:lnTo>
                  <a:lnTo>
                    <a:pt x="1856" y="803"/>
                  </a:lnTo>
                  <a:lnTo>
                    <a:pt x="1852" y="804"/>
                  </a:lnTo>
                  <a:lnTo>
                    <a:pt x="1847" y="806"/>
                  </a:lnTo>
                  <a:lnTo>
                    <a:pt x="1843" y="808"/>
                  </a:lnTo>
                  <a:lnTo>
                    <a:pt x="1839" y="810"/>
                  </a:lnTo>
                  <a:lnTo>
                    <a:pt x="1834" y="812"/>
                  </a:lnTo>
                  <a:lnTo>
                    <a:pt x="1830" y="814"/>
                  </a:lnTo>
                  <a:lnTo>
                    <a:pt x="1825" y="816"/>
                  </a:lnTo>
                  <a:lnTo>
                    <a:pt x="1821" y="818"/>
                  </a:lnTo>
                  <a:lnTo>
                    <a:pt x="1817" y="819"/>
                  </a:lnTo>
                  <a:lnTo>
                    <a:pt x="1812" y="821"/>
                  </a:lnTo>
                  <a:lnTo>
                    <a:pt x="1807" y="823"/>
                  </a:lnTo>
                  <a:lnTo>
                    <a:pt x="1803" y="825"/>
                  </a:lnTo>
                  <a:lnTo>
                    <a:pt x="1799" y="826"/>
                  </a:lnTo>
                  <a:lnTo>
                    <a:pt x="1794" y="828"/>
                  </a:lnTo>
                  <a:lnTo>
                    <a:pt x="1790" y="830"/>
                  </a:lnTo>
                  <a:lnTo>
                    <a:pt x="1785" y="832"/>
                  </a:lnTo>
                  <a:lnTo>
                    <a:pt x="1781" y="833"/>
                  </a:lnTo>
                  <a:lnTo>
                    <a:pt x="1776" y="835"/>
                  </a:lnTo>
                  <a:lnTo>
                    <a:pt x="1772" y="837"/>
                  </a:lnTo>
                  <a:lnTo>
                    <a:pt x="1767" y="838"/>
                  </a:lnTo>
                  <a:lnTo>
                    <a:pt x="1763" y="840"/>
                  </a:lnTo>
                  <a:lnTo>
                    <a:pt x="1758" y="842"/>
                  </a:lnTo>
                  <a:lnTo>
                    <a:pt x="1754" y="843"/>
                  </a:lnTo>
                  <a:lnTo>
                    <a:pt x="1749" y="845"/>
                  </a:lnTo>
                  <a:lnTo>
                    <a:pt x="1745" y="846"/>
                  </a:lnTo>
                  <a:lnTo>
                    <a:pt x="1740" y="848"/>
                  </a:lnTo>
                  <a:lnTo>
                    <a:pt x="1736" y="850"/>
                  </a:lnTo>
                  <a:lnTo>
                    <a:pt x="1731" y="851"/>
                  </a:lnTo>
                  <a:lnTo>
                    <a:pt x="1727" y="853"/>
                  </a:lnTo>
                  <a:lnTo>
                    <a:pt x="1722" y="854"/>
                  </a:lnTo>
                  <a:lnTo>
                    <a:pt x="1718" y="856"/>
                  </a:lnTo>
                  <a:lnTo>
                    <a:pt x="1713" y="857"/>
                  </a:lnTo>
                  <a:lnTo>
                    <a:pt x="1708" y="858"/>
                  </a:lnTo>
                  <a:lnTo>
                    <a:pt x="1704" y="860"/>
                  </a:lnTo>
                  <a:lnTo>
                    <a:pt x="1699" y="861"/>
                  </a:lnTo>
                  <a:lnTo>
                    <a:pt x="1695" y="863"/>
                  </a:lnTo>
                  <a:lnTo>
                    <a:pt x="1690" y="864"/>
                  </a:lnTo>
                  <a:lnTo>
                    <a:pt x="1685" y="866"/>
                  </a:lnTo>
                  <a:lnTo>
                    <a:pt x="1681" y="867"/>
                  </a:lnTo>
                  <a:lnTo>
                    <a:pt x="1676" y="868"/>
                  </a:lnTo>
                  <a:lnTo>
                    <a:pt x="1672" y="870"/>
                  </a:lnTo>
                  <a:lnTo>
                    <a:pt x="1667" y="871"/>
                  </a:lnTo>
                  <a:lnTo>
                    <a:pt x="1663" y="872"/>
                  </a:lnTo>
                  <a:lnTo>
                    <a:pt x="1658" y="874"/>
                  </a:lnTo>
                  <a:lnTo>
                    <a:pt x="1653" y="875"/>
                  </a:lnTo>
                  <a:lnTo>
                    <a:pt x="1649" y="876"/>
                  </a:lnTo>
                  <a:lnTo>
                    <a:pt x="1644" y="877"/>
                  </a:lnTo>
                  <a:lnTo>
                    <a:pt x="1640" y="879"/>
                  </a:lnTo>
                  <a:lnTo>
                    <a:pt x="1635" y="880"/>
                  </a:lnTo>
                  <a:lnTo>
                    <a:pt x="1630" y="881"/>
                  </a:lnTo>
                  <a:lnTo>
                    <a:pt x="1626" y="882"/>
                  </a:lnTo>
                  <a:lnTo>
                    <a:pt x="1621" y="883"/>
                  </a:lnTo>
                  <a:lnTo>
                    <a:pt x="1616" y="885"/>
                  </a:lnTo>
                  <a:lnTo>
                    <a:pt x="1611" y="886"/>
                  </a:lnTo>
                  <a:lnTo>
                    <a:pt x="1607" y="887"/>
                  </a:lnTo>
                  <a:lnTo>
                    <a:pt x="1602" y="888"/>
                  </a:lnTo>
                  <a:lnTo>
                    <a:pt x="1598" y="889"/>
                  </a:lnTo>
                  <a:lnTo>
                    <a:pt x="1593" y="890"/>
                  </a:lnTo>
                  <a:lnTo>
                    <a:pt x="1588" y="891"/>
                  </a:lnTo>
                  <a:lnTo>
                    <a:pt x="1584" y="892"/>
                  </a:lnTo>
                  <a:lnTo>
                    <a:pt x="1579" y="893"/>
                  </a:lnTo>
                  <a:lnTo>
                    <a:pt x="1574" y="894"/>
                  </a:lnTo>
                  <a:lnTo>
                    <a:pt x="1570" y="896"/>
                  </a:lnTo>
                  <a:lnTo>
                    <a:pt x="1565" y="896"/>
                  </a:lnTo>
                  <a:lnTo>
                    <a:pt x="1560" y="897"/>
                  </a:lnTo>
                  <a:lnTo>
                    <a:pt x="1556" y="899"/>
                  </a:lnTo>
                  <a:lnTo>
                    <a:pt x="1551" y="899"/>
                  </a:lnTo>
                  <a:lnTo>
                    <a:pt x="1546" y="900"/>
                  </a:lnTo>
                  <a:lnTo>
                    <a:pt x="1541" y="901"/>
                  </a:lnTo>
                  <a:lnTo>
                    <a:pt x="1537" y="902"/>
                  </a:lnTo>
                  <a:lnTo>
                    <a:pt x="1532" y="903"/>
                  </a:lnTo>
                  <a:lnTo>
                    <a:pt x="1527" y="904"/>
                  </a:lnTo>
                  <a:lnTo>
                    <a:pt x="1523" y="905"/>
                  </a:lnTo>
                  <a:lnTo>
                    <a:pt x="1518" y="906"/>
                  </a:lnTo>
                  <a:lnTo>
                    <a:pt x="1513" y="907"/>
                  </a:lnTo>
                  <a:lnTo>
                    <a:pt x="1509" y="907"/>
                  </a:lnTo>
                  <a:lnTo>
                    <a:pt x="1504" y="908"/>
                  </a:lnTo>
                  <a:lnTo>
                    <a:pt x="1499" y="909"/>
                  </a:lnTo>
                  <a:lnTo>
                    <a:pt x="1494" y="910"/>
                  </a:lnTo>
                  <a:lnTo>
                    <a:pt x="1490" y="911"/>
                  </a:lnTo>
                  <a:lnTo>
                    <a:pt x="1485" y="911"/>
                  </a:lnTo>
                  <a:lnTo>
                    <a:pt x="1480" y="912"/>
                  </a:lnTo>
                  <a:lnTo>
                    <a:pt x="1475" y="913"/>
                  </a:lnTo>
                  <a:lnTo>
                    <a:pt x="1471" y="913"/>
                  </a:lnTo>
                  <a:lnTo>
                    <a:pt x="1466" y="914"/>
                  </a:lnTo>
                  <a:lnTo>
                    <a:pt x="1461" y="915"/>
                  </a:lnTo>
                  <a:lnTo>
                    <a:pt x="1456" y="916"/>
                  </a:lnTo>
                  <a:lnTo>
                    <a:pt x="1452" y="916"/>
                  </a:lnTo>
                  <a:lnTo>
                    <a:pt x="1447" y="917"/>
                  </a:lnTo>
                  <a:lnTo>
                    <a:pt x="1442" y="917"/>
                  </a:lnTo>
                  <a:lnTo>
                    <a:pt x="1437" y="918"/>
                  </a:lnTo>
                  <a:lnTo>
                    <a:pt x="1433" y="919"/>
                  </a:lnTo>
                  <a:lnTo>
                    <a:pt x="1428" y="919"/>
                  </a:lnTo>
                  <a:lnTo>
                    <a:pt x="1423" y="920"/>
                  </a:lnTo>
                  <a:lnTo>
                    <a:pt x="1419" y="920"/>
                  </a:lnTo>
                  <a:lnTo>
                    <a:pt x="1414" y="921"/>
                  </a:lnTo>
                  <a:lnTo>
                    <a:pt x="1409" y="921"/>
                  </a:lnTo>
                  <a:lnTo>
                    <a:pt x="1404" y="922"/>
                  </a:lnTo>
                  <a:lnTo>
                    <a:pt x="1400" y="922"/>
                  </a:lnTo>
                  <a:lnTo>
                    <a:pt x="1395" y="923"/>
                  </a:lnTo>
                  <a:lnTo>
                    <a:pt x="1390" y="923"/>
                  </a:lnTo>
                  <a:lnTo>
                    <a:pt x="1385" y="924"/>
                  </a:lnTo>
                  <a:lnTo>
                    <a:pt x="1380" y="924"/>
                  </a:lnTo>
                  <a:lnTo>
                    <a:pt x="1376" y="924"/>
                  </a:lnTo>
                  <a:lnTo>
                    <a:pt x="1371" y="925"/>
                  </a:lnTo>
                  <a:lnTo>
                    <a:pt x="1366" y="925"/>
                  </a:lnTo>
                  <a:lnTo>
                    <a:pt x="1361" y="925"/>
                  </a:lnTo>
                  <a:lnTo>
                    <a:pt x="1357" y="926"/>
                  </a:lnTo>
                  <a:lnTo>
                    <a:pt x="1352" y="926"/>
                  </a:lnTo>
                  <a:lnTo>
                    <a:pt x="1347" y="927"/>
                  </a:lnTo>
                  <a:lnTo>
                    <a:pt x="1342" y="927"/>
                  </a:lnTo>
                  <a:lnTo>
                    <a:pt x="1337" y="927"/>
                  </a:lnTo>
                  <a:lnTo>
                    <a:pt x="1333" y="927"/>
                  </a:lnTo>
                  <a:lnTo>
                    <a:pt x="1328" y="928"/>
                  </a:lnTo>
                  <a:lnTo>
                    <a:pt x="1323" y="928"/>
                  </a:lnTo>
                  <a:lnTo>
                    <a:pt x="1318" y="928"/>
                  </a:lnTo>
                  <a:lnTo>
                    <a:pt x="1314" y="928"/>
                  </a:lnTo>
                  <a:lnTo>
                    <a:pt x="1309" y="929"/>
                  </a:lnTo>
                  <a:lnTo>
                    <a:pt x="1304" y="929"/>
                  </a:lnTo>
                  <a:lnTo>
                    <a:pt x="1299" y="929"/>
                  </a:lnTo>
                  <a:lnTo>
                    <a:pt x="1295" y="929"/>
                  </a:lnTo>
                  <a:lnTo>
                    <a:pt x="1290" y="929"/>
                  </a:lnTo>
                  <a:lnTo>
                    <a:pt x="1285" y="929"/>
                  </a:lnTo>
                  <a:lnTo>
                    <a:pt x="1280" y="929"/>
                  </a:lnTo>
                  <a:lnTo>
                    <a:pt x="1275" y="929"/>
                  </a:lnTo>
                  <a:lnTo>
                    <a:pt x="1271" y="929"/>
                  </a:lnTo>
                  <a:lnTo>
                    <a:pt x="1266" y="929"/>
                  </a:lnTo>
                  <a:lnTo>
                    <a:pt x="1261" y="930"/>
                  </a:lnTo>
                  <a:lnTo>
                    <a:pt x="1256" y="930"/>
                  </a:lnTo>
                  <a:lnTo>
                    <a:pt x="1251" y="930"/>
                  </a:lnTo>
                  <a:lnTo>
                    <a:pt x="1247" y="930"/>
                  </a:lnTo>
                  <a:lnTo>
                    <a:pt x="1242" y="930"/>
                  </a:lnTo>
                  <a:lnTo>
                    <a:pt x="1237" y="929"/>
                  </a:lnTo>
                  <a:lnTo>
                    <a:pt x="1232" y="929"/>
                  </a:lnTo>
                  <a:lnTo>
                    <a:pt x="1228" y="929"/>
                  </a:lnTo>
                  <a:lnTo>
                    <a:pt x="1223" y="929"/>
                  </a:lnTo>
                  <a:lnTo>
                    <a:pt x="1218" y="929"/>
                  </a:lnTo>
                  <a:lnTo>
                    <a:pt x="1213" y="929"/>
                  </a:lnTo>
                  <a:lnTo>
                    <a:pt x="1208" y="929"/>
                  </a:lnTo>
                  <a:lnTo>
                    <a:pt x="1204" y="929"/>
                  </a:lnTo>
                  <a:lnTo>
                    <a:pt x="1199" y="929"/>
                  </a:lnTo>
                  <a:lnTo>
                    <a:pt x="1194" y="929"/>
                  </a:lnTo>
                  <a:lnTo>
                    <a:pt x="1189" y="928"/>
                  </a:lnTo>
                  <a:lnTo>
                    <a:pt x="1184" y="928"/>
                  </a:lnTo>
                  <a:lnTo>
                    <a:pt x="1180" y="928"/>
                  </a:lnTo>
                  <a:lnTo>
                    <a:pt x="1175" y="928"/>
                  </a:lnTo>
                  <a:lnTo>
                    <a:pt x="1170" y="927"/>
                  </a:lnTo>
                  <a:lnTo>
                    <a:pt x="1165" y="927"/>
                  </a:lnTo>
                  <a:lnTo>
                    <a:pt x="1161" y="927"/>
                  </a:lnTo>
                  <a:lnTo>
                    <a:pt x="1156" y="927"/>
                  </a:lnTo>
                  <a:lnTo>
                    <a:pt x="1151" y="926"/>
                  </a:lnTo>
                  <a:lnTo>
                    <a:pt x="1146" y="926"/>
                  </a:lnTo>
                  <a:lnTo>
                    <a:pt x="1141" y="925"/>
                  </a:lnTo>
                  <a:lnTo>
                    <a:pt x="1137" y="925"/>
                  </a:lnTo>
                  <a:lnTo>
                    <a:pt x="1132" y="925"/>
                  </a:lnTo>
                  <a:lnTo>
                    <a:pt x="1127" y="924"/>
                  </a:lnTo>
                  <a:lnTo>
                    <a:pt x="1123" y="924"/>
                  </a:lnTo>
                  <a:lnTo>
                    <a:pt x="1118" y="924"/>
                  </a:lnTo>
                  <a:lnTo>
                    <a:pt x="1113" y="923"/>
                  </a:lnTo>
                  <a:lnTo>
                    <a:pt x="1108" y="923"/>
                  </a:lnTo>
                  <a:lnTo>
                    <a:pt x="1103" y="922"/>
                  </a:lnTo>
                  <a:lnTo>
                    <a:pt x="1099" y="922"/>
                  </a:lnTo>
                  <a:lnTo>
                    <a:pt x="1094" y="921"/>
                  </a:lnTo>
                  <a:lnTo>
                    <a:pt x="1089" y="921"/>
                  </a:lnTo>
                  <a:lnTo>
                    <a:pt x="1084" y="920"/>
                  </a:lnTo>
                  <a:lnTo>
                    <a:pt x="1080" y="920"/>
                  </a:lnTo>
                  <a:lnTo>
                    <a:pt x="1075" y="919"/>
                  </a:lnTo>
                  <a:lnTo>
                    <a:pt x="1070" y="919"/>
                  </a:lnTo>
                  <a:lnTo>
                    <a:pt x="1065" y="918"/>
                  </a:lnTo>
                  <a:lnTo>
                    <a:pt x="1061" y="917"/>
                  </a:lnTo>
                  <a:lnTo>
                    <a:pt x="1056" y="917"/>
                  </a:lnTo>
                  <a:lnTo>
                    <a:pt x="1051" y="916"/>
                  </a:lnTo>
                  <a:lnTo>
                    <a:pt x="1046" y="916"/>
                  </a:lnTo>
                  <a:lnTo>
                    <a:pt x="1042" y="915"/>
                  </a:lnTo>
                  <a:lnTo>
                    <a:pt x="1037" y="914"/>
                  </a:lnTo>
                  <a:lnTo>
                    <a:pt x="1032" y="913"/>
                  </a:lnTo>
                  <a:lnTo>
                    <a:pt x="1027" y="913"/>
                  </a:lnTo>
                  <a:lnTo>
                    <a:pt x="1023" y="912"/>
                  </a:lnTo>
                  <a:lnTo>
                    <a:pt x="1018" y="911"/>
                  </a:lnTo>
                  <a:lnTo>
                    <a:pt x="1013" y="911"/>
                  </a:lnTo>
                  <a:lnTo>
                    <a:pt x="1008" y="910"/>
                  </a:lnTo>
                  <a:lnTo>
                    <a:pt x="1004" y="909"/>
                  </a:lnTo>
                  <a:lnTo>
                    <a:pt x="999" y="908"/>
                  </a:lnTo>
                  <a:lnTo>
                    <a:pt x="994" y="907"/>
                  </a:lnTo>
                  <a:lnTo>
                    <a:pt x="990" y="907"/>
                  </a:lnTo>
                  <a:lnTo>
                    <a:pt x="985" y="906"/>
                  </a:lnTo>
                  <a:lnTo>
                    <a:pt x="980" y="905"/>
                  </a:lnTo>
                  <a:lnTo>
                    <a:pt x="975" y="904"/>
                  </a:lnTo>
                  <a:lnTo>
                    <a:pt x="971" y="903"/>
                  </a:lnTo>
                  <a:lnTo>
                    <a:pt x="966" y="902"/>
                  </a:lnTo>
                  <a:lnTo>
                    <a:pt x="961" y="901"/>
                  </a:lnTo>
                  <a:lnTo>
                    <a:pt x="957" y="900"/>
                  </a:lnTo>
                  <a:lnTo>
                    <a:pt x="952" y="899"/>
                  </a:lnTo>
                  <a:lnTo>
                    <a:pt x="947" y="899"/>
                  </a:lnTo>
                  <a:lnTo>
                    <a:pt x="943" y="897"/>
                  </a:lnTo>
                  <a:lnTo>
                    <a:pt x="938" y="896"/>
                  </a:lnTo>
                  <a:lnTo>
                    <a:pt x="933" y="896"/>
                  </a:lnTo>
                  <a:lnTo>
                    <a:pt x="928" y="894"/>
                  </a:lnTo>
                  <a:lnTo>
                    <a:pt x="924" y="893"/>
                  </a:lnTo>
                  <a:lnTo>
                    <a:pt x="919" y="892"/>
                  </a:lnTo>
                  <a:lnTo>
                    <a:pt x="914" y="891"/>
                  </a:lnTo>
                  <a:lnTo>
                    <a:pt x="910" y="890"/>
                  </a:lnTo>
                  <a:lnTo>
                    <a:pt x="905" y="889"/>
                  </a:lnTo>
                  <a:lnTo>
                    <a:pt x="901" y="888"/>
                  </a:lnTo>
                  <a:lnTo>
                    <a:pt x="896" y="887"/>
                  </a:lnTo>
                  <a:lnTo>
                    <a:pt x="891" y="886"/>
                  </a:lnTo>
                  <a:lnTo>
                    <a:pt x="887" y="885"/>
                  </a:lnTo>
                  <a:lnTo>
                    <a:pt x="882" y="883"/>
                  </a:lnTo>
                  <a:lnTo>
                    <a:pt x="877" y="882"/>
                  </a:lnTo>
                  <a:lnTo>
                    <a:pt x="873" y="881"/>
                  </a:lnTo>
                  <a:lnTo>
                    <a:pt x="868" y="880"/>
                  </a:lnTo>
                  <a:lnTo>
                    <a:pt x="864" y="879"/>
                  </a:lnTo>
                  <a:lnTo>
                    <a:pt x="859" y="877"/>
                  </a:lnTo>
                  <a:lnTo>
                    <a:pt x="854" y="876"/>
                  </a:lnTo>
                  <a:lnTo>
                    <a:pt x="850" y="875"/>
                  </a:lnTo>
                  <a:lnTo>
                    <a:pt x="845" y="874"/>
                  </a:lnTo>
                  <a:lnTo>
                    <a:pt x="840" y="872"/>
                  </a:lnTo>
                  <a:lnTo>
                    <a:pt x="836" y="871"/>
                  </a:lnTo>
                  <a:lnTo>
                    <a:pt x="831" y="870"/>
                  </a:lnTo>
                  <a:lnTo>
                    <a:pt x="826" y="868"/>
                  </a:lnTo>
                  <a:lnTo>
                    <a:pt x="822" y="867"/>
                  </a:lnTo>
                  <a:lnTo>
                    <a:pt x="817" y="866"/>
                  </a:lnTo>
                  <a:lnTo>
                    <a:pt x="813" y="864"/>
                  </a:lnTo>
                  <a:lnTo>
                    <a:pt x="808" y="863"/>
                  </a:lnTo>
                  <a:lnTo>
                    <a:pt x="804" y="861"/>
                  </a:lnTo>
                  <a:lnTo>
                    <a:pt x="799" y="860"/>
                  </a:lnTo>
                  <a:lnTo>
                    <a:pt x="795" y="858"/>
                  </a:lnTo>
                  <a:lnTo>
                    <a:pt x="790" y="857"/>
                  </a:lnTo>
                  <a:lnTo>
                    <a:pt x="786" y="856"/>
                  </a:lnTo>
                  <a:lnTo>
                    <a:pt x="781" y="854"/>
                  </a:lnTo>
                  <a:lnTo>
                    <a:pt x="776" y="853"/>
                  </a:lnTo>
                  <a:lnTo>
                    <a:pt x="772" y="851"/>
                  </a:lnTo>
                  <a:lnTo>
                    <a:pt x="767" y="850"/>
                  </a:lnTo>
                  <a:lnTo>
                    <a:pt x="763" y="848"/>
                  </a:lnTo>
                  <a:lnTo>
                    <a:pt x="758" y="846"/>
                  </a:lnTo>
                  <a:lnTo>
                    <a:pt x="754" y="845"/>
                  </a:lnTo>
                  <a:lnTo>
                    <a:pt x="749" y="843"/>
                  </a:lnTo>
                  <a:lnTo>
                    <a:pt x="745" y="842"/>
                  </a:lnTo>
                  <a:lnTo>
                    <a:pt x="740" y="840"/>
                  </a:lnTo>
                  <a:lnTo>
                    <a:pt x="735" y="838"/>
                  </a:lnTo>
                  <a:lnTo>
                    <a:pt x="731" y="837"/>
                  </a:lnTo>
                  <a:lnTo>
                    <a:pt x="727" y="835"/>
                  </a:lnTo>
                  <a:lnTo>
                    <a:pt x="722" y="833"/>
                  </a:lnTo>
                  <a:lnTo>
                    <a:pt x="718" y="832"/>
                  </a:lnTo>
                  <a:lnTo>
                    <a:pt x="713" y="830"/>
                  </a:lnTo>
                  <a:lnTo>
                    <a:pt x="709" y="828"/>
                  </a:lnTo>
                  <a:lnTo>
                    <a:pt x="704" y="826"/>
                  </a:lnTo>
                  <a:lnTo>
                    <a:pt x="700" y="825"/>
                  </a:lnTo>
                  <a:lnTo>
                    <a:pt x="695" y="823"/>
                  </a:lnTo>
                  <a:lnTo>
                    <a:pt x="691" y="821"/>
                  </a:lnTo>
                  <a:lnTo>
                    <a:pt x="686" y="819"/>
                  </a:lnTo>
                  <a:lnTo>
                    <a:pt x="682" y="818"/>
                  </a:lnTo>
                  <a:lnTo>
                    <a:pt x="677" y="816"/>
                  </a:lnTo>
                  <a:lnTo>
                    <a:pt x="673" y="814"/>
                  </a:lnTo>
                  <a:lnTo>
                    <a:pt x="669" y="812"/>
                  </a:lnTo>
                  <a:lnTo>
                    <a:pt x="664" y="810"/>
                  </a:lnTo>
                  <a:lnTo>
                    <a:pt x="660" y="808"/>
                  </a:lnTo>
                  <a:lnTo>
                    <a:pt x="656" y="806"/>
                  </a:lnTo>
                  <a:lnTo>
                    <a:pt x="651" y="804"/>
                  </a:lnTo>
                  <a:lnTo>
                    <a:pt x="647" y="803"/>
                  </a:lnTo>
                  <a:lnTo>
                    <a:pt x="642" y="801"/>
                  </a:lnTo>
                  <a:lnTo>
                    <a:pt x="638" y="799"/>
                  </a:lnTo>
                  <a:lnTo>
                    <a:pt x="634" y="797"/>
                  </a:lnTo>
                  <a:lnTo>
                    <a:pt x="629" y="795"/>
                  </a:lnTo>
                  <a:lnTo>
                    <a:pt x="625" y="793"/>
                  </a:lnTo>
                  <a:lnTo>
                    <a:pt x="620" y="791"/>
                  </a:lnTo>
                  <a:lnTo>
                    <a:pt x="616" y="789"/>
                  </a:lnTo>
                  <a:lnTo>
                    <a:pt x="612" y="787"/>
                  </a:lnTo>
                  <a:lnTo>
                    <a:pt x="607" y="785"/>
                  </a:lnTo>
                  <a:lnTo>
                    <a:pt x="603" y="783"/>
                  </a:lnTo>
                  <a:lnTo>
                    <a:pt x="599" y="781"/>
                  </a:lnTo>
                  <a:lnTo>
                    <a:pt x="594" y="779"/>
                  </a:lnTo>
                  <a:lnTo>
                    <a:pt x="590" y="776"/>
                  </a:lnTo>
                  <a:lnTo>
                    <a:pt x="586" y="774"/>
                  </a:lnTo>
                  <a:lnTo>
                    <a:pt x="582" y="772"/>
                  </a:lnTo>
                  <a:lnTo>
                    <a:pt x="577" y="770"/>
                  </a:lnTo>
                  <a:lnTo>
                    <a:pt x="573" y="768"/>
                  </a:lnTo>
                  <a:lnTo>
                    <a:pt x="569" y="766"/>
                  </a:lnTo>
                  <a:lnTo>
                    <a:pt x="564" y="764"/>
                  </a:lnTo>
                  <a:lnTo>
                    <a:pt x="560" y="761"/>
                  </a:lnTo>
                  <a:lnTo>
                    <a:pt x="556" y="759"/>
                  </a:lnTo>
                  <a:lnTo>
                    <a:pt x="552" y="757"/>
                  </a:lnTo>
                  <a:lnTo>
                    <a:pt x="547" y="755"/>
                  </a:lnTo>
                  <a:lnTo>
                    <a:pt x="543" y="753"/>
                  </a:lnTo>
                  <a:lnTo>
                    <a:pt x="539" y="750"/>
                  </a:lnTo>
                  <a:lnTo>
                    <a:pt x="535" y="748"/>
                  </a:lnTo>
                  <a:lnTo>
                    <a:pt x="530" y="746"/>
                  </a:lnTo>
                  <a:lnTo>
                    <a:pt x="526" y="743"/>
                  </a:lnTo>
                  <a:lnTo>
                    <a:pt x="522" y="741"/>
                  </a:lnTo>
                  <a:lnTo>
                    <a:pt x="518" y="739"/>
                  </a:lnTo>
                  <a:lnTo>
                    <a:pt x="514" y="736"/>
                  </a:lnTo>
                  <a:lnTo>
                    <a:pt x="509" y="734"/>
                  </a:lnTo>
                  <a:lnTo>
                    <a:pt x="505" y="732"/>
                  </a:lnTo>
                  <a:lnTo>
                    <a:pt x="501" y="729"/>
                  </a:lnTo>
                  <a:lnTo>
                    <a:pt x="497" y="727"/>
                  </a:lnTo>
                  <a:lnTo>
                    <a:pt x="493" y="724"/>
                  </a:lnTo>
                  <a:lnTo>
                    <a:pt x="489" y="722"/>
                  </a:lnTo>
                  <a:lnTo>
                    <a:pt x="485" y="720"/>
                  </a:lnTo>
                  <a:lnTo>
                    <a:pt x="480" y="717"/>
                  </a:lnTo>
                  <a:lnTo>
                    <a:pt x="476" y="715"/>
                  </a:lnTo>
                  <a:lnTo>
                    <a:pt x="472" y="712"/>
                  </a:lnTo>
                  <a:lnTo>
                    <a:pt x="468" y="710"/>
                  </a:lnTo>
                  <a:lnTo>
                    <a:pt x="464" y="707"/>
                  </a:lnTo>
                  <a:lnTo>
                    <a:pt x="460" y="705"/>
                  </a:lnTo>
                  <a:lnTo>
                    <a:pt x="456" y="702"/>
                  </a:lnTo>
                  <a:lnTo>
                    <a:pt x="452" y="700"/>
                  </a:lnTo>
                  <a:lnTo>
                    <a:pt x="448" y="697"/>
                  </a:lnTo>
                  <a:lnTo>
                    <a:pt x="444" y="694"/>
                  </a:lnTo>
                  <a:lnTo>
                    <a:pt x="439" y="692"/>
                  </a:lnTo>
                  <a:lnTo>
                    <a:pt x="435" y="689"/>
                  </a:lnTo>
                  <a:lnTo>
                    <a:pt x="431" y="687"/>
                  </a:lnTo>
                  <a:lnTo>
                    <a:pt x="427" y="684"/>
                  </a:lnTo>
                  <a:lnTo>
                    <a:pt x="423" y="682"/>
                  </a:lnTo>
                  <a:lnTo>
                    <a:pt x="419" y="679"/>
                  </a:lnTo>
                  <a:lnTo>
                    <a:pt x="415" y="676"/>
                  </a:lnTo>
                  <a:lnTo>
                    <a:pt x="411" y="674"/>
                  </a:lnTo>
                  <a:lnTo>
                    <a:pt x="407" y="671"/>
                  </a:lnTo>
                  <a:lnTo>
                    <a:pt x="403" y="668"/>
                  </a:lnTo>
                  <a:lnTo>
                    <a:pt x="399" y="666"/>
                  </a:lnTo>
                  <a:lnTo>
                    <a:pt x="395" y="663"/>
                  </a:lnTo>
                  <a:lnTo>
                    <a:pt x="391" y="660"/>
                  </a:lnTo>
                  <a:lnTo>
                    <a:pt x="388" y="657"/>
                  </a:lnTo>
                  <a:lnTo>
                    <a:pt x="384" y="655"/>
                  </a:lnTo>
                  <a:lnTo>
                    <a:pt x="380" y="652"/>
                  </a:lnTo>
                  <a:lnTo>
                    <a:pt x="376" y="649"/>
                  </a:lnTo>
                  <a:lnTo>
                    <a:pt x="372" y="646"/>
                  </a:lnTo>
                  <a:lnTo>
                    <a:pt x="368" y="643"/>
                  </a:lnTo>
                  <a:lnTo>
                    <a:pt x="364" y="641"/>
                  </a:lnTo>
                  <a:lnTo>
                    <a:pt x="360" y="638"/>
                  </a:lnTo>
                  <a:lnTo>
                    <a:pt x="356" y="635"/>
                  </a:lnTo>
                  <a:lnTo>
                    <a:pt x="352" y="632"/>
                  </a:lnTo>
                  <a:lnTo>
                    <a:pt x="348" y="629"/>
                  </a:lnTo>
                  <a:lnTo>
                    <a:pt x="345" y="626"/>
                  </a:lnTo>
                  <a:lnTo>
                    <a:pt x="341" y="624"/>
                  </a:lnTo>
                  <a:lnTo>
                    <a:pt x="337" y="621"/>
                  </a:lnTo>
                  <a:lnTo>
                    <a:pt x="333" y="617"/>
                  </a:lnTo>
                  <a:lnTo>
                    <a:pt x="330" y="615"/>
                  </a:lnTo>
                  <a:lnTo>
                    <a:pt x="326" y="612"/>
                  </a:lnTo>
                  <a:lnTo>
                    <a:pt x="322" y="609"/>
                  </a:lnTo>
                  <a:lnTo>
                    <a:pt x="318" y="606"/>
                  </a:lnTo>
                  <a:lnTo>
                    <a:pt x="314" y="603"/>
                  </a:lnTo>
                  <a:lnTo>
                    <a:pt x="311" y="600"/>
                  </a:lnTo>
                  <a:lnTo>
                    <a:pt x="307" y="597"/>
                  </a:lnTo>
                  <a:lnTo>
                    <a:pt x="303" y="594"/>
                  </a:lnTo>
                  <a:lnTo>
                    <a:pt x="299" y="591"/>
                  </a:lnTo>
                  <a:lnTo>
                    <a:pt x="295" y="588"/>
                  </a:lnTo>
                  <a:lnTo>
                    <a:pt x="292" y="585"/>
                  </a:lnTo>
                  <a:lnTo>
                    <a:pt x="288" y="582"/>
                  </a:lnTo>
                  <a:lnTo>
                    <a:pt x="284" y="579"/>
                  </a:lnTo>
                  <a:lnTo>
                    <a:pt x="281" y="575"/>
                  </a:lnTo>
                  <a:lnTo>
                    <a:pt x="277" y="572"/>
                  </a:lnTo>
                  <a:lnTo>
                    <a:pt x="273" y="569"/>
                  </a:lnTo>
                  <a:lnTo>
                    <a:pt x="270" y="566"/>
                  </a:lnTo>
                  <a:lnTo>
                    <a:pt x="266" y="563"/>
                  </a:lnTo>
                  <a:lnTo>
                    <a:pt x="262" y="560"/>
                  </a:lnTo>
                  <a:lnTo>
                    <a:pt x="259" y="557"/>
                  </a:lnTo>
                  <a:lnTo>
                    <a:pt x="255" y="554"/>
                  </a:lnTo>
                  <a:lnTo>
                    <a:pt x="251" y="550"/>
                  </a:lnTo>
                  <a:lnTo>
                    <a:pt x="248" y="547"/>
                  </a:lnTo>
                  <a:lnTo>
                    <a:pt x="244" y="544"/>
                  </a:lnTo>
                  <a:lnTo>
                    <a:pt x="241" y="541"/>
                  </a:lnTo>
                  <a:lnTo>
                    <a:pt x="237" y="538"/>
                  </a:lnTo>
                  <a:lnTo>
                    <a:pt x="234" y="534"/>
                  </a:lnTo>
                  <a:lnTo>
                    <a:pt x="230" y="531"/>
                  </a:lnTo>
                  <a:lnTo>
                    <a:pt x="226" y="528"/>
                  </a:lnTo>
                  <a:lnTo>
                    <a:pt x="223" y="525"/>
                  </a:lnTo>
                  <a:lnTo>
                    <a:pt x="220" y="521"/>
                  </a:lnTo>
                  <a:lnTo>
                    <a:pt x="216" y="518"/>
                  </a:lnTo>
                  <a:lnTo>
                    <a:pt x="212" y="515"/>
                  </a:lnTo>
                  <a:lnTo>
                    <a:pt x="209" y="511"/>
                  </a:lnTo>
                  <a:lnTo>
                    <a:pt x="206" y="508"/>
                  </a:lnTo>
                  <a:lnTo>
                    <a:pt x="202" y="505"/>
                  </a:lnTo>
                  <a:lnTo>
                    <a:pt x="198" y="501"/>
                  </a:lnTo>
                  <a:lnTo>
                    <a:pt x="195" y="498"/>
                  </a:lnTo>
                  <a:lnTo>
                    <a:pt x="192" y="495"/>
                  </a:lnTo>
                  <a:lnTo>
                    <a:pt x="188" y="491"/>
                  </a:lnTo>
                  <a:lnTo>
                    <a:pt x="185" y="488"/>
                  </a:lnTo>
                  <a:lnTo>
                    <a:pt x="181" y="485"/>
                  </a:lnTo>
                  <a:lnTo>
                    <a:pt x="178" y="481"/>
                  </a:lnTo>
                  <a:lnTo>
                    <a:pt x="174" y="478"/>
                  </a:lnTo>
                  <a:lnTo>
                    <a:pt x="171" y="474"/>
                  </a:lnTo>
                  <a:lnTo>
                    <a:pt x="168" y="471"/>
                  </a:lnTo>
                  <a:lnTo>
                    <a:pt x="165" y="467"/>
                  </a:lnTo>
                  <a:lnTo>
                    <a:pt x="161" y="464"/>
                  </a:lnTo>
                  <a:lnTo>
                    <a:pt x="158" y="460"/>
                  </a:lnTo>
                  <a:lnTo>
                    <a:pt x="154" y="457"/>
                  </a:lnTo>
                  <a:lnTo>
                    <a:pt x="151" y="454"/>
                  </a:lnTo>
                  <a:lnTo>
                    <a:pt x="148" y="450"/>
                  </a:lnTo>
                  <a:lnTo>
                    <a:pt x="145" y="446"/>
                  </a:lnTo>
                  <a:lnTo>
                    <a:pt x="141" y="443"/>
                  </a:lnTo>
                  <a:lnTo>
                    <a:pt x="138" y="439"/>
                  </a:lnTo>
                  <a:lnTo>
                    <a:pt x="135" y="436"/>
                  </a:lnTo>
                  <a:lnTo>
                    <a:pt x="132" y="432"/>
                  </a:lnTo>
                  <a:lnTo>
                    <a:pt x="128" y="429"/>
                  </a:lnTo>
                  <a:lnTo>
                    <a:pt x="125" y="425"/>
                  </a:lnTo>
                  <a:lnTo>
                    <a:pt x="122" y="422"/>
                  </a:lnTo>
                  <a:lnTo>
                    <a:pt x="119" y="418"/>
                  </a:lnTo>
                  <a:lnTo>
                    <a:pt x="115" y="414"/>
                  </a:lnTo>
                  <a:lnTo>
                    <a:pt x="112" y="411"/>
                  </a:lnTo>
                  <a:lnTo>
                    <a:pt x="109" y="407"/>
                  </a:lnTo>
                  <a:lnTo>
                    <a:pt x="106" y="404"/>
                  </a:lnTo>
                  <a:lnTo>
                    <a:pt x="103" y="400"/>
                  </a:lnTo>
                  <a:lnTo>
                    <a:pt x="100" y="396"/>
                  </a:lnTo>
                  <a:lnTo>
                    <a:pt x="96" y="393"/>
                  </a:lnTo>
                  <a:lnTo>
                    <a:pt x="93" y="389"/>
                  </a:lnTo>
                  <a:lnTo>
                    <a:pt x="90" y="385"/>
                  </a:lnTo>
                  <a:lnTo>
                    <a:pt x="87" y="382"/>
                  </a:lnTo>
                  <a:lnTo>
                    <a:pt x="84" y="378"/>
                  </a:lnTo>
                  <a:lnTo>
                    <a:pt x="81" y="374"/>
                  </a:lnTo>
                  <a:lnTo>
                    <a:pt x="78" y="370"/>
                  </a:lnTo>
                  <a:lnTo>
                    <a:pt x="75" y="366"/>
                  </a:lnTo>
                  <a:lnTo>
                    <a:pt x="72" y="363"/>
                  </a:lnTo>
                  <a:lnTo>
                    <a:pt x="69" y="359"/>
                  </a:lnTo>
                  <a:lnTo>
                    <a:pt x="66" y="355"/>
                  </a:lnTo>
                  <a:lnTo>
                    <a:pt x="63" y="352"/>
                  </a:lnTo>
                  <a:lnTo>
                    <a:pt x="60" y="348"/>
                  </a:lnTo>
                  <a:lnTo>
                    <a:pt x="57" y="344"/>
                  </a:lnTo>
                  <a:lnTo>
                    <a:pt x="54" y="340"/>
                  </a:lnTo>
                  <a:lnTo>
                    <a:pt x="51" y="336"/>
                  </a:lnTo>
                  <a:lnTo>
                    <a:pt x="48" y="332"/>
                  </a:lnTo>
                  <a:lnTo>
                    <a:pt x="45" y="329"/>
                  </a:lnTo>
                  <a:lnTo>
                    <a:pt x="42" y="325"/>
                  </a:lnTo>
                  <a:lnTo>
                    <a:pt x="39" y="321"/>
                  </a:lnTo>
                  <a:lnTo>
                    <a:pt x="37" y="317"/>
                  </a:lnTo>
                  <a:lnTo>
                    <a:pt x="33" y="313"/>
                  </a:lnTo>
                  <a:lnTo>
                    <a:pt x="31" y="309"/>
                  </a:lnTo>
                  <a:lnTo>
                    <a:pt x="28" y="305"/>
                  </a:lnTo>
                  <a:lnTo>
                    <a:pt x="25" y="302"/>
                  </a:lnTo>
                  <a:lnTo>
                    <a:pt x="22" y="298"/>
                  </a:lnTo>
                  <a:lnTo>
                    <a:pt x="19" y="294"/>
                  </a:lnTo>
                  <a:lnTo>
                    <a:pt x="17" y="290"/>
                  </a:lnTo>
                  <a:lnTo>
                    <a:pt x="14" y="286"/>
                  </a:lnTo>
                  <a:lnTo>
                    <a:pt x="11" y="282"/>
                  </a:lnTo>
                  <a:lnTo>
                    <a:pt x="8" y="278"/>
                  </a:lnTo>
                  <a:lnTo>
                    <a:pt x="5" y="274"/>
                  </a:lnTo>
                  <a:lnTo>
                    <a:pt x="3" y="270"/>
                  </a:lnTo>
                  <a:lnTo>
                    <a:pt x="0" y="266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5"/>
            <p:cNvSpPr>
              <a:spLocks/>
            </p:cNvSpPr>
            <p:nvPr/>
          </p:nvSpPr>
          <p:spPr bwMode="auto">
            <a:xfrm>
              <a:off x="2702" y="1117"/>
              <a:ext cx="2649" cy="930"/>
            </a:xfrm>
            <a:custGeom>
              <a:avLst/>
              <a:gdLst>
                <a:gd name="T0" fmla="*/ 20 w 2649"/>
                <a:gd name="T1" fmla="*/ 886 h 930"/>
                <a:gd name="T2" fmla="*/ 43 w 2649"/>
                <a:gd name="T3" fmla="*/ 838 h 930"/>
                <a:gd name="T4" fmla="*/ 68 w 2649"/>
                <a:gd name="T5" fmla="*/ 791 h 930"/>
                <a:gd name="T6" fmla="*/ 94 w 2649"/>
                <a:gd name="T7" fmla="*/ 744 h 930"/>
                <a:gd name="T8" fmla="*/ 122 w 2649"/>
                <a:gd name="T9" fmla="*/ 699 h 930"/>
                <a:gd name="T10" fmla="*/ 151 w 2649"/>
                <a:gd name="T11" fmla="*/ 655 h 930"/>
                <a:gd name="T12" fmla="*/ 183 w 2649"/>
                <a:gd name="T13" fmla="*/ 612 h 930"/>
                <a:gd name="T14" fmla="*/ 215 w 2649"/>
                <a:gd name="T15" fmla="*/ 570 h 930"/>
                <a:gd name="T16" fmla="*/ 249 w 2649"/>
                <a:gd name="T17" fmla="*/ 529 h 930"/>
                <a:gd name="T18" fmla="*/ 284 w 2649"/>
                <a:gd name="T19" fmla="*/ 490 h 930"/>
                <a:gd name="T20" fmla="*/ 320 w 2649"/>
                <a:gd name="T21" fmla="*/ 452 h 930"/>
                <a:gd name="T22" fmla="*/ 358 w 2649"/>
                <a:gd name="T23" fmla="*/ 414 h 930"/>
                <a:gd name="T24" fmla="*/ 397 w 2649"/>
                <a:gd name="T25" fmla="*/ 379 h 930"/>
                <a:gd name="T26" fmla="*/ 438 w 2649"/>
                <a:gd name="T27" fmla="*/ 345 h 930"/>
                <a:gd name="T28" fmla="*/ 479 w 2649"/>
                <a:gd name="T29" fmla="*/ 312 h 930"/>
                <a:gd name="T30" fmla="*/ 522 w 2649"/>
                <a:gd name="T31" fmla="*/ 280 h 930"/>
                <a:gd name="T32" fmla="*/ 565 w 2649"/>
                <a:gd name="T33" fmla="*/ 250 h 930"/>
                <a:gd name="T34" fmla="*/ 610 w 2649"/>
                <a:gd name="T35" fmla="*/ 222 h 930"/>
                <a:gd name="T36" fmla="*/ 655 w 2649"/>
                <a:gd name="T37" fmla="*/ 195 h 930"/>
                <a:gd name="T38" fmla="*/ 702 w 2649"/>
                <a:gd name="T39" fmla="*/ 170 h 930"/>
                <a:gd name="T40" fmla="*/ 749 w 2649"/>
                <a:gd name="T41" fmla="*/ 147 h 930"/>
                <a:gd name="T42" fmla="*/ 797 w 2649"/>
                <a:gd name="T43" fmla="*/ 125 h 930"/>
                <a:gd name="T44" fmla="*/ 846 w 2649"/>
                <a:gd name="T45" fmla="*/ 105 h 930"/>
                <a:gd name="T46" fmla="*/ 895 w 2649"/>
                <a:gd name="T47" fmla="*/ 86 h 930"/>
                <a:gd name="T48" fmla="*/ 945 w 2649"/>
                <a:gd name="T49" fmla="*/ 69 h 930"/>
                <a:gd name="T50" fmla="*/ 996 w 2649"/>
                <a:gd name="T51" fmla="*/ 55 h 930"/>
                <a:gd name="T52" fmla="*/ 1047 w 2649"/>
                <a:gd name="T53" fmla="*/ 41 h 930"/>
                <a:gd name="T54" fmla="*/ 1098 w 2649"/>
                <a:gd name="T55" fmla="*/ 30 h 930"/>
                <a:gd name="T56" fmla="*/ 1150 w 2649"/>
                <a:gd name="T57" fmla="*/ 20 h 930"/>
                <a:gd name="T58" fmla="*/ 1202 w 2649"/>
                <a:gd name="T59" fmla="*/ 12 h 930"/>
                <a:gd name="T60" fmla="*/ 1254 w 2649"/>
                <a:gd name="T61" fmla="*/ 7 h 930"/>
                <a:gd name="T62" fmla="*/ 1307 w 2649"/>
                <a:gd name="T63" fmla="*/ 3 h 930"/>
                <a:gd name="T64" fmla="*/ 1359 w 2649"/>
                <a:gd name="T65" fmla="*/ 0 h 930"/>
                <a:gd name="T66" fmla="*/ 1412 w 2649"/>
                <a:gd name="T67" fmla="*/ 0 h 930"/>
                <a:gd name="T68" fmla="*/ 1464 w 2649"/>
                <a:gd name="T69" fmla="*/ 1 h 930"/>
                <a:gd name="T70" fmla="*/ 1517 w 2649"/>
                <a:gd name="T71" fmla="*/ 4 h 930"/>
                <a:gd name="T72" fmla="*/ 1569 w 2649"/>
                <a:gd name="T73" fmla="*/ 10 h 930"/>
                <a:gd name="T74" fmla="*/ 1621 w 2649"/>
                <a:gd name="T75" fmla="*/ 17 h 930"/>
                <a:gd name="T76" fmla="*/ 1673 w 2649"/>
                <a:gd name="T77" fmla="*/ 25 h 930"/>
                <a:gd name="T78" fmla="*/ 1725 w 2649"/>
                <a:gd name="T79" fmla="*/ 36 h 930"/>
                <a:gd name="T80" fmla="*/ 1776 w 2649"/>
                <a:gd name="T81" fmla="*/ 48 h 930"/>
                <a:gd name="T82" fmla="*/ 1827 w 2649"/>
                <a:gd name="T83" fmla="*/ 62 h 930"/>
                <a:gd name="T84" fmla="*/ 1877 w 2649"/>
                <a:gd name="T85" fmla="*/ 78 h 930"/>
                <a:gd name="T86" fmla="*/ 1927 w 2649"/>
                <a:gd name="T87" fmla="*/ 96 h 930"/>
                <a:gd name="T88" fmla="*/ 1976 w 2649"/>
                <a:gd name="T89" fmla="*/ 115 h 930"/>
                <a:gd name="T90" fmla="*/ 2024 w 2649"/>
                <a:gd name="T91" fmla="*/ 136 h 930"/>
                <a:gd name="T92" fmla="*/ 2072 w 2649"/>
                <a:gd name="T93" fmla="*/ 159 h 930"/>
                <a:gd name="T94" fmla="*/ 2118 w 2649"/>
                <a:gd name="T95" fmla="*/ 184 h 930"/>
                <a:gd name="T96" fmla="*/ 2164 w 2649"/>
                <a:gd name="T97" fmla="*/ 210 h 930"/>
                <a:gd name="T98" fmla="*/ 2209 w 2649"/>
                <a:gd name="T99" fmla="*/ 237 h 930"/>
                <a:gd name="T100" fmla="*/ 2253 w 2649"/>
                <a:gd name="T101" fmla="*/ 267 h 930"/>
                <a:gd name="T102" fmla="*/ 2296 w 2649"/>
                <a:gd name="T103" fmla="*/ 297 h 930"/>
                <a:gd name="T104" fmla="*/ 2338 w 2649"/>
                <a:gd name="T105" fmla="*/ 330 h 930"/>
                <a:gd name="T106" fmla="*/ 2379 w 2649"/>
                <a:gd name="T107" fmla="*/ 363 h 930"/>
                <a:gd name="T108" fmla="*/ 2419 w 2649"/>
                <a:gd name="T109" fmla="*/ 398 h 930"/>
                <a:gd name="T110" fmla="*/ 2457 w 2649"/>
                <a:gd name="T111" fmla="*/ 435 h 930"/>
                <a:gd name="T112" fmla="*/ 2494 w 2649"/>
                <a:gd name="T113" fmla="*/ 472 h 930"/>
                <a:gd name="T114" fmla="*/ 2530 w 2649"/>
                <a:gd name="T115" fmla="*/ 511 h 930"/>
                <a:gd name="T116" fmla="*/ 2565 w 2649"/>
                <a:gd name="T117" fmla="*/ 552 h 930"/>
                <a:gd name="T118" fmla="*/ 2598 w 2649"/>
                <a:gd name="T119" fmla="*/ 593 h 930"/>
                <a:gd name="T120" fmla="*/ 2629 w 2649"/>
                <a:gd name="T121" fmla="*/ 63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9" h="930">
                  <a:moveTo>
                    <a:pt x="0" y="930"/>
                  </a:moveTo>
                  <a:lnTo>
                    <a:pt x="2" y="925"/>
                  </a:lnTo>
                  <a:lnTo>
                    <a:pt x="4" y="921"/>
                  </a:lnTo>
                  <a:lnTo>
                    <a:pt x="5" y="916"/>
                  </a:lnTo>
                  <a:lnTo>
                    <a:pt x="7" y="912"/>
                  </a:lnTo>
                  <a:lnTo>
                    <a:pt x="9" y="908"/>
                  </a:lnTo>
                  <a:lnTo>
                    <a:pt x="12" y="903"/>
                  </a:lnTo>
                  <a:lnTo>
                    <a:pt x="13" y="899"/>
                  </a:lnTo>
                  <a:lnTo>
                    <a:pt x="15" y="894"/>
                  </a:lnTo>
                  <a:lnTo>
                    <a:pt x="17" y="890"/>
                  </a:lnTo>
                  <a:lnTo>
                    <a:pt x="20" y="886"/>
                  </a:lnTo>
                  <a:lnTo>
                    <a:pt x="21" y="881"/>
                  </a:lnTo>
                  <a:lnTo>
                    <a:pt x="24" y="877"/>
                  </a:lnTo>
                  <a:lnTo>
                    <a:pt x="26" y="872"/>
                  </a:lnTo>
                  <a:lnTo>
                    <a:pt x="28" y="868"/>
                  </a:lnTo>
                  <a:lnTo>
                    <a:pt x="30" y="864"/>
                  </a:lnTo>
                  <a:lnTo>
                    <a:pt x="32" y="859"/>
                  </a:lnTo>
                  <a:lnTo>
                    <a:pt x="34" y="855"/>
                  </a:lnTo>
                  <a:lnTo>
                    <a:pt x="36" y="851"/>
                  </a:lnTo>
                  <a:lnTo>
                    <a:pt x="38" y="846"/>
                  </a:lnTo>
                  <a:lnTo>
                    <a:pt x="40" y="842"/>
                  </a:lnTo>
                  <a:lnTo>
                    <a:pt x="43" y="838"/>
                  </a:lnTo>
                  <a:lnTo>
                    <a:pt x="45" y="833"/>
                  </a:lnTo>
                  <a:lnTo>
                    <a:pt x="47" y="829"/>
                  </a:lnTo>
                  <a:lnTo>
                    <a:pt x="49" y="825"/>
                  </a:lnTo>
                  <a:lnTo>
                    <a:pt x="52" y="820"/>
                  </a:lnTo>
                  <a:lnTo>
                    <a:pt x="54" y="816"/>
                  </a:lnTo>
                  <a:lnTo>
                    <a:pt x="56" y="812"/>
                  </a:lnTo>
                  <a:lnTo>
                    <a:pt x="58" y="808"/>
                  </a:lnTo>
                  <a:lnTo>
                    <a:pt x="61" y="803"/>
                  </a:lnTo>
                  <a:lnTo>
                    <a:pt x="63" y="799"/>
                  </a:lnTo>
                  <a:lnTo>
                    <a:pt x="65" y="795"/>
                  </a:lnTo>
                  <a:lnTo>
                    <a:pt x="68" y="791"/>
                  </a:lnTo>
                  <a:lnTo>
                    <a:pt x="70" y="787"/>
                  </a:lnTo>
                  <a:lnTo>
                    <a:pt x="72" y="782"/>
                  </a:lnTo>
                  <a:lnTo>
                    <a:pt x="74" y="778"/>
                  </a:lnTo>
                  <a:lnTo>
                    <a:pt x="77" y="774"/>
                  </a:lnTo>
                  <a:lnTo>
                    <a:pt x="79" y="769"/>
                  </a:lnTo>
                  <a:lnTo>
                    <a:pt x="82" y="765"/>
                  </a:lnTo>
                  <a:lnTo>
                    <a:pt x="84" y="761"/>
                  </a:lnTo>
                  <a:lnTo>
                    <a:pt x="87" y="757"/>
                  </a:lnTo>
                  <a:lnTo>
                    <a:pt x="89" y="753"/>
                  </a:lnTo>
                  <a:lnTo>
                    <a:pt x="92" y="749"/>
                  </a:lnTo>
                  <a:lnTo>
                    <a:pt x="94" y="744"/>
                  </a:lnTo>
                  <a:lnTo>
                    <a:pt x="96" y="740"/>
                  </a:lnTo>
                  <a:lnTo>
                    <a:pt x="99" y="736"/>
                  </a:lnTo>
                  <a:lnTo>
                    <a:pt x="101" y="732"/>
                  </a:lnTo>
                  <a:lnTo>
                    <a:pt x="104" y="728"/>
                  </a:lnTo>
                  <a:lnTo>
                    <a:pt x="107" y="724"/>
                  </a:lnTo>
                  <a:lnTo>
                    <a:pt x="109" y="720"/>
                  </a:lnTo>
                  <a:lnTo>
                    <a:pt x="112" y="716"/>
                  </a:lnTo>
                  <a:lnTo>
                    <a:pt x="114" y="712"/>
                  </a:lnTo>
                  <a:lnTo>
                    <a:pt x="117" y="708"/>
                  </a:lnTo>
                  <a:lnTo>
                    <a:pt x="119" y="703"/>
                  </a:lnTo>
                  <a:lnTo>
                    <a:pt x="122" y="699"/>
                  </a:lnTo>
                  <a:lnTo>
                    <a:pt x="125" y="695"/>
                  </a:lnTo>
                  <a:lnTo>
                    <a:pt x="127" y="691"/>
                  </a:lnTo>
                  <a:lnTo>
                    <a:pt x="130" y="687"/>
                  </a:lnTo>
                  <a:lnTo>
                    <a:pt x="132" y="683"/>
                  </a:lnTo>
                  <a:lnTo>
                    <a:pt x="135" y="679"/>
                  </a:lnTo>
                  <a:lnTo>
                    <a:pt x="138" y="675"/>
                  </a:lnTo>
                  <a:lnTo>
                    <a:pt x="140" y="671"/>
                  </a:lnTo>
                  <a:lnTo>
                    <a:pt x="143" y="667"/>
                  </a:lnTo>
                  <a:lnTo>
                    <a:pt x="146" y="663"/>
                  </a:lnTo>
                  <a:lnTo>
                    <a:pt x="149" y="659"/>
                  </a:lnTo>
                  <a:lnTo>
                    <a:pt x="151" y="655"/>
                  </a:lnTo>
                  <a:lnTo>
                    <a:pt x="154" y="651"/>
                  </a:lnTo>
                  <a:lnTo>
                    <a:pt x="157" y="647"/>
                  </a:lnTo>
                  <a:lnTo>
                    <a:pt x="160" y="644"/>
                  </a:lnTo>
                  <a:lnTo>
                    <a:pt x="163" y="639"/>
                  </a:lnTo>
                  <a:lnTo>
                    <a:pt x="165" y="636"/>
                  </a:lnTo>
                  <a:lnTo>
                    <a:pt x="168" y="632"/>
                  </a:lnTo>
                  <a:lnTo>
                    <a:pt x="171" y="628"/>
                  </a:lnTo>
                  <a:lnTo>
                    <a:pt x="174" y="624"/>
                  </a:lnTo>
                  <a:lnTo>
                    <a:pt x="177" y="620"/>
                  </a:lnTo>
                  <a:lnTo>
                    <a:pt x="179" y="616"/>
                  </a:lnTo>
                  <a:lnTo>
                    <a:pt x="183" y="612"/>
                  </a:lnTo>
                  <a:lnTo>
                    <a:pt x="185" y="608"/>
                  </a:lnTo>
                  <a:lnTo>
                    <a:pt x="188" y="604"/>
                  </a:lnTo>
                  <a:lnTo>
                    <a:pt x="191" y="601"/>
                  </a:lnTo>
                  <a:lnTo>
                    <a:pt x="194" y="597"/>
                  </a:lnTo>
                  <a:lnTo>
                    <a:pt x="197" y="593"/>
                  </a:lnTo>
                  <a:lnTo>
                    <a:pt x="200" y="589"/>
                  </a:lnTo>
                  <a:lnTo>
                    <a:pt x="203" y="586"/>
                  </a:lnTo>
                  <a:lnTo>
                    <a:pt x="206" y="582"/>
                  </a:lnTo>
                  <a:lnTo>
                    <a:pt x="209" y="578"/>
                  </a:lnTo>
                  <a:lnTo>
                    <a:pt x="212" y="574"/>
                  </a:lnTo>
                  <a:lnTo>
                    <a:pt x="215" y="570"/>
                  </a:lnTo>
                  <a:lnTo>
                    <a:pt x="218" y="567"/>
                  </a:lnTo>
                  <a:lnTo>
                    <a:pt x="221" y="563"/>
                  </a:lnTo>
                  <a:lnTo>
                    <a:pt x="224" y="559"/>
                  </a:lnTo>
                  <a:lnTo>
                    <a:pt x="227" y="555"/>
                  </a:lnTo>
                  <a:lnTo>
                    <a:pt x="230" y="552"/>
                  </a:lnTo>
                  <a:lnTo>
                    <a:pt x="233" y="548"/>
                  </a:lnTo>
                  <a:lnTo>
                    <a:pt x="236" y="544"/>
                  </a:lnTo>
                  <a:lnTo>
                    <a:pt x="239" y="540"/>
                  </a:lnTo>
                  <a:lnTo>
                    <a:pt x="242" y="537"/>
                  </a:lnTo>
                  <a:lnTo>
                    <a:pt x="246" y="533"/>
                  </a:lnTo>
                  <a:lnTo>
                    <a:pt x="249" y="529"/>
                  </a:lnTo>
                  <a:lnTo>
                    <a:pt x="252" y="526"/>
                  </a:lnTo>
                  <a:lnTo>
                    <a:pt x="255" y="522"/>
                  </a:lnTo>
                  <a:lnTo>
                    <a:pt x="258" y="518"/>
                  </a:lnTo>
                  <a:lnTo>
                    <a:pt x="261" y="515"/>
                  </a:lnTo>
                  <a:lnTo>
                    <a:pt x="265" y="511"/>
                  </a:lnTo>
                  <a:lnTo>
                    <a:pt x="268" y="508"/>
                  </a:lnTo>
                  <a:lnTo>
                    <a:pt x="271" y="504"/>
                  </a:lnTo>
                  <a:lnTo>
                    <a:pt x="274" y="501"/>
                  </a:lnTo>
                  <a:lnTo>
                    <a:pt x="278" y="497"/>
                  </a:lnTo>
                  <a:lnTo>
                    <a:pt x="281" y="493"/>
                  </a:lnTo>
                  <a:lnTo>
                    <a:pt x="284" y="490"/>
                  </a:lnTo>
                  <a:lnTo>
                    <a:pt x="287" y="486"/>
                  </a:lnTo>
                  <a:lnTo>
                    <a:pt x="291" y="483"/>
                  </a:lnTo>
                  <a:lnTo>
                    <a:pt x="294" y="479"/>
                  </a:lnTo>
                  <a:lnTo>
                    <a:pt x="297" y="476"/>
                  </a:lnTo>
                  <a:lnTo>
                    <a:pt x="300" y="472"/>
                  </a:lnTo>
                  <a:lnTo>
                    <a:pt x="304" y="469"/>
                  </a:lnTo>
                  <a:lnTo>
                    <a:pt x="307" y="465"/>
                  </a:lnTo>
                  <a:lnTo>
                    <a:pt x="311" y="462"/>
                  </a:lnTo>
                  <a:lnTo>
                    <a:pt x="314" y="458"/>
                  </a:lnTo>
                  <a:lnTo>
                    <a:pt x="317" y="455"/>
                  </a:lnTo>
                  <a:lnTo>
                    <a:pt x="320" y="452"/>
                  </a:lnTo>
                  <a:lnTo>
                    <a:pt x="324" y="448"/>
                  </a:lnTo>
                  <a:lnTo>
                    <a:pt x="327" y="445"/>
                  </a:lnTo>
                  <a:lnTo>
                    <a:pt x="331" y="441"/>
                  </a:lnTo>
                  <a:lnTo>
                    <a:pt x="334" y="438"/>
                  </a:lnTo>
                  <a:lnTo>
                    <a:pt x="338" y="435"/>
                  </a:lnTo>
                  <a:lnTo>
                    <a:pt x="341" y="431"/>
                  </a:lnTo>
                  <a:lnTo>
                    <a:pt x="344" y="428"/>
                  </a:lnTo>
                  <a:lnTo>
                    <a:pt x="348" y="424"/>
                  </a:lnTo>
                  <a:lnTo>
                    <a:pt x="352" y="421"/>
                  </a:lnTo>
                  <a:lnTo>
                    <a:pt x="355" y="418"/>
                  </a:lnTo>
                  <a:lnTo>
                    <a:pt x="358" y="414"/>
                  </a:lnTo>
                  <a:lnTo>
                    <a:pt x="362" y="411"/>
                  </a:lnTo>
                  <a:lnTo>
                    <a:pt x="366" y="408"/>
                  </a:lnTo>
                  <a:lnTo>
                    <a:pt x="369" y="405"/>
                  </a:lnTo>
                  <a:lnTo>
                    <a:pt x="372" y="401"/>
                  </a:lnTo>
                  <a:lnTo>
                    <a:pt x="376" y="398"/>
                  </a:lnTo>
                  <a:lnTo>
                    <a:pt x="380" y="395"/>
                  </a:lnTo>
                  <a:lnTo>
                    <a:pt x="383" y="392"/>
                  </a:lnTo>
                  <a:lnTo>
                    <a:pt x="387" y="388"/>
                  </a:lnTo>
                  <a:lnTo>
                    <a:pt x="390" y="385"/>
                  </a:lnTo>
                  <a:lnTo>
                    <a:pt x="394" y="382"/>
                  </a:lnTo>
                  <a:lnTo>
                    <a:pt x="397" y="379"/>
                  </a:lnTo>
                  <a:lnTo>
                    <a:pt x="401" y="376"/>
                  </a:lnTo>
                  <a:lnTo>
                    <a:pt x="405" y="372"/>
                  </a:lnTo>
                  <a:lnTo>
                    <a:pt x="408" y="369"/>
                  </a:lnTo>
                  <a:lnTo>
                    <a:pt x="412" y="366"/>
                  </a:lnTo>
                  <a:lnTo>
                    <a:pt x="416" y="363"/>
                  </a:lnTo>
                  <a:lnTo>
                    <a:pt x="419" y="360"/>
                  </a:lnTo>
                  <a:lnTo>
                    <a:pt x="423" y="357"/>
                  </a:lnTo>
                  <a:lnTo>
                    <a:pt x="427" y="354"/>
                  </a:lnTo>
                  <a:lnTo>
                    <a:pt x="430" y="351"/>
                  </a:lnTo>
                  <a:lnTo>
                    <a:pt x="434" y="348"/>
                  </a:lnTo>
                  <a:lnTo>
                    <a:pt x="438" y="345"/>
                  </a:lnTo>
                  <a:lnTo>
                    <a:pt x="441" y="342"/>
                  </a:lnTo>
                  <a:lnTo>
                    <a:pt x="445" y="339"/>
                  </a:lnTo>
                  <a:lnTo>
                    <a:pt x="449" y="336"/>
                  </a:lnTo>
                  <a:lnTo>
                    <a:pt x="453" y="333"/>
                  </a:lnTo>
                  <a:lnTo>
                    <a:pt x="457" y="330"/>
                  </a:lnTo>
                  <a:lnTo>
                    <a:pt x="460" y="326"/>
                  </a:lnTo>
                  <a:lnTo>
                    <a:pt x="464" y="323"/>
                  </a:lnTo>
                  <a:lnTo>
                    <a:pt x="468" y="320"/>
                  </a:lnTo>
                  <a:lnTo>
                    <a:pt x="472" y="317"/>
                  </a:lnTo>
                  <a:lnTo>
                    <a:pt x="476" y="315"/>
                  </a:lnTo>
                  <a:lnTo>
                    <a:pt x="479" y="312"/>
                  </a:lnTo>
                  <a:lnTo>
                    <a:pt x="483" y="309"/>
                  </a:lnTo>
                  <a:lnTo>
                    <a:pt x="487" y="306"/>
                  </a:lnTo>
                  <a:lnTo>
                    <a:pt x="491" y="303"/>
                  </a:lnTo>
                  <a:lnTo>
                    <a:pt x="494" y="300"/>
                  </a:lnTo>
                  <a:lnTo>
                    <a:pt x="498" y="297"/>
                  </a:lnTo>
                  <a:lnTo>
                    <a:pt x="502" y="294"/>
                  </a:lnTo>
                  <a:lnTo>
                    <a:pt x="506" y="292"/>
                  </a:lnTo>
                  <a:lnTo>
                    <a:pt x="510" y="289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2" y="280"/>
                  </a:lnTo>
                  <a:lnTo>
                    <a:pt x="526" y="278"/>
                  </a:lnTo>
                  <a:lnTo>
                    <a:pt x="530" y="275"/>
                  </a:lnTo>
                  <a:lnTo>
                    <a:pt x="534" y="272"/>
                  </a:lnTo>
                  <a:lnTo>
                    <a:pt x="537" y="269"/>
                  </a:lnTo>
                  <a:lnTo>
                    <a:pt x="541" y="267"/>
                  </a:lnTo>
                  <a:lnTo>
                    <a:pt x="545" y="264"/>
                  </a:lnTo>
                  <a:lnTo>
                    <a:pt x="549" y="261"/>
                  </a:lnTo>
                  <a:lnTo>
                    <a:pt x="553" y="258"/>
                  </a:lnTo>
                  <a:lnTo>
                    <a:pt x="557" y="256"/>
                  </a:lnTo>
                  <a:lnTo>
                    <a:pt x="561" y="253"/>
                  </a:lnTo>
                  <a:lnTo>
                    <a:pt x="565" y="250"/>
                  </a:lnTo>
                  <a:lnTo>
                    <a:pt x="569" y="248"/>
                  </a:lnTo>
                  <a:lnTo>
                    <a:pt x="573" y="245"/>
                  </a:lnTo>
                  <a:lnTo>
                    <a:pt x="577" y="243"/>
                  </a:lnTo>
                  <a:lnTo>
                    <a:pt x="581" y="240"/>
                  </a:lnTo>
                  <a:lnTo>
                    <a:pt x="585" y="237"/>
                  </a:lnTo>
                  <a:lnTo>
                    <a:pt x="590" y="235"/>
                  </a:lnTo>
                  <a:lnTo>
                    <a:pt x="594" y="232"/>
                  </a:lnTo>
                  <a:lnTo>
                    <a:pt x="598" y="230"/>
                  </a:lnTo>
                  <a:lnTo>
                    <a:pt x="602" y="227"/>
                  </a:lnTo>
                  <a:lnTo>
                    <a:pt x="606" y="224"/>
                  </a:lnTo>
                  <a:lnTo>
                    <a:pt x="610" y="222"/>
                  </a:lnTo>
                  <a:lnTo>
                    <a:pt x="614" y="220"/>
                  </a:lnTo>
                  <a:lnTo>
                    <a:pt x="618" y="217"/>
                  </a:lnTo>
                  <a:lnTo>
                    <a:pt x="622" y="215"/>
                  </a:lnTo>
                  <a:lnTo>
                    <a:pt x="626" y="212"/>
                  </a:lnTo>
                  <a:lnTo>
                    <a:pt x="631" y="210"/>
                  </a:lnTo>
                  <a:lnTo>
                    <a:pt x="635" y="207"/>
                  </a:lnTo>
                  <a:lnTo>
                    <a:pt x="639" y="205"/>
                  </a:lnTo>
                  <a:lnTo>
                    <a:pt x="643" y="202"/>
                  </a:lnTo>
                  <a:lnTo>
                    <a:pt x="647" y="200"/>
                  </a:lnTo>
                  <a:lnTo>
                    <a:pt x="651" y="198"/>
                  </a:lnTo>
                  <a:lnTo>
                    <a:pt x="655" y="195"/>
                  </a:lnTo>
                  <a:lnTo>
                    <a:pt x="660" y="193"/>
                  </a:lnTo>
                  <a:lnTo>
                    <a:pt x="664" y="191"/>
                  </a:lnTo>
                  <a:lnTo>
                    <a:pt x="668" y="188"/>
                  </a:lnTo>
                  <a:lnTo>
                    <a:pt x="672" y="186"/>
                  </a:lnTo>
                  <a:lnTo>
                    <a:pt x="676" y="184"/>
                  </a:lnTo>
                  <a:lnTo>
                    <a:pt x="681" y="181"/>
                  </a:lnTo>
                  <a:lnTo>
                    <a:pt x="685" y="179"/>
                  </a:lnTo>
                  <a:lnTo>
                    <a:pt x="689" y="177"/>
                  </a:lnTo>
                  <a:lnTo>
                    <a:pt x="693" y="175"/>
                  </a:lnTo>
                  <a:lnTo>
                    <a:pt x="698" y="172"/>
                  </a:lnTo>
                  <a:lnTo>
                    <a:pt x="702" y="170"/>
                  </a:lnTo>
                  <a:lnTo>
                    <a:pt x="706" y="168"/>
                  </a:lnTo>
                  <a:lnTo>
                    <a:pt x="710" y="166"/>
                  </a:lnTo>
                  <a:lnTo>
                    <a:pt x="715" y="163"/>
                  </a:lnTo>
                  <a:lnTo>
                    <a:pt x="719" y="161"/>
                  </a:lnTo>
                  <a:lnTo>
                    <a:pt x="723" y="159"/>
                  </a:lnTo>
                  <a:lnTo>
                    <a:pt x="728" y="157"/>
                  </a:lnTo>
                  <a:lnTo>
                    <a:pt x="732" y="155"/>
                  </a:lnTo>
                  <a:lnTo>
                    <a:pt x="736" y="153"/>
                  </a:lnTo>
                  <a:lnTo>
                    <a:pt x="740" y="151"/>
                  </a:lnTo>
                  <a:lnTo>
                    <a:pt x="745" y="149"/>
                  </a:lnTo>
                  <a:lnTo>
                    <a:pt x="749" y="147"/>
                  </a:lnTo>
                  <a:lnTo>
                    <a:pt x="753" y="144"/>
                  </a:lnTo>
                  <a:lnTo>
                    <a:pt x="758" y="143"/>
                  </a:lnTo>
                  <a:lnTo>
                    <a:pt x="762" y="141"/>
                  </a:lnTo>
                  <a:lnTo>
                    <a:pt x="766" y="138"/>
                  </a:lnTo>
                  <a:lnTo>
                    <a:pt x="771" y="136"/>
                  </a:lnTo>
                  <a:lnTo>
                    <a:pt x="775" y="135"/>
                  </a:lnTo>
                  <a:lnTo>
                    <a:pt x="780" y="133"/>
                  </a:lnTo>
                  <a:lnTo>
                    <a:pt x="784" y="130"/>
                  </a:lnTo>
                  <a:lnTo>
                    <a:pt x="788" y="128"/>
                  </a:lnTo>
                  <a:lnTo>
                    <a:pt x="793" y="127"/>
                  </a:lnTo>
                  <a:lnTo>
                    <a:pt x="797" y="125"/>
                  </a:lnTo>
                  <a:lnTo>
                    <a:pt x="802" y="123"/>
                  </a:lnTo>
                  <a:lnTo>
                    <a:pt x="806" y="121"/>
                  </a:lnTo>
                  <a:lnTo>
                    <a:pt x="810" y="119"/>
                  </a:lnTo>
                  <a:lnTo>
                    <a:pt x="815" y="117"/>
                  </a:lnTo>
                  <a:lnTo>
                    <a:pt x="819" y="115"/>
                  </a:lnTo>
                  <a:lnTo>
                    <a:pt x="823" y="114"/>
                  </a:lnTo>
                  <a:lnTo>
                    <a:pt x="828" y="112"/>
                  </a:lnTo>
                  <a:lnTo>
                    <a:pt x="832" y="110"/>
                  </a:lnTo>
                  <a:lnTo>
                    <a:pt x="837" y="108"/>
                  </a:lnTo>
                  <a:lnTo>
                    <a:pt x="841" y="106"/>
                  </a:lnTo>
                  <a:lnTo>
                    <a:pt x="846" y="105"/>
                  </a:lnTo>
                  <a:lnTo>
                    <a:pt x="850" y="103"/>
                  </a:lnTo>
                  <a:lnTo>
                    <a:pt x="855" y="101"/>
                  </a:lnTo>
                  <a:lnTo>
                    <a:pt x="859" y="99"/>
                  </a:lnTo>
                  <a:lnTo>
                    <a:pt x="864" y="98"/>
                  </a:lnTo>
                  <a:lnTo>
                    <a:pt x="868" y="96"/>
                  </a:lnTo>
                  <a:lnTo>
                    <a:pt x="873" y="94"/>
                  </a:lnTo>
                  <a:lnTo>
                    <a:pt x="877" y="93"/>
                  </a:lnTo>
                  <a:lnTo>
                    <a:pt x="881" y="91"/>
                  </a:lnTo>
                  <a:lnTo>
                    <a:pt x="886" y="89"/>
                  </a:lnTo>
                  <a:lnTo>
                    <a:pt x="891" y="88"/>
                  </a:lnTo>
                  <a:lnTo>
                    <a:pt x="895" y="86"/>
                  </a:lnTo>
                  <a:lnTo>
                    <a:pt x="900" y="84"/>
                  </a:lnTo>
                  <a:lnTo>
                    <a:pt x="904" y="83"/>
                  </a:lnTo>
                  <a:lnTo>
                    <a:pt x="909" y="81"/>
                  </a:lnTo>
                  <a:lnTo>
                    <a:pt x="913" y="80"/>
                  </a:lnTo>
                  <a:lnTo>
                    <a:pt x="918" y="78"/>
                  </a:lnTo>
                  <a:lnTo>
                    <a:pt x="922" y="77"/>
                  </a:lnTo>
                  <a:lnTo>
                    <a:pt x="927" y="75"/>
                  </a:lnTo>
                  <a:lnTo>
                    <a:pt x="932" y="74"/>
                  </a:lnTo>
                  <a:lnTo>
                    <a:pt x="936" y="72"/>
                  </a:lnTo>
                  <a:lnTo>
                    <a:pt x="941" y="71"/>
                  </a:lnTo>
                  <a:lnTo>
                    <a:pt x="945" y="69"/>
                  </a:lnTo>
                  <a:lnTo>
                    <a:pt x="950" y="68"/>
                  </a:lnTo>
                  <a:lnTo>
                    <a:pt x="954" y="67"/>
                  </a:lnTo>
                  <a:lnTo>
                    <a:pt x="959" y="65"/>
                  </a:lnTo>
                  <a:lnTo>
                    <a:pt x="963" y="64"/>
                  </a:lnTo>
                  <a:lnTo>
                    <a:pt x="968" y="62"/>
                  </a:lnTo>
                  <a:lnTo>
                    <a:pt x="972" y="61"/>
                  </a:lnTo>
                  <a:lnTo>
                    <a:pt x="977" y="60"/>
                  </a:lnTo>
                  <a:lnTo>
                    <a:pt x="982" y="58"/>
                  </a:lnTo>
                  <a:lnTo>
                    <a:pt x="986" y="57"/>
                  </a:lnTo>
                  <a:lnTo>
                    <a:pt x="991" y="56"/>
                  </a:lnTo>
                  <a:lnTo>
                    <a:pt x="996" y="55"/>
                  </a:lnTo>
                  <a:lnTo>
                    <a:pt x="1000" y="53"/>
                  </a:lnTo>
                  <a:lnTo>
                    <a:pt x="1005" y="52"/>
                  </a:lnTo>
                  <a:lnTo>
                    <a:pt x="1010" y="51"/>
                  </a:lnTo>
                  <a:lnTo>
                    <a:pt x="1014" y="50"/>
                  </a:lnTo>
                  <a:lnTo>
                    <a:pt x="1019" y="48"/>
                  </a:lnTo>
                  <a:lnTo>
                    <a:pt x="1023" y="47"/>
                  </a:lnTo>
                  <a:lnTo>
                    <a:pt x="1028" y="46"/>
                  </a:lnTo>
                  <a:lnTo>
                    <a:pt x="1033" y="45"/>
                  </a:lnTo>
                  <a:lnTo>
                    <a:pt x="1037" y="44"/>
                  </a:lnTo>
                  <a:lnTo>
                    <a:pt x="1042" y="42"/>
                  </a:lnTo>
                  <a:lnTo>
                    <a:pt x="1047" y="41"/>
                  </a:lnTo>
                  <a:lnTo>
                    <a:pt x="1051" y="40"/>
                  </a:lnTo>
                  <a:lnTo>
                    <a:pt x="1056" y="39"/>
                  </a:lnTo>
                  <a:lnTo>
                    <a:pt x="1060" y="38"/>
                  </a:lnTo>
                  <a:lnTo>
                    <a:pt x="1065" y="37"/>
                  </a:lnTo>
                  <a:lnTo>
                    <a:pt x="1070" y="36"/>
                  </a:lnTo>
                  <a:lnTo>
                    <a:pt x="1074" y="35"/>
                  </a:lnTo>
                  <a:lnTo>
                    <a:pt x="1079" y="34"/>
                  </a:lnTo>
                  <a:lnTo>
                    <a:pt x="1084" y="33"/>
                  </a:lnTo>
                  <a:lnTo>
                    <a:pt x="1089" y="32"/>
                  </a:lnTo>
                  <a:lnTo>
                    <a:pt x="1093" y="31"/>
                  </a:lnTo>
                  <a:lnTo>
                    <a:pt x="1098" y="30"/>
                  </a:lnTo>
                  <a:lnTo>
                    <a:pt x="1103" y="29"/>
                  </a:lnTo>
                  <a:lnTo>
                    <a:pt x="1107" y="28"/>
                  </a:lnTo>
                  <a:lnTo>
                    <a:pt x="1112" y="27"/>
                  </a:lnTo>
                  <a:lnTo>
                    <a:pt x="1117" y="26"/>
                  </a:lnTo>
                  <a:lnTo>
                    <a:pt x="1121" y="25"/>
                  </a:lnTo>
                  <a:lnTo>
                    <a:pt x="1126" y="25"/>
                  </a:lnTo>
                  <a:lnTo>
                    <a:pt x="1131" y="24"/>
                  </a:lnTo>
                  <a:lnTo>
                    <a:pt x="1136" y="23"/>
                  </a:lnTo>
                  <a:lnTo>
                    <a:pt x="1140" y="22"/>
                  </a:lnTo>
                  <a:lnTo>
                    <a:pt x="1145" y="21"/>
                  </a:lnTo>
                  <a:lnTo>
                    <a:pt x="1150" y="20"/>
                  </a:lnTo>
                  <a:lnTo>
                    <a:pt x="1154" y="20"/>
                  </a:lnTo>
                  <a:lnTo>
                    <a:pt x="1159" y="19"/>
                  </a:lnTo>
                  <a:lnTo>
                    <a:pt x="1164" y="18"/>
                  </a:lnTo>
                  <a:lnTo>
                    <a:pt x="1169" y="17"/>
                  </a:lnTo>
                  <a:lnTo>
                    <a:pt x="1173" y="17"/>
                  </a:lnTo>
                  <a:lnTo>
                    <a:pt x="1178" y="16"/>
                  </a:lnTo>
                  <a:lnTo>
                    <a:pt x="1183" y="15"/>
                  </a:lnTo>
                  <a:lnTo>
                    <a:pt x="1188" y="14"/>
                  </a:lnTo>
                  <a:lnTo>
                    <a:pt x="1192" y="14"/>
                  </a:lnTo>
                  <a:lnTo>
                    <a:pt x="1197" y="13"/>
                  </a:lnTo>
                  <a:lnTo>
                    <a:pt x="1202" y="12"/>
                  </a:lnTo>
                  <a:lnTo>
                    <a:pt x="1207" y="12"/>
                  </a:lnTo>
                  <a:lnTo>
                    <a:pt x="1211" y="11"/>
                  </a:lnTo>
                  <a:lnTo>
                    <a:pt x="1216" y="11"/>
                  </a:lnTo>
                  <a:lnTo>
                    <a:pt x="1221" y="10"/>
                  </a:lnTo>
                  <a:lnTo>
                    <a:pt x="1226" y="10"/>
                  </a:lnTo>
                  <a:lnTo>
                    <a:pt x="1230" y="9"/>
                  </a:lnTo>
                  <a:lnTo>
                    <a:pt x="1235" y="9"/>
                  </a:lnTo>
                  <a:lnTo>
                    <a:pt x="1240" y="8"/>
                  </a:lnTo>
                  <a:lnTo>
                    <a:pt x="1245" y="8"/>
                  </a:lnTo>
                  <a:lnTo>
                    <a:pt x="1249" y="7"/>
                  </a:lnTo>
                  <a:lnTo>
                    <a:pt x="1254" y="7"/>
                  </a:lnTo>
                  <a:lnTo>
                    <a:pt x="1259" y="6"/>
                  </a:lnTo>
                  <a:lnTo>
                    <a:pt x="1264" y="6"/>
                  </a:lnTo>
                  <a:lnTo>
                    <a:pt x="1269" y="5"/>
                  </a:lnTo>
                  <a:lnTo>
                    <a:pt x="1273" y="5"/>
                  </a:lnTo>
                  <a:lnTo>
                    <a:pt x="1278" y="4"/>
                  </a:lnTo>
                  <a:lnTo>
                    <a:pt x="1283" y="4"/>
                  </a:lnTo>
                  <a:lnTo>
                    <a:pt x="1287" y="4"/>
                  </a:lnTo>
                  <a:lnTo>
                    <a:pt x="1292" y="3"/>
                  </a:lnTo>
                  <a:lnTo>
                    <a:pt x="1297" y="3"/>
                  </a:lnTo>
                  <a:lnTo>
                    <a:pt x="1302" y="3"/>
                  </a:lnTo>
                  <a:lnTo>
                    <a:pt x="1307" y="3"/>
                  </a:lnTo>
                  <a:lnTo>
                    <a:pt x="1311" y="2"/>
                  </a:lnTo>
                  <a:lnTo>
                    <a:pt x="1316" y="2"/>
                  </a:lnTo>
                  <a:lnTo>
                    <a:pt x="1321" y="2"/>
                  </a:lnTo>
                  <a:lnTo>
                    <a:pt x="1326" y="1"/>
                  </a:lnTo>
                  <a:lnTo>
                    <a:pt x="1330" y="1"/>
                  </a:lnTo>
                  <a:lnTo>
                    <a:pt x="1335" y="1"/>
                  </a:lnTo>
                  <a:lnTo>
                    <a:pt x="1340" y="1"/>
                  </a:lnTo>
                  <a:lnTo>
                    <a:pt x="1345" y="1"/>
                  </a:lnTo>
                  <a:lnTo>
                    <a:pt x="1350" y="1"/>
                  </a:lnTo>
                  <a:lnTo>
                    <a:pt x="1354" y="0"/>
                  </a:lnTo>
                  <a:lnTo>
                    <a:pt x="1359" y="0"/>
                  </a:lnTo>
                  <a:lnTo>
                    <a:pt x="1364" y="0"/>
                  </a:lnTo>
                  <a:lnTo>
                    <a:pt x="1369" y="0"/>
                  </a:lnTo>
                  <a:lnTo>
                    <a:pt x="1374" y="0"/>
                  </a:lnTo>
                  <a:lnTo>
                    <a:pt x="1378" y="0"/>
                  </a:lnTo>
                  <a:lnTo>
                    <a:pt x="1383" y="0"/>
                  </a:lnTo>
                  <a:lnTo>
                    <a:pt x="1388" y="0"/>
                  </a:lnTo>
                  <a:lnTo>
                    <a:pt x="1393" y="0"/>
                  </a:lnTo>
                  <a:lnTo>
                    <a:pt x="1397" y="0"/>
                  </a:lnTo>
                  <a:lnTo>
                    <a:pt x="1402" y="0"/>
                  </a:lnTo>
                  <a:lnTo>
                    <a:pt x="1407" y="0"/>
                  </a:lnTo>
                  <a:lnTo>
                    <a:pt x="1412" y="0"/>
                  </a:lnTo>
                  <a:lnTo>
                    <a:pt x="1417" y="0"/>
                  </a:lnTo>
                  <a:lnTo>
                    <a:pt x="1421" y="0"/>
                  </a:lnTo>
                  <a:lnTo>
                    <a:pt x="1426" y="0"/>
                  </a:lnTo>
                  <a:lnTo>
                    <a:pt x="1431" y="0"/>
                  </a:lnTo>
                  <a:lnTo>
                    <a:pt x="1436" y="0"/>
                  </a:lnTo>
                  <a:lnTo>
                    <a:pt x="1441" y="0"/>
                  </a:lnTo>
                  <a:lnTo>
                    <a:pt x="1445" y="1"/>
                  </a:lnTo>
                  <a:lnTo>
                    <a:pt x="1450" y="1"/>
                  </a:lnTo>
                  <a:lnTo>
                    <a:pt x="1455" y="1"/>
                  </a:lnTo>
                  <a:lnTo>
                    <a:pt x="1460" y="1"/>
                  </a:lnTo>
                  <a:lnTo>
                    <a:pt x="1464" y="1"/>
                  </a:lnTo>
                  <a:lnTo>
                    <a:pt x="1469" y="1"/>
                  </a:lnTo>
                  <a:lnTo>
                    <a:pt x="1474" y="2"/>
                  </a:lnTo>
                  <a:lnTo>
                    <a:pt x="1479" y="2"/>
                  </a:lnTo>
                  <a:lnTo>
                    <a:pt x="1483" y="2"/>
                  </a:lnTo>
                  <a:lnTo>
                    <a:pt x="1488" y="3"/>
                  </a:lnTo>
                  <a:lnTo>
                    <a:pt x="1493" y="3"/>
                  </a:lnTo>
                  <a:lnTo>
                    <a:pt x="1498" y="3"/>
                  </a:lnTo>
                  <a:lnTo>
                    <a:pt x="1503" y="3"/>
                  </a:lnTo>
                  <a:lnTo>
                    <a:pt x="1507" y="4"/>
                  </a:lnTo>
                  <a:lnTo>
                    <a:pt x="1512" y="4"/>
                  </a:lnTo>
                  <a:lnTo>
                    <a:pt x="1517" y="4"/>
                  </a:lnTo>
                  <a:lnTo>
                    <a:pt x="1522" y="5"/>
                  </a:lnTo>
                  <a:lnTo>
                    <a:pt x="1526" y="5"/>
                  </a:lnTo>
                  <a:lnTo>
                    <a:pt x="1531" y="6"/>
                  </a:lnTo>
                  <a:lnTo>
                    <a:pt x="1536" y="6"/>
                  </a:lnTo>
                  <a:lnTo>
                    <a:pt x="1541" y="7"/>
                  </a:lnTo>
                  <a:lnTo>
                    <a:pt x="1546" y="7"/>
                  </a:lnTo>
                  <a:lnTo>
                    <a:pt x="1550" y="8"/>
                  </a:lnTo>
                  <a:lnTo>
                    <a:pt x="1555" y="8"/>
                  </a:lnTo>
                  <a:lnTo>
                    <a:pt x="1560" y="9"/>
                  </a:lnTo>
                  <a:lnTo>
                    <a:pt x="1565" y="9"/>
                  </a:lnTo>
                  <a:lnTo>
                    <a:pt x="1569" y="10"/>
                  </a:lnTo>
                  <a:lnTo>
                    <a:pt x="1574" y="10"/>
                  </a:lnTo>
                  <a:lnTo>
                    <a:pt x="1579" y="11"/>
                  </a:lnTo>
                  <a:lnTo>
                    <a:pt x="1583" y="11"/>
                  </a:lnTo>
                  <a:lnTo>
                    <a:pt x="1588" y="12"/>
                  </a:lnTo>
                  <a:lnTo>
                    <a:pt x="1593" y="12"/>
                  </a:lnTo>
                  <a:lnTo>
                    <a:pt x="1598" y="13"/>
                  </a:lnTo>
                  <a:lnTo>
                    <a:pt x="1602" y="14"/>
                  </a:lnTo>
                  <a:lnTo>
                    <a:pt x="1607" y="14"/>
                  </a:lnTo>
                  <a:lnTo>
                    <a:pt x="1612" y="15"/>
                  </a:lnTo>
                  <a:lnTo>
                    <a:pt x="1617" y="16"/>
                  </a:lnTo>
                  <a:lnTo>
                    <a:pt x="1621" y="17"/>
                  </a:lnTo>
                  <a:lnTo>
                    <a:pt x="1626" y="17"/>
                  </a:lnTo>
                  <a:lnTo>
                    <a:pt x="1631" y="18"/>
                  </a:lnTo>
                  <a:lnTo>
                    <a:pt x="1636" y="19"/>
                  </a:lnTo>
                  <a:lnTo>
                    <a:pt x="1640" y="20"/>
                  </a:lnTo>
                  <a:lnTo>
                    <a:pt x="1645" y="20"/>
                  </a:lnTo>
                  <a:lnTo>
                    <a:pt x="1650" y="21"/>
                  </a:lnTo>
                  <a:lnTo>
                    <a:pt x="1655" y="22"/>
                  </a:lnTo>
                  <a:lnTo>
                    <a:pt x="1659" y="23"/>
                  </a:lnTo>
                  <a:lnTo>
                    <a:pt x="1664" y="24"/>
                  </a:lnTo>
                  <a:lnTo>
                    <a:pt x="1669" y="25"/>
                  </a:lnTo>
                  <a:lnTo>
                    <a:pt x="1673" y="25"/>
                  </a:lnTo>
                  <a:lnTo>
                    <a:pt x="1678" y="26"/>
                  </a:lnTo>
                  <a:lnTo>
                    <a:pt x="1683" y="27"/>
                  </a:lnTo>
                  <a:lnTo>
                    <a:pt x="1687" y="28"/>
                  </a:lnTo>
                  <a:lnTo>
                    <a:pt x="1692" y="29"/>
                  </a:lnTo>
                  <a:lnTo>
                    <a:pt x="1697" y="30"/>
                  </a:lnTo>
                  <a:lnTo>
                    <a:pt x="1702" y="31"/>
                  </a:lnTo>
                  <a:lnTo>
                    <a:pt x="1706" y="32"/>
                  </a:lnTo>
                  <a:lnTo>
                    <a:pt x="1711" y="33"/>
                  </a:lnTo>
                  <a:lnTo>
                    <a:pt x="1716" y="34"/>
                  </a:lnTo>
                  <a:lnTo>
                    <a:pt x="1720" y="35"/>
                  </a:lnTo>
                  <a:lnTo>
                    <a:pt x="1725" y="36"/>
                  </a:lnTo>
                  <a:lnTo>
                    <a:pt x="1730" y="37"/>
                  </a:lnTo>
                  <a:lnTo>
                    <a:pt x="1734" y="38"/>
                  </a:lnTo>
                  <a:lnTo>
                    <a:pt x="1739" y="39"/>
                  </a:lnTo>
                  <a:lnTo>
                    <a:pt x="1744" y="40"/>
                  </a:lnTo>
                  <a:lnTo>
                    <a:pt x="1748" y="41"/>
                  </a:lnTo>
                  <a:lnTo>
                    <a:pt x="1753" y="42"/>
                  </a:lnTo>
                  <a:lnTo>
                    <a:pt x="1757" y="44"/>
                  </a:lnTo>
                  <a:lnTo>
                    <a:pt x="1762" y="45"/>
                  </a:lnTo>
                  <a:lnTo>
                    <a:pt x="1767" y="46"/>
                  </a:lnTo>
                  <a:lnTo>
                    <a:pt x="1772" y="47"/>
                  </a:lnTo>
                  <a:lnTo>
                    <a:pt x="1776" y="48"/>
                  </a:lnTo>
                  <a:lnTo>
                    <a:pt x="1781" y="50"/>
                  </a:lnTo>
                  <a:lnTo>
                    <a:pt x="1786" y="51"/>
                  </a:lnTo>
                  <a:lnTo>
                    <a:pt x="1790" y="52"/>
                  </a:lnTo>
                  <a:lnTo>
                    <a:pt x="1795" y="53"/>
                  </a:lnTo>
                  <a:lnTo>
                    <a:pt x="1799" y="55"/>
                  </a:lnTo>
                  <a:lnTo>
                    <a:pt x="1804" y="56"/>
                  </a:lnTo>
                  <a:lnTo>
                    <a:pt x="1809" y="57"/>
                  </a:lnTo>
                  <a:lnTo>
                    <a:pt x="1813" y="58"/>
                  </a:lnTo>
                  <a:lnTo>
                    <a:pt x="1818" y="60"/>
                  </a:lnTo>
                  <a:lnTo>
                    <a:pt x="1822" y="61"/>
                  </a:lnTo>
                  <a:lnTo>
                    <a:pt x="1827" y="62"/>
                  </a:lnTo>
                  <a:lnTo>
                    <a:pt x="1831" y="64"/>
                  </a:lnTo>
                  <a:lnTo>
                    <a:pt x="1836" y="65"/>
                  </a:lnTo>
                  <a:lnTo>
                    <a:pt x="1841" y="67"/>
                  </a:lnTo>
                  <a:lnTo>
                    <a:pt x="1845" y="68"/>
                  </a:lnTo>
                  <a:lnTo>
                    <a:pt x="1850" y="69"/>
                  </a:lnTo>
                  <a:lnTo>
                    <a:pt x="1854" y="71"/>
                  </a:lnTo>
                  <a:lnTo>
                    <a:pt x="1859" y="72"/>
                  </a:lnTo>
                  <a:lnTo>
                    <a:pt x="1864" y="74"/>
                  </a:lnTo>
                  <a:lnTo>
                    <a:pt x="1868" y="75"/>
                  </a:lnTo>
                  <a:lnTo>
                    <a:pt x="1873" y="77"/>
                  </a:lnTo>
                  <a:lnTo>
                    <a:pt x="1877" y="78"/>
                  </a:lnTo>
                  <a:lnTo>
                    <a:pt x="1882" y="80"/>
                  </a:lnTo>
                  <a:lnTo>
                    <a:pt x="1886" y="81"/>
                  </a:lnTo>
                  <a:lnTo>
                    <a:pt x="1891" y="83"/>
                  </a:lnTo>
                  <a:lnTo>
                    <a:pt x="1895" y="84"/>
                  </a:lnTo>
                  <a:lnTo>
                    <a:pt x="1900" y="86"/>
                  </a:lnTo>
                  <a:lnTo>
                    <a:pt x="1904" y="88"/>
                  </a:lnTo>
                  <a:lnTo>
                    <a:pt x="1909" y="89"/>
                  </a:lnTo>
                  <a:lnTo>
                    <a:pt x="1913" y="91"/>
                  </a:lnTo>
                  <a:lnTo>
                    <a:pt x="1918" y="93"/>
                  </a:lnTo>
                  <a:lnTo>
                    <a:pt x="1922" y="94"/>
                  </a:lnTo>
                  <a:lnTo>
                    <a:pt x="1927" y="96"/>
                  </a:lnTo>
                  <a:lnTo>
                    <a:pt x="1931" y="98"/>
                  </a:lnTo>
                  <a:lnTo>
                    <a:pt x="1936" y="99"/>
                  </a:lnTo>
                  <a:lnTo>
                    <a:pt x="1940" y="101"/>
                  </a:lnTo>
                  <a:lnTo>
                    <a:pt x="1945" y="103"/>
                  </a:lnTo>
                  <a:lnTo>
                    <a:pt x="1949" y="105"/>
                  </a:lnTo>
                  <a:lnTo>
                    <a:pt x="1953" y="106"/>
                  </a:lnTo>
                  <a:lnTo>
                    <a:pt x="1958" y="108"/>
                  </a:lnTo>
                  <a:lnTo>
                    <a:pt x="1963" y="110"/>
                  </a:lnTo>
                  <a:lnTo>
                    <a:pt x="1967" y="112"/>
                  </a:lnTo>
                  <a:lnTo>
                    <a:pt x="1971" y="114"/>
                  </a:lnTo>
                  <a:lnTo>
                    <a:pt x="1976" y="115"/>
                  </a:lnTo>
                  <a:lnTo>
                    <a:pt x="1980" y="117"/>
                  </a:lnTo>
                  <a:lnTo>
                    <a:pt x="1985" y="119"/>
                  </a:lnTo>
                  <a:lnTo>
                    <a:pt x="1989" y="121"/>
                  </a:lnTo>
                  <a:lnTo>
                    <a:pt x="1993" y="123"/>
                  </a:lnTo>
                  <a:lnTo>
                    <a:pt x="1998" y="125"/>
                  </a:lnTo>
                  <a:lnTo>
                    <a:pt x="2002" y="127"/>
                  </a:lnTo>
                  <a:lnTo>
                    <a:pt x="2007" y="128"/>
                  </a:lnTo>
                  <a:lnTo>
                    <a:pt x="2011" y="130"/>
                  </a:lnTo>
                  <a:lnTo>
                    <a:pt x="2015" y="133"/>
                  </a:lnTo>
                  <a:lnTo>
                    <a:pt x="2020" y="135"/>
                  </a:lnTo>
                  <a:lnTo>
                    <a:pt x="2024" y="136"/>
                  </a:lnTo>
                  <a:lnTo>
                    <a:pt x="2029" y="138"/>
                  </a:lnTo>
                  <a:lnTo>
                    <a:pt x="2033" y="141"/>
                  </a:lnTo>
                  <a:lnTo>
                    <a:pt x="2037" y="143"/>
                  </a:lnTo>
                  <a:lnTo>
                    <a:pt x="2041" y="144"/>
                  </a:lnTo>
                  <a:lnTo>
                    <a:pt x="2046" y="147"/>
                  </a:lnTo>
                  <a:lnTo>
                    <a:pt x="2050" y="149"/>
                  </a:lnTo>
                  <a:lnTo>
                    <a:pt x="2055" y="151"/>
                  </a:lnTo>
                  <a:lnTo>
                    <a:pt x="2059" y="153"/>
                  </a:lnTo>
                  <a:lnTo>
                    <a:pt x="2063" y="155"/>
                  </a:lnTo>
                  <a:lnTo>
                    <a:pt x="2068" y="157"/>
                  </a:lnTo>
                  <a:lnTo>
                    <a:pt x="2072" y="159"/>
                  </a:lnTo>
                  <a:lnTo>
                    <a:pt x="2076" y="161"/>
                  </a:lnTo>
                  <a:lnTo>
                    <a:pt x="2080" y="163"/>
                  </a:lnTo>
                  <a:lnTo>
                    <a:pt x="2085" y="166"/>
                  </a:lnTo>
                  <a:lnTo>
                    <a:pt x="2089" y="168"/>
                  </a:lnTo>
                  <a:lnTo>
                    <a:pt x="2093" y="170"/>
                  </a:lnTo>
                  <a:lnTo>
                    <a:pt x="2097" y="172"/>
                  </a:lnTo>
                  <a:lnTo>
                    <a:pt x="2102" y="175"/>
                  </a:lnTo>
                  <a:lnTo>
                    <a:pt x="2106" y="177"/>
                  </a:lnTo>
                  <a:lnTo>
                    <a:pt x="2110" y="179"/>
                  </a:lnTo>
                  <a:lnTo>
                    <a:pt x="2114" y="181"/>
                  </a:lnTo>
                  <a:lnTo>
                    <a:pt x="2118" y="184"/>
                  </a:lnTo>
                  <a:lnTo>
                    <a:pt x="2123" y="186"/>
                  </a:lnTo>
                  <a:lnTo>
                    <a:pt x="2127" y="188"/>
                  </a:lnTo>
                  <a:lnTo>
                    <a:pt x="2131" y="191"/>
                  </a:lnTo>
                  <a:lnTo>
                    <a:pt x="2135" y="193"/>
                  </a:lnTo>
                  <a:lnTo>
                    <a:pt x="2140" y="195"/>
                  </a:lnTo>
                  <a:lnTo>
                    <a:pt x="2144" y="198"/>
                  </a:lnTo>
                  <a:lnTo>
                    <a:pt x="2148" y="200"/>
                  </a:lnTo>
                  <a:lnTo>
                    <a:pt x="2152" y="202"/>
                  </a:lnTo>
                  <a:lnTo>
                    <a:pt x="2156" y="205"/>
                  </a:lnTo>
                  <a:lnTo>
                    <a:pt x="2160" y="207"/>
                  </a:lnTo>
                  <a:lnTo>
                    <a:pt x="2164" y="210"/>
                  </a:lnTo>
                  <a:lnTo>
                    <a:pt x="2168" y="212"/>
                  </a:lnTo>
                  <a:lnTo>
                    <a:pt x="2173" y="215"/>
                  </a:lnTo>
                  <a:lnTo>
                    <a:pt x="2177" y="217"/>
                  </a:lnTo>
                  <a:lnTo>
                    <a:pt x="2181" y="220"/>
                  </a:lnTo>
                  <a:lnTo>
                    <a:pt x="2185" y="222"/>
                  </a:lnTo>
                  <a:lnTo>
                    <a:pt x="2189" y="224"/>
                  </a:lnTo>
                  <a:lnTo>
                    <a:pt x="2193" y="227"/>
                  </a:lnTo>
                  <a:lnTo>
                    <a:pt x="2197" y="230"/>
                  </a:lnTo>
                  <a:lnTo>
                    <a:pt x="2201" y="232"/>
                  </a:lnTo>
                  <a:lnTo>
                    <a:pt x="2205" y="235"/>
                  </a:lnTo>
                  <a:lnTo>
                    <a:pt x="2209" y="237"/>
                  </a:lnTo>
                  <a:lnTo>
                    <a:pt x="2213" y="240"/>
                  </a:lnTo>
                  <a:lnTo>
                    <a:pt x="2218" y="243"/>
                  </a:lnTo>
                  <a:lnTo>
                    <a:pt x="2221" y="245"/>
                  </a:lnTo>
                  <a:lnTo>
                    <a:pt x="2226" y="248"/>
                  </a:lnTo>
                  <a:lnTo>
                    <a:pt x="2229" y="250"/>
                  </a:lnTo>
                  <a:lnTo>
                    <a:pt x="2234" y="253"/>
                  </a:lnTo>
                  <a:lnTo>
                    <a:pt x="2237" y="256"/>
                  </a:lnTo>
                  <a:lnTo>
                    <a:pt x="2242" y="258"/>
                  </a:lnTo>
                  <a:lnTo>
                    <a:pt x="2245" y="261"/>
                  </a:lnTo>
                  <a:lnTo>
                    <a:pt x="2249" y="264"/>
                  </a:lnTo>
                  <a:lnTo>
                    <a:pt x="2253" y="267"/>
                  </a:lnTo>
                  <a:lnTo>
                    <a:pt x="2257" y="269"/>
                  </a:lnTo>
                  <a:lnTo>
                    <a:pt x="2261" y="272"/>
                  </a:lnTo>
                  <a:lnTo>
                    <a:pt x="2265" y="275"/>
                  </a:lnTo>
                  <a:lnTo>
                    <a:pt x="2269" y="278"/>
                  </a:lnTo>
                  <a:lnTo>
                    <a:pt x="2273" y="280"/>
                  </a:lnTo>
                  <a:lnTo>
                    <a:pt x="2277" y="283"/>
                  </a:lnTo>
                  <a:lnTo>
                    <a:pt x="2281" y="286"/>
                  </a:lnTo>
                  <a:lnTo>
                    <a:pt x="2285" y="289"/>
                  </a:lnTo>
                  <a:lnTo>
                    <a:pt x="2289" y="292"/>
                  </a:lnTo>
                  <a:lnTo>
                    <a:pt x="2293" y="294"/>
                  </a:lnTo>
                  <a:lnTo>
                    <a:pt x="2296" y="297"/>
                  </a:lnTo>
                  <a:lnTo>
                    <a:pt x="2300" y="300"/>
                  </a:lnTo>
                  <a:lnTo>
                    <a:pt x="2304" y="303"/>
                  </a:lnTo>
                  <a:lnTo>
                    <a:pt x="2308" y="306"/>
                  </a:lnTo>
                  <a:lnTo>
                    <a:pt x="2312" y="309"/>
                  </a:lnTo>
                  <a:lnTo>
                    <a:pt x="2316" y="312"/>
                  </a:lnTo>
                  <a:lnTo>
                    <a:pt x="2319" y="315"/>
                  </a:lnTo>
                  <a:lnTo>
                    <a:pt x="2323" y="317"/>
                  </a:lnTo>
                  <a:lnTo>
                    <a:pt x="2327" y="320"/>
                  </a:lnTo>
                  <a:lnTo>
                    <a:pt x="2331" y="323"/>
                  </a:lnTo>
                  <a:lnTo>
                    <a:pt x="2335" y="326"/>
                  </a:lnTo>
                  <a:lnTo>
                    <a:pt x="2338" y="330"/>
                  </a:lnTo>
                  <a:lnTo>
                    <a:pt x="2342" y="333"/>
                  </a:lnTo>
                  <a:lnTo>
                    <a:pt x="2346" y="336"/>
                  </a:lnTo>
                  <a:lnTo>
                    <a:pt x="2350" y="339"/>
                  </a:lnTo>
                  <a:lnTo>
                    <a:pt x="2353" y="342"/>
                  </a:lnTo>
                  <a:lnTo>
                    <a:pt x="2357" y="345"/>
                  </a:lnTo>
                  <a:lnTo>
                    <a:pt x="2361" y="348"/>
                  </a:lnTo>
                  <a:lnTo>
                    <a:pt x="2364" y="351"/>
                  </a:lnTo>
                  <a:lnTo>
                    <a:pt x="2368" y="354"/>
                  </a:lnTo>
                  <a:lnTo>
                    <a:pt x="2372" y="357"/>
                  </a:lnTo>
                  <a:lnTo>
                    <a:pt x="2375" y="360"/>
                  </a:lnTo>
                  <a:lnTo>
                    <a:pt x="2379" y="363"/>
                  </a:lnTo>
                  <a:lnTo>
                    <a:pt x="2383" y="366"/>
                  </a:lnTo>
                  <a:lnTo>
                    <a:pt x="2386" y="369"/>
                  </a:lnTo>
                  <a:lnTo>
                    <a:pt x="2390" y="372"/>
                  </a:lnTo>
                  <a:lnTo>
                    <a:pt x="2394" y="376"/>
                  </a:lnTo>
                  <a:lnTo>
                    <a:pt x="2397" y="379"/>
                  </a:lnTo>
                  <a:lnTo>
                    <a:pt x="2401" y="382"/>
                  </a:lnTo>
                  <a:lnTo>
                    <a:pt x="2405" y="385"/>
                  </a:lnTo>
                  <a:lnTo>
                    <a:pt x="2408" y="388"/>
                  </a:lnTo>
                  <a:lnTo>
                    <a:pt x="2412" y="392"/>
                  </a:lnTo>
                  <a:lnTo>
                    <a:pt x="2415" y="395"/>
                  </a:lnTo>
                  <a:lnTo>
                    <a:pt x="2419" y="398"/>
                  </a:lnTo>
                  <a:lnTo>
                    <a:pt x="2422" y="401"/>
                  </a:lnTo>
                  <a:lnTo>
                    <a:pt x="2426" y="405"/>
                  </a:lnTo>
                  <a:lnTo>
                    <a:pt x="2430" y="408"/>
                  </a:lnTo>
                  <a:lnTo>
                    <a:pt x="2433" y="411"/>
                  </a:lnTo>
                  <a:lnTo>
                    <a:pt x="2436" y="414"/>
                  </a:lnTo>
                  <a:lnTo>
                    <a:pt x="2440" y="418"/>
                  </a:lnTo>
                  <a:lnTo>
                    <a:pt x="2443" y="421"/>
                  </a:lnTo>
                  <a:lnTo>
                    <a:pt x="2447" y="424"/>
                  </a:lnTo>
                  <a:lnTo>
                    <a:pt x="2450" y="428"/>
                  </a:lnTo>
                  <a:lnTo>
                    <a:pt x="2454" y="431"/>
                  </a:lnTo>
                  <a:lnTo>
                    <a:pt x="2457" y="435"/>
                  </a:lnTo>
                  <a:lnTo>
                    <a:pt x="2461" y="438"/>
                  </a:lnTo>
                  <a:lnTo>
                    <a:pt x="2464" y="441"/>
                  </a:lnTo>
                  <a:lnTo>
                    <a:pt x="2467" y="445"/>
                  </a:lnTo>
                  <a:lnTo>
                    <a:pt x="2471" y="448"/>
                  </a:lnTo>
                  <a:lnTo>
                    <a:pt x="2474" y="452"/>
                  </a:lnTo>
                  <a:lnTo>
                    <a:pt x="2478" y="455"/>
                  </a:lnTo>
                  <a:lnTo>
                    <a:pt x="2481" y="458"/>
                  </a:lnTo>
                  <a:lnTo>
                    <a:pt x="2485" y="462"/>
                  </a:lnTo>
                  <a:lnTo>
                    <a:pt x="2488" y="465"/>
                  </a:lnTo>
                  <a:lnTo>
                    <a:pt x="2491" y="469"/>
                  </a:lnTo>
                  <a:lnTo>
                    <a:pt x="2494" y="472"/>
                  </a:lnTo>
                  <a:lnTo>
                    <a:pt x="2498" y="476"/>
                  </a:lnTo>
                  <a:lnTo>
                    <a:pt x="2501" y="479"/>
                  </a:lnTo>
                  <a:lnTo>
                    <a:pt x="2504" y="483"/>
                  </a:lnTo>
                  <a:lnTo>
                    <a:pt x="2508" y="486"/>
                  </a:lnTo>
                  <a:lnTo>
                    <a:pt x="2511" y="490"/>
                  </a:lnTo>
                  <a:lnTo>
                    <a:pt x="2514" y="493"/>
                  </a:lnTo>
                  <a:lnTo>
                    <a:pt x="2517" y="497"/>
                  </a:lnTo>
                  <a:lnTo>
                    <a:pt x="2521" y="501"/>
                  </a:lnTo>
                  <a:lnTo>
                    <a:pt x="2524" y="504"/>
                  </a:lnTo>
                  <a:lnTo>
                    <a:pt x="2527" y="508"/>
                  </a:lnTo>
                  <a:lnTo>
                    <a:pt x="2530" y="511"/>
                  </a:lnTo>
                  <a:lnTo>
                    <a:pt x="2533" y="515"/>
                  </a:lnTo>
                  <a:lnTo>
                    <a:pt x="2537" y="518"/>
                  </a:lnTo>
                  <a:lnTo>
                    <a:pt x="2540" y="522"/>
                  </a:lnTo>
                  <a:lnTo>
                    <a:pt x="2543" y="526"/>
                  </a:lnTo>
                  <a:lnTo>
                    <a:pt x="2546" y="529"/>
                  </a:lnTo>
                  <a:lnTo>
                    <a:pt x="2549" y="533"/>
                  </a:lnTo>
                  <a:lnTo>
                    <a:pt x="2552" y="537"/>
                  </a:lnTo>
                  <a:lnTo>
                    <a:pt x="2555" y="540"/>
                  </a:lnTo>
                  <a:lnTo>
                    <a:pt x="2558" y="544"/>
                  </a:lnTo>
                  <a:lnTo>
                    <a:pt x="2562" y="548"/>
                  </a:lnTo>
                  <a:lnTo>
                    <a:pt x="2565" y="552"/>
                  </a:lnTo>
                  <a:lnTo>
                    <a:pt x="2568" y="555"/>
                  </a:lnTo>
                  <a:lnTo>
                    <a:pt x="2571" y="559"/>
                  </a:lnTo>
                  <a:lnTo>
                    <a:pt x="2574" y="563"/>
                  </a:lnTo>
                  <a:lnTo>
                    <a:pt x="2577" y="567"/>
                  </a:lnTo>
                  <a:lnTo>
                    <a:pt x="2580" y="570"/>
                  </a:lnTo>
                  <a:lnTo>
                    <a:pt x="2583" y="574"/>
                  </a:lnTo>
                  <a:lnTo>
                    <a:pt x="2586" y="578"/>
                  </a:lnTo>
                  <a:lnTo>
                    <a:pt x="2589" y="582"/>
                  </a:lnTo>
                  <a:lnTo>
                    <a:pt x="2592" y="586"/>
                  </a:lnTo>
                  <a:lnTo>
                    <a:pt x="2595" y="589"/>
                  </a:lnTo>
                  <a:lnTo>
                    <a:pt x="2598" y="593"/>
                  </a:lnTo>
                  <a:lnTo>
                    <a:pt x="2601" y="597"/>
                  </a:lnTo>
                  <a:lnTo>
                    <a:pt x="2604" y="601"/>
                  </a:lnTo>
                  <a:lnTo>
                    <a:pt x="2607" y="604"/>
                  </a:lnTo>
                  <a:lnTo>
                    <a:pt x="2610" y="608"/>
                  </a:lnTo>
                  <a:lnTo>
                    <a:pt x="2612" y="612"/>
                  </a:lnTo>
                  <a:lnTo>
                    <a:pt x="2615" y="616"/>
                  </a:lnTo>
                  <a:lnTo>
                    <a:pt x="2618" y="620"/>
                  </a:lnTo>
                  <a:lnTo>
                    <a:pt x="2621" y="624"/>
                  </a:lnTo>
                  <a:lnTo>
                    <a:pt x="2624" y="628"/>
                  </a:lnTo>
                  <a:lnTo>
                    <a:pt x="2627" y="632"/>
                  </a:lnTo>
                  <a:lnTo>
                    <a:pt x="2629" y="636"/>
                  </a:lnTo>
                  <a:lnTo>
                    <a:pt x="2632" y="639"/>
                  </a:lnTo>
                  <a:lnTo>
                    <a:pt x="2635" y="644"/>
                  </a:lnTo>
                  <a:lnTo>
                    <a:pt x="2638" y="647"/>
                  </a:lnTo>
                  <a:lnTo>
                    <a:pt x="2641" y="651"/>
                  </a:lnTo>
                  <a:lnTo>
                    <a:pt x="2643" y="655"/>
                  </a:lnTo>
                  <a:lnTo>
                    <a:pt x="2646" y="659"/>
                  </a:lnTo>
                  <a:lnTo>
                    <a:pt x="2649" y="663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6"/>
            <p:cNvSpPr>
              <a:spLocks/>
            </p:cNvSpPr>
            <p:nvPr/>
          </p:nvSpPr>
          <p:spPr bwMode="auto">
            <a:xfrm>
              <a:off x="2665" y="2992"/>
              <a:ext cx="2963" cy="1251"/>
            </a:xfrm>
            <a:custGeom>
              <a:avLst/>
              <a:gdLst>
                <a:gd name="T0" fmla="*/ 2950 w 2963"/>
                <a:gd name="T1" fmla="*/ 59 h 1251"/>
                <a:gd name="T2" fmla="*/ 2933 w 2963"/>
                <a:gd name="T3" fmla="*/ 121 h 1251"/>
                <a:gd name="T4" fmla="*/ 2913 w 2963"/>
                <a:gd name="T5" fmla="*/ 183 h 1251"/>
                <a:gd name="T6" fmla="*/ 2891 w 2963"/>
                <a:gd name="T7" fmla="*/ 243 h 1251"/>
                <a:gd name="T8" fmla="*/ 2867 w 2963"/>
                <a:gd name="T9" fmla="*/ 303 h 1251"/>
                <a:gd name="T10" fmla="*/ 2840 w 2963"/>
                <a:gd name="T11" fmla="*/ 362 h 1251"/>
                <a:gd name="T12" fmla="*/ 2811 w 2963"/>
                <a:gd name="T13" fmla="*/ 419 h 1251"/>
                <a:gd name="T14" fmla="*/ 2779 w 2963"/>
                <a:gd name="T15" fmla="*/ 476 h 1251"/>
                <a:gd name="T16" fmla="*/ 2746 w 2963"/>
                <a:gd name="T17" fmla="*/ 531 h 1251"/>
                <a:gd name="T18" fmla="*/ 2710 w 2963"/>
                <a:gd name="T19" fmla="*/ 584 h 1251"/>
                <a:gd name="T20" fmla="*/ 2672 w 2963"/>
                <a:gd name="T21" fmla="*/ 636 h 1251"/>
                <a:gd name="T22" fmla="*/ 2632 w 2963"/>
                <a:gd name="T23" fmla="*/ 686 h 1251"/>
                <a:gd name="T24" fmla="*/ 2590 w 2963"/>
                <a:gd name="T25" fmla="*/ 735 h 1251"/>
                <a:gd name="T26" fmla="*/ 2546 w 2963"/>
                <a:gd name="T27" fmla="*/ 782 h 1251"/>
                <a:gd name="T28" fmla="*/ 2500 w 2963"/>
                <a:gd name="T29" fmla="*/ 827 h 1251"/>
                <a:gd name="T30" fmla="*/ 2452 w 2963"/>
                <a:gd name="T31" fmla="*/ 870 h 1251"/>
                <a:gd name="T32" fmla="*/ 2403 w 2963"/>
                <a:gd name="T33" fmla="*/ 911 h 1251"/>
                <a:gd name="T34" fmla="*/ 2352 w 2963"/>
                <a:gd name="T35" fmla="*/ 950 h 1251"/>
                <a:gd name="T36" fmla="*/ 2299 w 2963"/>
                <a:gd name="T37" fmla="*/ 987 h 1251"/>
                <a:gd name="T38" fmla="*/ 2245 w 2963"/>
                <a:gd name="T39" fmla="*/ 1022 h 1251"/>
                <a:gd name="T40" fmla="*/ 2190 w 2963"/>
                <a:gd name="T41" fmla="*/ 1054 h 1251"/>
                <a:gd name="T42" fmla="*/ 2134 w 2963"/>
                <a:gd name="T43" fmla="*/ 1084 h 1251"/>
                <a:gd name="T44" fmla="*/ 2076 w 2963"/>
                <a:gd name="T45" fmla="*/ 1112 h 1251"/>
                <a:gd name="T46" fmla="*/ 2017 w 2963"/>
                <a:gd name="T47" fmla="*/ 1137 h 1251"/>
                <a:gd name="T48" fmla="*/ 1957 w 2963"/>
                <a:gd name="T49" fmla="*/ 1160 h 1251"/>
                <a:gd name="T50" fmla="*/ 1897 w 2963"/>
                <a:gd name="T51" fmla="*/ 1180 h 1251"/>
                <a:gd name="T52" fmla="*/ 1835 w 2963"/>
                <a:gd name="T53" fmla="*/ 1198 h 1251"/>
                <a:gd name="T54" fmla="*/ 1773 w 2963"/>
                <a:gd name="T55" fmla="*/ 1213 h 1251"/>
                <a:gd name="T56" fmla="*/ 1711 w 2963"/>
                <a:gd name="T57" fmla="*/ 1226 h 1251"/>
                <a:gd name="T58" fmla="*/ 1647 w 2963"/>
                <a:gd name="T59" fmla="*/ 1237 h 1251"/>
                <a:gd name="T60" fmla="*/ 1584 w 2963"/>
                <a:gd name="T61" fmla="*/ 1244 h 1251"/>
                <a:gd name="T62" fmla="*/ 1520 w 2963"/>
                <a:gd name="T63" fmla="*/ 1249 h 1251"/>
                <a:gd name="T64" fmla="*/ 1457 w 2963"/>
                <a:gd name="T65" fmla="*/ 1251 h 1251"/>
                <a:gd name="T66" fmla="*/ 1393 w 2963"/>
                <a:gd name="T67" fmla="*/ 1251 h 1251"/>
                <a:gd name="T68" fmla="*/ 1329 w 2963"/>
                <a:gd name="T69" fmla="*/ 1248 h 1251"/>
                <a:gd name="T70" fmla="*/ 1265 w 2963"/>
                <a:gd name="T71" fmla="*/ 1242 h 1251"/>
                <a:gd name="T72" fmla="*/ 1202 w 2963"/>
                <a:gd name="T73" fmla="*/ 1234 h 1251"/>
                <a:gd name="T74" fmla="*/ 1139 w 2963"/>
                <a:gd name="T75" fmla="*/ 1223 h 1251"/>
                <a:gd name="T76" fmla="*/ 1077 w 2963"/>
                <a:gd name="T77" fmla="*/ 1209 h 1251"/>
                <a:gd name="T78" fmla="*/ 1015 w 2963"/>
                <a:gd name="T79" fmla="*/ 1193 h 1251"/>
                <a:gd name="T80" fmla="*/ 953 w 2963"/>
                <a:gd name="T81" fmla="*/ 1174 h 1251"/>
                <a:gd name="T82" fmla="*/ 893 w 2963"/>
                <a:gd name="T83" fmla="*/ 1153 h 1251"/>
                <a:gd name="T84" fmla="*/ 834 w 2963"/>
                <a:gd name="T85" fmla="*/ 1130 h 1251"/>
                <a:gd name="T86" fmla="*/ 775 w 2963"/>
                <a:gd name="T87" fmla="*/ 1103 h 1251"/>
                <a:gd name="T88" fmla="*/ 718 w 2963"/>
                <a:gd name="T89" fmla="*/ 1075 h 1251"/>
                <a:gd name="T90" fmla="*/ 662 w 2963"/>
                <a:gd name="T91" fmla="*/ 1044 h 1251"/>
                <a:gd name="T92" fmla="*/ 607 w 2963"/>
                <a:gd name="T93" fmla="*/ 1011 h 1251"/>
                <a:gd name="T94" fmla="*/ 553 w 2963"/>
                <a:gd name="T95" fmla="*/ 976 h 1251"/>
                <a:gd name="T96" fmla="*/ 501 w 2963"/>
                <a:gd name="T97" fmla="*/ 938 h 1251"/>
                <a:gd name="T98" fmla="*/ 451 w 2963"/>
                <a:gd name="T99" fmla="*/ 899 h 1251"/>
                <a:gd name="T100" fmla="*/ 402 w 2963"/>
                <a:gd name="T101" fmla="*/ 857 h 1251"/>
                <a:gd name="T102" fmla="*/ 355 w 2963"/>
                <a:gd name="T103" fmla="*/ 813 h 1251"/>
                <a:gd name="T104" fmla="*/ 310 w 2963"/>
                <a:gd name="T105" fmla="*/ 768 h 1251"/>
                <a:gd name="T106" fmla="*/ 266 w 2963"/>
                <a:gd name="T107" fmla="*/ 720 h 1251"/>
                <a:gd name="T108" fmla="*/ 225 w 2963"/>
                <a:gd name="T109" fmla="*/ 671 h 1251"/>
                <a:gd name="T110" fmla="*/ 185 w 2963"/>
                <a:gd name="T111" fmla="*/ 620 h 1251"/>
                <a:gd name="T112" fmla="*/ 148 w 2963"/>
                <a:gd name="T113" fmla="*/ 568 h 1251"/>
                <a:gd name="T114" fmla="*/ 113 w 2963"/>
                <a:gd name="T115" fmla="*/ 514 h 1251"/>
                <a:gd name="T116" fmla="*/ 80 w 2963"/>
                <a:gd name="T117" fmla="*/ 458 h 1251"/>
                <a:gd name="T118" fmla="*/ 49 w 2963"/>
                <a:gd name="T119" fmla="*/ 402 h 1251"/>
                <a:gd name="T120" fmla="*/ 20 w 2963"/>
                <a:gd name="T121" fmla="*/ 34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3" h="1251">
                  <a:moveTo>
                    <a:pt x="2963" y="0"/>
                  </a:moveTo>
                  <a:lnTo>
                    <a:pt x="2962" y="5"/>
                  </a:lnTo>
                  <a:lnTo>
                    <a:pt x="2961" y="10"/>
                  </a:lnTo>
                  <a:lnTo>
                    <a:pt x="2960" y="15"/>
                  </a:lnTo>
                  <a:lnTo>
                    <a:pt x="2959" y="20"/>
                  </a:lnTo>
                  <a:lnTo>
                    <a:pt x="2958" y="25"/>
                  </a:lnTo>
                  <a:lnTo>
                    <a:pt x="2957" y="30"/>
                  </a:lnTo>
                  <a:lnTo>
                    <a:pt x="2956" y="35"/>
                  </a:lnTo>
                  <a:lnTo>
                    <a:pt x="2955" y="39"/>
                  </a:lnTo>
                  <a:lnTo>
                    <a:pt x="2954" y="44"/>
                  </a:lnTo>
                  <a:lnTo>
                    <a:pt x="2952" y="49"/>
                  </a:lnTo>
                  <a:lnTo>
                    <a:pt x="2951" y="54"/>
                  </a:lnTo>
                  <a:lnTo>
                    <a:pt x="2950" y="59"/>
                  </a:lnTo>
                  <a:lnTo>
                    <a:pt x="2949" y="63"/>
                  </a:lnTo>
                  <a:lnTo>
                    <a:pt x="2948" y="68"/>
                  </a:lnTo>
                  <a:lnTo>
                    <a:pt x="2946" y="73"/>
                  </a:lnTo>
                  <a:lnTo>
                    <a:pt x="2945" y="78"/>
                  </a:lnTo>
                  <a:lnTo>
                    <a:pt x="2944" y="83"/>
                  </a:lnTo>
                  <a:lnTo>
                    <a:pt x="2942" y="88"/>
                  </a:lnTo>
                  <a:lnTo>
                    <a:pt x="2941" y="92"/>
                  </a:lnTo>
                  <a:lnTo>
                    <a:pt x="2940" y="97"/>
                  </a:lnTo>
                  <a:lnTo>
                    <a:pt x="2938" y="102"/>
                  </a:lnTo>
                  <a:lnTo>
                    <a:pt x="2937" y="107"/>
                  </a:lnTo>
                  <a:lnTo>
                    <a:pt x="2936" y="112"/>
                  </a:lnTo>
                  <a:lnTo>
                    <a:pt x="2934" y="116"/>
                  </a:lnTo>
                  <a:lnTo>
                    <a:pt x="2933" y="121"/>
                  </a:lnTo>
                  <a:lnTo>
                    <a:pt x="2932" y="126"/>
                  </a:lnTo>
                  <a:lnTo>
                    <a:pt x="2930" y="131"/>
                  </a:lnTo>
                  <a:lnTo>
                    <a:pt x="2929" y="135"/>
                  </a:lnTo>
                  <a:lnTo>
                    <a:pt x="2927" y="140"/>
                  </a:lnTo>
                  <a:lnTo>
                    <a:pt x="2926" y="145"/>
                  </a:lnTo>
                  <a:lnTo>
                    <a:pt x="2924" y="150"/>
                  </a:lnTo>
                  <a:lnTo>
                    <a:pt x="2923" y="154"/>
                  </a:lnTo>
                  <a:lnTo>
                    <a:pt x="2921" y="159"/>
                  </a:lnTo>
                  <a:lnTo>
                    <a:pt x="2920" y="164"/>
                  </a:lnTo>
                  <a:lnTo>
                    <a:pt x="2918" y="169"/>
                  </a:lnTo>
                  <a:lnTo>
                    <a:pt x="2916" y="173"/>
                  </a:lnTo>
                  <a:lnTo>
                    <a:pt x="2915" y="178"/>
                  </a:lnTo>
                  <a:lnTo>
                    <a:pt x="2913" y="183"/>
                  </a:lnTo>
                  <a:lnTo>
                    <a:pt x="2912" y="187"/>
                  </a:lnTo>
                  <a:lnTo>
                    <a:pt x="2910" y="192"/>
                  </a:lnTo>
                  <a:lnTo>
                    <a:pt x="2909" y="197"/>
                  </a:lnTo>
                  <a:lnTo>
                    <a:pt x="2907" y="202"/>
                  </a:lnTo>
                  <a:lnTo>
                    <a:pt x="2905" y="206"/>
                  </a:lnTo>
                  <a:lnTo>
                    <a:pt x="2904" y="211"/>
                  </a:lnTo>
                  <a:lnTo>
                    <a:pt x="2902" y="216"/>
                  </a:lnTo>
                  <a:lnTo>
                    <a:pt x="2900" y="220"/>
                  </a:lnTo>
                  <a:lnTo>
                    <a:pt x="2898" y="225"/>
                  </a:lnTo>
                  <a:lnTo>
                    <a:pt x="2897" y="229"/>
                  </a:lnTo>
                  <a:lnTo>
                    <a:pt x="2895" y="234"/>
                  </a:lnTo>
                  <a:lnTo>
                    <a:pt x="2893" y="239"/>
                  </a:lnTo>
                  <a:lnTo>
                    <a:pt x="2891" y="243"/>
                  </a:lnTo>
                  <a:lnTo>
                    <a:pt x="2890" y="248"/>
                  </a:lnTo>
                  <a:lnTo>
                    <a:pt x="2888" y="253"/>
                  </a:lnTo>
                  <a:lnTo>
                    <a:pt x="2886" y="257"/>
                  </a:lnTo>
                  <a:lnTo>
                    <a:pt x="2884" y="262"/>
                  </a:lnTo>
                  <a:lnTo>
                    <a:pt x="2882" y="266"/>
                  </a:lnTo>
                  <a:lnTo>
                    <a:pt x="2880" y="271"/>
                  </a:lnTo>
                  <a:lnTo>
                    <a:pt x="2879" y="276"/>
                  </a:lnTo>
                  <a:lnTo>
                    <a:pt x="2877" y="280"/>
                  </a:lnTo>
                  <a:lnTo>
                    <a:pt x="2875" y="285"/>
                  </a:lnTo>
                  <a:lnTo>
                    <a:pt x="2873" y="290"/>
                  </a:lnTo>
                  <a:lnTo>
                    <a:pt x="2871" y="294"/>
                  </a:lnTo>
                  <a:lnTo>
                    <a:pt x="2869" y="299"/>
                  </a:lnTo>
                  <a:lnTo>
                    <a:pt x="2867" y="303"/>
                  </a:lnTo>
                  <a:lnTo>
                    <a:pt x="2865" y="308"/>
                  </a:lnTo>
                  <a:lnTo>
                    <a:pt x="2863" y="312"/>
                  </a:lnTo>
                  <a:lnTo>
                    <a:pt x="2861" y="317"/>
                  </a:lnTo>
                  <a:lnTo>
                    <a:pt x="2859" y="321"/>
                  </a:lnTo>
                  <a:lnTo>
                    <a:pt x="2857" y="326"/>
                  </a:lnTo>
                  <a:lnTo>
                    <a:pt x="2855" y="330"/>
                  </a:lnTo>
                  <a:lnTo>
                    <a:pt x="2853" y="335"/>
                  </a:lnTo>
                  <a:lnTo>
                    <a:pt x="2851" y="339"/>
                  </a:lnTo>
                  <a:lnTo>
                    <a:pt x="2849" y="344"/>
                  </a:lnTo>
                  <a:lnTo>
                    <a:pt x="2846" y="348"/>
                  </a:lnTo>
                  <a:lnTo>
                    <a:pt x="2844" y="353"/>
                  </a:lnTo>
                  <a:lnTo>
                    <a:pt x="2842" y="357"/>
                  </a:lnTo>
                  <a:lnTo>
                    <a:pt x="2840" y="362"/>
                  </a:lnTo>
                  <a:lnTo>
                    <a:pt x="2838" y="366"/>
                  </a:lnTo>
                  <a:lnTo>
                    <a:pt x="2836" y="371"/>
                  </a:lnTo>
                  <a:lnTo>
                    <a:pt x="2833" y="375"/>
                  </a:lnTo>
                  <a:lnTo>
                    <a:pt x="2831" y="380"/>
                  </a:lnTo>
                  <a:lnTo>
                    <a:pt x="2829" y="384"/>
                  </a:lnTo>
                  <a:lnTo>
                    <a:pt x="2827" y="388"/>
                  </a:lnTo>
                  <a:lnTo>
                    <a:pt x="2825" y="393"/>
                  </a:lnTo>
                  <a:lnTo>
                    <a:pt x="2822" y="397"/>
                  </a:lnTo>
                  <a:lnTo>
                    <a:pt x="2820" y="402"/>
                  </a:lnTo>
                  <a:lnTo>
                    <a:pt x="2818" y="406"/>
                  </a:lnTo>
                  <a:lnTo>
                    <a:pt x="2816" y="410"/>
                  </a:lnTo>
                  <a:lnTo>
                    <a:pt x="2813" y="415"/>
                  </a:lnTo>
                  <a:lnTo>
                    <a:pt x="2811" y="419"/>
                  </a:lnTo>
                  <a:lnTo>
                    <a:pt x="2808" y="424"/>
                  </a:lnTo>
                  <a:lnTo>
                    <a:pt x="2806" y="428"/>
                  </a:lnTo>
                  <a:lnTo>
                    <a:pt x="2804" y="432"/>
                  </a:lnTo>
                  <a:lnTo>
                    <a:pt x="2802" y="437"/>
                  </a:lnTo>
                  <a:lnTo>
                    <a:pt x="2799" y="441"/>
                  </a:lnTo>
                  <a:lnTo>
                    <a:pt x="2797" y="445"/>
                  </a:lnTo>
                  <a:lnTo>
                    <a:pt x="2794" y="450"/>
                  </a:lnTo>
                  <a:lnTo>
                    <a:pt x="2792" y="454"/>
                  </a:lnTo>
                  <a:lnTo>
                    <a:pt x="2789" y="458"/>
                  </a:lnTo>
                  <a:lnTo>
                    <a:pt x="2787" y="463"/>
                  </a:lnTo>
                  <a:lnTo>
                    <a:pt x="2785" y="467"/>
                  </a:lnTo>
                  <a:lnTo>
                    <a:pt x="2782" y="471"/>
                  </a:lnTo>
                  <a:lnTo>
                    <a:pt x="2779" y="476"/>
                  </a:lnTo>
                  <a:lnTo>
                    <a:pt x="2777" y="480"/>
                  </a:lnTo>
                  <a:lnTo>
                    <a:pt x="2774" y="484"/>
                  </a:lnTo>
                  <a:lnTo>
                    <a:pt x="2772" y="488"/>
                  </a:lnTo>
                  <a:lnTo>
                    <a:pt x="2769" y="493"/>
                  </a:lnTo>
                  <a:lnTo>
                    <a:pt x="2767" y="497"/>
                  </a:lnTo>
                  <a:lnTo>
                    <a:pt x="2764" y="501"/>
                  </a:lnTo>
                  <a:lnTo>
                    <a:pt x="2761" y="505"/>
                  </a:lnTo>
                  <a:lnTo>
                    <a:pt x="2759" y="509"/>
                  </a:lnTo>
                  <a:lnTo>
                    <a:pt x="2756" y="514"/>
                  </a:lnTo>
                  <a:lnTo>
                    <a:pt x="2754" y="518"/>
                  </a:lnTo>
                  <a:lnTo>
                    <a:pt x="2751" y="522"/>
                  </a:lnTo>
                  <a:lnTo>
                    <a:pt x="2748" y="526"/>
                  </a:lnTo>
                  <a:lnTo>
                    <a:pt x="2746" y="531"/>
                  </a:lnTo>
                  <a:lnTo>
                    <a:pt x="2743" y="535"/>
                  </a:lnTo>
                  <a:lnTo>
                    <a:pt x="2740" y="539"/>
                  </a:lnTo>
                  <a:lnTo>
                    <a:pt x="2738" y="543"/>
                  </a:lnTo>
                  <a:lnTo>
                    <a:pt x="2735" y="547"/>
                  </a:lnTo>
                  <a:lnTo>
                    <a:pt x="2732" y="551"/>
                  </a:lnTo>
                  <a:lnTo>
                    <a:pt x="2729" y="555"/>
                  </a:lnTo>
                  <a:lnTo>
                    <a:pt x="2727" y="560"/>
                  </a:lnTo>
                  <a:lnTo>
                    <a:pt x="2724" y="564"/>
                  </a:lnTo>
                  <a:lnTo>
                    <a:pt x="2721" y="568"/>
                  </a:lnTo>
                  <a:lnTo>
                    <a:pt x="2718" y="572"/>
                  </a:lnTo>
                  <a:lnTo>
                    <a:pt x="2716" y="576"/>
                  </a:lnTo>
                  <a:lnTo>
                    <a:pt x="2713" y="580"/>
                  </a:lnTo>
                  <a:lnTo>
                    <a:pt x="2710" y="584"/>
                  </a:lnTo>
                  <a:lnTo>
                    <a:pt x="2707" y="588"/>
                  </a:lnTo>
                  <a:lnTo>
                    <a:pt x="2704" y="592"/>
                  </a:lnTo>
                  <a:lnTo>
                    <a:pt x="2701" y="596"/>
                  </a:lnTo>
                  <a:lnTo>
                    <a:pt x="2698" y="600"/>
                  </a:lnTo>
                  <a:lnTo>
                    <a:pt x="2695" y="604"/>
                  </a:lnTo>
                  <a:lnTo>
                    <a:pt x="2692" y="608"/>
                  </a:lnTo>
                  <a:lnTo>
                    <a:pt x="2690" y="612"/>
                  </a:lnTo>
                  <a:lnTo>
                    <a:pt x="2687" y="616"/>
                  </a:lnTo>
                  <a:lnTo>
                    <a:pt x="2684" y="620"/>
                  </a:lnTo>
                  <a:lnTo>
                    <a:pt x="2681" y="624"/>
                  </a:lnTo>
                  <a:lnTo>
                    <a:pt x="2678" y="628"/>
                  </a:lnTo>
                  <a:lnTo>
                    <a:pt x="2675" y="632"/>
                  </a:lnTo>
                  <a:lnTo>
                    <a:pt x="2672" y="636"/>
                  </a:lnTo>
                  <a:lnTo>
                    <a:pt x="2669" y="640"/>
                  </a:lnTo>
                  <a:lnTo>
                    <a:pt x="2666" y="644"/>
                  </a:lnTo>
                  <a:lnTo>
                    <a:pt x="2663" y="648"/>
                  </a:lnTo>
                  <a:lnTo>
                    <a:pt x="2660" y="652"/>
                  </a:lnTo>
                  <a:lnTo>
                    <a:pt x="2657" y="656"/>
                  </a:lnTo>
                  <a:lnTo>
                    <a:pt x="2653" y="660"/>
                  </a:lnTo>
                  <a:lnTo>
                    <a:pt x="2650" y="663"/>
                  </a:lnTo>
                  <a:lnTo>
                    <a:pt x="2647" y="667"/>
                  </a:lnTo>
                  <a:lnTo>
                    <a:pt x="2644" y="671"/>
                  </a:lnTo>
                  <a:lnTo>
                    <a:pt x="2641" y="675"/>
                  </a:lnTo>
                  <a:lnTo>
                    <a:pt x="2638" y="679"/>
                  </a:lnTo>
                  <a:lnTo>
                    <a:pt x="2635" y="683"/>
                  </a:lnTo>
                  <a:lnTo>
                    <a:pt x="2632" y="686"/>
                  </a:lnTo>
                  <a:lnTo>
                    <a:pt x="2628" y="690"/>
                  </a:lnTo>
                  <a:lnTo>
                    <a:pt x="2625" y="694"/>
                  </a:lnTo>
                  <a:lnTo>
                    <a:pt x="2622" y="698"/>
                  </a:lnTo>
                  <a:lnTo>
                    <a:pt x="2619" y="701"/>
                  </a:lnTo>
                  <a:lnTo>
                    <a:pt x="2616" y="705"/>
                  </a:lnTo>
                  <a:lnTo>
                    <a:pt x="2612" y="709"/>
                  </a:lnTo>
                  <a:lnTo>
                    <a:pt x="2609" y="713"/>
                  </a:lnTo>
                  <a:lnTo>
                    <a:pt x="2606" y="717"/>
                  </a:lnTo>
                  <a:lnTo>
                    <a:pt x="2603" y="720"/>
                  </a:lnTo>
                  <a:lnTo>
                    <a:pt x="2600" y="724"/>
                  </a:lnTo>
                  <a:lnTo>
                    <a:pt x="2596" y="728"/>
                  </a:lnTo>
                  <a:lnTo>
                    <a:pt x="2593" y="731"/>
                  </a:lnTo>
                  <a:lnTo>
                    <a:pt x="2590" y="735"/>
                  </a:lnTo>
                  <a:lnTo>
                    <a:pt x="2586" y="739"/>
                  </a:lnTo>
                  <a:lnTo>
                    <a:pt x="2583" y="742"/>
                  </a:lnTo>
                  <a:lnTo>
                    <a:pt x="2580" y="746"/>
                  </a:lnTo>
                  <a:lnTo>
                    <a:pt x="2576" y="750"/>
                  </a:lnTo>
                  <a:lnTo>
                    <a:pt x="2573" y="753"/>
                  </a:lnTo>
                  <a:lnTo>
                    <a:pt x="2570" y="757"/>
                  </a:lnTo>
                  <a:lnTo>
                    <a:pt x="2566" y="761"/>
                  </a:lnTo>
                  <a:lnTo>
                    <a:pt x="2563" y="764"/>
                  </a:lnTo>
                  <a:lnTo>
                    <a:pt x="2559" y="768"/>
                  </a:lnTo>
                  <a:lnTo>
                    <a:pt x="2556" y="771"/>
                  </a:lnTo>
                  <a:lnTo>
                    <a:pt x="2553" y="775"/>
                  </a:lnTo>
                  <a:lnTo>
                    <a:pt x="2549" y="778"/>
                  </a:lnTo>
                  <a:lnTo>
                    <a:pt x="2546" y="782"/>
                  </a:lnTo>
                  <a:lnTo>
                    <a:pt x="2542" y="786"/>
                  </a:lnTo>
                  <a:lnTo>
                    <a:pt x="2539" y="789"/>
                  </a:lnTo>
                  <a:lnTo>
                    <a:pt x="2535" y="792"/>
                  </a:lnTo>
                  <a:lnTo>
                    <a:pt x="2532" y="796"/>
                  </a:lnTo>
                  <a:lnTo>
                    <a:pt x="2528" y="800"/>
                  </a:lnTo>
                  <a:lnTo>
                    <a:pt x="2525" y="803"/>
                  </a:lnTo>
                  <a:lnTo>
                    <a:pt x="2521" y="806"/>
                  </a:lnTo>
                  <a:lnTo>
                    <a:pt x="2518" y="810"/>
                  </a:lnTo>
                  <a:lnTo>
                    <a:pt x="2514" y="813"/>
                  </a:lnTo>
                  <a:lnTo>
                    <a:pt x="2511" y="817"/>
                  </a:lnTo>
                  <a:lnTo>
                    <a:pt x="2507" y="820"/>
                  </a:lnTo>
                  <a:lnTo>
                    <a:pt x="2503" y="824"/>
                  </a:lnTo>
                  <a:lnTo>
                    <a:pt x="2500" y="827"/>
                  </a:lnTo>
                  <a:lnTo>
                    <a:pt x="2496" y="830"/>
                  </a:lnTo>
                  <a:lnTo>
                    <a:pt x="2492" y="834"/>
                  </a:lnTo>
                  <a:lnTo>
                    <a:pt x="2489" y="837"/>
                  </a:lnTo>
                  <a:lnTo>
                    <a:pt x="2485" y="840"/>
                  </a:lnTo>
                  <a:lnTo>
                    <a:pt x="2482" y="844"/>
                  </a:lnTo>
                  <a:lnTo>
                    <a:pt x="2478" y="847"/>
                  </a:lnTo>
                  <a:lnTo>
                    <a:pt x="2474" y="850"/>
                  </a:lnTo>
                  <a:lnTo>
                    <a:pt x="2471" y="854"/>
                  </a:lnTo>
                  <a:lnTo>
                    <a:pt x="2467" y="857"/>
                  </a:lnTo>
                  <a:lnTo>
                    <a:pt x="2463" y="860"/>
                  </a:lnTo>
                  <a:lnTo>
                    <a:pt x="2459" y="864"/>
                  </a:lnTo>
                  <a:lnTo>
                    <a:pt x="2456" y="867"/>
                  </a:lnTo>
                  <a:lnTo>
                    <a:pt x="2452" y="870"/>
                  </a:lnTo>
                  <a:lnTo>
                    <a:pt x="2448" y="873"/>
                  </a:lnTo>
                  <a:lnTo>
                    <a:pt x="2445" y="877"/>
                  </a:lnTo>
                  <a:lnTo>
                    <a:pt x="2441" y="880"/>
                  </a:lnTo>
                  <a:lnTo>
                    <a:pt x="2437" y="883"/>
                  </a:lnTo>
                  <a:lnTo>
                    <a:pt x="2433" y="886"/>
                  </a:lnTo>
                  <a:lnTo>
                    <a:pt x="2429" y="889"/>
                  </a:lnTo>
                  <a:lnTo>
                    <a:pt x="2426" y="893"/>
                  </a:lnTo>
                  <a:lnTo>
                    <a:pt x="2422" y="896"/>
                  </a:lnTo>
                  <a:lnTo>
                    <a:pt x="2418" y="899"/>
                  </a:lnTo>
                  <a:lnTo>
                    <a:pt x="2414" y="902"/>
                  </a:lnTo>
                  <a:lnTo>
                    <a:pt x="2410" y="905"/>
                  </a:lnTo>
                  <a:lnTo>
                    <a:pt x="2407" y="908"/>
                  </a:lnTo>
                  <a:lnTo>
                    <a:pt x="2403" y="911"/>
                  </a:lnTo>
                  <a:lnTo>
                    <a:pt x="2399" y="914"/>
                  </a:lnTo>
                  <a:lnTo>
                    <a:pt x="2395" y="917"/>
                  </a:lnTo>
                  <a:lnTo>
                    <a:pt x="2391" y="920"/>
                  </a:lnTo>
                  <a:lnTo>
                    <a:pt x="2387" y="923"/>
                  </a:lnTo>
                  <a:lnTo>
                    <a:pt x="2383" y="926"/>
                  </a:lnTo>
                  <a:lnTo>
                    <a:pt x="2379" y="929"/>
                  </a:lnTo>
                  <a:lnTo>
                    <a:pt x="2376" y="932"/>
                  </a:lnTo>
                  <a:lnTo>
                    <a:pt x="2371" y="935"/>
                  </a:lnTo>
                  <a:lnTo>
                    <a:pt x="2368" y="938"/>
                  </a:lnTo>
                  <a:lnTo>
                    <a:pt x="2364" y="941"/>
                  </a:lnTo>
                  <a:lnTo>
                    <a:pt x="2360" y="944"/>
                  </a:lnTo>
                  <a:lnTo>
                    <a:pt x="2356" y="947"/>
                  </a:lnTo>
                  <a:lnTo>
                    <a:pt x="2352" y="950"/>
                  </a:lnTo>
                  <a:lnTo>
                    <a:pt x="2348" y="953"/>
                  </a:lnTo>
                  <a:lnTo>
                    <a:pt x="2344" y="956"/>
                  </a:lnTo>
                  <a:lnTo>
                    <a:pt x="2340" y="959"/>
                  </a:lnTo>
                  <a:lnTo>
                    <a:pt x="2336" y="962"/>
                  </a:lnTo>
                  <a:lnTo>
                    <a:pt x="2332" y="965"/>
                  </a:lnTo>
                  <a:lnTo>
                    <a:pt x="2328" y="967"/>
                  </a:lnTo>
                  <a:lnTo>
                    <a:pt x="2324" y="970"/>
                  </a:lnTo>
                  <a:lnTo>
                    <a:pt x="2320" y="973"/>
                  </a:lnTo>
                  <a:lnTo>
                    <a:pt x="2316" y="976"/>
                  </a:lnTo>
                  <a:lnTo>
                    <a:pt x="2312" y="979"/>
                  </a:lnTo>
                  <a:lnTo>
                    <a:pt x="2307" y="981"/>
                  </a:lnTo>
                  <a:lnTo>
                    <a:pt x="2303" y="984"/>
                  </a:lnTo>
                  <a:lnTo>
                    <a:pt x="2299" y="987"/>
                  </a:lnTo>
                  <a:lnTo>
                    <a:pt x="2295" y="990"/>
                  </a:lnTo>
                  <a:lnTo>
                    <a:pt x="2291" y="992"/>
                  </a:lnTo>
                  <a:lnTo>
                    <a:pt x="2287" y="995"/>
                  </a:lnTo>
                  <a:lnTo>
                    <a:pt x="2283" y="998"/>
                  </a:lnTo>
                  <a:lnTo>
                    <a:pt x="2279" y="1001"/>
                  </a:lnTo>
                  <a:lnTo>
                    <a:pt x="2275" y="1003"/>
                  </a:lnTo>
                  <a:lnTo>
                    <a:pt x="2271" y="1006"/>
                  </a:lnTo>
                  <a:lnTo>
                    <a:pt x="2266" y="1009"/>
                  </a:lnTo>
                  <a:lnTo>
                    <a:pt x="2262" y="1011"/>
                  </a:lnTo>
                  <a:lnTo>
                    <a:pt x="2258" y="1014"/>
                  </a:lnTo>
                  <a:lnTo>
                    <a:pt x="2254" y="1017"/>
                  </a:lnTo>
                  <a:lnTo>
                    <a:pt x="2250" y="1019"/>
                  </a:lnTo>
                  <a:lnTo>
                    <a:pt x="2245" y="1022"/>
                  </a:lnTo>
                  <a:lnTo>
                    <a:pt x="2241" y="1024"/>
                  </a:lnTo>
                  <a:lnTo>
                    <a:pt x="2237" y="1027"/>
                  </a:lnTo>
                  <a:lnTo>
                    <a:pt x="2233" y="1029"/>
                  </a:lnTo>
                  <a:lnTo>
                    <a:pt x="2229" y="1032"/>
                  </a:lnTo>
                  <a:lnTo>
                    <a:pt x="2224" y="1034"/>
                  </a:lnTo>
                  <a:lnTo>
                    <a:pt x="2220" y="1037"/>
                  </a:lnTo>
                  <a:lnTo>
                    <a:pt x="2216" y="1039"/>
                  </a:lnTo>
                  <a:lnTo>
                    <a:pt x="2211" y="1042"/>
                  </a:lnTo>
                  <a:lnTo>
                    <a:pt x="2207" y="1044"/>
                  </a:lnTo>
                  <a:lnTo>
                    <a:pt x="2203" y="1047"/>
                  </a:lnTo>
                  <a:lnTo>
                    <a:pt x="2199" y="1049"/>
                  </a:lnTo>
                  <a:lnTo>
                    <a:pt x="2194" y="1052"/>
                  </a:lnTo>
                  <a:lnTo>
                    <a:pt x="2190" y="1054"/>
                  </a:lnTo>
                  <a:lnTo>
                    <a:pt x="2186" y="1056"/>
                  </a:lnTo>
                  <a:lnTo>
                    <a:pt x="2181" y="1059"/>
                  </a:lnTo>
                  <a:lnTo>
                    <a:pt x="2177" y="1061"/>
                  </a:lnTo>
                  <a:lnTo>
                    <a:pt x="2173" y="1064"/>
                  </a:lnTo>
                  <a:lnTo>
                    <a:pt x="2169" y="1066"/>
                  </a:lnTo>
                  <a:lnTo>
                    <a:pt x="2164" y="1068"/>
                  </a:lnTo>
                  <a:lnTo>
                    <a:pt x="2160" y="1070"/>
                  </a:lnTo>
                  <a:lnTo>
                    <a:pt x="2155" y="1073"/>
                  </a:lnTo>
                  <a:lnTo>
                    <a:pt x="2151" y="1075"/>
                  </a:lnTo>
                  <a:lnTo>
                    <a:pt x="2147" y="1077"/>
                  </a:lnTo>
                  <a:lnTo>
                    <a:pt x="2142" y="1080"/>
                  </a:lnTo>
                  <a:lnTo>
                    <a:pt x="2138" y="1082"/>
                  </a:lnTo>
                  <a:lnTo>
                    <a:pt x="2134" y="1084"/>
                  </a:lnTo>
                  <a:lnTo>
                    <a:pt x="2129" y="1086"/>
                  </a:lnTo>
                  <a:lnTo>
                    <a:pt x="2125" y="1089"/>
                  </a:lnTo>
                  <a:lnTo>
                    <a:pt x="2120" y="1091"/>
                  </a:lnTo>
                  <a:lnTo>
                    <a:pt x="2116" y="1093"/>
                  </a:lnTo>
                  <a:lnTo>
                    <a:pt x="2111" y="1095"/>
                  </a:lnTo>
                  <a:lnTo>
                    <a:pt x="2107" y="1097"/>
                  </a:lnTo>
                  <a:lnTo>
                    <a:pt x="2103" y="1099"/>
                  </a:lnTo>
                  <a:lnTo>
                    <a:pt x="2098" y="1102"/>
                  </a:lnTo>
                  <a:lnTo>
                    <a:pt x="2094" y="1103"/>
                  </a:lnTo>
                  <a:lnTo>
                    <a:pt x="2089" y="1106"/>
                  </a:lnTo>
                  <a:lnTo>
                    <a:pt x="2085" y="1108"/>
                  </a:lnTo>
                  <a:lnTo>
                    <a:pt x="2080" y="1110"/>
                  </a:lnTo>
                  <a:lnTo>
                    <a:pt x="2076" y="1112"/>
                  </a:lnTo>
                  <a:lnTo>
                    <a:pt x="2071" y="1114"/>
                  </a:lnTo>
                  <a:lnTo>
                    <a:pt x="2067" y="1116"/>
                  </a:lnTo>
                  <a:lnTo>
                    <a:pt x="2062" y="1118"/>
                  </a:lnTo>
                  <a:lnTo>
                    <a:pt x="2058" y="1120"/>
                  </a:lnTo>
                  <a:lnTo>
                    <a:pt x="2053" y="1122"/>
                  </a:lnTo>
                  <a:lnTo>
                    <a:pt x="2049" y="1124"/>
                  </a:lnTo>
                  <a:lnTo>
                    <a:pt x="2044" y="1126"/>
                  </a:lnTo>
                  <a:lnTo>
                    <a:pt x="2040" y="1128"/>
                  </a:lnTo>
                  <a:lnTo>
                    <a:pt x="2035" y="1130"/>
                  </a:lnTo>
                  <a:lnTo>
                    <a:pt x="2031" y="1132"/>
                  </a:lnTo>
                  <a:lnTo>
                    <a:pt x="2026" y="1133"/>
                  </a:lnTo>
                  <a:lnTo>
                    <a:pt x="2022" y="1135"/>
                  </a:lnTo>
                  <a:lnTo>
                    <a:pt x="2017" y="1137"/>
                  </a:lnTo>
                  <a:lnTo>
                    <a:pt x="2012" y="1139"/>
                  </a:lnTo>
                  <a:lnTo>
                    <a:pt x="2008" y="1141"/>
                  </a:lnTo>
                  <a:lnTo>
                    <a:pt x="2003" y="1143"/>
                  </a:lnTo>
                  <a:lnTo>
                    <a:pt x="1999" y="1144"/>
                  </a:lnTo>
                  <a:lnTo>
                    <a:pt x="1994" y="1146"/>
                  </a:lnTo>
                  <a:lnTo>
                    <a:pt x="1990" y="1148"/>
                  </a:lnTo>
                  <a:lnTo>
                    <a:pt x="1985" y="1150"/>
                  </a:lnTo>
                  <a:lnTo>
                    <a:pt x="1980" y="1152"/>
                  </a:lnTo>
                  <a:lnTo>
                    <a:pt x="1976" y="1153"/>
                  </a:lnTo>
                  <a:lnTo>
                    <a:pt x="1971" y="1155"/>
                  </a:lnTo>
                  <a:lnTo>
                    <a:pt x="1967" y="1157"/>
                  </a:lnTo>
                  <a:lnTo>
                    <a:pt x="1962" y="1158"/>
                  </a:lnTo>
                  <a:lnTo>
                    <a:pt x="1957" y="1160"/>
                  </a:lnTo>
                  <a:lnTo>
                    <a:pt x="1953" y="1162"/>
                  </a:lnTo>
                  <a:lnTo>
                    <a:pt x="1948" y="1163"/>
                  </a:lnTo>
                  <a:lnTo>
                    <a:pt x="1943" y="1165"/>
                  </a:lnTo>
                  <a:lnTo>
                    <a:pt x="1939" y="1167"/>
                  </a:lnTo>
                  <a:lnTo>
                    <a:pt x="1934" y="1168"/>
                  </a:lnTo>
                  <a:lnTo>
                    <a:pt x="1929" y="1170"/>
                  </a:lnTo>
                  <a:lnTo>
                    <a:pt x="1925" y="1171"/>
                  </a:lnTo>
                  <a:lnTo>
                    <a:pt x="1920" y="1173"/>
                  </a:lnTo>
                  <a:lnTo>
                    <a:pt x="1915" y="1174"/>
                  </a:lnTo>
                  <a:lnTo>
                    <a:pt x="1911" y="1176"/>
                  </a:lnTo>
                  <a:lnTo>
                    <a:pt x="1906" y="1177"/>
                  </a:lnTo>
                  <a:lnTo>
                    <a:pt x="1901" y="1179"/>
                  </a:lnTo>
                  <a:lnTo>
                    <a:pt x="1897" y="1180"/>
                  </a:lnTo>
                  <a:lnTo>
                    <a:pt x="1892" y="1182"/>
                  </a:lnTo>
                  <a:lnTo>
                    <a:pt x="1887" y="1183"/>
                  </a:lnTo>
                  <a:lnTo>
                    <a:pt x="1882" y="1185"/>
                  </a:lnTo>
                  <a:lnTo>
                    <a:pt x="1878" y="1186"/>
                  </a:lnTo>
                  <a:lnTo>
                    <a:pt x="1873" y="1188"/>
                  </a:lnTo>
                  <a:lnTo>
                    <a:pt x="1868" y="1189"/>
                  </a:lnTo>
                  <a:lnTo>
                    <a:pt x="1864" y="1190"/>
                  </a:lnTo>
                  <a:lnTo>
                    <a:pt x="1859" y="1192"/>
                  </a:lnTo>
                  <a:lnTo>
                    <a:pt x="1854" y="1193"/>
                  </a:lnTo>
                  <a:lnTo>
                    <a:pt x="1849" y="1194"/>
                  </a:lnTo>
                  <a:lnTo>
                    <a:pt x="1845" y="1196"/>
                  </a:lnTo>
                  <a:lnTo>
                    <a:pt x="1840" y="1197"/>
                  </a:lnTo>
                  <a:lnTo>
                    <a:pt x="1835" y="1198"/>
                  </a:lnTo>
                  <a:lnTo>
                    <a:pt x="1830" y="1199"/>
                  </a:lnTo>
                  <a:lnTo>
                    <a:pt x="1826" y="1201"/>
                  </a:lnTo>
                  <a:lnTo>
                    <a:pt x="1821" y="1202"/>
                  </a:lnTo>
                  <a:lnTo>
                    <a:pt x="1816" y="1203"/>
                  </a:lnTo>
                  <a:lnTo>
                    <a:pt x="1812" y="1204"/>
                  </a:lnTo>
                  <a:lnTo>
                    <a:pt x="1807" y="1206"/>
                  </a:lnTo>
                  <a:lnTo>
                    <a:pt x="1802" y="1207"/>
                  </a:lnTo>
                  <a:lnTo>
                    <a:pt x="1797" y="1208"/>
                  </a:lnTo>
                  <a:lnTo>
                    <a:pt x="1792" y="1209"/>
                  </a:lnTo>
                  <a:lnTo>
                    <a:pt x="1788" y="1210"/>
                  </a:lnTo>
                  <a:lnTo>
                    <a:pt x="1783" y="1212"/>
                  </a:lnTo>
                  <a:lnTo>
                    <a:pt x="1778" y="1213"/>
                  </a:lnTo>
                  <a:lnTo>
                    <a:pt x="1773" y="1213"/>
                  </a:lnTo>
                  <a:lnTo>
                    <a:pt x="1768" y="1215"/>
                  </a:lnTo>
                  <a:lnTo>
                    <a:pt x="1764" y="1216"/>
                  </a:lnTo>
                  <a:lnTo>
                    <a:pt x="1759" y="1217"/>
                  </a:lnTo>
                  <a:lnTo>
                    <a:pt x="1754" y="1218"/>
                  </a:lnTo>
                  <a:lnTo>
                    <a:pt x="1749" y="1219"/>
                  </a:lnTo>
                  <a:lnTo>
                    <a:pt x="1744" y="1220"/>
                  </a:lnTo>
                  <a:lnTo>
                    <a:pt x="1740" y="1221"/>
                  </a:lnTo>
                  <a:lnTo>
                    <a:pt x="1735" y="1222"/>
                  </a:lnTo>
                  <a:lnTo>
                    <a:pt x="1730" y="1223"/>
                  </a:lnTo>
                  <a:lnTo>
                    <a:pt x="1725" y="1224"/>
                  </a:lnTo>
                  <a:lnTo>
                    <a:pt x="1720" y="1224"/>
                  </a:lnTo>
                  <a:lnTo>
                    <a:pt x="1715" y="1225"/>
                  </a:lnTo>
                  <a:lnTo>
                    <a:pt x="1711" y="1226"/>
                  </a:lnTo>
                  <a:lnTo>
                    <a:pt x="1706" y="1227"/>
                  </a:lnTo>
                  <a:lnTo>
                    <a:pt x="1701" y="1228"/>
                  </a:lnTo>
                  <a:lnTo>
                    <a:pt x="1696" y="1229"/>
                  </a:lnTo>
                  <a:lnTo>
                    <a:pt x="1691" y="1230"/>
                  </a:lnTo>
                  <a:lnTo>
                    <a:pt x="1686" y="1231"/>
                  </a:lnTo>
                  <a:lnTo>
                    <a:pt x="1682" y="1231"/>
                  </a:lnTo>
                  <a:lnTo>
                    <a:pt x="1677" y="1232"/>
                  </a:lnTo>
                  <a:lnTo>
                    <a:pt x="1672" y="1233"/>
                  </a:lnTo>
                  <a:lnTo>
                    <a:pt x="1667" y="1234"/>
                  </a:lnTo>
                  <a:lnTo>
                    <a:pt x="1662" y="1234"/>
                  </a:lnTo>
                  <a:lnTo>
                    <a:pt x="1657" y="1235"/>
                  </a:lnTo>
                  <a:lnTo>
                    <a:pt x="1652" y="1236"/>
                  </a:lnTo>
                  <a:lnTo>
                    <a:pt x="1647" y="1237"/>
                  </a:lnTo>
                  <a:lnTo>
                    <a:pt x="1643" y="1237"/>
                  </a:lnTo>
                  <a:lnTo>
                    <a:pt x="1638" y="1238"/>
                  </a:lnTo>
                  <a:lnTo>
                    <a:pt x="1633" y="1238"/>
                  </a:lnTo>
                  <a:lnTo>
                    <a:pt x="1628" y="1239"/>
                  </a:lnTo>
                  <a:lnTo>
                    <a:pt x="1623" y="1240"/>
                  </a:lnTo>
                  <a:lnTo>
                    <a:pt x="1618" y="1240"/>
                  </a:lnTo>
                  <a:lnTo>
                    <a:pt x="1613" y="1241"/>
                  </a:lnTo>
                  <a:lnTo>
                    <a:pt x="1608" y="1241"/>
                  </a:lnTo>
                  <a:lnTo>
                    <a:pt x="1604" y="1242"/>
                  </a:lnTo>
                  <a:lnTo>
                    <a:pt x="1599" y="1242"/>
                  </a:lnTo>
                  <a:lnTo>
                    <a:pt x="1594" y="1243"/>
                  </a:lnTo>
                  <a:lnTo>
                    <a:pt x="1589" y="1243"/>
                  </a:lnTo>
                  <a:lnTo>
                    <a:pt x="1584" y="1244"/>
                  </a:lnTo>
                  <a:lnTo>
                    <a:pt x="1579" y="1244"/>
                  </a:lnTo>
                  <a:lnTo>
                    <a:pt x="1574" y="1245"/>
                  </a:lnTo>
                  <a:lnTo>
                    <a:pt x="1569" y="1245"/>
                  </a:lnTo>
                  <a:lnTo>
                    <a:pt x="1564" y="1246"/>
                  </a:lnTo>
                  <a:lnTo>
                    <a:pt x="1559" y="1246"/>
                  </a:lnTo>
                  <a:lnTo>
                    <a:pt x="1555" y="1246"/>
                  </a:lnTo>
                  <a:lnTo>
                    <a:pt x="1550" y="1247"/>
                  </a:lnTo>
                  <a:lnTo>
                    <a:pt x="1545" y="1247"/>
                  </a:lnTo>
                  <a:lnTo>
                    <a:pt x="1540" y="1248"/>
                  </a:lnTo>
                  <a:lnTo>
                    <a:pt x="1535" y="1248"/>
                  </a:lnTo>
                  <a:lnTo>
                    <a:pt x="1530" y="1248"/>
                  </a:lnTo>
                  <a:lnTo>
                    <a:pt x="1525" y="1248"/>
                  </a:lnTo>
                  <a:lnTo>
                    <a:pt x="1520" y="1249"/>
                  </a:lnTo>
                  <a:lnTo>
                    <a:pt x="1516" y="1249"/>
                  </a:lnTo>
                  <a:lnTo>
                    <a:pt x="1511" y="1249"/>
                  </a:lnTo>
                  <a:lnTo>
                    <a:pt x="1506" y="1249"/>
                  </a:lnTo>
                  <a:lnTo>
                    <a:pt x="1501" y="1250"/>
                  </a:lnTo>
                  <a:lnTo>
                    <a:pt x="1496" y="1250"/>
                  </a:lnTo>
                  <a:lnTo>
                    <a:pt x="1491" y="1250"/>
                  </a:lnTo>
                  <a:lnTo>
                    <a:pt x="1486" y="1250"/>
                  </a:lnTo>
                  <a:lnTo>
                    <a:pt x="1481" y="1251"/>
                  </a:lnTo>
                  <a:lnTo>
                    <a:pt x="1476" y="1251"/>
                  </a:lnTo>
                  <a:lnTo>
                    <a:pt x="1471" y="1251"/>
                  </a:lnTo>
                  <a:lnTo>
                    <a:pt x="1466" y="1251"/>
                  </a:lnTo>
                  <a:lnTo>
                    <a:pt x="1461" y="1251"/>
                  </a:lnTo>
                  <a:lnTo>
                    <a:pt x="1457" y="1251"/>
                  </a:lnTo>
                  <a:lnTo>
                    <a:pt x="1452" y="1251"/>
                  </a:lnTo>
                  <a:lnTo>
                    <a:pt x="1447" y="1251"/>
                  </a:lnTo>
                  <a:lnTo>
                    <a:pt x="1442" y="1251"/>
                  </a:lnTo>
                  <a:lnTo>
                    <a:pt x="1437" y="1251"/>
                  </a:lnTo>
                  <a:lnTo>
                    <a:pt x="1432" y="1251"/>
                  </a:lnTo>
                  <a:lnTo>
                    <a:pt x="1427" y="1251"/>
                  </a:lnTo>
                  <a:lnTo>
                    <a:pt x="1422" y="1251"/>
                  </a:lnTo>
                  <a:lnTo>
                    <a:pt x="1417" y="1251"/>
                  </a:lnTo>
                  <a:lnTo>
                    <a:pt x="1412" y="1251"/>
                  </a:lnTo>
                  <a:lnTo>
                    <a:pt x="1407" y="1251"/>
                  </a:lnTo>
                  <a:lnTo>
                    <a:pt x="1403" y="1251"/>
                  </a:lnTo>
                  <a:lnTo>
                    <a:pt x="1398" y="1251"/>
                  </a:lnTo>
                  <a:lnTo>
                    <a:pt x="1393" y="1251"/>
                  </a:lnTo>
                  <a:lnTo>
                    <a:pt x="1388" y="1251"/>
                  </a:lnTo>
                  <a:lnTo>
                    <a:pt x="1383" y="1250"/>
                  </a:lnTo>
                  <a:lnTo>
                    <a:pt x="1378" y="1250"/>
                  </a:lnTo>
                  <a:lnTo>
                    <a:pt x="1373" y="1250"/>
                  </a:lnTo>
                  <a:lnTo>
                    <a:pt x="1368" y="1250"/>
                  </a:lnTo>
                  <a:lnTo>
                    <a:pt x="1363" y="1249"/>
                  </a:lnTo>
                  <a:lnTo>
                    <a:pt x="1358" y="1249"/>
                  </a:lnTo>
                  <a:lnTo>
                    <a:pt x="1353" y="1249"/>
                  </a:lnTo>
                  <a:lnTo>
                    <a:pt x="1348" y="1249"/>
                  </a:lnTo>
                  <a:lnTo>
                    <a:pt x="1344" y="1248"/>
                  </a:lnTo>
                  <a:lnTo>
                    <a:pt x="1339" y="1248"/>
                  </a:lnTo>
                  <a:lnTo>
                    <a:pt x="1334" y="1248"/>
                  </a:lnTo>
                  <a:lnTo>
                    <a:pt x="1329" y="1248"/>
                  </a:lnTo>
                  <a:lnTo>
                    <a:pt x="1324" y="1247"/>
                  </a:lnTo>
                  <a:lnTo>
                    <a:pt x="1319" y="1247"/>
                  </a:lnTo>
                  <a:lnTo>
                    <a:pt x="1314" y="1246"/>
                  </a:lnTo>
                  <a:lnTo>
                    <a:pt x="1309" y="1246"/>
                  </a:lnTo>
                  <a:lnTo>
                    <a:pt x="1304" y="1246"/>
                  </a:lnTo>
                  <a:lnTo>
                    <a:pt x="1299" y="1245"/>
                  </a:lnTo>
                  <a:lnTo>
                    <a:pt x="1295" y="1245"/>
                  </a:lnTo>
                  <a:lnTo>
                    <a:pt x="1290" y="1244"/>
                  </a:lnTo>
                  <a:lnTo>
                    <a:pt x="1285" y="1244"/>
                  </a:lnTo>
                  <a:lnTo>
                    <a:pt x="1280" y="1243"/>
                  </a:lnTo>
                  <a:lnTo>
                    <a:pt x="1275" y="1243"/>
                  </a:lnTo>
                  <a:lnTo>
                    <a:pt x="1270" y="1242"/>
                  </a:lnTo>
                  <a:lnTo>
                    <a:pt x="1265" y="1242"/>
                  </a:lnTo>
                  <a:lnTo>
                    <a:pt x="1260" y="1241"/>
                  </a:lnTo>
                  <a:lnTo>
                    <a:pt x="1255" y="1241"/>
                  </a:lnTo>
                  <a:lnTo>
                    <a:pt x="1251" y="1240"/>
                  </a:lnTo>
                  <a:lnTo>
                    <a:pt x="1246" y="1240"/>
                  </a:lnTo>
                  <a:lnTo>
                    <a:pt x="1241" y="1239"/>
                  </a:lnTo>
                  <a:lnTo>
                    <a:pt x="1236" y="1238"/>
                  </a:lnTo>
                  <a:lnTo>
                    <a:pt x="1231" y="1238"/>
                  </a:lnTo>
                  <a:lnTo>
                    <a:pt x="1226" y="1237"/>
                  </a:lnTo>
                  <a:lnTo>
                    <a:pt x="1221" y="1237"/>
                  </a:lnTo>
                  <a:lnTo>
                    <a:pt x="1216" y="1236"/>
                  </a:lnTo>
                  <a:lnTo>
                    <a:pt x="1211" y="1235"/>
                  </a:lnTo>
                  <a:lnTo>
                    <a:pt x="1207" y="1234"/>
                  </a:lnTo>
                  <a:lnTo>
                    <a:pt x="1202" y="1234"/>
                  </a:lnTo>
                  <a:lnTo>
                    <a:pt x="1197" y="1233"/>
                  </a:lnTo>
                  <a:lnTo>
                    <a:pt x="1192" y="1232"/>
                  </a:lnTo>
                  <a:lnTo>
                    <a:pt x="1187" y="1231"/>
                  </a:lnTo>
                  <a:lnTo>
                    <a:pt x="1182" y="1231"/>
                  </a:lnTo>
                  <a:lnTo>
                    <a:pt x="1178" y="1230"/>
                  </a:lnTo>
                  <a:lnTo>
                    <a:pt x="1173" y="1229"/>
                  </a:lnTo>
                  <a:lnTo>
                    <a:pt x="1168" y="1228"/>
                  </a:lnTo>
                  <a:lnTo>
                    <a:pt x="1163" y="1227"/>
                  </a:lnTo>
                  <a:lnTo>
                    <a:pt x="1158" y="1226"/>
                  </a:lnTo>
                  <a:lnTo>
                    <a:pt x="1154" y="1225"/>
                  </a:lnTo>
                  <a:lnTo>
                    <a:pt x="1149" y="1224"/>
                  </a:lnTo>
                  <a:lnTo>
                    <a:pt x="1144" y="1224"/>
                  </a:lnTo>
                  <a:lnTo>
                    <a:pt x="1139" y="1223"/>
                  </a:lnTo>
                  <a:lnTo>
                    <a:pt x="1134" y="1222"/>
                  </a:lnTo>
                  <a:lnTo>
                    <a:pt x="1129" y="1221"/>
                  </a:lnTo>
                  <a:lnTo>
                    <a:pt x="1124" y="1220"/>
                  </a:lnTo>
                  <a:lnTo>
                    <a:pt x="1120" y="1219"/>
                  </a:lnTo>
                  <a:lnTo>
                    <a:pt x="1115" y="1218"/>
                  </a:lnTo>
                  <a:lnTo>
                    <a:pt x="1110" y="1217"/>
                  </a:lnTo>
                  <a:lnTo>
                    <a:pt x="1105" y="1216"/>
                  </a:lnTo>
                  <a:lnTo>
                    <a:pt x="1100" y="1215"/>
                  </a:lnTo>
                  <a:lnTo>
                    <a:pt x="1096" y="1213"/>
                  </a:lnTo>
                  <a:lnTo>
                    <a:pt x="1091" y="1213"/>
                  </a:lnTo>
                  <a:lnTo>
                    <a:pt x="1086" y="1212"/>
                  </a:lnTo>
                  <a:lnTo>
                    <a:pt x="1081" y="1210"/>
                  </a:lnTo>
                  <a:lnTo>
                    <a:pt x="1077" y="1209"/>
                  </a:lnTo>
                  <a:lnTo>
                    <a:pt x="1072" y="1208"/>
                  </a:lnTo>
                  <a:lnTo>
                    <a:pt x="1067" y="1207"/>
                  </a:lnTo>
                  <a:lnTo>
                    <a:pt x="1062" y="1206"/>
                  </a:lnTo>
                  <a:lnTo>
                    <a:pt x="1057" y="1204"/>
                  </a:lnTo>
                  <a:lnTo>
                    <a:pt x="1053" y="1203"/>
                  </a:lnTo>
                  <a:lnTo>
                    <a:pt x="1048" y="1202"/>
                  </a:lnTo>
                  <a:lnTo>
                    <a:pt x="1043" y="1201"/>
                  </a:lnTo>
                  <a:lnTo>
                    <a:pt x="1038" y="1199"/>
                  </a:lnTo>
                  <a:lnTo>
                    <a:pt x="1034" y="1198"/>
                  </a:lnTo>
                  <a:lnTo>
                    <a:pt x="1029" y="1197"/>
                  </a:lnTo>
                  <a:lnTo>
                    <a:pt x="1024" y="1196"/>
                  </a:lnTo>
                  <a:lnTo>
                    <a:pt x="1019" y="1194"/>
                  </a:lnTo>
                  <a:lnTo>
                    <a:pt x="1015" y="1193"/>
                  </a:lnTo>
                  <a:lnTo>
                    <a:pt x="1010" y="1192"/>
                  </a:lnTo>
                  <a:lnTo>
                    <a:pt x="1005" y="1190"/>
                  </a:lnTo>
                  <a:lnTo>
                    <a:pt x="1000" y="1189"/>
                  </a:lnTo>
                  <a:lnTo>
                    <a:pt x="996" y="1188"/>
                  </a:lnTo>
                  <a:lnTo>
                    <a:pt x="991" y="1186"/>
                  </a:lnTo>
                  <a:lnTo>
                    <a:pt x="986" y="1185"/>
                  </a:lnTo>
                  <a:lnTo>
                    <a:pt x="982" y="1183"/>
                  </a:lnTo>
                  <a:lnTo>
                    <a:pt x="977" y="1182"/>
                  </a:lnTo>
                  <a:lnTo>
                    <a:pt x="972" y="1180"/>
                  </a:lnTo>
                  <a:lnTo>
                    <a:pt x="967" y="1179"/>
                  </a:lnTo>
                  <a:lnTo>
                    <a:pt x="963" y="1177"/>
                  </a:lnTo>
                  <a:lnTo>
                    <a:pt x="958" y="1176"/>
                  </a:lnTo>
                  <a:lnTo>
                    <a:pt x="953" y="1174"/>
                  </a:lnTo>
                  <a:lnTo>
                    <a:pt x="949" y="1173"/>
                  </a:lnTo>
                  <a:lnTo>
                    <a:pt x="944" y="1171"/>
                  </a:lnTo>
                  <a:lnTo>
                    <a:pt x="939" y="1170"/>
                  </a:lnTo>
                  <a:lnTo>
                    <a:pt x="935" y="1168"/>
                  </a:lnTo>
                  <a:lnTo>
                    <a:pt x="930" y="1167"/>
                  </a:lnTo>
                  <a:lnTo>
                    <a:pt x="925" y="1165"/>
                  </a:lnTo>
                  <a:lnTo>
                    <a:pt x="921" y="1163"/>
                  </a:lnTo>
                  <a:lnTo>
                    <a:pt x="916" y="1162"/>
                  </a:lnTo>
                  <a:lnTo>
                    <a:pt x="912" y="1160"/>
                  </a:lnTo>
                  <a:lnTo>
                    <a:pt x="907" y="1158"/>
                  </a:lnTo>
                  <a:lnTo>
                    <a:pt x="902" y="1157"/>
                  </a:lnTo>
                  <a:lnTo>
                    <a:pt x="898" y="1155"/>
                  </a:lnTo>
                  <a:lnTo>
                    <a:pt x="893" y="1153"/>
                  </a:lnTo>
                  <a:lnTo>
                    <a:pt x="889" y="1152"/>
                  </a:lnTo>
                  <a:lnTo>
                    <a:pt x="884" y="1150"/>
                  </a:lnTo>
                  <a:lnTo>
                    <a:pt x="879" y="1148"/>
                  </a:lnTo>
                  <a:lnTo>
                    <a:pt x="875" y="1146"/>
                  </a:lnTo>
                  <a:lnTo>
                    <a:pt x="870" y="1144"/>
                  </a:lnTo>
                  <a:lnTo>
                    <a:pt x="865" y="1143"/>
                  </a:lnTo>
                  <a:lnTo>
                    <a:pt x="861" y="1141"/>
                  </a:lnTo>
                  <a:lnTo>
                    <a:pt x="856" y="1139"/>
                  </a:lnTo>
                  <a:lnTo>
                    <a:pt x="852" y="1137"/>
                  </a:lnTo>
                  <a:lnTo>
                    <a:pt x="847" y="1135"/>
                  </a:lnTo>
                  <a:lnTo>
                    <a:pt x="843" y="1133"/>
                  </a:lnTo>
                  <a:lnTo>
                    <a:pt x="838" y="1132"/>
                  </a:lnTo>
                  <a:lnTo>
                    <a:pt x="834" y="1130"/>
                  </a:lnTo>
                  <a:lnTo>
                    <a:pt x="829" y="1128"/>
                  </a:lnTo>
                  <a:lnTo>
                    <a:pt x="824" y="1126"/>
                  </a:lnTo>
                  <a:lnTo>
                    <a:pt x="820" y="1124"/>
                  </a:lnTo>
                  <a:lnTo>
                    <a:pt x="815" y="1122"/>
                  </a:lnTo>
                  <a:lnTo>
                    <a:pt x="811" y="1120"/>
                  </a:lnTo>
                  <a:lnTo>
                    <a:pt x="807" y="1118"/>
                  </a:lnTo>
                  <a:lnTo>
                    <a:pt x="802" y="1116"/>
                  </a:lnTo>
                  <a:lnTo>
                    <a:pt x="798" y="1114"/>
                  </a:lnTo>
                  <a:lnTo>
                    <a:pt x="793" y="1112"/>
                  </a:lnTo>
                  <a:lnTo>
                    <a:pt x="788" y="1110"/>
                  </a:lnTo>
                  <a:lnTo>
                    <a:pt x="784" y="1108"/>
                  </a:lnTo>
                  <a:lnTo>
                    <a:pt x="780" y="1106"/>
                  </a:lnTo>
                  <a:lnTo>
                    <a:pt x="775" y="1103"/>
                  </a:lnTo>
                  <a:lnTo>
                    <a:pt x="771" y="1102"/>
                  </a:lnTo>
                  <a:lnTo>
                    <a:pt x="766" y="1099"/>
                  </a:lnTo>
                  <a:lnTo>
                    <a:pt x="762" y="1097"/>
                  </a:lnTo>
                  <a:lnTo>
                    <a:pt x="757" y="1095"/>
                  </a:lnTo>
                  <a:lnTo>
                    <a:pt x="753" y="1093"/>
                  </a:lnTo>
                  <a:lnTo>
                    <a:pt x="749" y="1091"/>
                  </a:lnTo>
                  <a:lnTo>
                    <a:pt x="744" y="1089"/>
                  </a:lnTo>
                  <a:lnTo>
                    <a:pt x="740" y="1086"/>
                  </a:lnTo>
                  <a:lnTo>
                    <a:pt x="735" y="1084"/>
                  </a:lnTo>
                  <a:lnTo>
                    <a:pt x="731" y="1082"/>
                  </a:lnTo>
                  <a:lnTo>
                    <a:pt x="727" y="1080"/>
                  </a:lnTo>
                  <a:lnTo>
                    <a:pt x="722" y="1077"/>
                  </a:lnTo>
                  <a:lnTo>
                    <a:pt x="718" y="1075"/>
                  </a:lnTo>
                  <a:lnTo>
                    <a:pt x="713" y="1073"/>
                  </a:lnTo>
                  <a:lnTo>
                    <a:pt x="709" y="1070"/>
                  </a:lnTo>
                  <a:lnTo>
                    <a:pt x="705" y="1068"/>
                  </a:lnTo>
                  <a:lnTo>
                    <a:pt x="701" y="1066"/>
                  </a:lnTo>
                  <a:lnTo>
                    <a:pt x="696" y="1064"/>
                  </a:lnTo>
                  <a:lnTo>
                    <a:pt x="692" y="1061"/>
                  </a:lnTo>
                  <a:lnTo>
                    <a:pt x="687" y="1059"/>
                  </a:lnTo>
                  <a:lnTo>
                    <a:pt x="683" y="1056"/>
                  </a:lnTo>
                  <a:lnTo>
                    <a:pt x="679" y="1054"/>
                  </a:lnTo>
                  <a:lnTo>
                    <a:pt x="674" y="1052"/>
                  </a:lnTo>
                  <a:lnTo>
                    <a:pt x="670" y="1049"/>
                  </a:lnTo>
                  <a:lnTo>
                    <a:pt x="666" y="1047"/>
                  </a:lnTo>
                  <a:lnTo>
                    <a:pt x="662" y="1044"/>
                  </a:lnTo>
                  <a:lnTo>
                    <a:pt x="657" y="1042"/>
                  </a:lnTo>
                  <a:lnTo>
                    <a:pt x="653" y="1039"/>
                  </a:lnTo>
                  <a:lnTo>
                    <a:pt x="649" y="1037"/>
                  </a:lnTo>
                  <a:lnTo>
                    <a:pt x="645" y="1034"/>
                  </a:lnTo>
                  <a:lnTo>
                    <a:pt x="640" y="1032"/>
                  </a:lnTo>
                  <a:lnTo>
                    <a:pt x="636" y="1029"/>
                  </a:lnTo>
                  <a:lnTo>
                    <a:pt x="632" y="1027"/>
                  </a:lnTo>
                  <a:lnTo>
                    <a:pt x="628" y="1024"/>
                  </a:lnTo>
                  <a:lnTo>
                    <a:pt x="624" y="1022"/>
                  </a:lnTo>
                  <a:lnTo>
                    <a:pt x="619" y="1019"/>
                  </a:lnTo>
                  <a:lnTo>
                    <a:pt x="615" y="1017"/>
                  </a:lnTo>
                  <a:lnTo>
                    <a:pt x="611" y="1014"/>
                  </a:lnTo>
                  <a:lnTo>
                    <a:pt x="607" y="1011"/>
                  </a:lnTo>
                  <a:lnTo>
                    <a:pt x="603" y="1009"/>
                  </a:lnTo>
                  <a:lnTo>
                    <a:pt x="599" y="1006"/>
                  </a:lnTo>
                  <a:lnTo>
                    <a:pt x="594" y="1003"/>
                  </a:lnTo>
                  <a:lnTo>
                    <a:pt x="590" y="1001"/>
                  </a:lnTo>
                  <a:lnTo>
                    <a:pt x="586" y="998"/>
                  </a:lnTo>
                  <a:lnTo>
                    <a:pt x="582" y="995"/>
                  </a:lnTo>
                  <a:lnTo>
                    <a:pt x="578" y="992"/>
                  </a:lnTo>
                  <a:lnTo>
                    <a:pt x="574" y="990"/>
                  </a:lnTo>
                  <a:lnTo>
                    <a:pt x="570" y="987"/>
                  </a:lnTo>
                  <a:lnTo>
                    <a:pt x="566" y="984"/>
                  </a:lnTo>
                  <a:lnTo>
                    <a:pt x="561" y="981"/>
                  </a:lnTo>
                  <a:lnTo>
                    <a:pt x="557" y="979"/>
                  </a:lnTo>
                  <a:lnTo>
                    <a:pt x="553" y="976"/>
                  </a:lnTo>
                  <a:lnTo>
                    <a:pt x="549" y="973"/>
                  </a:lnTo>
                  <a:lnTo>
                    <a:pt x="545" y="970"/>
                  </a:lnTo>
                  <a:lnTo>
                    <a:pt x="541" y="967"/>
                  </a:lnTo>
                  <a:lnTo>
                    <a:pt x="537" y="965"/>
                  </a:lnTo>
                  <a:lnTo>
                    <a:pt x="533" y="962"/>
                  </a:lnTo>
                  <a:lnTo>
                    <a:pt x="529" y="959"/>
                  </a:lnTo>
                  <a:lnTo>
                    <a:pt x="525" y="956"/>
                  </a:lnTo>
                  <a:lnTo>
                    <a:pt x="521" y="953"/>
                  </a:lnTo>
                  <a:lnTo>
                    <a:pt x="517" y="950"/>
                  </a:lnTo>
                  <a:lnTo>
                    <a:pt x="513" y="947"/>
                  </a:lnTo>
                  <a:lnTo>
                    <a:pt x="509" y="944"/>
                  </a:lnTo>
                  <a:lnTo>
                    <a:pt x="505" y="941"/>
                  </a:lnTo>
                  <a:lnTo>
                    <a:pt x="501" y="938"/>
                  </a:lnTo>
                  <a:lnTo>
                    <a:pt x="497" y="935"/>
                  </a:lnTo>
                  <a:lnTo>
                    <a:pt x="493" y="932"/>
                  </a:lnTo>
                  <a:lnTo>
                    <a:pt x="489" y="929"/>
                  </a:lnTo>
                  <a:lnTo>
                    <a:pt x="486" y="926"/>
                  </a:lnTo>
                  <a:lnTo>
                    <a:pt x="482" y="923"/>
                  </a:lnTo>
                  <a:lnTo>
                    <a:pt x="478" y="920"/>
                  </a:lnTo>
                  <a:lnTo>
                    <a:pt x="474" y="917"/>
                  </a:lnTo>
                  <a:lnTo>
                    <a:pt x="470" y="914"/>
                  </a:lnTo>
                  <a:lnTo>
                    <a:pt x="466" y="911"/>
                  </a:lnTo>
                  <a:lnTo>
                    <a:pt x="462" y="908"/>
                  </a:lnTo>
                  <a:lnTo>
                    <a:pt x="458" y="905"/>
                  </a:lnTo>
                  <a:lnTo>
                    <a:pt x="455" y="902"/>
                  </a:lnTo>
                  <a:lnTo>
                    <a:pt x="451" y="899"/>
                  </a:lnTo>
                  <a:lnTo>
                    <a:pt x="447" y="896"/>
                  </a:lnTo>
                  <a:lnTo>
                    <a:pt x="443" y="893"/>
                  </a:lnTo>
                  <a:lnTo>
                    <a:pt x="439" y="889"/>
                  </a:lnTo>
                  <a:lnTo>
                    <a:pt x="436" y="886"/>
                  </a:lnTo>
                  <a:lnTo>
                    <a:pt x="432" y="883"/>
                  </a:lnTo>
                  <a:lnTo>
                    <a:pt x="428" y="880"/>
                  </a:lnTo>
                  <a:lnTo>
                    <a:pt x="424" y="877"/>
                  </a:lnTo>
                  <a:lnTo>
                    <a:pt x="420" y="873"/>
                  </a:lnTo>
                  <a:lnTo>
                    <a:pt x="417" y="870"/>
                  </a:lnTo>
                  <a:lnTo>
                    <a:pt x="413" y="867"/>
                  </a:lnTo>
                  <a:lnTo>
                    <a:pt x="409" y="864"/>
                  </a:lnTo>
                  <a:lnTo>
                    <a:pt x="406" y="860"/>
                  </a:lnTo>
                  <a:lnTo>
                    <a:pt x="402" y="857"/>
                  </a:lnTo>
                  <a:lnTo>
                    <a:pt x="398" y="854"/>
                  </a:lnTo>
                  <a:lnTo>
                    <a:pt x="395" y="850"/>
                  </a:lnTo>
                  <a:lnTo>
                    <a:pt x="391" y="847"/>
                  </a:lnTo>
                  <a:lnTo>
                    <a:pt x="387" y="844"/>
                  </a:lnTo>
                  <a:lnTo>
                    <a:pt x="384" y="840"/>
                  </a:lnTo>
                  <a:lnTo>
                    <a:pt x="380" y="837"/>
                  </a:lnTo>
                  <a:lnTo>
                    <a:pt x="376" y="834"/>
                  </a:lnTo>
                  <a:lnTo>
                    <a:pt x="373" y="830"/>
                  </a:lnTo>
                  <a:lnTo>
                    <a:pt x="369" y="827"/>
                  </a:lnTo>
                  <a:lnTo>
                    <a:pt x="365" y="824"/>
                  </a:lnTo>
                  <a:lnTo>
                    <a:pt x="362" y="820"/>
                  </a:lnTo>
                  <a:lnTo>
                    <a:pt x="358" y="817"/>
                  </a:lnTo>
                  <a:lnTo>
                    <a:pt x="355" y="813"/>
                  </a:lnTo>
                  <a:lnTo>
                    <a:pt x="351" y="810"/>
                  </a:lnTo>
                  <a:lnTo>
                    <a:pt x="348" y="806"/>
                  </a:lnTo>
                  <a:lnTo>
                    <a:pt x="344" y="803"/>
                  </a:lnTo>
                  <a:lnTo>
                    <a:pt x="341" y="800"/>
                  </a:lnTo>
                  <a:lnTo>
                    <a:pt x="337" y="796"/>
                  </a:lnTo>
                  <a:lnTo>
                    <a:pt x="334" y="792"/>
                  </a:lnTo>
                  <a:lnTo>
                    <a:pt x="330" y="789"/>
                  </a:lnTo>
                  <a:lnTo>
                    <a:pt x="327" y="786"/>
                  </a:lnTo>
                  <a:lnTo>
                    <a:pt x="323" y="782"/>
                  </a:lnTo>
                  <a:lnTo>
                    <a:pt x="320" y="778"/>
                  </a:lnTo>
                  <a:lnTo>
                    <a:pt x="316" y="775"/>
                  </a:lnTo>
                  <a:lnTo>
                    <a:pt x="313" y="771"/>
                  </a:lnTo>
                  <a:lnTo>
                    <a:pt x="310" y="768"/>
                  </a:lnTo>
                  <a:lnTo>
                    <a:pt x="306" y="764"/>
                  </a:lnTo>
                  <a:lnTo>
                    <a:pt x="303" y="761"/>
                  </a:lnTo>
                  <a:lnTo>
                    <a:pt x="299" y="757"/>
                  </a:lnTo>
                  <a:lnTo>
                    <a:pt x="296" y="753"/>
                  </a:lnTo>
                  <a:lnTo>
                    <a:pt x="293" y="750"/>
                  </a:lnTo>
                  <a:lnTo>
                    <a:pt x="289" y="746"/>
                  </a:lnTo>
                  <a:lnTo>
                    <a:pt x="286" y="742"/>
                  </a:lnTo>
                  <a:lnTo>
                    <a:pt x="282" y="739"/>
                  </a:lnTo>
                  <a:lnTo>
                    <a:pt x="279" y="735"/>
                  </a:lnTo>
                  <a:lnTo>
                    <a:pt x="276" y="731"/>
                  </a:lnTo>
                  <a:lnTo>
                    <a:pt x="273" y="728"/>
                  </a:lnTo>
                  <a:lnTo>
                    <a:pt x="269" y="724"/>
                  </a:lnTo>
                  <a:lnTo>
                    <a:pt x="266" y="720"/>
                  </a:lnTo>
                  <a:lnTo>
                    <a:pt x="263" y="717"/>
                  </a:lnTo>
                  <a:lnTo>
                    <a:pt x="260" y="713"/>
                  </a:lnTo>
                  <a:lnTo>
                    <a:pt x="256" y="709"/>
                  </a:lnTo>
                  <a:lnTo>
                    <a:pt x="253" y="705"/>
                  </a:lnTo>
                  <a:lnTo>
                    <a:pt x="250" y="701"/>
                  </a:lnTo>
                  <a:lnTo>
                    <a:pt x="247" y="698"/>
                  </a:lnTo>
                  <a:lnTo>
                    <a:pt x="243" y="694"/>
                  </a:lnTo>
                  <a:lnTo>
                    <a:pt x="240" y="690"/>
                  </a:lnTo>
                  <a:lnTo>
                    <a:pt x="237" y="686"/>
                  </a:lnTo>
                  <a:lnTo>
                    <a:pt x="234" y="683"/>
                  </a:lnTo>
                  <a:lnTo>
                    <a:pt x="231" y="679"/>
                  </a:lnTo>
                  <a:lnTo>
                    <a:pt x="228" y="675"/>
                  </a:lnTo>
                  <a:lnTo>
                    <a:pt x="225" y="671"/>
                  </a:lnTo>
                  <a:lnTo>
                    <a:pt x="221" y="667"/>
                  </a:lnTo>
                  <a:lnTo>
                    <a:pt x="218" y="663"/>
                  </a:lnTo>
                  <a:lnTo>
                    <a:pt x="215" y="660"/>
                  </a:lnTo>
                  <a:lnTo>
                    <a:pt x="212" y="656"/>
                  </a:lnTo>
                  <a:lnTo>
                    <a:pt x="209" y="652"/>
                  </a:lnTo>
                  <a:lnTo>
                    <a:pt x="206" y="648"/>
                  </a:lnTo>
                  <a:lnTo>
                    <a:pt x="203" y="644"/>
                  </a:lnTo>
                  <a:lnTo>
                    <a:pt x="200" y="640"/>
                  </a:lnTo>
                  <a:lnTo>
                    <a:pt x="197" y="636"/>
                  </a:lnTo>
                  <a:lnTo>
                    <a:pt x="194" y="632"/>
                  </a:lnTo>
                  <a:lnTo>
                    <a:pt x="191" y="628"/>
                  </a:lnTo>
                  <a:lnTo>
                    <a:pt x="188" y="624"/>
                  </a:lnTo>
                  <a:lnTo>
                    <a:pt x="185" y="620"/>
                  </a:lnTo>
                  <a:lnTo>
                    <a:pt x="182" y="616"/>
                  </a:lnTo>
                  <a:lnTo>
                    <a:pt x="179" y="612"/>
                  </a:lnTo>
                  <a:lnTo>
                    <a:pt x="176" y="608"/>
                  </a:lnTo>
                  <a:lnTo>
                    <a:pt x="173" y="604"/>
                  </a:lnTo>
                  <a:lnTo>
                    <a:pt x="171" y="600"/>
                  </a:lnTo>
                  <a:lnTo>
                    <a:pt x="168" y="596"/>
                  </a:lnTo>
                  <a:lnTo>
                    <a:pt x="165" y="592"/>
                  </a:lnTo>
                  <a:lnTo>
                    <a:pt x="162" y="588"/>
                  </a:lnTo>
                  <a:lnTo>
                    <a:pt x="159" y="584"/>
                  </a:lnTo>
                  <a:lnTo>
                    <a:pt x="156" y="580"/>
                  </a:lnTo>
                  <a:lnTo>
                    <a:pt x="153" y="576"/>
                  </a:lnTo>
                  <a:lnTo>
                    <a:pt x="151" y="572"/>
                  </a:lnTo>
                  <a:lnTo>
                    <a:pt x="148" y="568"/>
                  </a:lnTo>
                  <a:lnTo>
                    <a:pt x="145" y="564"/>
                  </a:lnTo>
                  <a:lnTo>
                    <a:pt x="142" y="560"/>
                  </a:lnTo>
                  <a:lnTo>
                    <a:pt x="140" y="555"/>
                  </a:lnTo>
                  <a:lnTo>
                    <a:pt x="137" y="551"/>
                  </a:lnTo>
                  <a:lnTo>
                    <a:pt x="134" y="547"/>
                  </a:lnTo>
                  <a:lnTo>
                    <a:pt x="131" y="543"/>
                  </a:lnTo>
                  <a:lnTo>
                    <a:pt x="129" y="539"/>
                  </a:lnTo>
                  <a:lnTo>
                    <a:pt x="126" y="535"/>
                  </a:lnTo>
                  <a:lnTo>
                    <a:pt x="123" y="531"/>
                  </a:lnTo>
                  <a:lnTo>
                    <a:pt x="121" y="526"/>
                  </a:lnTo>
                  <a:lnTo>
                    <a:pt x="118" y="522"/>
                  </a:lnTo>
                  <a:lnTo>
                    <a:pt x="115" y="518"/>
                  </a:lnTo>
                  <a:lnTo>
                    <a:pt x="113" y="514"/>
                  </a:lnTo>
                  <a:lnTo>
                    <a:pt x="110" y="509"/>
                  </a:lnTo>
                  <a:lnTo>
                    <a:pt x="107" y="505"/>
                  </a:lnTo>
                  <a:lnTo>
                    <a:pt x="105" y="501"/>
                  </a:lnTo>
                  <a:lnTo>
                    <a:pt x="102" y="497"/>
                  </a:lnTo>
                  <a:lnTo>
                    <a:pt x="100" y="493"/>
                  </a:lnTo>
                  <a:lnTo>
                    <a:pt x="97" y="488"/>
                  </a:lnTo>
                  <a:lnTo>
                    <a:pt x="94" y="484"/>
                  </a:lnTo>
                  <a:lnTo>
                    <a:pt x="92" y="480"/>
                  </a:lnTo>
                  <a:lnTo>
                    <a:pt x="89" y="476"/>
                  </a:lnTo>
                  <a:lnTo>
                    <a:pt x="87" y="471"/>
                  </a:lnTo>
                  <a:lnTo>
                    <a:pt x="85" y="467"/>
                  </a:lnTo>
                  <a:lnTo>
                    <a:pt x="82" y="463"/>
                  </a:lnTo>
                  <a:lnTo>
                    <a:pt x="80" y="458"/>
                  </a:lnTo>
                  <a:lnTo>
                    <a:pt x="77" y="454"/>
                  </a:lnTo>
                  <a:lnTo>
                    <a:pt x="75" y="450"/>
                  </a:lnTo>
                  <a:lnTo>
                    <a:pt x="72" y="445"/>
                  </a:lnTo>
                  <a:lnTo>
                    <a:pt x="70" y="441"/>
                  </a:lnTo>
                  <a:lnTo>
                    <a:pt x="68" y="437"/>
                  </a:lnTo>
                  <a:lnTo>
                    <a:pt x="65" y="432"/>
                  </a:lnTo>
                  <a:lnTo>
                    <a:pt x="63" y="428"/>
                  </a:lnTo>
                  <a:lnTo>
                    <a:pt x="60" y="424"/>
                  </a:lnTo>
                  <a:lnTo>
                    <a:pt x="58" y="419"/>
                  </a:lnTo>
                  <a:lnTo>
                    <a:pt x="56" y="415"/>
                  </a:lnTo>
                  <a:lnTo>
                    <a:pt x="53" y="410"/>
                  </a:lnTo>
                  <a:lnTo>
                    <a:pt x="51" y="406"/>
                  </a:lnTo>
                  <a:lnTo>
                    <a:pt x="49" y="402"/>
                  </a:lnTo>
                  <a:lnTo>
                    <a:pt x="46" y="397"/>
                  </a:lnTo>
                  <a:lnTo>
                    <a:pt x="44" y="393"/>
                  </a:lnTo>
                  <a:lnTo>
                    <a:pt x="42" y="388"/>
                  </a:lnTo>
                  <a:lnTo>
                    <a:pt x="40" y="384"/>
                  </a:lnTo>
                  <a:lnTo>
                    <a:pt x="38" y="380"/>
                  </a:lnTo>
                  <a:lnTo>
                    <a:pt x="35" y="375"/>
                  </a:lnTo>
                  <a:lnTo>
                    <a:pt x="33" y="371"/>
                  </a:lnTo>
                  <a:lnTo>
                    <a:pt x="31" y="366"/>
                  </a:lnTo>
                  <a:lnTo>
                    <a:pt x="29" y="362"/>
                  </a:lnTo>
                  <a:lnTo>
                    <a:pt x="27" y="357"/>
                  </a:lnTo>
                  <a:lnTo>
                    <a:pt x="25" y="353"/>
                  </a:lnTo>
                  <a:lnTo>
                    <a:pt x="22" y="348"/>
                  </a:lnTo>
                  <a:lnTo>
                    <a:pt x="20" y="344"/>
                  </a:lnTo>
                  <a:lnTo>
                    <a:pt x="18" y="339"/>
                  </a:lnTo>
                  <a:lnTo>
                    <a:pt x="16" y="335"/>
                  </a:lnTo>
                  <a:lnTo>
                    <a:pt x="14" y="330"/>
                  </a:lnTo>
                  <a:lnTo>
                    <a:pt x="12" y="326"/>
                  </a:lnTo>
                  <a:lnTo>
                    <a:pt x="10" y="321"/>
                  </a:lnTo>
                  <a:lnTo>
                    <a:pt x="8" y="317"/>
                  </a:lnTo>
                  <a:lnTo>
                    <a:pt x="6" y="312"/>
                  </a:lnTo>
                  <a:lnTo>
                    <a:pt x="4" y="308"/>
                  </a:lnTo>
                  <a:lnTo>
                    <a:pt x="2" y="303"/>
                  </a:lnTo>
                  <a:lnTo>
                    <a:pt x="0" y="299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47"/>
            <p:cNvSpPr>
              <a:spLocks/>
            </p:cNvSpPr>
            <p:nvPr/>
          </p:nvSpPr>
          <p:spPr bwMode="auto">
            <a:xfrm>
              <a:off x="2570" y="1075"/>
              <a:ext cx="2964" cy="1251"/>
            </a:xfrm>
            <a:custGeom>
              <a:avLst/>
              <a:gdLst>
                <a:gd name="T0" fmla="*/ 14 w 2964"/>
                <a:gd name="T1" fmla="*/ 1193 h 1251"/>
                <a:gd name="T2" fmla="*/ 31 w 2964"/>
                <a:gd name="T3" fmla="*/ 1130 h 1251"/>
                <a:gd name="T4" fmla="*/ 51 w 2964"/>
                <a:gd name="T5" fmla="*/ 1069 h 1251"/>
                <a:gd name="T6" fmla="*/ 73 w 2964"/>
                <a:gd name="T7" fmla="*/ 1008 h 1251"/>
                <a:gd name="T8" fmla="*/ 97 w 2964"/>
                <a:gd name="T9" fmla="*/ 948 h 1251"/>
                <a:gd name="T10" fmla="*/ 124 w 2964"/>
                <a:gd name="T11" fmla="*/ 890 h 1251"/>
                <a:gd name="T12" fmla="*/ 153 w 2964"/>
                <a:gd name="T13" fmla="*/ 832 h 1251"/>
                <a:gd name="T14" fmla="*/ 184 w 2964"/>
                <a:gd name="T15" fmla="*/ 776 h 1251"/>
                <a:gd name="T16" fmla="*/ 218 w 2964"/>
                <a:gd name="T17" fmla="*/ 721 h 1251"/>
                <a:gd name="T18" fmla="*/ 254 w 2964"/>
                <a:gd name="T19" fmla="*/ 667 h 1251"/>
                <a:gd name="T20" fmla="*/ 292 w 2964"/>
                <a:gd name="T21" fmla="*/ 615 h 1251"/>
                <a:gd name="T22" fmla="*/ 332 w 2964"/>
                <a:gd name="T23" fmla="*/ 565 h 1251"/>
                <a:gd name="T24" fmla="*/ 374 w 2964"/>
                <a:gd name="T25" fmla="*/ 516 h 1251"/>
                <a:gd name="T26" fmla="*/ 418 w 2964"/>
                <a:gd name="T27" fmla="*/ 469 h 1251"/>
                <a:gd name="T28" fmla="*/ 464 w 2964"/>
                <a:gd name="T29" fmla="*/ 424 h 1251"/>
                <a:gd name="T30" fmla="*/ 512 w 2964"/>
                <a:gd name="T31" fmla="*/ 381 h 1251"/>
                <a:gd name="T32" fmla="*/ 561 w 2964"/>
                <a:gd name="T33" fmla="*/ 340 h 1251"/>
                <a:gd name="T34" fmla="*/ 612 w 2964"/>
                <a:gd name="T35" fmla="*/ 301 h 1251"/>
                <a:gd name="T36" fmla="*/ 665 w 2964"/>
                <a:gd name="T37" fmla="*/ 264 h 1251"/>
                <a:gd name="T38" fmla="*/ 719 w 2964"/>
                <a:gd name="T39" fmla="*/ 230 h 1251"/>
                <a:gd name="T40" fmla="*/ 774 w 2964"/>
                <a:gd name="T41" fmla="*/ 197 h 1251"/>
                <a:gd name="T42" fmla="*/ 830 w 2964"/>
                <a:gd name="T43" fmla="*/ 167 h 1251"/>
                <a:gd name="T44" fmla="*/ 888 w 2964"/>
                <a:gd name="T45" fmla="*/ 139 h 1251"/>
                <a:gd name="T46" fmla="*/ 947 w 2964"/>
                <a:gd name="T47" fmla="*/ 114 h 1251"/>
                <a:gd name="T48" fmla="*/ 1007 w 2964"/>
                <a:gd name="T49" fmla="*/ 91 h 1251"/>
                <a:gd name="T50" fmla="*/ 1067 w 2964"/>
                <a:gd name="T51" fmla="*/ 71 h 1251"/>
                <a:gd name="T52" fmla="*/ 1129 w 2964"/>
                <a:gd name="T53" fmla="*/ 53 h 1251"/>
                <a:gd name="T54" fmla="*/ 1191 w 2964"/>
                <a:gd name="T55" fmla="*/ 38 h 1251"/>
                <a:gd name="T56" fmla="*/ 1253 w 2964"/>
                <a:gd name="T57" fmla="*/ 25 h 1251"/>
                <a:gd name="T58" fmla="*/ 1316 w 2964"/>
                <a:gd name="T59" fmla="*/ 15 h 1251"/>
                <a:gd name="T60" fmla="*/ 1380 w 2964"/>
                <a:gd name="T61" fmla="*/ 7 h 1251"/>
                <a:gd name="T62" fmla="*/ 1443 w 2964"/>
                <a:gd name="T63" fmla="*/ 2 h 1251"/>
                <a:gd name="T64" fmla="*/ 1507 w 2964"/>
                <a:gd name="T65" fmla="*/ 0 h 1251"/>
                <a:gd name="T66" fmla="*/ 1571 w 2964"/>
                <a:gd name="T67" fmla="*/ 1 h 1251"/>
                <a:gd name="T68" fmla="*/ 1635 w 2964"/>
                <a:gd name="T69" fmla="*/ 4 h 1251"/>
                <a:gd name="T70" fmla="*/ 1699 w 2964"/>
                <a:gd name="T71" fmla="*/ 9 h 1251"/>
                <a:gd name="T72" fmla="*/ 1762 w 2964"/>
                <a:gd name="T73" fmla="*/ 18 h 1251"/>
                <a:gd name="T74" fmla="*/ 1825 w 2964"/>
                <a:gd name="T75" fmla="*/ 29 h 1251"/>
                <a:gd name="T76" fmla="*/ 1887 w 2964"/>
                <a:gd name="T77" fmla="*/ 42 h 1251"/>
                <a:gd name="T78" fmla="*/ 1949 w 2964"/>
                <a:gd name="T79" fmla="*/ 58 h 1251"/>
                <a:gd name="T80" fmla="*/ 2010 w 2964"/>
                <a:gd name="T81" fmla="*/ 77 h 1251"/>
                <a:gd name="T82" fmla="*/ 2071 w 2964"/>
                <a:gd name="T83" fmla="*/ 98 h 1251"/>
                <a:gd name="T84" fmla="*/ 2130 w 2964"/>
                <a:gd name="T85" fmla="*/ 122 h 1251"/>
                <a:gd name="T86" fmla="*/ 2189 w 2964"/>
                <a:gd name="T87" fmla="*/ 148 h 1251"/>
                <a:gd name="T88" fmla="*/ 2246 w 2964"/>
                <a:gd name="T89" fmla="*/ 176 h 1251"/>
                <a:gd name="T90" fmla="*/ 2302 w 2964"/>
                <a:gd name="T91" fmla="*/ 207 h 1251"/>
                <a:gd name="T92" fmla="*/ 2357 w 2964"/>
                <a:gd name="T93" fmla="*/ 240 h 1251"/>
                <a:gd name="T94" fmla="*/ 2411 w 2964"/>
                <a:gd name="T95" fmla="*/ 276 h 1251"/>
                <a:gd name="T96" fmla="*/ 2463 w 2964"/>
                <a:gd name="T97" fmla="*/ 313 h 1251"/>
                <a:gd name="T98" fmla="*/ 2513 w 2964"/>
                <a:gd name="T99" fmla="*/ 353 h 1251"/>
                <a:gd name="T100" fmla="*/ 2562 w 2964"/>
                <a:gd name="T101" fmla="*/ 394 h 1251"/>
                <a:gd name="T102" fmla="*/ 2609 w 2964"/>
                <a:gd name="T103" fmla="*/ 438 h 1251"/>
                <a:gd name="T104" fmla="*/ 2654 w 2964"/>
                <a:gd name="T105" fmla="*/ 484 h 1251"/>
                <a:gd name="T106" fmla="*/ 2698 w 2964"/>
                <a:gd name="T107" fmla="*/ 531 h 1251"/>
                <a:gd name="T108" fmla="*/ 2739 w 2964"/>
                <a:gd name="T109" fmla="*/ 580 h 1251"/>
                <a:gd name="T110" fmla="*/ 2779 w 2964"/>
                <a:gd name="T111" fmla="*/ 631 h 1251"/>
                <a:gd name="T112" fmla="*/ 2816 w 2964"/>
                <a:gd name="T113" fmla="*/ 684 h 1251"/>
                <a:gd name="T114" fmla="*/ 2851 w 2964"/>
                <a:gd name="T115" fmla="*/ 738 h 1251"/>
                <a:gd name="T116" fmla="*/ 2884 w 2964"/>
                <a:gd name="T117" fmla="*/ 793 h 1251"/>
                <a:gd name="T118" fmla="*/ 2915 w 2964"/>
                <a:gd name="T119" fmla="*/ 849 h 1251"/>
                <a:gd name="T120" fmla="*/ 2944 w 2964"/>
                <a:gd name="T121" fmla="*/ 90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4" h="1251">
                  <a:moveTo>
                    <a:pt x="0" y="1251"/>
                  </a:moveTo>
                  <a:lnTo>
                    <a:pt x="1" y="1246"/>
                  </a:lnTo>
                  <a:lnTo>
                    <a:pt x="3" y="1241"/>
                  </a:lnTo>
                  <a:lnTo>
                    <a:pt x="4" y="1236"/>
                  </a:lnTo>
                  <a:lnTo>
                    <a:pt x="5" y="1231"/>
                  </a:lnTo>
                  <a:lnTo>
                    <a:pt x="6" y="1226"/>
                  </a:lnTo>
                  <a:lnTo>
                    <a:pt x="7" y="1221"/>
                  </a:lnTo>
                  <a:lnTo>
                    <a:pt x="8" y="1217"/>
                  </a:lnTo>
                  <a:lnTo>
                    <a:pt x="9" y="1212"/>
                  </a:lnTo>
                  <a:lnTo>
                    <a:pt x="10" y="1207"/>
                  </a:lnTo>
                  <a:lnTo>
                    <a:pt x="12" y="1202"/>
                  </a:lnTo>
                  <a:lnTo>
                    <a:pt x="13" y="1198"/>
                  </a:lnTo>
                  <a:lnTo>
                    <a:pt x="14" y="1193"/>
                  </a:lnTo>
                  <a:lnTo>
                    <a:pt x="15" y="1188"/>
                  </a:lnTo>
                  <a:lnTo>
                    <a:pt x="16" y="1183"/>
                  </a:lnTo>
                  <a:lnTo>
                    <a:pt x="18" y="1178"/>
                  </a:lnTo>
                  <a:lnTo>
                    <a:pt x="19" y="1173"/>
                  </a:lnTo>
                  <a:lnTo>
                    <a:pt x="20" y="1169"/>
                  </a:lnTo>
                  <a:lnTo>
                    <a:pt x="22" y="1164"/>
                  </a:lnTo>
                  <a:lnTo>
                    <a:pt x="23" y="1159"/>
                  </a:lnTo>
                  <a:lnTo>
                    <a:pt x="24" y="1154"/>
                  </a:lnTo>
                  <a:lnTo>
                    <a:pt x="25" y="1149"/>
                  </a:lnTo>
                  <a:lnTo>
                    <a:pt x="27" y="1145"/>
                  </a:lnTo>
                  <a:lnTo>
                    <a:pt x="28" y="1140"/>
                  </a:lnTo>
                  <a:lnTo>
                    <a:pt x="29" y="1135"/>
                  </a:lnTo>
                  <a:lnTo>
                    <a:pt x="31" y="1130"/>
                  </a:lnTo>
                  <a:lnTo>
                    <a:pt x="32" y="1126"/>
                  </a:lnTo>
                  <a:lnTo>
                    <a:pt x="34" y="1121"/>
                  </a:lnTo>
                  <a:lnTo>
                    <a:pt x="35" y="1116"/>
                  </a:lnTo>
                  <a:lnTo>
                    <a:pt x="37" y="1111"/>
                  </a:lnTo>
                  <a:lnTo>
                    <a:pt x="38" y="1107"/>
                  </a:lnTo>
                  <a:lnTo>
                    <a:pt x="40" y="1102"/>
                  </a:lnTo>
                  <a:lnTo>
                    <a:pt x="41" y="1097"/>
                  </a:lnTo>
                  <a:lnTo>
                    <a:pt x="43" y="1092"/>
                  </a:lnTo>
                  <a:lnTo>
                    <a:pt x="44" y="1088"/>
                  </a:lnTo>
                  <a:lnTo>
                    <a:pt x="46" y="1083"/>
                  </a:lnTo>
                  <a:lnTo>
                    <a:pt x="47" y="1078"/>
                  </a:lnTo>
                  <a:lnTo>
                    <a:pt x="49" y="1073"/>
                  </a:lnTo>
                  <a:lnTo>
                    <a:pt x="51" y="1069"/>
                  </a:lnTo>
                  <a:lnTo>
                    <a:pt x="52" y="1064"/>
                  </a:lnTo>
                  <a:lnTo>
                    <a:pt x="54" y="1059"/>
                  </a:lnTo>
                  <a:lnTo>
                    <a:pt x="55" y="1055"/>
                  </a:lnTo>
                  <a:lnTo>
                    <a:pt x="57" y="1050"/>
                  </a:lnTo>
                  <a:lnTo>
                    <a:pt x="59" y="1045"/>
                  </a:lnTo>
                  <a:lnTo>
                    <a:pt x="60" y="1041"/>
                  </a:lnTo>
                  <a:lnTo>
                    <a:pt x="62" y="1036"/>
                  </a:lnTo>
                  <a:lnTo>
                    <a:pt x="64" y="1031"/>
                  </a:lnTo>
                  <a:lnTo>
                    <a:pt x="65" y="1027"/>
                  </a:lnTo>
                  <a:lnTo>
                    <a:pt x="67" y="1022"/>
                  </a:lnTo>
                  <a:lnTo>
                    <a:pt x="69" y="1017"/>
                  </a:lnTo>
                  <a:lnTo>
                    <a:pt x="71" y="1013"/>
                  </a:lnTo>
                  <a:lnTo>
                    <a:pt x="73" y="1008"/>
                  </a:lnTo>
                  <a:lnTo>
                    <a:pt x="74" y="1003"/>
                  </a:lnTo>
                  <a:lnTo>
                    <a:pt x="76" y="999"/>
                  </a:lnTo>
                  <a:lnTo>
                    <a:pt x="78" y="994"/>
                  </a:lnTo>
                  <a:lnTo>
                    <a:pt x="80" y="989"/>
                  </a:lnTo>
                  <a:lnTo>
                    <a:pt x="82" y="985"/>
                  </a:lnTo>
                  <a:lnTo>
                    <a:pt x="84" y="980"/>
                  </a:lnTo>
                  <a:lnTo>
                    <a:pt x="85" y="976"/>
                  </a:lnTo>
                  <a:lnTo>
                    <a:pt x="87" y="971"/>
                  </a:lnTo>
                  <a:lnTo>
                    <a:pt x="89" y="967"/>
                  </a:lnTo>
                  <a:lnTo>
                    <a:pt x="91" y="962"/>
                  </a:lnTo>
                  <a:lnTo>
                    <a:pt x="93" y="957"/>
                  </a:lnTo>
                  <a:lnTo>
                    <a:pt x="95" y="953"/>
                  </a:lnTo>
                  <a:lnTo>
                    <a:pt x="97" y="948"/>
                  </a:lnTo>
                  <a:lnTo>
                    <a:pt x="99" y="944"/>
                  </a:lnTo>
                  <a:lnTo>
                    <a:pt x="101" y="939"/>
                  </a:lnTo>
                  <a:lnTo>
                    <a:pt x="103" y="935"/>
                  </a:lnTo>
                  <a:lnTo>
                    <a:pt x="105" y="930"/>
                  </a:lnTo>
                  <a:lnTo>
                    <a:pt x="107" y="926"/>
                  </a:lnTo>
                  <a:lnTo>
                    <a:pt x="109" y="921"/>
                  </a:lnTo>
                  <a:lnTo>
                    <a:pt x="111" y="917"/>
                  </a:lnTo>
                  <a:lnTo>
                    <a:pt x="113" y="912"/>
                  </a:lnTo>
                  <a:lnTo>
                    <a:pt x="115" y="907"/>
                  </a:lnTo>
                  <a:lnTo>
                    <a:pt x="117" y="903"/>
                  </a:lnTo>
                  <a:lnTo>
                    <a:pt x="120" y="898"/>
                  </a:lnTo>
                  <a:lnTo>
                    <a:pt x="122" y="894"/>
                  </a:lnTo>
                  <a:lnTo>
                    <a:pt x="124" y="890"/>
                  </a:lnTo>
                  <a:lnTo>
                    <a:pt x="126" y="885"/>
                  </a:lnTo>
                  <a:lnTo>
                    <a:pt x="128" y="881"/>
                  </a:lnTo>
                  <a:lnTo>
                    <a:pt x="130" y="876"/>
                  </a:lnTo>
                  <a:lnTo>
                    <a:pt x="133" y="872"/>
                  </a:lnTo>
                  <a:lnTo>
                    <a:pt x="135" y="867"/>
                  </a:lnTo>
                  <a:lnTo>
                    <a:pt x="137" y="863"/>
                  </a:lnTo>
                  <a:lnTo>
                    <a:pt x="139" y="858"/>
                  </a:lnTo>
                  <a:lnTo>
                    <a:pt x="141" y="854"/>
                  </a:lnTo>
                  <a:lnTo>
                    <a:pt x="144" y="849"/>
                  </a:lnTo>
                  <a:lnTo>
                    <a:pt x="146" y="845"/>
                  </a:lnTo>
                  <a:lnTo>
                    <a:pt x="148" y="841"/>
                  </a:lnTo>
                  <a:lnTo>
                    <a:pt x="151" y="836"/>
                  </a:lnTo>
                  <a:lnTo>
                    <a:pt x="153" y="832"/>
                  </a:lnTo>
                  <a:lnTo>
                    <a:pt x="155" y="828"/>
                  </a:lnTo>
                  <a:lnTo>
                    <a:pt x="158" y="823"/>
                  </a:lnTo>
                  <a:lnTo>
                    <a:pt x="160" y="819"/>
                  </a:lnTo>
                  <a:lnTo>
                    <a:pt x="163" y="815"/>
                  </a:lnTo>
                  <a:lnTo>
                    <a:pt x="165" y="810"/>
                  </a:lnTo>
                  <a:lnTo>
                    <a:pt x="167" y="806"/>
                  </a:lnTo>
                  <a:lnTo>
                    <a:pt x="170" y="802"/>
                  </a:lnTo>
                  <a:lnTo>
                    <a:pt x="172" y="797"/>
                  </a:lnTo>
                  <a:lnTo>
                    <a:pt x="175" y="793"/>
                  </a:lnTo>
                  <a:lnTo>
                    <a:pt x="177" y="789"/>
                  </a:lnTo>
                  <a:lnTo>
                    <a:pt x="180" y="784"/>
                  </a:lnTo>
                  <a:lnTo>
                    <a:pt x="182" y="780"/>
                  </a:lnTo>
                  <a:lnTo>
                    <a:pt x="184" y="776"/>
                  </a:lnTo>
                  <a:lnTo>
                    <a:pt x="187" y="771"/>
                  </a:lnTo>
                  <a:lnTo>
                    <a:pt x="189" y="767"/>
                  </a:lnTo>
                  <a:lnTo>
                    <a:pt x="192" y="763"/>
                  </a:lnTo>
                  <a:lnTo>
                    <a:pt x="195" y="759"/>
                  </a:lnTo>
                  <a:lnTo>
                    <a:pt x="197" y="754"/>
                  </a:lnTo>
                  <a:lnTo>
                    <a:pt x="200" y="750"/>
                  </a:lnTo>
                  <a:lnTo>
                    <a:pt x="202" y="746"/>
                  </a:lnTo>
                  <a:lnTo>
                    <a:pt x="205" y="742"/>
                  </a:lnTo>
                  <a:lnTo>
                    <a:pt x="208" y="738"/>
                  </a:lnTo>
                  <a:lnTo>
                    <a:pt x="210" y="733"/>
                  </a:lnTo>
                  <a:lnTo>
                    <a:pt x="213" y="729"/>
                  </a:lnTo>
                  <a:lnTo>
                    <a:pt x="216" y="725"/>
                  </a:lnTo>
                  <a:lnTo>
                    <a:pt x="218" y="721"/>
                  </a:lnTo>
                  <a:lnTo>
                    <a:pt x="221" y="717"/>
                  </a:lnTo>
                  <a:lnTo>
                    <a:pt x="224" y="712"/>
                  </a:lnTo>
                  <a:lnTo>
                    <a:pt x="226" y="708"/>
                  </a:lnTo>
                  <a:lnTo>
                    <a:pt x="229" y="704"/>
                  </a:lnTo>
                  <a:lnTo>
                    <a:pt x="232" y="700"/>
                  </a:lnTo>
                  <a:lnTo>
                    <a:pt x="235" y="696"/>
                  </a:lnTo>
                  <a:lnTo>
                    <a:pt x="237" y="692"/>
                  </a:lnTo>
                  <a:lnTo>
                    <a:pt x="240" y="688"/>
                  </a:lnTo>
                  <a:lnTo>
                    <a:pt x="243" y="684"/>
                  </a:lnTo>
                  <a:lnTo>
                    <a:pt x="246" y="679"/>
                  </a:lnTo>
                  <a:lnTo>
                    <a:pt x="248" y="675"/>
                  </a:lnTo>
                  <a:lnTo>
                    <a:pt x="251" y="671"/>
                  </a:lnTo>
                  <a:lnTo>
                    <a:pt x="254" y="667"/>
                  </a:lnTo>
                  <a:lnTo>
                    <a:pt x="257" y="663"/>
                  </a:lnTo>
                  <a:lnTo>
                    <a:pt x="260" y="659"/>
                  </a:lnTo>
                  <a:lnTo>
                    <a:pt x="263" y="655"/>
                  </a:lnTo>
                  <a:lnTo>
                    <a:pt x="266" y="651"/>
                  </a:lnTo>
                  <a:lnTo>
                    <a:pt x="268" y="647"/>
                  </a:lnTo>
                  <a:lnTo>
                    <a:pt x="271" y="643"/>
                  </a:lnTo>
                  <a:lnTo>
                    <a:pt x="274" y="639"/>
                  </a:lnTo>
                  <a:lnTo>
                    <a:pt x="277" y="635"/>
                  </a:lnTo>
                  <a:lnTo>
                    <a:pt x="280" y="631"/>
                  </a:lnTo>
                  <a:lnTo>
                    <a:pt x="283" y="627"/>
                  </a:lnTo>
                  <a:lnTo>
                    <a:pt x="286" y="623"/>
                  </a:lnTo>
                  <a:lnTo>
                    <a:pt x="289" y="619"/>
                  </a:lnTo>
                  <a:lnTo>
                    <a:pt x="292" y="615"/>
                  </a:lnTo>
                  <a:lnTo>
                    <a:pt x="295" y="611"/>
                  </a:lnTo>
                  <a:lnTo>
                    <a:pt x="298" y="607"/>
                  </a:lnTo>
                  <a:lnTo>
                    <a:pt x="301" y="604"/>
                  </a:lnTo>
                  <a:lnTo>
                    <a:pt x="304" y="599"/>
                  </a:lnTo>
                  <a:lnTo>
                    <a:pt x="307" y="596"/>
                  </a:lnTo>
                  <a:lnTo>
                    <a:pt x="310" y="592"/>
                  </a:lnTo>
                  <a:lnTo>
                    <a:pt x="313" y="588"/>
                  </a:lnTo>
                  <a:lnTo>
                    <a:pt x="316" y="584"/>
                  </a:lnTo>
                  <a:lnTo>
                    <a:pt x="320" y="580"/>
                  </a:lnTo>
                  <a:lnTo>
                    <a:pt x="323" y="576"/>
                  </a:lnTo>
                  <a:lnTo>
                    <a:pt x="326" y="573"/>
                  </a:lnTo>
                  <a:lnTo>
                    <a:pt x="329" y="569"/>
                  </a:lnTo>
                  <a:lnTo>
                    <a:pt x="332" y="565"/>
                  </a:lnTo>
                  <a:lnTo>
                    <a:pt x="335" y="561"/>
                  </a:lnTo>
                  <a:lnTo>
                    <a:pt x="338" y="557"/>
                  </a:lnTo>
                  <a:lnTo>
                    <a:pt x="342" y="554"/>
                  </a:lnTo>
                  <a:lnTo>
                    <a:pt x="345" y="550"/>
                  </a:lnTo>
                  <a:lnTo>
                    <a:pt x="348" y="546"/>
                  </a:lnTo>
                  <a:lnTo>
                    <a:pt x="351" y="542"/>
                  </a:lnTo>
                  <a:lnTo>
                    <a:pt x="355" y="538"/>
                  </a:lnTo>
                  <a:lnTo>
                    <a:pt x="358" y="535"/>
                  </a:lnTo>
                  <a:lnTo>
                    <a:pt x="361" y="531"/>
                  </a:lnTo>
                  <a:lnTo>
                    <a:pt x="364" y="527"/>
                  </a:lnTo>
                  <a:lnTo>
                    <a:pt x="368" y="524"/>
                  </a:lnTo>
                  <a:lnTo>
                    <a:pt x="371" y="520"/>
                  </a:lnTo>
                  <a:lnTo>
                    <a:pt x="374" y="516"/>
                  </a:lnTo>
                  <a:lnTo>
                    <a:pt x="377" y="513"/>
                  </a:lnTo>
                  <a:lnTo>
                    <a:pt x="381" y="509"/>
                  </a:lnTo>
                  <a:lnTo>
                    <a:pt x="384" y="505"/>
                  </a:lnTo>
                  <a:lnTo>
                    <a:pt x="388" y="502"/>
                  </a:lnTo>
                  <a:lnTo>
                    <a:pt x="391" y="498"/>
                  </a:lnTo>
                  <a:lnTo>
                    <a:pt x="394" y="494"/>
                  </a:lnTo>
                  <a:lnTo>
                    <a:pt x="398" y="491"/>
                  </a:lnTo>
                  <a:lnTo>
                    <a:pt x="401" y="487"/>
                  </a:lnTo>
                  <a:lnTo>
                    <a:pt x="405" y="484"/>
                  </a:lnTo>
                  <a:lnTo>
                    <a:pt x="408" y="480"/>
                  </a:lnTo>
                  <a:lnTo>
                    <a:pt x="411" y="477"/>
                  </a:lnTo>
                  <a:lnTo>
                    <a:pt x="415" y="473"/>
                  </a:lnTo>
                  <a:lnTo>
                    <a:pt x="418" y="469"/>
                  </a:lnTo>
                  <a:lnTo>
                    <a:pt x="422" y="466"/>
                  </a:lnTo>
                  <a:lnTo>
                    <a:pt x="425" y="462"/>
                  </a:lnTo>
                  <a:lnTo>
                    <a:pt x="429" y="459"/>
                  </a:lnTo>
                  <a:lnTo>
                    <a:pt x="432" y="455"/>
                  </a:lnTo>
                  <a:lnTo>
                    <a:pt x="436" y="452"/>
                  </a:lnTo>
                  <a:lnTo>
                    <a:pt x="439" y="448"/>
                  </a:lnTo>
                  <a:lnTo>
                    <a:pt x="443" y="445"/>
                  </a:lnTo>
                  <a:lnTo>
                    <a:pt x="446" y="441"/>
                  </a:lnTo>
                  <a:lnTo>
                    <a:pt x="450" y="438"/>
                  </a:lnTo>
                  <a:lnTo>
                    <a:pt x="453" y="434"/>
                  </a:lnTo>
                  <a:lnTo>
                    <a:pt x="457" y="431"/>
                  </a:lnTo>
                  <a:lnTo>
                    <a:pt x="460" y="428"/>
                  </a:lnTo>
                  <a:lnTo>
                    <a:pt x="464" y="424"/>
                  </a:lnTo>
                  <a:lnTo>
                    <a:pt x="468" y="421"/>
                  </a:lnTo>
                  <a:lnTo>
                    <a:pt x="471" y="418"/>
                  </a:lnTo>
                  <a:lnTo>
                    <a:pt x="475" y="414"/>
                  </a:lnTo>
                  <a:lnTo>
                    <a:pt x="479" y="411"/>
                  </a:lnTo>
                  <a:lnTo>
                    <a:pt x="482" y="408"/>
                  </a:lnTo>
                  <a:lnTo>
                    <a:pt x="486" y="404"/>
                  </a:lnTo>
                  <a:lnTo>
                    <a:pt x="490" y="401"/>
                  </a:lnTo>
                  <a:lnTo>
                    <a:pt x="493" y="398"/>
                  </a:lnTo>
                  <a:lnTo>
                    <a:pt x="497" y="394"/>
                  </a:lnTo>
                  <a:lnTo>
                    <a:pt x="501" y="391"/>
                  </a:lnTo>
                  <a:lnTo>
                    <a:pt x="504" y="388"/>
                  </a:lnTo>
                  <a:lnTo>
                    <a:pt x="508" y="384"/>
                  </a:lnTo>
                  <a:lnTo>
                    <a:pt x="512" y="381"/>
                  </a:lnTo>
                  <a:lnTo>
                    <a:pt x="515" y="378"/>
                  </a:lnTo>
                  <a:lnTo>
                    <a:pt x="519" y="375"/>
                  </a:lnTo>
                  <a:lnTo>
                    <a:pt x="523" y="372"/>
                  </a:lnTo>
                  <a:lnTo>
                    <a:pt x="527" y="368"/>
                  </a:lnTo>
                  <a:lnTo>
                    <a:pt x="531" y="365"/>
                  </a:lnTo>
                  <a:lnTo>
                    <a:pt x="534" y="362"/>
                  </a:lnTo>
                  <a:lnTo>
                    <a:pt x="538" y="359"/>
                  </a:lnTo>
                  <a:lnTo>
                    <a:pt x="542" y="356"/>
                  </a:lnTo>
                  <a:lnTo>
                    <a:pt x="546" y="353"/>
                  </a:lnTo>
                  <a:lnTo>
                    <a:pt x="550" y="350"/>
                  </a:lnTo>
                  <a:lnTo>
                    <a:pt x="553" y="346"/>
                  </a:lnTo>
                  <a:lnTo>
                    <a:pt x="557" y="343"/>
                  </a:lnTo>
                  <a:lnTo>
                    <a:pt x="561" y="340"/>
                  </a:lnTo>
                  <a:lnTo>
                    <a:pt x="565" y="337"/>
                  </a:lnTo>
                  <a:lnTo>
                    <a:pt x="569" y="334"/>
                  </a:lnTo>
                  <a:lnTo>
                    <a:pt x="573" y="331"/>
                  </a:lnTo>
                  <a:lnTo>
                    <a:pt x="577" y="328"/>
                  </a:lnTo>
                  <a:lnTo>
                    <a:pt x="581" y="325"/>
                  </a:lnTo>
                  <a:lnTo>
                    <a:pt x="584" y="322"/>
                  </a:lnTo>
                  <a:lnTo>
                    <a:pt x="588" y="319"/>
                  </a:lnTo>
                  <a:lnTo>
                    <a:pt x="592" y="316"/>
                  </a:lnTo>
                  <a:lnTo>
                    <a:pt x="596" y="313"/>
                  </a:lnTo>
                  <a:lnTo>
                    <a:pt x="600" y="310"/>
                  </a:lnTo>
                  <a:lnTo>
                    <a:pt x="604" y="307"/>
                  </a:lnTo>
                  <a:lnTo>
                    <a:pt x="608" y="304"/>
                  </a:lnTo>
                  <a:lnTo>
                    <a:pt x="612" y="301"/>
                  </a:lnTo>
                  <a:lnTo>
                    <a:pt x="616" y="298"/>
                  </a:lnTo>
                  <a:lnTo>
                    <a:pt x="620" y="295"/>
                  </a:lnTo>
                  <a:lnTo>
                    <a:pt x="624" y="293"/>
                  </a:lnTo>
                  <a:lnTo>
                    <a:pt x="628" y="290"/>
                  </a:lnTo>
                  <a:lnTo>
                    <a:pt x="632" y="287"/>
                  </a:lnTo>
                  <a:lnTo>
                    <a:pt x="636" y="284"/>
                  </a:lnTo>
                  <a:lnTo>
                    <a:pt x="640" y="281"/>
                  </a:lnTo>
                  <a:lnTo>
                    <a:pt x="644" y="278"/>
                  </a:lnTo>
                  <a:lnTo>
                    <a:pt x="648" y="276"/>
                  </a:lnTo>
                  <a:lnTo>
                    <a:pt x="652" y="273"/>
                  </a:lnTo>
                  <a:lnTo>
                    <a:pt x="656" y="270"/>
                  </a:lnTo>
                  <a:lnTo>
                    <a:pt x="661" y="267"/>
                  </a:lnTo>
                  <a:lnTo>
                    <a:pt x="665" y="264"/>
                  </a:lnTo>
                  <a:lnTo>
                    <a:pt x="669" y="262"/>
                  </a:lnTo>
                  <a:lnTo>
                    <a:pt x="673" y="259"/>
                  </a:lnTo>
                  <a:lnTo>
                    <a:pt x="677" y="256"/>
                  </a:lnTo>
                  <a:lnTo>
                    <a:pt x="681" y="254"/>
                  </a:lnTo>
                  <a:lnTo>
                    <a:pt x="685" y="251"/>
                  </a:lnTo>
                  <a:lnTo>
                    <a:pt x="689" y="248"/>
                  </a:lnTo>
                  <a:lnTo>
                    <a:pt x="694" y="245"/>
                  </a:lnTo>
                  <a:lnTo>
                    <a:pt x="698" y="243"/>
                  </a:lnTo>
                  <a:lnTo>
                    <a:pt x="702" y="240"/>
                  </a:lnTo>
                  <a:lnTo>
                    <a:pt x="706" y="237"/>
                  </a:lnTo>
                  <a:lnTo>
                    <a:pt x="710" y="235"/>
                  </a:lnTo>
                  <a:lnTo>
                    <a:pt x="714" y="232"/>
                  </a:lnTo>
                  <a:lnTo>
                    <a:pt x="719" y="230"/>
                  </a:lnTo>
                  <a:lnTo>
                    <a:pt x="723" y="227"/>
                  </a:lnTo>
                  <a:lnTo>
                    <a:pt x="727" y="224"/>
                  </a:lnTo>
                  <a:lnTo>
                    <a:pt x="731" y="222"/>
                  </a:lnTo>
                  <a:lnTo>
                    <a:pt x="735" y="219"/>
                  </a:lnTo>
                  <a:lnTo>
                    <a:pt x="740" y="217"/>
                  </a:lnTo>
                  <a:lnTo>
                    <a:pt x="744" y="214"/>
                  </a:lnTo>
                  <a:lnTo>
                    <a:pt x="748" y="212"/>
                  </a:lnTo>
                  <a:lnTo>
                    <a:pt x="752" y="210"/>
                  </a:lnTo>
                  <a:lnTo>
                    <a:pt x="757" y="207"/>
                  </a:lnTo>
                  <a:lnTo>
                    <a:pt x="761" y="205"/>
                  </a:lnTo>
                  <a:lnTo>
                    <a:pt x="765" y="202"/>
                  </a:lnTo>
                  <a:lnTo>
                    <a:pt x="769" y="200"/>
                  </a:lnTo>
                  <a:lnTo>
                    <a:pt x="774" y="197"/>
                  </a:lnTo>
                  <a:lnTo>
                    <a:pt x="778" y="195"/>
                  </a:lnTo>
                  <a:lnTo>
                    <a:pt x="782" y="192"/>
                  </a:lnTo>
                  <a:lnTo>
                    <a:pt x="787" y="190"/>
                  </a:lnTo>
                  <a:lnTo>
                    <a:pt x="791" y="188"/>
                  </a:lnTo>
                  <a:lnTo>
                    <a:pt x="796" y="185"/>
                  </a:lnTo>
                  <a:lnTo>
                    <a:pt x="800" y="183"/>
                  </a:lnTo>
                  <a:lnTo>
                    <a:pt x="804" y="181"/>
                  </a:lnTo>
                  <a:lnTo>
                    <a:pt x="808" y="178"/>
                  </a:lnTo>
                  <a:lnTo>
                    <a:pt x="813" y="176"/>
                  </a:lnTo>
                  <a:lnTo>
                    <a:pt x="817" y="174"/>
                  </a:lnTo>
                  <a:lnTo>
                    <a:pt x="822" y="172"/>
                  </a:lnTo>
                  <a:lnTo>
                    <a:pt x="826" y="169"/>
                  </a:lnTo>
                  <a:lnTo>
                    <a:pt x="830" y="167"/>
                  </a:lnTo>
                  <a:lnTo>
                    <a:pt x="835" y="165"/>
                  </a:lnTo>
                  <a:lnTo>
                    <a:pt x="839" y="163"/>
                  </a:lnTo>
                  <a:lnTo>
                    <a:pt x="844" y="161"/>
                  </a:lnTo>
                  <a:lnTo>
                    <a:pt x="848" y="158"/>
                  </a:lnTo>
                  <a:lnTo>
                    <a:pt x="852" y="156"/>
                  </a:lnTo>
                  <a:lnTo>
                    <a:pt x="857" y="154"/>
                  </a:lnTo>
                  <a:lnTo>
                    <a:pt x="861" y="152"/>
                  </a:lnTo>
                  <a:lnTo>
                    <a:pt x="866" y="150"/>
                  </a:lnTo>
                  <a:lnTo>
                    <a:pt x="870" y="148"/>
                  </a:lnTo>
                  <a:lnTo>
                    <a:pt x="875" y="146"/>
                  </a:lnTo>
                  <a:lnTo>
                    <a:pt x="879" y="144"/>
                  </a:lnTo>
                  <a:lnTo>
                    <a:pt x="883" y="141"/>
                  </a:lnTo>
                  <a:lnTo>
                    <a:pt x="888" y="139"/>
                  </a:lnTo>
                  <a:lnTo>
                    <a:pt x="893" y="137"/>
                  </a:lnTo>
                  <a:lnTo>
                    <a:pt x="897" y="135"/>
                  </a:lnTo>
                  <a:lnTo>
                    <a:pt x="902" y="133"/>
                  </a:lnTo>
                  <a:lnTo>
                    <a:pt x="906" y="131"/>
                  </a:lnTo>
                  <a:lnTo>
                    <a:pt x="910" y="130"/>
                  </a:lnTo>
                  <a:lnTo>
                    <a:pt x="915" y="127"/>
                  </a:lnTo>
                  <a:lnTo>
                    <a:pt x="919" y="125"/>
                  </a:lnTo>
                  <a:lnTo>
                    <a:pt x="924" y="123"/>
                  </a:lnTo>
                  <a:lnTo>
                    <a:pt x="929" y="122"/>
                  </a:lnTo>
                  <a:lnTo>
                    <a:pt x="933" y="120"/>
                  </a:lnTo>
                  <a:lnTo>
                    <a:pt x="938" y="118"/>
                  </a:lnTo>
                  <a:lnTo>
                    <a:pt x="942" y="116"/>
                  </a:lnTo>
                  <a:lnTo>
                    <a:pt x="947" y="114"/>
                  </a:lnTo>
                  <a:lnTo>
                    <a:pt x="951" y="112"/>
                  </a:lnTo>
                  <a:lnTo>
                    <a:pt x="956" y="111"/>
                  </a:lnTo>
                  <a:lnTo>
                    <a:pt x="960" y="109"/>
                  </a:lnTo>
                  <a:lnTo>
                    <a:pt x="965" y="107"/>
                  </a:lnTo>
                  <a:lnTo>
                    <a:pt x="970" y="105"/>
                  </a:lnTo>
                  <a:lnTo>
                    <a:pt x="974" y="103"/>
                  </a:lnTo>
                  <a:lnTo>
                    <a:pt x="979" y="101"/>
                  </a:lnTo>
                  <a:lnTo>
                    <a:pt x="984" y="100"/>
                  </a:lnTo>
                  <a:lnTo>
                    <a:pt x="988" y="98"/>
                  </a:lnTo>
                  <a:lnTo>
                    <a:pt x="993" y="96"/>
                  </a:lnTo>
                  <a:lnTo>
                    <a:pt x="997" y="95"/>
                  </a:lnTo>
                  <a:lnTo>
                    <a:pt x="1002" y="93"/>
                  </a:lnTo>
                  <a:lnTo>
                    <a:pt x="1007" y="91"/>
                  </a:lnTo>
                  <a:lnTo>
                    <a:pt x="1011" y="90"/>
                  </a:lnTo>
                  <a:lnTo>
                    <a:pt x="1016" y="88"/>
                  </a:lnTo>
                  <a:lnTo>
                    <a:pt x="1020" y="86"/>
                  </a:lnTo>
                  <a:lnTo>
                    <a:pt x="1025" y="85"/>
                  </a:lnTo>
                  <a:lnTo>
                    <a:pt x="1030" y="83"/>
                  </a:lnTo>
                  <a:lnTo>
                    <a:pt x="1034" y="81"/>
                  </a:lnTo>
                  <a:lnTo>
                    <a:pt x="1039" y="80"/>
                  </a:lnTo>
                  <a:lnTo>
                    <a:pt x="1044" y="78"/>
                  </a:lnTo>
                  <a:lnTo>
                    <a:pt x="1048" y="77"/>
                  </a:lnTo>
                  <a:lnTo>
                    <a:pt x="1053" y="75"/>
                  </a:lnTo>
                  <a:lnTo>
                    <a:pt x="1058" y="74"/>
                  </a:lnTo>
                  <a:lnTo>
                    <a:pt x="1062" y="72"/>
                  </a:lnTo>
                  <a:lnTo>
                    <a:pt x="1067" y="71"/>
                  </a:lnTo>
                  <a:lnTo>
                    <a:pt x="1072" y="69"/>
                  </a:lnTo>
                  <a:lnTo>
                    <a:pt x="1077" y="68"/>
                  </a:lnTo>
                  <a:lnTo>
                    <a:pt x="1081" y="67"/>
                  </a:lnTo>
                  <a:lnTo>
                    <a:pt x="1086" y="65"/>
                  </a:lnTo>
                  <a:lnTo>
                    <a:pt x="1091" y="64"/>
                  </a:lnTo>
                  <a:lnTo>
                    <a:pt x="1095" y="62"/>
                  </a:lnTo>
                  <a:lnTo>
                    <a:pt x="1100" y="61"/>
                  </a:lnTo>
                  <a:lnTo>
                    <a:pt x="1105" y="60"/>
                  </a:lnTo>
                  <a:lnTo>
                    <a:pt x="1110" y="58"/>
                  </a:lnTo>
                  <a:lnTo>
                    <a:pt x="1114" y="57"/>
                  </a:lnTo>
                  <a:lnTo>
                    <a:pt x="1119" y="56"/>
                  </a:lnTo>
                  <a:lnTo>
                    <a:pt x="1124" y="54"/>
                  </a:lnTo>
                  <a:lnTo>
                    <a:pt x="1129" y="53"/>
                  </a:lnTo>
                  <a:lnTo>
                    <a:pt x="1133" y="52"/>
                  </a:lnTo>
                  <a:lnTo>
                    <a:pt x="1138" y="51"/>
                  </a:lnTo>
                  <a:lnTo>
                    <a:pt x="1143" y="49"/>
                  </a:lnTo>
                  <a:lnTo>
                    <a:pt x="1148" y="48"/>
                  </a:lnTo>
                  <a:lnTo>
                    <a:pt x="1152" y="47"/>
                  </a:lnTo>
                  <a:lnTo>
                    <a:pt x="1157" y="46"/>
                  </a:lnTo>
                  <a:lnTo>
                    <a:pt x="1162" y="45"/>
                  </a:lnTo>
                  <a:lnTo>
                    <a:pt x="1167" y="43"/>
                  </a:lnTo>
                  <a:lnTo>
                    <a:pt x="1172" y="42"/>
                  </a:lnTo>
                  <a:lnTo>
                    <a:pt x="1176" y="41"/>
                  </a:lnTo>
                  <a:lnTo>
                    <a:pt x="1181" y="40"/>
                  </a:lnTo>
                  <a:lnTo>
                    <a:pt x="1186" y="39"/>
                  </a:lnTo>
                  <a:lnTo>
                    <a:pt x="1191" y="38"/>
                  </a:lnTo>
                  <a:lnTo>
                    <a:pt x="1195" y="37"/>
                  </a:lnTo>
                  <a:lnTo>
                    <a:pt x="1200" y="35"/>
                  </a:lnTo>
                  <a:lnTo>
                    <a:pt x="1205" y="35"/>
                  </a:lnTo>
                  <a:lnTo>
                    <a:pt x="1210" y="34"/>
                  </a:lnTo>
                  <a:lnTo>
                    <a:pt x="1215" y="32"/>
                  </a:lnTo>
                  <a:lnTo>
                    <a:pt x="1219" y="32"/>
                  </a:lnTo>
                  <a:lnTo>
                    <a:pt x="1224" y="31"/>
                  </a:lnTo>
                  <a:lnTo>
                    <a:pt x="1229" y="30"/>
                  </a:lnTo>
                  <a:lnTo>
                    <a:pt x="1234" y="29"/>
                  </a:lnTo>
                  <a:lnTo>
                    <a:pt x="1239" y="28"/>
                  </a:lnTo>
                  <a:lnTo>
                    <a:pt x="1244" y="27"/>
                  </a:lnTo>
                  <a:lnTo>
                    <a:pt x="1249" y="26"/>
                  </a:lnTo>
                  <a:lnTo>
                    <a:pt x="1253" y="25"/>
                  </a:lnTo>
                  <a:lnTo>
                    <a:pt x="1258" y="24"/>
                  </a:lnTo>
                  <a:lnTo>
                    <a:pt x="1263" y="23"/>
                  </a:lnTo>
                  <a:lnTo>
                    <a:pt x="1268" y="23"/>
                  </a:lnTo>
                  <a:lnTo>
                    <a:pt x="1273" y="22"/>
                  </a:lnTo>
                  <a:lnTo>
                    <a:pt x="1277" y="21"/>
                  </a:lnTo>
                  <a:lnTo>
                    <a:pt x="1282" y="20"/>
                  </a:lnTo>
                  <a:lnTo>
                    <a:pt x="1287" y="19"/>
                  </a:lnTo>
                  <a:lnTo>
                    <a:pt x="1292" y="18"/>
                  </a:lnTo>
                  <a:lnTo>
                    <a:pt x="1297" y="18"/>
                  </a:lnTo>
                  <a:lnTo>
                    <a:pt x="1302" y="17"/>
                  </a:lnTo>
                  <a:lnTo>
                    <a:pt x="1306" y="16"/>
                  </a:lnTo>
                  <a:lnTo>
                    <a:pt x="1311" y="16"/>
                  </a:lnTo>
                  <a:lnTo>
                    <a:pt x="1316" y="15"/>
                  </a:lnTo>
                  <a:lnTo>
                    <a:pt x="1321" y="14"/>
                  </a:lnTo>
                  <a:lnTo>
                    <a:pt x="1326" y="13"/>
                  </a:lnTo>
                  <a:lnTo>
                    <a:pt x="1331" y="13"/>
                  </a:lnTo>
                  <a:lnTo>
                    <a:pt x="1336" y="12"/>
                  </a:lnTo>
                  <a:lnTo>
                    <a:pt x="1341" y="12"/>
                  </a:lnTo>
                  <a:lnTo>
                    <a:pt x="1346" y="11"/>
                  </a:lnTo>
                  <a:lnTo>
                    <a:pt x="1350" y="10"/>
                  </a:lnTo>
                  <a:lnTo>
                    <a:pt x="1355" y="10"/>
                  </a:lnTo>
                  <a:lnTo>
                    <a:pt x="1360" y="9"/>
                  </a:lnTo>
                  <a:lnTo>
                    <a:pt x="1365" y="9"/>
                  </a:lnTo>
                  <a:lnTo>
                    <a:pt x="1370" y="8"/>
                  </a:lnTo>
                  <a:lnTo>
                    <a:pt x="1375" y="8"/>
                  </a:lnTo>
                  <a:lnTo>
                    <a:pt x="1380" y="7"/>
                  </a:lnTo>
                  <a:lnTo>
                    <a:pt x="1385" y="7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9" y="6"/>
                  </a:lnTo>
                  <a:lnTo>
                    <a:pt x="1404" y="5"/>
                  </a:lnTo>
                  <a:lnTo>
                    <a:pt x="1409" y="5"/>
                  </a:lnTo>
                  <a:lnTo>
                    <a:pt x="1414" y="4"/>
                  </a:lnTo>
                  <a:lnTo>
                    <a:pt x="1419" y="4"/>
                  </a:lnTo>
                  <a:lnTo>
                    <a:pt x="1424" y="4"/>
                  </a:lnTo>
                  <a:lnTo>
                    <a:pt x="1429" y="3"/>
                  </a:lnTo>
                  <a:lnTo>
                    <a:pt x="1434" y="3"/>
                  </a:lnTo>
                  <a:lnTo>
                    <a:pt x="1439" y="3"/>
                  </a:lnTo>
                  <a:lnTo>
                    <a:pt x="1443" y="2"/>
                  </a:lnTo>
                  <a:lnTo>
                    <a:pt x="1448" y="2"/>
                  </a:lnTo>
                  <a:lnTo>
                    <a:pt x="1453" y="2"/>
                  </a:lnTo>
                  <a:lnTo>
                    <a:pt x="1458" y="2"/>
                  </a:lnTo>
                  <a:lnTo>
                    <a:pt x="1463" y="2"/>
                  </a:lnTo>
                  <a:lnTo>
                    <a:pt x="1468" y="1"/>
                  </a:lnTo>
                  <a:lnTo>
                    <a:pt x="1473" y="1"/>
                  </a:lnTo>
                  <a:lnTo>
                    <a:pt x="1478" y="1"/>
                  </a:lnTo>
                  <a:lnTo>
                    <a:pt x="1483" y="1"/>
                  </a:lnTo>
                  <a:lnTo>
                    <a:pt x="1488" y="1"/>
                  </a:lnTo>
                  <a:lnTo>
                    <a:pt x="1493" y="1"/>
                  </a:lnTo>
                  <a:lnTo>
                    <a:pt x="1498" y="1"/>
                  </a:lnTo>
                  <a:lnTo>
                    <a:pt x="1502" y="0"/>
                  </a:lnTo>
                  <a:lnTo>
                    <a:pt x="1507" y="0"/>
                  </a:lnTo>
                  <a:lnTo>
                    <a:pt x="1512" y="0"/>
                  </a:lnTo>
                  <a:lnTo>
                    <a:pt x="1517" y="0"/>
                  </a:lnTo>
                  <a:lnTo>
                    <a:pt x="1522" y="0"/>
                  </a:lnTo>
                  <a:lnTo>
                    <a:pt x="1527" y="0"/>
                  </a:lnTo>
                  <a:lnTo>
                    <a:pt x="1532" y="0"/>
                  </a:lnTo>
                  <a:lnTo>
                    <a:pt x="1537" y="0"/>
                  </a:lnTo>
                  <a:lnTo>
                    <a:pt x="1542" y="0"/>
                  </a:lnTo>
                  <a:lnTo>
                    <a:pt x="1547" y="0"/>
                  </a:lnTo>
                  <a:lnTo>
                    <a:pt x="1552" y="0"/>
                  </a:lnTo>
                  <a:lnTo>
                    <a:pt x="1556" y="0"/>
                  </a:lnTo>
                  <a:lnTo>
                    <a:pt x="1561" y="1"/>
                  </a:lnTo>
                  <a:lnTo>
                    <a:pt x="1566" y="1"/>
                  </a:lnTo>
                  <a:lnTo>
                    <a:pt x="1571" y="1"/>
                  </a:lnTo>
                  <a:lnTo>
                    <a:pt x="1576" y="1"/>
                  </a:lnTo>
                  <a:lnTo>
                    <a:pt x="1581" y="1"/>
                  </a:lnTo>
                  <a:lnTo>
                    <a:pt x="1586" y="1"/>
                  </a:lnTo>
                  <a:lnTo>
                    <a:pt x="1591" y="1"/>
                  </a:lnTo>
                  <a:lnTo>
                    <a:pt x="1596" y="2"/>
                  </a:lnTo>
                  <a:lnTo>
                    <a:pt x="1601" y="2"/>
                  </a:lnTo>
                  <a:lnTo>
                    <a:pt x="1606" y="2"/>
                  </a:lnTo>
                  <a:lnTo>
                    <a:pt x="1611" y="2"/>
                  </a:lnTo>
                  <a:lnTo>
                    <a:pt x="1615" y="2"/>
                  </a:lnTo>
                  <a:lnTo>
                    <a:pt x="1620" y="3"/>
                  </a:lnTo>
                  <a:lnTo>
                    <a:pt x="1625" y="3"/>
                  </a:lnTo>
                  <a:lnTo>
                    <a:pt x="1630" y="3"/>
                  </a:lnTo>
                  <a:lnTo>
                    <a:pt x="1635" y="4"/>
                  </a:lnTo>
                  <a:lnTo>
                    <a:pt x="1640" y="4"/>
                  </a:lnTo>
                  <a:lnTo>
                    <a:pt x="1645" y="4"/>
                  </a:lnTo>
                  <a:lnTo>
                    <a:pt x="1650" y="5"/>
                  </a:lnTo>
                  <a:lnTo>
                    <a:pt x="1654" y="5"/>
                  </a:lnTo>
                  <a:lnTo>
                    <a:pt x="1659" y="6"/>
                  </a:lnTo>
                  <a:lnTo>
                    <a:pt x="1664" y="6"/>
                  </a:lnTo>
                  <a:lnTo>
                    <a:pt x="1669" y="6"/>
                  </a:lnTo>
                  <a:lnTo>
                    <a:pt x="1674" y="7"/>
                  </a:lnTo>
                  <a:lnTo>
                    <a:pt x="1679" y="7"/>
                  </a:lnTo>
                  <a:lnTo>
                    <a:pt x="1684" y="8"/>
                  </a:lnTo>
                  <a:lnTo>
                    <a:pt x="1689" y="8"/>
                  </a:lnTo>
                  <a:lnTo>
                    <a:pt x="1694" y="9"/>
                  </a:lnTo>
                  <a:lnTo>
                    <a:pt x="1699" y="9"/>
                  </a:lnTo>
                  <a:lnTo>
                    <a:pt x="1703" y="10"/>
                  </a:lnTo>
                  <a:lnTo>
                    <a:pt x="1708" y="10"/>
                  </a:lnTo>
                  <a:lnTo>
                    <a:pt x="1713" y="11"/>
                  </a:lnTo>
                  <a:lnTo>
                    <a:pt x="1718" y="12"/>
                  </a:lnTo>
                  <a:lnTo>
                    <a:pt x="1723" y="12"/>
                  </a:lnTo>
                  <a:lnTo>
                    <a:pt x="1728" y="13"/>
                  </a:lnTo>
                  <a:lnTo>
                    <a:pt x="1733" y="13"/>
                  </a:lnTo>
                  <a:lnTo>
                    <a:pt x="1738" y="14"/>
                  </a:lnTo>
                  <a:lnTo>
                    <a:pt x="1742" y="15"/>
                  </a:lnTo>
                  <a:lnTo>
                    <a:pt x="1747" y="16"/>
                  </a:lnTo>
                  <a:lnTo>
                    <a:pt x="1752" y="16"/>
                  </a:lnTo>
                  <a:lnTo>
                    <a:pt x="1757" y="17"/>
                  </a:lnTo>
                  <a:lnTo>
                    <a:pt x="1762" y="18"/>
                  </a:lnTo>
                  <a:lnTo>
                    <a:pt x="1767" y="18"/>
                  </a:lnTo>
                  <a:lnTo>
                    <a:pt x="1772" y="19"/>
                  </a:lnTo>
                  <a:lnTo>
                    <a:pt x="1777" y="20"/>
                  </a:lnTo>
                  <a:lnTo>
                    <a:pt x="1781" y="21"/>
                  </a:lnTo>
                  <a:lnTo>
                    <a:pt x="1786" y="22"/>
                  </a:lnTo>
                  <a:lnTo>
                    <a:pt x="1791" y="23"/>
                  </a:lnTo>
                  <a:lnTo>
                    <a:pt x="1796" y="23"/>
                  </a:lnTo>
                  <a:lnTo>
                    <a:pt x="1801" y="24"/>
                  </a:lnTo>
                  <a:lnTo>
                    <a:pt x="1806" y="25"/>
                  </a:lnTo>
                  <a:lnTo>
                    <a:pt x="1810" y="26"/>
                  </a:lnTo>
                  <a:lnTo>
                    <a:pt x="1815" y="27"/>
                  </a:lnTo>
                  <a:lnTo>
                    <a:pt x="1820" y="28"/>
                  </a:lnTo>
                  <a:lnTo>
                    <a:pt x="1825" y="29"/>
                  </a:lnTo>
                  <a:lnTo>
                    <a:pt x="1830" y="30"/>
                  </a:lnTo>
                  <a:lnTo>
                    <a:pt x="1835" y="31"/>
                  </a:lnTo>
                  <a:lnTo>
                    <a:pt x="1839" y="32"/>
                  </a:lnTo>
                  <a:lnTo>
                    <a:pt x="1844" y="32"/>
                  </a:lnTo>
                  <a:lnTo>
                    <a:pt x="1849" y="34"/>
                  </a:lnTo>
                  <a:lnTo>
                    <a:pt x="1854" y="35"/>
                  </a:lnTo>
                  <a:lnTo>
                    <a:pt x="1859" y="35"/>
                  </a:lnTo>
                  <a:lnTo>
                    <a:pt x="1863" y="37"/>
                  </a:lnTo>
                  <a:lnTo>
                    <a:pt x="1868" y="38"/>
                  </a:lnTo>
                  <a:lnTo>
                    <a:pt x="1873" y="39"/>
                  </a:lnTo>
                  <a:lnTo>
                    <a:pt x="1878" y="40"/>
                  </a:lnTo>
                  <a:lnTo>
                    <a:pt x="1883" y="41"/>
                  </a:lnTo>
                  <a:lnTo>
                    <a:pt x="1887" y="42"/>
                  </a:lnTo>
                  <a:lnTo>
                    <a:pt x="1892" y="43"/>
                  </a:lnTo>
                  <a:lnTo>
                    <a:pt x="1897" y="45"/>
                  </a:lnTo>
                  <a:lnTo>
                    <a:pt x="1902" y="46"/>
                  </a:lnTo>
                  <a:lnTo>
                    <a:pt x="1907" y="47"/>
                  </a:lnTo>
                  <a:lnTo>
                    <a:pt x="1911" y="48"/>
                  </a:lnTo>
                  <a:lnTo>
                    <a:pt x="1916" y="49"/>
                  </a:lnTo>
                  <a:lnTo>
                    <a:pt x="1921" y="51"/>
                  </a:lnTo>
                  <a:lnTo>
                    <a:pt x="1925" y="52"/>
                  </a:lnTo>
                  <a:lnTo>
                    <a:pt x="1930" y="53"/>
                  </a:lnTo>
                  <a:lnTo>
                    <a:pt x="1935" y="54"/>
                  </a:lnTo>
                  <a:lnTo>
                    <a:pt x="1940" y="56"/>
                  </a:lnTo>
                  <a:lnTo>
                    <a:pt x="1944" y="57"/>
                  </a:lnTo>
                  <a:lnTo>
                    <a:pt x="1949" y="58"/>
                  </a:lnTo>
                  <a:lnTo>
                    <a:pt x="1954" y="60"/>
                  </a:lnTo>
                  <a:lnTo>
                    <a:pt x="1959" y="61"/>
                  </a:lnTo>
                  <a:lnTo>
                    <a:pt x="1963" y="62"/>
                  </a:lnTo>
                  <a:lnTo>
                    <a:pt x="1968" y="64"/>
                  </a:lnTo>
                  <a:lnTo>
                    <a:pt x="1973" y="65"/>
                  </a:lnTo>
                  <a:lnTo>
                    <a:pt x="1977" y="67"/>
                  </a:lnTo>
                  <a:lnTo>
                    <a:pt x="1982" y="68"/>
                  </a:lnTo>
                  <a:lnTo>
                    <a:pt x="1987" y="69"/>
                  </a:lnTo>
                  <a:lnTo>
                    <a:pt x="1992" y="71"/>
                  </a:lnTo>
                  <a:lnTo>
                    <a:pt x="1996" y="72"/>
                  </a:lnTo>
                  <a:lnTo>
                    <a:pt x="2001" y="74"/>
                  </a:lnTo>
                  <a:lnTo>
                    <a:pt x="2006" y="75"/>
                  </a:lnTo>
                  <a:lnTo>
                    <a:pt x="2010" y="77"/>
                  </a:lnTo>
                  <a:lnTo>
                    <a:pt x="2015" y="78"/>
                  </a:lnTo>
                  <a:lnTo>
                    <a:pt x="2020" y="80"/>
                  </a:lnTo>
                  <a:lnTo>
                    <a:pt x="2024" y="81"/>
                  </a:lnTo>
                  <a:lnTo>
                    <a:pt x="2029" y="83"/>
                  </a:lnTo>
                  <a:lnTo>
                    <a:pt x="2034" y="85"/>
                  </a:lnTo>
                  <a:lnTo>
                    <a:pt x="2038" y="86"/>
                  </a:lnTo>
                  <a:lnTo>
                    <a:pt x="2043" y="88"/>
                  </a:lnTo>
                  <a:lnTo>
                    <a:pt x="2048" y="90"/>
                  </a:lnTo>
                  <a:lnTo>
                    <a:pt x="2052" y="91"/>
                  </a:lnTo>
                  <a:lnTo>
                    <a:pt x="2057" y="93"/>
                  </a:lnTo>
                  <a:lnTo>
                    <a:pt x="2062" y="95"/>
                  </a:lnTo>
                  <a:lnTo>
                    <a:pt x="2066" y="96"/>
                  </a:lnTo>
                  <a:lnTo>
                    <a:pt x="2071" y="98"/>
                  </a:lnTo>
                  <a:lnTo>
                    <a:pt x="2075" y="100"/>
                  </a:lnTo>
                  <a:lnTo>
                    <a:pt x="2080" y="101"/>
                  </a:lnTo>
                  <a:lnTo>
                    <a:pt x="2085" y="103"/>
                  </a:lnTo>
                  <a:lnTo>
                    <a:pt x="2089" y="105"/>
                  </a:lnTo>
                  <a:lnTo>
                    <a:pt x="2094" y="107"/>
                  </a:lnTo>
                  <a:lnTo>
                    <a:pt x="2098" y="109"/>
                  </a:lnTo>
                  <a:lnTo>
                    <a:pt x="2103" y="111"/>
                  </a:lnTo>
                  <a:lnTo>
                    <a:pt x="2107" y="112"/>
                  </a:lnTo>
                  <a:lnTo>
                    <a:pt x="2112" y="114"/>
                  </a:lnTo>
                  <a:lnTo>
                    <a:pt x="2117" y="116"/>
                  </a:lnTo>
                  <a:lnTo>
                    <a:pt x="2121" y="118"/>
                  </a:lnTo>
                  <a:lnTo>
                    <a:pt x="2126" y="120"/>
                  </a:lnTo>
                  <a:lnTo>
                    <a:pt x="2130" y="122"/>
                  </a:lnTo>
                  <a:lnTo>
                    <a:pt x="2135" y="123"/>
                  </a:lnTo>
                  <a:lnTo>
                    <a:pt x="2139" y="125"/>
                  </a:lnTo>
                  <a:lnTo>
                    <a:pt x="2144" y="127"/>
                  </a:lnTo>
                  <a:lnTo>
                    <a:pt x="2148" y="130"/>
                  </a:lnTo>
                  <a:lnTo>
                    <a:pt x="2153" y="131"/>
                  </a:lnTo>
                  <a:lnTo>
                    <a:pt x="2157" y="133"/>
                  </a:lnTo>
                  <a:lnTo>
                    <a:pt x="2162" y="135"/>
                  </a:lnTo>
                  <a:lnTo>
                    <a:pt x="2166" y="137"/>
                  </a:lnTo>
                  <a:lnTo>
                    <a:pt x="2171" y="139"/>
                  </a:lnTo>
                  <a:lnTo>
                    <a:pt x="2175" y="141"/>
                  </a:lnTo>
                  <a:lnTo>
                    <a:pt x="2180" y="144"/>
                  </a:lnTo>
                  <a:lnTo>
                    <a:pt x="2184" y="146"/>
                  </a:lnTo>
                  <a:lnTo>
                    <a:pt x="2189" y="148"/>
                  </a:lnTo>
                  <a:lnTo>
                    <a:pt x="2193" y="150"/>
                  </a:lnTo>
                  <a:lnTo>
                    <a:pt x="2198" y="152"/>
                  </a:lnTo>
                  <a:lnTo>
                    <a:pt x="2202" y="154"/>
                  </a:lnTo>
                  <a:lnTo>
                    <a:pt x="2206" y="156"/>
                  </a:lnTo>
                  <a:lnTo>
                    <a:pt x="2211" y="158"/>
                  </a:lnTo>
                  <a:lnTo>
                    <a:pt x="2215" y="161"/>
                  </a:lnTo>
                  <a:lnTo>
                    <a:pt x="2220" y="163"/>
                  </a:lnTo>
                  <a:lnTo>
                    <a:pt x="2224" y="165"/>
                  </a:lnTo>
                  <a:lnTo>
                    <a:pt x="2229" y="167"/>
                  </a:lnTo>
                  <a:lnTo>
                    <a:pt x="2233" y="169"/>
                  </a:lnTo>
                  <a:lnTo>
                    <a:pt x="2237" y="172"/>
                  </a:lnTo>
                  <a:lnTo>
                    <a:pt x="2242" y="174"/>
                  </a:lnTo>
                  <a:lnTo>
                    <a:pt x="2246" y="176"/>
                  </a:lnTo>
                  <a:lnTo>
                    <a:pt x="2250" y="178"/>
                  </a:lnTo>
                  <a:lnTo>
                    <a:pt x="2255" y="181"/>
                  </a:lnTo>
                  <a:lnTo>
                    <a:pt x="2259" y="183"/>
                  </a:lnTo>
                  <a:lnTo>
                    <a:pt x="2264" y="185"/>
                  </a:lnTo>
                  <a:lnTo>
                    <a:pt x="2268" y="188"/>
                  </a:lnTo>
                  <a:lnTo>
                    <a:pt x="2272" y="190"/>
                  </a:lnTo>
                  <a:lnTo>
                    <a:pt x="2276" y="192"/>
                  </a:lnTo>
                  <a:lnTo>
                    <a:pt x="2281" y="195"/>
                  </a:lnTo>
                  <a:lnTo>
                    <a:pt x="2285" y="197"/>
                  </a:lnTo>
                  <a:lnTo>
                    <a:pt x="2289" y="200"/>
                  </a:lnTo>
                  <a:lnTo>
                    <a:pt x="2294" y="202"/>
                  </a:lnTo>
                  <a:lnTo>
                    <a:pt x="2298" y="205"/>
                  </a:lnTo>
                  <a:lnTo>
                    <a:pt x="2302" y="207"/>
                  </a:lnTo>
                  <a:lnTo>
                    <a:pt x="2306" y="210"/>
                  </a:lnTo>
                  <a:lnTo>
                    <a:pt x="2311" y="212"/>
                  </a:lnTo>
                  <a:lnTo>
                    <a:pt x="2315" y="214"/>
                  </a:lnTo>
                  <a:lnTo>
                    <a:pt x="2319" y="217"/>
                  </a:lnTo>
                  <a:lnTo>
                    <a:pt x="2324" y="219"/>
                  </a:lnTo>
                  <a:lnTo>
                    <a:pt x="2328" y="222"/>
                  </a:lnTo>
                  <a:lnTo>
                    <a:pt x="2332" y="224"/>
                  </a:lnTo>
                  <a:lnTo>
                    <a:pt x="2336" y="227"/>
                  </a:lnTo>
                  <a:lnTo>
                    <a:pt x="2340" y="230"/>
                  </a:lnTo>
                  <a:lnTo>
                    <a:pt x="2345" y="232"/>
                  </a:lnTo>
                  <a:lnTo>
                    <a:pt x="2349" y="235"/>
                  </a:lnTo>
                  <a:lnTo>
                    <a:pt x="2353" y="237"/>
                  </a:lnTo>
                  <a:lnTo>
                    <a:pt x="2357" y="240"/>
                  </a:lnTo>
                  <a:lnTo>
                    <a:pt x="2361" y="243"/>
                  </a:lnTo>
                  <a:lnTo>
                    <a:pt x="2366" y="245"/>
                  </a:lnTo>
                  <a:lnTo>
                    <a:pt x="2370" y="248"/>
                  </a:lnTo>
                  <a:lnTo>
                    <a:pt x="2374" y="251"/>
                  </a:lnTo>
                  <a:lnTo>
                    <a:pt x="2378" y="254"/>
                  </a:lnTo>
                  <a:lnTo>
                    <a:pt x="2382" y="256"/>
                  </a:lnTo>
                  <a:lnTo>
                    <a:pt x="2386" y="259"/>
                  </a:lnTo>
                  <a:lnTo>
                    <a:pt x="2390" y="262"/>
                  </a:lnTo>
                  <a:lnTo>
                    <a:pt x="2394" y="264"/>
                  </a:lnTo>
                  <a:lnTo>
                    <a:pt x="2398" y="267"/>
                  </a:lnTo>
                  <a:lnTo>
                    <a:pt x="2402" y="270"/>
                  </a:lnTo>
                  <a:lnTo>
                    <a:pt x="2407" y="273"/>
                  </a:lnTo>
                  <a:lnTo>
                    <a:pt x="2411" y="276"/>
                  </a:lnTo>
                  <a:lnTo>
                    <a:pt x="2415" y="278"/>
                  </a:lnTo>
                  <a:lnTo>
                    <a:pt x="2419" y="281"/>
                  </a:lnTo>
                  <a:lnTo>
                    <a:pt x="2423" y="284"/>
                  </a:lnTo>
                  <a:lnTo>
                    <a:pt x="2427" y="287"/>
                  </a:lnTo>
                  <a:lnTo>
                    <a:pt x="2431" y="290"/>
                  </a:lnTo>
                  <a:lnTo>
                    <a:pt x="2435" y="293"/>
                  </a:lnTo>
                  <a:lnTo>
                    <a:pt x="2439" y="295"/>
                  </a:lnTo>
                  <a:lnTo>
                    <a:pt x="2443" y="298"/>
                  </a:lnTo>
                  <a:lnTo>
                    <a:pt x="2447" y="301"/>
                  </a:lnTo>
                  <a:lnTo>
                    <a:pt x="2451" y="304"/>
                  </a:lnTo>
                  <a:lnTo>
                    <a:pt x="2455" y="307"/>
                  </a:lnTo>
                  <a:lnTo>
                    <a:pt x="2459" y="310"/>
                  </a:lnTo>
                  <a:lnTo>
                    <a:pt x="2463" y="313"/>
                  </a:lnTo>
                  <a:lnTo>
                    <a:pt x="2466" y="316"/>
                  </a:lnTo>
                  <a:lnTo>
                    <a:pt x="2471" y="319"/>
                  </a:lnTo>
                  <a:lnTo>
                    <a:pt x="2474" y="322"/>
                  </a:lnTo>
                  <a:lnTo>
                    <a:pt x="2478" y="325"/>
                  </a:lnTo>
                  <a:lnTo>
                    <a:pt x="2482" y="328"/>
                  </a:lnTo>
                  <a:lnTo>
                    <a:pt x="2486" y="331"/>
                  </a:lnTo>
                  <a:lnTo>
                    <a:pt x="2490" y="334"/>
                  </a:lnTo>
                  <a:lnTo>
                    <a:pt x="2494" y="337"/>
                  </a:lnTo>
                  <a:lnTo>
                    <a:pt x="2498" y="340"/>
                  </a:lnTo>
                  <a:lnTo>
                    <a:pt x="2502" y="343"/>
                  </a:lnTo>
                  <a:lnTo>
                    <a:pt x="2505" y="346"/>
                  </a:lnTo>
                  <a:lnTo>
                    <a:pt x="2509" y="350"/>
                  </a:lnTo>
                  <a:lnTo>
                    <a:pt x="2513" y="353"/>
                  </a:lnTo>
                  <a:lnTo>
                    <a:pt x="2517" y="356"/>
                  </a:lnTo>
                  <a:lnTo>
                    <a:pt x="2521" y="359"/>
                  </a:lnTo>
                  <a:lnTo>
                    <a:pt x="2524" y="362"/>
                  </a:lnTo>
                  <a:lnTo>
                    <a:pt x="2528" y="365"/>
                  </a:lnTo>
                  <a:lnTo>
                    <a:pt x="2532" y="368"/>
                  </a:lnTo>
                  <a:lnTo>
                    <a:pt x="2536" y="372"/>
                  </a:lnTo>
                  <a:lnTo>
                    <a:pt x="2540" y="375"/>
                  </a:lnTo>
                  <a:lnTo>
                    <a:pt x="2543" y="378"/>
                  </a:lnTo>
                  <a:lnTo>
                    <a:pt x="2547" y="381"/>
                  </a:lnTo>
                  <a:lnTo>
                    <a:pt x="2551" y="384"/>
                  </a:lnTo>
                  <a:lnTo>
                    <a:pt x="2554" y="388"/>
                  </a:lnTo>
                  <a:lnTo>
                    <a:pt x="2558" y="391"/>
                  </a:lnTo>
                  <a:lnTo>
                    <a:pt x="2562" y="394"/>
                  </a:lnTo>
                  <a:lnTo>
                    <a:pt x="2566" y="398"/>
                  </a:lnTo>
                  <a:lnTo>
                    <a:pt x="2569" y="401"/>
                  </a:lnTo>
                  <a:lnTo>
                    <a:pt x="2573" y="404"/>
                  </a:lnTo>
                  <a:lnTo>
                    <a:pt x="2577" y="408"/>
                  </a:lnTo>
                  <a:lnTo>
                    <a:pt x="2580" y="411"/>
                  </a:lnTo>
                  <a:lnTo>
                    <a:pt x="2584" y="414"/>
                  </a:lnTo>
                  <a:lnTo>
                    <a:pt x="2587" y="418"/>
                  </a:lnTo>
                  <a:lnTo>
                    <a:pt x="2591" y="421"/>
                  </a:lnTo>
                  <a:lnTo>
                    <a:pt x="2595" y="424"/>
                  </a:lnTo>
                  <a:lnTo>
                    <a:pt x="2598" y="428"/>
                  </a:lnTo>
                  <a:lnTo>
                    <a:pt x="2602" y="431"/>
                  </a:lnTo>
                  <a:lnTo>
                    <a:pt x="2606" y="434"/>
                  </a:lnTo>
                  <a:lnTo>
                    <a:pt x="2609" y="438"/>
                  </a:lnTo>
                  <a:lnTo>
                    <a:pt x="2613" y="441"/>
                  </a:lnTo>
                  <a:lnTo>
                    <a:pt x="2616" y="445"/>
                  </a:lnTo>
                  <a:lnTo>
                    <a:pt x="2620" y="448"/>
                  </a:lnTo>
                  <a:lnTo>
                    <a:pt x="2623" y="452"/>
                  </a:lnTo>
                  <a:lnTo>
                    <a:pt x="2627" y="455"/>
                  </a:lnTo>
                  <a:lnTo>
                    <a:pt x="2630" y="459"/>
                  </a:lnTo>
                  <a:lnTo>
                    <a:pt x="2634" y="462"/>
                  </a:lnTo>
                  <a:lnTo>
                    <a:pt x="2637" y="466"/>
                  </a:lnTo>
                  <a:lnTo>
                    <a:pt x="2641" y="469"/>
                  </a:lnTo>
                  <a:lnTo>
                    <a:pt x="2644" y="473"/>
                  </a:lnTo>
                  <a:lnTo>
                    <a:pt x="2648" y="477"/>
                  </a:lnTo>
                  <a:lnTo>
                    <a:pt x="2651" y="480"/>
                  </a:lnTo>
                  <a:lnTo>
                    <a:pt x="2654" y="484"/>
                  </a:lnTo>
                  <a:lnTo>
                    <a:pt x="2658" y="487"/>
                  </a:lnTo>
                  <a:lnTo>
                    <a:pt x="2661" y="491"/>
                  </a:lnTo>
                  <a:lnTo>
                    <a:pt x="2665" y="494"/>
                  </a:lnTo>
                  <a:lnTo>
                    <a:pt x="2668" y="498"/>
                  </a:lnTo>
                  <a:lnTo>
                    <a:pt x="2671" y="502"/>
                  </a:lnTo>
                  <a:lnTo>
                    <a:pt x="2675" y="505"/>
                  </a:lnTo>
                  <a:lnTo>
                    <a:pt x="2678" y="509"/>
                  </a:lnTo>
                  <a:lnTo>
                    <a:pt x="2681" y="513"/>
                  </a:lnTo>
                  <a:lnTo>
                    <a:pt x="2685" y="516"/>
                  </a:lnTo>
                  <a:lnTo>
                    <a:pt x="2688" y="520"/>
                  </a:lnTo>
                  <a:lnTo>
                    <a:pt x="2691" y="524"/>
                  </a:lnTo>
                  <a:lnTo>
                    <a:pt x="2695" y="527"/>
                  </a:lnTo>
                  <a:lnTo>
                    <a:pt x="2698" y="531"/>
                  </a:lnTo>
                  <a:lnTo>
                    <a:pt x="2701" y="535"/>
                  </a:lnTo>
                  <a:lnTo>
                    <a:pt x="2704" y="538"/>
                  </a:lnTo>
                  <a:lnTo>
                    <a:pt x="2707" y="542"/>
                  </a:lnTo>
                  <a:lnTo>
                    <a:pt x="2711" y="546"/>
                  </a:lnTo>
                  <a:lnTo>
                    <a:pt x="2714" y="550"/>
                  </a:lnTo>
                  <a:lnTo>
                    <a:pt x="2717" y="554"/>
                  </a:lnTo>
                  <a:lnTo>
                    <a:pt x="2720" y="557"/>
                  </a:lnTo>
                  <a:lnTo>
                    <a:pt x="2723" y="561"/>
                  </a:lnTo>
                  <a:lnTo>
                    <a:pt x="2727" y="565"/>
                  </a:lnTo>
                  <a:lnTo>
                    <a:pt x="2730" y="569"/>
                  </a:lnTo>
                  <a:lnTo>
                    <a:pt x="2733" y="573"/>
                  </a:lnTo>
                  <a:lnTo>
                    <a:pt x="2736" y="576"/>
                  </a:lnTo>
                  <a:lnTo>
                    <a:pt x="2739" y="580"/>
                  </a:lnTo>
                  <a:lnTo>
                    <a:pt x="2742" y="584"/>
                  </a:lnTo>
                  <a:lnTo>
                    <a:pt x="2745" y="588"/>
                  </a:lnTo>
                  <a:lnTo>
                    <a:pt x="2748" y="592"/>
                  </a:lnTo>
                  <a:lnTo>
                    <a:pt x="2752" y="596"/>
                  </a:lnTo>
                  <a:lnTo>
                    <a:pt x="2755" y="599"/>
                  </a:lnTo>
                  <a:lnTo>
                    <a:pt x="2758" y="604"/>
                  </a:lnTo>
                  <a:lnTo>
                    <a:pt x="2761" y="607"/>
                  </a:lnTo>
                  <a:lnTo>
                    <a:pt x="2764" y="611"/>
                  </a:lnTo>
                  <a:lnTo>
                    <a:pt x="2767" y="615"/>
                  </a:lnTo>
                  <a:lnTo>
                    <a:pt x="2770" y="619"/>
                  </a:lnTo>
                  <a:lnTo>
                    <a:pt x="2773" y="623"/>
                  </a:lnTo>
                  <a:lnTo>
                    <a:pt x="2776" y="627"/>
                  </a:lnTo>
                  <a:lnTo>
                    <a:pt x="2779" y="631"/>
                  </a:lnTo>
                  <a:lnTo>
                    <a:pt x="2782" y="635"/>
                  </a:lnTo>
                  <a:lnTo>
                    <a:pt x="2785" y="639"/>
                  </a:lnTo>
                  <a:lnTo>
                    <a:pt x="2787" y="643"/>
                  </a:lnTo>
                  <a:lnTo>
                    <a:pt x="2790" y="647"/>
                  </a:lnTo>
                  <a:lnTo>
                    <a:pt x="2793" y="651"/>
                  </a:lnTo>
                  <a:lnTo>
                    <a:pt x="2796" y="655"/>
                  </a:lnTo>
                  <a:lnTo>
                    <a:pt x="2799" y="659"/>
                  </a:lnTo>
                  <a:lnTo>
                    <a:pt x="2802" y="663"/>
                  </a:lnTo>
                  <a:lnTo>
                    <a:pt x="2805" y="667"/>
                  </a:lnTo>
                  <a:lnTo>
                    <a:pt x="2808" y="671"/>
                  </a:lnTo>
                  <a:lnTo>
                    <a:pt x="2811" y="675"/>
                  </a:lnTo>
                  <a:lnTo>
                    <a:pt x="2813" y="679"/>
                  </a:lnTo>
                  <a:lnTo>
                    <a:pt x="2816" y="684"/>
                  </a:lnTo>
                  <a:lnTo>
                    <a:pt x="2819" y="688"/>
                  </a:lnTo>
                  <a:lnTo>
                    <a:pt x="2822" y="692"/>
                  </a:lnTo>
                  <a:lnTo>
                    <a:pt x="2824" y="696"/>
                  </a:lnTo>
                  <a:lnTo>
                    <a:pt x="2827" y="700"/>
                  </a:lnTo>
                  <a:lnTo>
                    <a:pt x="2830" y="704"/>
                  </a:lnTo>
                  <a:lnTo>
                    <a:pt x="2833" y="708"/>
                  </a:lnTo>
                  <a:lnTo>
                    <a:pt x="2835" y="712"/>
                  </a:lnTo>
                  <a:lnTo>
                    <a:pt x="2838" y="717"/>
                  </a:lnTo>
                  <a:lnTo>
                    <a:pt x="2841" y="721"/>
                  </a:lnTo>
                  <a:lnTo>
                    <a:pt x="2843" y="725"/>
                  </a:lnTo>
                  <a:lnTo>
                    <a:pt x="2846" y="729"/>
                  </a:lnTo>
                  <a:lnTo>
                    <a:pt x="2849" y="733"/>
                  </a:lnTo>
                  <a:lnTo>
                    <a:pt x="2851" y="738"/>
                  </a:lnTo>
                  <a:lnTo>
                    <a:pt x="2854" y="742"/>
                  </a:lnTo>
                  <a:lnTo>
                    <a:pt x="2856" y="746"/>
                  </a:lnTo>
                  <a:lnTo>
                    <a:pt x="2859" y="750"/>
                  </a:lnTo>
                  <a:lnTo>
                    <a:pt x="2862" y="754"/>
                  </a:lnTo>
                  <a:lnTo>
                    <a:pt x="2864" y="759"/>
                  </a:lnTo>
                  <a:lnTo>
                    <a:pt x="2867" y="763"/>
                  </a:lnTo>
                  <a:lnTo>
                    <a:pt x="2869" y="767"/>
                  </a:lnTo>
                  <a:lnTo>
                    <a:pt x="2872" y="771"/>
                  </a:lnTo>
                  <a:lnTo>
                    <a:pt x="2874" y="776"/>
                  </a:lnTo>
                  <a:lnTo>
                    <a:pt x="2877" y="780"/>
                  </a:lnTo>
                  <a:lnTo>
                    <a:pt x="2880" y="784"/>
                  </a:lnTo>
                  <a:lnTo>
                    <a:pt x="2882" y="789"/>
                  </a:lnTo>
                  <a:lnTo>
                    <a:pt x="2884" y="793"/>
                  </a:lnTo>
                  <a:lnTo>
                    <a:pt x="2887" y="797"/>
                  </a:lnTo>
                  <a:lnTo>
                    <a:pt x="2889" y="802"/>
                  </a:lnTo>
                  <a:lnTo>
                    <a:pt x="2892" y="806"/>
                  </a:lnTo>
                  <a:lnTo>
                    <a:pt x="2894" y="810"/>
                  </a:lnTo>
                  <a:lnTo>
                    <a:pt x="2897" y="815"/>
                  </a:lnTo>
                  <a:lnTo>
                    <a:pt x="2899" y="819"/>
                  </a:lnTo>
                  <a:lnTo>
                    <a:pt x="2901" y="823"/>
                  </a:lnTo>
                  <a:lnTo>
                    <a:pt x="2903" y="828"/>
                  </a:lnTo>
                  <a:lnTo>
                    <a:pt x="2906" y="832"/>
                  </a:lnTo>
                  <a:lnTo>
                    <a:pt x="2908" y="836"/>
                  </a:lnTo>
                  <a:lnTo>
                    <a:pt x="2911" y="841"/>
                  </a:lnTo>
                  <a:lnTo>
                    <a:pt x="2913" y="845"/>
                  </a:lnTo>
                  <a:lnTo>
                    <a:pt x="2915" y="849"/>
                  </a:lnTo>
                  <a:lnTo>
                    <a:pt x="2917" y="854"/>
                  </a:lnTo>
                  <a:lnTo>
                    <a:pt x="2920" y="858"/>
                  </a:lnTo>
                  <a:lnTo>
                    <a:pt x="2922" y="863"/>
                  </a:lnTo>
                  <a:lnTo>
                    <a:pt x="2924" y="867"/>
                  </a:lnTo>
                  <a:lnTo>
                    <a:pt x="2926" y="872"/>
                  </a:lnTo>
                  <a:lnTo>
                    <a:pt x="2928" y="876"/>
                  </a:lnTo>
                  <a:lnTo>
                    <a:pt x="2931" y="881"/>
                  </a:lnTo>
                  <a:lnTo>
                    <a:pt x="2933" y="885"/>
                  </a:lnTo>
                  <a:lnTo>
                    <a:pt x="2935" y="890"/>
                  </a:lnTo>
                  <a:lnTo>
                    <a:pt x="2937" y="894"/>
                  </a:lnTo>
                  <a:lnTo>
                    <a:pt x="2939" y="898"/>
                  </a:lnTo>
                  <a:lnTo>
                    <a:pt x="2941" y="903"/>
                  </a:lnTo>
                  <a:lnTo>
                    <a:pt x="2944" y="907"/>
                  </a:lnTo>
                  <a:lnTo>
                    <a:pt x="2946" y="912"/>
                  </a:lnTo>
                  <a:lnTo>
                    <a:pt x="2948" y="917"/>
                  </a:lnTo>
                  <a:lnTo>
                    <a:pt x="2950" y="921"/>
                  </a:lnTo>
                  <a:lnTo>
                    <a:pt x="2952" y="926"/>
                  </a:lnTo>
                  <a:lnTo>
                    <a:pt x="2954" y="930"/>
                  </a:lnTo>
                  <a:lnTo>
                    <a:pt x="2956" y="935"/>
                  </a:lnTo>
                  <a:lnTo>
                    <a:pt x="2958" y="939"/>
                  </a:lnTo>
                  <a:lnTo>
                    <a:pt x="2960" y="944"/>
                  </a:lnTo>
                  <a:lnTo>
                    <a:pt x="2962" y="948"/>
                  </a:lnTo>
                  <a:lnTo>
                    <a:pt x="2964" y="953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8"/>
            <p:cNvSpPr>
              <a:spLocks/>
            </p:cNvSpPr>
            <p:nvPr/>
          </p:nvSpPr>
          <p:spPr bwMode="auto">
            <a:xfrm>
              <a:off x="2531" y="2685"/>
              <a:ext cx="3173" cy="1600"/>
            </a:xfrm>
            <a:custGeom>
              <a:avLst/>
              <a:gdLst>
                <a:gd name="T0" fmla="*/ 3171 w 3173"/>
                <a:gd name="T1" fmla="*/ 71 h 1600"/>
                <a:gd name="T2" fmla="*/ 3165 w 3173"/>
                <a:gd name="T3" fmla="*/ 147 h 1600"/>
                <a:gd name="T4" fmla="*/ 3155 w 3173"/>
                <a:gd name="T5" fmla="*/ 223 h 1600"/>
                <a:gd name="T6" fmla="*/ 3141 w 3173"/>
                <a:gd name="T7" fmla="*/ 299 h 1600"/>
                <a:gd name="T8" fmla="*/ 3124 w 3173"/>
                <a:gd name="T9" fmla="*/ 373 h 1600"/>
                <a:gd name="T10" fmla="*/ 3104 w 3173"/>
                <a:gd name="T11" fmla="*/ 447 h 1600"/>
                <a:gd name="T12" fmla="*/ 3080 w 3173"/>
                <a:gd name="T13" fmla="*/ 520 h 1600"/>
                <a:gd name="T14" fmla="*/ 3054 w 3173"/>
                <a:gd name="T15" fmla="*/ 592 h 1600"/>
                <a:gd name="T16" fmla="*/ 3023 w 3173"/>
                <a:gd name="T17" fmla="*/ 662 h 1600"/>
                <a:gd name="T18" fmla="*/ 2989 w 3173"/>
                <a:gd name="T19" fmla="*/ 730 h 1600"/>
                <a:gd name="T20" fmla="*/ 2953 w 3173"/>
                <a:gd name="T21" fmla="*/ 797 h 1600"/>
                <a:gd name="T22" fmla="*/ 2913 w 3173"/>
                <a:gd name="T23" fmla="*/ 862 h 1600"/>
                <a:gd name="T24" fmla="*/ 2870 w 3173"/>
                <a:gd name="T25" fmla="*/ 926 h 1600"/>
                <a:gd name="T26" fmla="*/ 2824 w 3173"/>
                <a:gd name="T27" fmla="*/ 987 h 1600"/>
                <a:gd name="T28" fmla="*/ 2776 w 3173"/>
                <a:gd name="T29" fmla="*/ 1046 h 1600"/>
                <a:gd name="T30" fmla="*/ 2725 w 3173"/>
                <a:gd name="T31" fmla="*/ 1102 h 1600"/>
                <a:gd name="T32" fmla="*/ 2671 w 3173"/>
                <a:gd name="T33" fmla="*/ 1156 h 1600"/>
                <a:gd name="T34" fmla="*/ 2615 w 3173"/>
                <a:gd name="T35" fmla="*/ 1207 h 1600"/>
                <a:gd name="T36" fmla="*/ 2556 w 3173"/>
                <a:gd name="T37" fmla="*/ 1256 h 1600"/>
                <a:gd name="T38" fmla="*/ 2496 w 3173"/>
                <a:gd name="T39" fmla="*/ 1301 h 1600"/>
                <a:gd name="T40" fmla="*/ 2433 w 3173"/>
                <a:gd name="T41" fmla="*/ 1344 h 1600"/>
                <a:gd name="T42" fmla="*/ 2368 w 3173"/>
                <a:gd name="T43" fmla="*/ 1384 h 1600"/>
                <a:gd name="T44" fmla="*/ 2302 w 3173"/>
                <a:gd name="T45" fmla="*/ 1420 h 1600"/>
                <a:gd name="T46" fmla="*/ 2234 w 3173"/>
                <a:gd name="T47" fmla="*/ 1454 h 1600"/>
                <a:gd name="T48" fmla="*/ 2164 w 3173"/>
                <a:gd name="T49" fmla="*/ 1484 h 1600"/>
                <a:gd name="T50" fmla="*/ 2093 w 3173"/>
                <a:gd name="T51" fmla="*/ 1511 h 1600"/>
                <a:gd name="T52" fmla="*/ 2021 w 3173"/>
                <a:gd name="T53" fmla="*/ 1534 h 1600"/>
                <a:gd name="T54" fmla="*/ 1948 w 3173"/>
                <a:gd name="T55" fmla="*/ 1554 h 1600"/>
                <a:gd name="T56" fmla="*/ 1874 w 3173"/>
                <a:gd name="T57" fmla="*/ 1570 h 1600"/>
                <a:gd name="T58" fmla="*/ 1800 w 3173"/>
                <a:gd name="T59" fmla="*/ 1583 h 1600"/>
                <a:gd name="T60" fmla="*/ 1725 w 3173"/>
                <a:gd name="T61" fmla="*/ 1592 h 1600"/>
                <a:gd name="T62" fmla="*/ 1649 w 3173"/>
                <a:gd name="T63" fmla="*/ 1598 h 1600"/>
                <a:gd name="T64" fmla="*/ 1573 w 3173"/>
                <a:gd name="T65" fmla="*/ 1600 h 1600"/>
                <a:gd name="T66" fmla="*/ 1498 w 3173"/>
                <a:gd name="T67" fmla="*/ 1598 h 1600"/>
                <a:gd name="T68" fmla="*/ 1422 w 3173"/>
                <a:gd name="T69" fmla="*/ 1593 h 1600"/>
                <a:gd name="T70" fmla="*/ 1347 w 3173"/>
                <a:gd name="T71" fmla="*/ 1584 h 1600"/>
                <a:gd name="T72" fmla="*/ 1273 w 3173"/>
                <a:gd name="T73" fmla="*/ 1572 h 1600"/>
                <a:gd name="T74" fmla="*/ 1199 w 3173"/>
                <a:gd name="T75" fmla="*/ 1556 h 1600"/>
                <a:gd name="T76" fmla="*/ 1125 w 3173"/>
                <a:gd name="T77" fmla="*/ 1537 h 1600"/>
                <a:gd name="T78" fmla="*/ 1053 w 3173"/>
                <a:gd name="T79" fmla="*/ 1514 h 1600"/>
                <a:gd name="T80" fmla="*/ 982 w 3173"/>
                <a:gd name="T81" fmla="*/ 1487 h 1600"/>
                <a:gd name="T82" fmla="*/ 913 w 3173"/>
                <a:gd name="T83" fmla="*/ 1458 h 1600"/>
                <a:gd name="T84" fmla="*/ 844 w 3173"/>
                <a:gd name="T85" fmla="*/ 1425 h 1600"/>
                <a:gd name="T86" fmla="*/ 778 w 3173"/>
                <a:gd name="T87" fmla="*/ 1389 h 1600"/>
                <a:gd name="T88" fmla="*/ 712 w 3173"/>
                <a:gd name="T89" fmla="*/ 1349 h 1600"/>
                <a:gd name="T90" fmla="*/ 650 w 3173"/>
                <a:gd name="T91" fmla="*/ 1307 h 1600"/>
                <a:gd name="T92" fmla="*/ 589 w 3173"/>
                <a:gd name="T93" fmla="*/ 1262 h 1600"/>
                <a:gd name="T94" fmla="*/ 530 w 3173"/>
                <a:gd name="T95" fmla="*/ 1214 h 1600"/>
                <a:gd name="T96" fmla="*/ 473 w 3173"/>
                <a:gd name="T97" fmla="*/ 1163 h 1600"/>
                <a:gd name="T98" fmla="*/ 419 w 3173"/>
                <a:gd name="T99" fmla="*/ 1109 h 1600"/>
                <a:gd name="T100" fmla="*/ 368 w 3173"/>
                <a:gd name="T101" fmla="*/ 1053 h 1600"/>
                <a:gd name="T102" fmla="*/ 319 w 3173"/>
                <a:gd name="T103" fmla="*/ 995 h 1600"/>
                <a:gd name="T104" fmla="*/ 273 w 3173"/>
                <a:gd name="T105" fmla="*/ 934 h 1600"/>
                <a:gd name="T106" fmla="*/ 230 w 3173"/>
                <a:gd name="T107" fmla="*/ 871 h 1600"/>
                <a:gd name="T108" fmla="*/ 189 w 3173"/>
                <a:gd name="T109" fmla="*/ 806 h 1600"/>
                <a:gd name="T110" fmla="*/ 152 w 3173"/>
                <a:gd name="T111" fmla="*/ 739 h 1600"/>
                <a:gd name="T112" fmla="*/ 118 w 3173"/>
                <a:gd name="T113" fmla="*/ 671 h 1600"/>
                <a:gd name="T114" fmla="*/ 87 w 3173"/>
                <a:gd name="T115" fmla="*/ 601 h 1600"/>
                <a:gd name="T116" fmla="*/ 60 w 3173"/>
                <a:gd name="T117" fmla="*/ 530 h 1600"/>
                <a:gd name="T118" fmla="*/ 36 w 3173"/>
                <a:gd name="T119" fmla="*/ 457 h 1600"/>
                <a:gd name="T120" fmla="*/ 15 w 3173"/>
                <a:gd name="T121" fmla="*/ 383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3" h="1600">
                  <a:moveTo>
                    <a:pt x="3173" y="0"/>
                  </a:moveTo>
                  <a:lnTo>
                    <a:pt x="3173" y="5"/>
                  </a:lnTo>
                  <a:lnTo>
                    <a:pt x="3173" y="10"/>
                  </a:lnTo>
                  <a:lnTo>
                    <a:pt x="3173" y="15"/>
                  </a:lnTo>
                  <a:lnTo>
                    <a:pt x="3173" y="20"/>
                  </a:lnTo>
                  <a:lnTo>
                    <a:pt x="3173" y="25"/>
                  </a:lnTo>
                  <a:lnTo>
                    <a:pt x="3173" y="30"/>
                  </a:lnTo>
                  <a:lnTo>
                    <a:pt x="3173" y="36"/>
                  </a:lnTo>
                  <a:lnTo>
                    <a:pt x="3172" y="40"/>
                  </a:lnTo>
                  <a:lnTo>
                    <a:pt x="3172" y="46"/>
                  </a:lnTo>
                  <a:lnTo>
                    <a:pt x="3172" y="51"/>
                  </a:lnTo>
                  <a:lnTo>
                    <a:pt x="3172" y="56"/>
                  </a:lnTo>
                  <a:lnTo>
                    <a:pt x="3171" y="61"/>
                  </a:lnTo>
                  <a:lnTo>
                    <a:pt x="3171" y="66"/>
                  </a:lnTo>
                  <a:lnTo>
                    <a:pt x="3171" y="71"/>
                  </a:lnTo>
                  <a:lnTo>
                    <a:pt x="3171" y="76"/>
                  </a:lnTo>
                  <a:lnTo>
                    <a:pt x="3170" y="81"/>
                  </a:lnTo>
                  <a:lnTo>
                    <a:pt x="3170" y="86"/>
                  </a:lnTo>
                  <a:lnTo>
                    <a:pt x="3170" y="92"/>
                  </a:lnTo>
                  <a:lnTo>
                    <a:pt x="3169" y="97"/>
                  </a:lnTo>
                  <a:lnTo>
                    <a:pt x="3169" y="102"/>
                  </a:lnTo>
                  <a:lnTo>
                    <a:pt x="3168" y="107"/>
                  </a:lnTo>
                  <a:lnTo>
                    <a:pt x="3168" y="112"/>
                  </a:lnTo>
                  <a:lnTo>
                    <a:pt x="3167" y="117"/>
                  </a:lnTo>
                  <a:lnTo>
                    <a:pt x="3167" y="122"/>
                  </a:lnTo>
                  <a:lnTo>
                    <a:pt x="3166" y="127"/>
                  </a:lnTo>
                  <a:lnTo>
                    <a:pt x="3166" y="132"/>
                  </a:lnTo>
                  <a:lnTo>
                    <a:pt x="3166" y="137"/>
                  </a:lnTo>
                  <a:lnTo>
                    <a:pt x="3165" y="142"/>
                  </a:lnTo>
                  <a:lnTo>
                    <a:pt x="3165" y="147"/>
                  </a:lnTo>
                  <a:lnTo>
                    <a:pt x="3164" y="153"/>
                  </a:lnTo>
                  <a:lnTo>
                    <a:pt x="3163" y="158"/>
                  </a:lnTo>
                  <a:lnTo>
                    <a:pt x="3163" y="163"/>
                  </a:lnTo>
                  <a:lnTo>
                    <a:pt x="3162" y="168"/>
                  </a:lnTo>
                  <a:lnTo>
                    <a:pt x="3162" y="173"/>
                  </a:lnTo>
                  <a:lnTo>
                    <a:pt x="3161" y="178"/>
                  </a:lnTo>
                  <a:lnTo>
                    <a:pt x="3160" y="183"/>
                  </a:lnTo>
                  <a:lnTo>
                    <a:pt x="3160" y="188"/>
                  </a:lnTo>
                  <a:lnTo>
                    <a:pt x="3159" y="193"/>
                  </a:lnTo>
                  <a:lnTo>
                    <a:pt x="3158" y="198"/>
                  </a:lnTo>
                  <a:lnTo>
                    <a:pt x="3158" y="203"/>
                  </a:lnTo>
                  <a:lnTo>
                    <a:pt x="3157" y="208"/>
                  </a:lnTo>
                  <a:lnTo>
                    <a:pt x="3156" y="213"/>
                  </a:lnTo>
                  <a:lnTo>
                    <a:pt x="3155" y="218"/>
                  </a:lnTo>
                  <a:lnTo>
                    <a:pt x="3155" y="223"/>
                  </a:lnTo>
                  <a:lnTo>
                    <a:pt x="3154" y="229"/>
                  </a:lnTo>
                  <a:lnTo>
                    <a:pt x="3153" y="234"/>
                  </a:lnTo>
                  <a:lnTo>
                    <a:pt x="3152" y="238"/>
                  </a:lnTo>
                  <a:lnTo>
                    <a:pt x="3151" y="244"/>
                  </a:lnTo>
                  <a:lnTo>
                    <a:pt x="3151" y="249"/>
                  </a:lnTo>
                  <a:lnTo>
                    <a:pt x="3150" y="254"/>
                  </a:lnTo>
                  <a:lnTo>
                    <a:pt x="3149" y="259"/>
                  </a:lnTo>
                  <a:lnTo>
                    <a:pt x="3148" y="264"/>
                  </a:lnTo>
                  <a:lnTo>
                    <a:pt x="3147" y="269"/>
                  </a:lnTo>
                  <a:lnTo>
                    <a:pt x="3146" y="274"/>
                  </a:lnTo>
                  <a:lnTo>
                    <a:pt x="3145" y="279"/>
                  </a:lnTo>
                  <a:lnTo>
                    <a:pt x="3144" y="284"/>
                  </a:lnTo>
                  <a:lnTo>
                    <a:pt x="3143" y="289"/>
                  </a:lnTo>
                  <a:lnTo>
                    <a:pt x="3142" y="294"/>
                  </a:lnTo>
                  <a:lnTo>
                    <a:pt x="3141" y="299"/>
                  </a:lnTo>
                  <a:lnTo>
                    <a:pt x="3140" y="304"/>
                  </a:lnTo>
                  <a:lnTo>
                    <a:pt x="3139" y="309"/>
                  </a:lnTo>
                  <a:lnTo>
                    <a:pt x="3138" y="314"/>
                  </a:lnTo>
                  <a:lnTo>
                    <a:pt x="3137" y="319"/>
                  </a:lnTo>
                  <a:lnTo>
                    <a:pt x="3136" y="324"/>
                  </a:lnTo>
                  <a:lnTo>
                    <a:pt x="3135" y="329"/>
                  </a:lnTo>
                  <a:lnTo>
                    <a:pt x="3134" y="334"/>
                  </a:lnTo>
                  <a:lnTo>
                    <a:pt x="3133" y="339"/>
                  </a:lnTo>
                  <a:lnTo>
                    <a:pt x="3132" y="344"/>
                  </a:lnTo>
                  <a:lnTo>
                    <a:pt x="3130" y="349"/>
                  </a:lnTo>
                  <a:lnTo>
                    <a:pt x="3129" y="354"/>
                  </a:lnTo>
                  <a:lnTo>
                    <a:pt x="3128" y="359"/>
                  </a:lnTo>
                  <a:lnTo>
                    <a:pt x="3127" y="364"/>
                  </a:lnTo>
                  <a:lnTo>
                    <a:pt x="3126" y="369"/>
                  </a:lnTo>
                  <a:lnTo>
                    <a:pt x="3124" y="373"/>
                  </a:lnTo>
                  <a:lnTo>
                    <a:pt x="3123" y="378"/>
                  </a:lnTo>
                  <a:lnTo>
                    <a:pt x="3122" y="383"/>
                  </a:lnTo>
                  <a:lnTo>
                    <a:pt x="3121" y="388"/>
                  </a:lnTo>
                  <a:lnTo>
                    <a:pt x="3119" y="393"/>
                  </a:lnTo>
                  <a:lnTo>
                    <a:pt x="3118" y="398"/>
                  </a:lnTo>
                  <a:lnTo>
                    <a:pt x="3117" y="403"/>
                  </a:lnTo>
                  <a:lnTo>
                    <a:pt x="3115" y="408"/>
                  </a:lnTo>
                  <a:lnTo>
                    <a:pt x="3114" y="413"/>
                  </a:lnTo>
                  <a:lnTo>
                    <a:pt x="3113" y="418"/>
                  </a:lnTo>
                  <a:lnTo>
                    <a:pt x="3111" y="423"/>
                  </a:lnTo>
                  <a:lnTo>
                    <a:pt x="3110" y="428"/>
                  </a:lnTo>
                  <a:lnTo>
                    <a:pt x="3108" y="433"/>
                  </a:lnTo>
                  <a:lnTo>
                    <a:pt x="3107" y="438"/>
                  </a:lnTo>
                  <a:lnTo>
                    <a:pt x="3106" y="443"/>
                  </a:lnTo>
                  <a:lnTo>
                    <a:pt x="3104" y="447"/>
                  </a:lnTo>
                  <a:lnTo>
                    <a:pt x="3103" y="452"/>
                  </a:lnTo>
                  <a:lnTo>
                    <a:pt x="3101" y="457"/>
                  </a:lnTo>
                  <a:lnTo>
                    <a:pt x="3100" y="462"/>
                  </a:lnTo>
                  <a:lnTo>
                    <a:pt x="3098" y="467"/>
                  </a:lnTo>
                  <a:lnTo>
                    <a:pt x="3097" y="472"/>
                  </a:lnTo>
                  <a:lnTo>
                    <a:pt x="3095" y="477"/>
                  </a:lnTo>
                  <a:lnTo>
                    <a:pt x="3094" y="481"/>
                  </a:lnTo>
                  <a:lnTo>
                    <a:pt x="3092" y="486"/>
                  </a:lnTo>
                  <a:lnTo>
                    <a:pt x="3090" y="491"/>
                  </a:lnTo>
                  <a:lnTo>
                    <a:pt x="3089" y="496"/>
                  </a:lnTo>
                  <a:lnTo>
                    <a:pt x="3087" y="501"/>
                  </a:lnTo>
                  <a:lnTo>
                    <a:pt x="3085" y="505"/>
                  </a:lnTo>
                  <a:lnTo>
                    <a:pt x="3084" y="510"/>
                  </a:lnTo>
                  <a:lnTo>
                    <a:pt x="3082" y="515"/>
                  </a:lnTo>
                  <a:lnTo>
                    <a:pt x="3080" y="520"/>
                  </a:lnTo>
                  <a:lnTo>
                    <a:pt x="3079" y="525"/>
                  </a:lnTo>
                  <a:lnTo>
                    <a:pt x="3077" y="530"/>
                  </a:lnTo>
                  <a:lnTo>
                    <a:pt x="3075" y="534"/>
                  </a:lnTo>
                  <a:lnTo>
                    <a:pt x="3074" y="539"/>
                  </a:lnTo>
                  <a:lnTo>
                    <a:pt x="3072" y="544"/>
                  </a:lnTo>
                  <a:lnTo>
                    <a:pt x="3070" y="549"/>
                  </a:lnTo>
                  <a:lnTo>
                    <a:pt x="3068" y="554"/>
                  </a:lnTo>
                  <a:lnTo>
                    <a:pt x="3066" y="558"/>
                  </a:lnTo>
                  <a:lnTo>
                    <a:pt x="3065" y="563"/>
                  </a:lnTo>
                  <a:lnTo>
                    <a:pt x="3063" y="568"/>
                  </a:lnTo>
                  <a:lnTo>
                    <a:pt x="3061" y="573"/>
                  </a:lnTo>
                  <a:lnTo>
                    <a:pt x="3059" y="577"/>
                  </a:lnTo>
                  <a:lnTo>
                    <a:pt x="3057" y="582"/>
                  </a:lnTo>
                  <a:lnTo>
                    <a:pt x="3055" y="587"/>
                  </a:lnTo>
                  <a:lnTo>
                    <a:pt x="3054" y="592"/>
                  </a:lnTo>
                  <a:lnTo>
                    <a:pt x="3052" y="596"/>
                  </a:lnTo>
                  <a:lnTo>
                    <a:pt x="3049" y="601"/>
                  </a:lnTo>
                  <a:lnTo>
                    <a:pt x="3047" y="606"/>
                  </a:lnTo>
                  <a:lnTo>
                    <a:pt x="3046" y="611"/>
                  </a:lnTo>
                  <a:lnTo>
                    <a:pt x="3044" y="615"/>
                  </a:lnTo>
                  <a:lnTo>
                    <a:pt x="3042" y="620"/>
                  </a:lnTo>
                  <a:lnTo>
                    <a:pt x="3039" y="625"/>
                  </a:lnTo>
                  <a:lnTo>
                    <a:pt x="3038" y="629"/>
                  </a:lnTo>
                  <a:lnTo>
                    <a:pt x="3036" y="634"/>
                  </a:lnTo>
                  <a:lnTo>
                    <a:pt x="3033" y="639"/>
                  </a:lnTo>
                  <a:lnTo>
                    <a:pt x="3032" y="643"/>
                  </a:lnTo>
                  <a:lnTo>
                    <a:pt x="3029" y="648"/>
                  </a:lnTo>
                  <a:lnTo>
                    <a:pt x="3027" y="652"/>
                  </a:lnTo>
                  <a:lnTo>
                    <a:pt x="3025" y="657"/>
                  </a:lnTo>
                  <a:lnTo>
                    <a:pt x="3023" y="662"/>
                  </a:lnTo>
                  <a:lnTo>
                    <a:pt x="3021" y="666"/>
                  </a:lnTo>
                  <a:lnTo>
                    <a:pt x="3019" y="671"/>
                  </a:lnTo>
                  <a:lnTo>
                    <a:pt x="3017" y="676"/>
                  </a:lnTo>
                  <a:lnTo>
                    <a:pt x="3014" y="680"/>
                  </a:lnTo>
                  <a:lnTo>
                    <a:pt x="3012" y="685"/>
                  </a:lnTo>
                  <a:lnTo>
                    <a:pt x="3010" y="689"/>
                  </a:lnTo>
                  <a:lnTo>
                    <a:pt x="3008" y="694"/>
                  </a:lnTo>
                  <a:lnTo>
                    <a:pt x="3005" y="699"/>
                  </a:lnTo>
                  <a:lnTo>
                    <a:pt x="3003" y="703"/>
                  </a:lnTo>
                  <a:lnTo>
                    <a:pt x="3001" y="708"/>
                  </a:lnTo>
                  <a:lnTo>
                    <a:pt x="2999" y="712"/>
                  </a:lnTo>
                  <a:lnTo>
                    <a:pt x="2996" y="717"/>
                  </a:lnTo>
                  <a:lnTo>
                    <a:pt x="2994" y="721"/>
                  </a:lnTo>
                  <a:lnTo>
                    <a:pt x="2992" y="726"/>
                  </a:lnTo>
                  <a:lnTo>
                    <a:pt x="2989" y="730"/>
                  </a:lnTo>
                  <a:lnTo>
                    <a:pt x="2987" y="735"/>
                  </a:lnTo>
                  <a:lnTo>
                    <a:pt x="2985" y="739"/>
                  </a:lnTo>
                  <a:lnTo>
                    <a:pt x="2982" y="744"/>
                  </a:lnTo>
                  <a:lnTo>
                    <a:pt x="2980" y="748"/>
                  </a:lnTo>
                  <a:lnTo>
                    <a:pt x="2978" y="753"/>
                  </a:lnTo>
                  <a:lnTo>
                    <a:pt x="2975" y="757"/>
                  </a:lnTo>
                  <a:lnTo>
                    <a:pt x="2973" y="762"/>
                  </a:lnTo>
                  <a:lnTo>
                    <a:pt x="2970" y="766"/>
                  </a:lnTo>
                  <a:lnTo>
                    <a:pt x="2968" y="771"/>
                  </a:lnTo>
                  <a:lnTo>
                    <a:pt x="2965" y="775"/>
                  </a:lnTo>
                  <a:lnTo>
                    <a:pt x="2963" y="780"/>
                  </a:lnTo>
                  <a:lnTo>
                    <a:pt x="2960" y="784"/>
                  </a:lnTo>
                  <a:lnTo>
                    <a:pt x="2958" y="788"/>
                  </a:lnTo>
                  <a:lnTo>
                    <a:pt x="2955" y="793"/>
                  </a:lnTo>
                  <a:lnTo>
                    <a:pt x="2953" y="797"/>
                  </a:lnTo>
                  <a:lnTo>
                    <a:pt x="2950" y="802"/>
                  </a:lnTo>
                  <a:lnTo>
                    <a:pt x="2947" y="806"/>
                  </a:lnTo>
                  <a:lnTo>
                    <a:pt x="2945" y="810"/>
                  </a:lnTo>
                  <a:lnTo>
                    <a:pt x="2942" y="815"/>
                  </a:lnTo>
                  <a:lnTo>
                    <a:pt x="2940" y="819"/>
                  </a:lnTo>
                  <a:lnTo>
                    <a:pt x="2937" y="824"/>
                  </a:lnTo>
                  <a:lnTo>
                    <a:pt x="2934" y="828"/>
                  </a:lnTo>
                  <a:lnTo>
                    <a:pt x="2932" y="832"/>
                  </a:lnTo>
                  <a:lnTo>
                    <a:pt x="2929" y="837"/>
                  </a:lnTo>
                  <a:lnTo>
                    <a:pt x="2927" y="841"/>
                  </a:lnTo>
                  <a:lnTo>
                    <a:pt x="2924" y="845"/>
                  </a:lnTo>
                  <a:lnTo>
                    <a:pt x="2921" y="849"/>
                  </a:lnTo>
                  <a:lnTo>
                    <a:pt x="2918" y="854"/>
                  </a:lnTo>
                  <a:lnTo>
                    <a:pt x="2916" y="858"/>
                  </a:lnTo>
                  <a:lnTo>
                    <a:pt x="2913" y="862"/>
                  </a:lnTo>
                  <a:lnTo>
                    <a:pt x="2910" y="867"/>
                  </a:lnTo>
                  <a:lnTo>
                    <a:pt x="2907" y="871"/>
                  </a:lnTo>
                  <a:lnTo>
                    <a:pt x="2905" y="875"/>
                  </a:lnTo>
                  <a:lnTo>
                    <a:pt x="2902" y="879"/>
                  </a:lnTo>
                  <a:lnTo>
                    <a:pt x="2899" y="884"/>
                  </a:lnTo>
                  <a:lnTo>
                    <a:pt x="2896" y="888"/>
                  </a:lnTo>
                  <a:lnTo>
                    <a:pt x="2893" y="892"/>
                  </a:lnTo>
                  <a:lnTo>
                    <a:pt x="2891" y="896"/>
                  </a:lnTo>
                  <a:lnTo>
                    <a:pt x="2887" y="901"/>
                  </a:lnTo>
                  <a:lnTo>
                    <a:pt x="2885" y="905"/>
                  </a:lnTo>
                  <a:lnTo>
                    <a:pt x="2882" y="909"/>
                  </a:lnTo>
                  <a:lnTo>
                    <a:pt x="2879" y="913"/>
                  </a:lnTo>
                  <a:lnTo>
                    <a:pt x="2876" y="917"/>
                  </a:lnTo>
                  <a:lnTo>
                    <a:pt x="2873" y="922"/>
                  </a:lnTo>
                  <a:lnTo>
                    <a:pt x="2870" y="926"/>
                  </a:lnTo>
                  <a:lnTo>
                    <a:pt x="2867" y="930"/>
                  </a:lnTo>
                  <a:lnTo>
                    <a:pt x="2864" y="934"/>
                  </a:lnTo>
                  <a:lnTo>
                    <a:pt x="2861" y="938"/>
                  </a:lnTo>
                  <a:lnTo>
                    <a:pt x="2858" y="942"/>
                  </a:lnTo>
                  <a:lnTo>
                    <a:pt x="2855" y="946"/>
                  </a:lnTo>
                  <a:lnTo>
                    <a:pt x="2852" y="950"/>
                  </a:lnTo>
                  <a:lnTo>
                    <a:pt x="2849" y="954"/>
                  </a:lnTo>
                  <a:lnTo>
                    <a:pt x="2846" y="958"/>
                  </a:lnTo>
                  <a:lnTo>
                    <a:pt x="2843" y="963"/>
                  </a:lnTo>
                  <a:lnTo>
                    <a:pt x="2840" y="967"/>
                  </a:lnTo>
                  <a:lnTo>
                    <a:pt x="2837" y="970"/>
                  </a:lnTo>
                  <a:lnTo>
                    <a:pt x="2834" y="975"/>
                  </a:lnTo>
                  <a:lnTo>
                    <a:pt x="2831" y="979"/>
                  </a:lnTo>
                  <a:lnTo>
                    <a:pt x="2828" y="983"/>
                  </a:lnTo>
                  <a:lnTo>
                    <a:pt x="2824" y="987"/>
                  </a:lnTo>
                  <a:lnTo>
                    <a:pt x="2821" y="991"/>
                  </a:lnTo>
                  <a:lnTo>
                    <a:pt x="2818" y="995"/>
                  </a:lnTo>
                  <a:lnTo>
                    <a:pt x="2815" y="999"/>
                  </a:lnTo>
                  <a:lnTo>
                    <a:pt x="2812" y="1003"/>
                  </a:lnTo>
                  <a:lnTo>
                    <a:pt x="2809" y="1007"/>
                  </a:lnTo>
                  <a:lnTo>
                    <a:pt x="2805" y="1010"/>
                  </a:lnTo>
                  <a:lnTo>
                    <a:pt x="2802" y="1014"/>
                  </a:lnTo>
                  <a:lnTo>
                    <a:pt x="2799" y="1018"/>
                  </a:lnTo>
                  <a:lnTo>
                    <a:pt x="2796" y="1022"/>
                  </a:lnTo>
                  <a:lnTo>
                    <a:pt x="2792" y="1026"/>
                  </a:lnTo>
                  <a:lnTo>
                    <a:pt x="2789" y="1030"/>
                  </a:lnTo>
                  <a:lnTo>
                    <a:pt x="2786" y="1034"/>
                  </a:lnTo>
                  <a:lnTo>
                    <a:pt x="2782" y="1038"/>
                  </a:lnTo>
                  <a:lnTo>
                    <a:pt x="2779" y="1042"/>
                  </a:lnTo>
                  <a:lnTo>
                    <a:pt x="2776" y="1046"/>
                  </a:lnTo>
                  <a:lnTo>
                    <a:pt x="2773" y="1049"/>
                  </a:lnTo>
                  <a:lnTo>
                    <a:pt x="2769" y="1053"/>
                  </a:lnTo>
                  <a:lnTo>
                    <a:pt x="2766" y="1057"/>
                  </a:lnTo>
                  <a:lnTo>
                    <a:pt x="2762" y="1061"/>
                  </a:lnTo>
                  <a:lnTo>
                    <a:pt x="2759" y="1065"/>
                  </a:lnTo>
                  <a:lnTo>
                    <a:pt x="2756" y="1068"/>
                  </a:lnTo>
                  <a:lnTo>
                    <a:pt x="2752" y="1072"/>
                  </a:lnTo>
                  <a:lnTo>
                    <a:pt x="2749" y="1076"/>
                  </a:lnTo>
                  <a:lnTo>
                    <a:pt x="2745" y="1080"/>
                  </a:lnTo>
                  <a:lnTo>
                    <a:pt x="2742" y="1083"/>
                  </a:lnTo>
                  <a:lnTo>
                    <a:pt x="2739" y="1087"/>
                  </a:lnTo>
                  <a:lnTo>
                    <a:pt x="2735" y="1091"/>
                  </a:lnTo>
                  <a:lnTo>
                    <a:pt x="2732" y="1095"/>
                  </a:lnTo>
                  <a:lnTo>
                    <a:pt x="2728" y="1098"/>
                  </a:lnTo>
                  <a:lnTo>
                    <a:pt x="2725" y="1102"/>
                  </a:lnTo>
                  <a:lnTo>
                    <a:pt x="2721" y="1106"/>
                  </a:lnTo>
                  <a:lnTo>
                    <a:pt x="2718" y="1109"/>
                  </a:lnTo>
                  <a:lnTo>
                    <a:pt x="2714" y="1113"/>
                  </a:lnTo>
                  <a:lnTo>
                    <a:pt x="2710" y="1117"/>
                  </a:lnTo>
                  <a:lnTo>
                    <a:pt x="2707" y="1120"/>
                  </a:lnTo>
                  <a:lnTo>
                    <a:pt x="2704" y="1124"/>
                  </a:lnTo>
                  <a:lnTo>
                    <a:pt x="2700" y="1127"/>
                  </a:lnTo>
                  <a:lnTo>
                    <a:pt x="2696" y="1131"/>
                  </a:lnTo>
                  <a:lnTo>
                    <a:pt x="2693" y="1134"/>
                  </a:lnTo>
                  <a:lnTo>
                    <a:pt x="2689" y="1138"/>
                  </a:lnTo>
                  <a:lnTo>
                    <a:pt x="2685" y="1142"/>
                  </a:lnTo>
                  <a:lnTo>
                    <a:pt x="2682" y="1145"/>
                  </a:lnTo>
                  <a:lnTo>
                    <a:pt x="2678" y="1149"/>
                  </a:lnTo>
                  <a:lnTo>
                    <a:pt x="2675" y="1152"/>
                  </a:lnTo>
                  <a:lnTo>
                    <a:pt x="2671" y="1156"/>
                  </a:lnTo>
                  <a:lnTo>
                    <a:pt x="2667" y="1159"/>
                  </a:lnTo>
                  <a:lnTo>
                    <a:pt x="2663" y="1163"/>
                  </a:lnTo>
                  <a:lnTo>
                    <a:pt x="2660" y="1166"/>
                  </a:lnTo>
                  <a:lnTo>
                    <a:pt x="2656" y="1170"/>
                  </a:lnTo>
                  <a:lnTo>
                    <a:pt x="2652" y="1173"/>
                  </a:lnTo>
                  <a:lnTo>
                    <a:pt x="2649" y="1177"/>
                  </a:lnTo>
                  <a:lnTo>
                    <a:pt x="2645" y="1180"/>
                  </a:lnTo>
                  <a:lnTo>
                    <a:pt x="2641" y="1183"/>
                  </a:lnTo>
                  <a:lnTo>
                    <a:pt x="2638" y="1187"/>
                  </a:lnTo>
                  <a:lnTo>
                    <a:pt x="2634" y="1190"/>
                  </a:lnTo>
                  <a:lnTo>
                    <a:pt x="2630" y="1193"/>
                  </a:lnTo>
                  <a:lnTo>
                    <a:pt x="2626" y="1197"/>
                  </a:lnTo>
                  <a:lnTo>
                    <a:pt x="2623" y="1200"/>
                  </a:lnTo>
                  <a:lnTo>
                    <a:pt x="2619" y="1204"/>
                  </a:lnTo>
                  <a:lnTo>
                    <a:pt x="2615" y="1207"/>
                  </a:lnTo>
                  <a:lnTo>
                    <a:pt x="2611" y="1210"/>
                  </a:lnTo>
                  <a:lnTo>
                    <a:pt x="2607" y="1214"/>
                  </a:lnTo>
                  <a:lnTo>
                    <a:pt x="2603" y="1217"/>
                  </a:lnTo>
                  <a:lnTo>
                    <a:pt x="2599" y="1220"/>
                  </a:lnTo>
                  <a:lnTo>
                    <a:pt x="2596" y="1223"/>
                  </a:lnTo>
                  <a:lnTo>
                    <a:pt x="2592" y="1227"/>
                  </a:lnTo>
                  <a:lnTo>
                    <a:pt x="2588" y="1230"/>
                  </a:lnTo>
                  <a:lnTo>
                    <a:pt x="2584" y="1233"/>
                  </a:lnTo>
                  <a:lnTo>
                    <a:pt x="2580" y="1236"/>
                  </a:lnTo>
                  <a:lnTo>
                    <a:pt x="2576" y="1240"/>
                  </a:lnTo>
                  <a:lnTo>
                    <a:pt x="2572" y="1243"/>
                  </a:lnTo>
                  <a:lnTo>
                    <a:pt x="2568" y="1246"/>
                  </a:lnTo>
                  <a:lnTo>
                    <a:pt x="2564" y="1249"/>
                  </a:lnTo>
                  <a:lnTo>
                    <a:pt x="2560" y="1252"/>
                  </a:lnTo>
                  <a:lnTo>
                    <a:pt x="2556" y="1256"/>
                  </a:lnTo>
                  <a:lnTo>
                    <a:pt x="2552" y="1259"/>
                  </a:lnTo>
                  <a:lnTo>
                    <a:pt x="2548" y="1262"/>
                  </a:lnTo>
                  <a:lnTo>
                    <a:pt x="2544" y="1265"/>
                  </a:lnTo>
                  <a:lnTo>
                    <a:pt x="2540" y="1268"/>
                  </a:lnTo>
                  <a:lnTo>
                    <a:pt x="2536" y="1271"/>
                  </a:lnTo>
                  <a:lnTo>
                    <a:pt x="2532" y="1274"/>
                  </a:lnTo>
                  <a:lnTo>
                    <a:pt x="2528" y="1277"/>
                  </a:lnTo>
                  <a:lnTo>
                    <a:pt x="2524" y="1280"/>
                  </a:lnTo>
                  <a:lnTo>
                    <a:pt x="2520" y="1283"/>
                  </a:lnTo>
                  <a:lnTo>
                    <a:pt x="2516" y="1286"/>
                  </a:lnTo>
                  <a:lnTo>
                    <a:pt x="2512" y="1289"/>
                  </a:lnTo>
                  <a:lnTo>
                    <a:pt x="2508" y="1292"/>
                  </a:lnTo>
                  <a:lnTo>
                    <a:pt x="2504" y="1295"/>
                  </a:lnTo>
                  <a:lnTo>
                    <a:pt x="2500" y="1298"/>
                  </a:lnTo>
                  <a:lnTo>
                    <a:pt x="2496" y="1301"/>
                  </a:lnTo>
                  <a:lnTo>
                    <a:pt x="2491" y="1304"/>
                  </a:lnTo>
                  <a:lnTo>
                    <a:pt x="2487" y="1307"/>
                  </a:lnTo>
                  <a:lnTo>
                    <a:pt x="2483" y="1310"/>
                  </a:lnTo>
                  <a:lnTo>
                    <a:pt x="2479" y="1313"/>
                  </a:lnTo>
                  <a:lnTo>
                    <a:pt x="2475" y="1316"/>
                  </a:lnTo>
                  <a:lnTo>
                    <a:pt x="2471" y="1319"/>
                  </a:lnTo>
                  <a:lnTo>
                    <a:pt x="2466" y="1322"/>
                  </a:lnTo>
                  <a:lnTo>
                    <a:pt x="2462" y="1324"/>
                  </a:lnTo>
                  <a:lnTo>
                    <a:pt x="2458" y="1327"/>
                  </a:lnTo>
                  <a:lnTo>
                    <a:pt x="2454" y="1330"/>
                  </a:lnTo>
                  <a:lnTo>
                    <a:pt x="2450" y="1333"/>
                  </a:lnTo>
                  <a:lnTo>
                    <a:pt x="2446" y="1336"/>
                  </a:lnTo>
                  <a:lnTo>
                    <a:pt x="2441" y="1338"/>
                  </a:lnTo>
                  <a:lnTo>
                    <a:pt x="2437" y="1341"/>
                  </a:lnTo>
                  <a:lnTo>
                    <a:pt x="2433" y="1344"/>
                  </a:lnTo>
                  <a:lnTo>
                    <a:pt x="2428" y="1347"/>
                  </a:lnTo>
                  <a:lnTo>
                    <a:pt x="2424" y="1349"/>
                  </a:lnTo>
                  <a:lnTo>
                    <a:pt x="2420" y="1352"/>
                  </a:lnTo>
                  <a:lnTo>
                    <a:pt x="2416" y="1355"/>
                  </a:lnTo>
                  <a:lnTo>
                    <a:pt x="2411" y="1358"/>
                  </a:lnTo>
                  <a:lnTo>
                    <a:pt x="2407" y="1360"/>
                  </a:lnTo>
                  <a:lnTo>
                    <a:pt x="2403" y="1363"/>
                  </a:lnTo>
                  <a:lnTo>
                    <a:pt x="2399" y="1366"/>
                  </a:lnTo>
                  <a:lnTo>
                    <a:pt x="2394" y="1368"/>
                  </a:lnTo>
                  <a:lnTo>
                    <a:pt x="2390" y="1371"/>
                  </a:lnTo>
                  <a:lnTo>
                    <a:pt x="2386" y="1374"/>
                  </a:lnTo>
                  <a:lnTo>
                    <a:pt x="2381" y="1376"/>
                  </a:lnTo>
                  <a:lnTo>
                    <a:pt x="2377" y="1379"/>
                  </a:lnTo>
                  <a:lnTo>
                    <a:pt x="2372" y="1381"/>
                  </a:lnTo>
                  <a:lnTo>
                    <a:pt x="2368" y="1384"/>
                  </a:lnTo>
                  <a:lnTo>
                    <a:pt x="2364" y="1386"/>
                  </a:lnTo>
                  <a:lnTo>
                    <a:pt x="2359" y="1389"/>
                  </a:lnTo>
                  <a:lnTo>
                    <a:pt x="2355" y="1391"/>
                  </a:lnTo>
                  <a:lnTo>
                    <a:pt x="2351" y="1394"/>
                  </a:lnTo>
                  <a:lnTo>
                    <a:pt x="2346" y="1396"/>
                  </a:lnTo>
                  <a:lnTo>
                    <a:pt x="2342" y="1399"/>
                  </a:lnTo>
                  <a:lnTo>
                    <a:pt x="2337" y="1401"/>
                  </a:lnTo>
                  <a:lnTo>
                    <a:pt x="2333" y="1404"/>
                  </a:lnTo>
                  <a:lnTo>
                    <a:pt x="2328" y="1406"/>
                  </a:lnTo>
                  <a:lnTo>
                    <a:pt x="2324" y="1409"/>
                  </a:lnTo>
                  <a:lnTo>
                    <a:pt x="2320" y="1411"/>
                  </a:lnTo>
                  <a:lnTo>
                    <a:pt x="2315" y="1413"/>
                  </a:lnTo>
                  <a:lnTo>
                    <a:pt x="2311" y="1416"/>
                  </a:lnTo>
                  <a:lnTo>
                    <a:pt x="2306" y="1418"/>
                  </a:lnTo>
                  <a:lnTo>
                    <a:pt x="2302" y="1420"/>
                  </a:lnTo>
                  <a:lnTo>
                    <a:pt x="2297" y="1423"/>
                  </a:lnTo>
                  <a:lnTo>
                    <a:pt x="2293" y="1425"/>
                  </a:lnTo>
                  <a:lnTo>
                    <a:pt x="2288" y="1427"/>
                  </a:lnTo>
                  <a:lnTo>
                    <a:pt x="2284" y="1429"/>
                  </a:lnTo>
                  <a:lnTo>
                    <a:pt x="2279" y="1432"/>
                  </a:lnTo>
                  <a:lnTo>
                    <a:pt x="2275" y="1434"/>
                  </a:lnTo>
                  <a:lnTo>
                    <a:pt x="2270" y="1436"/>
                  </a:lnTo>
                  <a:lnTo>
                    <a:pt x="2265" y="1439"/>
                  </a:lnTo>
                  <a:lnTo>
                    <a:pt x="2261" y="1441"/>
                  </a:lnTo>
                  <a:lnTo>
                    <a:pt x="2256" y="1443"/>
                  </a:lnTo>
                  <a:lnTo>
                    <a:pt x="2252" y="1445"/>
                  </a:lnTo>
                  <a:lnTo>
                    <a:pt x="2247" y="1447"/>
                  </a:lnTo>
                  <a:lnTo>
                    <a:pt x="2243" y="1450"/>
                  </a:lnTo>
                  <a:lnTo>
                    <a:pt x="2238" y="1452"/>
                  </a:lnTo>
                  <a:lnTo>
                    <a:pt x="2234" y="1454"/>
                  </a:lnTo>
                  <a:lnTo>
                    <a:pt x="2229" y="1456"/>
                  </a:lnTo>
                  <a:lnTo>
                    <a:pt x="2225" y="1458"/>
                  </a:lnTo>
                  <a:lnTo>
                    <a:pt x="2220" y="1460"/>
                  </a:lnTo>
                  <a:lnTo>
                    <a:pt x="2215" y="1462"/>
                  </a:lnTo>
                  <a:lnTo>
                    <a:pt x="2211" y="1464"/>
                  </a:lnTo>
                  <a:lnTo>
                    <a:pt x="2206" y="1466"/>
                  </a:lnTo>
                  <a:lnTo>
                    <a:pt x="2201" y="1468"/>
                  </a:lnTo>
                  <a:lnTo>
                    <a:pt x="2197" y="1470"/>
                  </a:lnTo>
                  <a:lnTo>
                    <a:pt x="2192" y="1472"/>
                  </a:lnTo>
                  <a:lnTo>
                    <a:pt x="2187" y="1474"/>
                  </a:lnTo>
                  <a:lnTo>
                    <a:pt x="2183" y="1476"/>
                  </a:lnTo>
                  <a:lnTo>
                    <a:pt x="2178" y="1478"/>
                  </a:lnTo>
                  <a:lnTo>
                    <a:pt x="2173" y="1480"/>
                  </a:lnTo>
                  <a:lnTo>
                    <a:pt x="2169" y="1482"/>
                  </a:lnTo>
                  <a:lnTo>
                    <a:pt x="2164" y="1484"/>
                  </a:lnTo>
                  <a:lnTo>
                    <a:pt x="2159" y="1486"/>
                  </a:lnTo>
                  <a:lnTo>
                    <a:pt x="2155" y="1487"/>
                  </a:lnTo>
                  <a:lnTo>
                    <a:pt x="2150" y="1489"/>
                  </a:lnTo>
                  <a:lnTo>
                    <a:pt x="2145" y="1491"/>
                  </a:lnTo>
                  <a:lnTo>
                    <a:pt x="2141" y="1493"/>
                  </a:lnTo>
                  <a:lnTo>
                    <a:pt x="2136" y="1495"/>
                  </a:lnTo>
                  <a:lnTo>
                    <a:pt x="2131" y="1497"/>
                  </a:lnTo>
                  <a:lnTo>
                    <a:pt x="2126" y="1498"/>
                  </a:lnTo>
                  <a:lnTo>
                    <a:pt x="2122" y="1500"/>
                  </a:lnTo>
                  <a:lnTo>
                    <a:pt x="2117" y="1502"/>
                  </a:lnTo>
                  <a:lnTo>
                    <a:pt x="2112" y="1504"/>
                  </a:lnTo>
                  <a:lnTo>
                    <a:pt x="2107" y="1506"/>
                  </a:lnTo>
                  <a:lnTo>
                    <a:pt x="2103" y="1507"/>
                  </a:lnTo>
                  <a:lnTo>
                    <a:pt x="2098" y="1509"/>
                  </a:lnTo>
                  <a:lnTo>
                    <a:pt x="2093" y="1511"/>
                  </a:lnTo>
                  <a:lnTo>
                    <a:pt x="2088" y="1512"/>
                  </a:lnTo>
                  <a:lnTo>
                    <a:pt x="2084" y="1514"/>
                  </a:lnTo>
                  <a:lnTo>
                    <a:pt x="2079" y="1516"/>
                  </a:lnTo>
                  <a:lnTo>
                    <a:pt x="2074" y="1517"/>
                  </a:lnTo>
                  <a:lnTo>
                    <a:pt x="2069" y="1519"/>
                  </a:lnTo>
                  <a:lnTo>
                    <a:pt x="2065" y="1520"/>
                  </a:lnTo>
                  <a:lnTo>
                    <a:pt x="2060" y="1522"/>
                  </a:lnTo>
                  <a:lnTo>
                    <a:pt x="2055" y="1523"/>
                  </a:lnTo>
                  <a:lnTo>
                    <a:pt x="2050" y="1525"/>
                  </a:lnTo>
                  <a:lnTo>
                    <a:pt x="2045" y="1527"/>
                  </a:lnTo>
                  <a:lnTo>
                    <a:pt x="2040" y="1528"/>
                  </a:lnTo>
                  <a:lnTo>
                    <a:pt x="2036" y="1530"/>
                  </a:lnTo>
                  <a:lnTo>
                    <a:pt x="2031" y="1531"/>
                  </a:lnTo>
                  <a:lnTo>
                    <a:pt x="2026" y="1533"/>
                  </a:lnTo>
                  <a:lnTo>
                    <a:pt x="2021" y="1534"/>
                  </a:lnTo>
                  <a:lnTo>
                    <a:pt x="2016" y="1535"/>
                  </a:lnTo>
                  <a:lnTo>
                    <a:pt x="2011" y="1537"/>
                  </a:lnTo>
                  <a:lnTo>
                    <a:pt x="2007" y="1538"/>
                  </a:lnTo>
                  <a:lnTo>
                    <a:pt x="2002" y="1539"/>
                  </a:lnTo>
                  <a:lnTo>
                    <a:pt x="1997" y="1541"/>
                  </a:lnTo>
                  <a:lnTo>
                    <a:pt x="1992" y="1542"/>
                  </a:lnTo>
                  <a:lnTo>
                    <a:pt x="1987" y="1544"/>
                  </a:lnTo>
                  <a:lnTo>
                    <a:pt x="1982" y="1545"/>
                  </a:lnTo>
                  <a:lnTo>
                    <a:pt x="1977" y="1546"/>
                  </a:lnTo>
                  <a:lnTo>
                    <a:pt x="1972" y="1547"/>
                  </a:lnTo>
                  <a:lnTo>
                    <a:pt x="1968" y="1549"/>
                  </a:lnTo>
                  <a:lnTo>
                    <a:pt x="1963" y="1550"/>
                  </a:lnTo>
                  <a:lnTo>
                    <a:pt x="1958" y="1551"/>
                  </a:lnTo>
                  <a:lnTo>
                    <a:pt x="1953" y="1553"/>
                  </a:lnTo>
                  <a:lnTo>
                    <a:pt x="1948" y="1554"/>
                  </a:lnTo>
                  <a:lnTo>
                    <a:pt x="1943" y="1555"/>
                  </a:lnTo>
                  <a:lnTo>
                    <a:pt x="1938" y="1556"/>
                  </a:lnTo>
                  <a:lnTo>
                    <a:pt x="1933" y="1557"/>
                  </a:lnTo>
                  <a:lnTo>
                    <a:pt x="1928" y="1558"/>
                  </a:lnTo>
                  <a:lnTo>
                    <a:pt x="1924" y="1560"/>
                  </a:lnTo>
                  <a:lnTo>
                    <a:pt x="1919" y="1561"/>
                  </a:lnTo>
                  <a:lnTo>
                    <a:pt x="1914" y="1562"/>
                  </a:lnTo>
                  <a:lnTo>
                    <a:pt x="1909" y="1563"/>
                  </a:lnTo>
                  <a:lnTo>
                    <a:pt x="1904" y="1564"/>
                  </a:lnTo>
                  <a:lnTo>
                    <a:pt x="1899" y="1565"/>
                  </a:lnTo>
                  <a:lnTo>
                    <a:pt x="1894" y="1566"/>
                  </a:lnTo>
                  <a:lnTo>
                    <a:pt x="1889" y="1567"/>
                  </a:lnTo>
                  <a:lnTo>
                    <a:pt x="1884" y="1568"/>
                  </a:lnTo>
                  <a:lnTo>
                    <a:pt x="1879" y="1569"/>
                  </a:lnTo>
                  <a:lnTo>
                    <a:pt x="1874" y="1570"/>
                  </a:lnTo>
                  <a:lnTo>
                    <a:pt x="1869" y="1571"/>
                  </a:lnTo>
                  <a:lnTo>
                    <a:pt x="1864" y="1572"/>
                  </a:lnTo>
                  <a:lnTo>
                    <a:pt x="1859" y="1573"/>
                  </a:lnTo>
                  <a:lnTo>
                    <a:pt x="1854" y="1574"/>
                  </a:lnTo>
                  <a:lnTo>
                    <a:pt x="1849" y="1575"/>
                  </a:lnTo>
                  <a:lnTo>
                    <a:pt x="1844" y="1576"/>
                  </a:lnTo>
                  <a:lnTo>
                    <a:pt x="1839" y="1577"/>
                  </a:lnTo>
                  <a:lnTo>
                    <a:pt x="1834" y="1577"/>
                  </a:lnTo>
                  <a:lnTo>
                    <a:pt x="1830" y="1578"/>
                  </a:lnTo>
                  <a:lnTo>
                    <a:pt x="1825" y="1579"/>
                  </a:lnTo>
                  <a:lnTo>
                    <a:pt x="1820" y="1580"/>
                  </a:lnTo>
                  <a:lnTo>
                    <a:pt x="1815" y="1581"/>
                  </a:lnTo>
                  <a:lnTo>
                    <a:pt x="1809" y="1582"/>
                  </a:lnTo>
                  <a:lnTo>
                    <a:pt x="1805" y="1582"/>
                  </a:lnTo>
                  <a:lnTo>
                    <a:pt x="1800" y="1583"/>
                  </a:lnTo>
                  <a:lnTo>
                    <a:pt x="1795" y="1584"/>
                  </a:lnTo>
                  <a:lnTo>
                    <a:pt x="1790" y="1584"/>
                  </a:lnTo>
                  <a:lnTo>
                    <a:pt x="1785" y="1585"/>
                  </a:lnTo>
                  <a:lnTo>
                    <a:pt x="1780" y="1586"/>
                  </a:lnTo>
                  <a:lnTo>
                    <a:pt x="1775" y="1586"/>
                  </a:lnTo>
                  <a:lnTo>
                    <a:pt x="1770" y="1587"/>
                  </a:lnTo>
                  <a:lnTo>
                    <a:pt x="1765" y="1588"/>
                  </a:lnTo>
                  <a:lnTo>
                    <a:pt x="1760" y="1588"/>
                  </a:lnTo>
                  <a:lnTo>
                    <a:pt x="1754" y="1589"/>
                  </a:lnTo>
                  <a:lnTo>
                    <a:pt x="1750" y="1589"/>
                  </a:lnTo>
                  <a:lnTo>
                    <a:pt x="1745" y="1590"/>
                  </a:lnTo>
                  <a:lnTo>
                    <a:pt x="1740" y="1591"/>
                  </a:lnTo>
                  <a:lnTo>
                    <a:pt x="1734" y="1591"/>
                  </a:lnTo>
                  <a:lnTo>
                    <a:pt x="1729" y="1592"/>
                  </a:lnTo>
                  <a:lnTo>
                    <a:pt x="1725" y="1592"/>
                  </a:lnTo>
                  <a:lnTo>
                    <a:pt x="1720" y="1593"/>
                  </a:lnTo>
                  <a:lnTo>
                    <a:pt x="1714" y="1593"/>
                  </a:lnTo>
                  <a:lnTo>
                    <a:pt x="1709" y="1594"/>
                  </a:lnTo>
                  <a:lnTo>
                    <a:pt x="1704" y="1594"/>
                  </a:lnTo>
                  <a:lnTo>
                    <a:pt x="1700" y="1594"/>
                  </a:lnTo>
                  <a:lnTo>
                    <a:pt x="1694" y="1595"/>
                  </a:lnTo>
                  <a:lnTo>
                    <a:pt x="1689" y="1595"/>
                  </a:lnTo>
                  <a:lnTo>
                    <a:pt x="1684" y="1596"/>
                  </a:lnTo>
                  <a:lnTo>
                    <a:pt x="1679" y="1596"/>
                  </a:lnTo>
                  <a:lnTo>
                    <a:pt x="1674" y="1596"/>
                  </a:lnTo>
                  <a:lnTo>
                    <a:pt x="1669" y="1597"/>
                  </a:lnTo>
                  <a:lnTo>
                    <a:pt x="1664" y="1597"/>
                  </a:lnTo>
                  <a:lnTo>
                    <a:pt x="1659" y="1597"/>
                  </a:lnTo>
                  <a:lnTo>
                    <a:pt x="1654" y="1597"/>
                  </a:lnTo>
                  <a:lnTo>
                    <a:pt x="1649" y="1598"/>
                  </a:lnTo>
                  <a:lnTo>
                    <a:pt x="1644" y="1598"/>
                  </a:lnTo>
                  <a:lnTo>
                    <a:pt x="1639" y="1598"/>
                  </a:lnTo>
                  <a:lnTo>
                    <a:pt x="1634" y="1599"/>
                  </a:lnTo>
                  <a:lnTo>
                    <a:pt x="1629" y="1599"/>
                  </a:lnTo>
                  <a:lnTo>
                    <a:pt x="1624" y="1599"/>
                  </a:lnTo>
                  <a:lnTo>
                    <a:pt x="1619" y="1599"/>
                  </a:lnTo>
                  <a:lnTo>
                    <a:pt x="1614" y="1599"/>
                  </a:lnTo>
                  <a:lnTo>
                    <a:pt x="1609" y="1599"/>
                  </a:lnTo>
                  <a:lnTo>
                    <a:pt x="1604" y="1599"/>
                  </a:lnTo>
                  <a:lnTo>
                    <a:pt x="1599" y="1600"/>
                  </a:lnTo>
                  <a:lnTo>
                    <a:pt x="1594" y="1600"/>
                  </a:lnTo>
                  <a:lnTo>
                    <a:pt x="1588" y="1600"/>
                  </a:lnTo>
                  <a:lnTo>
                    <a:pt x="1584" y="1600"/>
                  </a:lnTo>
                  <a:lnTo>
                    <a:pt x="1579" y="1600"/>
                  </a:lnTo>
                  <a:lnTo>
                    <a:pt x="1573" y="1600"/>
                  </a:lnTo>
                  <a:lnTo>
                    <a:pt x="1568" y="1600"/>
                  </a:lnTo>
                  <a:lnTo>
                    <a:pt x="1563" y="1600"/>
                  </a:lnTo>
                  <a:lnTo>
                    <a:pt x="1558" y="1600"/>
                  </a:lnTo>
                  <a:lnTo>
                    <a:pt x="1553" y="1600"/>
                  </a:lnTo>
                  <a:lnTo>
                    <a:pt x="1548" y="1600"/>
                  </a:lnTo>
                  <a:lnTo>
                    <a:pt x="1543" y="1600"/>
                  </a:lnTo>
                  <a:lnTo>
                    <a:pt x="1538" y="1600"/>
                  </a:lnTo>
                  <a:lnTo>
                    <a:pt x="1533" y="1599"/>
                  </a:lnTo>
                  <a:lnTo>
                    <a:pt x="1528" y="1599"/>
                  </a:lnTo>
                  <a:lnTo>
                    <a:pt x="1523" y="1599"/>
                  </a:lnTo>
                  <a:lnTo>
                    <a:pt x="1518" y="1599"/>
                  </a:lnTo>
                  <a:lnTo>
                    <a:pt x="1513" y="1599"/>
                  </a:lnTo>
                  <a:lnTo>
                    <a:pt x="1508" y="1599"/>
                  </a:lnTo>
                  <a:lnTo>
                    <a:pt x="1503" y="1599"/>
                  </a:lnTo>
                  <a:lnTo>
                    <a:pt x="1498" y="1598"/>
                  </a:lnTo>
                  <a:lnTo>
                    <a:pt x="1493" y="1598"/>
                  </a:lnTo>
                  <a:lnTo>
                    <a:pt x="1488" y="1598"/>
                  </a:lnTo>
                  <a:lnTo>
                    <a:pt x="1483" y="1597"/>
                  </a:lnTo>
                  <a:lnTo>
                    <a:pt x="1478" y="1597"/>
                  </a:lnTo>
                  <a:lnTo>
                    <a:pt x="1473" y="1597"/>
                  </a:lnTo>
                  <a:lnTo>
                    <a:pt x="1468" y="1597"/>
                  </a:lnTo>
                  <a:lnTo>
                    <a:pt x="1463" y="1596"/>
                  </a:lnTo>
                  <a:lnTo>
                    <a:pt x="1458" y="1596"/>
                  </a:lnTo>
                  <a:lnTo>
                    <a:pt x="1452" y="1596"/>
                  </a:lnTo>
                  <a:lnTo>
                    <a:pt x="1447" y="1595"/>
                  </a:lnTo>
                  <a:lnTo>
                    <a:pt x="1443" y="1595"/>
                  </a:lnTo>
                  <a:lnTo>
                    <a:pt x="1438" y="1594"/>
                  </a:lnTo>
                  <a:lnTo>
                    <a:pt x="1432" y="1594"/>
                  </a:lnTo>
                  <a:lnTo>
                    <a:pt x="1427" y="1594"/>
                  </a:lnTo>
                  <a:lnTo>
                    <a:pt x="1422" y="1593"/>
                  </a:lnTo>
                  <a:lnTo>
                    <a:pt x="1417" y="1593"/>
                  </a:lnTo>
                  <a:lnTo>
                    <a:pt x="1412" y="1592"/>
                  </a:lnTo>
                  <a:lnTo>
                    <a:pt x="1407" y="1592"/>
                  </a:lnTo>
                  <a:lnTo>
                    <a:pt x="1402" y="1591"/>
                  </a:lnTo>
                  <a:lnTo>
                    <a:pt x="1397" y="1591"/>
                  </a:lnTo>
                  <a:lnTo>
                    <a:pt x="1392" y="1590"/>
                  </a:lnTo>
                  <a:lnTo>
                    <a:pt x="1387" y="1589"/>
                  </a:lnTo>
                  <a:lnTo>
                    <a:pt x="1382" y="1589"/>
                  </a:lnTo>
                  <a:lnTo>
                    <a:pt x="1377" y="1588"/>
                  </a:lnTo>
                  <a:lnTo>
                    <a:pt x="1372" y="1588"/>
                  </a:lnTo>
                  <a:lnTo>
                    <a:pt x="1367" y="1587"/>
                  </a:lnTo>
                  <a:lnTo>
                    <a:pt x="1362" y="1586"/>
                  </a:lnTo>
                  <a:lnTo>
                    <a:pt x="1357" y="1586"/>
                  </a:lnTo>
                  <a:lnTo>
                    <a:pt x="1352" y="1585"/>
                  </a:lnTo>
                  <a:lnTo>
                    <a:pt x="1347" y="1584"/>
                  </a:lnTo>
                  <a:lnTo>
                    <a:pt x="1342" y="1584"/>
                  </a:lnTo>
                  <a:lnTo>
                    <a:pt x="1337" y="1583"/>
                  </a:lnTo>
                  <a:lnTo>
                    <a:pt x="1332" y="1582"/>
                  </a:lnTo>
                  <a:lnTo>
                    <a:pt x="1327" y="1582"/>
                  </a:lnTo>
                  <a:lnTo>
                    <a:pt x="1322" y="1581"/>
                  </a:lnTo>
                  <a:lnTo>
                    <a:pt x="1317" y="1580"/>
                  </a:lnTo>
                  <a:lnTo>
                    <a:pt x="1312" y="1579"/>
                  </a:lnTo>
                  <a:lnTo>
                    <a:pt x="1307" y="1578"/>
                  </a:lnTo>
                  <a:lnTo>
                    <a:pt x="1302" y="1577"/>
                  </a:lnTo>
                  <a:lnTo>
                    <a:pt x="1297" y="1577"/>
                  </a:lnTo>
                  <a:lnTo>
                    <a:pt x="1292" y="1576"/>
                  </a:lnTo>
                  <a:lnTo>
                    <a:pt x="1288" y="1575"/>
                  </a:lnTo>
                  <a:lnTo>
                    <a:pt x="1283" y="1574"/>
                  </a:lnTo>
                  <a:lnTo>
                    <a:pt x="1278" y="1573"/>
                  </a:lnTo>
                  <a:lnTo>
                    <a:pt x="1273" y="1572"/>
                  </a:lnTo>
                  <a:lnTo>
                    <a:pt x="1268" y="1571"/>
                  </a:lnTo>
                  <a:lnTo>
                    <a:pt x="1263" y="1570"/>
                  </a:lnTo>
                  <a:lnTo>
                    <a:pt x="1258" y="1569"/>
                  </a:lnTo>
                  <a:lnTo>
                    <a:pt x="1253" y="1568"/>
                  </a:lnTo>
                  <a:lnTo>
                    <a:pt x="1248" y="1567"/>
                  </a:lnTo>
                  <a:lnTo>
                    <a:pt x="1243" y="1566"/>
                  </a:lnTo>
                  <a:lnTo>
                    <a:pt x="1238" y="1565"/>
                  </a:lnTo>
                  <a:lnTo>
                    <a:pt x="1233" y="1564"/>
                  </a:lnTo>
                  <a:lnTo>
                    <a:pt x="1228" y="1563"/>
                  </a:lnTo>
                  <a:lnTo>
                    <a:pt x="1223" y="1562"/>
                  </a:lnTo>
                  <a:lnTo>
                    <a:pt x="1218" y="1561"/>
                  </a:lnTo>
                  <a:lnTo>
                    <a:pt x="1213" y="1560"/>
                  </a:lnTo>
                  <a:lnTo>
                    <a:pt x="1208" y="1558"/>
                  </a:lnTo>
                  <a:lnTo>
                    <a:pt x="1203" y="1557"/>
                  </a:lnTo>
                  <a:lnTo>
                    <a:pt x="1199" y="1556"/>
                  </a:lnTo>
                  <a:lnTo>
                    <a:pt x="1194" y="1555"/>
                  </a:lnTo>
                  <a:lnTo>
                    <a:pt x="1189" y="1554"/>
                  </a:lnTo>
                  <a:lnTo>
                    <a:pt x="1184" y="1553"/>
                  </a:lnTo>
                  <a:lnTo>
                    <a:pt x="1179" y="1551"/>
                  </a:lnTo>
                  <a:lnTo>
                    <a:pt x="1174" y="1550"/>
                  </a:lnTo>
                  <a:lnTo>
                    <a:pt x="1169" y="1549"/>
                  </a:lnTo>
                  <a:lnTo>
                    <a:pt x="1164" y="1547"/>
                  </a:lnTo>
                  <a:lnTo>
                    <a:pt x="1159" y="1546"/>
                  </a:lnTo>
                  <a:lnTo>
                    <a:pt x="1154" y="1545"/>
                  </a:lnTo>
                  <a:lnTo>
                    <a:pt x="1150" y="1544"/>
                  </a:lnTo>
                  <a:lnTo>
                    <a:pt x="1145" y="1542"/>
                  </a:lnTo>
                  <a:lnTo>
                    <a:pt x="1140" y="1541"/>
                  </a:lnTo>
                  <a:lnTo>
                    <a:pt x="1135" y="1539"/>
                  </a:lnTo>
                  <a:lnTo>
                    <a:pt x="1130" y="1538"/>
                  </a:lnTo>
                  <a:lnTo>
                    <a:pt x="1125" y="1537"/>
                  </a:lnTo>
                  <a:lnTo>
                    <a:pt x="1121" y="1535"/>
                  </a:lnTo>
                  <a:lnTo>
                    <a:pt x="1116" y="1534"/>
                  </a:lnTo>
                  <a:lnTo>
                    <a:pt x="1111" y="1533"/>
                  </a:lnTo>
                  <a:lnTo>
                    <a:pt x="1106" y="1531"/>
                  </a:lnTo>
                  <a:lnTo>
                    <a:pt x="1101" y="1530"/>
                  </a:lnTo>
                  <a:lnTo>
                    <a:pt x="1096" y="1528"/>
                  </a:lnTo>
                  <a:lnTo>
                    <a:pt x="1092" y="1527"/>
                  </a:lnTo>
                  <a:lnTo>
                    <a:pt x="1087" y="1525"/>
                  </a:lnTo>
                  <a:lnTo>
                    <a:pt x="1082" y="1523"/>
                  </a:lnTo>
                  <a:lnTo>
                    <a:pt x="1077" y="1522"/>
                  </a:lnTo>
                  <a:lnTo>
                    <a:pt x="1072" y="1520"/>
                  </a:lnTo>
                  <a:lnTo>
                    <a:pt x="1068" y="1519"/>
                  </a:lnTo>
                  <a:lnTo>
                    <a:pt x="1063" y="1517"/>
                  </a:lnTo>
                  <a:lnTo>
                    <a:pt x="1058" y="1516"/>
                  </a:lnTo>
                  <a:lnTo>
                    <a:pt x="1053" y="1514"/>
                  </a:lnTo>
                  <a:lnTo>
                    <a:pt x="1048" y="1512"/>
                  </a:lnTo>
                  <a:lnTo>
                    <a:pt x="1044" y="1511"/>
                  </a:lnTo>
                  <a:lnTo>
                    <a:pt x="1039" y="1509"/>
                  </a:lnTo>
                  <a:lnTo>
                    <a:pt x="1034" y="1507"/>
                  </a:lnTo>
                  <a:lnTo>
                    <a:pt x="1029" y="1506"/>
                  </a:lnTo>
                  <a:lnTo>
                    <a:pt x="1025" y="1504"/>
                  </a:lnTo>
                  <a:lnTo>
                    <a:pt x="1020" y="1502"/>
                  </a:lnTo>
                  <a:lnTo>
                    <a:pt x="1015" y="1500"/>
                  </a:lnTo>
                  <a:lnTo>
                    <a:pt x="1010" y="1498"/>
                  </a:lnTo>
                  <a:lnTo>
                    <a:pt x="1006" y="1497"/>
                  </a:lnTo>
                  <a:lnTo>
                    <a:pt x="1001" y="1495"/>
                  </a:lnTo>
                  <a:lnTo>
                    <a:pt x="996" y="1493"/>
                  </a:lnTo>
                  <a:lnTo>
                    <a:pt x="992" y="1491"/>
                  </a:lnTo>
                  <a:lnTo>
                    <a:pt x="987" y="1489"/>
                  </a:lnTo>
                  <a:lnTo>
                    <a:pt x="982" y="1487"/>
                  </a:lnTo>
                  <a:lnTo>
                    <a:pt x="977" y="1486"/>
                  </a:lnTo>
                  <a:lnTo>
                    <a:pt x="973" y="1484"/>
                  </a:lnTo>
                  <a:lnTo>
                    <a:pt x="968" y="1482"/>
                  </a:lnTo>
                  <a:lnTo>
                    <a:pt x="963" y="1480"/>
                  </a:lnTo>
                  <a:lnTo>
                    <a:pt x="959" y="1478"/>
                  </a:lnTo>
                  <a:lnTo>
                    <a:pt x="954" y="1476"/>
                  </a:lnTo>
                  <a:lnTo>
                    <a:pt x="949" y="1474"/>
                  </a:lnTo>
                  <a:lnTo>
                    <a:pt x="945" y="1472"/>
                  </a:lnTo>
                  <a:lnTo>
                    <a:pt x="940" y="1470"/>
                  </a:lnTo>
                  <a:lnTo>
                    <a:pt x="936" y="1468"/>
                  </a:lnTo>
                  <a:lnTo>
                    <a:pt x="931" y="1466"/>
                  </a:lnTo>
                  <a:lnTo>
                    <a:pt x="926" y="1464"/>
                  </a:lnTo>
                  <a:lnTo>
                    <a:pt x="922" y="1462"/>
                  </a:lnTo>
                  <a:lnTo>
                    <a:pt x="917" y="1460"/>
                  </a:lnTo>
                  <a:lnTo>
                    <a:pt x="913" y="1458"/>
                  </a:lnTo>
                  <a:lnTo>
                    <a:pt x="908" y="1456"/>
                  </a:lnTo>
                  <a:lnTo>
                    <a:pt x="903" y="1454"/>
                  </a:lnTo>
                  <a:lnTo>
                    <a:pt x="899" y="1452"/>
                  </a:lnTo>
                  <a:lnTo>
                    <a:pt x="894" y="1450"/>
                  </a:lnTo>
                  <a:lnTo>
                    <a:pt x="889" y="1447"/>
                  </a:lnTo>
                  <a:lnTo>
                    <a:pt x="885" y="1445"/>
                  </a:lnTo>
                  <a:lnTo>
                    <a:pt x="880" y="1443"/>
                  </a:lnTo>
                  <a:lnTo>
                    <a:pt x="876" y="1441"/>
                  </a:lnTo>
                  <a:lnTo>
                    <a:pt x="871" y="1439"/>
                  </a:lnTo>
                  <a:lnTo>
                    <a:pt x="867" y="1436"/>
                  </a:lnTo>
                  <a:lnTo>
                    <a:pt x="862" y="1434"/>
                  </a:lnTo>
                  <a:lnTo>
                    <a:pt x="858" y="1432"/>
                  </a:lnTo>
                  <a:lnTo>
                    <a:pt x="853" y="1429"/>
                  </a:lnTo>
                  <a:lnTo>
                    <a:pt x="849" y="1427"/>
                  </a:lnTo>
                  <a:lnTo>
                    <a:pt x="844" y="1425"/>
                  </a:lnTo>
                  <a:lnTo>
                    <a:pt x="840" y="1423"/>
                  </a:lnTo>
                  <a:lnTo>
                    <a:pt x="835" y="1420"/>
                  </a:lnTo>
                  <a:lnTo>
                    <a:pt x="831" y="1418"/>
                  </a:lnTo>
                  <a:lnTo>
                    <a:pt x="826" y="1416"/>
                  </a:lnTo>
                  <a:lnTo>
                    <a:pt x="822" y="1413"/>
                  </a:lnTo>
                  <a:lnTo>
                    <a:pt x="817" y="1411"/>
                  </a:lnTo>
                  <a:lnTo>
                    <a:pt x="813" y="1409"/>
                  </a:lnTo>
                  <a:lnTo>
                    <a:pt x="808" y="1406"/>
                  </a:lnTo>
                  <a:lnTo>
                    <a:pt x="804" y="1404"/>
                  </a:lnTo>
                  <a:lnTo>
                    <a:pt x="800" y="1401"/>
                  </a:lnTo>
                  <a:lnTo>
                    <a:pt x="795" y="1399"/>
                  </a:lnTo>
                  <a:lnTo>
                    <a:pt x="791" y="1396"/>
                  </a:lnTo>
                  <a:lnTo>
                    <a:pt x="786" y="1394"/>
                  </a:lnTo>
                  <a:lnTo>
                    <a:pt x="782" y="1391"/>
                  </a:lnTo>
                  <a:lnTo>
                    <a:pt x="778" y="1389"/>
                  </a:lnTo>
                  <a:lnTo>
                    <a:pt x="773" y="1386"/>
                  </a:lnTo>
                  <a:lnTo>
                    <a:pt x="769" y="1384"/>
                  </a:lnTo>
                  <a:lnTo>
                    <a:pt x="764" y="1381"/>
                  </a:lnTo>
                  <a:lnTo>
                    <a:pt x="760" y="1379"/>
                  </a:lnTo>
                  <a:lnTo>
                    <a:pt x="756" y="1376"/>
                  </a:lnTo>
                  <a:lnTo>
                    <a:pt x="751" y="1374"/>
                  </a:lnTo>
                  <a:lnTo>
                    <a:pt x="747" y="1371"/>
                  </a:lnTo>
                  <a:lnTo>
                    <a:pt x="743" y="1368"/>
                  </a:lnTo>
                  <a:lnTo>
                    <a:pt x="738" y="1366"/>
                  </a:lnTo>
                  <a:lnTo>
                    <a:pt x="734" y="1363"/>
                  </a:lnTo>
                  <a:lnTo>
                    <a:pt x="730" y="1360"/>
                  </a:lnTo>
                  <a:lnTo>
                    <a:pt x="725" y="1358"/>
                  </a:lnTo>
                  <a:lnTo>
                    <a:pt x="721" y="1355"/>
                  </a:lnTo>
                  <a:lnTo>
                    <a:pt x="717" y="1352"/>
                  </a:lnTo>
                  <a:lnTo>
                    <a:pt x="712" y="1349"/>
                  </a:lnTo>
                  <a:lnTo>
                    <a:pt x="708" y="1347"/>
                  </a:lnTo>
                  <a:lnTo>
                    <a:pt x="704" y="1344"/>
                  </a:lnTo>
                  <a:lnTo>
                    <a:pt x="700" y="1341"/>
                  </a:lnTo>
                  <a:lnTo>
                    <a:pt x="696" y="1338"/>
                  </a:lnTo>
                  <a:lnTo>
                    <a:pt x="691" y="1336"/>
                  </a:lnTo>
                  <a:lnTo>
                    <a:pt x="687" y="1333"/>
                  </a:lnTo>
                  <a:lnTo>
                    <a:pt x="683" y="1330"/>
                  </a:lnTo>
                  <a:lnTo>
                    <a:pt x="679" y="1327"/>
                  </a:lnTo>
                  <a:lnTo>
                    <a:pt x="675" y="1324"/>
                  </a:lnTo>
                  <a:lnTo>
                    <a:pt x="670" y="1322"/>
                  </a:lnTo>
                  <a:lnTo>
                    <a:pt x="666" y="1319"/>
                  </a:lnTo>
                  <a:lnTo>
                    <a:pt x="662" y="1316"/>
                  </a:lnTo>
                  <a:lnTo>
                    <a:pt x="658" y="1313"/>
                  </a:lnTo>
                  <a:lnTo>
                    <a:pt x="654" y="1310"/>
                  </a:lnTo>
                  <a:lnTo>
                    <a:pt x="650" y="1307"/>
                  </a:lnTo>
                  <a:lnTo>
                    <a:pt x="645" y="1304"/>
                  </a:lnTo>
                  <a:lnTo>
                    <a:pt x="641" y="1301"/>
                  </a:lnTo>
                  <a:lnTo>
                    <a:pt x="637" y="1298"/>
                  </a:lnTo>
                  <a:lnTo>
                    <a:pt x="633" y="1295"/>
                  </a:lnTo>
                  <a:lnTo>
                    <a:pt x="629" y="1292"/>
                  </a:lnTo>
                  <a:lnTo>
                    <a:pt x="625" y="1289"/>
                  </a:lnTo>
                  <a:lnTo>
                    <a:pt x="621" y="1286"/>
                  </a:lnTo>
                  <a:lnTo>
                    <a:pt x="617" y="1283"/>
                  </a:lnTo>
                  <a:lnTo>
                    <a:pt x="613" y="1280"/>
                  </a:lnTo>
                  <a:lnTo>
                    <a:pt x="609" y="1277"/>
                  </a:lnTo>
                  <a:lnTo>
                    <a:pt x="605" y="1274"/>
                  </a:lnTo>
                  <a:lnTo>
                    <a:pt x="601" y="1271"/>
                  </a:lnTo>
                  <a:lnTo>
                    <a:pt x="596" y="1268"/>
                  </a:lnTo>
                  <a:lnTo>
                    <a:pt x="593" y="1265"/>
                  </a:lnTo>
                  <a:lnTo>
                    <a:pt x="589" y="1262"/>
                  </a:lnTo>
                  <a:lnTo>
                    <a:pt x="585" y="1259"/>
                  </a:lnTo>
                  <a:lnTo>
                    <a:pt x="581" y="1256"/>
                  </a:lnTo>
                  <a:lnTo>
                    <a:pt x="577" y="1252"/>
                  </a:lnTo>
                  <a:lnTo>
                    <a:pt x="573" y="1249"/>
                  </a:lnTo>
                  <a:lnTo>
                    <a:pt x="569" y="1246"/>
                  </a:lnTo>
                  <a:lnTo>
                    <a:pt x="565" y="1243"/>
                  </a:lnTo>
                  <a:lnTo>
                    <a:pt x="561" y="1240"/>
                  </a:lnTo>
                  <a:lnTo>
                    <a:pt x="557" y="1236"/>
                  </a:lnTo>
                  <a:lnTo>
                    <a:pt x="553" y="1233"/>
                  </a:lnTo>
                  <a:lnTo>
                    <a:pt x="549" y="1230"/>
                  </a:lnTo>
                  <a:lnTo>
                    <a:pt x="545" y="1227"/>
                  </a:lnTo>
                  <a:lnTo>
                    <a:pt x="541" y="1223"/>
                  </a:lnTo>
                  <a:lnTo>
                    <a:pt x="537" y="1220"/>
                  </a:lnTo>
                  <a:lnTo>
                    <a:pt x="534" y="1217"/>
                  </a:lnTo>
                  <a:lnTo>
                    <a:pt x="530" y="1214"/>
                  </a:lnTo>
                  <a:lnTo>
                    <a:pt x="526" y="1210"/>
                  </a:lnTo>
                  <a:lnTo>
                    <a:pt x="522" y="1207"/>
                  </a:lnTo>
                  <a:lnTo>
                    <a:pt x="518" y="1204"/>
                  </a:lnTo>
                  <a:lnTo>
                    <a:pt x="515" y="1200"/>
                  </a:lnTo>
                  <a:lnTo>
                    <a:pt x="511" y="1197"/>
                  </a:lnTo>
                  <a:lnTo>
                    <a:pt x="507" y="1193"/>
                  </a:lnTo>
                  <a:lnTo>
                    <a:pt x="503" y="1190"/>
                  </a:lnTo>
                  <a:lnTo>
                    <a:pt x="499" y="1187"/>
                  </a:lnTo>
                  <a:lnTo>
                    <a:pt x="496" y="1183"/>
                  </a:lnTo>
                  <a:lnTo>
                    <a:pt x="492" y="1180"/>
                  </a:lnTo>
                  <a:lnTo>
                    <a:pt x="488" y="1177"/>
                  </a:lnTo>
                  <a:lnTo>
                    <a:pt x="484" y="1173"/>
                  </a:lnTo>
                  <a:lnTo>
                    <a:pt x="481" y="1170"/>
                  </a:lnTo>
                  <a:lnTo>
                    <a:pt x="477" y="1166"/>
                  </a:lnTo>
                  <a:lnTo>
                    <a:pt x="473" y="1163"/>
                  </a:lnTo>
                  <a:lnTo>
                    <a:pt x="470" y="1159"/>
                  </a:lnTo>
                  <a:lnTo>
                    <a:pt x="466" y="1156"/>
                  </a:lnTo>
                  <a:lnTo>
                    <a:pt x="462" y="1152"/>
                  </a:lnTo>
                  <a:lnTo>
                    <a:pt x="459" y="1149"/>
                  </a:lnTo>
                  <a:lnTo>
                    <a:pt x="455" y="1145"/>
                  </a:lnTo>
                  <a:lnTo>
                    <a:pt x="451" y="1142"/>
                  </a:lnTo>
                  <a:lnTo>
                    <a:pt x="448" y="1138"/>
                  </a:lnTo>
                  <a:lnTo>
                    <a:pt x="444" y="1134"/>
                  </a:lnTo>
                  <a:lnTo>
                    <a:pt x="441" y="1131"/>
                  </a:lnTo>
                  <a:lnTo>
                    <a:pt x="437" y="1127"/>
                  </a:lnTo>
                  <a:lnTo>
                    <a:pt x="433" y="1124"/>
                  </a:lnTo>
                  <a:lnTo>
                    <a:pt x="430" y="1120"/>
                  </a:lnTo>
                  <a:lnTo>
                    <a:pt x="426" y="1117"/>
                  </a:lnTo>
                  <a:lnTo>
                    <a:pt x="423" y="1113"/>
                  </a:lnTo>
                  <a:lnTo>
                    <a:pt x="419" y="1109"/>
                  </a:lnTo>
                  <a:lnTo>
                    <a:pt x="416" y="1106"/>
                  </a:lnTo>
                  <a:lnTo>
                    <a:pt x="412" y="1102"/>
                  </a:lnTo>
                  <a:lnTo>
                    <a:pt x="409" y="1098"/>
                  </a:lnTo>
                  <a:lnTo>
                    <a:pt x="405" y="1095"/>
                  </a:lnTo>
                  <a:lnTo>
                    <a:pt x="402" y="1091"/>
                  </a:lnTo>
                  <a:lnTo>
                    <a:pt x="398" y="1087"/>
                  </a:lnTo>
                  <a:lnTo>
                    <a:pt x="395" y="1083"/>
                  </a:lnTo>
                  <a:lnTo>
                    <a:pt x="391" y="1080"/>
                  </a:lnTo>
                  <a:lnTo>
                    <a:pt x="388" y="1076"/>
                  </a:lnTo>
                  <a:lnTo>
                    <a:pt x="385" y="1072"/>
                  </a:lnTo>
                  <a:lnTo>
                    <a:pt x="381" y="1068"/>
                  </a:lnTo>
                  <a:lnTo>
                    <a:pt x="378" y="1065"/>
                  </a:lnTo>
                  <a:lnTo>
                    <a:pt x="374" y="1061"/>
                  </a:lnTo>
                  <a:lnTo>
                    <a:pt x="371" y="1057"/>
                  </a:lnTo>
                  <a:lnTo>
                    <a:pt x="368" y="1053"/>
                  </a:lnTo>
                  <a:lnTo>
                    <a:pt x="364" y="1049"/>
                  </a:lnTo>
                  <a:lnTo>
                    <a:pt x="361" y="1046"/>
                  </a:lnTo>
                  <a:lnTo>
                    <a:pt x="358" y="1042"/>
                  </a:lnTo>
                  <a:lnTo>
                    <a:pt x="354" y="1038"/>
                  </a:lnTo>
                  <a:lnTo>
                    <a:pt x="351" y="1034"/>
                  </a:lnTo>
                  <a:lnTo>
                    <a:pt x="348" y="1030"/>
                  </a:lnTo>
                  <a:lnTo>
                    <a:pt x="344" y="1026"/>
                  </a:lnTo>
                  <a:lnTo>
                    <a:pt x="341" y="1022"/>
                  </a:lnTo>
                  <a:lnTo>
                    <a:pt x="338" y="1018"/>
                  </a:lnTo>
                  <a:lnTo>
                    <a:pt x="335" y="1014"/>
                  </a:lnTo>
                  <a:lnTo>
                    <a:pt x="332" y="1010"/>
                  </a:lnTo>
                  <a:lnTo>
                    <a:pt x="328" y="1007"/>
                  </a:lnTo>
                  <a:lnTo>
                    <a:pt x="325" y="1003"/>
                  </a:lnTo>
                  <a:lnTo>
                    <a:pt x="322" y="999"/>
                  </a:lnTo>
                  <a:lnTo>
                    <a:pt x="319" y="995"/>
                  </a:lnTo>
                  <a:lnTo>
                    <a:pt x="316" y="991"/>
                  </a:lnTo>
                  <a:lnTo>
                    <a:pt x="313" y="987"/>
                  </a:lnTo>
                  <a:lnTo>
                    <a:pt x="310" y="983"/>
                  </a:lnTo>
                  <a:lnTo>
                    <a:pt x="306" y="979"/>
                  </a:lnTo>
                  <a:lnTo>
                    <a:pt x="303" y="975"/>
                  </a:lnTo>
                  <a:lnTo>
                    <a:pt x="300" y="970"/>
                  </a:lnTo>
                  <a:lnTo>
                    <a:pt x="297" y="967"/>
                  </a:lnTo>
                  <a:lnTo>
                    <a:pt x="294" y="963"/>
                  </a:lnTo>
                  <a:lnTo>
                    <a:pt x="291" y="958"/>
                  </a:lnTo>
                  <a:lnTo>
                    <a:pt x="288" y="954"/>
                  </a:lnTo>
                  <a:lnTo>
                    <a:pt x="285" y="950"/>
                  </a:lnTo>
                  <a:lnTo>
                    <a:pt x="282" y="946"/>
                  </a:lnTo>
                  <a:lnTo>
                    <a:pt x="279" y="942"/>
                  </a:lnTo>
                  <a:lnTo>
                    <a:pt x="276" y="938"/>
                  </a:lnTo>
                  <a:lnTo>
                    <a:pt x="273" y="934"/>
                  </a:lnTo>
                  <a:lnTo>
                    <a:pt x="270" y="930"/>
                  </a:lnTo>
                  <a:lnTo>
                    <a:pt x="267" y="926"/>
                  </a:lnTo>
                  <a:lnTo>
                    <a:pt x="264" y="922"/>
                  </a:lnTo>
                  <a:lnTo>
                    <a:pt x="261" y="917"/>
                  </a:lnTo>
                  <a:lnTo>
                    <a:pt x="258" y="913"/>
                  </a:lnTo>
                  <a:lnTo>
                    <a:pt x="255" y="909"/>
                  </a:lnTo>
                  <a:lnTo>
                    <a:pt x="252" y="905"/>
                  </a:lnTo>
                  <a:lnTo>
                    <a:pt x="249" y="901"/>
                  </a:lnTo>
                  <a:lnTo>
                    <a:pt x="247" y="896"/>
                  </a:lnTo>
                  <a:lnTo>
                    <a:pt x="244" y="892"/>
                  </a:lnTo>
                  <a:lnTo>
                    <a:pt x="241" y="888"/>
                  </a:lnTo>
                  <a:lnTo>
                    <a:pt x="238" y="884"/>
                  </a:lnTo>
                  <a:lnTo>
                    <a:pt x="235" y="879"/>
                  </a:lnTo>
                  <a:lnTo>
                    <a:pt x="232" y="875"/>
                  </a:lnTo>
                  <a:lnTo>
                    <a:pt x="230" y="871"/>
                  </a:lnTo>
                  <a:lnTo>
                    <a:pt x="227" y="867"/>
                  </a:lnTo>
                  <a:lnTo>
                    <a:pt x="224" y="862"/>
                  </a:lnTo>
                  <a:lnTo>
                    <a:pt x="221" y="858"/>
                  </a:lnTo>
                  <a:lnTo>
                    <a:pt x="219" y="854"/>
                  </a:lnTo>
                  <a:lnTo>
                    <a:pt x="216" y="849"/>
                  </a:lnTo>
                  <a:lnTo>
                    <a:pt x="213" y="845"/>
                  </a:lnTo>
                  <a:lnTo>
                    <a:pt x="210" y="841"/>
                  </a:lnTo>
                  <a:lnTo>
                    <a:pt x="208" y="837"/>
                  </a:lnTo>
                  <a:lnTo>
                    <a:pt x="205" y="832"/>
                  </a:lnTo>
                  <a:lnTo>
                    <a:pt x="202" y="828"/>
                  </a:lnTo>
                  <a:lnTo>
                    <a:pt x="200" y="824"/>
                  </a:lnTo>
                  <a:lnTo>
                    <a:pt x="197" y="819"/>
                  </a:lnTo>
                  <a:lnTo>
                    <a:pt x="195" y="815"/>
                  </a:lnTo>
                  <a:lnTo>
                    <a:pt x="192" y="810"/>
                  </a:lnTo>
                  <a:lnTo>
                    <a:pt x="189" y="806"/>
                  </a:lnTo>
                  <a:lnTo>
                    <a:pt x="187" y="802"/>
                  </a:lnTo>
                  <a:lnTo>
                    <a:pt x="184" y="797"/>
                  </a:lnTo>
                  <a:lnTo>
                    <a:pt x="182" y="793"/>
                  </a:lnTo>
                  <a:lnTo>
                    <a:pt x="179" y="788"/>
                  </a:lnTo>
                  <a:lnTo>
                    <a:pt x="176" y="784"/>
                  </a:lnTo>
                  <a:lnTo>
                    <a:pt x="174" y="780"/>
                  </a:lnTo>
                  <a:lnTo>
                    <a:pt x="172" y="775"/>
                  </a:lnTo>
                  <a:lnTo>
                    <a:pt x="169" y="771"/>
                  </a:lnTo>
                  <a:lnTo>
                    <a:pt x="167" y="766"/>
                  </a:lnTo>
                  <a:lnTo>
                    <a:pt x="164" y="762"/>
                  </a:lnTo>
                  <a:lnTo>
                    <a:pt x="162" y="757"/>
                  </a:lnTo>
                  <a:lnTo>
                    <a:pt x="159" y="753"/>
                  </a:lnTo>
                  <a:lnTo>
                    <a:pt x="157" y="748"/>
                  </a:lnTo>
                  <a:lnTo>
                    <a:pt x="155" y="744"/>
                  </a:lnTo>
                  <a:lnTo>
                    <a:pt x="152" y="739"/>
                  </a:lnTo>
                  <a:lnTo>
                    <a:pt x="150" y="735"/>
                  </a:lnTo>
                  <a:lnTo>
                    <a:pt x="147" y="730"/>
                  </a:lnTo>
                  <a:lnTo>
                    <a:pt x="145" y="726"/>
                  </a:lnTo>
                  <a:lnTo>
                    <a:pt x="143" y="721"/>
                  </a:lnTo>
                  <a:lnTo>
                    <a:pt x="140" y="717"/>
                  </a:lnTo>
                  <a:lnTo>
                    <a:pt x="138" y="712"/>
                  </a:lnTo>
                  <a:lnTo>
                    <a:pt x="136" y="708"/>
                  </a:lnTo>
                  <a:lnTo>
                    <a:pt x="134" y="703"/>
                  </a:lnTo>
                  <a:lnTo>
                    <a:pt x="131" y="699"/>
                  </a:lnTo>
                  <a:lnTo>
                    <a:pt x="129" y="694"/>
                  </a:lnTo>
                  <a:lnTo>
                    <a:pt x="127" y="689"/>
                  </a:lnTo>
                  <a:lnTo>
                    <a:pt x="125" y="685"/>
                  </a:lnTo>
                  <a:lnTo>
                    <a:pt x="123" y="680"/>
                  </a:lnTo>
                  <a:lnTo>
                    <a:pt x="120" y="676"/>
                  </a:lnTo>
                  <a:lnTo>
                    <a:pt x="118" y="671"/>
                  </a:lnTo>
                  <a:lnTo>
                    <a:pt x="116" y="666"/>
                  </a:lnTo>
                  <a:lnTo>
                    <a:pt x="114" y="662"/>
                  </a:lnTo>
                  <a:lnTo>
                    <a:pt x="112" y="657"/>
                  </a:lnTo>
                  <a:lnTo>
                    <a:pt x="110" y="652"/>
                  </a:lnTo>
                  <a:lnTo>
                    <a:pt x="108" y="648"/>
                  </a:lnTo>
                  <a:lnTo>
                    <a:pt x="105" y="643"/>
                  </a:lnTo>
                  <a:lnTo>
                    <a:pt x="103" y="639"/>
                  </a:lnTo>
                  <a:lnTo>
                    <a:pt x="101" y="634"/>
                  </a:lnTo>
                  <a:lnTo>
                    <a:pt x="99" y="629"/>
                  </a:lnTo>
                  <a:lnTo>
                    <a:pt x="97" y="625"/>
                  </a:lnTo>
                  <a:lnTo>
                    <a:pt x="95" y="620"/>
                  </a:lnTo>
                  <a:lnTo>
                    <a:pt x="93" y="615"/>
                  </a:lnTo>
                  <a:lnTo>
                    <a:pt x="91" y="611"/>
                  </a:lnTo>
                  <a:lnTo>
                    <a:pt x="89" y="606"/>
                  </a:lnTo>
                  <a:lnTo>
                    <a:pt x="87" y="601"/>
                  </a:lnTo>
                  <a:lnTo>
                    <a:pt x="86" y="596"/>
                  </a:lnTo>
                  <a:lnTo>
                    <a:pt x="84" y="592"/>
                  </a:lnTo>
                  <a:lnTo>
                    <a:pt x="82" y="587"/>
                  </a:lnTo>
                  <a:lnTo>
                    <a:pt x="80" y="582"/>
                  </a:lnTo>
                  <a:lnTo>
                    <a:pt x="78" y="577"/>
                  </a:lnTo>
                  <a:lnTo>
                    <a:pt x="76" y="573"/>
                  </a:lnTo>
                  <a:lnTo>
                    <a:pt x="74" y="568"/>
                  </a:lnTo>
                  <a:lnTo>
                    <a:pt x="72" y="563"/>
                  </a:lnTo>
                  <a:lnTo>
                    <a:pt x="70" y="558"/>
                  </a:lnTo>
                  <a:lnTo>
                    <a:pt x="69" y="554"/>
                  </a:lnTo>
                  <a:lnTo>
                    <a:pt x="67" y="549"/>
                  </a:lnTo>
                  <a:lnTo>
                    <a:pt x="65" y="544"/>
                  </a:lnTo>
                  <a:lnTo>
                    <a:pt x="63" y="539"/>
                  </a:lnTo>
                  <a:lnTo>
                    <a:pt x="62" y="534"/>
                  </a:lnTo>
                  <a:lnTo>
                    <a:pt x="60" y="530"/>
                  </a:lnTo>
                  <a:lnTo>
                    <a:pt x="58" y="525"/>
                  </a:lnTo>
                  <a:lnTo>
                    <a:pt x="56" y="520"/>
                  </a:lnTo>
                  <a:lnTo>
                    <a:pt x="55" y="515"/>
                  </a:lnTo>
                  <a:lnTo>
                    <a:pt x="53" y="510"/>
                  </a:lnTo>
                  <a:lnTo>
                    <a:pt x="51" y="505"/>
                  </a:lnTo>
                  <a:lnTo>
                    <a:pt x="50" y="501"/>
                  </a:lnTo>
                  <a:lnTo>
                    <a:pt x="48" y="496"/>
                  </a:lnTo>
                  <a:lnTo>
                    <a:pt x="46" y="491"/>
                  </a:lnTo>
                  <a:lnTo>
                    <a:pt x="45" y="486"/>
                  </a:lnTo>
                  <a:lnTo>
                    <a:pt x="43" y="481"/>
                  </a:lnTo>
                  <a:lnTo>
                    <a:pt x="42" y="477"/>
                  </a:lnTo>
                  <a:lnTo>
                    <a:pt x="40" y="472"/>
                  </a:lnTo>
                  <a:lnTo>
                    <a:pt x="39" y="467"/>
                  </a:lnTo>
                  <a:lnTo>
                    <a:pt x="37" y="462"/>
                  </a:lnTo>
                  <a:lnTo>
                    <a:pt x="36" y="457"/>
                  </a:lnTo>
                  <a:lnTo>
                    <a:pt x="34" y="452"/>
                  </a:lnTo>
                  <a:lnTo>
                    <a:pt x="33" y="447"/>
                  </a:lnTo>
                  <a:lnTo>
                    <a:pt x="31" y="443"/>
                  </a:lnTo>
                  <a:lnTo>
                    <a:pt x="30" y="438"/>
                  </a:lnTo>
                  <a:lnTo>
                    <a:pt x="28" y="433"/>
                  </a:lnTo>
                  <a:lnTo>
                    <a:pt x="27" y="428"/>
                  </a:lnTo>
                  <a:lnTo>
                    <a:pt x="26" y="423"/>
                  </a:lnTo>
                  <a:lnTo>
                    <a:pt x="24" y="418"/>
                  </a:lnTo>
                  <a:lnTo>
                    <a:pt x="23" y="413"/>
                  </a:lnTo>
                  <a:lnTo>
                    <a:pt x="21" y="408"/>
                  </a:lnTo>
                  <a:lnTo>
                    <a:pt x="20" y="403"/>
                  </a:lnTo>
                  <a:lnTo>
                    <a:pt x="19" y="398"/>
                  </a:lnTo>
                  <a:lnTo>
                    <a:pt x="17" y="393"/>
                  </a:lnTo>
                  <a:lnTo>
                    <a:pt x="16" y="388"/>
                  </a:lnTo>
                  <a:lnTo>
                    <a:pt x="15" y="383"/>
                  </a:lnTo>
                  <a:lnTo>
                    <a:pt x="14" y="378"/>
                  </a:lnTo>
                  <a:lnTo>
                    <a:pt x="12" y="373"/>
                  </a:lnTo>
                  <a:lnTo>
                    <a:pt x="11" y="369"/>
                  </a:lnTo>
                  <a:lnTo>
                    <a:pt x="10" y="364"/>
                  </a:lnTo>
                  <a:lnTo>
                    <a:pt x="9" y="359"/>
                  </a:lnTo>
                  <a:lnTo>
                    <a:pt x="7" y="354"/>
                  </a:lnTo>
                  <a:lnTo>
                    <a:pt x="6" y="349"/>
                  </a:lnTo>
                  <a:lnTo>
                    <a:pt x="5" y="344"/>
                  </a:lnTo>
                  <a:lnTo>
                    <a:pt x="4" y="339"/>
                  </a:lnTo>
                  <a:lnTo>
                    <a:pt x="3" y="334"/>
                  </a:lnTo>
                  <a:lnTo>
                    <a:pt x="2" y="329"/>
                  </a:lnTo>
                  <a:lnTo>
                    <a:pt x="1" y="324"/>
                  </a:lnTo>
                  <a:lnTo>
                    <a:pt x="0" y="319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2494" y="1033"/>
              <a:ext cx="1605" cy="1601"/>
            </a:xfrm>
            <a:custGeom>
              <a:avLst/>
              <a:gdLst>
                <a:gd name="T0" fmla="*/ 1 w 1605"/>
                <a:gd name="T1" fmla="*/ 1565 h 1601"/>
                <a:gd name="T2" fmla="*/ 3 w 1605"/>
                <a:gd name="T3" fmla="*/ 1524 h 1601"/>
                <a:gd name="T4" fmla="*/ 7 w 1605"/>
                <a:gd name="T5" fmla="*/ 1483 h 1601"/>
                <a:gd name="T6" fmla="*/ 10 w 1605"/>
                <a:gd name="T7" fmla="*/ 1443 h 1601"/>
                <a:gd name="T8" fmla="*/ 16 w 1605"/>
                <a:gd name="T9" fmla="*/ 1402 h 1601"/>
                <a:gd name="T10" fmla="*/ 22 w 1605"/>
                <a:gd name="T11" fmla="*/ 1362 h 1601"/>
                <a:gd name="T12" fmla="*/ 29 w 1605"/>
                <a:gd name="T13" fmla="*/ 1322 h 1601"/>
                <a:gd name="T14" fmla="*/ 37 w 1605"/>
                <a:gd name="T15" fmla="*/ 1281 h 1601"/>
                <a:gd name="T16" fmla="*/ 46 w 1605"/>
                <a:gd name="T17" fmla="*/ 1242 h 1601"/>
                <a:gd name="T18" fmla="*/ 56 w 1605"/>
                <a:gd name="T19" fmla="*/ 1202 h 1601"/>
                <a:gd name="T20" fmla="*/ 67 w 1605"/>
                <a:gd name="T21" fmla="*/ 1163 h 1601"/>
                <a:gd name="T22" fmla="*/ 79 w 1605"/>
                <a:gd name="T23" fmla="*/ 1124 h 1601"/>
                <a:gd name="T24" fmla="*/ 92 w 1605"/>
                <a:gd name="T25" fmla="*/ 1085 h 1601"/>
                <a:gd name="T26" fmla="*/ 106 w 1605"/>
                <a:gd name="T27" fmla="*/ 1047 h 1601"/>
                <a:gd name="T28" fmla="*/ 121 w 1605"/>
                <a:gd name="T29" fmla="*/ 1009 h 1601"/>
                <a:gd name="T30" fmla="*/ 136 w 1605"/>
                <a:gd name="T31" fmla="*/ 971 h 1601"/>
                <a:gd name="T32" fmla="*/ 153 w 1605"/>
                <a:gd name="T33" fmla="*/ 934 h 1601"/>
                <a:gd name="T34" fmla="*/ 171 w 1605"/>
                <a:gd name="T35" fmla="*/ 897 h 1601"/>
                <a:gd name="T36" fmla="*/ 189 w 1605"/>
                <a:gd name="T37" fmla="*/ 861 h 1601"/>
                <a:gd name="T38" fmla="*/ 209 w 1605"/>
                <a:gd name="T39" fmla="*/ 825 h 1601"/>
                <a:gd name="T40" fmla="*/ 229 w 1605"/>
                <a:gd name="T41" fmla="*/ 790 h 1601"/>
                <a:gd name="T42" fmla="*/ 250 w 1605"/>
                <a:gd name="T43" fmla="*/ 755 h 1601"/>
                <a:gd name="T44" fmla="*/ 272 w 1605"/>
                <a:gd name="T45" fmla="*/ 721 h 1601"/>
                <a:gd name="T46" fmla="*/ 295 w 1605"/>
                <a:gd name="T47" fmla="*/ 687 h 1601"/>
                <a:gd name="T48" fmla="*/ 319 w 1605"/>
                <a:gd name="T49" fmla="*/ 654 h 1601"/>
                <a:gd name="T50" fmla="*/ 343 w 1605"/>
                <a:gd name="T51" fmla="*/ 622 h 1601"/>
                <a:gd name="T52" fmla="*/ 369 w 1605"/>
                <a:gd name="T53" fmla="*/ 590 h 1601"/>
                <a:gd name="T54" fmla="*/ 395 w 1605"/>
                <a:gd name="T55" fmla="*/ 559 h 1601"/>
                <a:gd name="T56" fmla="*/ 422 w 1605"/>
                <a:gd name="T57" fmla="*/ 528 h 1601"/>
                <a:gd name="T58" fmla="*/ 449 w 1605"/>
                <a:gd name="T59" fmla="*/ 498 h 1601"/>
                <a:gd name="T60" fmla="*/ 478 w 1605"/>
                <a:gd name="T61" fmla="*/ 469 h 1601"/>
                <a:gd name="T62" fmla="*/ 507 w 1605"/>
                <a:gd name="T63" fmla="*/ 441 h 1601"/>
                <a:gd name="T64" fmla="*/ 536 w 1605"/>
                <a:gd name="T65" fmla="*/ 414 h 1601"/>
                <a:gd name="T66" fmla="*/ 567 w 1605"/>
                <a:gd name="T67" fmla="*/ 387 h 1601"/>
                <a:gd name="T68" fmla="*/ 598 w 1605"/>
                <a:gd name="T69" fmla="*/ 361 h 1601"/>
                <a:gd name="T70" fmla="*/ 630 w 1605"/>
                <a:gd name="T71" fmla="*/ 335 h 1601"/>
                <a:gd name="T72" fmla="*/ 662 w 1605"/>
                <a:gd name="T73" fmla="*/ 311 h 1601"/>
                <a:gd name="T74" fmla="*/ 695 w 1605"/>
                <a:gd name="T75" fmla="*/ 287 h 1601"/>
                <a:gd name="T76" fmla="*/ 728 w 1605"/>
                <a:gd name="T77" fmla="*/ 264 h 1601"/>
                <a:gd name="T78" fmla="*/ 762 w 1605"/>
                <a:gd name="T79" fmla="*/ 243 h 1601"/>
                <a:gd name="T80" fmla="*/ 797 w 1605"/>
                <a:gd name="T81" fmla="*/ 222 h 1601"/>
                <a:gd name="T82" fmla="*/ 832 w 1605"/>
                <a:gd name="T83" fmla="*/ 201 h 1601"/>
                <a:gd name="T84" fmla="*/ 868 w 1605"/>
                <a:gd name="T85" fmla="*/ 182 h 1601"/>
                <a:gd name="T86" fmla="*/ 904 w 1605"/>
                <a:gd name="T87" fmla="*/ 164 h 1601"/>
                <a:gd name="T88" fmla="*/ 940 w 1605"/>
                <a:gd name="T89" fmla="*/ 146 h 1601"/>
                <a:gd name="T90" fmla="*/ 977 w 1605"/>
                <a:gd name="T91" fmla="*/ 130 h 1601"/>
                <a:gd name="T92" fmla="*/ 1014 w 1605"/>
                <a:gd name="T93" fmla="*/ 115 h 1601"/>
                <a:gd name="T94" fmla="*/ 1052 w 1605"/>
                <a:gd name="T95" fmla="*/ 100 h 1601"/>
                <a:gd name="T96" fmla="*/ 1090 w 1605"/>
                <a:gd name="T97" fmla="*/ 87 h 1601"/>
                <a:gd name="T98" fmla="*/ 1129 w 1605"/>
                <a:gd name="T99" fmla="*/ 74 h 1601"/>
                <a:gd name="T100" fmla="*/ 1167 w 1605"/>
                <a:gd name="T101" fmla="*/ 62 h 1601"/>
                <a:gd name="T102" fmla="*/ 1206 w 1605"/>
                <a:gd name="T103" fmla="*/ 52 h 1601"/>
                <a:gd name="T104" fmla="*/ 1245 w 1605"/>
                <a:gd name="T105" fmla="*/ 42 h 1601"/>
                <a:gd name="T106" fmla="*/ 1285 w 1605"/>
                <a:gd name="T107" fmla="*/ 33 h 1601"/>
                <a:gd name="T108" fmla="*/ 1325 w 1605"/>
                <a:gd name="T109" fmla="*/ 26 h 1601"/>
                <a:gd name="T110" fmla="*/ 1364 w 1605"/>
                <a:gd name="T111" fmla="*/ 19 h 1601"/>
                <a:gd name="T112" fmla="*/ 1404 w 1605"/>
                <a:gd name="T113" fmla="*/ 13 h 1601"/>
                <a:gd name="T114" fmla="*/ 1444 w 1605"/>
                <a:gd name="T115" fmla="*/ 9 h 1601"/>
                <a:gd name="T116" fmla="*/ 1484 w 1605"/>
                <a:gd name="T117" fmla="*/ 5 h 1601"/>
                <a:gd name="T118" fmla="*/ 1525 w 1605"/>
                <a:gd name="T119" fmla="*/ 2 h 1601"/>
                <a:gd name="T120" fmla="*/ 1565 w 1605"/>
                <a:gd name="T121" fmla="*/ 1 h 1601"/>
                <a:gd name="T122" fmla="*/ 1605 w 1605"/>
                <a:gd name="T123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5" h="1601">
                  <a:moveTo>
                    <a:pt x="0" y="1601"/>
                  </a:moveTo>
                  <a:lnTo>
                    <a:pt x="0" y="1595"/>
                  </a:lnTo>
                  <a:lnTo>
                    <a:pt x="0" y="1590"/>
                  </a:lnTo>
                  <a:lnTo>
                    <a:pt x="1" y="1585"/>
                  </a:lnTo>
                  <a:lnTo>
                    <a:pt x="1" y="1580"/>
                  </a:lnTo>
                  <a:lnTo>
                    <a:pt x="1" y="1575"/>
                  </a:lnTo>
                  <a:lnTo>
                    <a:pt x="1" y="1570"/>
                  </a:lnTo>
                  <a:lnTo>
                    <a:pt x="1" y="1565"/>
                  </a:lnTo>
                  <a:lnTo>
                    <a:pt x="2" y="1560"/>
                  </a:lnTo>
                  <a:lnTo>
                    <a:pt x="2" y="1555"/>
                  </a:lnTo>
                  <a:lnTo>
                    <a:pt x="2" y="1549"/>
                  </a:lnTo>
                  <a:lnTo>
                    <a:pt x="2" y="1545"/>
                  </a:lnTo>
                  <a:lnTo>
                    <a:pt x="2" y="1539"/>
                  </a:lnTo>
                  <a:lnTo>
                    <a:pt x="3" y="1534"/>
                  </a:lnTo>
                  <a:lnTo>
                    <a:pt x="3" y="1529"/>
                  </a:lnTo>
                  <a:lnTo>
                    <a:pt x="3" y="1524"/>
                  </a:lnTo>
                  <a:lnTo>
                    <a:pt x="4" y="1519"/>
                  </a:lnTo>
                  <a:lnTo>
                    <a:pt x="4" y="1514"/>
                  </a:lnTo>
                  <a:lnTo>
                    <a:pt x="4" y="1509"/>
                  </a:lnTo>
                  <a:lnTo>
                    <a:pt x="5" y="1504"/>
                  </a:lnTo>
                  <a:lnTo>
                    <a:pt x="5" y="1499"/>
                  </a:lnTo>
                  <a:lnTo>
                    <a:pt x="6" y="1493"/>
                  </a:lnTo>
                  <a:lnTo>
                    <a:pt x="6" y="1488"/>
                  </a:lnTo>
                  <a:lnTo>
                    <a:pt x="7" y="1483"/>
                  </a:lnTo>
                  <a:lnTo>
                    <a:pt x="7" y="1478"/>
                  </a:lnTo>
                  <a:lnTo>
                    <a:pt x="7" y="1473"/>
                  </a:lnTo>
                  <a:lnTo>
                    <a:pt x="8" y="1468"/>
                  </a:lnTo>
                  <a:lnTo>
                    <a:pt x="8" y="1463"/>
                  </a:lnTo>
                  <a:lnTo>
                    <a:pt x="9" y="1458"/>
                  </a:lnTo>
                  <a:lnTo>
                    <a:pt x="9" y="1453"/>
                  </a:lnTo>
                  <a:lnTo>
                    <a:pt x="10" y="1448"/>
                  </a:lnTo>
                  <a:lnTo>
                    <a:pt x="10" y="1443"/>
                  </a:lnTo>
                  <a:lnTo>
                    <a:pt x="11" y="1438"/>
                  </a:lnTo>
                  <a:lnTo>
                    <a:pt x="12" y="1433"/>
                  </a:lnTo>
                  <a:lnTo>
                    <a:pt x="12" y="1427"/>
                  </a:lnTo>
                  <a:lnTo>
                    <a:pt x="13" y="1422"/>
                  </a:lnTo>
                  <a:lnTo>
                    <a:pt x="13" y="1417"/>
                  </a:lnTo>
                  <a:lnTo>
                    <a:pt x="14" y="1412"/>
                  </a:lnTo>
                  <a:lnTo>
                    <a:pt x="15" y="1407"/>
                  </a:lnTo>
                  <a:lnTo>
                    <a:pt x="16" y="1402"/>
                  </a:lnTo>
                  <a:lnTo>
                    <a:pt x="16" y="1397"/>
                  </a:lnTo>
                  <a:lnTo>
                    <a:pt x="17" y="1392"/>
                  </a:lnTo>
                  <a:lnTo>
                    <a:pt x="18" y="1387"/>
                  </a:lnTo>
                  <a:lnTo>
                    <a:pt x="18" y="1382"/>
                  </a:lnTo>
                  <a:lnTo>
                    <a:pt x="19" y="1377"/>
                  </a:lnTo>
                  <a:lnTo>
                    <a:pt x="20" y="1372"/>
                  </a:lnTo>
                  <a:lnTo>
                    <a:pt x="21" y="1367"/>
                  </a:lnTo>
                  <a:lnTo>
                    <a:pt x="22" y="1362"/>
                  </a:lnTo>
                  <a:lnTo>
                    <a:pt x="22" y="1357"/>
                  </a:lnTo>
                  <a:lnTo>
                    <a:pt x="23" y="1352"/>
                  </a:lnTo>
                  <a:lnTo>
                    <a:pt x="24" y="1347"/>
                  </a:lnTo>
                  <a:lnTo>
                    <a:pt x="25" y="1342"/>
                  </a:lnTo>
                  <a:lnTo>
                    <a:pt x="26" y="1337"/>
                  </a:lnTo>
                  <a:lnTo>
                    <a:pt x="27" y="1332"/>
                  </a:lnTo>
                  <a:lnTo>
                    <a:pt x="28" y="1326"/>
                  </a:lnTo>
                  <a:lnTo>
                    <a:pt x="29" y="1322"/>
                  </a:lnTo>
                  <a:lnTo>
                    <a:pt x="30" y="1317"/>
                  </a:lnTo>
                  <a:lnTo>
                    <a:pt x="31" y="1312"/>
                  </a:lnTo>
                  <a:lnTo>
                    <a:pt x="32" y="1306"/>
                  </a:lnTo>
                  <a:lnTo>
                    <a:pt x="33" y="1301"/>
                  </a:lnTo>
                  <a:lnTo>
                    <a:pt x="33" y="1296"/>
                  </a:lnTo>
                  <a:lnTo>
                    <a:pt x="35" y="1292"/>
                  </a:lnTo>
                  <a:lnTo>
                    <a:pt x="36" y="1287"/>
                  </a:lnTo>
                  <a:lnTo>
                    <a:pt x="37" y="1281"/>
                  </a:lnTo>
                  <a:lnTo>
                    <a:pt x="38" y="1276"/>
                  </a:lnTo>
                  <a:lnTo>
                    <a:pt x="39" y="1271"/>
                  </a:lnTo>
                  <a:lnTo>
                    <a:pt x="40" y="1267"/>
                  </a:lnTo>
                  <a:lnTo>
                    <a:pt x="41" y="1262"/>
                  </a:lnTo>
                  <a:lnTo>
                    <a:pt x="42" y="1257"/>
                  </a:lnTo>
                  <a:lnTo>
                    <a:pt x="43" y="1252"/>
                  </a:lnTo>
                  <a:lnTo>
                    <a:pt x="44" y="1247"/>
                  </a:lnTo>
                  <a:lnTo>
                    <a:pt x="46" y="1242"/>
                  </a:lnTo>
                  <a:lnTo>
                    <a:pt x="47" y="1237"/>
                  </a:lnTo>
                  <a:lnTo>
                    <a:pt x="48" y="1232"/>
                  </a:lnTo>
                  <a:lnTo>
                    <a:pt x="49" y="1227"/>
                  </a:lnTo>
                  <a:lnTo>
                    <a:pt x="51" y="1222"/>
                  </a:lnTo>
                  <a:lnTo>
                    <a:pt x="52" y="1217"/>
                  </a:lnTo>
                  <a:lnTo>
                    <a:pt x="53" y="1212"/>
                  </a:lnTo>
                  <a:lnTo>
                    <a:pt x="54" y="1207"/>
                  </a:lnTo>
                  <a:lnTo>
                    <a:pt x="56" y="1202"/>
                  </a:lnTo>
                  <a:lnTo>
                    <a:pt x="57" y="1197"/>
                  </a:lnTo>
                  <a:lnTo>
                    <a:pt x="58" y="1192"/>
                  </a:lnTo>
                  <a:lnTo>
                    <a:pt x="60" y="1187"/>
                  </a:lnTo>
                  <a:lnTo>
                    <a:pt x="61" y="1182"/>
                  </a:lnTo>
                  <a:lnTo>
                    <a:pt x="63" y="1177"/>
                  </a:lnTo>
                  <a:lnTo>
                    <a:pt x="64" y="1172"/>
                  </a:lnTo>
                  <a:lnTo>
                    <a:pt x="65" y="1168"/>
                  </a:lnTo>
                  <a:lnTo>
                    <a:pt x="67" y="1163"/>
                  </a:lnTo>
                  <a:lnTo>
                    <a:pt x="68" y="1158"/>
                  </a:lnTo>
                  <a:lnTo>
                    <a:pt x="70" y="1153"/>
                  </a:lnTo>
                  <a:lnTo>
                    <a:pt x="71" y="1148"/>
                  </a:lnTo>
                  <a:lnTo>
                    <a:pt x="73" y="1143"/>
                  </a:lnTo>
                  <a:lnTo>
                    <a:pt x="74" y="1138"/>
                  </a:lnTo>
                  <a:lnTo>
                    <a:pt x="76" y="1133"/>
                  </a:lnTo>
                  <a:lnTo>
                    <a:pt x="77" y="1129"/>
                  </a:lnTo>
                  <a:lnTo>
                    <a:pt x="79" y="1124"/>
                  </a:lnTo>
                  <a:lnTo>
                    <a:pt x="80" y="1119"/>
                  </a:lnTo>
                  <a:lnTo>
                    <a:pt x="82" y="1114"/>
                  </a:lnTo>
                  <a:lnTo>
                    <a:pt x="83" y="1109"/>
                  </a:lnTo>
                  <a:lnTo>
                    <a:pt x="85" y="1104"/>
                  </a:lnTo>
                  <a:lnTo>
                    <a:pt x="87" y="1100"/>
                  </a:lnTo>
                  <a:lnTo>
                    <a:pt x="88" y="1095"/>
                  </a:lnTo>
                  <a:lnTo>
                    <a:pt x="90" y="1090"/>
                  </a:lnTo>
                  <a:lnTo>
                    <a:pt x="92" y="1085"/>
                  </a:lnTo>
                  <a:lnTo>
                    <a:pt x="93" y="1080"/>
                  </a:lnTo>
                  <a:lnTo>
                    <a:pt x="95" y="1075"/>
                  </a:lnTo>
                  <a:lnTo>
                    <a:pt x="97" y="1071"/>
                  </a:lnTo>
                  <a:lnTo>
                    <a:pt x="99" y="1066"/>
                  </a:lnTo>
                  <a:lnTo>
                    <a:pt x="100" y="1061"/>
                  </a:lnTo>
                  <a:lnTo>
                    <a:pt x="102" y="1056"/>
                  </a:lnTo>
                  <a:lnTo>
                    <a:pt x="104" y="1051"/>
                  </a:lnTo>
                  <a:lnTo>
                    <a:pt x="106" y="1047"/>
                  </a:lnTo>
                  <a:lnTo>
                    <a:pt x="107" y="1042"/>
                  </a:lnTo>
                  <a:lnTo>
                    <a:pt x="109" y="1037"/>
                  </a:lnTo>
                  <a:lnTo>
                    <a:pt x="111" y="1033"/>
                  </a:lnTo>
                  <a:lnTo>
                    <a:pt x="113" y="1028"/>
                  </a:lnTo>
                  <a:lnTo>
                    <a:pt x="115" y="1023"/>
                  </a:lnTo>
                  <a:lnTo>
                    <a:pt x="117" y="1018"/>
                  </a:lnTo>
                  <a:lnTo>
                    <a:pt x="119" y="1014"/>
                  </a:lnTo>
                  <a:lnTo>
                    <a:pt x="121" y="1009"/>
                  </a:lnTo>
                  <a:lnTo>
                    <a:pt x="123" y="1004"/>
                  </a:lnTo>
                  <a:lnTo>
                    <a:pt x="124" y="999"/>
                  </a:lnTo>
                  <a:lnTo>
                    <a:pt x="126" y="995"/>
                  </a:lnTo>
                  <a:lnTo>
                    <a:pt x="128" y="990"/>
                  </a:lnTo>
                  <a:lnTo>
                    <a:pt x="130" y="985"/>
                  </a:lnTo>
                  <a:lnTo>
                    <a:pt x="132" y="981"/>
                  </a:lnTo>
                  <a:lnTo>
                    <a:pt x="134" y="976"/>
                  </a:lnTo>
                  <a:lnTo>
                    <a:pt x="136" y="971"/>
                  </a:lnTo>
                  <a:lnTo>
                    <a:pt x="138" y="967"/>
                  </a:lnTo>
                  <a:lnTo>
                    <a:pt x="140" y="962"/>
                  </a:lnTo>
                  <a:lnTo>
                    <a:pt x="142" y="957"/>
                  </a:lnTo>
                  <a:lnTo>
                    <a:pt x="145" y="952"/>
                  </a:lnTo>
                  <a:lnTo>
                    <a:pt x="147" y="948"/>
                  </a:lnTo>
                  <a:lnTo>
                    <a:pt x="149" y="943"/>
                  </a:lnTo>
                  <a:lnTo>
                    <a:pt x="151" y="938"/>
                  </a:lnTo>
                  <a:lnTo>
                    <a:pt x="153" y="934"/>
                  </a:lnTo>
                  <a:lnTo>
                    <a:pt x="155" y="929"/>
                  </a:lnTo>
                  <a:lnTo>
                    <a:pt x="157" y="925"/>
                  </a:lnTo>
                  <a:lnTo>
                    <a:pt x="160" y="920"/>
                  </a:lnTo>
                  <a:lnTo>
                    <a:pt x="162" y="916"/>
                  </a:lnTo>
                  <a:lnTo>
                    <a:pt x="164" y="911"/>
                  </a:lnTo>
                  <a:lnTo>
                    <a:pt x="166" y="906"/>
                  </a:lnTo>
                  <a:lnTo>
                    <a:pt x="168" y="902"/>
                  </a:lnTo>
                  <a:lnTo>
                    <a:pt x="171" y="897"/>
                  </a:lnTo>
                  <a:lnTo>
                    <a:pt x="173" y="893"/>
                  </a:lnTo>
                  <a:lnTo>
                    <a:pt x="175" y="888"/>
                  </a:lnTo>
                  <a:lnTo>
                    <a:pt x="177" y="883"/>
                  </a:lnTo>
                  <a:lnTo>
                    <a:pt x="180" y="879"/>
                  </a:lnTo>
                  <a:lnTo>
                    <a:pt x="182" y="874"/>
                  </a:lnTo>
                  <a:lnTo>
                    <a:pt x="184" y="870"/>
                  </a:lnTo>
                  <a:lnTo>
                    <a:pt x="187" y="865"/>
                  </a:lnTo>
                  <a:lnTo>
                    <a:pt x="189" y="861"/>
                  </a:lnTo>
                  <a:lnTo>
                    <a:pt x="192" y="857"/>
                  </a:lnTo>
                  <a:lnTo>
                    <a:pt x="194" y="852"/>
                  </a:lnTo>
                  <a:lnTo>
                    <a:pt x="196" y="847"/>
                  </a:lnTo>
                  <a:lnTo>
                    <a:pt x="199" y="843"/>
                  </a:lnTo>
                  <a:lnTo>
                    <a:pt x="201" y="838"/>
                  </a:lnTo>
                  <a:lnTo>
                    <a:pt x="204" y="834"/>
                  </a:lnTo>
                  <a:lnTo>
                    <a:pt x="206" y="830"/>
                  </a:lnTo>
                  <a:lnTo>
                    <a:pt x="209" y="825"/>
                  </a:lnTo>
                  <a:lnTo>
                    <a:pt x="211" y="821"/>
                  </a:lnTo>
                  <a:lnTo>
                    <a:pt x="213" y="816"/>
                  </a:lnTo>
                  <a:lnTo>
                    <a:pt x="216" y="812"/>
                  </a:lnTo>
                  <a:lnTo>
                    <a:pt x="219" y="807"/>
                  </a:lnTo>
                  <a:lnTo>
                    <a:pt x="221" y="803"/>
                  </a:lnTo>
                  <a:lnTo>
                    <a:pt x="224" y="798"/>
                  </a:lnTo>
                  <a:lnTo>
                    <a:pt x="226" y="794"/>
                  </a:lnTo>
                  <a:lnTo>
                    <a:pt x="229" y="790"/>
                  </a:lnTo>
                  <a:lnTo>
                    <a:pt x="232" y="786"/>
                  </a:lnTo>
                  <a:lnTo>
                    <a:pt x="234" y="781"/>
                  </a:lnTo>
                  <a:lnTo>
                    <a:pt x="237" y="777"/>
                  </a:lnTo>
                  <a:lnTo>
                    <a:pt x="239" y="772"/>
                  </a:lnTo>
                  <a:lnTo>
                    <a:pt x="242" y="768"/>
                  </a:lnTo>
                  <a:lnTo>
                    <a:pt x="245" y="764"/>
                  </a:lnTo>
                  <a:lnTo>
                    <a:pt x="247" y="759"/>
                  </a:lnTo>
                  <a:lnTo>
                    <a:pt x="250" y="755"/>
                  </a:lnTo>
                  <a:lnTo>
                    <a:pt x="253" y="751"/>
                  </a:lnTo>
                  <a:lnTo>
                    <a:pt x="256" y="747"/>
                  </a:lnTo>
                  <a:lnTo>
                    <a:pt x="258" y="742"/>
                  </a:lnTo>
                  <a:lnTo>
                    <a:pt x="261" y="738"/>
                  </a:lnTo>
                  <a:lnTo>
                    <a:pt x="264" y="734"/>
                  </a:lnTo>
                  <a:lnTo>
                    <a:pt x="267" y="729"/>
                  </a:lnTo>
                  <a:lnTo>
                    <a:pt x="269" y="725"/>
                  </a:lnTo>
                  <a:lnTo>
                    <a:pt x="272" y="721"/>
                  </a:lnTo>
                  <a:lnTo>
                    <a:pt x="275" y="717"/>
                  </a:lnTo>
                  <a:lnTo>
                    <a:pt x="278" y="712"/>
                  </a:lnTo>
                  <a:lnTo>
                    <a:pt x="281" y="708"/>
                  </a:lnTo>
                  <a:lnTo>
                    <a:pt x="284" y="704"/>
                  </a:lnTo>
                  <a:lnTo>
                    <a:pt x="286" y="700"/>
                  </a:lnTo>
                  <a:lnTo>
                    <a:pt x="289" y="696"/>
                  </a:lnTo>
                  <a:lnTo>
                    <a:pt x="292" y="691"/>
                  </a:lnTo>
                  <a:lnTo>
                    <a:pt x="295" y="687"/>
                  </a:lnTo>
                  <a:lnTo>
                    <a:pt x="298" y="683"/>
                  </a:lnTo>
                  <a:lnTo>
                    <a:pt x="301" y="679"/>
                  </a:lnTo>
                  <a:lnTo>
                    <a:pt x="304" y="675"/>
                  </a:lnTo>
                  <a:lnTo>
                    <a:pt x="307" y="671"/>
                  </a:lnTo>
                  <a:lnTo>
                    <a:pt x="310" y="666"/>
                  </a:lnTo>
                  <a:lnTo>
                    <a:pt x="313" y="662"/>
                  </a:lnTo>
                  <a:lnTo>
                    <a:pt x="316" y="658"/>
                  </a:lnTo>
                  <a:lnTo>
                    <a:pt x="319" y="654"/>
                  </a:lnTo>
                  <a:lnTo>
                    <a:pt x="322" y="650"/>
                  </a:lnTo>
                  <a:lnTo>
                    <a:pt x="325" y="646"/>
                  </a:lnTo>
                  <a:lnTo>
                    <a:pt x="328" y="642"/>
                  </a:lnTo>
                  <a:lnTo>
                    <a:pt x="331" y="638"/>
                  </a:lnTo>
                  <a:lnTo>
                    <a:pt x="334" y="634"/>
                  </a:lnTo>
                  <a:lnTo>
                    <a:pt x="337" y="630"/>
                  </a:lnTo>
                  <a:lnTo>
                    <a:pt x="340" y="626"/>
                  </a:lnTo>
                  <a:lnTo>
                    <a:pt x="343" y="622"/>
                  </a:lnTo>
                  <a:lnTo>
                    <a:pt x="347" y="618"/>
                  </a:lnTo>
                  <a:lnTo>
                    <a:pt x="350" y="614"/>
                  </a:lnTo>
                  <a:lnTo>
                    <a:pt x="353" y="610"/>
                  </a:lnTo>
                  <a:lnTo>
                    <a:pt x="356" y="606"/>
                  </a:lnTo>
                  <a:lnTo>
                    <a:pt x="359" y="602"/>
                  </a:lnTo>
                  <a:lnTo>
                    <a:pt x="362" y="598"/>
                  </a:lnTo>
                  <a:lnTo>
                    <a:pt x="365" y="594"/>
                  </a:lnTo>
                  <a:lnTo>
                    <a:pt x="369" y="590"/>
                  </a:lnTo>
                  <a:lnTo>
                    <a:pt x="372" y="586"/>
                  </a:lnTo>
                  <a:lnTo>
                    <a:pt x="375" y="582"/>
                  </a:lnTo>
                  <a:lnTo>
                    <a:pt x="378" y="578"/>
                  </a:lnTo>
                  <a:lnTo>
                    <a:pt x="381" y="574"/>
                  </a:lnTo>
                  <a:lnTo>
                    <a:pt x="385" y="570"/>
                  </a:lnTo>
                  <a:lnTo>
                    <a:pt x="388" y="566"/>
                  </a:lnTo>
                  <a:lnTo>
                    <a:pt x="391" y="563"/>
                  </a:lnTo>
                  <a:lnTo>
                    <a:pt x="395" y="559"/>
                  </a:lnTo>
                  <a:lnTo>
                    <a:pt x="398" y="555"/>
                  </a:lnTo>
                  <a:lnTo>
                    <a:pt x="401" y="551"/>
                  </a:lnTo>
                  <a:lnTo>
                    <a:pt x="405" y="547"/>
                  </a:lnTo>
                  <a:lnTo>
                    <a:pt x="408" y="543"/>
                  </a:lnTo>
                  <a:lnTo>
                    <a:pt x="411" y="540"/>
                  </a:lnTo>
                  <a:lnTo>
                    <a:pt x="415" y="536"/>
                  </a:lnTo>
                  <a:lnTo>
                    <a:pt x="418" y="532"/>
                  </a:lnTo>
                  <a:lnTo>
                    <a:pt x="422" y="528"/>
                  </a:lnTo>
                  <a:lnTo>
                    <a:pt x="425" y="525"/>
                  </a:lnTo>
                  <a:lnTo>
                    <a:pt x="428" y="521"/>
                  </a:lnTo>
                  <a:lnTo>
                    <a:pt x="432" y="517"/>
                  </a:lnTo>
                  <a:lnTo>
                    <a:pt x="435" y="513"/>
                  </a:lnTo>
                  <a:lnTo>
                    <a:pt x="439" y="509"/>
                  </a:lnTo>
                  <a:lnTo>
                    <a:pt x="442" y="506"/>
                  </a:lnTo>
                  <a:lnTo>
                    <a:pt x="446" y="502"/>
                  </a:lnTo>
                  <a:lnTo>
                    <a:pt x="449" y="498"/>
                  </a:lnTo>
                  <a:lnTo>
                    <a:pt x="453" y="495"/>
                  </a:lnTo>
                  <a:lnTo>
                    <a:pt x="456" y="491"/>
                  </a:lnTo>
                  <a:lnTo>
                    <a:pt x="460" y="487"/>
                  </a:lnTo>
                  <a:lnTo>
                    <a:pt x="463" y="484"/>
                  </a:lnTo>
                  <a:lnTo>
                    <a:pt x="467" y="480"/>
                  </a:lnTo>
                  <a:lnTo>
                    <a:pt x="470" y="476"/>
                  </a:lnTo>
                  <a:lnTo>
                    <a:pt x="474" y="473"/>
                  </a:lnTo>
                  <a:lnTo>
                    <a:pt x="478" y="469"/>
                  </a:lnTo>
                  <a:lnTo>
                    <a:pt x="481" y="466"/>
                  </a:lnTo>
                  <a:lnTo>
                    <a:pt x="485" y="462"/>
                  </a:lnTo>
                  <a:lnTo>
                    <a:pt x="488" y="459"/>
                  </a:lnTo>
                  <a:lnTo>
                    <a:pt x="492" y="455"/>
                  </a:lnTo>
                  <a:lnTo>
                    <a:pt x="496" y="451"/>
                  </a:lnTo>
                  <a:lnTo>
                    <a:pt x="499" y="448"/>
                  </a:lnTo>
                  <a:lnTo>
                    <a:pt x="503" y="445"/>
                  </a:lnTo>
                  <a:lnTo>
                    <a:pt x="507" y="441"/>
                  </a:lnTo>
                  <a:lnTo>
                    <a:pt x="510" y="437"/>
                  </a:lnTo>
                  <a:lnTo>
                    <a:pt x="514" y="434"/>
                  </a:lnTo>
                  <a:lnTo>
                    <a:pt x="518" y="431"/>
                  </a:lnTo>
                  <a:lnTo>
                    <a:pt x="521" y="427"/>
                  </a:lnTo>
                  <a:lnTo>
                    <a:pt x="525" y="424"/>
                  </a:lnTo>
                  <a:lnTo>
                    <a:pt x="529" y="420"/>
                  </a:lnTo>
                  <a:lnTo>
                    <a:pt x="533" y="417"/>
                  </a:lnTo>
                  <a:lnTo>
                    <a:pt x="536" y="414"/>
                  </a:lnTo>
                  <a:lnTo>
                    <a:pt x="540" y="410"/>
                  </a:lnTo>
                  <a:lnTo>
                    <a:pt x="544" y="407"/>
                  </a:lnTo>
                  <a:lnTo>
                    <a:pt x="548" y="403"/>
                  </a:lnTo>
                  <a:lnTo>
                    <a:pt x="552" y="400"/>
                  </a:lnTo>
                  <a:lnTo>
                    <a:pt x="555" y="396"/>
                  </a:lnTo>
                  <a:lnTo>
                    <a:pt x="559" y="393"/>
                  </a:lnTo>
                  <a:lnTo>
                    <a:pt x="563" y="390"/>
                  </a:lnTo>
                  <a:lnTo>
                    <a:pt x="567" y="387"/>
                  </a:lnTo>
                  <a:lnTo>
                    <a:pt x="571" y="383"/>
                  </a:lnTo>
                  <a:lnTo>
                    <a:pt x="574" y="380"/>
                  </a:lnTo>
                  <a:lnTo>
                    <a:pt x="578" y="377"/>
                  </a:lnTo>
                  <a:lnTo>
                    <a:pt x="582" y="374"/>
                  </a:lnTo>
                  <a:lnTo>
                    <a:pt x="586" y="370"/>
                  </a:lnTo>
                  <a:lnTo>
                    <a:pt x="590" y="367"/>
                  </a:lnTo>
                  <a:lnTo>
                    <a:pt x="594" y="364"/>
                  </a:lnTo>
                  <a:lnTo>
                    <a:pt x="598" y="361"/>
                  </a:lnTo>
                  <a:lnTo>
                    <a:pt x="602" y="357"/>
                  </a:lnTo>
                  <a:lnTo>
                    <a:pt x="606" y="354"/>
                  </a:lnTo>
                  <a:lnTo>
                    <a:pt x="610" y="351"/>
                  </a:lnTo>
                  <a:lnTo>
                    <a:pt x="614" y="348"/>
                  </a:lnTo>
                  <a:lnTo>
                    <a:pt x="618" y="345"/>
                  </a:lnTo>
                  <a:lnTo>
                    <a:pt x="622" y="341"/>
                  </a:lnTo>
                  <a:lnTo>
                    <a:pt x="626" y="338"/>
                  </a:lnTo>
                  <a:lnTo>
                    <a:pt x="630" y="335"/>
                  </a:lnTo>
                  <a:lnTo>
                    <a:pt x="633" y="332"/>
                  </a:lnTo>
                  <a:lnTo>
                    <a:pt x="638" y="329"/>
                  </a:lnTo>
                  <a:lnTo>
                    <a:pt x="642" y="326"/>
                  </a:lnTo>
                  <a:lnTo>
                    <a:pt x="646" y="323"/>
                  </a:lnTo>
                  <a:lnTo>
                    <a:pt x="650" y="320"/>
                  </a:lnTo>
                  <a:lnTo>
                    <a:pt x="654" y="317"/>
                  </a:lnTo>
                  <a:lnTo>
                    <a:pt x="658" y="314"/>
                  </a:lnTo>
                  <a:lnTo>
                    <a:pt x="662" y="311"/>
                  </a:lnTo>
                  <a:lnTo>
                    <a:pt x="666" y="308"/>
                  </a:lnTo>
                  <a:lnTo>
                    <a:pt x="670" y="305"/>
                  </a:lnTo>
                  <a:lnTo>
                    <a:pt x="674" y="302"/>
                  </a:lnTo>
                  <a:lnTo>
                    <a:pt x="678" y="299"/>
                  </a:lnTo>
                  <a:lnTo>
                    <a:pt x="682" y="296"/>
                  </a:lnTo>
                  <a:lnTo>
                    <a:pt x="687" y="293"/>
                  </a:lnTo>
                  <a:lnTo>
                    <a:pt x="691" y="290"/>
                  </a:lnTo>
                  <a:lnTo>
                    <a:pt x="695" y="287"/>
                  </a:lnTo>
                  <a:lnTo>
                    <a:pt x="699" y="285"/>
                  </a:lnTo>
                  <a:lnTo>
                    <a:pt x="703" y="282"/>
                  </a:lnTo>
                  <a:lnTo>
                    <a:pt x="707" y="279"/>
                  </a:lnTo>
                  <a:lnTo>
                    <a:pt x="712" y="276"/>
                  </a:lnTo>
                  <a:lnTo>
                    <a:pt x="716" y="273"/>
                  </a:lnTo>
                  <a:lnTo>
                    <a:pt x="720" y="270"/>
                  </a:lnTo>
                  <a:lnTo>
                    <a:pt x="724" y="267"/>
                  </a:lnTo>
                  <a:lnTo>
                    <a:pt x="728" y="264"/>
                  </a:lnTo>
                  <a:lnTo>
                    <a:pt x="733" y="262"/>
                  </a:lnTo>
                  <a:lnTo>
                    <a:pt x="737" y="259"/>
                  </a:lnTo>
                  <a:lnTo>
                    <a:pt x="741" y="256"/>
                  </a:lnTo>
                  <a:lnTo>
                    <a:pt x="745" y="253"/>
                  </a:lnTo>
                  <a:lnTo>
                    <a:pt x="749" y="251"/>
                  </a:lnTo>
                  <a:lnTo>
                    <a:pt x="754" y="248"/>
                  </a:lnTo>
                  <a:lnTo>
                    <a:pt x="758" y="245"/>
                  </a:lnTo>
                  <a:lnTo>
                    <a:pt x="762" y="243"/>
                  </a:lnTo>
                  <a:lnTo>
                    <a:pt x="767" y="240"/>
                  </a:lnTo>
                  <a:lnTo>
                    <a:pt x="771" y="237"/>
                  </a:lnTo>
                  <a:lnTo>
                    <a:pt x="775" y="235"/>
                  </a:lnTo>
                  <a:lnTo>
                    <a:pt x="780" y="232"/>
                  </a:lnTo>
                  <a:lnTo>
                    <a:pt x="784" y="230"/>
                  </a:lnTo>
                  <a:lnTo>
                    <a:pt x="788" y="227"/>
                  </a:lnTo>
                  <a:lnTo>
                    <a:pt x="793" y="224"/>
                  </a:lnTo>
                  <a:lnTo>
                    <a:pt x="797" y="222"/>
                  </a:lnTo>
                  <a:lnTo>
                    <a:pt x="801" y="219"/>
                  </a:lnTo>
                  <a:lnTo>
                    <a:pt x="806" y="217"/>
                  </a:lnTo>
                  <a:lnTo>
                    <a:pt x="810" y="214"/>
                  </a:lnTo>
                  <a:lnTo>
                    <a:pt x="815" y="211"/>
                  </a:lnTo>
                  <a:lnTo>
                    <a:pt x="819" y="209"/>
                  </a:lnTo>
                  <a:lnTo>
                    <a:pt x="823" y="206"/>
                  </a:lnTo>
                  <a:lnTo>
                    <a:pt x="828" y="204"/>
                  </a:lnTo>
                  <a:lnTo>
                    <a:pt x="832" y="201"/>
                  </a:lnTo>
                  <a:lnTo>
                    <a:pt x="837" y="199"/>
                  </a:lnTo>
                  <a:lnTo>
                    <a:pt x="841" y="197"/>
                  </a:lnTo>
                  <a:lnTo>
                    <a:pt x="845" y="194"/>
                  </a:lnTo>
                  <a:lnTo>
                    <a:pt x="850" y="192"/>
                  </a:lnTo>
                  <a:lnTo>
                    <a:pt x="854" y="189"/>
                  </a:lnTo>
                  <a:lnTo>
                    <a:pt x="859" y="187"/>
                  </a:lnTo>
                  <a:lnTo>
                    <a:pt x="863" y="185"/>
                  </a:lnTo>
                  <a:lnTo>
                    <a:pt x="868" y="182"/>
                  </a:lnTo>
                  <a:lnTo>
                    <a:pt x="872" y="180"/>
                  </a:lnTo>
                  <a:lnTo>
                    <a:pt x="877" y="178"/>
                  </a:lnTo>
                  <a:lnTo>
                    <a:pt x="881" y="175"/>
                  </a:lnTo>
                  <a:lnTo>
                    <a:pt x="886" y="173"/>
                  </a:lnTo>
                  <a:lnTo>
                    <a:pt x="890" y="171"/>
                  </a:lnTo>
                  <a:lnTo>
                    <a:pt x="895" y="168"/>
                  </a:lnTo>
                  <a:lnTo>
                    <a:pt x="899" y="166"/>
                  </a:lnTo>
                  <a:lnTo>
                    <a:pt x="904" y="164"/>
                  </a:lnTo>
                  <a:lnTo>
                    <a:pt x="908" y="162"/>
                  </a:lnTo>
                  <a:lnTo>
                    <a:pt x="913" y="159"/>
                  </a:lnTo>
                  <a:lnTo>
                    <a:pt x="917" y="157"/>
                  </a:lnTo>
                  <a:lnTo>
                    <a:pt x="922" y="155"/>
                  </a:lnTo>
                  <a:lnTo>
                    <a:pt x="926" y="153"/>
                  </a:lnTo>
                  <a:lnTo>
                    <a:pt x="931" y="151"/>
                  </a:lnTo>
                  <a:lnTo>
                    <a:pt x="936" y="149"/>
                  </a:lnTo>
                  <a:lnTo>
                    <a:pt x="940" y="146"/>
                  </a:lnTo>
                  <a:lnTo>
                    <a:pt x="945" y="145"/>
                  </a:lnTo>
                  <a:lnTo>
                    <a:pt x="950" y="142"/>
                  </a:lnTo>
                  <a:lnTo>
                    <a:pt x="954" y="140"/>
                  </a:lnTo>
                  <a:lnTo>
                    <a:pt x="959" y="138"/>
                  </a:lnTo>
                  <a:lnTo>
                    <a:pt x="963" y="136"/>
                  </a:lnTo>
                  <a:lnTo>
                    <a:pt x="968" y="134"/>
                  </a:lnTo>
                  <a:lnTo>
                    <a:pt x="973" y="132"/>
                  </a:lnTo>
                  <a:lnTo>
                    <a:pt x="977" y="130"/>
                  </a:lnTo>
                  <a:lnTo>
                    <a:pt x="982" y="128"/>
                  </a:lnTo>
                  <a:lnTo>
                    <a:pt x="986" y="126"/>
                  </a:lnTo>
                  <a:lnTo>
                    <a:pt x="991" y="124"/>
                  </a:lnTo>
                  <a:lnTo>
                    <a:pt x="996" y="122"/>
                  </a:lnTo>
                  <a:lnTo>
                    <a:pt x="1000" y="120"/>
                  </a:lnTo>
                  <a:lnTo>
                    <a:pt x="1005" y="118"/>
                  </a:lnTo>
                  <a:lnTo>
                    <a:pt x="1010" y="117"/>
                  </a:lnTo>
                  <a:lnTo>
                    <a:pt x="1014" y="115"/>
                  </a:lnTo>
                  <a:lnTo>
                    <a:pt x="1019" y="113"/>
                  </a:lnTo>
                  <a:lnTo>
                    <a:pt x="1024" y="111"/>
                  </a:lnTo>
                  <a:lnTo>
                    <a:pt x="1029" y="109"/>
                  </a:lnTo>
                  <a:lnTo>
                    <a:pt x="1033" y="107"/>
                  </a:lnTo>
                  <a:lnTo>
                    <a:pt x="1038" y="105"/>
                  </a:lnTo>
                  <a:lnTo>
                    <a:pt x="1043" y="104"/>
                  </a:lnTo>
                  <a:lnTo>
                    <a:pt x="1047" y="102"/>
                  </a:lnTo>
                  <a:lnTo>
                    <a:pt x="1052" y="100"/>
                  </a:lnTo>
                  <a:lnTo>
                    <a:pt x="1057" y="98"/>
                  </a:lnTo>
                  <a:lnTo>
                    <a:pt x="1062" y="96"/>
                  </a:lnTo>
                  <a:lnTo>
                    <a:pt x="1066" y="95"/>
                  </a:lnTo>
                  <a:lnTo>
                    <a:pt x="1071" y="93"/>
                  </a:lnTo>
                  <a:lnTo>
                    <a:pt x="1076" y="92"/>
                  </a:lnTo>
                  <a:lnTo>
                    <a:pt x="1081" y="90"/>
                  </a:lnTo>
                  <a:lnTo>
                    <a:pt x="1085" y="88"/>
                  </a:lnTo>
                  <a:lnTo>
                    <a:pt x="1090" y="87"/>
                  </a:lnTo>
                  <a:lnTo>
                    <a:pt x="1095" y="85"/>
                  </a:lnTo>
                  <a:lnTo>
                    <a:pt x="1100" y="83"/>
                  </a:lnTo>
                  <a:lnTo>
                    <a:pt x="1105" y="82"/>
                  </a:lnTo>
                  <a:lnTo>
                    <a:pt x="1109" y="80"/>
                  </a:lnTo>
                  <a:lnTo>
                    <a:pt x="1114" y="78"/>
                  </a:lnTo>
                  <a:lnTo>
                    <a:pt x="1119" y="77"/>
                  </a:lnTo>
                  <a:lnTo>
                    <a:pt x="1124" y="75"/>
                  </a:lnTo>
                  <a:lnTo>
                    <a:pt x="1129" y="74"/>
                  </a:lnTo>
                  <a:lnTo>
                    <a:pt x="1133" y="72"/>
                  </a:lnTo>
                  <a:lnTo>
                    <a:pt x="1138" y="71"/>
                  </a:lnTo>
                  <a:lnTo>
                    <a:pt x="1143" y="69"/>
                  </a:lnTo>
                  <a:lnTo>
                    <a:pt x="1148" y="68"/>
                  </a:lnTo>
                  <a:lnTo>
                    <a:pt x="1153" y="66"/>
                  </a:lnTo>
                  <a:lnTo>
                    <a:pt x="1158" y="65"/>
                  </a:lnTo>
                  <a:lnTo>
                    <a:pt x="1162" y="63"/>
                  </a:lnTo>
                  <a:lnTo>
                    <a:pt x="1167" y="62"/>
                  </a:lnTo>
                  <a:lnTo>
                    <a:pt x="1172" y="61"/>
                  </a:lnTo>
                  <a:lnTo>
                    <a:pt x="1177" y="59"/>
                  </a:lnTo>
                  <a:lnTo>
                    <a:pt x="1182" y="58"/>
                  </a:lnTo>
                  <a:lnTo>
                    <a:pt x="1187" y="57"/>
                  </a:lnTo>
                  <a:lnTo>
                    <a:pt x="1191" y="55"/>
                  </a:lnTo>
                  <a:lnTo>
                    <a:pt x="1196" y="54"/>
                  </a:lnTo>
                  <a:lnTo>
                    <a:pt x="1201" y="53"/>
                  </a:lnTo>
                  <a:lnTo>
                    <a:pt x="1206" y="52"/>
                  </a:lnTo>
                  <a:lnTo>
                    <a:pt x="1211" y="50"/>
                  </a:lnTo>
                  <a:lnTo>
                    <a:pt x="1216" y="49"/>
                  </a:lnTo>
                  <a:lnTo>
                    <a:pt x="1221" y="48"/>
                  </a:lnTo>
                  <a:lnTo>
                    <a:pt x="1226" y="47"/>
                  </a:lnTo>
                  <a:lnTo>
                    <a:pt x="1231" y="45"/>
                  </a:lnTo>
                  <a:lnTo>
                    <a:pt x="1236" y="44"/>
                  </a:lnTo>
                  <a:lnTo>
                    <a:pt x="1240" y="43"/>
                  </a:lnTo>
                  <a:lnTo>
                    <a:pt x="1245" y="42"/>
                  </a:lnTo>
                  <a:lnTo>
                    <a:pt x="1250" y="41"/>
                  </a:lnTo>
                  <a:lnTo>
                    <a:pt x="1255" y="40"/>
                  </a:lnTo>
                  <a:lnTo>
                    <a:pt x="1260" y="38"/>
                  </a:lnTo>
                  <a:lnTo>
                    <a:pt x="1265" y="37"/>
                  </a:lnTo>
                  <a:lnTo>
                    <a:pt x="1270" y="36"/>
                  </a:lnTo>
                  <a:lnTo>
                    <a:pt x="1275" y="35"/>
                  </a:lnTo>
                  <a:lnTo>
                    <a:pt x="1280" y="34"/>
                  </a:lnTo>
                  <a:lnTo>
                    <a:pt x="1285" y="33"/>
                  </a:lnTo>
                  <a:lnTo>
                    <a:pt x="1290" y="32"/>
                  </a:lnTo>
                  <a:lnTo>
                    <a:pt x="1295" y="31"/>
                  </a:lnTo>
                  <a:lnTo>
                    <a:pt x="1300" y="30"/>
                  </a:lnTo>
                  <a:lnTo>
                    <a:pt x="1305" y="29"/>
                  </a:lnTo>
                  <a:lnTo>
                    <a:pt x="1310" y="28"/>
                  </a:lnTo>
                  <a:lnTo>
                    <a:pt x="1315" y="27"/>
                  </a:lnTo>
                  <a:lnTo>
                    <a:pt x="1320" y="26"/>
                  </a:lnTo>
                  <a:lnTo>
                    <a:pt x="1325" y="26"/>
                  </a:lnTo>
                  <a:lnTo>
                    <a:pt x="1329" y="25"/>
                  </a:lnTo>
                  <a:lnTo>
                    <a:pt x="1334" y="24"/>
                  </a:lnTo>
                  <a:lnTo>
                    <a:pt x="1339" y="23"/>
                  </a:lnTo>
                  <a:lnTo>
                    <a:pt x="1344" y="22"/>
                  </a:lnTo>
                  <a:lnTo>
                    <a:pt x="1349" y="21"/>
                  </a:lnTo>
                  <a:lnTo>
                    <a:pt x="1354" y="21"/>
                  </a:lnTo>
                  <a:lnTo>
                    <a:pt x="1359" y="20"/>
                  </a:lnTo>
                  <a:lnTo>
                    <a:pt x="1364" y="19"/>
                  </a:lnTo>
                  <a:lnTo>
                    <a:pt x="1369" y="18"/>
                  </a:lnTo>
                  <a:lnTo>
                    <a:pt x="1374" y="17"/>
                  </a:lnTo>
                  <a:lnTo>
                    <a:pt x="1379" y="17"/>
                  </a:lnTo>
                  <a:lnTo>
                    <a:pt x="1384" y="16"/>
                  </a:lnTo>
                  <a:lnTo>
                    <a:pt x="1389" y="15"/>
                  </a:lnTo>
                  <a:lnTo>
                    <a:pt x="1394" y="15"/>
                  </a:lnTo>
                  <a:lnTo>
                    <a:pt x="1399" y="14"/>
                  </a:lnTo>
                  <a:lnTo>
                    <a:pt x="1404" y="13"/>
                  </a:lnTo>
                  <a:lnTo>
                    <a:pt x="1409" y="13"/>
                  </a:lnTo>
                  <a:lnTo>
                    <a:pt x="1414" y="12"/>
                  </a:lnTo>
                  <a:lnTo>
                    <a:pt x="1419" y="11"/>
                  </a:lnTo>
                  <a:lnTo>
                    <a:pt x="1424" y="11"/>
                  </a:lnTo>
                  <a:lnTo>
                    <a:pt x="1429" y="10"/>
                  </a:lnTo>
                  <a:lnTo>
                    <a:pt x="1434" y="10"/>
                  </a:lnTo>
                  <a:lnTo>
                    <a:pt x="1439" y="9"/>
                  </a:lnTo>
                  <a:lnTo>
                    <a:pt x="1444" y="9"/>
                  </a:lnTo>
                  <a:lnTo>
                    <a:pt x="1449" y="8"/>
                  </a:lnTo>
                  <a:lnTo>
                    <a:pt x="1454" y="8"/>
                  </a:lnTo>
                  <a:lnTo>
                    <a:pt x="1459" y="7"/>
                  </a:lnTo>
                  <a:lnTo>
                    <a:pt x="1464" y="7"/>
                  </a:lnTo>
                  <a:lnTo>
                    <a:pt x="1469" y="6"/>
                  </a:lnTo>
                  <a:lnTo>
                    <a:pt x="1475" y="6"/>
                  </a:lnTo>
                  <a:lnTo>
                    <a:pt x="1480" y="5"/>
                  </a:lnTo>
                  <a:lnTo>
                    <a:pt x="1484" y="5"/>
                  </a:lnTo>
                  <a:lnTo>
                    <a:pt x="1489" y="5"/>
                  </a:lnTo>
                  <a:lnTo>
                    <a:pt x="1495" y="4"/>
                  </a:lnTo>
                  <a:lnTo>
                    <a:pt x="1500" y="4"/>
                  </a:lnTo>
                  <a:lnTo>
                    <a:pt x="1505" y="4"/>
                  </a:lnTo>
                  <a:lnTo>
                    <a:pt x="1510" y="3"/>
                  </a:lnTo>
                  <a:lnTo>
                    <a:pt x="1515" y="3"/>
                  </a:lnTo>
                  <a:lnTo>
                    <a:pt x="1520" y="3"/>
                  </a:lnTo>
                  <a:lnTo>
                    <a:pt x="1525" y="2"/>
                  </a:lnTo>
                  <a:lnTo>
                    <a:pt x="1530" y="2"/>
                  </a:lnTo>
                  <a:lnTo>
                    <a:pt x="1535" y="2"/>
                  </a:lnTo>
                  <a:lnTo>
                    <a:pt x="1540" y="2"/>
                  </a:lnTo>
                  <a:lnTo>
                    <a:pt x="1545" y="2"/>
                  </a:lnTo>
                  <a:lnTo>
                    <a:pt x="1550" y="1"/>
                  </a:lnTo>
                  <a:lnTo>
                    <a:pt x="1555" y="1"/>
                  </a:lnTo>
                  <a:lnTo>
                    <a:pt x="1560" y="1"/>
                  </a:lnTo>
                  <a:lnTo>
                    <a:pt x="1565" y="1"/>
                  </a:lnTo>
                  <a:lnTo>
                    <a:pt x="1570" y="1"/>
                  </a:lnTo>
                  <a:lnTo>
                    <a:pt x="1575" y="1"/>
                  </a:lnTo>
                  <a:lnTo>
                    <a:pt x="1580" y="1"/>
                  </a:lnTo>
                  <a:lnTo>
                    <a:pt x="1585" y="0"/>
                  </a:lnTo>
                  <a:lnTo>
                    <a:pt x="1590" y="0"/>
                  </a:lnTo>
                  <a:lnTo>
                    <a:pt x="1595" y="0"/>
                  </a:lnTo>
                  <a:lnTo>
                    <a:pt x="1600" y="0"/>
                  </a:lnTo>
                  <a:lnTo>
                    <a:pt x="1605" y="0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0"/>
            <p:cNvSpPr>
              <a:spLocks/>
            </p:cNvSpPr>
            <p:nvPr/>
          </p:nvSpPr>
          <p:spPr bwMode="auto">
            <a:xfrm>
              <a:off x="4099" y="1033"/>
              <a:ext cx="1569" cy="1281"/>
            </a:xfrm>
            <a:custGeom>
              <a:avLst/>
              <a:gdLst>
                <a:gd name="T0" fmla="*/ 31 w 1569"/>
                <a:gd name="T1" fmla="*/ 1 h 1281"/>
                <a:gd name="T2" fmla="*/ 66 w 1569"/>
                <a:gd name="T3" fmla="*/ 2 h 1281"/>
                <a:gd name="T4" fmla="*/ 101 w 1569"/>
                <a:gd name="T5" fmla="*/ 4 h 1281"/>
                <a:gd name="T6" fmla="*/ 136 w 1569"/>
                <a:gd name="T7" fmla="*/ 6 h 1281"/>
                <a:gd name="T8" fmla="*/ 172 w 1569"/>
                <a:gd name="T9" fmla="*/ 10 h 1281"/>
                <a:gd name="T10" fmla="*/ 207 w 1569"/>
                <a:gd name="T11" fmla="*/ 14 h 1281"/>
                <a:gd name="T12" fmla="*/ 241 w 1569"/>
                <a:gd name="T13" fmla="*/ 19 h 1281"/>
                <a:gd name="T14" fmla="*/ 276 w 1569"/>
                <a:gd name="T15" fmla="*/ 25 h 1281"/>
                <a:gd name="T16" fmla="*/ 311 w 1569"/>
                <a:gd name="T17" fmla="*/ 31 h 1281"/>
                <a:gd name="T18" fmla="*/ 346 w 1569"/>
                <a:gd name="T19" fmla="*/ 38 h 1281"/>
                <a:gd name="T20" fmla="*/ 380 w 1569"/>
                <a:gd name="T21" fmla="*/ 47 h 1281"/>
                <a:gd name="T22" fmla="*/ 414 w 1569"/>
                <a:gd name="T23" fmla="*/ 55 h 1281"/>
                <a:gd name="T24" fmla="*/ 448 w 1569"/>
                <a:gd name="T25" fmla="*/ 65 h 1281"/>
                <a:gd name="T26" fmla="*/ 482 w 1569"/>
                <a:gd name="T27" fmla="*/ 75 h 1281"/>
                <a:gd name="T28" fmla="*/ 516 w 1569"/>
                <a:gd name="T29" fmla="*/ 87 h 1281"/>
                <a:gd name="T30" fmla="*/ 549 w 1569"/>
                <a:gd name="T31" fmla="*/ 98 h 1281"/>
                <a:gd name="T32" fmla="*/ 582 w 1569"/>
                <a:gd name="T33" fmla="*/ 111 h 1281"/>
                <a:gd name="T34" fmla="*/ 615 w 1569"/>
                <a:gd name="T35" fmla="*/ 124 h 1281"/>
                <a:gd name="T36" fmla="*/ 647 w 1569"/>
                <a:gd name="T37" fmla="*/ 138 h 1281"/>
                <a:gd name="T38" fmla="*/ 679 w 1569"/>
                <a:gd name="T39" fmla="*/ 153 h 1281"/>
                <a:gd name="T40" fmla="*/ 711 w 1569"/>
                <a:gd name="T41" fmla="*/ 168 h 1281"/>
                <a:gd name="T42" fmla="*/ 743 w 1569"/>
                <a:gd name="T43" fmla="*/ 185 h 1281"/>
                <a:gd name="T44" fmla="*/ 774 w 1569"/>
                <a:gd name="T45" fmla="*/ 201 h 1281"/>
                <a:gd name="T46" fmla="*/ 804 w 1569"/>
                <a:gd name="T47" fmla="*/ 219 h 1281"/>
                <a:gd name="T48" fmla="*/ 835 w 1569"/>
                <a:gd name="T49" fmla="*/ 237 h 1281"/>
                <a:gd name="T50" fmla="*/ 865 w 1569"/>
                <a:gd name="T51" fmla="*/ 256 h 1281"/>
                <a:gd name="T52" fmla="*/ 894 w 1569"/>
                <a:gd name="T53" fmla="*/ 276 h 1281"/>
                <a:gd name="T54" fmla="*/ 923 w 1569"/>
                <a:gd name="T55" fmla="*/ 296 h 1281"/>
                <a:gd name="T56" fmla="*/ 952 w 1569"/>
                <a:gd name="T57" fmla="*/ 317 h 1281"/>
                <a:gd name="T58" fmla="*/ 980 w 1569"/>
                <a:gd name="T59" fmla="*/ 338 h 1281"/>
                <a:gd name="T60" fmla="*/ 1008 w 1569"/>
                <a:gd name="T61" fmla="*/ 361 h 1281"/>
                <a:gd name="T62" fmla="*/ 1035 w 1569"/>
                <a:gd name="T63" fmla="*/ 383 h 1281"/>
                <a:gd name="T64" fmla="*/ 1062 w 1569"/>
                <a:gd name="T65" fmla="*/ 407 h 1281"/>
                <a:gd name="T66" fmla="*/ 1088 w 1569"/>
                <a:gd name="T67" fmla="*/ 431 h 1281"/>
                <a:gd name="T68" fmla="*/ 1114 w 1569"/>
                <a:gd name="T69" fmla="*/ 455 h 1281"/>
                <a:gd name="T70" fmla="*/ 1139 w 1569"/>
                <a:gd name="T71" fmla="*/ 480 h 1281"/>
                <a:gd name="T72" fmla="*/ 1164 w 1569"/>
                <a:gd name="T73" fmla="*/ 506 h 1281"/>
                <a:gd name="T74" fmla="*/ 1188 w 1569"/>
                <a:gd name="T75" fmla="*/ 532 h 1281"/>
                <a:gd name="T76" fmla="*/ 1211 w 1569"/>
                <a:gd name="T77" fmla="*/ 559 h 1281"/>
                <a:gd name="T78" fmla="*/ 1234 w 1569"/>
                <a:gd name="T79" fmla="*/ 586 h 1281"/>
                <a:gd name="T80" fmla="*/ 1256 w 1569"/>
                <a:gd name="T81" fmla="*/ 614 h 1281"/>
                <a:gd name="T82" fmla="*/ 1278 w 1569"/>
                <a:gd name="T83" fmla="*/ 642 h 1281"/>
                <a:gd name="T84" fmla="*/ 1299 w 1569"/>
                <a:gd name="T85" fmla="*/ 671 h 1281"/>
                <a:gd name="T86" fmla="*/ 1319 w 1569"/>
                <a:gd name="T87" fmla="*/ 700 h 1281"/>
                <a:gd name="T88" fmla="*/ 1339 w 1569"/>
                <a:gd name="T89" fmla="*/ 729 h 1281"/>
                <a:gd name="T90" fmla="*/ 1359 w 1569"/>
                <a:gd name="T91" fmla="*/ 759 h 1281"/>
                <a:gd name="T92" fmla="*/ 1377 w 1569"/>
                <a:gd name="T93" fmla="*/ 790 h 1281"/>
                <a:gd name="T94" fmla="*/ 1395 w 1569"/>
                <a:gd name="T95" fmla="*/ 821 h 1281"/>
                <a:gd name="T96" fmla="*/ 1412 w 1569"/>
                <a:gd name="T97" fmla="*/ 852 h 1281"/>
                <a:gd name="T98" fmla="*/ 1428 w 1569"/>
                <a:gd name="T99" fmla="*/ 883 h 1281"/>
                <a:gd name="T100" fmla="*/ 1444 w 1569"/>
                <a:gd name="T101" fmla="*/ 916 h 1281"/>
                <a:gd name="T102" fmla="*/ 1459 w 1569"/>
                <a:gd name="T103" fmla="*/ 948 h 1281"/>
                <a:gd name="T104" fmla="*/ 1474 w 1569"/>
                <a:gd name="T105" fmla="*/ 981 h 1281"/>
                <a:gd name="T106" fmla="*/ 1487 w 1569"/>
                <a:gd name="T107" fmla="*/ 1014 h 1281"/>
                <a:gd name="T108" fmla="*/ 1500 w 1569"/>
                <a:gd name="T109" fmla="*/ 1047 h 1281"/>
                <a:gd name="T110" fmla="*/ 1512 w 1569"/>
                <a:gd name="T111" fmla="*/ 1080 h 1281"/>
                <a:gd name="T112" fmla="*/ 1524 w 1569"/>
                <a:gd name="T113" fmla="*/ 1114 h 1281"/>
                <a:gd name="T114" fmla="*/ 1535 w 1569"/>
                <a:gd name="T115" fmla="*/ 1148 h 1281"/>
                <a:gd name="T116" fmla="*/ 1545 w 1569"/>
                <a:gd name="T117" fmla="*/ 1182 h 1281"/>
                <a:gd name="T118" fmla="*/ 1554 w 1569"/>
                <a:gd name="T119" fmla="*/ 1217 h 1281"/>
                <a:gd name="T120" fmla="*/ 1562 w 1569"/>
                <a:gd name="T121" fmla="*/ 1252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9" h="1281">
                  <a:moveTo>
                    <a:pt x="0" y="0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6" y="1"/>
                  </a:lnTo>
                  <a:lnTo>
                    <a:pt x="31" y="1"/>
                  </a:lnTo>
                  <a:lnTo>
                    <a:pt x="36" y="1"/>
                  </a:lnTo>
                  <a:lnTo>
                    <a:pt x="41" y="1"/>
                  </a:lnTo>
                  <a:lnTo>
                    <a:pt x="46" y="1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6" y="2"/>
                  </a:lnTo>
                  <a:lnTo>
                    <a:pt x="71" y="2"/>
                  </a:lnTo>
                  <a:lnTo>
                    <a:pt x="76" y="2"/>
                  </a:lnTo>
                  <a:lnTo>
                    <a:pt x="81" y="2"/>
                  </a:lnTo>
                  <a:lnTo>
                    <a:pt x="86" y="3"/>
                  </a:lnTo>
                  <a:lnTo>
                    <a:pt x="91" y="3"/>
                  </a:lnTo>
                  <a:lnTo>
                    <a:pt x="96" y="3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11" y="4"/>
                  </a:lnTo>
                  <a:lnTo>
                    <a:pt x="116" y="5"/>
                  </a:lnTo>
                  <a:lnTo>
                    <a:pt x="121" y="5"/>
                  </a:lnTo>
                  <a:lnTo>
                    <a:pt x="126" y="5"/>
                  </a:lnTo>
                  <a:lnTo>
                    <a:pt x="132" y="6"/>
                  </a:lnTo>
                  <a:lnTo>
                    <a:pt x="136" y="6"/>
                  </a:lnTo>
                  <a:lnTo>
                    <a:pt x="141" y="7"/>
                  </a:lnTo>
                  <a:lnTo>
                    <a:pt x="146" y="7"/>
                  </a:lnTo>
                  <a:lnTo>
                    <a:pt x="152" y="8"/>
                  </a:lnTo>
                  <a:lnTo>
                    <a:pt x="157" y="8"/>
                  </a:lnTo>
                  <a:lnTo>
                    <a:pt x="161" y="9"/>
                  </a:lnTo>
                  <a:lnTo>
                    <a:pt x="166" y="9"/>
                  </a:lnTo>
                  <a:lnTo>
                    <a:pt x="172" y="10"/>
                  </a:lnTo>
                  <a:lnTo>
                    <a:pt x="177" y="10"/>
                  </a:lnTo>
                  <a:lnTo>
                    <a:pt x="182" y="11"/>
                  </a:lnTo>
                  <a:lnTo>
                    <a:pt x="186" y="11"/>
                  </a:lnTo>
                  <a:lnTo>
                    <a:pt x="192" y="12"/>
                  </a:lnTo>
                  <a:lnTo>
                    <a:pt x="197" y="13"/>
                  </a:lnTo>
                  <a:lnTo>
                    <a:pt x="202" y="13"/>
                  </a:lnTo>
                  <a:lnTo>
                    <a:pt x="207" y="14"/>
                  </a:lnTo>
                  <a:lnTo>
                    <a:pt x="212" y="15"/>
                  </a:lnTo>
                  <a:lnTo>
                    <a:pt x="217" y="15"/>
                  </a:lnTo>
                  <a:lnTo>
                    <a:pt x="222" y="16"/>
                  </a:lnTo>
                  <a:lnTo>
                    <a:pt x="227" y="17"/>
                  </a:lnTo>
                  <a:lnTo>
                    <a:pt x="232" y="17"/>
                  </a:lnTo>
                  <a:lnTo>
                    <a:pt x="237" y="18"/>
                  </a:lnTo>
                  <a:lnTo>
                    <a:pt x="241" y="19"/>
                  </a:lnTo>
                  <a:lnTo>
                    <a:pt x="247" y="20"/>
                  </a:lnTo>
                  <a:lnTo>
                    <a:pt x="252" y="21"/>
                  </a:lnTo>
                  <a:lnTo>
                    <a:pt x="257" y="21"/>
                  </a:lnTo>
                  <a:lnTo>
                    <a:pt x="262" y="22"/>
                  </a:lnTo>
                  <a:lnTo>
                    <a:pt x="266" y="23"/>
                  </a:lnTo>
                  <a:lnTo>
                    <a:pt x="271" y="24"/>
                  </a:lnTo>
                  <a:lnTo>
                    <a:pt x="276" y="25"/>
                  </a:lnTo>
                  <a:lnTo>
                    <a:pt x="281" y="26"/>
                  </a:lnTo>
                  <a:lnTo>
                    <a:pt x="286" y="26"/>
                  </a:lnTo>
                  <a:lnTo>
                    <a:pt x="291" y="27"/>
                  </a:lnTo>
                  <a:lnTo>
                    <a:pt x="296" y="28"/>
                  </a:lnTo>
                  <a:lnTo>
                    <a:pt x="301" y="29"/>
                  </a:lnTo>
                  <a:lnTo>
                    <a:pt x="306" y="30"/>
                  </a:lnTo>
                  <a:lnTo>
                    <a:pt x="311" y="31"/>
                  </a:lnTo>
                  <a:lnTo>
                    <a:pt x="316" y="32"/>
                  </a:lnTo>
                  <a:lnTo>
                    <a:pt x="321" y="33"/>
                  </a:lnTo>
                  <a:lnTo>
                    <a:pt x="326" y="34"/>
                  </a:lnTo>
                  <a:lnTo>
                    <a:pt x="331" y="35"/>
                  </a:lnTo>
                  <a:lnTo>
                    <a:pt x="336" y="36"/>
                  </a:lnTo>
                  <a:lnTo>
                    <a:pt x="341" y="37"/>
                  </a:lnTo>
                  <a:lnTo>
                    <a:pt x="346" y="38"/>
                  </a:lnTo>
                  <a:lnTo>
                    <a:pt x="351" y="40"/>
                  </a:lnTo>
                  <a:lnTo>
                    <a:pt x="356" y="41"/>
                  </a:lnTo>
                  <a:lnTo>
                    <a:pt x="360" y="42"/>
                  </a:lnTo>
                  <a:lnTo>
                    <a:pt x="365" y="43"/>
                  </a:lnTo>
                  <a:lnTo>
                    <a:pt x="370" y="44"/>
                  </a:lnTo>
                  <a:lnTo>
                    <a:pt x="375" y="45"/>
                  </a:lnTo>
                  <a:lnTo>
                    <a:pt x="380" y="47"/>
                  </a:lnTo>
                  <a:lnTo>
                    <a:pt x="385" y="48"/>
                  </a:lnTo>
                  <a:lnTo>
                    <a:pt x="390" y="49"/>
                  </a:lnTo>
                  <a:lnTo>
                    <a:pt x="395" y="50"/>
                  </a:lnTo>
                  <a:lnTo>
                    <a:pt x="400" y="52"/>
                  </a:lnTo>
                  <a:lnTo>
                    <a:pt x="404" y="53"/>
                  </a:lnTo>
                  <a:lnTo>
                    <a:pt x="409" y="54"/>
                  </a:lnTo>
                  <a:lnTo>
                    <a:pt x="414" y="55"/>
                  </a:lnTo>
                  <a:lnTo>
                    <a:pt x="419" y="57"/>
                  </a:lnTo>
                  <a:lnTo>
                    <a:pt x="424" y="58"/>
                  </a:lnTo>
                  <a:lnTo>
                    <a:pt x="429" y="59"/>
                  </a:lnTo>
                  <a:lnTo>
                    <a:pt x="434" y="61"/>
                  </a:lnTo>
                  <a:lnTo>
                    <a:pt x="439" y="62"/>
                  </a:lnTo>
                  <a:lnTo>
                    <a:pt x="443" y="63"/>
                  </a:lnTo>
                  <a:lnTo>
                    <a:pt x="448" y="65"/>
                  </a:lnTo>
                  <a:lnTo>
                    <a:pt x="453" y="66"/>
                  </a:lnTo>
                  <a:lnTo>
                    <a:pt x="458" y="68"/>
                  </a:lnTo>
                  <a:lnTo>
                    <a:pt x="463" y="69"/>
                  </a:lnTo>
                  <a:lnTo>
                    <a:pt x="468" y="71"/>
                  </a:lnTo>
                  <a:lnTo>
                    <a:pt x="472" y="72"/>
                  </a:lnTo>
                  <a:lnTo>
                    <a:pt x="477" y="74"/>
                  </a:lnTo>
                  <a:lnTo>
                    <a:pt x="482" y="75"/>
                  </a:lnTo>
                  <a:lnTo>
                    <a:pt x="487" y="77"/>
                  </a:lnTo>
                  <a:lnTo>
                    <a:pt x="492" y="78"/>
                  </a:lnTo>
                  <a:lnTo>
                    <a:pt x="497" y="80"/>
                  </a:lnTo>
                  <a:lnTo>
                    <a:pt x="501" y="82"/>
                  </a:lnTo>
                  <a:lnTo>
                    <a:pt x="506" y="83"/>
                  </a:lnTo>
                  <a:lnTo>
                    <a:pt x="511" y="85"/>
                  </a:lnTo>
                  <a:lnTo>
                    <a:pt x="516" y="87"/>
                  </a:lnTo>
                  <a:lnTo>
                    <a:pt x="520" y="88"/>
                  </a:lnTo>
                  <a:lnTo>
                    <a:pt x="525" y="90"/>
                  </a:lnTo>
                  <a:lnTo>
                    <a:pt x="530" y="92"/>
                  </a:lnTo>
                  <a:lnTo>
                    <a:pt x="535" y="93"/>
                  </a:lnTo>
                  <a:lnTo>
                    <a:pt x="539" y="95"/>
                  </a:lnTo>
                  <a:lnTo>
                    <a:pt x="544" y="96"/>
                  </a:lnTo>
                  <a:lnTo>
                    <a:pt x="549" y="98"/>
                  </a:lnTo>
                  <a:lnTo>
                    <a:pt x="554" y="100"/>
                  </a:lnTo>
                  <a:lnTo>
                    <a:pt x="558" y="102"/>
                  </a:lnTo>
                  <a:lnTo>
                    <a:pt x="563" y="104"/>
                  </a:lnTo>
                  <a:lnTo>
                    <a:pt x="568" y="105"/>
                  </a:lnTo>
                  <a:lnTo>
                    <a:pt x="573" y="107"/>
                  </a:lnTo>
                  <a:lnTo>
                    <a:pt x="577" y="109"/>
                  </a:lnTo>
                  <a:lnTo>
                    <a:pt x="582" y="111"/>
                  </a:lnTo>
                  <a:lnTo>
                    <a:pt x="587" y="113"/>
                  </a:lnTo>
                  <a:lnTo>
                    <a:pt x="591" y="115"/>
                  </a:lnTo>
                  <a:lnTo>
                    <a:pt x="596" y="117"/>
                  </a:lnTo>
                  <a:lnTo>
                    <a:pt x="601" y="118"/>
                  </a:lnTo>
                  <a:lnTo>
                    <a:pt x="605" y="120"/>
                  </a:lnTo>
                  <a:lnTo>
                    <a:pt x="610" y="122"/>
                  </a:lnTo>
                  <a:lnTo>
                    <a:pt x="615" y="124"/>
                  </a:lnTo>
                  <a:lnTo>
                    <a:pt x="619" y="126"/>
                  </a:lnTo>
                  <a:lnTo>
                    <a:pt x="624" y="128"/>
                  </a:lnTo>
                  <a:lnTo>
                    <a:pt x="629" y="130"/>
                  </a:lnTo>
                  <a:lnTo>
                    <a:pt x="633" y="132"/>
                  </a:lnTo>
                  <a:lnTo>
                    <a:pt x="638" y="134"/>
                  </a:lnTo>
                  <a:lnTo>
                    <a:pt x="643" y="136"/>
                  </a:lnTo>
                  <a:lnTo>
                    <a:pt x="647" y="138"/>
                  </a:lnTo>
                  <a:lnTo>
                    <a:pt x="652" y="140"/>
                  </a:lnTo>
                  <a:lnTo>
                    <a:pt x="657" y="142"/>
                  </a:lnTo>
                  <a:lnTo>
                    <a:pt x="661" y="145"/>
                  </a:lnTo>
                  <a:lnTo>
                    <a:pt x="666" y="146"/>
                  </a:lnTo>
                  <a:lnTo>
                    <a:pt x="670" y="149"/>
                  </a:lnTo>
                  <a:lnTo>
                    <a:pt x="675" y="151"/>
                  </a:lnTo>
                  <a:lnTo>
                    <a:pt x="679" y="153"/>
                  </a:lnTo>
                  <a:lnTo>
                    <a:pt x="684" y="155"/>
                  </a:lnTo>
                  <a:lnTo>
                    <a:pt x="688" y="157"/>
                  </a:lnTo>
                  <a:lnTo>
                    <a:pt x="693" y="159"/>
                  </a:lnTo>
                  <a:lnTo>
                    <a:pt x="697" y="162"/>
                  </a:lnTo>
                  <a:lnTo>
                    <a:pt x="702" y="164"/>
                  </a:lnTo>
                  <a:lnTo>
                    <a:pt x="707" y="166"/>
                  </a:lnTo>
                  <a:lnTo>
                    <a:pt x="711" y="168"/>
                  </a:lnTo>
                  <a:lnTo>
                    <a:pt x="716" y="171"/>
                  </a:lnTo>
                  <a:lnTo>
                    <a:pt x="720" y="173"/>
                  </a:lnTo>
                  <a:lnTo>
                    <a:pt x="725" y="175"/>
                  </a:lnTo>
                  <a:lnTo>
                    <a:pt x="729" y="178"/>
                  </a:lnTo>
                  <a:lnTo>
                    <a:pt x="734" y="180"/>
                  </a:lnTo>
                  <a:lnTo>
                    <a:pt x="738" y="182"/>
                  </a:lnTo>
                  <a:lnTo>
                    <a:pt x="743" y="185"/>
                  </a:lnTo>
                  <a:lnTo>
                    <a:pt x="747" y="187"/>
                  </a:lnTo>
                  <a:lnTo>
                    <a:pt x="752" y="189"/>
                  </a:lnTo>
                  <a:lnTo>
                    <a:pt x="756" y="192"/>
                  </a:lnTo>
                  <a:lnTo>
                    <a:pt x="760" y="194"/>
                  </a:lnTo>
                  <a:lnTo>
                    <a:pt x="765" y="197"/>
                  </a:lnTo>
                  <a:lnTo>
                    <a:pt x="769" y="199"/>
                  </a:lnTo>
                  <a:lnTo>
                    <a:pt x="774" y="201"/>
                  </a:lnTo>
                  <a:lnTo>
                    <a:pt x="778" y="204"/>
                  </a:lnTo>
                  <a:lnTo>
                    <a:pt x="783" y="206"/>
                  </a:lnTo>
                  <a:lnTo>
                    <a:pt x="787" y="209"/>
                  </a:lnTo>
                  <a:lnTo>
                    <a:pt x="791" y="211"/>
                  </a:lnTo>
                  <a:lnTo>
                    <a:pt x="796" y="214"/>
                  </a:lnTo>
                  <a:lnTo>
                    <a:pt x="800" y="217"/>
                  </a:lnTo>
                  <a:lnTo>
                    <a:pt x="804" y="219"/>
                  </a:lnTo>
                  <a:lnTo>
                    <a:pt x="809" y="222"/>
                  </a:lnTo>
                  <a:lnTo>
                    <a:pt x="813" y="224"/>
                  </a:lnTo>
                  <a:lnTo>
                    <a:pt x="818" y="227"/>
                  </a:lnTo>
                  <a:lnTo>
                    <a:pt x="822" y="230"/>
                  </a:lnTo>
                  <a:lnTo>
                    <a:pt x="826" y="232"/>
                  </a:lnTo>
                  <a:lnTo>
                    <a:pt x="831" y="235"/>
                  </a:lnTo>
                  <a:lnTo>
                    <a:pt x="835" y="237"/>
                  </a:lnTo>
                  <a:lnTo>
                    <a:pt x="839" y="240"/>
                  </a:lnTo>
                  <a:lnTo>
                    <a:pt x="843" y="243"/>
                  </a:lnTo>
                  <a:lnTo>
                    <a:pt x="848" y="245"/>
                  </a:lnTo>
                  <a:lnTo>
                    <a:pt x="852" y="248"/>
                  </a:lnTo>
                  <a:lnTo>
                    <a:pt x="856" y="251"/>
                  </a:lnTo>
                  <a:lnTo>
                    <a:pt x="860" y="253"/>
                  </a:lnTo>
                  <a:lnTo>
                    <a:pt x="865" y="256"/>
                  </a:lnTo>
                  <a:lnTo>
                    <a:pt x="869" y="259"/>
                  </a:lnTo>
                  <a:lnTo>
                    <a:pt x="873" y="262"/>
                  </a:lnTo>
                  <a:lnTo>
                    <a:pt x="878" y="264"/>
                  </a:lnTo>
                  <a:lnTo>
                    <a:pt x="882" y="267"/>
                  </a:lnTo>
                  <a:lnTo>
                    <a:pt x="886" y="270"/>
                  </a:lnTo>
                  <a:lnTo>
                    <a:pt x="890" y="273"/>
                  </a:lnTo>
                  <a:lnTo>
                    <a:pt x="894" y="276"/>
                  </a:lnTo>
                  <a:lnTo>
                    <a:pt x="898" y="279"/>
                  </a:lnTo>
                  <a:lnTo>
                    <a:pt x="903" y="282"/>
                  </a:lnTo>
                  <a:lnTo>
                    <a:pt x="907" y="285"/>
                  </a:lnTo>
                  <a:lnTo>
                    <a:pt x="911" y="287"/>
                  </a:lnTo>
                  <a:lnTo>
                    <a:pt x="915" y="290"/>
                  </a:lnTo>
                  <a:lnTo>
                    <a:pt x="919" y="293"/>
                  </a:lnTo>
                  <a:lnTo>
                    <a:pt x="923" y="296"/>
                  </a:lnTo>
                  <a:lnTo>
                    <a:pt x="928" y="299"/>
                  </a:lnTo>
                  <a:lnTo>
                    <a:pt x="932" y="302"/>
                  </a:lnTo>
                  <a:lnTo>
                    <a:pt x="936" y="305"/>
                  </a:lnTo>
                  <a:lnTo>
                    <a:pt x="940" y="308"/>
                  </a:lnTo>
                  <a:lnTo>
                    <a:pt x="944" y="311"/>
                  </a:lnTo>
                  <a:lnTo>
                    <a:pt x="948" y="314"/>
                  </a:lnTo>
                  <a:lnTo>
                    <a:pt x="952" y="317"/>
                  </a:lnTo>
                  <a:lnTo>
                    <a:pt x="956" y="320"/>
                  </a:lnTo>
                  <a:lnTo>
                    <a:pt x="960" y="323"/>
                  </a:lnTo>
                  <a:lnTo>
                    <a:pt x="964" y="326"/>
                  </a:lnTo>
                  <a:lnTo>
                    <a:pt x="968" y="329"/>
                  </a:lnTo>
                  <a:lnTo>
                    <a:pt x="972" y="332"/>
                  </a:lnTo>
                  <a:lnTo>
                    <a:pt x="976" y="335"/>
                  </a:lnTo>
                  <a:lnTo>
                    <a:pt x="980" y="338"/>
                  </a:lnTo>
                  <a:lnTo>
                    <a:pt x="984" y="341"/>
                  </a:lnTo>
                  <a:lnTo>
                    <a:pt x="988" y="345"/>
                  </a:lnTo>
                  <a:lnTo>
                    <a:pt x="992" y="348"/>
                  </a:lnTo>
                  <a:lnTo>
                    <a:pt x="996" y="351"/>
                  </a:lnTo>
                  <a:lnTo>
                    <a:pt x="1000" y="354"/>
                  </a:lnTo>
                  <a:lnTo>
                    <a:pt x="1004" y="357"/>
                  </a:lnTo>
                  <a:lnTo>
                    <a:pt x="1008" y="361"/>
                  </a:lnTo>
                  <a:lnTo>
                    <a:pt x="1012" y="364"/>
                  </a:lnTo>
                  <a:lnTo>
                    <a:pt x="1016" y="367"/>
                  </a:lnTo>
                  <a:lnTo>
                    <a:pt x="1020" y="370"/>
                  </a:lnTo>
                  <a:lnTo>
                    <a:pt x="1024" y="374"/>
                  </a:lnTo>
                  <a:lnTo>
                    <a:pt x="1028" y="377"/>
                  </a:lnTo>
                  <a:lnTo>
                    <a:pt x="1031" y="380"/>
                  </a:lnTo>
                  <a:lnTo>
                    <a:pt x="1035" y="383"/>
                  </a:lnTo>
                  <a:lnTo>
                    <a:pt x="1039" y="387"/>
                  </a:lnTo>
                  <a:lnTo>
                    <a:pt x="1043" y="390"/>
                  </a:lnTo>
                  <a:lnTo>
                    <a:pt x="1047" y="393"/>
                  </a:lnTo>
                  <a:lnTo>
                    <a:pt x="1051" y="396"/>
                  </a:lnTo>
                  <a:lnTo>
                    <a:pt x="1055" y="400"/>
                  </a:lnTo>
                  <a:lnTo>
                    <a:pt x="1058" y="403"/>
                  </a:lnTo>
                  <a:lnTo>
                    <a:pt x="1062" y="407"/>
                  </a:lnTo>
                  <a:lnTo>
                    <a:pt x="1066" y="410"/>
                  </a:lnTo>
                  <a:lnTo>
                    <a:pt x="1070" y="414"/>
                  </a:lnTo>
                  <a:lnTo>
                    <a:pt x="1073" y="417"/>
                  </a:lnTo>
                  <a:lnTo>
                    <a:pt x="1077" y="420"/>
                  </a:lnTo>
                  <a:lnTo>
                    <a:pt x="1081" y="424"/>
                  </a:lnTo>
                  <a:lnTo>
                    <a:pt x="1084" y="427"/>
                  </a:lnTo>
                  <a:lnTo>
                    <a:pt x="1088" y="431"/>
                  </a:lnTo>
                  <a:lnTo>
                    <a:pt x="1092" y="434"/>
                  </a:lnTo>
                  <a:lnTo>
                    <a:pt x="1095" y="437"/>
                  </a:lnTo>
                  <a:lnTo>
                    <a:pt x="1099" y="441"/>
                  </a:lnTo>
                  <a:lnTo>
                    <a:pt x="1103" y="445"/>
                  </a:lnTo>
                  <a:lnTo>
                    <a:pt x="1107" y="448"/>
                  </a:lnTo>
                  <a:lnTo>
                    <a:pt x="1110" y="451"/>
                  </a:lnTo>
                  <a:lnTo>
                    <a:pt x="1114" y="455"/>
                  </a:lnTo>
                  <a:lnTo>
                    <a:pt x="1117" y="459"/>
                  </a:lnTo>
                  <a:lnTo>
                    <a:pt x="1121" y="462"/>
                  </a:lnTo>
                  <a:lnTo>
                    <a:pt x="1125" y="466"/>
                  </a:lnTo>
                  <a:lnTo>
                    <a:pt x="1128" y="469"/>
                  </a:lnTo>
                  <a:lnTo>
                    <a:pt x="1132" y="473"/>
                  </a:lnTo>
                  <a:lnTo>
                    <a:pt x="1136" y="476"/>
                  </a:lnTo>
                  <a:lnTo>
                    <a:pt x="1139" y="480"/>
                  </a:lnTo>
                  <a:lnTo>
                    <a:pt x="1142" y="484"/>
                  </a:lnTo>
                  <a:lnTo>
                    <a:pt x="1146" y="487"/>
                  </a:lnTo>
                  <a:lnTo>
                    <a:pt x="1150" y="491"/>
                  </a:lnTo>
                  <a:lnTo>
                    <a:pt x="1153" y="495"/>
                  </a:lnTo>
                  <a:lnTo>
                    <a:pt x="1157" y="498"/>
                  </a:lnTo>
                  <a:lnTo>
                    <a:pt x="1160" y="502"/>
                  </a:lnTo>
                  <a:lnTo>
                    <a:pt x="1164" y="506"/>
                  </a:lnTo>
                  <a:lnTo>
                    <a:pt x="1167" y="509"/>
                  </a:lnTo>
                  <a:lnTo>
                    <a:pt x="1171" y="513"/>
                  </a:lnTo>
                  <a:lnTo>
                    <a:pt x="1174" y="517"/>
                  </a:lnTo>
                  <a:lnTo>
                    <a:pt x="1177" y="521"/>
                  </a:lnTo>
                  <a:lnTo>
                    <a:pt x="1181" y="525"/>
                  </a:lnTo>
                  <a:lnTo>
                    <a:pt x="1184" y="528"/>
                  </a:lnTo>
                  <a:lnTo>
                    <a:pt x="1188" y="532"/>
                  </a:lnTo>
                  <a:lnTo>
                    <a:pt x="1191" y="536"/>
                  </a:lnTo>
                  <a:lnTo>
                    <a:pt x="1194" y="540"/>
                  </a:lnTo>
                  <a:lnTo>
                    <a:pt x="1198" y="543"/>
                  </a:lnTo>
                  <a:lnTo>
                    <a:pt x="1201" y="547"/>
                  </a:lnTo>
                  <a:lnTo>
                    <a:pt x="1205" y="551"/>
                  </a:lnTo>
                  <a:lnTo>
                    <a:pt x="1208" y="555"/>
                  </a:lnTo>
                  <a:lnTo>
                    <a:pt x="1211" y="559"/>
                  </a:lnTo>
                  <a:lnTo>
                    <a:pt x="1214" y="563"/>
                  </a:lnTo>
                  <a:lnTo>
                    <a:pt x="1218" y="566"/>
                  </a:lnTo>
                  <a:lnTo>
                    <a:pt x="1221" y="570"/>
                  </a:lnTo>
                  <a:lnTo>
                    <a:pt x="1224" y="574"/>
                  </a:lnTo>
                  <a:lnTo>
                    <a:pt x="1228" y="578"/>
                  </a:lnTo>
                  <a:lnTo>
                    <a:pt x="1231" y="582"/>
                  </a:lnTo>
                  <a:lnTo>
                    <a:pt x="1234" y="586"/>
                  </a:lnTo>
                  <a:lnTo>
                    <a:pt x="1237" y="590"/>
                  </a:lnTo>
                  <a:lnTo>
                    <a:pt x="1241" y="594"/>
                  </a:lnTo>
                  <a:lnTo>
                    <a:pt x="1244" y="598"/>
                  </a:lnTo>
                  <a:lnTo>
                    <a:pt x="1247" y="602"/>
                  </a:lnTo>
                  <a:lnTo>
                    <a:pt x="1250" y="606"/>
                  </a:lnTo>
                  <a:lnTo>
                    <a:pt x="1253" y="610"/>
                  </a:lnTo>
                  <a:lnTo>
                    <a:pt x="1256" y="614"/>
                  </a:lnTo>
                  <a:lnTo>
                    <a:pt x="1260" y="618"/>
                  </a:lnTo>
                  <a:lnTo>
                    <a:pt x="1263" y="622"/>
                  </a:lnTo>
                  <a:lnTo>
                    <a:pt x="1266" y="626"/>
                  </a:lnTo>
                  <a:lnTo>
                    <a:pt x="1269" y="630"/>
                  </a:lnTo>
                  <a:lnTo>
                    <a:pt x="1272" y="634"/>
                  </a:lnTo>
                  <a:lnTo>
                    <a:pt x="1275" y="638"/>
                  </a:lnTo>
                  <a:lnTo>
                    <a:pt x="1278" y="642"/>
                  </a:lnTo>
                  <a:lnTo>
                    <a:pt x="1281" y="646"/>
                  </a:lnTo>
                  <a:lnTo>
                    <a:pt x="1284" y="650"/>
                  </a:lnTo>
                  <a:lnTo>
                    <a:pt x="1287" y="654"/>
                  </a:lnTo>
                  <a:lnTo>
                    <a:pt x="1290" y="658"/>
                  </a:lnTo>
                  <a:lnTo>
                    <a:pt x="1293" y="662"/>
                  </a:lnTo>
                  <a:lnTo>
                    <a:pt x="1296" y="666"/>
                  </a:lnTo>
                  <a:lnTo>
                    <a:pt x="1299" y="671"/>
                  </a:lnTo>
                  <a:lnTo>
                    <a:pt x="1302" y="675"/>
                  </a:lnTo>
                  <a:lnTo>
                    <a:pt x="1305" y="679"/>
                  </a:lnTo>
                  <a:lnTo>
                    <a:pt x="1308" y="683"/>
                  </a:lnTo>
                  <a:lnTo>
                    <a:pt x="1311" y="687"/>
                  </a:lnTo>
                  <a:lnTo>
                    <a:pt x="1314" y="691"/>
                  </a:lnTo>
                  <a:lnTo>
                    <a:pt x="1317" y="696"/>
                  </a:lnTo>
                  <a:lnTo>
                    <a:pt x="1319" y="700"/>
                  </a:lnTo>
                  <a:lnTo>
                    <a:pt x="1323" y="704"/>
                  </a:lnTo>
                  <a:lnTo>
                    <a:pt x="1325" y="708"/>
                  </a:lnTo>
                  <a:lnTo>
                    <a:pt x="1328" y="712"/>
                  </a:lnTo>
                  <a:lnTo>
                    <a:pt x="1331" y="717"/>
                  </a:lnTo>
                  <a:lnTo>
                    <a:pt x="1334" y="721"/>
                  </a:lnTo>
                  <a:lnTo>
                    <a:pt x="1337" y="725"/>
                  </a:lnTo>
                  <a:lnTo>
                    <a:pt x="1339" y="729"/>
                  </a:lnTo>
                  <a:lnTo>
                    <a:pt x="1342" y="734"/>
                  </a:lnTo>
                  <a:lnTo>
                    <a:pt x="1345" y="738"/>
                  </a:lnTo>
                  <a:lnTo>
                    <a:pt x="1348" y="742"/>
                  </a:lnTo>
                  <a:lnTo>
                    <a:pt x="1350" y="747"/>
                  </a:lnTo>
                  <a:lnTo>
                    <a:pt x="1353" y="751"/>
                  </a:lnTo>
                  <a:lnTo>
                    <a:pt x="1356" y="755"/>
                  </a:lnTo>
                  <a:lnTo>
                    <a:pt x="1359" y="759"/>
                  </a:lnTo>
                  <a:lnTo>
                    <a:pt x="1361" y="764"/>
                  </a:lnTo>
                  <a:lnTo>
                    <a:pt x="1364" y="768"/>
                  </a:lnTo>
                  <a:lnTo>
                    <a:pt x="1366" y="772"/>
                  </a:lnTo>
                  <a:lnTo>
                    <a:pt x="1369" y="777"/>
                  </a:lnTo>
                  <a:lnTo>
                    <a:pt x="1372" y="781"/>
                  </a:lnTo>
                  <a:lnTo>
                    <a:pt x="1374" y="786"/>
                  </a:lnTo>
                  <a:lnTo>
                    <a:pt x="1377" y="790"/>
                  </a:lnTo>
                  <a:lnTo>
                    <a:pt x="1379" y="794"/>
                  </a:lnTo>
                  <a:lnTo>
                    <a:pt x="1382" y="798"/>
                  </a:lnTo>
                  <a:lnTo>
                    <a:pt x="1385" y="803"/>
                  </a:lnTo>
                  <a:lnTo>
                    <a:pt x="1387" y="807"/>
                  </a:lnTo>
                  <a:lnTo>
                    <a:pt x="1390" y="812"/>
                  </a:lnTo>
                  <a:lnTo>
                    <a:pt x="1392" y="816"/>
                  </a:lnTo>
                  <a:lnTo>
                    <a:pt x="1395" y="821"/>
                  </a:lnTo>
                  <a:lnTo>
                    <a:pt x="1397" y="825"/>
                  </a:lnTo>
                  <a:lnTo>
                    <a:pt x="1400" y="830"/>
                  </a:lnTo>
                  <a:lnTo>
                    <a:pt x="1402" y="834"/>
                  </a:lnTo>
                  <a:lnTo>
                    <a:pt x="1405" y="838"/>
                  </a:lnTo>
                  <a:lnTo>
                    <a:pt x="1407" y="843"/>
                  </a:lnTo>
                  <a:lnTo>
                    <a:pt x="1410" y="847"/>
                  </a:lnTo>
                  <a:lnTo>
                    <a:pt x="1412" y="852"/>
                  </a:lnTo>
                  <a:lnTo>
                    <a:pt x="1414" y="857"/>
                  </a:lnTo>
                  <a:lnTo>
                    <a:pt x="1417" y="861"/>
                  </a:lnTo>
                  <a:lnTo>
                    <a:pt x="1419" y="865"/>
                  </a:lnTo>
                  <a:lnTo>
                    <a:pt x="1421" y="870"/>
                  </a:lnTo>
                  <a:lnTo>
                    <a:pt x="1424" y="874"/>
                  </a:lnTo>
                  <a:lnTo>
                    <a:pt x="1426" y="879"/>
                  </a:lnTo>
                  <a:lnTo>
                    <a:pt x="1428" y="883"/>
                  </a:lnTo>
                  <a:lnTo>
                    <a:pt x="1431" y="888"/>
                  </a:lnTo>
                  <a:lnTo>
                    <a:pt x="1433" y="893"/>
                  </a:lnTo>
                  <a:lnTo>
                    <a:pt x="1435" y="897"/>
                  </a:lnTo>
                  <a:lnTo>
                    <a:pt x="1437" y="902"/>
                  </a:lnTo>
                  <a:lnTo>
                    <a:pt x="1440" y="906"/>
                  </a:lnTo>
                  <a:lnTo>
                    <a:pt x="1442" y="911"/>
                  </a:lnTo>
                  <a:lnTo>
                    <a:pt x="1444" y="916"/>
                  </a:lnTo>
                  <a:lnTo>
                    <a:pt x="1446" y="920"/>
                  </a:lnTo>
                  <a:lnTo>
                    <a:pt x="1449" y="925"/>
                  </a:lnTo>
                  <a:lnTo>
                    <a:pt x="1451" y="929"/>
                  </a:lnTo>
                  <a:lnTo>
                    <a:pt x="1453" y="934"/>
                  </a:lnTo>
                  <a:lnTo>
                    <a:pt x="1455" y="938"/>
                  </a:lnTo>
                  <a:lnTo>
                    <a:pt x="1457" y="943"/>
                  </a:lnTo>
                  <a:lnTo>
                    <a:pt x="1459" y="948"/>
                  </a:lnTo>
                  <a:lnTo>
                    <a:pt x="1461" y="952"/>
                  </a:lnTo>
                  <a:lnTo>
                    <a:pt x="1464" y="957"/>
                  </a:lnTo>
                  <a:lnTo>
                    <a:pt x="1465" y="962"/>
                  </a:lnTo>
                  <a:lnTo>
                    <a:pt x="1468" y="967"/>
                  </a:lnTo>
                  <a:lnTo>
                    <a:pt x="1470" y="971"/>
                  </a:lnTo>
                  <a:lnTo>
                    <a:pt x="1471" y="976"/>
                  </a:lnTo>
                  <a:lnTo>
                    <a:pt x="1474" y="981"/>
                  </a:lnTo>
                  <a:lnTo>
                    <a:pt x="1476" y="985"/>
                  </a:lnTo>
                  <a:lnTo>
                    <a:pt x="1478" y="990"/>
                  </a:lnTo>
                  <a:lnTo>
                    <a:pt x="1479" y="995"/>
                  </a:lnTo>
                  <a:lnTo>
                    <a:pt x="1481" y="999"/>
                  </a:lnTo>
                  <a:lnTo>
                    <a:pt x="1484" y="1004"/>
                  </a:lnTo>
                  <a:lnTo>
                    <a:pt x="1486" y="1009"/>
                  </a:lnTo>
                  <a:lnTo>
                    <a:pt x="1487" y="1014"/>
                  </a:lnTo>
                  <a:lnTo>
                    <a:pt x="1489" y="1018"/>
                  </a:lnTo>
                  <a:lnTo>
                    <a:pt x="1491" y="1023"/>
                  </a:lnTo>
                  <a:lnTo>
                    <a:pt x="1493" y="1028"/>
                  </a:lnTo>
                  <a:lnTo>
                    <a:pt x="1495" y="1033"/>
                  </a:lnTo>
                  <a:lnTo>
                    <a:pt x="1497" y="1037"/>
                  </a:lnTo>
                  <a:lnTo>
                    <a:pt x="1498" y="1042"/>
                  </a:lnTo>
                  <a:lnTo>
                    <a:pt x="1500" y="1047"/>
                  </a:lnTo>
                  <a:lnTo>
                    <a:pt x="1502" y="1051"/>
                  </a:lnTo>
                  <a:lnTo>
                    <a:pt x="1504" y="1056"/>
                  </a:lnTo>
                  <a:lnTo>
                    <a:pt x="1506" y="1061"/>
                  </a:lnTo>
                  <a:lnTo>
                    <a:pt x="1507" y="1066"/>
                  </a:lnTo>
                  <a:lnTo>
                    <a:pt x="1509" y="1071"/>
                  </a:lnTo>
                  <a:lnTo>
                    <a:pt x="1511" y="1075"/>
                  </a:lnTo>
                  <a:lnTo>
                    <a:pt x="1512" y="1080"/>
                  </a:lnTo>
                  <a:lnTo>
                    <a:pt x="1514" y="1085"/>
                  </a:lnTo>
                  <a:lnTo>
                    <a:pt x="1516" y="1090"/>
                  </a:lnTo>
                  <a:lnTo>
                    <a:pt x="1517" y="1095"/>
                  </a:lnTo>
                  <a:lnTo>
                    <a:pt x="1519" y="1100"/>
                  </a:lnTo>
                  <a:lnTo>
                    <a:pt x="1521" y="1104"/>
                  </a:lnTo>
                  <a:lnTo>
                    <a:pt x="1522" y="1109"/>
                  </a:lnTo>
                  <a:lnTo>
                    <a:pt x="1524" y="1114"/>
                  </a:lnTo>
                  <a:lnTo>
                    <a:pt x="1526" y="1119"/>
                  </a:lnTo>
                  <a:lnTo>
                    <a:pt x="1527" y="1124"/>
                  </a:lnTo>
                  <a:lnTo>
                    <a:pt x="1529" y="1129"/>
                  </a:lnTo>
                  <a:lnTo>
                    <a:pt x="1530" y="1133"/>
                  </a:lnTo>
                  <a:lnTo>
                    <a:pt x="1532" y="1138"/>
                  </a:lnTo>
                  <a:lnTo>
                    <a:pt x="1533" y="1143"/>
                  </a:lnTo>
                  <a:lnTo>
                    <a:pt x="1535" y="1148"/>
                  </a:lnTo>
                  <a:lnTo>
                    <a:pt x="1536" y="1153"/>
                  </a:lnTo>
                  <a:lnTo>
                    <a:pt x="1538" y="1158"/>
                  </a:lnTo>
                  <a:lnTo>
                    <a:pt x="1539" y="1163"/>
                  </a:lnTo>
                  <a:lnTo>
                    <a:pt x="1540" y="1168"/>
                  </a:lnTo>
                  <a:lnTo>
                    <a:pt x="1542" y="1172"/>
                  </a:lnTo>
                  <a:lnTo>
                    <a:pt x="1543" y="1177"/>
                  </a:lnTo>
                  <a:lnTo>
                    <a:pt x="1545" y="1182"/>
                  </a:lnTo>
                  <a:lnTo>
                    <a:pt x="1546" y="1187"/>
                  </a:lnTo>
                  <a:lnTo>
                    <a:pt x="1547" y="1192"/>
                  </a:lnTo>
                  <a:lnTo>
                    <a:pt x="1549" y="1197"/>
                  </a:lnTo>
                  <a:lnTo>
                    <a:pt x="1550" y="1202"/>
                  </a:lnTo>
                  <a:lnTo>
                    <a:pt x="1551" y="1207"/>
                  </a:lnTo>
                  <a:lnTo>
                    <a:pt x="1553" y="1212"/>
                  </a:lnTo>
                  <a:lnTo>
                    <a:pt x="1554" y="1217"/>
                  </a:lnTo>
                  <a:lnTo>
                    <a:pt x="1555" y="1222"/>
                  </a:lnTo>
                  <a:lnTo>
                    <a:pt x="1556" y="1227"/>
                  </a:lnTo>
                  <a:lnTo>
                    <a:pt x="1558" y="1232"/>
                  </a:lnTo>
                  <a:lnTo>
                    <a:pt x="1559" y="1237"/>
                  </a:lnTo>
                  <a:lnTo>
                    <a:pt x="1560" y="1242"/>
                  </a:lnTo>
                  <a:lnTo>
                    <a:pt x="1561" y="1247"/>
                  </a:lnTo>
                  <a:lnTo>
                    <a:pt x="1562" y="1252"/>
                  </a:lnTo>
                  <a:lnTo>
                    <a:pt x="1564" y="1257"/>
                  </a:lnTo>
                  <a:lnTo>
                    <a:pt x="1565" y="1262"/>
                  </a:lnTo>
                  <a:lnTo>
                    <a:pt x="1566" y="1267"/>
                  </a:lnTo>
                  <a:lnTo>
                    <a:pt x="1567" y="1271"/>
                  </a:lnTo>
                  <a:lnTo>
                    <a:pt x="1568" y="1276"/>
                  </a:lnTo>
                  <a:lnTo>
                    <a:pt x="1569" y="1281"/>
                  </a:lnTo>
                </a:path>
              </a:pathLst>
            </a:custGeom>
            <a:noFill/>
            <a:ln w="19050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1993394"/>
            <a:ext cx="10772776" cy="45453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阶格雷码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810250" y="3941787"/>
            <a:ext cx="4419600" cy="534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810500" y="1514476"/>
            <a:ext cx="447676" cy="5298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223" y="1993393"/>
                <a:ext cx="10772775" cy="465185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于是我们提出了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猜想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和每一个最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嵌入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AutoNum type="arabicParenBoth"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Wingdings" panose="05000000000000000000" pitchFamily="2" charset="2"/>
                  <a:buAutoNum type="arabicParenBoth" startAt="2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，如果同时有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Wingdings" panose="05000000000000000000" pitchFamily="2" charset="2"/>
                  <a:buAutoNum type="arabicParenBoth" startAt="3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−3⋅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−3⋅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3" y="1993393"/>
                <a:ext cx="10772775" cy="4651851"/>
              </a:xfrm>
              <a:blipFill rotWithShape="0">
                <a:blip r:embed="rId2"/>
                <a:stretch>
                  <a:fillRect l="-623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未来工作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还有很多研究可以继续</a:t>
            </a:r>
            <a:r>
              <a:rPr lang="en-US" altLang="zh-CN" dirty="0" smtClean="0"/>
              <a:t>……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续进行图嵌入理论上的研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究；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对上述猜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想进行证明（或证伪），并探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究结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决是否有意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利用数据分析工具，对程序产生的数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图嵌入问题在计算机科学中有着重要的应用：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并行计算机中的任务映射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并</a:t>
            </a:r>
            <a:r>
              <a:rPr lang="zh-CN" altLang="en-US" dirty="0"/>
              <a:t>行计算机中多处理器的排列和连线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4682085" y="2010379"/>
                <a:ext cx="6747914" cy="3766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74320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多处理器的排列和连线（理想情况）：</a:t>
                </a:r>
                <a:endParaRPr lang="en-US" altLang="zh-CN" dirty="0" smtClean="0"/>
              </a:p>
              <a:p>
                <a:pPr marL="342900"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阶超立方体有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个顶点，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条边；</a:t>
                </a:r>
                <a:endParaRPr lang="en-US" altLang="zh-CN" dirty="0"/>
              </a:p>
              <a:p>
                <a:pPr marL="342900"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任意顶</a:t>
                </a:r>
                <a:r>
                  <a:rPr lang="zh-CN" altLang="en-US" dirty="0"/>
                  <a:t>点间距不超过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减少顶点间通信；</a:t>
                </a:r>
                <a:endParaRPr lang="en-US" altLang="zh-CN" dirty="0"/>
              </a:p>
              <a:p>
                <a:pPr marL="342900"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连线复</a:t>
                </a:r>
                <a:r>
                  <a:rPr lang="zh-CN" altLang="en-US" dirty="0"/>
                  <a:t>杂，电路实现较难；</a:t>
                </a:r>
                <a:endParaRPr lang="en-US" altLang="zh-CN" dirty="0"/>
              </a:p>
            </p:txBody>
          </p:sp>
        </mc:Choice>
        <mc:Fallback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085" y="2010379"/>
                <a:ext cx="6747914" cy="3766185"/>
              </a:xfrm>
              <a:prstGeom prst="rect">
                <a:avLst/>
              </a:prstGeom>
              <a:blipFill rotWithShape="0"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超立方体</a:t>
            </a:r>
            <a:endParaRPr lang="zh-CN" alt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57224" y="1726217"/>
            <a:ext cx="4022725" cy="4300538"/>
            <a:chOff x="2497533" y="2036762"/>
            <a:chExt cx="4022725" cy="4300538"/>
          </a:xfrm>
        </p:grpSpPr>
        <p:grpSp>
          <p:nvGrpSpPr>
            <p:cNvPr id="6" name="Group 5"/>
            <p:cNvGrpSpPr/>
            <p:nvPr/>
          </p:nvGrpSpPr>
          <p:grpSpPr>
            <a:xfrm>
              <a:off x="2497533" y="2036762"/>
              <a:ext cx="4022725" cy="3975100"/>
              <a:chOff x="2560638" y="1441450"/>
              <a:chExt cx="4022725" cy="3975100"/>
            </a:xfrm>
          </p:grpSpPr>
          <p:sp>
            <p:nvSpPr>
              <p:cNvPr id="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560638" y="1441450"/>
                <a:ext cx="4022725" cy="397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981451" y="399256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010</a:t>
                </a:r>
                <a:endParaRPr lang="zh-CN" altLang="zh-CN"/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792413" y="507841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000</a:t>
                </a:r>
                <a:endParaRPr lang="zh-CN" altLang="zh-CN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959351" y="507841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100</a:t>
                </a:r>
                <a:endParaRPr lang="zh-CN" altLang="zh-CN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6146801" y="399256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110</a:t>
                </a:r>
                <a:endParaRPr lang="zh-CN" altLang="zh-CN"/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6029326" y="15128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111</a:t>
                </a:r>
                <a:endParaRPr lang="zh-CN" altLang="zh-CN"/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849813" y="25923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101</a:t>
                </a:r>
                <a:endParaRPr lang="zh-CN" altLang="zh-CN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2681288" y="25923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001</a:t>
                </a:r>
                <a:endParaRPr lang="zh-CN" altLang="zh-CN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3863976" y="15128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011</a:t>
                </a:r>
                <a:endParaRPr lang="zh-CN" altLang="zh-CN" dirty="0"/>
              </a:p>
            </p:txBody>
          </p:sp>
          <p:sp>
            <p:nvSpPr>
              <p:cNvPr id="16" name="Freeform 29"/>
              <p:cNvSpPr>
                <a:spLocks noEditPoints="1"/>
              </p:cNvSpPr>
              <p:nvPr/>
            </p:nvSpPr>
            <p:spPr bwMode="auto">
              <a:xfrm>
                <a:off x="4006851" y="1925638"/>
                <a:ext cx="50800" cy="1936750"/>
              </a:xfrm>
              <a:custGeom>
                <a:avLst/>
                <a:gdLst>
                  <a:gd name="T0" fmla="*/ 0 w 64"/>
                  <a:gd name="T1" fmla="*/ 2336 h 2432"/>
                  <a:gd name="T2" fmla="*/ 64 w 64"/>
                  <a:gd name="T3" fmla="*/ 2336 h 2432"/>
                  <a:gd name="T4" fmla="*/ 32 w 64"/>
                  <a:gd name="T5" fmla="*/ 2432 h 2432"/>
                  <a:gd name="T6" fmla="*/ 0 w 64"/>
                  <a:gd name="T7" fmla="*/ 2208 h 2432"/>
                  <a:gd name="T8" fmla="*/ 32 w 64"/>
                  <a:gd name="T9" fmla="*/ 2112 h 2432"/>
                  <a:gd name="T10" fmla="*/ 64 w 64"/>
                  <a:gd name="T11" fmla="*/ 2208 h 2432"/>
                  <a:gd name="T12" fmla="*/ 0 w 64"/>
                  <a:gd name="T13" fmla="*/ 2208 h 2432"/>
                  <a:gd name="T14" fmla="*/ 0 w 64"/>
                  <a:gd name="T15" fmla="*/ 1952 h 2432"/>
                  <a:gd name="T16" fmla="*/ 64 w 64"/>
                  <a:gd name="T17" fmla="*/ 1952 h 2432"/>
                  <a:gd name="T18" fmla="*/ 32 w 64"/>
                  <a:gd name="T19" fmla="*/ 2048 h 2432"/>
                  <a:gd name="T20" fmla="*/ 0 w 64"/>
                  <a:gd name="T21" fmla="*/ 1824 h 2432"/>
                  <a:gd name="T22" fmla="*/ 32 w 64"/>
                  <a:gd name="T23" fmla="*/ 1728 h 2432"/>
                  <a:gd name="T24" fmla="*/ 64 w 64"/>
                  <a:gd name="T25" fmla="*/ 1824 h 2432"/>
                  <a:gd name="T26" fmla="*/ 0 w 64"/>
                  <a:gd name="T27" fmla="*/ 1824 h 2432"/>
                  <a:gd name="T28" fmla="*/ 0 w 64"/>
                  <a:gd name="T29" fmla="*/ 1568 h 2432"/>
                  <a:gd name="T30" fmla="*/ 64 w 64"/>
                  <a:gd name="T31" fmla="*/ 1568 h 2432"/>
                  <a:gd name="T32" fmla="*/ 32 w 64"/>
                  <a:gd name="T33" fmla="*/ 1664 h 2432"/>
                  <a:gd name="T34" fmla="*/ 0 w 64"/>
                  <a:gd name="T35" fmla="*/ 1440 h 2432"/>
                  <a:gd name="T36" fmla="*/ 32 w 64"/>
                  <a:gd name="T37" fmla="*/ 1344 h 2432"/>
                  <a:gd name="T38" fmla="*/ 64 w 64"/>
                  <a:gd name="T39" fmla="*/ 1440 h 2432"/>
                  <a:gd name="T40" fmla="*/ 0 w 64"/>
                  <a:gd name="T41" fmla="*/ 1440 h 2432"/>
                  <a:gd name="T42" fmla="*/ 0 w 64"/>
                  <a:gd name="T43" fmla="*/ 1184 h 2432"/>
                  <a:gd name="T44" fmla="*/ 64 w 64"/>
                  <a:gd name="T45" fmla="*/ 1184 h 2432"/>
                  <a:gd name="T46" fmla="*/ 32 w 64"/>
                  <a:gd name="T47" fmla="*/ 1280 h 2432"/>
                  <a:gd name="T48" fmla="*/ 0 w 64"/>
                  <a:gd name="T49" fmla="*/ 1056 h 2432"/>
                  <a:gd name="T50" fmla="*/ 32 w 64"/>
                  <a:gd name="T51" fmla="*/ 960 h 2432"/>
                  <a:gd name="T52" fmla="*/ 64 w 64"/>
                  <a:gd name="T53" fmla="*/ 1056 h 2432"/>
                  <a:gd name="T54" fmla="*/ 0 w 64"/>
                  <a:gd name="T55" fmla="*/ 1056 h 2432"/>
                  <a:gd name="T56" fmla="*/ 0 w 64"/>
                  <a:gd name="T57" fmla="*/ 800 h 2432"/>
                  <a:gd name="T58" fmla="*/ 64 w 64"/>
                  <a:gd name="T59" fmla="*/ 800 h 2432"/>
                  <a:gd name="T60" fmla="*/ 32 w 64"/>
                  <a:gd name="T61" fmla="*/ 896 h 2432"/>
                  <a:gd name="T62" fmla="*/ 0 w 64"/>
                  <a:gd name="T63" fmla="*/ 672 h 2432"/>
                  <a:gd name="T64" fmla="*/ 32 w 64"/>
                  <a:gd name="T65" fmla="*/ 576 h 2432"/>
                  <a:gd name="T66" fmla="*/ 64 w 64"/>
                  <a:gd name="T67" fmla="*/ 672 h 2432"/>
                  <a:gd name="T68" fmla="*/ 0 w 64"/>
                  <a:gd name="T69" fmla="*/ 672 h 2432"/>
                  <a:gd name="T70" fmla="*/ 0 w 64"/>
                  <a:gd name="T71" fmla="*/ 416 h 2432"/>
                  <a:gd name="T72" fmla="*/ 64 w 64"/>
                  <a:gd name="T73" fmla="*/ 416 h 2432"/>
                  <a:gd name="T74" fmla="*/ 32 w 64"/>
                  <a:gd name="T75" fmla="*/ 512 h 2432"/>
                  <a:gd name="T76" fmla="*/ 0 w 64"/>
                  <a:gd name="T77" fmla="*/ 288 h 2432"/>
                  <a:gd name="T78" fmla="*/ 32 w 64"/>
                  <a:gd name="T79" fmla="*/ 192 h 2432"/>
                  <a:gd name="T80" fmla="*/ 64 w 64"/>
                  <a:gd name="T81" fmla="*/ 288 h 2432"/>
                  <a:gd name="T82" fmla="*/ 0 w 64"/>
                  <a:gd name="T83" fmla="*/ 288 h 2432"/>
                  <a:gd name="T84" fmla="*/ 0 w 64"/>
                  <a:gd name="T85" fmla="*/ 32 h 2432"/>
                  <a:gd name="T86" fmla="*/ 64 w 64"/>
                  <a:gd name="T87" fmla="*/ 32 h 2432"/>
                  <a:gd name="T88" fmla="*/ 32 w 64"/>
                  <a:gd name="T89" fmla="*/ 128 h 2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" h="2432">
                    <a:moveTo>
                      <a:pt x="0" y="2400"/>
                    </a:moveTo>
                    <a:lnTo>
                      <a:pt x="0" y="2336"/>
                    </a:lnTo>
                    <a:cubicBezTo>
                      <a:pt x="0" y="2318"/>
                      <a:pt x="14" y="2304"/>
                      <a:pt x="32" y="2304"/>
                    </a:cubicBezTo>
                    <a:cubicBezTo>
                      <a:pt x="50" y="2304"/>
                      <a:pt x="64" y="2318"/>
                      <a:pt x="64" y="2336"/>
                    </a:cubicBezTo>
                    <a:lnTo>
                      <a:pt x="64" y="2400"/>
                    </a:lnTo>
                    <a:cubicBezTo>
                      <a:pt x="64" y="2417"/>
                      <a:pt x="50" y="2432"/>
                      <a:pt x="32" y="2432"/>
                    </a:cubicBezTo>
                    <a:cubicBezTo>
                      <a:pt x="14" y="2432"/>
                      <a:pt x="0" y="2417"/>
                      <a:pt x="0" y="2400"/>
                    </a:cubicBezTo>
                    <a:close/>
                    <a:moveTo>
                      <a:pt x="0" y="2208"/>
                    </a:moveTo>
                    <a:lnTo>
                      <a:pt x="0" y="2144"/>
                    </a:lnTo>
                    <a:cubicBezTo>
                      <a:pt x="0" y="2126"/>
                      <a:pt x="14" y="2112"/>
                      <a:pt x="32" y="2112"/>
                    </a:cubicBezTo>
                    <a:cubicBezTo>
                      <a:pt x="50" y="2112"/>
                      <a:pt x="64" y="2126"/>
                      <a:pt x="64" y="2144"/>
                    </a:cubicBezTo>
                    <a:lnTo>
                      <a:pt x="64" y="2208"/>
                    </a:lnTo>
                    <a:cubicBezTo>
                      <a:pt x="64" y="2225"/>
                      <a:pt x="50" y="2240"/>
                      <a:pt x="32" y="2240"/>
                    </a:cubicBezTo>
                    <a:cubicBezTo>
                      <a:pt x="14" y="2240"/>
                      <a:pt x="0" y="2225"/>
                      <a:pt x="0" y="2208"/>
                    </a:cubicBezTo>
                    <a:close/>
                    <a:moveTo>
                      <a:pt x="0" y="2016"/>
                    </a:moveTo>
                    <a:lnTo>
                      <a:pt x="0" y="1952"/>
                    </a:lnTo>
                    <a:cubicBezTo>
                      <a:pt x="0" y="1934"/>
                      <a:pt x="14" y="1920"/>
                      <a:pt x="32" y="1920"/>
                    </a:cubicBezTo>
                    <a:cubicBezTo>
                      <a:pt x="50" y="1920"/>
                      <a:pt x="64" y="1934"/>
                      <a:pt x="64" y="1952"/>
                    </a:cubicBezTo>
                    <a:lnTo>
                      <a:pt x="64" y="2016"/>
                    </a:lnTo>
                    <a:cubicBezTo>
                      <a:pt x="64" y="2033"/>
                      <a:pt x="50" y="2048"/>
                      <a:pt x="32" y="2048"/>
                    </a:cubicBezTo>
                    <a:cubicBezTo>
                      <a:pt x="14" y="2048"/>
                      <a:pt x="0" y="2033"/>
                      <a:pt x="0" y="2016"/>
                    </a:cubicBezTo>
                    <a:close/>
                    <a:moveTo>
                      <a:pt x="0" y="1824"/>
                    </a:moveTo>
                    <a:lnTo>
                      <a:pt x="0" y="1760"/>
                    </a:lnTo>
                    <a:cubicBezTo>
                      <a:pt x="0" y="1742"/>
                      <a:pt x="14" y="1728"/>
                      <a:pt x="32" y="1728"/>
                    </a:cubicBezTo>
                    <a:cubicBezTo>
                      <a:pt x="50" y="1728"/>
                      <a:pt x="64" y="1742"/>
                      <a:pt x="64" y="1760"/>
                    </a:cubicBezTo>
                    <a:lnTo>
                      <a:pt x="64" y="1824"/>
                    </a:lnTo>
                    <a:cubicBezTo>
                      <a:pt x="64" y="1841"/>
                      <a:pt x="50" y="1856"/>
                      <a:pt x="32" y="1856"/>
                    </a:cubicBezTo>
                    <a:cubicBezTo>
                      <a:pt x="14" y="1856"/>
                      <a:pt x="0" y="1841"/>
                      <a:pt x="0" y="1824"/>
                    </a:cubicBezTo>
                    <a:close/>
                    <a:moveTo>
                      <a:pt x="0" y="1632"/>
                    </a:moveTo>
                    <a:lnTo>
                      <a:pt x="0" y="1568"/>
                    </a:lnTo>
                    <a:cubicBezTo>
                      <a:pt x="0" y="1550"/>
                      <a:pt x="14" y="1536"/>
                      <a:pt x="32" y="1536"/>
                    </a:cubicBezTo>
                    <a:cubicBezTo>
                      <a:pt x="50" y="1536"/>
                      <a:pt x="64" y="1550"/>
                      <a:pt x="64" y="1568"/>
                    </a:cubicBezTo>
                    <a:lnTo>
                      <a:pt x="64" y="1632"/>
                    </a:lnTo>
                    <a:cubicBezTo>
                      <a:pt x="64" y="1649"/>
                      <a:pt x="50" y="1664"/>
                      <a:pt x="32" y="1664"/>
                    </a:cubicBezTo>
                    <a:cubicBezTo>
                      <a:pt x="14" y="1664"/>
                      <a:pt x="0" y="1649"/>
                      <a:pt x="0" y="1632"/>
                    </a:cubicBezTo>
                    <a:close/>
                    <a:moveTo>
                      <a:pt x="0" y="1440"/>
                    </a:moveTo>
                    <a:lnTo>
                      <a:pt x="0" y="1376"/>
                    </a:lnTo>
                    <a:cubicBezTo>
                      <a:pt x="0" y="1358"/>
                      <a:pt x="14" y="1344"/>
                      <a:pt x="32" y="1344"/>
                    </a:cubicBezTo>
                    <a:cubicBezTo>
                      <a:pt x="50" y="1344"/>
                      <a:pt x="64" y="1358"/>
                      <a:pt x="64" y="1376"/>
                    </a:cubicBezTo>
                    <a:lnTo>
                      <a:pt x="64" y="1440"/>
                    </a:lnTo>
                    <a:cubicBezTo>
                      <a:pt x="64" y="1457"/>
                      <a:pt x="50" y="1472"/>
                      <a:pt x="32" y="1472"/>
                    </a:cubicBezTo>
                    <a:cubicBezTo>
                      <a:pt x="14" y="1472"/>
                      <a:pt x="0" y="1457"/>
                      <a:pt x="0" y="1440"/>
                    </a:cubicBezTo>
                    <a:close/>
                    <a:moveTo>
                      <a:pt x="0" y="1248"/>
                    </a:moveTo>
                    <a:lnTo>
                      <a:pt x="0" y="1184"/>
                    </a:lnTo>
                    <a:cubicBezTo>
                      <a:pt x="0" y="1166"/>
                      <a:pt x="14" y="1152"/>
                      <a:pt x="32" y="1152"/>
                    </a:cubicBezTo>
                    <a:cubicBezTo>
                      <a:pt x="50" y="1152"/>
                      <a:pt x="64" y="1166"/>
                      <a:pt x="64" y="1184"/>
                    </a:cubicBezTo>
                    <a:lnTo>
                      <a:pt x="64" y="1248"/>
                    </a:lnTo>
                    <a:cubicBezTo>
                      <a:pt x="64" y="1265"/>
                      <a:pt x="50" y="1280"/>
                      <a:pt x="32" y="1280"/>
                    </a:cubicBezTo>
                    <a:cubicBezTo>
                      <a:pt x="14" y="1280"/>
                      <a:pt x="0" y="1265"/>
                      <a:pt x="0" y="1248"/>
                    </a:cubicBezTo>
                    <a:close/>
                    <a:moveTo>
                      <a:pt x="0" y="1056"/>
                    </a:moveTo>
                    <a:lnTo>
                      <a:pt x="0" y="992"/>
                    </a:lnTo>
                    <a:cubicBezTo>
                      <a:pt x="0" y="974"/>
                      <a:pt x="14" y="960"/>
                      <a:pt x="32" y="960"/>
                    </a:cubicBezTo>
                    <a:cubicBezTo>
                      <a:pt x="50" y="960"/>
                      <a:pt x="64" y="974"/>
                      <a:pt x="64" y="992"/>
                    </a:cubicBezTo>
                    <a:lnTo>
                      <a:pt x="64" y="1056"/>
                    </a:lnTo>
                    <a:cubicBezTo>
                      <a:pt x="64" y="1073"/>
                      <a:pt x="50" y="1088"/>
                      <a:pt x="32" y="1088"/>
                    </a:cubicBezTo>
                    <a:cubicBezTo>
                      <a:pt x="14" y="1088"/>
                      <a:pt x="0" y="1073"/>
                      <a:pt x="0" y="1056"/>
                    </a:cubicBezTo>
                    <a:close/>
                    <a:moveTo>
                      <a:pt x="0" y="864"/>
                    </a:moveTo>
                    <a:lnTo>
                      <a:pt x="0" y="800"/>
                    </a:lnTo>
                    <a:cubicBezTo>
                      <a:pt x="0" y="782"/>
                      <a:pt x="14" y="768"/>
                      <a:pt x="32" y="768"/>
                    </a:cubicBezTo>
                    <a:cubicBezTo>
                      <a:pt x="50" y="768"/>
                      <a:pt x="64" y="782"/>
                      <a:pt x="64" y="800"/>
                    </a:cubicBezTo>
                    <a:lnTo>
                      <a:pt x="64" y="864"/>
                    </a:lnTo>
                    <a:cubicBezTo>
                      <a:pt x="64" y="881"/>
                      <a:pt x="50" y="896"/>
                      <a:pt x="32" y="896"/>
                    </a:cubicBezTo>
                    <a:cubicBezTo>
                      <a:pt x="14" y="896"/>
                      <a:pt x="0" y="881"/>
                      <a:pt x="0" y="864"/>
                    </a:cubicBezTo>
                    <a:close/>
                    <a:moveTo>
                      <a:pt x="0" y="672"/>
                    </a:moveTo>
                    <a:lnTo>
                      <a:pt x="0" y="608"/>
                    </a:lnTo>
                    <a:cubicBezTo>
                      <a:pt x="0" y="590"/>
                      <a:pt x="14" y="576"/>
                      <a:pt x="32" y="576"/>
                    </a:cubicBezTo>
                    <a:cubicBezTo>
                      <a:pt x="50" y="576"/>
                      <a:pt x="64" y="590"/>
                      <a:pt x="64" y="608"/>
                    </a:cubicBezTo>
                    <a:lnTo>
                      <a:pt x="64" y="672"/>
                    </a:lnTo>
                    <a:cubicBezTo>
                      <a:pt x="64" y="689"/>
                      <a:pt x="50" y="704"/>
                      <a:pt x="32" y="704"/>
                    </a:cubicBezTo>
                    <a:cubicBezTo>
                      <a:pt x="14" y="704"/>
                      <a:pt x="0" y="689"/>
                      <a:pt x="0" y="672"/>
                    </a:cubicBezTo>
                    <a:close/>
                    <a:moveTo>
                      <a:pt x="0" y="480"/>
                    </a:moveTo>
                    <a:lnTo>
                      <a:pt x="0" y="416"/>
                    </a:lnTo>
                    <a:cubicBezTo>
                      <a:pt x="0" y="398"/>
                      <a:pt x="14" y="384"/>
                      <a:pt x="32" y="384"/>
                    </a:cubicBezTo>
                    <a:cubicBezTo>
                      <a:pt x="50" y="384"/>
                      <a:pt x="64" y="398"/>
                      <a:pt x="64" y="416"/>
                    </a:cubicBezTo>
                    <a:lnTo>
                      <a:pt x="64" y="480"/>
                    </a:lnTo>
                    <a:cubicBezTo>
                      <a:pt x="64" y="497"/>
                      <a:pt x="50" y="512"/>
                      <a:pt x="32" y="512"/>
                    </a:cubicBezTo>
                    <a:cubicBezTo>
                      <a:pt x="14" y="512"/>
                      <a:pt x="0" y="497"/>
                      <a:pt x="0" y="480"/>
                    </a:cubicBezTo>
                    <a:close/>
                    <a:moveTo>
                      <a:pt x="0" y="288"/>
                    </a:moveTo>
                    <a:lnTo>
                      <a:pt x="0" y="224"/>
                    </a:lnTo>
                    <a:cubicBezTo>
                      <a:pt x="0" y="206"/>
                      <a:pt x="14" y="192"/>
                      <a:pt x="32" y="192"/>
                    </a:cubicBezTo>
                    <a:cubicBezTo>
                      <a:pt x="50" y="192"/>
                      <a:pt x="64" y="206"/>
                      <a:pt x="64" y="224"/>
                    </a:cubicBezTo>
                    <a:lnTo>
                      <a:pt x="64" y="288"/>
                    </a:lnTo>
                    <a:cubicBezTo>
                      <a:pt x="64" y="305"/>
                      <a:pt x="50" y="320"/>
                      <a:pt x="32" y="320"/>
                    </a:cubicBezTo>
                    <a:cubicBezTo>
                      <a:pt x="14" y="320"/>
                      <a:pt x="0" y="305"/>
                      <a:pt x="0" y="288"/>
                    </a:cubicBezTo>
                    <a:close/>
                    <a:moveTo>
                      <a:pt x="0" y="96"/>
                    </a:move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96"/>
                    </a:lnTo>
                    <a:cubicBezTo>
                      <a:pt x="64" y="113"/>
                      <a:pt x="50" y="128"/>
                      <a:pt x="32" y="128"/>
                    </a:cubicBezTo>
                    <a:cubicBezTo>
                      <a:pt x="14" y="128"/>
                      <a:pt x="0" y="113"/>
                      <a:pt x="0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0"/>
              <p:cNvSpPr>
                <a:spLocks noEditPoints="1"/>
              </p:cNvSpPr>
              <p:nvPr/>
            </p:nvSpPr>
            <p:spPr bwMode="auto">
              <a:xfrm>
                <a:off x="3016251" y="4021138"/>
                <a:ext cx="950913" cy="962025"/>
              </a:xfrm>
              <a:custGeom>
                <a:avLst/>
                <a:gdLst>
                  <a:gd name="T0" fmla="*/ 13 w 1196"/>
                  <a:gd name="T1" fmla="*/ 1150 h 1208"/>
                  <a:gd name="T2" fmla="*/ 58 w 1196"/>
                  <a:gd name="T3" fmla="*/ 1105 h 1208"/>
                  <a:gd name="T4" fmla="*/ 103 w 1196"/>
                  <a:gd name="T5" fmla="*/ 1104 h 1208"/>
                  <a:gd name="T6" fmla="*/ 103 w 1196"/>
                  <a:gd name="T7" fmla="*/ 1150 h 1208"/>
                  <a:gd name="T8" fmla="*/ 58 w 1196"/>
                  <a:gd name="T9" fmla="*/ 1195 h 1208"/>
                  <a:gd name="T10" fmla="*/ 13 w 1196"/>
                  <a:gd name="T11" fmla="*/ 1195 h 1208"/>
                  <a:gd name="T12" fmla="*/ 13 w 1196"/>
                  <a:gd name="T13" fmla="*/ 1150 h 1208"/>
                  <a:gd name="T14" fmla="*/ 148 w 1196"/>
                  <a:gd name="T15" fmla="*/ 1014 h 1208"/>
                  <a:gd name="T16" fmla="*/ 193 w 1196"/>
                  <a:gd name="T17" fmla="*/ 968 h 1208"/>
                  <a:gd name="T18" fmla="*/ 238 w 1196"/>
                  <a:gd name="T19" fmla="*/ 968 h 1208"/>
                  <a:gd name="T20" fmla="*/ 238 w 1196"/>
                  <a:gd name="T21" fmla="*/ 1013 h 1208"/>
                  <a:gd name="T22" fmla="*/ 193 w 1196"/>
                  <a:gd name="T23" fmla="*/ 1059 h 1208"/>
                  <a:gd name="T24" fmla="*/ 148 w 1196"/>
                  <a:gd name="T25" fmla="*/ 1059 h 1208"/>
                  <a:gd name="T26" fmla="*/ 148 w 1196"/>
                  <a:gd name="T27" fmla="*/ 1014 h 1208"/>
                  <a:gd name="T28" fmla="*/ 283 w 1196"/>
                  <a:gd name="T29" fmla="*/ 877 h 1208"/>
                  <a:gd name="T30" fmla="*/ 328 w 1196"/>
                  <a:gd name="T31" fmla="*/ 832 h 1208"/>
                  <a:gd name="T32" fmla="*/ 373 w 1196"/>
                  <a:gd name="T33" fmla="*/ 832 h 1208"/>
                  <a:gd name="T34" fmla="*/ 373 w 1196"/>
                  <a:gd name="T35" fmla="*/ 877 h 1208"/>
                  <a:gd name="T36" fmla="*/ 328 w 1196"/>
                  <a:gd name="T37" fmla="*/ 922 h 1208"/>
                  <a:gd name="T38" fmla="*/ 283 w 1196"/>
                  <a:gd name="T39" fmla="*/ 922 h 1208"/>
                  <a:gd name="T40" fmla="*/ 283 w 1196"/>
                  <a:gd name="T41" fmla="*/ 877 h 1208"/>
                  <a:gd name="T42" fmla="*/ 418 w 1196"/>
                  <a:gd name="T43" fmla="*/ 741 h 1208"/>
                  <a:gd name="T44" fmla="*/ 463 w 1196"/>
                  <a:gd name="T45" fmla="*/ 695 h 1208"/>
                  <a:gd name="T46" fmla="*/ 508 w 1196"/>
                  <a:gd name="T47" fmla="*/ 695 h 1208"/>
                  <a:gd name="T48" fmla="*/ 508 w 1196"/>
                  <a:gd name="T49" fmla="*/ 740 h 1208"/>
                  <a:gd name="T50" fmla="*/ 463 w 1196"/>
                  <a:gd name="T51" fmla="*/ 786 h 1208"/>
                  <a:gd name="T52" fmla="*/ 418 w 1196"/>
                  <a:gd name="T53" fmla="*/ 786 h 1208"/>
                  <a:gd name="T54" fmla="*/ 418 w 1196"/>
                  <a:gd name="T55" fmla="*/ 741 h 1208"/>
                  <a:gd name="T56" fmla="*/ 553 w 1196"/>
                  <a:gd name="T57" fmla="*/ 604 h 1208"/>
                  <a:gd name="T58" fmla="*/ 598 w 1196"/>
                  <a:gd name="T59" fmla="*/ 559 h 1208"/>
                  <a:gd name="T60" fmla="*/ 643 w 1196"/>
                  <a:gd name="T61" fmla="*/ 559 h 1208"/>
                  <a:gd name="T62" fmla="*/ 643 w 1196"/>
                  <a:gd name="T63" fmla="*/ 604 h 1208"/>
                  <a:gd name="T64" fmla="*/ 598 w 1196"/>
                  <a:gd name="T65" fmla="*/ 649 h 1208"/>
                  <a:gd name="T66" fmla="*/ 553 w 1196"/>
                  <a:gd name="T67" fmla="*/ 650 h 1208"/>
                  <a:gd name="T68" fmla="*/ 553 w 1196"/>
                  <a:gd name="T69" fmla="*/ 604 h 1208"/>
                  <a:gd name="T70" fmla="*/ 688 w 1196"/>
                  <a:gd name="T71" fmla="*/ 468 h 1208"/>
                  <a:gd name="T72" fmla="*/ 733 w 1196"/>
                  <a:gd name="T73" fmla="*/ 422 h 1208"/>
                  <a:gd name="T74" fmla="*/ 778 w 1196"/>
                  <a:gd name="T75" fmla="*/ 422 h 1208"/>
                  <a:gd name="T76" fmla="*/ 778 w 1196"/>
                  <a:gd name="T77" fmla="*/ 467 h 1208"/>
                  <a:gd name="T78" fmla="*/ 733 w 1196"/>
                  <a:gd name="T79" fmla="*/ 513 h 1208"/>
                  <a:gd name="T80" fmla="*/ 688 w 1196"/>
                  <a:gd name="T81" fmla="*/ 513 h 1208"/>
                  <a:gd name="T82" fmla="*/ 688 w 1196"/>
                  <a:gd name="T83" fmla="*/ 468 h 1208"/>
                  <a:gd name="T84" fmla="*/ 823 w 1196"/>
                  <a:gd name="T85" fmla="*/ 331 h 1208"/>
                  <a:gd name="T86" fmla="*/ 868 w 1196"/>
                  <a:gd name="T87" fmla="*/ 286 h 1208"/>
                  <a:gd name="T88" fmla="*/ 913 w 1196"/>
                  <a:gd name="T89" fmla="*/ 286 h 1208"/>
                  <a:gd name="T90" fmla="*/ 913 w 1196"/>
                  <a:gd name="T91" fmla="*/ 331 h 1208"/>
                  <a:gd name="T92" fmla="*/ 868 w 1196"/>
                  <a:gd name="T93" fmla="*/ 376 h 1208"/>
                  <a:gd name="T94" fmla="*/ 823 w 1196"/>
                  <a:gd name="T95" fmla="*/ 377 h 1208"/>
                  <a:gd name="T96" fmla="*/ 823 w 1196"/>
                  <a:gd name="T97" fmla="*/ 331 h 1208"/>
                  <a:gd name="T98" fmla="*/ 958 w 1196"/>
                  <a:gd name="T99" fmla="*/ 195 h 1208"/>
                  <a:gd name="T100" fmla="*/ 1003 w 1196"/>
                  <a:gd name="T101" fmla="*/ 149 h 1208"/>
                  <a:gd name="T102" fmla="*/ 1048 w 1196"/>
                  <a:gd name="T103" fmla="*/ 149 h 1208"/>
                  <a:gd name="T104" fmla="*/ 1048 w 1196"/>
                  <a:gd name="T105" fmla="*/ 194 h 1208"/>
                  <a:gd name="T106" fmla="*/ 1003 w 1196"/>
                  <a:gd name="T107" fmla="*/ 240 h 1208"/>
                  <a:gd name="T108" fmla="*/ 958 w 1196"/>
                  <a:gd name="T109" fmla="*/ 240 h 1208"/>
                  <a:gd name="T110" fmla="*/ 958 w 1196"/>
                  <a:gd name="T111" fmla="*/ 195 h 1208"/>
                  <a:gd name="T112" fmla="*/ 1093 w 1196"/>
                  <a:gd name="T113" fmla="*/ 58 h 1208"/>
                  <a:gd name="T114" fmla="*/ 1138 w 1196"/>
                  <a:gd name="T115" fmla="*/ 13 h 1208"/>
                  <a:gd name="T116" fmla="*/ 1183 w 1196"/>
                  <a:gd name="T117" fmla="*/ 13 h 1208"/>
                  <a:gd name="T118" fmla="*/ 1183 w 1196"/>
                  <a:gd name="T119" fmla="*/ 58 h 1208"/>
                  <a:gd name="T120" fmla="*/ 1138 w 1196"/>
                  <a:gd name="T121" fmla="*/ 103 h 1208"/>
                  <a:gd name="T122" fmla="*/ 1093 w 1196"/>
                  <a:gd name="T123" fmla="*/ 104 h 1208"/>
                  <a:gd name="T124" fmla="*/ 1093 w 1196"/>
                  <a:gd name="T125" fmla="*/ 58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96" h="1208">
                    <a:moveTo>
                      <a:pt x="13" y="1150"/>
                    </a:moveTo>
                    <a:lnTo>
                      <a:pt x="58" y="1105"/>
                    </a:lnTo>
                    <a:cubicBezTo>
                      <a:pt x="70" y="1092"/>
                      <a:pt x="90" y="1092"/>
                      <a:pt x="103" y="1104"/>
                    </a:cubicBezTo>
                    <a:cubicBezTo>
                      <a:pt x="115" y="1117"/>
                      <a:pt x="115" y="1137"/>
                      <a:pt x="103" y="1150"/>
                    </a:cubicBezTo>
                    <a:lnTo>
                      <a:pt x="58" y="1195"/>
                    </a:lnTo>
                    <a:cubicBezTo>
                      <a:pt x="46" y="1208"/>
                      <a:pt x="25" y="1208"/>
                      <a:pt x="13" y="1195"/>
                    </a:cubicBezTo>
                    <a:cubicBezTo>
                      <a:pt x="0" y="1183"/>
                      <a:pt x="0" y="1163"/>
                      <a:pt x="13" y="1150"/>
                    </a:cubicBezTo>
                    <a:close/>
                    <a:moveTo>
                      <a:pt x="148" y="1014"/>
                    </a:moveTo>
                    <a:lnTo>
                      <a:pt x="193" y="968"/>
                    </a:lnTo>
                    <a:cubicBezTo>
                      <a:pt x="205" y="956"/>
                      <a:pt x="225" y="956"/>
                      <a:pt x="238" y="968"/>
                    </a:cubicBezTo>
                    <a:cubicBezTo>
                      <a:pt x="250" y="980"/>
                      <a:pt x="251" y="1001"/>
                      <a:pt x="238" y="1013"/>
                    </a:cubicBezTo>
                    <a:lnTo>
                      <a:pt x="193" y="1059"/>
                    </a:lnTo>
                    <a:cubicBezTo>
                      <a:pt x="181" y="1071"/>
                      <a:pt x="160" y="1071"/>
                      <a:pt x="148" y="1059"/>
                    </a:cubicBezTo>
                    <a:cubicBezTo>
                      <a:pt x="135" y="1047"/>
                      <a:pt x="135" y="1026"/>
                      <a:pt x="148" y="1014"/>
                    </a:cubicBezTo>
                    <a:close/>
                    <a:moveTo>
                      <a:pt x="283" y="877"/>
                    </a:moveTo>
                    <a:lnTo>
                      <a:pt x="328" y="832"/>
                    </a:lnTo>
                    <a:cubicBezTo>
                      <a:pt x="340" y="819"/>
                      <a:pt x="360" y="819"/>
                      <a:pt x="373" y="832"/>
                    </a:cubicBezTo>
                    <a:cubicBezTo>
                      <a:pt x="385" y="844"/>
                      <a:pt x="386" y="864"/>
                      <a:pt x="373" y="877"/>
                    </a:cubicBezTo>
                    <a:lnTo>
                      <a:pt x="328" y="922"/>
                    </a:lnTo>
                    <a:cubicBezTo>
                      <a:pt x="316" y="935"/>
                      <a:pt x="295" y="935"/>
                      <a:pt x="283" y="922"/>
                    </a:cubicBezTo>
                    <a:cubicBezTo>
                      <a:pt x="270" y="910"/>
                      <a:pt x="270" y="890"/>
                      <a:pt x="283" y="877"/>
                    </a:cubicBezTo>
                    <a:close/>
                    <a:moveTo>
                      <a:pt x="418" y="741"/>
                    </a:moveTo>
                    <a:lnTo>
                      <a:pt x="463" y="695"/>
                    </a:lnTo>
                    <a:cubicBezTo>
                      <a:pt x="475" y="683"/>
                      <a:pt x="495" y="683"/>
                      <a:pt x="508" y="695"/>
                    </a:cubicBezTo>
                    <a:cubicBezTo>
                      <a:pt x="521" y="707"/>
                      <a:pt x="521" y="728"/>
                      <a:pt x="508" y="740"/>
                    </a:cubicBezTo>
                    <a:lnTo>
                      <a:pt x="463" y="786"/>
                    </a:lnTo>
                    <a:cubicBezTo>
                      <a:pt x="451" y="798"/>
                      <a:pt x="430" y="798"/>
                      <a:pt x="418" y="786"/>
                    </a:cubicBezTo>
                    <a:cubicBezTo>
                      <a:pt x="405" y="774"/>
                      <a:pt x="405" y="753"/>
                      <a:pt x="418" y="741"/>
                    </a:cubicBezTo>
                    <a:close/>
                    <a:moveTo>
                      <a:pt x="553" y="604"/>
                    </a:moveTo>
                    <a:lnTo>
                      <a:pt x="598" y="559"/>
                    </a:lnTo>
                    <a:cubicBezTo>
                      <a:pt x="610" y="546"/>
                      <a:pt x="630" y="546"/>
                      <a:pt x="643" y="559"/>
                    </a:cubicBezTo>
                    <a:cubicBezTo>
                      <a:pt x="656" y="571"/>
                      <a:pt x="656" y="591"/>
                      <a:pt x="643" y="604"/>
                    </a:cubicBezTo>
                    <a:lnTo>
                      <a:pt x="598" y="649"/>
                    </a:lnTo>
                    <a:cubicBezTo>
                      <a:pt x="586" y="662"/>
                      <a:pt x="566" y="662"/>
                      <a:pt x="553" y="650"/>
                    </a:cubicBezTo>
                    <a:cubicBezTo>
                      <a:pt x="540" y="637"/>
                      <a:pt x="540" y="617"/>
                      <a:pt x="553" y="604"/>
                    </a:cubicBezTo>
                    <a:close/>
                    <a:moveTo>
                      <a:pt x="688" y="468"/>
                    </a:moveTo>
                    <a:lnTo>
                      <a:pt x="733" y="422"/>
                    </a:lnTo>
                    <a:cubicBezTo>
                      <a:pt x="745" y="410"/>
                      <a:pt x="766" y="410"/>
                      <a:pt x="778" y="422"/>
                    </a:cubicBezTo>
                    <a:cubicBezTo>
                      <a:pt x="791" y="435"/>
                      <a:pt x="791" y="455"/>
                      <a:pt x="778" y="467"/>
                    </a:cubicBezTo>
                    <a:lnTo>
                      <a:pt x="733" y="513"/>
                    </a:lnTo>
                    <a:cubicBezTo>
                      <a:pt x="721" y="525"/>
                      <a:pt x="701" y="526"/>
                      <a:pt x="688" y="513"/>
                    </a:cubicBezTo>
                    <a:cubicBezTo>
                      <a:pt x="675" y="501"/>
                      <a:pt x="675" y="480"/>
                      <a:pt x="688" y="468"/>
                    </a:cubicBezTo>
                    <a:close/>
                    <a:moveTo>
                      <a:pt x="823" y="331"/>
                    </a:moveTo>
                    <a:lnTo>
                      <a:pt x="868" y="286"/>
                    </a:lnTo>
                    <a:cubicBezTo>
                      <a:pt x="880" y="273"/>
                      <a:pt x="901" y="273"/>
                      <a:pt x="913" y="286"/>
                    </a:cubicBezTo>
                    <a:cubicBezTo>
                      <a:pt x="926" y="298"/>
                      <a:pt x="926" y="318"/>
                      <a:pt x="913" y="331"/>
                    </a:cubicBezTo>
                    <a:lnTo>
                      <a:pt x="868" y="376"/>
                    </a:lnTo>
                    <a:cubicBezTo>
                      <a:pt x="856" y="389"/>
                      <a:pt x="836" y="389"/>
                      <a:pt x="823" y="377"/>
                    </a:cubicBezTo>
                    <a:cubicBezTo>
                      <a:pt x="811" y="364"/>
                      <a:pt x="810" y="344"/>
                      <a:pt x="823" y="331"/>
                    </a:cubicBezTo>
                    <a:close/>
                    <a:moveTo>
                      <a:pt x="958" y="195"/>
                    </a:moveTo>
                    <a:lnTo>
                      <a:pt x="1003" y="149"/>
                    </a:lnTo>
                    <a:cubicBezTo>
                      <a:pt x="1015" y="137"/>
                      <a:pt x="1036" y="137"/>
                      <a:pt x="1048" y="149"/>
                    </a:cubicBezTo>
                    <a:cubicBezTo>
                      <a:pt x="1061" y="162"/>
                      <a:pt x="1061" y="182"/>
                      <a:pt x="1048" y="194"/>
                    </a:cubicBezTo>
                    <a:lnTo>
                      <a:pt x="1003" y="240"/>
                    </a:lnTo>
                    <a:cubicBezTo>
                      <a:pt x="991" y="252"/>
                      <a:pt x="971" y="253"/>
                      <a:pt x="958" y="240"/>
                    </a:cubicBezTo>
                    <a:cubicBezTo>
                      <a:pt x="946" y="228"/>
                      <a:pt x="945" y="207"/>
                      <a:pt x="958" y="195"/>
                    </a:cubicBezTo>
                    <a:close/>
                    <a:moveTo>
                      <a:pt x="1093" y="58"/>
                    </a:moveTo>
                    <a:lnTo>
                      <a:pt x="1138" y="13"/>
                    </a:lnTo>
                    <a:cubicBezTo>
                      <a:pt x="1150" y="0"/>
                      <a:pt x="1171" y="0"/>
                      <a:pt x="1183" y="13"/>
                    </a:cubicBezTo>
                    <a:cubicBezTo>
                      <a:pt x="1196" y="25"/>
                      <a:pt x="1196" y="45"/>
                      <a:pt x="1183" y="58"/>
                    </a:cubicBezTo>
                    <a:lnTo>
                      <a:pt x="1138" y="103"/>
                    </a:lnTo>
                    <a:cubicBezTo>
                      <a:pt x="1126" y="116"/>
                      <a:pt x="1106" y="116"/>
                      <a:pt x="1093" y="104"/>
                    </a:cubicBezTo>
                    <a:cubicBezTo>
                      <a:pt x="1081" y="91"/>
                      <a:pt x="1081" y="71"/>
                      <a:pt x="109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1"/>
              <p:cNvSpPr>
                <a:spLocks noEditPoints="1"/>
              </p:cNvSpPr>
              <p:nvPr/>
            </p:nvSpPr>
            <p:spPr bwMode="auto">
              <a:xfrm>
                <a:off x="4125913" y="3930650"/>
                <a:ext cx="1935163" cy="52388"/>
              </a:xfrm>
              <a:custGeom>
                <a:avLst/>
                <a:gdLst>
                  <a:gd name="T0" fmla="*/ 96 w 2432"/>
                  <a:gd name="T1" fmla="*/ 0 h 64"/>
                  <a:gd name="T2" fmla="*/ 96 w 2432"/>
                  <a:gd name="T3" fmla="*/ 64 h 64"/>
                  <a:gd name="T4" fmla="*/ 0 w 2432"/>
                  <a:gd name="T5" fmla="*/ 32 h 64"/>
                  <a:gd name="T6" fmla="*/ 224 w 2432"/>
                  <a:gd name="T7" fmla="*/ 0 h 64"/>
                  <a:gd name="T8" fmla="*/ 320 w 2432"/>
                  <a:gd name="T9" fmla="*/ 32 h 64"/>
                  <a:gd name="T10" fmla="*/ 224 w 2432"/>
                  <a:gd name="T11" fmla="*/ 64 h 64"/>
                  <a:gd name="T12" fmla="*/ 224 w 2432"/>
                  <a:gd name="T13" fmla="*/ 0 h 64"/>
                  <a:gd name="T14" fmla="*/ 480 w 2432"/>
                  <a:gd name="T15" fmla="*/ 0 h 64"/>
                  <a:gd name="T16" fmla="*/ 480 w 2432"/>
                  <a:gd name="T17" fmla="*/ 64 h 64"/>
                  <a:gd name="T18" fmla="*/ 384 w 2432"/>
                  <a:gd name="T19" fmla="*/ 32 h 64"/>
                  <a:gd name="T20" fmla="*/ 608 w 2432"/>
                  <a:gd name="T21" fmla="*/ 0 h 64"/>
                  <a:gd name="T22" fmla="*/ 704 w 2432"/>
                  <a:gd name="T23" fmla="*/ 32 h 64"/>
                  <a:gd name="T24" fmla="*/ 608 w 2432"/>
                  <a:gd name="T25" fmla="*/ 64 h 64"/>
                  <a:gd name="T26" fmla="*/ 608 w 2432"/>
                  <a:gd name="T27" fmla="*/ 0 h 64"/>
                  <a:gd name="T28" fmla="*/ 864 w 2432"/>
                  <a:gd name="T29" fmla="*/ 0 h 64"/>
                  <a:gd name="T30" fmla="*/ 864 w 2432"/>
                  <a:gd name="T31" fmla="*/ 64 h 64"/>
                  <a:gd name="T32" fmla="*/ 768 w 2432"/>
                  <a:gd name="T33" fmla="*/ 32 h 64"/>
                  <a:gd name="T34" fmla="*/ 992 w 2432"/>
                  <a:gd name="T35" fmla="*/ 0 h 64"/>
                  <a:gd name="T36" fmla="*/ 1088 w 2432"/>
                  <a:gd name="T37" fmla="*/ 32 h 64"/>
                  <a:gd name="T38" fmla="*/ 992 w 2432"/>
                  <a:gd name="T39" fmla="*/ 64 h 64"/>
                  <a:gd name="T40" fmla="*/ 992 w 2432"/>
                  <a:gd name="T41" fmla="*/ 0 h 64"/>
                  <a:gd name="T42" fmla="*/ 1248 w 2432"/>
                  <a:gd name="T43" fmla="*/ 0 h 64"/>
                  <a:gd name="T44" fmla="*/ 1248 w 2432"/>
                  <a:gd name="T45" fmla="*/ 64 h 64"/>
                  <a:gd name="T46" fmla="*/ 1152 w 2432"/>
                  <a:gd name="T47" fmla="*/ 32 h 64"/>
                  <a:gd name="T48" fmla="*/ 1376 w 2432"/>
                  <a:gd name="T49" fmla="*/ 0 h 64"/>
                  <a:gd name="T50" fmla="*/ 1472 w 2432"/>
                  <a:gd name="T51" fmla="*/ 32 h 64"/>
                  <a:gd name="T52" fmla="*/ 1376 w 2432"/>
                  <a:gd name="T53" fmla="*/ 64 h 64"/>
                  <a:gd name="T54" fmla="*/ 1376 w 2432"/>
                  <a:gd name="T55" fmla="*/ 0 h 64"/>
                  <a:gd name="T56" fmla="*/ 1632 w 2432"/>
                  <a:gd name="T57" fmla="*/ 0 h 64"/>
                  <a:gd name="T58" fmla="*/ 1632 w 2432"/>
                  <a:gd name="T59" fmla="*/ 64 h 64"/>
                  <a:gd name="T60" fmla="*/ 1536 w 2432"/>
                  <a:gd name="T61" fmla="*/ 32 h 64"/>
                  <a:gd name="T62" fmla="*/ 1760 w 2432"/>
                  <a:gd name="T63" fmla="*/ 0 h 64"/>
                  <a:gd name="T64" fmla="*/ 1856 w 2432"/>
                  <a:gd name="T65" fmla="*/ 32 h 64"/>
                  <a:gd name="T66" fmla="*/ 1760 w 2432"/>
                  <a:gd name="T67" fmla="*/ 64 h 64"/>
                  <a:gd name="T68" fmla="*/ 1760 w 2432"/>
                  <a:gd name="T69" fmla="*/ 0 h 64"/>
                  <a:gd name="T70" fmla="*/ 2016 w 2432"/>
                  <a:gd name="T71" fmla="*/ 0 h 64"/>
                  <a:gd name="T72" fmla="*/ 2016 w 2432"/>
                  <a:gd name="T73" fmla="*/ 64 h 64"/>
                  <a:gd name="T74" fmla="*/ 1920 w 2432"/>
                  <a:gd name="T75" fmla="*/ 32 h 64"/>
                  <a:gd name="T76" fmla="*/ 2144 w 2432"/>
                  <a:gd name="T77" fmla="*/ 0 h 64"/>
                  <a:gd name="T78" fmla="*/ 2240 w 2432"/>
                  <a:gd name="T79" fmla="*/ 32 h 64"/>
                  <a:gd name="T80" fmla="*/ 2144 w 2432"/>
                  <a:gd name="T81" fmla="*/ 64 h 64"/>
                  <a:gd name="T82" fmla="*/ 2144 w 2432"/>
                  <a:gd name="T83" fmla="*/ 0 h 64"/>
                  <a:gd name="T84" fmla="*/ 2400 w 2432"/>
                  <a:gd name="T85" fmla="*/ 0 h 64"/>
                  <a:gd name="T86" fmla="*/ 2400 w 2432"/>
                  <a:gd name="T87" fmla="*/ 64 h 64"/>
                  <a:gd name="T88" fmla="*/ 2304 w 2432"/>
                  <a:gd name="T8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32" h="64">
                    <a:moveTo>
                      <a:pt x="32" y="0"/>
                    </a:moveTo>
                    <a:lnTo>
                      <a:pt x="96" y="0"/>
                    </a:lnTo>
                    <a:cubicBezTo>
                      <a:pt x="114" y="0"/>
                      <a:pt x="128" y="14"/>
                      <a:pt x="128" y="32"/>
                    </a:cubicBezTo>
                    <a:cubicBezTo>
                      <a:pt x="128" y="50"/>
                      <a:pt x="114" y="64"/>
                      <a:pt x="96" y="64"/>
                    </a:cubicBezTo>
                    <a:lnTo>
                      <a:pt x="32" y="64"/>
                    </a:lnTo>
                    <a:cubicBezTo>
                      <a:pt x="15" y="64"/>
                      <a:pt x="0" y="50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close/>
                    <a:moveTo>
                      <a:pt x="224" y="0"/>
                    </a:moveTo>
                    <a:lnTo>
                      <a:pt x="288" y="0"/>
                    </a:lnTo>
                    <a:cubicBezTo>
                      <a:pt x="306" y="0"/>
                      <a:pt x="320" y="14"/>
                      <a:pt x="320" y="32"/>
                    </a:cubicBezTo>
                    <a:cubicBezTo>
                      <a:pt x="320" y="50"/>
                      <a:pt x="306" y="64"/>
                      <a:pt x="288" y="64"/>
                    </a:cubicBezTo>
                    <a:lnTo>
                      <a:pt x="224" y="64"/>
                    </a:lnTo>
                    <a:cubicBezTo>
                      <a:pt x="207" y="64"/>
                      <a:pt x="192" y="50"/>
                      <a:pt x="192" y="32"/>
                    </a:cubicBezTo>
                    <a:cubicBezTo>
                      <a:pt x="192" y="14"/>
                      <a:pt x="207" y="0"/>
                      <a:pt x="224" y="0"/>
                    </a:cubicBezTo>
                    <a:close/>
                    <a:moveTo>
                      <a:pt x="416" y="0"/>
                    </a:moveTo>
                    <a:lnTo>
                      <a:pt x="480" y="0"/>
                    </a:lnTo>
                    <a:cubicBezTo>
                      <a:pt x="498" y="0"/>
                      <a:pt x="512" y="14"/>
                      <a:pt x="512" y="32"/>
                    </a:cubicBezTo>
                    <a:cubicBezTo>
                      <a:pt x="512" y="50"/>
                      <a:pt x="498" y="64"/>
                      <a:pt x="480" y="64"/>
                    </a:cubicBezTo>
                    <a:lnTo>
                      <a:pt x="416" y="64"/>
                    </a:lnTo>
                    <a:cubicBezTo>
                      <a:pt x="399" y="64"/>
                      <a:pt x="384" y="50"/>
                      <a:pt x="384" y="32"/>
                    </a:cubicBezTo>
                    <a:cubicBezTo>
                      <a:pt x="384" y="14"/>
                      <a:pt x="399" y="0"/>
                      <a:pt x="416" y="0"/>
                    </a:cubicBezTo>
                    <a:close/>
                    <a:moveTo>
                      <a:pt x="608" y="0"/>
                    </a:moveTo>
                    <a:lnTo>
                      <a:pt x="672" y="0"/>
                    </a:lnTo>
                    <a:cubicBezTo>
                      <a:pt x="690" y="0"/>
                      <a:pt x="704" y="14"/>
                      <a:pt x="704" y="32"/>
                    </a:cubicBezTo>
                    <a:cubicBezTo>
                      <a:pt x="704" y="50"/>
                      <a:pt x="690" y="64"/>
                      <a:pt x="672" y="64"/>
                    </a:cubicBezTo>
                    <a:lnTo>
                      <a:pt x="608" y="64"/>
                    </a:lnTo>
                    <a:cubicBezTo>
                      <a:pt x="591" y="64"/>
                      <a:pt x="576" y="50"/>
                      <a:pt x="576" y="32"/>
                    </a:cubicBezTo>
                    <a:cubicBezTo>
                      <a:pt x="576" y="14"/>
                      <a:pt x="591" y="0"/>
                      <a:pt x="608" y="0"/>
                    </a:cubicBezTo>
                    <a:close/>
                    <a:moveTo>
                      <a:pt x="800" y="0"/>
                    </a:moveTo>
                    <a:lnTo>
                      <a:pt x="864" y="0"/>
                    </a:lnTo>
                    <a:cubicBezTo>
                      <a:pt x="882" y="0"/>
                      <a:pt x="896" y="14"/>
                      <a:pt x="896" y="32"/>
                    </a:cubicBezTo>
                    <a:cubicBezTo>
                      <a:pt x="896" y="50"/>
                      <a:pt x="882" y="64"/>
                      <a:pt x="864" y="64"/>
                    </a:cubicBezTo>
                    <a:lnTo>
                      <a:pt x="800" y="64"/>
                    </a:lnTo>
                    <a:cubicBezTo>
                      <a:pt x="783" y="64"/>
                      <a:pt x="768" y="50"/>
                      <a:pt x="768" y="32"/>
                    </a:cubicBezTo>
                    <a:cubicBezTo>
                      <a:pt x="768" y="14"/>
                      <a:pt x="783" y="0"/>
                      <a:pt x="800" y="0"/>
                    </a:cubicBezTo>
                    <a:close/>
                    <a:moveTo>
                      <a:pt x="992" y="0"/>
                    </a:moveTo>
                    <a:lnTo>
                      <a:pt x="1056" y="0"/>
                    </a:lnTo>
                    <a:cubicBezTo>
                      <a:pt x="1074" y="0"/>
                      <a:pt x="1088" y="14"/>
                      <a:pt x="1088" y="32"/>
                    </a:cubicBezTo>
                    <a:cubicBezTo>
                      <a:pt x="1088" y="50"/>
                      <a:pt x="1074" y="64"/>
                      <a:pt x="1056" y="64"/>
                    </a:cubicBezTo>
                    <a:lnTo>
                      <a:pt x="992" y="64"/>
                    </a:lnTo>
                    <a:cubicBezTo>
                      <a:pt x="975" y="64"/>
                      <a:pt x="960" y="50"/>
                      <a:pt x="960" y="32"/>
                    </a:cubicBezTo>
                    <a:cubicBezTo>
                      <a:pt x="960" y="14"/>
                      <a:pt x="975" y="0"/>
                      <a:pt x="992" y="0"/>
                    </a:cubicBezTo>
                    <a:close/>
                    <a:moveTo>
                      <a:pt x="1184" y="0"/>
                    </a:moveTo>
                    <a:lnTo>
                      <a:pt x="1248" y="0"/>
                    </a:lnTo>
                    <a:cubicBezTo>
                      <a:pt x="1266" y="0"/>
                      <a:pt x="1280" y="14"/>
                      <a:pt x="1280" y="32"/>
                    </a:cubicBezTo>
                    <a:cubicBezTo>
                      <a:pt x="1280" y="50"/>
                      <a:pt x="1266" y="64"/>
                      <a:pt x="1248" y="64"/>
                    </a:cubicBezTo>
                    <a:lnTo>
                      <a:pt x="1184" y="64"/>
                    </a:lnTo>
                    <a:cubicBezTo>
                      <a:pt x="1167" y="64"/>
                      <a:pt x="1152" y="50"/>
                      <a:pt x="1152" y="32"/>
                    </a:cubicBezTo>
                    <a:cubicBezTo>
                      <a:pt x="1152" y="14"/>
                      <a:pt x="1167" y="0"/>
                      <a:pt x="1184" y="0"/>
                    </a:cubicBezTo>
                    <a:close/>
                    <a:moveTo>
                      <a:pt x="1376" y="0"/>
                    </a:moveTo>
                    <a:lnTo>
                      <a:pt x="1440" y="0"/>
                    </a:lnTo>
                    <a:cubicBezTo>
                      <a:pt x="1458" y="0"/>
                      <a:pt x="1472" y="14"/>
                      <a:pt x="1472" y="32"/>
                    </a:cubicBezTo>
                    <a:cubicBezTo>
                      <a:pt x="1472" y="50"/>
                      <a:pt x="1458" y="64"/>
                      <a:pt x="1440" y="64"/>
                    </a:cubicBezTo>
                    <a:lnTo>
                      <a:pt x="1376" y="64"/>
                    </a:lnTo>
                    <a:cubicBezTo>
                      <a:pt x="1359" y="64"/>
                      <a:pt x="1344" y="50"/>
                      <a:pt x="1344" y="32"/>
                    </a:cubicBezTo>
                    <a:cubicBezTo>
                      <a:pt x="1344" y="14"/>
                      <a:pt x="1359" y="0"/>
                      <a:pt x="1376" y="0"/>
                    </a:cubicBezTo>
                    <a:close/>
                    <a:moveTo>
                      <a:pt x="1568" y="0"/>
                    </a:moveTo>
                    <a:lnTo>
                      <a:pt x="1632" y="0"/>
                    </a:lnTo>
                    <a:cubicBezTo>
                      <a:pt x="1650" y="0"/>
                      <a:pt x="1664" y="14"/>
                      <a:pt x="1664" y="32"/>
                    </a:cubicBezTo>
                    <a:cubicBezTo>
                      <a:pt x="1664" y="50"/>
                      <a:pt x="1650" y="64"/>
                      <a:pt x="1632" y="64"/>
                    </a:cubicBezTo>
                    <a:lnTo>
                      <a:pt x="1568" y="64"/>
                    </a:lnTo>
                    <a:cubicBezTo>
                      <a:pt x="1551" y="64"/>
                      <a:pt x="1536" y="50"/>
                      <a:pt x="1536" y="32"/>
                    </a:cubicBezTo>
                    <a:cubicBezTo>
                      <a:pt x="1536" y="14"/>
                      <a:pt x="1551" y="0"/>
                      <a:pt x="1568" y="0"/>
                    </a:cubicBezTo>
                    <a:close/>
                    <a:moveTo>
                      <a:pt x="1760" y="0"/>
                    </a:moveTo>
                    <a:lnTo>
                      <a:pt x="1824" y="0"/>
                    </a:lnTo>
                    <a:cubicBezTo>
                      <a:pt x="1842" y="0"/>
                      <a:pt x="1856" y="14"/>
                      <a:pt x="1856" y="32"/>
                    </a:cubicBezTo>
                    <a:cubicBezTo>
                      <a:pt x="1856" y="50"/>
                      <a:pt x="1842" y="64"/>
                      <a:pt x="1824" y="64"/>
                    </a:cubicBezTo>
                    <a:lnTo>
                      <a:pt x="1760" y="64"/>
                    </a:lnTo>
                    <a:cubicBezTo>
                      <a:pt x="1743" y="64"/>
                      <a:pt x="1728" y="50"/>
                      <a:pt x="1728" y="32"/>
                    </a:cubicBezTo>
                    <a:cubicBezTo>
                      <a:pt x="1728" y="14"/>
                      <a:pt x="1743" y="0"/>
                      <a:pt x="1760" y="0"/>
                    </a:cubicBezTo>
                    <a:close/>
                    <a:moveTo>
                      <a:pt x="1952" y="0"/>
                    </a:moveTo>
                    <a:lnTo>
                      <a:pt x="2016" y="0"/>
                    </a:lnTo>
                    <a:cubicBezTo>
                      <a:pt x="2034" y="0"/>
                      <a:pt x="2048" y="14"/>
                      <a:pt x="2048" y="32"/>
                    </a:cubicBezTo>
                    <a:cubicBezTo>
                      <a:pt x="2048" y="50"/>
                      <a:pt x="2034" y="64"/>
                      <a:pt x="2016" y="64"/>
                    </a:cubicBezTo>
                    <a:lnTo>
                      <a:pt x="1952" y="64"/>
                    </a:lnTo>
                    <a:cubicBezTo>
                      <a:pt x="1935" y="64"/>
                      <a:pt x="1920" y="50"/>
                      <a:pt x="1920" y="32"/>
                    </a:cubicBezTo>
                    <a:cubicBezTo>
                      <a:pt x="1920" y="14"/>
                      <a:pt x="1935" y="0"/>
                      <a:pt x="1952" y="0"/>
                    </a:cubicBezTo>
                    <a:close/>
                    <a:moveTo>
                      <a:pt x="2144" y="0"/>
                    </a:moveTo>
                    <a:lnTo>
                      <a:pt x="2208" y="0"/>
                    </a:lnTo>
                    <a:cubicBezTo>
                      <a:pt x="2226" y="0"/>
                      <a:pt x="2240" y="14"/>
                      <a:pt x="2240" y="32"/>
                    </a:cubicBezTo>
                    <a:cubicBezTo>
                      <a:pt x="2240" y="50"/>
                      <a:pt x="2226" y="64"/>
                      <a:pt x="2208" y="64"/>
                    </a:cubicBezTo>
                    <a:lnTo>
                      <a:pt x="2144" y="64"/>
                    </a:lnTo>
                    <a:cubicBezTo>
                      <a:pt x="2127" y="64"/>
                      <a:pt x="2112" y="50"/>
                      <a:pt x="2112" y="32"/>
                    </a:cubicBezTo>
                    <a:cubicBezTo>
                      <a:pt x="2112" y="14"/>
                      <a:pt x="2127" y="0"/>
                      <a:pt x="2144" y="0"/>
                    </a:cubicBezTo>
                    <a:close/>
                    <a:moveTo>
                      <a:pt x="2336" y="0"/>
                    </a:moveTo>
                    <a:lnTo>
                      <a:pt x="2400" y="0"/>
                    </a:lnTo>
                    <a:cubicBezTo>
                      <a:pt x="2418" y="0"/>
                      <a:pt x="2432" y="14"/>
                      <a:pt x="2432" y="32"/>
                    </a:cubicBezTo>
                    <a:cubicBezTo>
                      <a:pt x="2432" y="50"/>
                      <a:pt x="2418" y="64"/>
                      <a:pt x="2400" y="64"/>
                    </a:cubicBezTo>
                    <a:lnTo>
                      <a:pt x="2336" y="64"/>
                    </a:lnTo>
                    <a:cubicBezTo>
                      <a:pt x="2319" y="64"/>
                      <a:pt x="2304" y="50"/>
                      <a:pt x="2304" y="32"/>
                    </a:cubicBezTo>
                    <a:cubicBezTo>
                      <a:pt x="2304" y="14"/>
                      <a:pt x="2319" y="0"/>
                      <a:pt x="23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>
                <a:off x="3079751" y="2873375"/>
                <a:ext cx="1924050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3043238" y="1884363"/>
                <a:ext cx="903288" cy="90328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5210176" y="1884363"/>
                <a:ext cx="901700" cy="90328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4151313" y="1800225"/>
                <a:ext cx="1925638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 flipV="1">
                <a:off x="6197601" y="1919288"/>
                <a:ext cx="0" cy="191770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5124451" y="2994025"/>
                <a:ext cx="0" cy="192563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 flipV="1">
                <a:off x="5210176" y="4041775"/>
                <a:ext cx="901700" cy="91440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39"/>
              <p:cNvSpPr>
                <a:spLocks noChangeShapeType="1"/>
              </p:cNvSpPr>
              <p:nvPr/>
            </p:nvSpPr>
            <p:spPr bwMode="auto">
              <a:xfrm>
                <a:off x="3079751" y="5040313"/>
                <a:ext cx="1924050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40"/>
              <p:cNvSpPr>
                <a:spLocks noChangeShapeType="1"/>
              </p:cNvSpPr>
              <p:nvPr/>
            </p:nvSpPr>
            <p:spPr bwMode="auto">
              <a:xfrm>
                <a:off x="2959101" y="2994025"/>
                <a:ext cx="0" cy="192563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3957640" y="388937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883694" y="279717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5045868" y="280352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2883694" y="4965700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5049044" y="4965699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Oval 23"/>
              <p:cNvSpPr>
                <a:spLocks noChangeArrowheads="1"/>
              </p:cNvSpPr>
              <p:nvPr/>
            </p:nvSpPr>
            <p:spPr bwMode="auto">
              <a:xfrm>
                <a:off x="6124576" y="387429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23"/>
              <p:cNvSpPr>
                <a:spLocks noChangeArrowheads="1"/>
              </p:cNvSpPr>
              <p:nvPr/>
            </p:nvSpPr>
            <p:spPr bwMode="auto">
              <a:xfrm>
                <a:off x="6120607" y="1725612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23"/>
              <p:cNvSpPr>
                <a:spLocks noChangeArrowheads="1"/>
              </p:cNvSpPr>
              <p:nvPr/>
            </p:nvSpPr>
            <p:spPr bwMode="auto">
              <a:xfrm>
                <a:off x="3956050" y="1726406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85059" y="5967968"/>
                  <a:ext cx="4101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059" y="5967968"/>
                  <a:ext cx="41017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81" r="-5970" b="-278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17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 txBox="1">
            <a:spLocks/>
          </p:cNvSpPr>
          <p:nvPr/>
        </p:nvSpPr>
        <p:spPr>
          <a:xfrm>
            <a:off x="4604055" y="1984250"/>
            <a:ext cx="682594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 smtClean="0"/>
              <a:t>多</a:t>
            </a:r>
            <a:r>
              <a:rPr lang="zh-CN" altLang="en-US" dirty="0"/>
              <a:t>处理器的排列和连线（真实情况）：</a:t>
            </a:r>
            <a:endParaRPr lang="en-US" altLang="zh-CN" dirty="0"/>
          </a:p>
          <a:p>
            <a:pPr marL="3429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连</a:t>
            </a:r>
            <a:r>
              <a:rPr lang="zh-CN" altLang="en-US" dirty="0"/>
              <a:t>线简单，便于印刷电路的制作；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链和环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7224" y="2301168"/>
            <a:ext cx="2946400" cy="966509"/>
            <a:chOff x="1220788" y="3584576"/>
            <a:chExt cx="2946400" cy="966509"/>
          </a:xfrm>
        </p:grpSpPr>
        <p:grpSp>
          <p:nvGrpSpPr>
            <p:cNvPr id="71" name="Group 70"/>
            <p:cNvGrpSpPr/>
            <p:nvPr/>
          </p:nvGrpSpPr>
          <p:grpSpPr>
            <a:xfrm>
              <a:off x="1220788" y="3584576"/>
              <a:ext cx="2946400" cy="602695"/>
              <a:chOff x="1220788" y="3584576"/>
              <a:chExt cx="2946400" cy="602695"/>
            </a:xfrm>
          </p:grpSpPr>
          <p:sp>
            <p:nvSpPr>
              <p:cNvPr id="51" name="AutoShape 40"/>
              <p:cNvSpPr>
                <a:spLocks noChangeAspect="1" noChangeArrowheads="1" noTextEdit="1"/>
              </p:cNvSpPr>
              <p:nvPr/>
            </p:nvSpPr>
            <p:spPr bwMode="auto">
              <a:xfrm>
                <a:off x="1220788" y="3584576"/>
                <a:ext cx="2946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" name="Rectangle 44"/>
              <p:cNvSpPr>
                <a:spLocks noChangeArrowheads="1"/>
              </p:cNvSpPr>
              <p:nvPr/>
            </p:nvSpPr>
            <p:spPr bwMode="auto">
              <a:xfrm>
                <a:off x="3944938" y="3817939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3</a:t>
                </a:r>
                <a:endParaRPr lang="zh-CN" altLang="zh-CN" sz="2400"/>
              </a:p>
            </p:txBody>
          </p:sp>
          <p:sp>
            <p:nvSpPr>
              <p:cNvPr id="57" name="Rectangle 47"/>
              <p:cNvSpPr>
                <a:spLocks noChangeArrowheads="1"/>
              </p:cNvSpPr>
              <p:nvPr/>
            </p:nvSpPr>
            <p:spPr bwMode="auto">
              <a:xfrm>
                <a:off x="3076576" y="3817939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endParaRPr lang="zh-CN" altLang="zh-CN" sz="2400"/>
              </a:p>
            </p:txBody>
          </p:sp>
          <p:sp>
            <p:nvSpPr>
              <p:cNvPr id="60" name="Rectangle 50"/>
              <p:cNvSpPr>
                <a:spLocks noChangeArrowheads="1"/>
              </p:cNvSpPr>
              <p:nvPr/>
            </p:nvSpPr>
            <p:spPr bwMode="auto">
              <a:xfrm>
                <a:off x="1349376" y="3817939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</a:t>
                </a:r>
                <a:endParaRPr lang="zh-CN" altLang="zh-CN" sz="2400"/>
              </a:p>
            </p:txBody>
          </p:sp>
          <p:sp>
            <p:nvSpPr>
              <p:cNvPr id="63" name="Rectangle 53"/>
              <p:cNvSpPr>
                <a:spLocks noChangeArrowheads="1"/>
              </p:cNvSpPr>
              <p:nvPr/>
            </p:nvSpPr>
            <p:spPr bwMode="auto">
              <a:xfrm>
                <a:off x="2217738" y="3817939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</a:t>
                </a:r>
                <a:endParaRPr lang="zh-CN" altLang="zh-CN" sz="2400"/>
              </a:p>
            </p:txBody>
          </p:sp>
          <p:sp>
            <p:nvSpPr>
              <p:cNvPr id="64" name="Line 54"/>
              <p:cNvSpPr>
                <a:spLocks noChangeShapeType="1"/>
              </p:cNvSpPr>
              <p:nvPr/>
            </p:nvSpPr>
            <p:spPr bwMode="auto">
              <a:xfrm flipH="1">
                <a:off x="3246438" y="3773489"/>
                <a:ext cx="619125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>
                <a:off x="1525588" y="3773489"/>
                <a:ext cx="620713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 flipH="1">
                <a:off x="2386013" y="3773489"/>
                <a:ext cx="619125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7" name="Oval 23"/>
              <p:cNvSpPr>
                <a:spLocks noChangeArrowheads="1"/>
              </p:cNvSpPr>
              <p:nvPr/>
            </p:nvSpPr>
            <p:spPr bwMode="auto">
              <a:xfrm>
                <a:off x="1330326" y="3698876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8" name="Oval 23"/>
              <p:cNvSpPr>
                <a:spLocks noChangeArrowheads="1"/>
              </p:cNvSpPr>
              <p:nvPr/>
            </p:nvSpPr>
            <p:spPr bwMode="auto">
              <a:xfrm>
                <a:off x="2191543" y="369649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9" name="Oval 23"/>
              <p:cNvSpPr>
                <a:spLocks noChangeArrowheads="1"/>
              </p:cNvSpPr>
              <p:nvPr/>
            </p:nvSpPr>
            <p:spPr bwMode="auto">
              <a:xfrm>
                <a:off x="3052760" y="369649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70" name="Oval 23"/>
              <p:cNvSpPr>
                <a:spLocks noChangeArrowheads="1"/>
              </p:cNvSpPr>
              <p:nvPr/>
            </p:nvSpPr>
            <p:spPr bwMode="auto">
              <a:xfrm>
                <a:off x="3908532" y="3703640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19725" y="4181753"/>
                  <a:ext cx="3560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725" y="4181753"/>
                  <a:ext cx="3560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644" r="-6780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53361" y="3267677"/>
            <a:ext cx="2767013" cy="3304092"/>
            <a:chOff x="5194385" y="2638022"/>
            <a:chExt cx="2767013" cy="3304092"/>
          </a:xfrm>
        </p:grpSpPr>
        <p:grpSp>
          <p:nvGrpSpPr>
            <p:cNvPr id="48" name="Group 47"/>
            <p:cNvGrpSpPr/>
            <p:nvPr/>
          </p:nvGrpSpPr>
          <p:grpSpPr>
            <a:xfrm>
              <a:off x="5194385" y="2638022"/>
              <a:ext cx="2767013" cy="3025009"/>
              <a:chOff x="914400" y="2342230"/>
              <a:chExt cx="2767013" cy="3025009"/>
            </a:xfrm>
          </p:grpSpPr>
          <p:sp>
            <p:nvSpPr>
              <p:cNvPr id="27" name="AutoShape 21"/>
              <p:cNvSpPr>
                <a:spLocks noChangeAspect="1" noChangeArrowheads="1" noTextEdit="1"/>
              </p:cNvSpPr>
              <p:nvPr/>
            </p:nvSpPr>
            <p:spPr bwMode="auto">
              <a:xfrm>
                <a:off x="914400" y="2473325"/>
                <a:ext cx="2767013" cy="280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1133475" y="2722563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1081088" y="2670175"/>
                <a:ext cx="242888" cy="241300"/>
              </a:xfrm>
              <a:prstGeom prst="ellipse">
                <a:avLst/>
              </a:prstGeom>
              <a:noFill/>
              <a:ln w="101600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1111000" y="2353231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3</a:t>
                </a:r>
                <a:endParaRPr lang="zh-CN" altLang="zh-CN" sz="2400" dirty="0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3301945" y="2342230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endParaRPr lang="zh-CN" altLang="zh-CN" sz="2400" dirty="0"/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1117573" y="4997907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</a:t>
                </a:r>
                <a:endParaRPr lang="zh-CN" altLang="zh-CN" sz="2400" dirty="0"/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3309060" y="4994908"/>
                <a:ext cx="1699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</a:t>
                </a:r>
                <a:endParaRPr lang="zh-CN" altLang="zh-CN" sz="2400" dirty="0"/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1323975" y="2790825"/>
                <a:ext cx="1927225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1201738" y="2911475"/>
                <a:ext cx="0" cy="1928813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1323975" y="4960938"/>
                <a:ext cx="1927225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3371850" y="2911475"/>
                <a:ext cx="0" cy="1928813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Oval 23"/>
              <p:cNvSpPr>
                <a:spLocks noChangeArrowheads="1"/>
              </p:cNvSpPr>
              <p:nvPr/>
            </p:nvSpPr>
            <p:spPr bwMode="auto">
              <a:xfrm>
                <a:off x="1133474" y="488632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auto">
              <a:xfrm>
                <a:off x="3295649" y="2722563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" name="Oval 23"/>
              <p:cNvSpPr>
                <a:spLocks noChangeArrowheads="1"/>
              </p:cNvSpPr>
              <p:nvPr/>
            </p:nvSpPr>
            <p:spPr bwMode="auto">
              <a:xfrm>
                <a:off x="3295649" y="4886324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78642" y="5572782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642" y="5572782"/>
                  <a:ext cx="3778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742" r="-645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从超立方体到环的嵌入</a:t>
            </a:r>
            <a:endParaRPr lang="zh-CN" altLang="en-US" dirty="0"/>
          </a:p>
        </p:txBody>
      </p:sp>
      <p:sp>
        <p:nvSpPr>
          <p:cNvPr id="66" name="Right Arrow 65"/>
          <p:cNvSpPr/>
          <p:nvPr/>
        </p:nvSpPr>
        <p:spPr>
          <a:xfrm>
            <a:off x="5933645" y="3522792"/>
            <a:ext cx="403654" cy="501521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4332290" y="2036763"/>
            <a:ext cx="3643601" cy="4440753"/>
            <a:chOff x="2808289" y="2036762"/>
            <a:chExt cx="3643601" cy="4440753"/>
          </a:xfrm>
        </p:grpSpPr>
        <p:grpSp>
          <p:nvGrpSpPr>
            <p:cNvPr id="64" name="Group 4"/>
            <p:cNvGrpSpPr>
              <a:grpSpLocks noChangeAspect="1"/>
            </p:cNvGrpSpPr>
            <p:nvPr/>
          </p:nvGrpSpPr>
          <p:grpSpPr bwMode="auto">
            <a:xfrm>
              <a:off x="2808289" y="2036762"/>
              <a:ext cx="3643601" cy="3689350"/>
              <a:chOff x="319" y="1851"/>
              <a:chExt cx="2230" cy="2258"/>
            </a:xfrm>
          </p:grpSpPr>
          <p:sp>
            <p:nvSpPr>
              <p:cNvPr id="6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19" y="1851"/>
                <a:ext cx="2230" cy="2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5"/>
              <p:cNvSpPr>
                <a:spLocks/>
              </p:cNvSpPr>
              <p:nvPr/>
            </p:nvSpPr>
            <p:spPr bwMode="auto">
              <a:xfrm>
                <a:off x="471" y="2005"/>
                <a:ext cx="1928" cy="1953"/>
              </a:xfrm>
              <a:custGeom>
                <a:avLst/>
                <a:gdLst>
                  <a:gd name="T0" fmla="*/ 1052 w 1928"/>
                  <a:gd name="T1" fmla="*/ 4 h 1953"/>
                  <a:gd name="T2" fmla="*/ 1142 w 1928"/>
                  <a:gd name="T3" fmla="*/ 17 h 1953"/>
                  <a:gd name="T4" fmla="*/ 1232 w 1928"/>
                  <a:gd name="T5" fmla="*/ 38 h 1953"/>
                  <a:gd name="T6" fmla="*/ 1324 w 1928"/>
                  <a:gd name="T7" fmla="*/ 70 h 1953"/>
                  <a:gd name="T8" fmla="*/ 1412 w 1928"/>
                  <a:gd name="T9" fmla="*/ 112 h 1953"/>
                  <a:gd name="T10" fmla="*/ 1495 w 1928"/>
                  <a:gd name="T11" fmla="*/ 161 h 1953"/>
                  <a:gd name="T12" fmla="*/ 1573 w 1928"/>
                  <a:gd name="T13" fmla="*/ 219 h 1953"/>
                  <a:gd name="T14" fmla="*/ 1644 w 1928"/>
                  <a:gd name="T15" fmla="*/ 284 h 1953"/>
                  <a:gd name="T16" fmla="*/ 1712 w 1928"/>
                  <a:gd name="T17" fmla="*/ 360 h 1953"/>
                  <a:gd name="T18" fmla="*/ 1769 w 1928"/>
                  <a:gd name="T19" fmla="*/ 438 h 1953"/>
                  <a:gd name="T20" fmla="*/ 1816 w 1928"/>
                  <a:gd name="T21" fmla="*/ 518 h 1953"/>
                  <a:gd name="T22" fmla="*/ 1857 w 1928"/>
                  <a:gd name="T23" fmla="*/ 607 h 1953"/>
                  <a:gd name="T24" fmla="*/ 1889 w 1928"/>
                  <a:gd name="T25" fmla="*/ 701 h 1953"/>
                  <a:gd name="T26" fmla="*/ 1911 w 1928"/>
                  <a:gd name="T27" fmla="*/ 791 h 1953"/>
                  <a:gd name="T28" fmla="*/ 1923 w 1928"/>
                  <a:gd name="T29" fmla="*/ 879 h 1953"/>
                  <a:gd name="T30" fmla="*/ 1928 w 1928"/>
                  <a:gd name="T31" fmla="*/ 966 h 1953"/>
                  <a:gd name="T32" fmla="*/ 1925 w 1928"/>
                  <a:gd name="T33" fmla="*/ 1056 h 1953"/>
                  <a:gd name="T34" fmla="*/ 1914 w 1928"/>
                  <a:gd name="T35" fmla="*/ 1144 h 1953"/>
                  <a:gd name="T36" fmla="*/ 1893 w 1928"/>
                  <a:gd name="T37" fmla="*/ 1236 h 1953"/>
                  <a:gd name="T38" fmla="*/ 1863 w 1928"/>
                  <a:gd name="T39" fmla="*/ 1331 h 1953"/>
                  <a:gd name="T40" fmla="*/ 1824 w 1928"/>
                  <a:gd name="T41" fmla="*/ 1418 h 1953"/>
                  <a:gd name="T42" fmla="*/ 1777 w 1928"/>
                  <a:gd name="T43" fmla="*/ 1501 h 1953"/>
                  <a:gd name="T44" fmla="*/ 1721 w 1928"/>
                  <a:gd name="T45" fmla="*/ 1580 h 1953"/>
                  <a:gd name="T46" fmla="*/ 1660 w 1928"/>
                  <a:gd name="T47" fmla="*/ 1652 h 1953"/>
                  <a:gd name="T48" fmla="*/ 1591 w 1928"/>
                  <a:gd name="T49" fmla="*/ 1718 h 1953"/>
                  <a:gd name="T50" fmla="*/ 1519 w 1928"/>
                  <a:gd name="T51" fmla="*/ 1775 h 1953"/>
                  <a:gd name="T52" fmla="*/ 1437 w 1928"/>
                  <a:gd name="T53" fmla="*/ 1827 h 1953"/>
                  <a:gd name="T54" fmla="*/ 1353 w 1928"/>
                  <a:gd name="T55" fmla="*/ 1870 h 1953"/>
                  <a:gd name="T56" fmla="*/ 1266 w 1928"/>
                  <a:gd name="T57" fmla="*/ 1904 h 1953"/>
                  <a:gd name="T58" fmla="*/ 1178 w 1928"/>
                  <a:gd name="T59" fmla="*/ 1928 h 1953"/>
                  <a:gd name="T60" fmla="*/ 1087 w 1928"/>
                  <a:gd name="T61" fmla="*/ 1945 h 1953"/>
                  <a:gd name="T62" fmla="*/ 997 w 1928"/>
                  <a:gd name="T63" fmla="*/ 1952 h 1953"/>
                  <a:gd name="T64" fmla="*/ 914 w 1928"/>
                  <a:gd name="T65" fmla="*/ 1951 h 1953"/>
                  <a:gd name="T66" fmla="*/ 823 w 1928"/>
                  <a:gd name="T67" fmla="*/ 1942 h 1953"/>
                  <a:gd name="T68" fmla="*/ 734 w 1928"/>
                  <a:gd name="T69" fmla="*/ 1925 h 1953"/>
                  <a:gd name="T70" fmla="*/ 640 w 1928"/>
                  <a:gd name="T71" fmla="*/ 1896 h 1953"/>
                  <a:gd name="T72" fmla="*/ 555 w 1928"/>
                  <a:gd name="T73" fmla="*/ 1860 h 1953"/>
                  <a:gd name="T74" fmla="*/ 470 w 1928"/>
                  <a:gd name="T75" fmla="*/ 1815 h 1953"/>
                  <a:gd name="T76" fmla="*/ 391 w 1928"/>
                  <a:gd name="T77" fmla="*/ 1761 h 1953"/>
                  <a:gd name="T78" fmla="*/ 318 w 1928"/>
                  <a:gd name="T79" fmla="*/ 1701 h 1953"/>
                  <a:gd name="T80" fmla="*/ 251 w 1928"/>
                  <a:gd name="T81" fmla="*/ 1633 h 1953"/>
                  <a:gd name="T82" fmla="*/ 189 w 1928"/>
                  <a:gd name="T83" fmla="*/ 1557 h 1953"/>
                  <a:gd name="T84" fmla="*/ 134 w 1928"/>
                  <a:gd name="T85" fmla="*/ 1473 h 1953"/>
                  <a:gd name="T86" fmla="*/ 88 w 1928"/>
                  <a:gd name="T87" fmla="*/ 1384 h 1953"/>
                  <a:gd name="T88" fmla="*/ 51 w 1928"/>
                  <a:gd name="T89" fmla="*/ 1291 h 1953"/>
                  <a:gd name="T90" fmla="*/ 24 w 1928"/>
                  <a:gd name="T91" fmla="*/ 1196 h 1953"/>
                  <a:gd name="T92" fmla="*/ 8 w 1928"/>
                  <a:gd name="T93" fmla="*/ 1102 h 1953"/>
                  <a:gd name="T94" fmla="*/ 0 w 1928"/>
                  <a:gd name="T95" fmla="*/ 1008 h 1953"/>
                  <a:gd name="T96" fmla="*/ 2 w 1928"/>
                  <a:gd name="T97" fmla="*/ 915 h 1953"/>
                  <a:gd name="T98" fmla="*/ 12 w 1928"/>
                  <a:gd name="T99" fmla="*/ 822 h 1953"/>
                  <a:gd name="T100" fmla="*/ 31 w 1928"/>
                  <a:gd name="T101" fmla="*/ 729 h 1953"/>
                  <a:gd name="T102" fmla="*/ 61 w 1928"/>
                  <a:gd name="T103" fmla="*/ 633 h 1953"/>
                  <a:gd name="T104" fmla="*/ 98 w 1928"/>
                  <a:gd name="T105" fmla="*/ 545 h 1953"/>
                  <a:gd name="T106" fmla="*/ 150 w 1928"/>
                  <a:gd name="T107" fmla="*/ 453 h 1953"/>
                  <a:gd name="T108" fmla="*/ 208 w 1928"/>
                  <a:gd name="T109" fmla="*/ 370 h 1953"/>
                  <a:gd name="T110" fmla="*/ 275 w 1928"/>
                  <a:gd name="T111" fmla="*/ 293 h 1953"/>
                  <a:gd name="T112" fmla="*/ 352 w 1928"/>
                  <a:gd name="T113" fmla="*/ 221 h 1953"/>
                  <a:gd name="T114" fmla="*/ 433 w 1928"/>
                  <a:gd name="T115" fmla="*/ 161 h 1953"/>
                  <a:gd name="T116" fmla="*/ 517 w 1928"/>
                  <a:gd name="T117" fmla="*/ 111 h 1953"/>
                  <a:gd name="T118" fmla="*/ 604 w 1928"/>
                  <a:gd name="T119" fmla="*/ 70 h 1953"/>
                  <a:gd name="T120" fmla="*/ 695 w 1928"/>
                  <a:gd name="T121" fmla="*/ 38 h 1953"/>
                  <a:gd name="T122" fmla="*/ 786 w 1928"/>
                  <a:gd name="T123" fmla="*/ 17 h 1953"/>
                  <a:gd name="T124" fmla="*/ 877 w 1928"/>
                  <a:gd name="T125" fmla="*/ 4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28" h="1953">
                    <a:moveTo>
                      <a:pt x="964" y="0"/>
                    </a:moveTo>
                    <a:lnTo>
                      <a:pt x="965" y="0"/>
                    </a:lnTo>
                    <a:lnTo>
                      <a:pt x="966" y="0"/>
                    </a:lnTo>
                    <a:lnTo>
                      <a:pt x="967" y="0"/>
                    </a:lnTo>
                    <a:lnTo>
                      <a:pt x="968" y="0"/>
                    </a:lnTo>
                    <a:lnTo>
                      <a:pt x="969" y="0"/>
                    </a:lnTo>
                    <a:lnTo>
                      <a:pt x="969" y="0"/>
                    </a:lnTo>
                    <a:lnTo>
                      <a:pt x="970" y="0"/>
                    </a:lnTo>
                    <a:lnTo>
                      <a:pt x="971" y="0"/>
                    </a:lnTo>
                    <a:lnTo>
                      <a:pt x="972" y="0"/>
                    </a:lnTo>
                    <a:lnTo>
                      <a:pt x="973" y="0"/>
                    </a:lnTo>
                    <a:lnTo>
                      <a:pt x="974" y="0"/>
                    </a:lnTo>
                    <a:lnTo>
                      <a:pt x="975" y="0"/>
                    </a:lnTo>
                    <a:lnTo>
                      <a:pt x="976" y="0"/>
                    </a:lnTo>
                    <a:lnTo>
                      <a:pt x="977" y="0"/>
                    </a:lnTo>
                    <a:lnTo>
                      <a:pt x="978" y="0"/>
                    </a:lnTo>
                    <a:lnTo>
                      <a:pt x="979" y="0"/>
                    </a:lnTo>
                    <a:lnTo>
                      <a:pt x="980" y="0"/>
                    </a:lnTo>
                    <a:lnTo>
                      <a:pt x="981" y="0"/>
                    </a:lnTo>
                    <a:lnTo>
                      <a:pt x="982" y="0"/>
                    </a:lnTo>
                    <a:lnTo>
                      <a:pt x="983" y="0"/>
                    </a:lnTo>
                    <a:lnTo>
                      <a:pt x="984" y="0"/>
                    </a:lnTo>
                    <a:lnTo>
                      <a:pt x="984" y="0"/>
                    </a:lnTo>
                    <a:lnTo>
                      <a:pt x="985" y="0"/>
                    </a:lnTo>
                    <a:lnTo>
                      <a:pt x="986" y="0"/>
                    </a:lnTo>
                    <a:lnTo>
                      <a:pt x="987" y="0"/>
                    </a:lnTo>
                    <a:lnTo>
                      <a:pt x="988" y="0"/>
                    </a:lnTo>
                    <a:lnTo>
                      <a:pt x="988" y="0"/>
                    </a:lnTo>
                    <a:lnTo>
                      <a:pt x="990" y="0"/>
                    </a:lnTo>
                    <a:lnTo>
                      <a:pt x="991" y="0"/>
                    </a:lnTo>
                    <a:lnTo>
                      <a:pt x="992" y="0"/>
                    </a:lnTo>
                    <a:lnTo>
                      <a:pt x="992" y="0"/>
                    </a:lnTo>
                    <a:lnTo>
                      <a:pt x="993" y="0"/>
                    </a:lnTo>
                    <a:lnTo>
                      <a:pt x="994" y="0"/>
                    </a:lnTo>
                    <a:lnTo>
                      <a:pt x="995" y="0"/>
                    </a:lnTo>
                    <a:lnTo>
                      <a:pt x="996" y="0"/>
                    </a:lnTo>
                    <a:lnTo>
                      <a:pt x="997" y="0"/>
                    </a:lnTo>
                    <a:lnTo>
                      <a:pt x="998" y="0"/>
                    </a:lnTo>
                    <a:lnTo>
                      <a:pt x="999" y="0"/>
                    </a:lnTo>
                    <a:lnTo>
                      <a:pt x="1000" y="0"/>
                    </a:lnTo>
                    <a:lnTo>
                      <a:pt x="1001" y="0"/>
                    </a:lnTo>
                    <a:lnTo>
                      <a:pt x="1002" y="0"/>
                    </a:lnTo>
                    <a:lnTo>
                      <a:pt x="1003" y="0"/>
                    </a:lnTo>
                    <a:lnTo>
                      <a:pt x="1004" y="0"/>
                    </a:lnTo>
                    <a:lnTo>
                      <a:pt x="1005" y="0"/>
                    </a:lnTo>
                    <a:lnTo>
                      <a:pt x="1006" y="1"/>
                    </a:lnTo>
                    <a:lnTo>
                      <a:pt x="1007" y="1"/>
                    </a:lnTo>
                    <a:lnTo>
                      <a:pt x="1007" y="1"/>
                    </a:lnTo>
                    <a:lnTo>
                      <a:pt x="1009" y="1"/>
                    </a:lnTo>
                    <a:lnTo>
                      <a:pt x="1009" y="1"/>
                    </a:lnTo>
                    <a:lnTo>
                      <a:pt x="1010" y="1"/>
                    </a:lnTo>
                    <a:lnTo>
                      <a:pt x="1011" y="1"/>
                    </a:lnTo>
                    <a:lnTo>
                      <a:pt x="1012" y="1"/>
                    </a:lnTo>
                    <a:lnTo>
                      <a:pt x="1013" y="1"/>
                    </a:lnTo>
                    <a:lnTo>
                      <a:pt x="1014" y="1"/>
                    </a:lnTo>
                    <a:lnTo>
                      <a:pt x="1015" y="1"/>
                    </a:lnTo>
                    <a:lnTo>
                      <a:pt x="1016" y="1"/>
                    </a:lnTo>
                    <a:lnTo>
                      <a:pt x="1017" y="1"/>
                    </a:lnTo>
                    <a:lnTo>
                      <a:pt x="1018" y="1"/>
                    </a:lnTo>
                    <a:lnTo>
                      <a:pt x="1018" y="1"/>
                    </a:lnTo>
                    <a:lnTo>
                      <a:pt x="1019" y="1"/>
                    </a:lnTo>
                    <a:lnTo>
                      <a:pt x="1020" y="1"/>
                    </a:lnTo>
                    <a:lnTo>
                      <a:pt x="1021" y="1"/>
                    </a:lnTo>
                    <a:lnTo>
                      <a:pt x="1022" y="1"/>
                    </a:lnTo>
                    <a:lnTo>
                      <a:pt x="1023" y="1"/>
                    </a:lnTo>
                    <a:lnTo>
                      <a:pt x="1024" y="2"/>
                    </a:lnTo>
                    <a:lnTo>
                      <a:pt x="1025" y="2"/>
                    </a:lnTo>
                    <a:lnTo>
                      <a:pt x="1026" y="2"/>
                    </a:lnTo>
                    <a:lnTo>
                      <a:pt x="1027" y="2"/>
                    </a:lnTo>
                    <a:lnTo>
                      <a:pt x="1028" y="2"/>
                    </a:lnTo>
                    <a:lnTo>
                      <a:pt x="1029" y="2"/>
                    </a:lnTo>
                    <a:lnTo>
                      <a:pt x="1029" y="2"/>
                    </a:lnTo>
                    <a:lnTo>
                      <a:pt x="1031" y="2"/>
                    </a:lnTo>
                    <a:lnTo>
                      <a:pt x="1032" y="2"/>
                    </a:lnTo>
                    <a:lnTo>
                      <a:pt x="1032" y="2"/>
                    </a:lnTo>
                    <a:lnTo>
                      <a:pt x="1033" y="2"/>
                    </a:lnTo>
                    <a:lnTo>
                      <a:pt x="1034" y="2"/>
                    </a:lnTo>
                    <a:lnTo>
                      <a:pt x="1036" y="2"/>
                    </a:lnTo>
                    <a:lnTo>
                      <a:pt x="1036" y="2"/>
                    </a:lnTo>
                    <a:lnTo>
                      <a:pt x="1037" y="3"/>
                    </a:lnTo>
                    <a:lnTo>
                      <a:pt x="1038" y="3"/>
                    </a:lnTo>
                    <a:lnTo>
                      <a:pt x="1039" y="3"/>
                    </a:lnTo>
                    <a:lnTo>
                      <a:pt x="1040" y="3"/>
                    </a:lnTo>
                    <a:lnTo>
                      <a:pt x="1041" y="3"/>
                    </a:lnTo>
                    <a:lnTo>
                      <a:pt x="1042" y="3"/>
                    </a:lnTo>
                    <a:lnTo>
                      <a:pt x="1043" y="3"/>
                    </a:lnTo>
                    <a:lnTo>
                      <a:pt x="1044" y="3"/>
                    </a:lnTo>
                    <a:lnTo>
                      <a:pt x="1045" y="3"/>
                    </a:lnTo>
                    <a:lnTo>
                      <a:pt x="1046" y="3"/>
                    </a:lnTo>
                    <a:lnTo>
                      <a:pt x="1047" y="3"/>
                    </a:lnTo>
                    <a:lnTo>
                      <a:pt x="1048" y="3"/>
                    </a:lnTo>
                    <a:lnTo>
                      <a:pt x="1049" y="3"/>
                    </a:lnTo>
                    <a:lnTo>
                      <a:pt x="1049" y="3"/>
                    </a:lnTo>
                    <a:lnTo>
                      <a:pt x="1051" y="4"/>
                    </a:lnTo>
                    <a:lnTo>
                      <a:pt x="1052" y="4"/>
                    </a:lnTo>
                    <a:lnTo>
                      <a:pt x="1052" y="4"/>
                    </a:lnTo>
                    <a:lnTo>
                      <a:pt x="1053" y="4"/>
                    </a:lnTo>
                    <a:lnTo>
                      <a:pt x="1054" y="4"/>
                    </a:lnTo>
                    <a:lnTo>
                      <a:pt x="1056" y="4"/>
                    </a:lnTo>
                    <a:lnTo>
                      <a:pt x="1056" y="4"/>
                    </a:lnTo>
                    <a:lnTo>
                      <a:pt x="1057" y="4"/>
                    </a:lnTo>
                    <a:lnTo>
                      <a:pt x="1058" y="4"/>
                    </a:lnTo>
                    <a:lnTo>
                      <a:pt x="1059" y="4"/>
                    </a:lnTo>
                    <a:lnTo>
                      <a:pt x="1060" y="5"/>
                    </a:lnTo>
                    <a:lnTo>
                      <a:pt x="1062" y="5"/>
                    </a:lnTo>
                    <a:lnTo>
                      <a:pt x="1063" y="5"/>
                    </a:lnTo>
                    <a:lnTo>
                      <a:pt x="1064" y="5"/>
                    </a:lnTo>
                    <a:lnTo>
                      <a:pt x="1066" y="5"/>
                    </a:lnTo>
                    <a:lnTo>
                      <a:pt x="1067" y="5"/>
                    </a:lnTo>
                    <a:lnTo>
                      <a:pt x="1068" y="5"/>
                    </a:lnTo>
                    <a:lnTo>
                      <a:pt x="1069" y="5"/>
                    </a:lnTo>
                    <a:lnTo>
                      <a:pt x="1070" y="6"/>
                    </a:lnTo>
                    <a:lnTo>
                      <a:pt x="1071" y="6"/>
                    </a:lnTo>
                    <a:lnTo>
                      <a:pt x="1072" y="6"/>
                    </a:lnTo>
                    <a:lnTo>
                      <a:pt x="1072" y="6"/>
                    </a:lnTo>
                    <a:lnTo>
                      <a:pt x="1073" y="6"/>
                    </a:lnTo>
                    <a:lnTo>
                      <a:pt x="1074" y="6"/>
                    </a:lnTo>
                    <a:lnTo>
                      <a:pt x="1075" y="6"/>
                    </a:lnTo>
                    <a:lnTo>
                      <a:pt x="1076" y="6"/>
                    </a:lnTo>
                    <a:lnTo>
                      <a:pt x="1077" y="6"/>
                    </a:lnTo>
                    <a:lnTo>
                      <a:pt x="1078" y="7"/>
                    </a:lnTo>
                    <a:lnTo>
                      <a:pt x="1079" y="7"/>
                    </a:lnTo>
                    <a:lnTo>
                      <a:pt x="1080" y="7"/>
                    </a:lnTo>
                    <a:lnTo>
                      <a:pt x="1081" y="7"/>
                    </a:lnTo>
                    <a:lnTo>
                      <a:pt x="1082" y="7"/>
                    </a:lnTo>
                    <a:lnTo>
                      <a:pt x="1083" y="7"/>
                    </a:lnTo>
                    <a:lnTo>
                      <a:pt x="1084" y="7"/>
                    </a:lnTo>
                    <a:lnTo>
                      <a:pt x="1085" y="7"/>
                    </a:lnTo>
                    <a:lnTo>
                      <a:pt x="1086" y="7"/>
                    </a:lnTo>
                    <a:lnTo>
                      <a:pt x="1087" y="8"/>
                    </a:lnTo>
                    <a:lnTo>
                      <a:pt x="1088" y="8"/>
                    </a:lnTo>
                    <a:lnTo>
                      <a:pt x="1089" y="8"/>
                    </a:lnTo>
                    <a:lnTo>
                      <a:pt x="1089" y="8"/>
                    </a:lnTo>
                    <a:lnTo>
                      <a:pt x="1090" y="8"/>
                    </a:lnTo>
                    <a:lnTo>
                      <a:pt x="1091" y="8"/>
                    </a:lnTo>
                    <a:lnTo>
                      <a:pt x="1092" y="8"/>
                    </a:lnTo>
                    <a:lnTo>
                      <a:pt x="1093" y="9"/>
                    </a:lnTo>
                    <a:lnTo>
                      <a:pt x="1095" y="9"/>
                    </a:lnTo>
                    <a:lnTo>
                      <a:pt x="1096" y="9"/>
                    </a:lnTo>
                    <a:lnTo>
                      <a:pt x="1097" y="9"/>
                    </a:lnTo>
                    <a:lnTo>
                      <a:pt x="1097" y="9"/>
                    </a:lnTo>
                    <a:lnTo>
                      <a:pt x="1098" y="9"/>
                    </a:lnTo>
                    <a:lnTo>
                      <a:pt x="1099" y="9"/>
                    </a:lnTo>
                    <a:lnTo>
                      <a:pt x="1100" y="9"/>
                    </a:lnTo>
                    <a:lnTo>
                      <a:pt x="1101" y="10"/>
                    </a:lnTo>
                    <a:lnTo>
                      <a:pt x="1102" y="10"/>
                    </a:lnTo>
                    <a:lnTo>
                      <a:pt x="1103" y="10"/>
                    </a:lnTo>
                    <a:lnTo>
                      <a:pt x="1104" y="10"/>
                    </a:lnTo>
                    <a:lnTo>
                      <a:pt x="1105" y="10"/>
                    </a:lnTo>
                    <a:lnTo>
                      <a:pt x="1106" y="10"/>
                    </a:lnTo>
                    <a:lnTo>
                      <a:pt x="1107" y="11"/>
                    </a:lnTo>
                    <a:lnTo>
                      <a:pt x="1108" y="11"/>
                    </a:lnTo>
                    <a:lnTo>
                      <a:pt x="1108" y="11"/>
                    </a:lnTo>
                    <a:lnTo>
                      <a:pt x="1110" y="11"/>
                    </a:lnTo>
                    <a:lnTo>
                      <a:pt x="1111" y="11"/>
                    </a:lnTo>
                    <a:lnTo>
                      <a:pt x="1112" y="11"/>
                    </a:lnTo>
                    <a:lnTo>
                      <a:pt x="1112" y="11"/>
                    </a:lnTo>
                    <a:lnTo>
                      <a:pt x="1114" y="11"/>
                    </a:lnTo>
                    <a:lnTo>
                      <a:pt x="1114" y="12"/>
                    </a:lnTo>
                    <a:lnTo>
                      <a:pt x="1115" y="12"/>
                    </a:lnTo>
                    <a:lnTo>
                      <a:pt x="1116" y="12"/>
                    </a:lnTo>
                    <a:lnTo>
                      <a:pt x="1116" y="12"/>
                    </a:lnTo>
                    <a:lnTo>
                      <a:pt x="1117" y="12"/>
                    </a:lnTo>
                    <a:lnTo>
                      <a:pt x="1118" y="12"/>
                    </a:lnTo>
                    <a:lnTo>
                      <a:pt x="1118" y="12"/>
                    </a:lnTo>
                    <a:lnTo>
                      <a:pt x="1119" y="12"/>
                    </a:lnTo>
                    <a:lnTo>
                      <a:pt x="1120" y="13"/>
                    </a:lnTo>
                    <a:lnTo>
                      <a:pt x="1121" y="13"/>
                    </a:lnTo>
                    <a:lnTo>
                      <a:pt x="1122" y="13"/>
                    </a:lnTo>
                    <a:lnTo>
                      <a:pt x="1123" y="13"/>
                    </a:lnTo>
                    <a:lnTo>
                      <a:pt x="1124" y="13"/>
                    </a:lnTo>
                    <a:lnTo>
                      <a:pt x="1125" y="13"/>
                    </a:lnTo>
                    <a:lnTo>
                      <a:pt x="1126" y="14"/>
                    </a:lnTo>
                    <a:lnTo>
                      <a:pt x="1127" y="14"/>
                    </a:lnTo>
                    <a:lnTo>
                      <a:pt x="1128" y="14"/>
                    </a:lnTo>
                    <a:lnTo>
                      <a:pt x="1129" y="14"/>
                    </a:lnTo>
                    <a:lnTo>
                      <a:pt x="1130" y="14"/>
                    </a:lnTo>
                    <a:lnTo>
                      <a:pt x="1131" y="15"/>
                    </a:lnTo>
                    <a:lnTo>
                      <a:pt x="1132" y="15"/>
                    </a:lnTo>
                    <a:lnTo>
                      <a:pt x="1133" y="15"/>
                    </a:lnTo>
                    <a:lnTo>
                      <a:pt x="1134" y="15"/>
                    </a:lnTo>
                    <a:lnTo>
                      <a:pt x="1135" y="15"/>
                    </a:lnTo>
                    <a:lnTo>
                      <a:pt x="1136" y="15"/>
                    </a:lnTo>
                    <a:lnTo>
                      <a:pt x="1137" y="15"/>
                    </a:lnTo>
                    <a:lnTo>
                      <a:pt x="1138" y="16"/>
                    </a:lnTo>
                    <a:lnTo>
                      <a:pt x="1138" y="16"/>
                    </a:lnTo>
                    <a:lnTo>
                      <a:pt x="1139" y="16"/>
                    </a:lnTo>
                    <a:lnTo>
                      <a:pt x="1140" y="16"/>
                    </a:lnTo>
                    <a:lnTo>
                      <a:pt x="1141" y="16"/>
                    </a:lnTo>
                    <a:lnTo>
                      <a:pt x="1142" y="17"/>
                    </a:lnTo>
                    <a:lnTo>
                      <a:pt x="1143" y="17"/>
                    </a:lnTo>
                    <a:lnTo>
                      <a:pt x="1144" y="17"/>
                    </a:lnTo>
                    <a:lnTo>
                      <a:pt x="1145" y="17"/>
                    </a:lnTo>
                    <a:lnTo>
                      <a:pt x="1146" y="17"/>
                    </a:lnTo>
                    <a:lnTo>
                      <a:pt x="1147" y="17"/>
                    </a:lnTo>
                    <a:lnTo>
                      <a:pt x="1148" y="18"/>
                    </a:lnTo>
                    <a:lnTo>
                      <a:pt x="1149" y="18"/>
                    </a:lnTo>
                    <a:lnTo>
                      <a:pt x="1150" y="18"/>
                    </a:lnTo>
                    <a:lnTo>
                      <a:pt x="1151" y="18"/>
                    </a:lnTo>
                    <a:lnTo>
                      <a:pt x="1152" y="18"/>
                    </a:lnTo>
                    <a:lnTo>
                      <a:pt x="1153" y="19"/>
                    </a:lnTo>
                    <a:lnTo>
                      <a:pt x="1154" y="19"/>
                    </a:lnTo>
                    <a:lnTo>
                      <a:pt x="1155" y="19"/>
                    </a:lnTo>
                    <a:lnTo>
                      <a:pt x="1155" y="19"/>
                    </a:lnTo>
                    <a:lnTo>
                      <a:pt x="1157" y="19"/>
                    </a:lnTo>
                    <a:lnTo>
                      <a:pt x="1157" y="19"/>
                    </a:lnTo>
                    <a:lnTo>
                      <a:pt x="1158" y="20"/>
                    </a:lnTo>
                    <a:lnTo>
                      <a:pt x="1159" y="20"/>
                    </a:lnTo>
                    <a:lnTo>
                      <a:pt x="1160" y="20"/>
                    </a:lnTo>
                    <a:lnTo>
                      <a:pt x="1161" y="20"/>
                    </a:lnTo>
                    <a:lnTo>
                      <a:pt x="1162" y="21"/>
                    </a:lnTo>
                    <a:lnTo>
                      <a:pt x="1163" y="21"/>
                    </a:lnTo>
                    <a:lnTo>
                      <a:pt x="1164" y="21"/>
                    </a:lnTo>
                    <a:lnTo>
                      <a:pt x="1165" y="21"/>
                    </a:lnTo>
                    <a:lnTo>
                      <a:pt x="1166" y="21"/>
                    </a:lnTo>
                    <a:lnTo>
                      <a:pt x="1167" y="22"/>
                    </a:lnTo>
                    <a:lnTo>
                      <a:pt x="1168" y="22"/>
                    </a:lnTo>
                    <a:lnTo>
                      <a:pt x="1169" y="22"/>
                    </a:lnTo>
                    <a:lnTo>
                      <a:pt x="1170" y="22"/>
                    </a:lnTo>
                    <a:lnTo>
                      <a:pt x="1171" y="22"/>
                    </a:lnTo>
                    <a:lnTo>
                      <a:pt x="1172" y="23"/>
                    </a:lnTo>
                    <a:lnTo>
                      <a:pt x="1173" y="23"/>
                    </a:lnTo>
                    <a:lnTo>
                      <a:pt x="1174" y="23"/>
                    </a:lnTo>
                    <a:lnTo>
                      <a:pt x="1175" y="23"/>
                    </a:lnTo>
                    <a:lnTo>
                      <a:pt x="1176" y="23"/>
                    </a:lnTo>
                    <a:lnTo>
                      <a:pt x="1176" y="24"/>
                    </a:lnTo>
                    <a:lnTo>
                      <a:pt x="1177" y="24"/>
                    </a:lnTo>
                    <a:lnTo>
                      <a:pt x="1179" y="24"/>
                    </a:lnTo>
                    <a:lnTo>
                      <a:pt x="1179" y="24"/>
                    </a:lnTo>
                    <a:lnTo>
                      <a:pt x="1180" y="25"/>
                    </a:lnTo>
                    <a:lnTo>
                      <a:pt x="1181" y="25"/>
                    </a:lnTo>
                    <a:lnTo>
                      <a:pt x="1182" y="25"/>
                    </a:lnTo>
                    <a:lnTo>
                      <a:pt x="1183" y="25"/>
                    </a:lnTo>
                    <a:lnTo>
                      <a:pt x="1184" y="26"/>
                    </a:lnTo>
                    <a:lnTo>
                      <a:pt x="1185" y="26"/>
                    </a:lnTo>
                    <a:lnTo>
                      <a:pt x="1186" y="26"/>
                    </a:lnTo>
                    <a:lnTo>
                      <a:pt x="1187" y="26"/>
                    </a:lnTo>
                    <a:lnTo>
                      <a:pt x="1188" y="26"/>
                    </a:lnTo>
                    <a:lnTo>
                      <a:pt x="1189" y="27"/>
                    </a:lnTo>
                    <a:lnTo>
                      <a:pt x="1190" y="27"/>
                    </a:lnTo>
                    <a:lnTo>
                      <a:pt x="1191" y="27"/>
                    </a:lnTo>
                    <a:lnTo>
                      <a:pt x="1192" y="27"/>
                    </a:lnTo>
                    <a:lnTo>
                      <a:pt x="1193" y="28"/>
                    </a:lnTo>
                    <a:lnTo>
                      <a:pt x="1194" y="28"/>
                    </a:lnTo>
                    <a:lnTo>
                      <a:pt x="1195" y="28"/>
                    </a:lnTo>
                    <a:lnTo>
                      <a:pt x="1196" y="28"/>
                    </a:lnTo>
                    <a:lnTo>
                      <a:pt x="1196" y="29"/>
                    </a:lnTo>
                    <a:lnTo>
                      <a:pt x="1198" y="29"/>
                    </a:lnTo>
                    <a:lnTo>
                      <a:pt x="1198" y="29"/>
                    </a:lnTo>
                    <a:lnTo>
                      <a:pt x="1199" y="29"/>
                    </a:lnTo>
                    <a:lnTo>
                      <a:pt x="1200" y="30"/>
                    </a:lnTo>
                    <a:lnTo>
                      <a:pt x="1201" y="30"/>
                    </a:lnTo>
                    <a:lnTo>
                      <a:pt x="1202" y="30"/>
                    </a:lnTo>
                    <a:lnTo>
                      <a:pt x="1203" y="30"/>
                    </a:lnTo>
                    <a:lnTo>
                      <a:pt x="1203" y="30"/>
                    </a:lnTo>
                    <a:lnTo>
                      <a:pt x="1204" y="30"/>
                    </a:lnTo>
                    <a:lnTo>
                      <a:pt x="1205" y="31"/>
                    </a:lnTo>
                    <a:lnTo>
                      <a:pt x="1206" y="31"/>
                    </a:lnTo>
                    <a:lnTo>
                      <a:pt x="1207" y="31"/>
                    </a:lnTo>
                    <a:lnTo>
                      <a:pt x="1208" y="32"/>
                    </a:lnTo>
                    <a:lnTo>
                      <a:pt x="1209" y="32"/>
                    </a:lnTo>
                    <a:lnTo>
                      <a:pt x="1210" y="32"/>
                    </a:lnTo>
                    <a:lnTo>
                      <a:pt x="1211" y="32"/>
                    </a:lnTo>
                    <a:lnTo>
                      <a:pt x="1212" y="33"/>
                    </a:lnTo>
                    <a:lnTo>
                      <a:pt x="1213" y="33"/>
                    </a:lnTo>
                    <a:lnTo>
                      <a:pt x="1214" y="33"/>
                    </a:lnTo>
                    <a:lnTo>
                      <a:pt x="1215" y="33"/>
                    </a:lnTo>
                    <a:lnTo>
                      <a:pt x="1216" y="34"/>
                    </a:lnTo>
                    <a:lnTo>
                      <a:pt x="1217" y="34"/>
                    </a:lnTo>
                    <a:lnTo>
                      <a:pt x="1217" y="34"/>
                    </a:lnTo>
                    <a:lnTo>
                      <a:pt x="1219" y="34"/>
                    </a:lnTo>
                    <a:lnTo>
                      <a:pt x="1219" y="34"/>
                    </a:lnTo>
                    <a:lnTo>
                      <a:pt x="1221" y="35"/>
                    </a:lnTo>
                    <a:lnTo>
                      <a:pt x="1222" y="35"/>
                    </a:lnTo>
                    <a:lnTo>
                      <a:pt x="1223" y="35"/>
                    </a:lnTo>
                    <a:lnTo>
                      <a:pt x="1223" y="36"/>
                    </a:lnTo>
                    <a:lnTo>
                      <a:pt x="1224" y="36"/>
                    </a:lnTo>
                    <a:lnTo>
                      <a:pt x="1225" y="36"/>
                    </a:lnTo>
                    <a:lnTo>
                      <a:pt x="1226" y="37"/>
                    </a:lnTo>
                    <a:lnTo>
                      <a:pt x="1227" y="37"/>
                    </a:lnTo>
                    <a:lnTo>
                      <a:pt x="1228" y="37"/>
                    </a:lnTo>
                    <a:lnTo>
                      <a:pt x="1229" y="37"/>
                    </a:lnTo>
                    <a:lnTo>
                      <a:pt x="1230" y="38"/>
                    </a:lnTo>
                    <a:lnTo>
                      <a:pt x="1231" y="38"/>
                    </a:lnTo>
                    <a:lnTo>
                      <a:pt x="1232" y="38"/>
                    </a:lnTo>
                    <a:lnTo>
                      <a:pt x="1233" y="39"/>
                    </a:lnTo>
                    <a:lnTo>
                      <a:pt x="1234" y="39"/>
                    </a:lnTo>
                    <a:lnTo>
                      <a:pt x="1236" y="39"/>
                    </a:lnTo>
                    <a:lnTo>
                      <a:pt x="1236" y="40"/>
                    </a:lnTo>
                    <a:lnTo>
                      <a:pt x="1237" y="40"/>
                    </a:lnTo>
                    <a:lnTo>
                      <a:pt x="1239" y="40"/>
                    </a:lnTo>
                    <a:lnTo>
                      <a:pt x="1240" y="41"/>
                    </a:lnTo>
                    <a:lnTo>
                      <a:pt x="1241" y="41"/>
                    </a:lnTo>
                    <a:lnTo>
                      <a:pt x="1241" y="41"/>
                    </a:lnTo>
                    <a:lnTo>
                      <a:pt x="1242" y="41"/>
                    </a:lnTo>
                    <a:lnTo>
                      <a:pt x="1243" y="41"/>
                    </a:lnTo>
                    <a:lnTo>
                      <a:pt x="1244" y="42"/>
                    </a:lnTo>
                    <a:lnTo>
                      <a:pt x="1246" y="42"/>
                    </a:lnTo>
                    <a:lnTo>
                      <a:pt x="1247" y="43"/>
                    </a:lnTo>
                    <a:lnTo>
                      <a:pt x="1247" y="43"/>
                    </a:lnTo>
                    <a:lnTo>
                      <a:pt x="1248" y="43"/>
                    </a:lnTo>
                    <a:lnTo>
                      <a:pt x="1249" y="43"/>
                    </a:lnTo>
                    <a:lnTo>
                      <a:pt x="1250" y="44"/>
                    </a:lnTo>
                    <a:lnTo>
                      <a:pt x="1252" y="44"/>
                    </a:lnTo>
                    <a:lnTo>
                      <a:pt x="1252" y="44"/>
                    </a:lnTo>
                    <a:lnTo>
                      <a:pt x="1253" y="45"/>
                    </a:lnTo>
                    <a:lnTo>
                      <a:pt x="1254" y="45"/>
                    </a:lnTo>
                    <a:lnTo>
                      <a:pt x="1255" y="45"/>
                    </a:lnTo>
                    <a:lnTo>
                      <a:pt x="1256" y="45"/>
                    </a:lnTo>
                    <a:lnTo>
                      <a:pt x="1257" y="46"/>
                    </a:lnTo>
                    <a:lnTo>
                      <a:pt x="1258" y="46"/>
                    </a:lnTo>
                    <a:lnTo>
                      <a:pt x="1259" y="46"/>
                    </a:lnTo>
                    <a:lnTo>
                      <a:pt x="1260" y="47"/>
                    </a:lnTo>
                    <a:lnTo>
                      <a:pt x="1261" y="47"/>
                    </a:lnTo>
                    <a:lnTo>
                      <a:pt x="1262" y="47"/>
                    </a:lnTo>
                    <a:lnTo>
                      <a:pt x="1263" y="48"/>
                    </a:lnTo>
                    <a:lnTo>
                      <a:pt x="1264" y="48"/>
                    </a:lnTo>
                    <a:lnTo>
                      <a:pt x="1265" y="49"/>
                    </a:lnTo>
                    <a:lnTo>
                      <a:pt x="1267" y="49"/>
                    </a:lnTo>
                    <a:lnTo>
                      <a:pt x="1267" y="49"/>
                    </a:lnTo>
                    <a:lnTo>
                      <a:pt x="1268" y="50"/>
                    </a:lnTo>
                    <a:lnTo>
                      <a:pt x="1269" y="50"/>
                    </a:lnTo>
                    <a:lnTo>
                      <a:pt x="1270" y="50"/>
                    </a:lnTo>
                    <a:lnTo>
                      <a:pt x="1271" y="50"/>
                    </a:lnTo>
                    <a:lnTo>
                      <a:pt x="1272" y="51"/>
                    </a:lnTo>
                    <a:lnTo>
                      <a:pt x="1273" y="51"/>
                    </a:lnTo>
                    <a:lnTo>
                      <a:pt x="1274" y="52"/>
                    </a:lnTo>
                    <a:lnTo>
                      <a:pt x="1275" y="52"/>
                    </a:lnTo>
                    <a:lnTo>
                      <a:pt x="1276" y="52"/>
                    </a:lnTo>
                    <a:lnTo>
                      <a:pt x="1277" y="52"/>
                    </a:lnTo>
                    <a:lnTo>
                      <a:pt x="1278" y="53"/>
                    </a:lnTo>
                    <a:lnTo>
                      <a:pt x="1279" y="53"/>
                    </a:lnTo>
                    <a:lnTo>
                      <a:pt x="1280" y="54"/>
                    </a:lnTo>
                    <a:lnTo>
                      <a:pt x="1281" y="54"/>
                    </a:lnTo>
                    <a:lnTo>
                      <a:pt x="1282" y="54"/>
                    </a:lnTo>
                    <a:lnTo>
                      <a:pt x="1283" y="55"/>
                    </a:lnTo>
                    <a:lnTo>
                      <a:pt x="1284" y="55"/>
                    </a:lnTo>
                    <a:lnTo>
                      <a:pt x="1284" y="55"/>
                    </a:lnTo>
                    <a:lnTo>
                      <a:pt x="1285" y="56"/>
                    </a:lnTo>
                    <a:lnTo>
                      <a:pt x="1287" y="56"/>
                    </a:lnTo>
                    <a:lnTo>
                      <a:pt x="1288" y="56"/>
                    </a:lnTo>
                    <a:lnTo>
                      <a:pt x="1288" y="56"/>
                    </a:lnTo>
                    <a:lnTo>
                      <a:pt x="1289" y="57"/>
                    </a:lnTo>
                    <a:lnTo>
                      <a:pt x="1291" y="57"/>
                    </a:lnTo>
                    <a:lnTo>
                      <a:pt x="1292" y="58"/>
                    </a:lnTo>
                    <a:lnTo>
                      <a:pt x="1292" y="58"/>
                    </a:lnTo>
                    <a:lnTo>
                      <a:pt x="1293" y="58"/>
                    </a:lnTo>
                    <a:lnTo>
                      <a:pt x="1294" y="59"/>
                    </a:lnTo>
                    <a:lnTo>
                      <a:pt x="1295" y="59"/>
                    </a:lnTo>
                    <a:lnTo>
                      <a:pt x="1296" y="59"/>
                    </a:lnTo>
                    <a:lnTo>
                      <a:pt x="1297" y="60"/>
                    </a:lnTo>
                    <a:lnTo>
                      <a:pt x="1298" y="60"/>
                    </a:lnTo>
                    <a:lnTo>
                      <a:pt x="1299" y="60"/>
                    </a:lnTo>
                    <a:lnTo>
                      <a:pt x="1300" y="61"/>
                    </a:lnTo>
                    <a:lnTo>
                      <a:pt x="1301" y="61"/>
                    </a:lnTo>
                    <a:lnTo>
                      <a:pt x="1301" y="61"/>
                    </a:lnTo>
                    <a:lnTo>
                      <a:pt x="1302" y="62"/>
                    </a:lnTo>
                    <a:lnTo>
                      <a:pt x="1303" y="62"/>
                    </a:lnTo>
                    <a:lnTo>
                      <a:pt x="1304" y="62"/>
                    </a:lnTo>
                    <a:lnTo>
                      <a:pt x="1305" y="63"/>
                    </a:lnTo>
                    <a:lnTo>
                      <a:pt x="1306" y="63"/>
                    </a:lnTo>
                    <a:lnTo>
                      <a:pt x="1306" y="63"/>
                    </a:lnTo>
                    <a:lnTo>
                      <a:pt x="1308" y="64"/>
                    </a:lnTo>
                    <a:lnTo>
                      <a:pt x="1309" y="64"/>
                    </a:lnTo>
                    <a:lnTo>
                      <a:pt x="1310" y="65"/>
                    </a:lnTo>
                    <a:lnTo>
                      <a:pt x="1310" y="65"/>
                    </a:lnTo>
                    <a:lnTo>
                      <a:pt x="1311" y="65"/>
                    </a:lnTo>
                    <a:lnTo>
                      <a:pt x="1312" y="66"/>
                    </a:lnTo>
                    <a:lnTo>
                      <a:pt x="1313" y="66"/>
                    </a:lnTo>
                    <a:lnTo>
                      <a:pt x="1314" y="66"/>
                    </a:lnTo>
                    <a:lnTo>
                      <a:pt x="1315" y="67"/>
                    </a:lnTo>
                    <a:lnTo>
                      <a:pt x="1316" y="67"/>
                    </a:lnTo>
                    <a:lnTo>
                      <a:pt x="1317" y="68"/>
                    </a:lnTo>
                    <a:lnTo>
                      <a:pt x="1318" y="68"/>
                    </a:lnTo>
                    <a:lnTo>
                      <a:pt x="1319" y="68"/>
                    </a:lnTo>
                    <a:lnTo>
                      <a:pt x="1320" y="69"/>
                    </a:lnTo>
                    <a:lnTo>
                      <a:pt x="1321" y="69"/>
                    </a:lnTo>
                    <a:lnTo>
                      <a:pt x="1322" y="69"/>
                    </a:lnTo>
                    <a:lnTo>
                      <a:pt x="1323" y="70"/>
                    </a:lnTo>
                    <a:lnTo>
                      <a:pt x="1324" y="70"/>
                    </a:lnTo>
                    <a:lnTo>
                      <a:pt x="1325" y="71"/>
                    </a:lnTo>
                    <a:lnTo>
                      <a:pt x="1326" y="71"/>
                    </a:lnTo>
                    <a:lnTo>
                      <a:pt x="1326" y="71"/>
                    </a:lnTo>
                    <a:lnTo>
                      <a:pt x="1327" y="72"/>
                    </a:lnTo>
                    <a:lnTo>
                      <a:pt x="1328" y="72"/>
                    </a:lnTo>
                    <a:lnTo>
                      <a:pt x="1329" y="72"/>
                    </a:lnTo>
                    <a:lnTo>
                      <a:pt x="1330" y="73"/>
                    </a:lnTo>
                    <a:lnTo>
                      <a:pt x="1331" y="73"/>
                    </a:lnTo>
                    <a:lnTo>
                      <a:pt x="1332" y="74"/>
                    </a:lnTo>
                    <a:lnTo>
                      <a:pt x="1333" y="74"/>
                    </a:lnTo>
                    <a:lnTo>
                      <a:pt x="1334" y="75"/>
                    </a:lnTo>
                    <a:lnTo>
                      <a:pt x="1336" y="75"/>
                    </a:lnTo>
                    <a:lnTo>
                      <a:pt x="1336" y="75"/>
                    </a:lnTo>
                    <a:lnTo>
                      <a:pt x="1337" y="76"/>
                    </a:lnTo>
                    <a:lnTo>
                      <a:pt x="1338" y="76"/>
                    </a:lnTo>
                    <a:lnTo>
                      <a:pt x="1339" y="76"/>
                    </a:lnTo>
                    <a:lnTo>
                      <a:pt x="1340" y="77"/>
                    </a:lnTo>
                    <a:lnTo>
                      <a:pt x="1341" y="77"/>
                    </a:lnTo>
                    <a:lnTo>
                      <a:pt x="1342" y="78"/>
                    </a:lnTo>
                    <a:lnTo>
                      <a:pt x="1343" y="78"/>
                    </a:lnTo>
                    <a:lnTo>
                      <a:pt x="1344" y="79"/>
                    </a:lnTo>
                    <a:lnTo>
                      <a:pt x="1345" y="79"/>
                    </a:lnTo>
                    <a:lnTo>
                      <a:pt x="1346" y="79"/>
                    </a:lnTo>
                    <a:lnTo>
                      <a:pt x="1347" y="80"/>
                    </a:lnTo>
                    <a:lnTo>
                      <a:pt x="1348" y="80"/>
                    </a:lnTo>
                    <a:lnTo>
                      <a:pt x="1349" y="81"/>
                    </a:lnTo>
                    <a:lnTo>
                      <a:pt x="1349" y="81"/>
                    </a:lnTo>
                    <a:lnTo>
                      <a:pt x="1351" y="82"/>
                    </a:lnTo>
                    <a:lnTo>
                      <a:pt x="1352" y="82"/>
                    </a:lnTo>
                    <a:lnTo>
                      <a:pt x="1352" y="83"/>
                    </a:lnTo>
                    <a:lnTo>
                      <a:pt x="1354" y="83"/>
                    </a:lnTo>
                    <a:lnTo>
                      <a:pt x="1354" y="83"/>
                    </a:lnTo>
                    <a:lnTo>
                      <a:pt x="1355" y="84"/>
                    </a:lnTo>
                    <a:lnTo>
                      <a:pt x="1356" y="84"/>
                    </a:lnTo>
                    <a:lnTo>
                      <a:pt x="1357" y="85"/>
                    </a:lnTo>
                    <a:lnTo>
                      <a:pt x="1358" y="85"/>
                    </a:lnTo>
                    <a:lnTo>
                      <a:pt x="1360" y="86"/>
                    </a:lnTo>
                    <a:lnTo>
                      <a:pt x="1360" y="86"/>
                    </a:lnTo>
                    <a:lnTo>
                      <a:pt x="1361" y="86"/>
                    </a:lnTo>
                    <a:lnTo>
                      <a:pt x="1362" y="87"/>
                    </a:lnTo>
                    <a:lnTo>
                      <a:pt x="1363" y="87"/>
                    </a:lnTo>
                    <a:lnTo>
                      <a:pt x="1364" y="88"/>
                    </a:lnTo>
                    <a:lnTo>
                      <a:pt x="1365" y="88"/>
                    </a:lnTo>
                    <a:lnTo>
                      <a:pt x="1366" y="88"/>
                    </a:lnTo>
                    <a:lnTo>
                      <a:pt x="1367" y="89"/>
                    </a:lnTo>
                    <a:lnTo>
                      <a:pt x="1367" y="89"/>
                    </a:lnTo>
                    <a:lnTo>
                      <a:pt x="1368" y="90"/>
                    </a:lnTo>
                    <a:lnTo>
                      <a:pt x="1369" y="90"/>
                    </a:lnTo>
                    <a:lnTo>
                      <a:pt x="1370" y="90"/>
                    </a:lnTo>
                    <a:lnTo>
                      <a:pt x="1371" y="91"/>
                    </a:lnTo>
                    <a:lnTo>
                      <a:pt x="1371" y="91"/>
                    </a:lnTo>
                    <a:lnTo>
                      <a:pt x="1372" y="92"/>
                    </a:lnTo>
                    <a:lnTo>
                      <a:pt x="1374" y="92"/>
                    </a:lnTo>
                    <a:lnTo>
                      <a:pt x="1375" y="93"/>
                    </a:lnTo>
                    <a:lnTo>
                      <a:pt x="1376" y="93"/>
                    </a:lnTo>
                    <a:lnTo>
                      <a:pt x="1376" y="94"/>
                    </a:lnTo>
                    <a:lnTo>
                      <a:pt x="1378" y="94"/>
                    </a:lnTo>
                    <a:lnTo>
                      <a:pt x="1378" y="94"/>
                    </a:lnTo>
                    <a:lnTo>
                      <a:pt x="1379" y="95"/>
                    </a:lnTo>
                    <a:lnTo>
                      <a:pt x="1380" y="95"/>
                    </a:lnTo>
                    <a:lnTo>
                      <a:pt x="1381" y="96"/>
                    </a:lnTo>
                    <a:lnTo>
                      <a:pt x="1382" y="96"/>
                    </a:lnTo>
                    <a:lnTo>
                      <a:pt x="1382" y="96"/>
                    </a:lnTo>
                    <a:lnTo>
                      <a:pt x="1383" y="97"/>
                    </a:lnTo>
                    <a:lnTo>
                      <a:pt x="1385" y="98"/>
                    </a:lnTo>
                    <a:lnTo>
                      <a:pt x="1386" y="98"/>
                    </a:lnTo>
                    <a:lnTo>
                      <a:pt x="1386" y="98"/>
                    </a:lnTo>
                    <a:lnTo>
                      <a:pt x="1387" y="99"/>
                    </a:lnTo>
                    <a:lnTo>
                      <a:pt x="1388" y="99"/>
                    </a:lnTo>
                    <a:lnTo>
                      <a:pt x="1389" y="100"/>
                    </a:lnTo>
                    <a:lnTo>
                      <a:pt x="1390" y="100"/>
                    </a:lnTo>
                    <a:lnTo>
                      <a:pt x="1391" y="101"/>
                    </a:lnTo>
                    <a:lnTo>
                      <a:pt x="1392" y="101"/>
                    </a:lnTo>
                    <a:lnTo>
                      <a:pt x="1392" y="101"/>
                    </a:lnTo>
                    <a:lnTo>
                      <a:pt x="1393" y="102"/>
                    </a:lnTo>
                    <a:lnTo>
                      <a:pt x="1394" y="102"/>
                    </a:lnTo>
                    <a:lnTo>
                      <a:pt x="1396" y="103"/>
                    </a:lnTo>
                    <a:lnTo>
                      <a:pt x="1397" y="103"/>
                    </a:lnTo>
                    <a:lnTo>
                      <a:pt x="1397" y="104"/>
                    </a:lnTo>
                    <a:lnTo>
                      <a:pt x="1398" y="104"/>
                    </a:lnTo>
                    <a:lnTo>
                      <a:pt x="1399" y="105"/>
                    </a:lnTo>
                    <a:lnTo>
                      <a:pt x="1400" y="105"/>
                    </a:lnTo>
                    <a:lnTo>
                      <a:pt x="1401" y="106"/>
                    </a:lnTo>
                    <a:lnTo>
                      <a:pt x="1402" y="106"/>
                    </a:lnTo>
                    <a:lnTo>
                      <a:pt x="1403" y="107"/>
                    </a:lnTo>
                    <a:lnTo>
                      <a:pt x="1404" y="107"/>
                    </a:lnTo>
                    <a:lnTo>
                      <a:pt x="1405" y="108"/>
                    </a:lnTo>
                    <a:lnTo>
                      <a:pt x="1406" y="108"/>
                    </a:lnTo>
                    <a:lnTo>
                      <a:pt x="1407" y="109"/>
                    </a:lnTo>
                    <a:lnTo>
                      <a:pt x="1408" y="109"/>
                    </a:lnTo>
                    <a:lnTo>
                      <a:pt x="1409" y="110"/>
                    </a:lnTo>
                    <a:lnTo>
                      <a:pt x="1410" y="110"/>
                    </a:lnTo>
                    <a:lnTo>
                      <a:pt x="1411" y="111"/>
                    </a:lnTo>
                    <a:lnTo>
                      <a:pt x="1412" y="111"/>
                    </a:lnTo>
                    <a:lnTo>
                      <a:pt x="1412" y="112"/>
                    </a:lnTo>
                    <a:lnTo>
                      <a:pt x="1413" y="112"/>
                    </a:lnTo>
                    <a:lnTo>
                      <a:pt x="1414" y="113"/>
                    </a:lnTo>
                    <a:lnTo>
                      <a:pt x="1415" y="113"/>
                    </a:lnTo>
                    <a:lnTo>
                      <a:pt x="1416" y="113"/>
                    </a:lnTo>
                    <a:lnTo>
                      <a:pt x="1416" y="114"/>
                    </a:lnTo>
                    <a:lnTo>
                      <a:pt x="1417" y="114"/>
                    </a:lnTo>
                    <a:lnTo>
                      <a:pt x="1418" y="115"/>
                    </a:lnTo>
                    <a:lnTo>
                      <a:pt x="1419" y="115"/>
                    </a:lnTo>
                    <a:lnTo>
                      <a:pt x="1421" y="116"/>
                    </a:lnTo>
                    <a:lnTo>
                      <a:pt x="1422" y="117"/>
                    </a:lnTo>
                    <a:lnTo>
                      <a:pt x="1423" y="117"/>
                    </a:lnTo>
                    <a:lnTo>
                      <a:pt x="1424" y="118"/>
                    </a:lnTo>
                    <a:lnTo>
                      <a:pt x="1425" y="118"/>
                    </a:lnTo>
                    <a:lnTo>
                      <a:pt x="1425" y="119"/>
                    </a:lnTo>
                    <a:lnTo>
                      <a:pt x="1426" y="119"/>
                    </a:lnTo>
                    <a:lnTo>
                      <a:pt x="1426" y="119"/>
                    </a:lnTo>
                    <a:lnTo>
                      <a:pt x="1427" y="120"/>
                    </a:lnTo>
                    <a:lnTo>
                      <a:pt x="1428" y="120"/>
                    </a:lnTo>
                    <a:lnTo>
                      <a:pt x="1429" y="121"/>
                    </a:lnTo>
                    <a:lnTo>
                      <a:pt x="1430" y="121"/>
                    </a:lnTo>
                    <a:lnTo>
                      <a:pt x="1431" y="122"/>
                    </a:lnTo>
                    <a:lnTo>
                      <a:pt x="1432" y="122"/>
                    </a:lnTo>
                    <a:lnTo>
                      <a:pt x="1433" y="123"/>
                    </a:lnTo>
                    <a:lnTo>
                      <a:pt x="1434" y="123"/>
                    </a:lnTo>
                    <a:lnTo>
                      <a:pt x="1435" y="124"/>
                    </a:lnTo>
                    <a:lnTo>
                      <a:pt x="1436" y="124"/>
                    </a:lnTo>
                    <a:lnTo>
                      <a:pt x="1436" y="125"/>
                    </a:lnTo>
                    <a:lnTo>
                      <a:pt x="1438" y="126"/>
                    </a:lnTo>
                    <a:lnTo>
                      <a:pt x="1438" y="126"/>
                    </a:lnTo>
                    <a:lnTo>
                      <a:pt x="1439" y="127"/>
                    </a:lnTo>
                    <a:lnTo>
                      <a:pt x="1440" y="127"/>
                    </a:lnTo>
                    <a:lnTo>
                      <a:pt x="1441" y="128"/>
                    </a:lnTo>
                    <a:lnTo>
                      <a:pt x="1442" y="128"/>
                    </a:lnTo>
                    <a:lnTo>
                      <a:pt x="1443" y="129"/>
                    </a:lnTo>
                    <a:lnTo>
                      <a:pt x="1444" y="129"/>
                    </a:lnTo>
                    <a:lnTo>
                      <a:pt x="1445" y="130"/>
                    </a:lnTo>
                    <a:lnTo>
                      <a:pt x="1446" y="130"/>
                    </a:lnTo>
                    <a:lnTo>
                      <a:pt x="1446" y="131"/>
                    </a:lnTo>
                    <a:lnTo>
                      <a:pt x="1447" y="131"/>
                    </a:lnTo>
                    <a:lnTo>
                      <a:pt x="1448" y="132"/>
                    </a:lnTo>
                    <a:lnTo>
                      <a:pt x="1449" y="132"/>
                    </a:lnTo>
                    <a:lnTo>
                      <a:pt x="1450" y="132"/>
                    </a:lnTo>
                    <a:lnTo>
                      <a:pt x="1451" y="133"/>
                    </a:lnTo>
                    <a:lnTo>
                      <a:pt x="1452" y="134"/>
                    </a:lnTo>
                    <a:lnTo>
                      <a:pt x="1453" y="135"/>
                    </a:lnTo>
                    <a:lnTo>
                      <a:pt x="1454" y="135"/>
                    </a:lnTo>
                    <a:lnTo>
                      <a:pt x="1455" y="136"/>
                    </a:lnTo>
                    <a:lnTo>
                      <a:pt x="1456" y="136"/>
                    </a:lnTo>
                    <a:lnTo>
                      <a:pt x="1456" y="137"/>
                    </a:lnTo>
                    <a:lnTo>
                      <a:pt x="1457" y="137"/>
                    </a:lnTo>
                    <a:lnTo>
                      <a:pt x="1458" y="138"/>
                    </a:lnTo>
                    <a:lnTo>
                      <a:pt x="1459" y="138"/>
                    </a:lnTo>
                    <a:lnTo>
                      <a:pt x="1460" y="139"/>
                    </a:lnTo>
                    <a:lnTo>
                      <a:pt x="1460" y="139"/>
                    </a:lnTo>
                    <a:lnTo>
                      <a:pt x="1461" y="140"/>
                    </a:lnTo>
                    <a:lnTo>
                      <a:pt x="1462" y="140"/>
                    </a:lnTo>
                    <a:lnTo>
                      <a:pt x="1463" y="141"/>
                    </a:lnTo>
                    <a:lnTo>
                      <a:pt x="1464" y="141"/>
                    </a:lnTo>
                    <a:lnTo>
                      <a:pt x="1465" y="142"/>
                    </a:lnTo>
                    <a:lnTo>
                      <a:pt x="1467" y="143"/>
                    </a:lnTo>
                    <a:lnTo>
                      <a:pt x="1467" y="143"/>
                    </a:lnTo>
                    <a:lnTo>
                      <a:pt x="1468" y="143"/>
                    </a:lnTo>
                    <a:lnTo>
                      <a:pt x="1469" y="145"/>
                    </a:lnTo>
                    <a:lnTo>
                      <a:pt x="1470" y="145"/>
                    </a:lnTo>
                    <a:lnTo>
                      <a:pt x="1471" y="146"/>
                    </a:lnTo>
                    <a:lnTo>
                      <a:pt x="1472" y="146"/>
                    </a:lnTo>
                    <a:lnTo>
                      <a:pt x="1473" y="147"/>
                    </a:lnTo>
                    <a:lnTo>
                      <a:pt x="1474" y="147"/>
                    </a:lnTo>
                    <a:lnTo>
                      <a:pt x="1475" y="148"/>
                    </a:lnTo>
                    <a:lnTo>
                      <a:pt x="1476" y="149"/>
                    </a:lnTo>
                    <a:lnTo>
                      <a:pt x="1477" y="149"/>
                    </a:lnTo>
                    <a:lnTo>
                      <a:pt x="1478" y="150"/>
                    </a:lnTo>
                    <a:lnTo>
                      <a:pt x="1478" y="150"/>
                    </a:lnTo>
                    <a:lnTo>
                      <a:pt x="1479" y="151"/>
                    </a:lnTo>
                    <a:lnTo>
                      <a:pt x="1480" y="151"/>
                    </a:lnTo>
                    <a:lnTo>
                      <a:pt x="1480" y="151"/>
                    </a:lnTo>
                    <a:lnTo>
                      <a:pt x="1481" y="152"/>
                    </a:lnTo>
                    <a:lnTo>
                      <a:pt x="1482" y="152"/>
                    </a:lnTo>
                    <a:lnTo>
                      <a:pt x="1483" y="153"/>
                    </a:lnTo>
                    <a:lnTo>
                      <a:pt x="1483" y="153"/>
                    </a:lnTo>
                    <a:lnTo>
                      <a:pt x="1484" y="154"/>
                    </a:lnTo>
                    <a:lnTo>
                      <a:pt x="1484" y="154"/>
                    </a:lnTo>
                    <a:lnTo>
                      <a:pt x="1486" y="155"/>
                    </a:lnTo>
                    <a:lnTo>
                      <a:pt x="1486" y="155"/>
                    </a:lnTo>
                    <a:lnTo>
                      <a:pt x="1487" y="156"/>
                    </a:lnTo>
                    <a:lnTo>
                      <a:pt x="1488" y="156"/>
                    </a:lnTo>
                    <a:lnTo>
                      <a:pt x="1489" y="157"/>
                    </a:lnTo>
                    <a:lnTo>
                      <a:pt x="1490" y="158"/>
                    </a:lnTo>
                    <a:lnTo>
                      <a:pt x="1490" y="158"/>
                    </a:lnTo>
                    <a:lnTo>
                      <a:pt x="1491" y="158"/>
                    </a:lnTo>
                    <a:lnTo>
                      <a:pt x="1492" y="159"/>
                    </a:lnTo>
                    <a:lnTo>
                      <a:pt x="1492" y="159"/>
                    </a:lnTo>
                    <a:lnTo>
                      <a:pt x="1493" y="160"/>
                    </a:lnTo>
                    <a:lnTo>
                      <a:pt x="1494" y="161"/>
                    </a:lnTo>
                    <a:lnTo>
                      <a:pt x="1495" y="161"/>
                    </a:lnTo>
                    <a:lnTo>
                      <a:pt x="1496" y="162"/>
                    </a:lnTo>
                    <a:lnTo>
                      <a:pt x="1497" y="162"/>
                    </a:lnTo>
                    <a:lnTo>
                      <a:pt x="1498" y="163"/>
                    </a:lnTo>
                    <a:lnTo>
                      <a:pt x="1499" y="164"/>
                    </a:lnTo>
                    <a:lnTo>
                      <a:pt x="1500" y="164"/>
                    </a:lnTo>
                    <a:lnTo>
                      <a:pt x="1501" y="165"/>
                    </a:lnTo>
                    <a:lnTo>
                      <a:pt x="1502" y="166"/>
                    </a:lnTo>
                    <a:lnTo>
                      <a:pt x="1502" y="166"/>
                    </a:lnTo>
                    <a:lnTo>
                      <a:pt x="1504" y="167"/>
                    </a:lnTo>
                    <a:lnTo>
                      <a:pt x="1505" y="167"/>
                    </a:lnTo>
                    <a:lnTo>
                      <a:pt x="1505" y="168"/>
                    </a:lnTo>
                    <a:lnTo>
                      <a:pt x="1506" y="169"/>
                    </a:lnTo>
                    <a:lnTo>
                      <a:pt x="1507" y="170"/>
                    </a:lnTo>
                    <a:lnTo>
                      <a:pt x="1508" y="170"/>
                    </a:lnTo>
                    <a:lnTo>
                      <a:pt x="1509" y="171"/>
                    </a:lnTo>
                    <a:lnTo>
                      <a:pt x="1510" y="171"/>
                    </a:lnTo>
                    <a:lnTo>
                      <a:pt x="1511" y="172"/>
                    </a:lnTo>
                    <a:lnTo>
                      <a:pt x="1512" y="173"/>
                    </a:lnTo>
                    <a:lnTo>
                      <a:pt x="1513" y="173"/>
                    </a:lnTo>
                    <a:lnTo>
                      <a:pt x="1514" y="174"/>
                    </a:lnTo>
                    <a:lnTo>
                      <a:pt x="1515" y="175"/>
                    </a:lnTo>
                    <a:lnTo>
                      <a:pt x="1516" y="176"/>
                    </a:lnTo>
                    <a:lnTo>
                      <a:pt x="1517" y="176"/>
                    </a:lnTo>
                    <a:lnTo>
                      <a:pt x="1518" y="177"/>
                    </a:lnTo>
                    <a:lnTo>
                      <a:pt x="1519" y="177"/>
                    </a:lnTo>
                    <a:lnTo>
                      <a:pt x="1520" y="178"/>
                    </a:lnTo>
                    <a:lnTo>
                      <a:pt x="1521" y="179"/>
                    </a:lnTo>
                    <a:lnTo>
                      <a:pt x="1521" y="179"/>
                    </a:lnTo>
                    <a:lnTo>
                      <a:pt x="1522" y="180"/>
                    </a:lnTo>
                    <a:lnTo>
                      <a:pt x="1523" y="181"/>
                    </a:lnTo>
                    <a:lnTo>
                      <a:pt x="1524" y="181"/>
                    </a:lnTo>
                    <a:lnTo>
                      <a:pt x="1525" y="182"/>
                    </a:lnTo>
                    <a:lnTo>
                      <a:pt x="1526" y="182"/>
                    </a:lnTo>
                    <a:lnTo>
                      <a:pt x="1526" y="183"/>
                    </a:lnTo>
                    <a:lnTo>
                      <a:pt x="1527" y="184"/>
                    </a:lnTo>
                    <a:lnTo>
                      <a:pt x="1528" y="184"/>
                    </a:lnTo>
                    <a:lnTo>
                      <a:pt x="1529" y="185"/>
                    </a:lnTo>
                    <a:lnTo>
                      <a:pt x="1530" y="186"/>
                    </a:lnTo>
                    <a:lnTo>
                      <a:pt x="1531" y="186"/>
                    </a:lnTo>
                    <a:lnTo>
                      <a:pt x="1532" y="187"/>
                    </a:lnTo>
                    <a:lnTo>
                      <a:pt x="1532" y="187"/>
                    </a:lnTo>
                    <a:lnTo>
                      <a:pt x="1532" y="187"/>
                    </a:lnTo>
                    <a:lnTo>
                      <a:pt x="1533" y="188"/>
                    </a:lnTo>
                    <a:lnTo>
                      <a:pt x="1533" y="188"/>
                    </a:lnTo>
                    <a:lnTo>
                      <a:pt x="1534" y="189"/>
                    </a:lnTo>
                    <a:lnTo>
                      <a:pt x="1535" y="189"/>
                    </a:lnTo>
                    <a:lnTo>
                      <a:pt x="1536" y="190"/>
                    </a:lnTo>
                    <a:lnTo>
                      <a:pt x="1537" y="191"/>
                    </a:lnTo>
                    <a:lnTo>
                      <a:pt x="1538" y="191"/>
                    </a:lnTo>
                    <a:lnTo>
                      <a:pt x="1539" y="192"/>
                    </a:lnTo>
                    <a:lnTo>
                      <a:pt x="1540" y="193"/>
                    </a:lnTo>
                    <a:lnTo>
                      <a:pt x="1540" y="193"/>
                    </a:lnTo>
                    <a:lnTo>
                      <a:pt x="1541" y="194"/>
                    </a:lnTo>
                    <a:lnTo>
                      <a:pt x="1542" y="194"/>
                    </a:lnTo>
                    <a:lnTo>
                      <a:pt x="1542" y="195"/>
                    </a:lnTo>
                    <a:lnTo>
                      <a:pt x="1543" y="195"/>
                    </a:lnTo>
                    <a:lnTo>
                      <a:pt x="1543" y="195"/>
                    </a:lnTo>
                    <a:lnTo>
                      <a:pt x="1544" y="196"/>
                    </a:lnTo>
                    <a:lnTo>
                      <a:pt x="1545" y="197"/>
                    </a:lnTo>
                    <a:lnTo>
                      <a:pt x="1546" y="197"/>
                    </a:lnTo>
                    <a:lnTo>
                      <a:pt x="1546" y="198"/>
                    </a:lnTo>
                    <a:lnTo>
                      <a:pt x="1547" y="198"/>
                    </a:lnTo>
                    <a:lnTo>
                      <a:pt x="1548" y="199"/>
                    </a:lnTo>
                    <a:lnTo>
                      <a:pt x="1549" y="200"/>
                    </a:lnTo>
                    <a:lnTo>
                      <a:pt x="1550" y="201"/>
                    </a:lnTo>
                    <a:lnTo>
                      <a:pt x="1551" y="201"/>
                    </a:lnTo>
                    <a:lnTo>
                      <a:pt x="1552" y="202"/>
                    </a:lnTo>
                    <a:lnTo>
                      <a:pt x="1553" y="203"/>
                    </a:lnTo>
                    <a:lnTo>
                      <a:pt x="1553" y="203"/>
                    </a:lnTo>
                    <a:lnTo>
                      <a:pt x="1554" y="204"/>
                    </a:lnTo>
                    <a:lnTo>
                      <a:pt x="1555" y="204"/>
                    </a:lnTo>
                    <a:lnTo>
                      <a:pt x="1555" y="205"/>
                    </a:lnTo>
                    <a:lnTo>
                      <a:pt x="1556" y="205"/>
                    </a:lnTo>
                    <a:lnTo>
                      <a:pt x="1557" y="206"/>
                    </a:lnTo>
                    <a:lnTo>
                      <a:pt x="1558" y="207"/>
                    </a:lnTo>
                    <a:lnTo>
                      <a:pt x="1559" y="208"/>
                    </a:lnTo>
                    <a:lnTo>
                      <a:pt x="1560" y="208"/>
                    </a:lnTo>
                    <a:lnTo>
                      <a:pt x="1561" y="209"/>
                    </a:lnTo>
                    <a:lnTo>
                      <a:pt x="1562" y="210"/>
                    </a:lnTo>
                    <a:lnTo>
                      <a:pt x="1563" y="211"/>
                    </a:lnTo>
                    <a:lnTo>
                      <a:pt x="1563" y="211"/>
                    </a:lnTo>
                    <a:lnTo>
                      <a:pt x="1565" y="212"/>
                    </a:lnTo>
                    <a:lnTo>
                      <a:pt x="1565" y="213"/>
                    </a:lnTo>
                    <a:lnTo>
                      <a:pt x="1566" y="213"/>
                    </a:lnTo>
                    <a:lnTo>
                      <a:pt x="1566" y="214"/>
                    </a:lnTo>
                    <a:lnTo>
                      <a:pt x="1567" y="214"/>
                    </a:lnTo>
                    <a:lnTo>
                      <a:pt x="1568" y="215"/>
                    </a:lnTo>
                    <a:lnTo>
                      <a:pt x="1569" y="216"/>
                    </a:lnTo>
                    <a:lnTo>
                      <a:pt x="1570" y="216"/>
                    </a:lnTo>
                    <a:lnTo>
                      <a:pt x="1570" y="217"/>
                    </a:lnTo>
                    <a:lnTo>
                      <a:pt x="1571" y="217"/>
                    </a:lnTo>
                    <a:lnTo>
                      <a:pt x="1571" y="218"/>
                    </a:lnTo>
                    <a:lnTo>
                      <a:pt x="1572" y="219"/>
                    </a:lnTo>
                    <a:lnTo>
                      <a:pt x="1573" y="219"/>
                    </a:lnTo>
                    <a:lnTo>
                      <a:pt x="1573" y="219"/>
                    </a:lnTo>
                    <a:lnTo>
                      <a:pt x="1574" y="220"/>
                    </a:lnTo>
                    <a:lnTo>
                      <a:pt x="1575" y="221"/>
                    </a:lnTo>
                    <a:lnTo>
                      <a:pt x="1575" y="221"/>
                    </a:lnTo>
                    <a:lnTo>
                      <a:pt x="1576" y="221"/>
                    </a:lnTo>
                    <a:lnTo>
                      <a:pt x="1577" y="222"/>
                    </a:lnTo>
                    <a:lnTo>
                      <a:pt x="1578" y="223"/>
                    </a:lnTo>
                    <a:lnTo>
                      <a:pt x="1578" y="223"/>
                    </a:lnTo>
                    <a:lnTo>
                      <a:pt x="1579" y="224"/>
                    </a:lnTo>
                    <a:lnTo>
                      <a:pt x="1580" y="225"/>
                    </a:lnTo>
                    <a:lnTo>
                      <a:pt x="1580" y="225"/>
                    </a:lnTo>
                    <a:lnTo>
                      <a:pt x="1581" y="226"/>
                    </a:lnTo>
                    <a:lnTo>
                      <a:pt x="1582" y="226"/>
                    </a:lnTo>
                    <a:lnTo>
                      <a:pt x="1582" y="227"/>
                    </a:lnTo>
                    <a:lnTo>
                      <a:pt x="1584" y="228"/>
                    </a:lnTo>
                    <a:lnTo>
                      <a:pt x="1585" y="229"/>
                    </a:lnTo>
                    <a:lnTo>
                      <a:pt x="1585" y="230"/>
                    </a:lnTo>
                    <a:lnTo>
                      <a:pt x="1586" y="230"/>
                    </a:lnTo>
                    <a:lnTo>
                      <a:pt x="1587" y="230"/>
                    </a:lnTo>
                    <a:lnTo>
                      <a:pt x="1587" y="231"/>
                    </a:lnTo>
                    <a:lnTo>
                      <a:pt x="1588" y="232"/>
                    </a:lnTo>
                    <a:lnTo>
                      <a:pt x="1589" y="232"/>
                    </a:lnTo>
                    <a:lnTo>
                      <a:pt x="1590" y="233"/>
                    </a:lnTo>
                    <a:lnTo>
                      <a:pt x="1591" y="234"/>
                    </a:lnTo>
                    <a:lnTo>
                      <a:pt x="1592" y="235"/>
                    </a:lnTo>
                    <a:lnTo>
                      <a:pt x="1593" y="236"/>
                    </a:lnTo>
                    <a:lnTo>
                      <a:pt x="1593" y="236"/>
                    </a:lnTo>
                    <a:lnTo>
                      <a:pt x="1593" y="236"/>
                    </a:lnTo>
                    <a:lnTo>
                      <a:pt x="1594" y="237"/>
                    </a:lnTo>
                    <a:lnTo>
                      <a:pt x="1596" y="238"/>
                    </a:lnTo>
                    <a:lnTo>
                      <a:pt x="1596" y="239"/>
                    </a:lnTo>
                    <a:lnTo>
                      <a:pt x="1597" y="239"/>
                    </a:lnTo>
                    <a:lnTo>
                      <a:pt x="1597" y="240"/>
                    </a:lnTo>
                    <a:lnTo>
                      <a:pt x="1598" y="241"/>
                    </a:lnTo>
                    <a:lnTo>
                      <a:pt x="1599" y="241"/>
                    </a:lnTo>
                    <a:lnTo>
                      <a:pt x="1600" y="242"/>
                    </a:lnTo>
                    <a:lnTo>
                      <a:pt x="1601" y="243"/>
                    </a:lnTo>
                    <a:lnTo>
                      <a:pt x="1601" y="244"/>
                    </a:lnTo>
                    <a:lnTo>
                      <a:pt x="1602" y="244"/>
                    </a:lnTo>
                    <a:lnTo>
                      <a:pt x="1603" y="245"/>
                    </a:lnTo>
                    <a:lnTo>
                      <a:pt x="1604" y="245"/>
                    </a:lnTo>
                    <a:lnTo>
                      <a:pt x="1604" y="246"/>
                    </a:lnTo>
                    <a:lnTo>
                      <a:pt x="1605" y="247"/>
                    </a:lnTo>
                    <a:lnTo>
                      <a:pt x="1606" y="248"/>
                    </a:lnTo>
                    <a:lnTo>
                      <a:pt x="1608" y="249"/>
                    </a:lnTo>
                    <a:lnTo>
                      <a:pt x="1608" y="250"/>
                    </a:lnTo>
                    <a:lnTo>
                      <a:pt x="1609" y="250"/>
                    </a:lnTo>
                    <a:lnTo>
                      <a:pt x="1610" y="251"/>
                    </a:lnTo>
                    <a:lnTo>
                      <a:pt x="1611" y="252"/>
                    </a:lnTo>
                    <a:lnTo>
                      <a:pt x="1611" y="252"/>
                    </a:lnTo>
                    <a:lnTo>
                      <a:pt x="1612" y="253"/>
                    </a:lnTo>
                    <a:lnTo>
                      <a:pt x="1612" y="253"/>
                    </a:lnTo>
                    <a:lnTo>
                      <a:pt x="1613" y="254"/>
                    </a:lnTo>
                    <a:lnTo>
                      <a:pt x="1614" y="255"/>
                    </a:lnTo>
                    <a:lnTo>
                      <a:pt x="1615" y="256"/>
                    </a:lnTo>
                    <a:lnTo>
                      <a:pt x="1616" y="257"/>
                    </a:lnTo>
                    <a:lnTo>
                      <a:pt x="1616" y="257"/>
                    </a:lnTo>
                    <a:lnTo>
                      <a:pt x="1617" y="258"/>
                    </a:lnTo>
                    <a:lnTo>
                      <a:pt x="1618" y="258"/>
                    </a:lnTo>
                    <a:lnTo>
                      <a:pt x="1619" y="259"/>
                    </a:lnTo>
                    <a:lnTo>
                      <a:pt x="1619" y="260"/>
                    </a:lnTo>
                    <a:lnTo>
                      <a:pt x="1620" y="260"/>
                    </a:lnTo>
                    <a:lnTo>
                      <a:pt x="1621" y="261"/>
                    </a:lnTo>
                    <a:lnTo>
                      <a:pt x="1621" y="262"/>
                    </a:lnTo>
                    <a:lnTo>
                      <a:pt x="1622" y="262"/>
                    </a:lnTo>
                    <a:lnTo>
                      <a:pt x="1622" y="263"/>
                    </a:lnTo>
                    <a:lnTo>
                      <a:pt x="1623" y="263"/>
                    </a:lnTo>
                    <a:lnTo>
                      <a:pt x="1623" y="264"/>
                    </a:lnTo>
                    <a:lnTo>
                      <a:pt x="1624" y="264"/>
                    </a:lnTo>
                    <a:lnTo>
                      <a:pt x="1625" y="265"/>
                    </a:lnTo>
                    <a:lnTo>
                      <a:pt x="1626" y="266"/>
                    </a:lnTo>
                    <a:lnTo>
                      <a:pt x="1626" y="267"/>
                    </a:lnTo>
                    <a:lnTo>
                      <a:pt x="1627" y="267"/>
                    </a:lnTo>
                    <a:lnTo>
                      <a:pt x="1628" y="268"/>
                    </a:lnTo>
                    <a:lnTo>
                      <a:pt x="1629" y="268"/>
                    </a:lnTo>
                    <a:lnTo>
                      <a:pt x="1629" y="269"/>
                    </a:lnTo>
                    <a:lnTo>
                      <a:pt x="1630" y="270"/>
                    </a:lnTo>
                    <a:lnTo>
                      <a:pt x="1631" y="271"/>
                    </a:lnTo>
                    <a:lnTo>
                      <a:pt x="1631" y="271"/>
                    </a:lnTo>
                    <a:lnTo>
                      <a:pt x="1632" y="272"/>
                    </a:lnTo>
                    <a:lnTo>
                      <a:pt x="1632" y="272"/>
                    </a:lnTo>
                    <a:lnTo>
                      <a:pt x="1634" y="274"/>
                    </a:lnTo>
                    <a:lnTo>
                      <a:pt x="1634" y="274"/>
                    </a:lnTo>
                    <a:lnTo>
                      <a:pt x="1635" y="275"/>
                    </a:lnTo>
                    <a:lnTo>
                      <a:pt x="1636" y="275"/>
                    </a:lnTo>
                    <a:lnTo>
                      <a:pt x="1636" y="276"/>
                    </a:lnTo>
                    <a:lnTo>
                      <a:pt x="1637" y="277"/>
                    </a:lnTo>
                    <a:lnTo>
                      <a:pt x="1638" y="278"/>
                    </a:lnTo>
                    <a:lnTo>
                      <a:pt x="1639" y="279"/>
                    </a:lnTo>
                    <a:lnTo>
                      <a:pt x="1640" y="280"/>
                    </a:lnTo>
                    <a:lnTo>
                      <a:pt x="1641" y="281"/>
                    </a:lnTo>
                    <a:lnTo>
                      <a:pt x="1642" y="282"/>
                    </a:lnTo>
                    <a:lnTo>
                      <a:pt x="1642" y="282"/>
                    </a:lnTo>
                    <a:lnTo>
                      <a:pt x="1643" y="283"/>
                    </a:lnTo>
                    <a:lnTo>
                      <a:pt x="1644" y="283"/>
                    </a:lnTo>
                    <a:lnTo>
                      <a:pt x="1644" y="284"/>
                    </a:lnTo>
                    <a:lnTo>
                      <a:pt x="1645" y="285"/>
                    </a:lnTo>
                    <a:lnTo>
                      <a:pt x="1646" y="286"/>
                    </a:lnTo>
                    <a:lnTo>
                      <a:pt x="1646" y="286"/>
                    </a:lnTo>
                    <a:lnTo>
                      <a:pt x="1648" y="287"/>
                    </a:lnTo>
                    <a:lnTo>
                      <a:pt x="1648" y="288"/>
                    </a:lnTo>
                    <a:lnTo>
                      <a:pt x="1649" y="289"/>
                    </a:lnTo>
                    <a:lnTo>
                      <a:pt x="1650" y="290"/>
                    </a:lnTo>
                    <a:lnTo>
                      <a:pt x="1651" y="290"/>
                    </a:lnTo>
                    <a:lnTo>
                      <a:pt x="1651" y="291"/>
                    </a:lnTo>
                    <a:lnTo>
                      <a:pt x="1653" y="292"/>
                    </a:lnTo>
                    <a:lnTo>
                      <a:pt x="1653" y="293"/>
                    </a:lnTo>
                    <a:lnTo>
                      <a:pt x="1654" y="294"/>
                    </a:lnTo>
                    <a:lnTo>
                      <a:pt x="1655" y="295"/>
                    </a:lnTo>
                    <a:lnTo>
                      <a:pt x="1656" y="296"/>
                    </a:lnTo>
                    <a:lnTo>
                      <a:pt x="1656" y="297"/>
                    </a:lnTo>
                    <a:lnTo>
                      <a:pt x="1657" y="297"/>
                    </a:lnTo>
                    <a:lnTo>
                      <a:pt x="1658" y="298"/>
                    </a:lnTo>
                    <a:lnTo>
                      <a:pt x="1658" y="299"/>
                    </a:lnTo>
                    <a:lnTo>
                      <a:pt x="1659" y="299"/>
                    </a:lnTo>
                    <a:lnTo>
                      <a:pt x="1660" y="300"/>
                    </a:lnTo>
                    <a:lnTo>
                      <a:pt x="1660" y="301"/>
                    </a:lnTo>
                    <a:lnTo>
                      <a:pt x="1661" y="301"/>
                    </a:lnTo>
                    <a:lnTo>
                      <a:pt x="1662" y="302"/>
                    </a:lnTo>
                    <a:lnTo>
                      <a:pt x="1663" y="303"/>
                    </a:lnTo>
                    <a:lnTo>
                      <a:pt x="1664" y="304"/>
                    </a:lnTo>
                    <a:lnTo>
                      <a:pt x="1665" y="305"/>
                    </a:lnTo>
                    <a:lnTo>
                      <a:pt x="1666" y="306"/>
                    </a:lnTo>
                    <a:lnTo>
                      <a:pt x="1666" y="307"/>
                    </a:lnTo>
                    <a:lnTo>
                      <a:pt x="1667" y="307"/>
                    </a:lnTo>
                    <a:lnTo>
                      <a:pt x="1667" y="308"/>
                    </a:lnTo>
                    <a:lnTo>
                      <a:pt x="1668" y="309"/>
                    </a:lnTo>
                    <a:lnTo>
                      <a:pt x="1668" y="309"/>
                    </a:lnTo>
                    <a:lnTo>
                      <a:pt x="1669" y="310"/>
                    </a:lnTo>
                    <a:lnTo>
                      <a:pt x="1670" y="311"/>
                    </a:lnTo>
                    <a:lnTo>
                      <a:pt x="1670" y="311"/>
                    </a:lnTo>
                    <a:lnTo>
                      <a:pt x="1671" y="312"/>
                    </a:lnTo>
                    <a:lnTo>
                      <a:pt x="1672" y="313"/>
                    </a:lnTo>
                    <a:lnTo>
                      <a:pt x="1672" y="314"/>
                    </a:lnTo>
                    <a:lnTo>
                      <a:pt x="1673" y="314"/>
                    </a:lnTo>
                    <a:lnTo>
                      <a:pt x="1674" y="315"/>
                    </a:lnTo>
                    <a:lnTo>
                      <a:pt x="1674" y="316"/>
                    </a:lnTo>
                    <a:lnTo>
                      <a:pt x="1675" y="317"/>
                    </a:lnTo>
                    <a:lnTo>
                      <a:pt x="1676" y="317"/>
                    </a:lnTo>
                    <a:lnTo>
                      <a:pt x="1676" y="318"/>
                    </a:lnTo>
                    <a:lnTo>
                      <a:pt x="1677" y="319"/>
                    </a:lnTo>
                    <a:lnTo>
                      <a:pt x="1677" y="319"/>
                    </a:lnTo>
                    <a:lnTo>
                      <a:pt x="1678" y="320"/>
                    </a:lnTo>
                    <a:lnTo>
                      <a:pt x="1679" y="321"/>
                    </a:lnTo>
                    <a:lnTo>
                      <a:pt x="1679" y="321"/>
                    </a:lnTo>
                    <a:lnTo>
                      <a:pt x="1680" y="322"/>
                    </a:lnTo>
                    <a:lnTo>
                      <a:pt x="1681" y="323"/>
                    </a:lnTo>
                    <a:lnTo>
                      <a:pt x="1681" y="324"/>
                    </a:lnTo>
                    <a:lnTo>
                      <a:pt x="1682" y="324"/>
                    </a:lnTo>
                    <a:lnTo>
                      <a:pt x="1682" y="325"/>
                    </a:lnTo>
                    <a:lnTo>
                      <a:pt x="1683" y="325"/>
                    </a:lnTo>
                    <a:lnTo>
                      <a:pt x="1684" y="327"/>
                    </a:lnTo>
                    <a:lnTo>
                      <a:pt x="1685" y="328"/>
                    </a:lnTo>
                    <a:lnTo>
                      <a:pt x="1685" y="328"/>
                    </a:lnTo>
                    <a:lnTo>
                      <a:pt x="1686" y="329"/>
                    </a:lnTo>
                    <a:lnTo>
                      <a:pt x="1687" y="329"/>
                    </a:lnTo>
                    <a:lnTo>
                      <a:pt x="1687" y="330"/>
                    </a:lnTo>
                    <a:lnTo>
                      <a:pt x="1688" y="331"/>
                    </a:lnTo>
                    <a:lnTo>
                      <a:pt x="1689" y="332"/>
                    </a:lnTo>
                    <a:lnTo>
                      <a:pt x="1690" y="333"/>
                    </a:lnTo>
                    <a:lnTo>
                      <a:pt x="1691" y="334"/>
                    </a:lnTo>
                    <a:lnTo>
                      <a:pt x="1692" y="336"/>
                    </a:lnTo>
                    <a:lnTo>
                      <a:pt x="1693" y="336"/>
                    </a:lnTo>
                    <a:lnTo>
                      <a:pt x="1693" y="337"/>
                    </a:lnTo>
                    <a:lnTo>
                      <a:pt x="1694" y="338"/>
                    </a:lnTo>
                    <a:lnTo>
                      <a:pt x="1695" y="339"/>
                    </a:lnTo>
                    <a:lnTo>
                      <a:pt x="1695" y="340"/>
                    </a:lnTo>
                    <a:lnTo>
                      <a:pt x="1695" y="340"/>
                    </a:lnTo>
                    <a:lnTo>
                      <a:pt x="1697" y="341"/>
                    </a:lnTo>
                    <a:lnTo>
                      <a:pt x="1697" y="342"/>
                    </a:lnTo>
                    <a:lnTo>
                      <a:pt x="1697" y="342"/>
                    </a:lnTo>
                    <a:lnTo>
                      <a:pt x="1698" y="343"/>
                    </a:lnTo>
                    <a:lnTo>
                      <a:pt x="1699" y="344"/>
                    </a:lnTo>
                    <a:lnTo>
                      <a:pt x="1700" y="345"/>
                    </a:lnTo>
                    <a:lnTo>
                      <a:pt x="1701" y="346"/>
                    </a:lnTo>
                    <a:lnTo>
                      <a:pt x="1701" y="347"/>
                    </a:lnTo>
                    <a:lnTo>
                      <a:pt x="1702" y="348"/>
                    </a:lnTo>
                    <a:lnTo>
                      <a:pt x="1703" y="349"/>
                    </a:lnTo>
                    <a:lnTo>
                      <a:pt x="1704" y="350"/>
                    </a:lnTo>
                    <a:lnTo>
                      <a:pt x="1705" y="351"/>
                    </a:lnTo>
                    <a:lnTo>
                      <a:pt x="1705" y="352"/>
                    </a:lnTo>
                    <a:lnTo>
                      <a:pt x="1706" y="352"/>
                    </a:lnTo>
                    <a:lnTo>
                      <a:pt x="1707" y="354"/>
                    </a:lnTo>
                    <a:lnTo>
                      <a:pt x="1707" y="354"/>
                    </a:lnTo>
                    <a:lnTo>
                      <a:pt x="1708" y="355"/>
                    </a:lnTo>
                    <a:lnTo>
                      <a:pt x="1708" y="355"/>
                    </a:lnTo>
                    <a:lnTo>
                      <a:pt x="1709" y="357"/>
                    </a:lnTo>
                    <a:lnTo>
                      <a:pt x="1710" y="358"/>
                    </a:lnTo>
                    <a:lnTo>
                      <a:pt x="1711" y="359"/>
                    </a:lnTo>
                    <a:lnTo>
                      <a:pt x="1712" y="359"/>
                    </a:lnTo>
                    <a:lnTo>
                      <a:pt x="1712" y="360"/>
                    </a:lnTo>
                    <a:lnTo>
                      <a:pt x="1713" y="361"/>
                    </a:lnTo>
                    <a:lnTo>
                      <a:pt x="1713" y="362"/>
                    </a:lnTo>
                    <a:lnTo>
                      <a:pt x="1714" y="363"/>
                    </a:lnTo>
                    <a:lnTo>
                      <a:pt x="1715" y="363"/>
                    </a:lnTo>
                    <a:lnTo>
                      <a:pt x="1715" y="364"/>
                    </a:lnTo>
                    <a:lnTo>
                      <a:pt x="1716" y="365"/>
                    </a:lnTo>
                    <a:lnTo>
                      <a:pt x="1716" y="365"/>
                    </a:lnTo>
                    <a:lnTo>
                      <a:pt x="1717" y="366"/>
                    </a:lnTo>
                    <a:lnTo>
                      <a:pt x="1717" y="367"/>
                    </a:lnTo>
                    <a:lnTo>
                      <a:pt x="1718" y="368"/>
                    </a:lnTo>
                    <a:lnTo>
                      <a:pt x="1719" y="369"/>
                    </a:lnTo>
                    <a:lnTo>
                      <a:pt x="1720" y="370"/>
                    </a:lnTo>
                    <a:lnTo>
                      <a:pt x="1721" y="371"/>
                    </a:lnTo>
                    <a:lnTo>
                      <a:pt x="1722" y="372"/>
                    </a:lnTo>
                    <a:lnTo>
                      <a:pt x="1722" y="373"/>
                    </a:lnTo>
                    <a:lnTo>
                      <a:pt x="1723" y="374"/>
                    </a:lnTo>
                    <a:lnTo>
                      <a:pt x="1724" y="375"/>
                    </a:lnTo>
                    <a:lnTo>
                      <a:pt x="1724" y="376"/>
                    </a:lnTo>
                    <a:lnTo>
                      <a:pt x="1725" y="377"/>
                    </a:lnTo>
                    <a:lnTo>
                      <a:pt x="1726" y="377"/>
                    </a:lnTo>
                    <a:lnTo>
                      <a:pt x="1726" y="378"/>
                    </a:lnTo>
                    <a:lnTo>
                      <a:pt x="1727" y="379"/>
                    </a:lnTo>
                    <a:lnTo>
                      <a:pt x="1728" y="380"/>
                    </a:lnTo>
                    <a:lnTo>
                      <a:pt x="1729" y="381"/>
                    </a:lnTo>
                    <a:lnTo>
                      <a:pt x="1729" y="382"/>
                    </a:lnTo>
                    <a:lnTo>
                      <a:pt x="1730" y="383"/>
                    </a:lnTo>
                    <a:lnTo>
                      <a:pt x="1731" y="384"/>
                    </a:lnTo>
                    <a:lnTo>
                      <a:pt x="1731" y="385"/>
                    </a:lnTo>
                    <a:lnTo>
                      <a:pt x="1732" y="385"/>
                    </a:lnTo>
                    <a:lnTo>
                      <a:pt x="1733" y="386"/>
                    </a:lnTo>
                    <a:lnTo>
                      <a:pt x="1733" y="387"/>
                    </a:lnTo>
                    <a:lnTo>
                      <a:pt x="1734" y="388"/>
                    </a:lnTo>
                    <a:lnTo>
                      <a:pt x="1734" y="389"/>
                    </a:lnTo>
                    <a:lnTo>
                      <a:pt x="1735" y="389"/>
                    </a:lnTo>
                    <a:lnTo>
                      <a:pt x="1735" y="390"/>
                    </a:lnTo>
                    <a:lnTo>
                      <a:pt x="1736" y="391"/>
                    </a:lnTo>
                    <a:lnTo>
                      <a:pt x="1737" y="392"/>
                    </a:lnTo>
                    <a:lnTo>
                      <a:pt x="1737" y="393"/>
                    </a:lnTo>
                    <a:lnTo>
                      <a:pt x="1738" y="394"/>
                    </a:lnTo>
                    <a:lnTo>
                      <a:pt x="1738" y="394"/>
                    </a:lnTo>
                    <a:lnTo>
                      <a:pt x="1739" y="395"/>
                    </a:lnTo>
                    <a:lnTo>
                      <a:pt x="1739" y="396"/>
                    </a:lnTo>
                    <a:lnTo>
                      <a:pt x="1740" y="396"/>
                    </a:lnTo>
                    <a:lnTo>
                      <a:pt x="1740" y="397"/>
                    </a:lnTo>
                    <a:lnTo>
                      <a:pt x="1741" y="398"/>
                    </a:lnTo>
                    <a:lnTo>
                      <a:pt x="1742" y="399"/>
                    </a:lnTo>
                    <a:lnTo>
                      <a:pt x="1743" y="400"/>
                    </a:lnTo>
                    <a:lnTo>
                      <a:pt x="1743" y="401"/>
                    </a:lnTo>
                    <a:lnTo>
                      <a:pt x="1743" y="401"/>
                    </a:lnTo>
                    <a:lnTo>
                      <a:pt x="1744" y="402"/>
                    </a:lnTo>
                    <a:lnTo>
                      <a:pt x="1745" y="403"/>
                    </a:lnTo>
                    <a:lnTo>
                      <a:pt x="1745" y="404"/>
                    </a:lnTo>
                    <a:lnTo>
                      <a:pt x="1746" y="405"/>
                    </a:lnTo>
                    <a:lnTo>
                      <a:pt x="1746" y="405"/>
                    </a:lnTo>
                    <a:lnTo>
                      <a:pt x="1747" y="406"/>
                    </a:lnTo>
                    <a:lnTo>
                      <a:pt x="1747" y="407"/>
                    </a:lnTo>
                    <a:lnTo>
                      <a:pt x="1748" y="408"/>
                    </a:lnTo>
                    <a:lnTo>
                      <a:pt x="1748" y="408"/>
                    </a:lnTo>
                    <a:lnTo>
                      <a:pt x="1749" y="409"/>
                    </a:lnTo>
                    <a:lnTo>
                      <a:pt x="1749" y="409"/>
                    </a:lnTo>
                    <a:lnTo>
                      <a:pt x="1750" y="410"/>
                    </a:lnTo>
                    <a:lnTo>
                      <a:pt x="1750" y="411"/>
                    </a:lnTo>
                    <a:lnTo>
                      <a:pt x="1751" y="412"/>
                    </a:lnTo>
                    <a:lnTo>
                      <a:pt x="1751" y="412"/>
                    </a:lnTo>
                    <a:lnTo>
                      <a:pt x="1752" y="413"/>
                    </a:lnTo>
                    <a:lnTo>
                      <a:pt x="1752" y="414"/>
                    </a:lnTo>
                    <a:lnTo>
                      <a:pt x="1753" y="414"/>
                    </a:lnTo>
                    <a:lnTo>
                      <a:pt x="1753" y="415"/>
                    </a:lnTo>
                    <a:lnTo>
                      <a:pt x="1754" y="416"/>
                    </a:lnTo>
                    <a:lnTo>
                      <a:pt x="1754" y="417"/>
                    </a:lnTo>
                    <a:lnTo>
                      <a:pt x="1755" y="417"/>
                    </a:lnTo>
                    <a:lnTo>
                      <a:pt x="1756" y="419"/>
                    </a:lnTo>
                    <a:lnTo>
                      <a:pt x="1756" y="419"/>
                    </a:lnTo>
                    <a:lnTo>
                      <a:pt x="1756" y="419"/>
                    </a:lnTo>
                    <a:lnTo>
                      <a:pt x="1757" y="420"/>
                    </a:lnTo>
                    <a:lnTo>
                      <a:pt x="1758" y="422"/>
                    </a:lnTo>
                    <a:lnTo>
                      <a:pt x="1758" y="422"/>
                    </a:lnTo>
                    <a:lnTo>
                      <a:pt x="1759" y="423"/>
                    </a:lnTo>
                    <a:lnTo>
                      <a:pt x="1759" y="424"/>
                    </a:lnTo>
                    <a:lnTo>
                      <a:pt x="1760" y="425"/>
                    </a:lnTo>
                    <a:lnTo>
                      <a:pt x="1760" y="425"/>
                    </a:lnTo>
                    <a:lnTo>
                      <a:pt x="1761" y="427"/>
                    </a:lnTo>
                    <a:lnTo>
                      <a:pt x="1762" y="427"/>
                    </a:lnTo>
                    <a:lnTo>
                      <a:pt x="1762" y="429"/>
                    </a:lnTo>
                    <a:lnTo>
                      <a:pt x="1763" y="429"/>
                    </a:lnTo>
                    <a:lnTo>
                      <a:pt x="1764" y="430"/>
                    </a:lnTo>
                    <a:lnTo>
                      <a:pt x="1764" y="431"/>
                    </a:lnTo>
                    <a:lnTo>
                      <a:pt x="1765" y="432"/>
                    </a:lnTo>
                    <a:lnTo>
                      <a:pt x="1765" y="433"/>
                    </a:lnTo>
                    <a:lnTo>
                      <a:pt x="1766" y="434"/>
                    </a:lnTo>
                    <a:lnTo>
                      <a:pt x="1767" y="435"/>
                    </a:lnTo>
                    <a:lnTo>
                      <a:pt x="1767" y="436"/>
                    </a:lnTo>
                    <a:lnTo>
                      <a:pt x="1768" y="437"/>
                    </a:lnTo>
                    <a:lnTo>
                      <a:pt x="1768" y="438"/>
                    </a:lnTo>
                    <a:lnTo>
                      <a:pt x="1769" y="438"/>
                    </a:lnTo>
                    <a:lnTo>
                      <a:pt x="1769" y="439"/>
                    </a:lnTo>
                    <a:lnTo>
                      <a:pt x="1770" y="440"/>
                    </a:lnTo>
                    <a:lnTo>
                      <a:pt x="1770" y="440"/>
                    </a:lnTo>
                    <a:lnTo>
                      <a:pt x="1771" y="441"/>
                    </a:lnTo>
                    <a:lnTo>
                      <a:pt x="1771" y="442"/>
                    </a:lnTo>
                    <a:lnTo>
                      <a:pt x="1772" y="443"/>
                    </a:lnTo>
                    <a:lnTo>
                      <a:pt x="1773" y="444"/>
                    </a:lnTo>
                    <a:lnTo>
                      <a:pt x="1773" y="445"/>
                    </a:lnTo>
                    <a:lnTo>
                      <a:pt x="1774" y="446"/>
                    </a:lnTo>
                    <a:lnTo>
                      <a:pt x="1774" y="446"/>
                    </a:lnTo>
                    <a:lnTo>
                      <a:pt x="1775" y="448"/>
                    </a:lnTo>
                    <a:lnTo>
                      <a:pt x="1775" y="448"/>
                    </a:lnTo>
                    <a:lnTo>
                      <a:pt x="1776" y="449"/>
                    </a:lnTo>
                    <a:lnTo>
                      <a:pt x="1776" y="450"/>
                    </a:lnTo>
                    <a:lnTo>
                      <a:pt x="1777" y="451"/>
                    </a:lnTo>
                    <a:lnTo>
                      <a:pt x="1778" y="452"/>
                    </a:lnTo>
                    <a:lnTo>
                      <a:pt x="1778" y="453"/>
                    </a:lnTo>
                    <a:lnTo>
                      <a:pt x="1779" y="454"/>
                    </a:lnTo>
                    <a:lnTo>
                      <a:pt x="1779" y="455"/>
                    </a:lnTo>
                    <a:lnTo>
                      <a:pt x="1780" y="455"/>
                    </a:lnTo>
                    <a:lnTo>
                      <a:pt x="1780" y="456"/>
                    </a:lnTo>
                    <a:lnTo>
                      <a:pt x="1781" y="457"/>
                    </a:lnTo>
                    <a:lnTo>
                      <a:pt x="1781" y="458"/>
                    </a:lnTo>
                    <a:lnTo>
                      <a:pt x="1782" y="459"/>
                    </a:lnTo>
                    <a:lnTo>
                      <a:pt x="1782" y="459"/>
                    </a:lnTo>
                    <a:lnTo>
                      <a:pt x="1783" y="460"/>
                    </a:lnTo>
                    <a:lnTo>
                      <a:pt x="1783" y="461"/>
                    </a:lnTo>
                    <a:lnTo>
                      <a:pt x="1784" y="462"/>
                    </a:lnTo>
                    <a:lnTo>
                      <a:pt x="1784" y="463"/>
                    </a:lnTo>
                    <a:lnTo>
                      <a:pt x="1785" y="463"/>
                    </a:lnTo>
                    <a:lnTo>
                      <a:pt x="1785" y="464"/>
                    </a:lnTo>
                    <a:lnTo>
                      <a:pt x="1786" y="465"/>
                    </a:lnTo>
                    <a:lnTo>
                      <a:pt x="1786" y="466"/>
                    </a:lnTo>
                    <a:lnTo>
                      <a:pt x="1787" y="468"/>
                    </a:lnTo>
                    <a:lnTo>
                      <a:pt x="1788" y="468"/>
                    </a:lnTo>
                    <a:lnTo>
                      <a:pt x="1788" y="469"/>
                    </a:lnTo>
                    <a:lnTo>
                      <a:pt x="1788" y="470"/>
                    </a:lnTo>
                    <a:lnTo>
                      <a:pt x="1789" y="471"/>
                    </a:lnTo>
                    <a:lnTo>
                      <a:pt x="1790" y="472"/>
                    </a:lnTo>
                    <a:lnTo>
                      <a:pt x="1790" y="473"/>
                    </a:lnTo>
                    <a:lnTo>
                      <a:pt x="1791" y="474"/>
                    </a:lnTo>
                    <a:lnTo>
                      <a:pt x="1791" y="474"/>
                    </a:lnTo>
                    <a:lnTo>
                      <a:pt x="1792" y="475"/>
                    </a:lnTo>
                    <a:lnTo>
                      <a:pt x="1792" y="476"/>
                    </a:lnTo>
                    <a:lnTo>
                      <a:pt x="1793" y="477"/>
                    </a:lnTo>
                    <a:lnTo>
                      <a:pt x="1794" y="479"/>
                    </a:lnTo>
                    <a:lnTo>
                      <a:pt x="1794" y="479"/>
                    </a:lnTo>
                    <a:lnTo>
                      <a:pt x="1795" y="480"/>
                    </a:lnTo>
                    <a:lnTo>
                      <a:pt x="1795" y="481"/>
                    </a:lnTo>
                    <a:lnTo>
                      <a:pt x="1796" y="482"/>
                    </a:lnTo>
                    <a:lnTo>
                      <a:pt x="1796" y="483"/>
                    </a:lnTo>
                    <a:lnTo>
                      <a:pt x="1797" y="484"/>
                    </a:lnTo>
                    <a:lnTo>
                      <a:pt x="1797" y="485"/>
                    </a:lnTo>
                    <a:lnTo>
                      <a:pt x="1798" y="485"/>
                    </a:lnTo>
                    <a:lnTo>
                      <a:pt x="1798" y="487"/>
                    </a:lnTo>
                    <a:lnTo>
                      <a:pt x="1799" y="487"/>
                    </a:lnTo>
                    <a:lnTo>
                      <a:pt x="1799" y="488"/>
                    </a:lnTo>
                    <a:lnTo>
                      <a:pt x="1800" y="489"/>
                    </a:lnTo>
                    <a:lnTo>
                      <a:pt x="1800" y="490"/>
                    </a:lnTo>
                    <a:lnTo>
                      <a:pt x="1801" y="492"/>
                    </a:lnTo>
                    <a:lnTo>
                      <a:pt x="1801" y="492"/>
                    </a:lnTo>
                    <a:lnTo>
                      <a:pt x="1802" y="493"/>
                    </a:lnTo>
                    <a:lnTo>
                      <a:pt x="1802" y="494"/>
                    </a:lnTo>
                    <a:lnTo>
                      <a:pt x="1803" y="494"/>
                    </a:lnTo>
                    <a:lnTo>
                      <a:pt x="1803" y="495"/>
                    </a:lnTo>
                    <a:lnTo>
                      <a:pt x="1804" y="496"/>
                    </a:lnTo>
                    <a:lnTo>
                      <a:pt x="1804" y="497"/>
                    </a:lnTo>
                    <a:lnTo>
                      <a:pt x="1804" y="497"/>
                    </a:lnTo>
                    <a:lnTo>
                      <a:pt x="1805" y="498"/>
                    </a:lnTo>
                    <a:lnTo>
                      <a:pt x="1805" y="498"/>
                    </a:lnTo>
                    <a:lnTo>
                      <a:pt x="1805" y="499"/>
                    </a:lnTo>
                    <a:lnTo>
                      <a:pt x="1806" y="500"/>
                    </a:lnTo>
                    <a:lnTo>
                      <a:pt x="1806" y="501"/>
                    </a:lnTo>
                    <a:lnTo>
                      <a:pt x="1807" y="502"/>
                    </a:lnTo>
                    <a:lnTo>
                      <a:pt x="1807" y="503"/>
                    </a:lnTo>
                    <a:lnTo>
                      <a:pt x="1808" y="504"/>
                    </a:lnTo>
                    <a:lnTo>
                      <a:pt x="1808" y="505"/>
                    </a:lnTo>
                    <a:lnTo>
                      <a:pt x="1809" y="506"/>
                    </a:lnTo>
                    <a:lnTo>
                      <a:pt x="1809" y="506"/>
                    </a:lnTo>
                    <a:lnTo>
                      <a:pt x="1810" y="507"/>
                    </a:lnTo>
                    <a:lnTo>
                      <a:pt x="1810" y="508"/>
                    </a:lnTo>
                    <a:lnTo>
                      <a:pt x="1811" y="509"/>
                    </a:lnTo>
                    <a:lnTo>
                      <a:pt x="1811" y="510"/>
                    </a:lnTo>
                    <a:lnTo>
                      <a:pt x="1812" y="511"/>
                    </a:lnTo>
                    <a:lnTo>
                      <a:pt x="1812" y="511"/>
                    </a:lnTo>
                    <a:lnTo>
                      <a:pt x="1812" y="512"/>
                    </a:lnTo>
                    <a:lnTo>
                      <a:pt x="1813" y="512"/>
                    </a:lnTo>
                    <a:lnTo>
                      <a:pt x="1813" y="513"/>
                    </a:lnTo>
                    <a:lnTo>
                      <a:pt x="1813" y="514"/>
                    </a:lnTo>
                    <a:lnTo>
                      <a:pt x="1814" y="514"/>
                    </a:lnTo>
                    <a:lnTo>
                      <a:pt x="1814" y="515"/>
                    </a:lnTo>
                    <a:lnTo>
                      <a:pt x="1814" y="515"/>
                    </a:lnTo>
                    <a:lnTo>
                      <a:pt x="1815" y="517"/>
                    </a:lnTo>
                    <a:lnTo>
                      <a:pt x="1815" y="518"/>
                    </a:lnTo>
                    <a:lnTo>
                      <a:pt x="1816" y="518"/>
                    </a:lnTo>
                    <a:lnTo>
                      <a:pt x="1816" y="519"/>
                    </a:lnTo>
                    <a:lnTo>
                      <a:pt x="1817" y="520"/>
                    </a:lnTo>
                    <a:lnTo>
                      <a:pt x="1817" y="521"/>
                    </a:lnTo>
                    <a:lnTo>
                      <a:pt x="1818" y="522"/>
                    </a:lnTo>
                    <a:lnTo>
                      <a:pt x="1818" y="523"/>
                    </a:lnTo>
                    <a:lnTo>
                      <a:pt x="1818" y="524"/>
                    </a:lnTo>
                    <a:lnTo>
                      <a:pt x="1819" y="525"/>
                    </a:lnTo>
                    <a:lnTo>
                      <a:pt x="1820" y="526"/>
                    </a:lnTo>
                    <a:lnTo>
                      <a:pt x="1820" y="527"/>
                    </a:lnTo>
                    <a:lnTo>
                      <a:pt x="1821" y="528"/>
                    </a:lnTo>
                    <a:lnTo>
                      <a:pt x="1821" y="529"/>
                    </a:lnTo>
                    <a:lnTo>
                      <a:pt x="1822" y="530"/>
                    </a:lnTo>
                    <a:lnTo>
                      <a:pt x="1822" y="531"/>
                    </a:lnTo>
                    <a:lnTo>
                      <a:pt x="1823" y="532"/>
                    </a:lnTo>
                    <a:lnTo>
                      <a:pt x="1823" y="532"/>
                    </a:lnTo>
                    <a:lnTo>
                      <a:pt x="1823" y="532"/>
                    </a:lnTo>
                    <a:lnTo>
                      <a:pt x="1823" y="533"/>
                    </a:lnTo>
                    <a:lnTo>
                      <a:pt x="1824" y="534"/>
                    </a:lnTo>
                    <a:lnTo>
                      <a:pt x="1824" y="535"/>
                    </a:lnTo>
                    <a:lnTo>
                      <a:pt x="1825" y="536"/>
                    </a:lnTo>
                    <a:lnTo>
                      <a:pt x="1825" y="537"/>
                    </a:lnTo>
                    <a:lnTo>
                      <a:pt x="1826" y="538"/>
                    </a:lnTo>
                    <a:lnTo>
                      <a:pt x="1826" y="539"/>
                    </a:lnTo>
                    <a:lnTo>
                      <a:pt x="1827" y="540"/>
                    </a:lnTo>
                    <a:lnTo>
                      <a:pt x="1827" y="541"/>
                    </a:lnTo>
                    <a:lnTo>
                      <a:pt x="1828" y="542"/>
                    </a:lnTo>
                    <a:lnTo>
                      <a:pt x="1828" y="543"/>
                    </a:lnTo>
                    <a:lnTo>
                      <a:pt x="1829" y="544"/>
                    </a:lnTo>
                    <a:lnTo>
                      <a:pt x="1829" y="545"/>
                    </a:lnTo>
                    <a:lnTo>
                      <a:pt x="1830" y="546"/>
                    </a:lnTo>
                    <a:lnTo>
                      <a:pt x="1830" y="547"/>
                    </a:lnTo>
                    <a:lnTo>
                      <a:pt x="1830" y="548"/>
                    </a:lnTo>
                    <a:lnTo>
                      <a:pt x="1831" y="549"/>
                    </a:lnTo>
                    <a:lnTo>
                      <a:pt x="1832" y="550"/>
                    </a:lnTo>
                    <a:lnTo>
                      <a:pt x="1832" y="551"/>
                    </a:lnTo>
                    <a:lnTo>
                      <a:pt x="1833" y="552"/>
                    </a:lnTo>
                    <a:lnTo>
                      <a:pt x="1833" y="552"/>
                    </a:lnTo>
                    <a:lnTo>
                      <a:pt x="1833" y="552"/>
                    </a:lnTo>
                    <a:lnTo>
                      <a:pt x="1833" y="553"/>
                    </a:lnTo>
                    <a:lnTo>
                      <a:pt x="1833" y="554"/>
                    </a:lnTo>
                    <a:lnTo>
                      <a:pt x="1834" y="555"/>
                    </a:lnTo>
                    <a:lnTo>
                      <a:pt x="1835" y="556"/>
                    </a:lnTo>
                    <a:lnTo>
                      <a:pt x="1835" y="557"/>
                    </a:lnTo>
                    <a:lnTo>
                      <a:pt x="1836" y="558"/>
                    </a:lnTo>
                    <a:lnTo>
                      <a:pt x="1836" y="559"/>
                    </a:lnTo>
                    <a:lnTo>
                      <a:pt x="1836" y="560"/>
                    </a:lnTo>
                    <a:lnTo>
                      <a:pt x="1837" y="561"/>
                    </a:lnTo>
                    <a:lnTo>
                      <a:pt x="1837" y="562"/>
                    </a:lnTo>
                    <a:lnTo>
                      <a:pt x="1838" y="563"/>
                    </a:lnTo>
                    <a:lnTo>
                      <a:pt x="1838" y="564"/>
                    </a:lnTo>
                    <a:lnTo>
                      <a:pt x="1838" y="565"/>
                    </a:lnTo>
                    <a:lnTo>
                      <a:pt x="1839" y="566"/>
                    </a:lnTo>
                    <a:lnTo>
                      <a:pt x="1839" y="566"/>
                    </a:lnTo>
                    <a:lnTo>
                      <a:pt x="1840" y="567"/>
                    </a:lnTo>
                    <a:lnTo>
                      <a:pt x="1840" y="568"/>
                    </a:lnTo>
                    <a:lnTo>
                      <a:pt x="1841" y="569"/>
                    </a:lnTo>
                    <a:lnTo>
                      <a:pt x="1841" y="571"/>
                    </a:lnTo>
                    <a:lnTo>
                      <a:pt x="1842" y="572"/>
                    </a:lnTo>
                    <a:lnTo>
                      <a:pt x="1842" y="573"/>
                    </a:lnTo>
                    <a:lnTo>
                      <a:pt x="1842" y="574"/>
                    </a:lnTo>
                    <a:lnTo>
                      <a:pt x="1843" y="574"/>
                    </a:lnTo>
                    <a:lnTo>
                      <a:pt x="1843" y="574"/>
                    </a:lnTo>
                    <a:lnTo>
                      <a:pt x="1843" y="575"/>
                    </a:lnTo>
                    <a:lnTo>
                      <a:pt x="1844" y="576"/>
                    </a:lnTo>
                    <a:lnTo>
                      <a:pt x="1844" y="577"/>
                    </a:lnTo>
                    <a:lnTo>
                      <a:pt x="1844" y="578"/>
                    </a:lnTo>
                    <a:lnTo>
                      <a:pt x="1845" y="580"/>
                    </a:lnTo>
                    <a:lnTo>
                      <a:pt x="1846" y="581"/>
                    </a:lnTo>
                    <a:lnTo>
                      <a:pt x="1846" y="581"/>
                    </a:lnTo>
                    <a:lnTo>
                      <a:pt x="1846" y="582"/>
                    </a:lnTo>
                    <a:lnTo>
                      <a:pt x="1847" y="583"/>
                    </a:lnTo>
                    <a:lnTo>
                      <a:pt x="1847" y="584"/>
                    </a:lnTo>
                    <a:lnTo>
                      <a:pt x="1848" y="585"/>
                    </a:lnTo>
                    <a:lnTo>
                      <a:pt x="1848" y="586"/>
                    </a:lnTo>
                    <a:lnTo>
                      <a:pt x="1848" y="587"/>
                    </a:lnTo>
                    <a:lnTo>
                      <a:pt x="1849" y="588"/>
                    </a:lnTo>
                    <a:lnTo>
                      <a:pt x="1849" y="589"/>
                    </a:lnTo>
                    <a:lnTo>
                      <a:pt x="1850" y="590"/>
                    </a:lnTo>
                    <a:lnTo>
                      <a:pt x="1850" y="591"/>
                    </a:lnTo>
                    <a:lnTo>
                      <a:pt x="1850" y="591"/>
                    </a:lnTo>
                    <a:lnTo>
                      <a:pt x="1851" y="593"/>
                    </a:lnTo>
                    <a:lnTo>
                      <a:pt x="1851" y="593"/>
                    </a:lnTo>
                    <a:lnTo>
                      <a:pt x="1852" y="595"/>
                    </a:lnTo>
                    <a:lnTo>
                      <a:pt x="1852" y="595"/>
                    </a:lnTo>
                    <a:lnTo>
                      <a:pt x="1852" y="596"/>
                    </a:lnTo>
                    <a:lnTo>
                      <a:pt x="1852" y="597"/>
                    </a:lnTo>
                    <a:lnTo>
                      <a:pt x="1853" y="598"/>
                    </a:lnTo>
                    <a:lnTo>
                      <a:pt x="1853" y="599"/>
                    </a:lnTo>
                    <a:lnTo>
                      <a:pt x="1854" y="599"/>
                    </a:lnTo>
                    <a:lnTo>
                      <a:pt x="1854" y="601"/>
                    </a:lnTo>
                    <a:lnTo>
                      <a:pt x="1855" y="602"/>
                    </a:lnTo>
                    <a:lnTo>
                      <a:pt x="1855" y="603"/>
                    </a:lnTo>
                    <a:lnTo>
                      <a:pt x="1855" y="604"/>
                    </a:lnTo>
                    <a:lnTo>
                      <a:pt x="1856" y="605"/>
                    </a:lnTo>
                    <a:lnTo>
                      <a:pt x="1857" y="607"/>
                    </a:lnTo>
                    <a:lnTo>
                      <a:pt x="1857" y="608"/>
                    </a:lnTo>
                    <a:lnTo>
                      <a:pt x="1857" y="609"/>
                    </a:lnTo>
                    <a:lnTo>
                      <a:pt x="1858" y="609"/>
                    </a:lnTo>
                    <a:lnTo>
                      <a:pt x="1858" y="610"/>
                    </a:lnTo>
                    <a:lnTo>
                      <a:pt x="1859" y="611"/>
                    </a:lnTo>
                    <a:lnTo>
                      <a:pt x="1859" y="612"/>
                    </a:lnTo>
                    <a:lnTo>
                      <a:pt x="1859" y="613"/>
                    </a:lnTo>
                    <a:lnTo>
                      <a:pt x="1860" y="614"/>
                    </a:lnTo>
                    <a:lnTo>
                      <a:pt x="1860" y="615"/>
                    </a:lnTo>
                    <a:lnTo>
                      <a:pt x="1861" y="617"/>
                    </a:lnTo>
                    <a:lnTo>
                      <a:pt x="1861" y="618"/>
                    </a:lnTo>
                    <a:lnTo>
                      <a:pt x="1861" y="618"/>
                    </a:lnTo>
                    <a:lnTo>
                      <a:pt x="1862" y="619"/>
                    </a:lnTo>
                    <a:lnTo>
                      <a:pt x="1862" y="621"/>
                    </a:lnTo>
                    <a:lnTo>
                      <a:pt x="1863" y="622"/>
                    </a:lnTo>
                    <a:lnTo>
                      <a:pt x="1863" y="623"/>
                    </a:lnTo>
                    <a:lnTo>
                      <a:pt x="1863" y="623"/>
                    </a:lnTo>
                    <a:lnTo>
                      <a:pt x="1863" y="624"/>
                    </a:lnTo>
                    <a:lnTo>
                      <a:pt x="1864" y="626"/>
                    </a:lnTo>
                    <a:lnTo>
                      <a:pt x="1864" y="626"/>
                    </a:lnTo>
                    <a:lnTo>
                      <a:pt x="1865" y="627"/>
                    </a:lnTo>
                    <a:lnTo>
                      <a:pt x="1865" y="628"/>
                    </a:lnTo>
                    <a:lnTo>
                      <a:pt x="1865" y="629"/>
                    </a:lnTo>
                    <a:lnTo>
                      <a:pt x="1866" y="630"/>
                    </a:lnTo>
                    <a:lnTo>
                      <a:pt x="1866" y="631"/>
                    </a:lnTo>
                    <a:lnTo>
                      <a:pt x="1867" y="632"/>
                    </a:lnTo>
                    <a:lnTo>
                      <a:pt x="1867" y="633"/>
                    </a:lnTo>
                    <a:lnTo>
                      <a:pt x="1867" y="634"/>
                    </a:lnTo>
                    <a:lnTo>
                      <a:pt x="1867" y="635"/>
                    </a:lnTo>
                    <a:lnTo>
                      <a:pt x="1868" y="636"/>
                    </a:lnTo>
                    <a:lnTo>
                      <a:pt x="1868" y="637"/>
                    </a:lnTo>
                    <a:lnTo>
                      <a:pt x="1869" y="638"/>
                    </a:lnTo>
                    <a:lnTo>
                      <a:pt x="1869" y="640"/>
                    </a:lnTo>
                    <a:lnTo>
                      <a:pt x="1870" y="641"/>
                    </a:lnTo>
                    <a:lnTo>
                      <a:pt x="1870" y="642"/>
                    </a:lnTo>
                    <a:lnTo>
                      <a:pt x="1870" y="643"/>
                    </a:lnTo>
                    <a:lnTo>
                      <a:pt x="1871" y="644"/>
                    </a:lnTo>
                    <a:lnTo>
                      <a:pt x="1871" y="645"/>
                    </a:lnTo>
                    <a:lnTo>
                      <a:pt x="1871" y="645"/>
                    </a:lnTo>
                    <a:lnTo>
                      <a:pt x="1872" y="646"/>
                    </a:lnTo>
                    <a:lnTo>
                      <a:pt x="1872" y="647"/>
                    </a:lnTo>
                    <a:lnTo>
                      <a:pt x="1872" y="648"/>
                    </a:lnTo>
                    <a:lnTo>
                      <a:pt x="1873" y="649"/>
                    </a:lnTo>
                    <a:lnTo>
                      <a:pt x="1873" y="651"/>
                    </a:lnTo>
                    <a:lnTo>
                      <a:pt x="1874" y="652"/>
                    </a:lnTo>
                    <a:lnTo>
                      <a:pt x="1874" y="653"/>
                    </a:lnTo>
                    <a:lnTo>
                      <a:pt x="1874" y="654"/>
                    </a:lnTo>
                    <a:lnTo>
                      <a:pt x="1875" y="655"/>
                    </a:lnTo>
                    <a:lnTo>
                      <a:pt x="1875" y="656"/>
                    </a:lnTo>
                    <a:lnTo>
                      <a:pt x="1875" y="657"/>
                    </a:lnTo>
                    <a:lnTo>
                      <a:pt x="1876" y="658"/>
                    </a:lnTo>
                    <a:lnTo>
                      <a:pt x="1876" y="659"/>
                    </a:lnTo>
                    <a:lnTo>
                      <a:pt x="1877" y="661"/>
                    </a:lnTo>
                    <a:lnTo>
                      <a:pt x="1877" y="661"/>
                    </a:lnTo>
                    <a:lnTo>
                      <a:pt x="1877" y="663"/>
                    </a:lnTo>
                    <a:lnTo>
                      <a:pt x="1878" y="664"/>
                    </a:lnTo>
                    <a:lnTo>
                      <a:pt x="1878" y="664"/>
                    </a:lnTo>
                    <a:lnTo>
                      <a:pt x="1878" y="665"/>
                    </a:lnTo>
                    <a:lnTo>
                      <a:pt x="1878" y="666"/>
                    </a:lnTo>
                    <a:lnTo>
                      <a:pt x="1879" y="667"/>
                    </a:lnTo>
                    <a:lnTo>
                      <a:pt x="1879" y="668"/>
                    </a:lnTo>
                    <a:lnTo>
                      <a:pt x="1879" y="669"/>
                    </a:lnTo>
                    <a:lnTo>
                      <a:pt x="1880" y="670"/>
                    </a:lnTo>
                    <a:lnTo>
                      <a:pt x="1880" y="671"/>
                    </a:lnTo>
                    <a:lnTo>
                      <a:pt x="1880" y="672"/>
                    </a:lnTo>
                    <a:lnTo>
                      <a:pt x="1881" y="673"/>
                    </a:lnTo>
                    <a:lnTo>
                      <a:pt x="1881" y="674"/>
                    </a:lnTo>
                    <a:lnTo>
                      <a:pt x="1881" y="675"/>
                    </a:lnTo>
                    <a:lnTo>
                      <a:pt x="1882" y="676"/>
                    </a:lnTo>
                    <a:lnTo>
                      <a:pt x="1882" y="677"/>
                    </a:lnTo>
                    <a:lnTo>
                      <a:pt x="1882" y="678"/>
                    </a:lnTo>
                    <a:lnTo>
                      <a:pt x="1883" y="679"/>
                    </a:lnTo>
                    <a:lnTo>
                      <a:pt x="1883" y="680"/>
                    </a:lnTo>
                    <a:lnTo>
                      <a:pt x="1883" y="681"/>
                    </a:lnTo>
                    <a:lnTo>
                      <a:pt x="1884" y="682"/>
                    </a:lnTo>
                    <a:lnTo>
                      <a:pt x="1884" y="683"/>
                    </a:lnTo>
                    <a:lnTo>
                      <a:pt x="1884" y="684"/>
                    </a:lnTo>
                    <a:lnTo>
                      <a:pt x="1884" y="685"/>
                    </a:lnTo>
                    <a:lnTo>
                      <a:pt x="1885" y="686"/>
                    </a:lnTo>
                    <a:lnTo>
                      <a:pt x="1885" y="687"/>
                    </a:lnTo>
                    <a:lnTo>
                      <a:pt x="1885" y="688"/>
                    </a:lnTo>
                    <a:lnTo>
                      <a:pt x="1886" y="689"/>
                    </a:lnTo>
                    <a:lnTo>
                      <a:pt x="1886" y="690"/>
                    </a:lnTo>
                    <a:lnTo>
                      <a:pt x="1886" y="691"/>
                    </a:lnTo>
                    <a:lnTo>
                      <a:pt x="1886" y="691"/>
                    </a:lnTo>
                    <a:lnTo>
                      <a:pt x="1887" y="693"/>
                    </a:lnTo>
                    <a:lnTo>
                      <a:pt x="1887" y="694"/>
                    </a:lnTo>
                    <a:lnTo>
                      <a:pt x="1887" y="694"/>
                    </a:lnTo>
                    <a:lnTo>
                      <a:pt x="1888" y="695"/>
                    </a:lnTo>
                    <a:lnTo>
                      <a:pt x="1888" y="697"/>
                    </a:lnTo>
                    <a:lnTo>
                      <a:pt x="1888" y="698"/>
                    </a:lnTo>
                    <a:lnTo>
                      <a:pt x="1889" y="698"/>
                    </a:lnTo>
                    <a:lnTo>
                      <a:pt x="1889" y="700"/>
                    </a:lnTo>
                    <a:lnTo>
                      <a:pt x="1889" y="700"/>
                    </a:lnTo>
                    <a:lnTo>
                      <a:pt x="1889" y="701"/>
                    </a:lnTo>
                    <a:lnTo>
                      <a:pt x="1890" y="702"/>
                    </a:lnTo>
                    <a:lnTo>
                      <a:pt x="1890" y="704"/>
                    </a:lnTo>
                    <a:lnTo>
                      <a:pt x="1890" y="705"/>
                    </a:lnTo>
                    <a:lnTo>
                      <a:pt x="1890" y="706"/>
                    </a:lnTo>
                    <a:lnTo>
                      <a:pt x="1891" y="706"/>
                    </a:lnTo>
                    <a:lnTo>
                      <a:pt x="1891" y="707"/>
                    </a:lnTo>
                    <a:lnTo>
                      <a:pt x="1891" y="708"/>
                    </a:lnTo>
                    <a:lnTo>
                      <a:pt x="1892" y="709"/>
                    </a:lnTo>
                    <a:lnTo>
                      <a:pt x="1892" y="710"/>
                    </a:lnTo>
                    <a:lnTo>
                      <a:pt x="1892" y="711"/>
                    </a:lnTo>
                    <a:lnTo>
                      <a:pt x="1893" y="713"/>
                    </a:lnTo>
                    <a:lnTo>
                      <a:pt x="1893" y="713"/>
                    </a:lnTo>
                    <a:lnTo>
                      <a:pt x="1893" y="714"/>
                    </a:lnTo>
                    <a:lnTo>
                      <a:pt x="1893" y="715"/>
                    </a:lnTo>
                    <a:lnTo>
                      <a:pt x="1893" y="716"/>
                    </a:lnTo>
                    <a:lnTo>
                      <a:pt x="1894" y="717"/>
                    </a:lnTo>
                    <a:lnTo>
                      <a:pt x="1894" y="718"/>
                    </a:lnTo>
                    <a:lnTo>
                      <a:pt x="1894" y="719"/>
                    </a:lnTo>
                    <a:lnTo>
                      <a:pt x="1895" y="721"/>
                    </a:lnTo>
                    <a:lnTo>
                      <a:pt x="1895" y="721"/>
                    </a:lnTo>
                    <a:lnTo>
                      <a:pt x="1895" y="722"/>
                    </a:lnTo>
                    <a:lnTo>
                      <a:pt x="1895" y="723"/>
                    </a:lnTo>
                    <a:lnTo>
                      <a:pt x="1896" y="724"/>
                    </a:lnTo>
                    <a:lnTo>
                      <a:pt x="1896" y="725"/>
                    </a:lnTo>
                    <a:lnTo>
                      <a:pt x="1896" y="726"/>
                    </a:lnTo>
                    <a:lnTo>
                      <a:pt x="1896" y="727"/>
                    </a:lnTo>
                    <a:lnTo>
                      <a:pt x="1897" y="727"/>
                    </a:lnTo>
                    <a:lnTo>
                      <a:pt x="1897" y="728"/>
                    </a:lnTo>
                    <a:lnTo>
                      <a:pt x="1897" y="729"/>
                    </a:lnTo>
                    <a:lnTo>
                      <a:pt x="1897" y="729"/>
                    </a:lnTo>
                    <a:lnTo>
                      <a:pt x="1897" y="731"/>
                    </a:lnTo>
                    <a:lnTo>
                      <a:pt x="1898" y="732"/>
                    </a:lnTo>
                    <a:lnTo>
                      <a:pt x="1898" y="733"/>
                    </a:lnTo>
                    <a:lnTo>
                      <a:pt x="1898" y="734"/>
                    </a:lnTo>
                    <a:lnTo>
                      <a:pt x="1898" y="735"/>
                    </a:lnTo>
                    <a:lnTo>
                      <a:pt x="1899" y="736"/>
                    </a:lnTo>
                    <a:lnTo>
                      <a:pt x="1899" y="737"/>
                    </a:lnTo>
                    <a:lnTo>
                      <a:pt x="1899" y="737"/>
                    </a:lnTo>
                    <a:lnTo>
                      <a:pt x="1899" y="739"/>
                    </a:lnTo>
                    <a:lnTo>
                      <a:pt x="1900" y="740"/>
                    </a:lnTo>
                    <a:lnTo>
                      <a:pt x="1900" y="740"/>
                    </a:lnTo>
                    <a:lnTo>
                      <a:pt x="1900" y="742"/>
                    </a:lnTo>
                    <a:lnTo>
                      <a:pt x="1900" y="743"/>
                    </a:lnTo>
                    <a:lnTo>
                      <a:pt x="1901" y="744"/>
                    </a:lnTo>
                    <a:lnTo>
                      <a:pt x="1901" y="745"/>
                    </a:lnTo>
                    <a:lnTo>
                      <a:pt x="1901" y="746"/>
                    </a:lnTo>
                    <a:lnTo>
                      <a:pt x="1901" y="746"/>
                    </a:lnTo>
                    <a:lnTo>
                      <a:pt x="1901" y="747"/>
                    </a:lnTo>
                    <a:lnTo>
                      <a:pt x="1902" y="748"/>
                    </a:lnTo>
                    <a:lnTo>
                      <a:pt x="1902" y="749"/>
                    </a:lnTo>
                    <a:lnTo>
                      <a:pt x="1902" y="750"/>
                    </a:lnTo>
                    <a:lnTo>
                      <a:pt x="1902" y="751"/>
                    </a:lnTo>
                    <a:lnTo>
                      <a:pt x="1902" y="751"/>
                    </a:lnTo>
                    <a:lnTo>
                      <a:pt x="1903" y="752"/>
                    </a:lnTo>
                    <a:lnTo>
                      <a:pt x="1903" y="753"/>
                    </a:lnTo>
                    <a:lnTo>
                      <a:pt x="1903" y="755"/>
                    </a:lnTo>
                    <a:lnTo>
                      <a:pt x="1904" y="756"/>
                    </a:lnTo>
                    <a:lnTo>
                      <a:pt x="1904" y="757"/>
                    </a:lnTo>
                    <a:lnTo>
                      <a:pt x="1904" y="757"/>
                    </a:lnTo>
                    <a:lnTo>
                      <a:pt x="1904" y="758"/>
                    </a:lnTo>
                    <a:lnTo>
                      <a:pt x="1904" y="759"/>
                    </a:lnTo>
                    <a:lnTo>
                      <a:pt x="1904" y="760"/>
                    </a:lnTo>
                    <a:lnTo>
                      <a:pt x="1905" y="761"/>
                    </a:lnTo>
                    <a:lnTo>
                      <a:pt x="1905" y="762"/>
                    </a:lnTo>
                    <a:lnTo>
                      <a:pt x="1905" y="764"/>
                    </a:lnTo>
                    <a:lnTo>
                      <a:pt x="1905" y="765"/>
                    </a:lnTo>
                    <a:lnTo>
                      <a:pt x="1905" y="765"/>
                    </a:lnTo>
                    <a:lnTo>
                      <a:pt x="1906" y="766"/>
                    </a:lnTo>
                    <a:lnTo>
                      <a:pt x="1906" y="767"/>
                    </a:lnTo>
                    <a:lnTo>
                      <a:pt x="1906" y="768"/>
                    </a:lnTo>
                    <a:lnTo>
                      <a:pt x="1906" y="769"/>
                    </a:lnTo>
                    <a:lnTo>
                      <a:pt x="1907" y="770"/>
                    </a:lnTo>
                    <a:lnTo>
                      <a:pt x="1907" y="771"/>
                    </a:lnTo>
                    <a:lnTo>
                      <a:pt x="1907" y="772"/>
                    </a:lnTo>
                    <a:lnTo>
                      <a:pt x="1907" y="773"/>
                    </a:lnTo>
                    <a:lnTo>
                      <a:pt x="1908" y="774"/>
                    </a:lnTo>
                    <a:lnTo>
                      <a:pt x="1908" y="774"/>
                    </a:lnTo>
                    <a:lnTo>
                      <a:pt x="1908" y="775"/>
                    </a:lnTo>
                    <a:lnTo>
                      <a:pt x="1908" y="776"/>
                    </a:lnTo>
                    <a:lnTo>
                      <a:pt x="1908" y="777"/>
                    </a:lnTo>
                    <a:lnTo>
                      <a:pt x="1908" y="778"/>
                    </a:lnTo>
                    <a:lnTo>
                      <a:pt x="1908" y="779"/>
                    </a:lnTo>
                    <a:lnTo>
                      <a:pt x="1908" y="779"/>
                    </a:lnTo>
                    <a:lnTo>
                      <a:pt x="1909" y="780"/>
                    </a:lnTo>
                    <a:lnTo>
                      <a:pt x="1909" y="781"/>
                    </a:lnTo>
                    <a:lnTo>
                      <a:pt x="1909" y="782"/>
                    </a:lnTo>
                    <a:lnTo>
                      <a:pt x="1909" y="783"/>
                    </a:lnTo>
                    <a:lnTo>
                      <a:pt x="1909" y="784"/>
                    </a:lnTo>
                    <a:lnTo>
                      <a:pt x="1910" y="785"/>
                    </a:lnTo>
                    <a:lnTo>
                      <a:pt x="1910" y="787"/>
                    </a:lnTo>
                    <a:lnTo>
                      <a:pt x="1910" y="787"/>
                    </a:lnTo>
                    <a:lnTo>
                      <a:pt x="1910" y="788"/>
                    </a:lnTo>
                    <a:lnTo>
                      <a:pt x="1911" y="790"/>
                    </a:lnTo>
                    <a:lnTo>
                      <a:pt x="1911" y="791"/>
                    </a:lnTo>
                    <a:lnTo>
                      <a:pt x="1911" y="791"/>
                    </a:lnTo>
                    <a:lnTo>
                      <a:pt x="1911" y="792"/>
                    </a:lnTo>
                    <a:lnTo>
                      <a:pt x="1911" y="792"/>
                    </a:lnTo>
                    <a:lnTo>
                      <a:pt x="1911" y="793"/>
                    </a:lnTo>
                    <a:lnTo>
                      <a:pt x="1912" y="795"/>
                    </a:lnTo>
                    <a:lnTo>
                      <a:pt x="1912" y="795"/>
                    </a:lnTo>
                    <a:lnTo>
                      <a:pt x="1912" y="797"/>
                    </a:lnTo>
                    <a:lnTo>
                      <a:pt x="1912" y="797"/>
                    </a:lnTo>
                    <a:lnTo>
                      <a:pt x="1912" y="798"/>
                    </a:lnTo>
                    <a:lnTo>
                      <a:pt x="1912" y="799"/>
                    </a:lnTo>
                    <a:lnTo>
                      <a:pt x="1912" y="800"/>
                    </a:lnTo>
                    <a:lnTo>
                      <a:pt x="1913" y="801"/>
                    </a:lnTo>
                    <a:lnTo>
                      <a:pt x="1913" y="803"/>
                    </a:lnTo>
                    <a:lnTo>
                      <a:pt x="1913" y="803"/>
                    </a:lnTo>
                    <a:lnTo>
                      <a:pt x="1913" y="804"/>
                    </a:lnTo>
                    <a:lnTo>
                      <a:pt x="1913" y="805"/>
                    </a:lnTo>
                    <a:lnTo>
                      <a:pt x="1914" y="806"/>
                    </a:lnTo>
                    <a:lnTo>
                      <a:pt x="1914" y="807"/>
                    </a:lnTo>
                    <a:lnTo>
                      <a:pt x="1914" y="808"/>
                    </a:lnTo>
                    <a:lnTo>
                      <a:pt x="1914" y="808"/>
                    </a:lnTo>
                    <a:lnTo>
                      <a:pt x="1914" y="809"/>
                    </a:lnTo>
                    <a:lnTo>
                      <a:pt x="1914" y="810"/>
                    </a:lnTo>
                    <a:lnTo>
                      <a:pt x="1914" y="811"/>
                    </a:lnTo>
                    <a:lnTo>
                      <a:pt x="1915" y="812"/>
                    </a:lnTo>
                    <a:lnTo>
                      <a:pt x="1915" y="813"/>
                    </a:lnTo>
                    <a:lnTo>
                      <a:pt x="1915" y="814"/>
                    </a:lnTo>
                    <a:lnTo>
                      <a:pt x="1915" y="815"/>
                    </a:lnTo>
                    <a:lnTo>
                      <a:pt x="1915" y="816"/>
                    </a:lnTo>
                    <a:lnTo>
                      <a:pt x="1915" y="817"/>
                    </a:lnTo>
                    <a:lnTo>
                      <a:pt x="1916" y="818"/>
                    </a:lnTo>
                    <a:lnTo>
                      <a:pt x="1916" y="818"/>
                    </a:lnTo>
                    <a:lnTo>
                      <a:pt x="1916" y="819"/>
                    </a:lnTo>
                    <a:lnTo>
                      <a:pt x="1916" y="820"/>
                    </a:lnTo>
                    <a:lnTo>
                      <a:pt x="1916" y="822"/>
                    </a:lnTo>
                    <a:lnTo>
                      <a:pt x="1916" y="823"/>
                    </a:lnTo>
                    <a:lnTo>
                      <a:pt x="1916" y="824"/>
                    </a:lnTo>
                    <a:lnTo>
                      <a:pt x="1917" y="825"/>
                    </a:lnTo>
                    <a:lnTo>
                      <a:pt x="1917" y="826"/>
                    </a:lnTo>
                    <a:lnTo>
                      <a:pt x="1917" y="827"/>
                    </a:lnTo>
                    <a:lnTo>
                      <a:pt x="1917" y="828"/>
                    </a:lnTo>
                    <a:lnTo>
                      <a:pt x="1917" y="829"/>
                    </a:lnTo>
                    <a:lnTo>
                      <a:pt x="1917" y="830"/>
                    </a:lnTo>
                    <a:lnTo>
                      <a:pt x="1917" y="830"/>
                    </a:lnTo>
                    <a:lnTo>
                      <a:pt x="1918" y="831"/>
                    </a:lnTo>
                    <a:lnTo>
                      <a:pt x="1918" y="832"/>
                    </a:lnTo>
                    <a:lnTo>
                      <a:pt x="1918" y="833"/>
                    </a:lnTo>
                    <a:lnTo>
                      <a:pt x="1918" y="834"/>
                    </a:lnTo>
                    <a:lnTo>
                      <a:pt x="1918" y="834"/>
                    </a:lnTo>
                    <a:lnTo>
                      <a:pt x="1918" y="835"/>
                    </a:lnTo>
                    <a:lnTo>
                      <a:pt x="1918" y="836"/>
                    </a:lnTo>
                    <a:lnTo>
                      <a:pt x="1918" y="836"/>
                    </a:lnTo>
                    <a:lnTo>
                      <a:pt x="1919" y="837"/>
                    </a:lnTo>
                    <a:lnTo>
                      <a:pt x="1919" y="839"/>
                    </a:lnTo>
                    <a:lnTo>
                      <a:pt x="1919" y="839"/>
                    </a:lnTo>
                    <a:lnTo>
                      <a:pt x="1919" y="840"/>
                    </a:lnTo>
                    <a:lnTo>
                      <a:pt x="1919" y="842"/>
                    </a:lnTo>
                    <a:lnTo>
                      <a:pt x="1919" y="843"/>
                    </a:lnTo>
                    <a:lnTo>
                      <a:pt x="1919" y="843"/>
                    </a:lnTo>
                    <a:lnTo>
                      <a:pt x="1919" y="844"/>
                    </a:lnTo>
                    <a:lnTo>
                      <a:pt x="1919" y="844"/>
                    </a:lnTo>
                    <a:lnTo>
                      <a:pt x="1920" y="846"/>
                    </a:lnTo>
                    <a:lnTo>
                      <a:pt x="1920" y="847"/>
                    </a:lnTo>
                    <a:lnTo>
                      <a:pt x="1920" y="847"/>
                    </a:lnTo>
                    <a:lnTo>
                      <a:pt x="1920" y="848"/>
                    </a:lnTo>
                    <a:lnTo>
                      <a:pt x="1920" y="849"/>
                    </a:lnTo>
                    <a:lnTo>
                      <a:pt x="1920" y="851"/>
                    </a:lnTo>
                    <a:lnTo>
                      <a:pt x="1920" y="852"/>
                    </a:lnTo>
                    <a:lnTo>
                      <a:pt x="1921" y="853"/>
                    </a:lnTo>
                    <a:lnTo>
                      <a:pt x="1921" y="854"/>
                    </a:lnTo>
                    <a:lnTo>
                      <a:pt x="1921" y="855"/>
                    </a:lnTo>
                    <a:lnTo>
                      <a:pt x="1921" y="857"/>
                    </a:lnTo>
                    <a:lnTo>
                      <a:pt x="1921" y="857"/>
                    </a:lnTo>
                    <a:lnTo>
                      <a:pt x="1921" y="858"/>
                    </a:lnTo>
                    <a:lnTo>
                      <a:pt x="1921" y="859"/>
                    </a:lnTo>
                    <a:lnTo>
                      <a:pt x="1921" y="859"/>
                    </a:lnTo>
                    <a:lnTo>
                      <a:pt x="1921" y="860"/>
                    </a:lnTo>
                    <a:lnTo>
                      <a:pt x="1922" y="861"/>
                    </a:lnTo>
                    <a:lnTo>
                      <a:pt x="1922" y="862"/>
                    </a:lnTo>
                    <a:lnTo>
                      <a:pt x="1922" y="863"/>
                    </a:lnTo>
                    <a:lnTo>
                      <a:pt x="1922" y="864"/>
                    </a:lnTo>
                    <a:lnTo>
                      <a:pt x="1922" y="865"/>
                    </a:lnTo>
                    <a:lnTo>
                      <a:pt x="1922" y="866"/>
                    </a:lnTo>
                    <a:lnTo>
                      <a:pt x="1922" y="867"/>
                    </a:lnTo>
                    <a:lnTo>
                      <a:pt x="1922" y="868"/>
                    </a:lnTo>
                    <a:lnTo>
                      <a:pt x="1922" y="868"/>
                    </a:lnTo>
                    <a:lnTo>
                      <a:pt x="1923" y="869"/>
                    </a:lnTo>
                    <a:lnTo>
                      <a:pt x="1923" y="870"/>
                    </a:lnTo>
                    <a:lnTo>
                      <a:pt x="1923" y="871"/>
                    </a:lnTo>
                    <a:lnTo>
                      <a:pt x="1923" y="872"/>
                    </a:lnTo>
                    <a:lnTo>
                      <a:pt x="1923" y="873"/>
                    </a:lnTo>
                    <a:lnTo>
                      <a:pt x="1923" y="874"/>
                    </a:lnTo>
                    <a:lnTo>
                      <a:pt x="1923" y="875"/>
                    </a:lnTo>
                    <a:lnTo>
                      <a:pt x="1923" y="876"/>
                    </a:lnTo>
                    <a:lnTo>
                      <a:pt x="1923" y="877"/>
                    </a:lnTo>
                    <a:lnTo>
                      <a:pt x="1923" y="879"/>
                    </a:lnTo>
                    <a:lnTo>
                      <a:pt x="1923" y="879"/>
                    </a:lnTo>
                    <a:lnTo>
                      <a:pt x="1924" y="881"/>
                    </a:lnTo>
                    <a:lnTo>
                      <a:pt x="1924" y="882"/>
                    </a:lnTo>
                    <a:lnTo>
                      <a:pt x="1924" y="883"/>
                    </a:lnTo>
                    <a:lnTo>
                      <a:pt x="1924" y="884"/>
                    </a:lnTo>
                    <a:lnTo>
                      <a:pt x="1924" y="885"/>
                    </a:lnTo>
                    <a:lnTo>
                      <a:pt x="1924" y="886"/>
                    </a:lnTo>
                    <a:lnTo>
                      <a:pt x="1924" y="887"/>
                    </a:lnTo>
                    <a:lnTo>
                      <a:pt x="1924" y="888"/>
                    </a:lnTo>
                    <a:lnTo>
                      <a:pt x="1925" y="890"/>
                    </a:lnTo>
                    <a:lnTo>
                      <a:pt x="1925" y="891"/>
                    </a:lnTo>
                    <a:lnTo>
                      <a:pt x="1925" y="892"/>
                    </a:lnTo>
                    <a:lnTo>
                      <a:pt x="1925" y="892"/>
                    </a:lnTo>
                    <a:lnTo>
                      <a:pt x="1925" y="893"/>
                    </a:lnTo>
                    <a:lnTo>
                      <a:pt x="1925" y="895"/>
                    </a:lnTo>
                    <a:lnTo>
                      <a:pt x="1925" y="896"/>
                    </a:lnTo>
                    <a:lnTo>
                      <a:pt x="1925" y="897"/>
                    </a:lnTo>
                    <a:lnTo>
                      <a:pt x="1925" y="899"/>
                    </a:lnTo>
                    <a:lnTo>
                      <a:pt x="1925" y="899"/>
                    </a:lnTo>
                    <a:lnTo>
                      <a:pt x="1925" y="900"/>
                    </a:lnTo>
                    <a:lnTo>
                      <a:pt x="1925" y="901"/>
                    </a:lnTo>
                    <a:lnTo>
                      <a:pt x="1926" y="902"/>
                    </a:lnTo>
                    <a:lnTo>
                      <a:pt x="1926" y="903"/>
                    </a:lnTo>
                    <a:lnTo>
                      <a:pt x="1926" y="904"/>
                    </a:lnTo>
                    <a:lnTo>
                      <a:pt x="1926" y="904"/>
                    </a:lnTo>
                    <a:lnTo>
                      <a:pt x="1926" y="905"/>
                    </a:lnTo>
                    <a:lnTo>
                      <a:pt x="1926" y="906"/>
                    </a:lnTo>
                    <a:lnTo>
                      <a:pt x="1926" y="907"/>
                    </a:lnTo>
                    <a:lnTo>
                      <a:pt x="1926" y="908"/>
                    </a:lnTo>
                    <a:lnTo>
                      <a:pt x="1926" y="910"/>
                    </a:lnTo>
                    <a:lnTo>
                      <a:pt x="1926" y="910"/>
                    </a:lnTo>
                    <a:lnTo>
                      <a:pt x="1926" y="911"/>
                    </a:lnTo>
                    <a:lnTo>
                      <a:pt x="1926" y="912"/>
                    </a:lnTo>
                    <a:lnTo>
                      <a:pt x="1926" y="913"/>
                    </a:lnTo>
                    <a:lnTo>
                      <a:pt x="1926" y="914"/>
                    </a:lnTo>
                    <a:lnTo>
                      <a:pt x="1927" y="915"/>
                    </a:lnTo>
                    <a:lnTo>
                      <a:pt x="1927" y="916"/>
                    </a:lnTo>
                    <a:lnTo>
                      <a:pt x="1927" y="917"/>
                    </a:lnTo>
                    <a:lnTo>
                      <a:pt x="1927" y="918"/>
                    </a:lnTo>
                    <a:lnTo>
                      <a:pt x="1927" y="919"/>
                    </a:lnTo>
                    <a:lnTo>
                      <a:pt x="1927" y="920"/>
                    </a:lnTo>
                    <a:lnTo>
                      <a:pt x="1927" y="921"/>
                    </a:lnTo>
                    <a:lnTo>
                      <a:pt x="1927" y="922"/>
                    </a:lnTo>
                    <a:lnTo>
                      <a:pt x="1927" y="922"/>
                    </a:lnTo>
                    <a:lnTo>
                      <a:pt x="1927" y="923"/>
                    </a:lnTo>
                    <a:lnTo>
                      <a:pt x="1927" y="923"/>
                    </a:lnTo>
                    <a:lnTo>
                      <a:pt x="1927" y="924"/>
                    </a:lnTo>
                    <a:lnTo>
                      <a:pt x="1927" y="925"/>
                    </a:lnTo>
                    <a:lnTo>
                      <a:pt x="1927" y="926"/>
                    </a:lnTo>
                    <a:lnTo>
                      <a:pt x="1927" y="927"/>
                    </a:lnTo>
                    <a:lnTo>
                      <a:pt x="1927" y="928"/>
                    </a:lnTo>
                    <a:lnTo>
                      <a:pt x="1927" y="929"/>
                    </a:lnTo>
                    <a:lnTo>
                      <a:pt x="1927" y="929"/>
                    </a:lnTo>
                    <a:lnTo>
                      <a:pt x="1927" y="931"/>
                    </a:lnTo>
                    <a:lnTo>
                      <a:pt x="1927" y="932"/>
                    </a:lnTo>
                    <a:lnTo>
                      <a:pt x="1927" y="933"/>
                    </a:lnTo>
                    <a:lnTo>
                      <a:pt x="1927" y="934"/>
                    </a:lnTo>
                    <a:lnTo>
                      <a:pt x="1927" y="935"/>
                    </a:lnTo>
                    <a:lnTo>
                      <a:pt x="1927" y="936"/>
                    </a:lnTo>
                    <a:lnTo>
                      <a:pt x="1927" y="937"/>
                    </a:lnTo>
                    <a:lnTo>
                      <a:pt x="1927" y="937"/>
                    </a:lnTo>
                    <a:lnTo>
                      <a:pt x="1928" y="938"/>
                    </a:lnTo>
                    <a:lnTo>
                      <a:pt x="1928" y="940"/>
                    </a:lnTo>
                    <a:lnTo>
                      <a:pt x="1928" y="940"/>
                    </a:lnTo>
                    <a:lnTo>
                      <a:pt x="1928" y="940"/>
                    </a:lnTo>
                    <a:lnTo>
                      <a:pt x="1928" y="941"/>
                    </a:lnTo>
                    <a:lnTo>
                      <a:pt x="1928" y="942"/>
                    </a:lnTo>
                    <a:lnTo>
                      <a:pt x="1928" y="943"/>
                    </a:lnTo>
                    <a:lnTo>
                      <a:pt x="1928" y="944"/>
                    </a:lnTo>
                    <a:lnTo>
                      <a:pt x="1928" y="945"/>
                    </a:lnTo>
                    <a:lnTo>
                      <a:pt x="1928" y="946"/>
                    </a:lnTo>
                    <a:lnTo>
                      <a:pt x="1928" y="947"/>
                    </a:lnTo>
                    <a:lnTo>
                      <a:pt x="1928" y="948"/>
                    </a:lnTo>
                    <a:lnTo>
                      <a:pt x="1928" y="948"/>
                    </a:lnTo>
                    <a:lnTo>
                      <a:pt x="1928" y="948"/>
                    </a:lnTo>
                    <a:lnTo>
                      <a:pt x="1928" y="949"/>
                    </a:lnTo>
                    <a:lnTo>
                      <a:pt x="1928" y="949"/>
                    </a:lnTo>
                    <a:lnTo>
                      <a:pt x="1928" y="950"/>
                    </a:lnTo>
                    <a:lnTo>
                      <a:pt x="1928" y="952"/>
                    </a:lnTo>
                    <a:lnTo>
                      <a:pt x="1928" y="952"/>
                    </a:lnTo>
                    <a:lnTo>
                      <a:pt x="1928" y="953"/>
                    </a:lnTo>
                    <a:lnTo>
                      <a:pt x="1928" y="954"/>
                    </a:lnTo>
                    <a:lnTo>
                      <a:pt x="1928" y="954"/>
                    </a:lnTo>
                    <a:lnTo>
                      <a:pt x="1928" y="955"/>
                    </a:lnTo>
                    <a:lnTo>
                      <a:pt x="1928" y="956"/>
                    </a:lnTo>
                    <a:lnTo>
                      <a:pt x="1928" y="957"/>
                    </a:lnTo>
                    <a:lnTo>
                      <a:pt x="1928" y="958"/>
                    </a:lnTo>
                    <a:lnTo>
                      <a:pt x="1928" y="959"/>
                    </a:lnTo>
                    <a:lnTo>
                      <a:pt x="1928" y="960"/>
                    </a:lnTo>
                    <a:lnTo>
                      <a:pt x="1928" y="961"/>
                    </a:lnTo>
                    <a:lnTo>
                      <a:pt x="1928" y="962"/>
                    </a:lnTo>
                    <a:lnTo>
                      <a:pt x="1928" y="963"/>
                    </a:lnTo>
                    <a:lnTo>
                      <a:pt x="1928" y="964"/>
                    </a:lnTo>
                    <a:lnTo>
                      <a:pt x="1928" y="965"/>
                    </a:lnTo>
                    <a:lnTo>
                      <a:pt x="1928" y="966"/>
                    </a:lnTo>
                    <a:lnTo>
                      <a:pt x="1928" y="966"/>
                    </a:lnTo>
                    <a:lnTo>
                      <a:pt x="1928" y="967"/>
                    </a:lnTo>
                    <a:lnTo>
                      <a:pt x="1928" y="968"/>
                    </a:lnTo>
                    <a:lnTo>
                      <a:pt x="1928" y="969"/>
                    </a:lnTo>
                    <a:lnTo>
                      <a:pt x="1928" y="970"/>
                    </a:lnTo>
                    <a:lnTo>
                      <a:pt x="1928" y="970"/>
                    </a:lnTo>
                    <a:lnTo>
                      <a:pt x="1928" y="971"/>
                    </a:lnTo>
                    <a:lnTo>
                      <a:pt x="1928" y="972"/>
                    </a:lnTo>
                    <a:lnTo>
                      <a:pt x="1928" y="973"/>
                    </a:lnTo>
                    <a:lnTo>
                      <a:pt x="1928" y="974"/>
                    </a:lnTo>
                    <a:lnTo>
                      <a:pt x="1928" y="975"/>
                    </a:lnTo>
                    <a:lnTo>
                      <a:pt x="1928" y="976"/>
                    </a:lnTo>
                    <a:lnTo>
                      <a:pt x="1928" y="976"/>
                    </a:lnTo>
                    <a:lnTo>
                      <a:pt x="1928" y="977"/>
                    </a:lnTo>
                    <a:lnTo>
                      <a:pt x="1928" y="979"/>
                    </a:lnTo>
                    <a:lnTo>
                      <a:pt x="1928" y="980"/>
                    </a:lnTo>
                    <a:lnTo>
                      <a:pt x="1928" y="981"/>
                    </a:lnTo>
                    <a:lnTo>
                      <a:pt x="1928" y="981"/>
                    </a:lnTo>
                    <a:lnTo>
                      <a:pt x="1928" y="982"/>
                    </a:lnTo>
                    <a:lnTo>
                      <a:pt x="1928" y="984"/>
                    </a:lnTo>
                    <a:lnTo>
                      <a:pt x="1928" y="984"/>
                    </a:lnTo>
                    <a:lnTo>
                      <a:pt x="1928" y="985"/>
                    </a:lnTo>
                    <a:lnTo>
                      <a:pt x="1928" y="986"/>
                    </a:lnTo>
                    <a:lnTo>
                      <a:pt x="1928" y="988"/>
                    </a:lnTo>
                    <a:lnTo>
                      <a:pt x="1928" y="989"/>
                    </a:lnTo>
                    <a:lnTo>
                      <a:pt x="1928" y="989"/>
                    </a:lnTo>
                    <a:lnTo>
                      <a:pt x="1928" y="990"/>
                    </a:lnTo>
                    <a:lnTo>
                      <a:pt x="1928" y="992"/>
                    </a:lnTo>
                    <a:lnTo>
                      <a:pt x="1928" y="992"/>
                    </a:lnTo>
                    <a:lnTo>
                      <a:pt x="1928" y="993"/>
                    </a:lnTo>
                    <a:lnTo>
                      <a:pt x="1928" y="994"/>
                    </a:lnTo>
                    <a:lnTo>
                      <a:pt x="1928" y="996"/>
                    </a:lnTo>
                    <a:lnTo>
                      <a:pt x="1928" y="996"/>
                    </a:lnTo>
                    <a:lnTo>
                      <a:pt x="1928" y="996"/>
                    </a:lnTo>
                    <a:lnTo>
                      <a:pt x="1928" y="998"/>
                    </a:lnTo>
                    <a:lnTo>
                      <a:pt x="1928" y="999"/>
                    </a:lnTo>
                    <a:lnTo>
                      <a:pt x="1928" y="999"/>
                    </a:lnTo>
                    <a:lnTo>
                      <a:pt x="1928" y="1000"/>
                    </a:lnTo>
                    <a:lnTo>
                      <a:pt x="1928" y="1000"/>
                    </a:lnTo>
                    <a:lnTo>
                      <a:pt x="1928" y="1001"/>
                    </a:lnTo>
                    <a:lnTo>
                      <a:pt x="1928" y="1002"/>
                    </a:lnTo>
                    <a:lnTo>
                      <a:pt x="1928" y="1003"/>
                    </a:lnTo>
                    <a:lnTo>
                      <a:pt x="1928" y="1004"/>
                    </a:lnTo>
                    <a:lnTo>
                      <a:pt x="1928" y="1005"/>
                    </a:lnTo>
                    <a:lnTo>
                      <a:pt x="1928" y="1006"/>
                    </a:lnTo>
                    <a:lnTo>
                      <a:pt x="1928" y="1007"/>
                    </a:lnTo>
                    <a:lnTo>
                      <a:pt x="1928" y="1008"/>
                    </a:lnTo>
                    <a:lnTo>
                      <a:pt x="1928" y="1009"/>
                    </a:lnTo>
                    <a:lnTo>
                      <a:pt x="1928" y="1011"/>
                    </a:lnTo>
                    <a:lnTo>
                      <a:pt x="1928" y="1011"/>
                    </a:lnTo>
                    <a:lnTo>
                      <a:pt x="1928" y="1013"/>
                    </a:lnTo>
                    <a:lnTo>
                      <a:pt x="1928" y="1014"/>
                    </a:lnTo>
                    <a:lnTo>
                      <a:pt x="1927" y="1015"/>
                    </a:lnTo>
                    <a:lnTo>
                      <a:pt x="1927" y="1016"/>
                    </a:lnTo>
                    <a:lnTo>
                      <a:pt x="1927" y="1017"/>
                    </a:lnTo>
                    <a:lnTo>
                      <a:pt x="1927" y="1018"/>
                    </a:lnTo>
                    <a:lnTo>
                      <a:pt x="1927" y="1019"/>
                    </a:lnTo>
                    <a:lnTo>
                      <a:pt x="1927" y="1020"/>
                    </a:lnTo>
                    <a:lnTo>
                      <a:pt x="1927" y="1021"/>
                    </a:lnTo>
                    <a:lnTo>
                      <a:pt x="1927" y="1022"/>
                    </a:lnTo>
                    <a:lnTo>
                      <a:pt x="1927" y="1023"/>
                    </a:lnTo>
                    <a:lnTo>
                      <a:pt x="1927" y="1024"/>
                    </a:lnTo>
                    <a:lnTo>
                      <a:pt x="1927" y="1025"/>
                    </a:lnTo>
                    <a:lnTo>
                      <a:pt x="1927" y="1026"/>
                    </a:lnTo>
                    <a:lnTo>
                      <a:pt x="1927" y="1027"/>
                    </a:lnTo>
                    <a:lnTo>
                      <a:pt x="1927" y="1027"/>
                    </a:lnTo>
                    <a:lnTo>
                      <a:pt x="1927" y="1028"/>
                    </a:lnTo>
                    <a:lnTo>
                      <a:pt x="1927" y="1029"/>
                    </a:lnTo>
                    <a:lnTo>
                      <a:pt x="1927" y="1031"/>
                    </a:lnTo>
                    <a:lnTo>
                      <a:pt x="1927" y="1031"/>
                    </a:lnTo>
                    <a:lnTo>
                      <a:pt x="1927" y="1033"/>
                    </a:lnTo>
                    <a:lnTo>
                      <a:pt x="1927" y="1034"/>
                    </a:lnTo>
                    <a:lnTo>
                      <a:pt x="1927" y="1035"/>
                    </a:lnTo>
                    <a:lnTo>
                      <a:pt x="1927" y="1036"/>
                    </a:lnTo>
                    <a:lnTo>
                      <a:pt x="1927" y="1037"/>
                    </a:lnTo>
                    <a:lnTo>
                      <a:pt x="1926" y="1038"/>
                    </a:lnTo>
                    <a:lnTo>
                      <a:pt x="1926" y="1038"/>
                    </a:lnTo>
                    <a:lnTo>
                      <a:pt x="1926" y="1039"/>
                    </a:lnTo>
                    <a:lnTo>
                      <a:pt x="1926" y="1041"/>
                    </a:lnTo>
                    <a:lnTo>
                      <a:pt x="1926" y="1042"/>
                    </a:lnTo>
                    <a:lnTo>
                      <a:pt x="1926" y="1043"/>
                    </a:lnTo>
                    <a:lnTo>
                      <a:pt x="1926" y="1043"/>
                    </a:lnTo>
                    <a:lnTo>
                      <a:pt x="1926" y="1044"/>
                    </a:lnTo>
                    <a:lnTo>
                      <a:pt x="1926" y="1045"/>
                    </a:lnTo>
                    <a:lnTo>
                      <a:pt x="1926" y="1046"/>
                    </a:lnTo>
                    <a:lnTo>
                      <a:pt x="1926" y="1047"/>
                    </a:lnTo>
                    <a:lnTo>
                      <a:pt x="1926" y="1048"/>
                    </a:lnTo>
                    <a:lnTo>
                      <a:pt x="1926" y="1049"/>
                    </a:lnTo>
                    <a:lnTo>
                      <a:pt x="1926" y="1049"/>
                    </a:lnTo>
                    <a:lnTo>
                      <a:pt x="1926" y="1050"/>
                    </a:lnTo>
                    <a:lnTo>
                      <a:pt x="1925" y="1051"/>
                    </a:lnTo>
                    <a:lnTo>
                      <a:pt x="1925" y="1052"/>
                    </a:lnTo>
                    <a:lnTo>
                      <a:pt x="1925" y="1053"/>
                    </a:lnTo>
                    <a:lnTo>
                      <a:pt x="1925" y="1054"/>
                    </a:lnTo>
                    <a:lnTo>
                      <a:pt x="1925" y="1055"/>
                    </a:lnTo>
                    <a:lnTo>
                      <a:pt x="1925" y="1056"/>
                    </a:lnTo>
                    <a:lnTo>
                      <a:pt x="1925" y="1057"/>
                    </a:lnTo>
                    <a:lnTo>
                      <a:pt x="1925" y="1058"/>
                    </a:lnTo>
                    <a:lnTo>
                      <a:pt x="1925" y="1059"/>
                    </a:lnTo>
                    <a:lnTo>
                      <a:pt x="1925" y="1060"/>
                    </a:lnTo>
                    <a:lnTo>
                      <a:pt x="1925" y="1061"/>
                    </a:lnTo>
                    <a:lnTo>
                      <a:pt x="1925" y="1062"/>
                    </a:lnTo>
                    <a:lnTo>
                      <a:pt x="1924" y="1063"/>
                    </a:lnTo>
                    <a:lnTo>
                      <a:pt x="1924" y="1064"/>
                    </a:lnTo>
                    <a:lnTo>
                      <a:pt x="1924" y="1065"/>
                    </a:lnTo>
                    <a:lnTo>
                      <a:pt x="1924" y="1066"/>
                    </a:lnTo>
                    <a:lnTo>
                      <a:pt x="1924" y="1067"/>
                    </a:lnTo>
                    <a:lnTo>
                      <a:pt x="1924" y="1068"/>
                    </a:lnTo>
                    <a:lnTo>
                      <a:pt x="1924" y="1069"/>
                    </a:lnTo>
                    <a:lnTo>
                      <a:pt x="1924" y="1070"/>
                    </a:lnTo>
                    <a:lnTo>
                      <a:pt x="1924" y="1071"/>
                    </a:lnTo>
                    <a:lnTo>
                      <a:pt x="1924" y="1072"/>
                    </a:lnTo>
                    <a:lnTo>
                      <a:pt x="1923" y="1074"/>
                    </a:lnTo>
                    <a:lnTo>
                      <a:pt x="1923" y="1075"/>
                    </a:lnTo>
                    <a:lnTo>
                      <a:pt x="1923" y="1076"/>
                    </a:lnTo>
                    <a:lnTo>
                      <a:pt x="1923" y="1077"/>
                    </a:lnTo>
                    <a:lnTo>
                      <a:pt x="1923" y="1077"/>
                    </a:lnTo>
                    <a:lnTo>
                      <a:pt x="1923" y="1078"/>
                    </a:lnTo>
                    <a:lnTo>
                      <a:pt x="1923" y="1079"/>
                    </a:lnTo>
                    <a:lnTo>
                      <a:pt x="1923" y="1080"/>
                    </a:lnTo>
                    <a:lnTo>
                      <a:pt x="1923" y="1081"/>
                    </a:lnTo>
                    <a:lnTo>
                      <a:pt x="1923" y="1082"/>
                    </a:lnTo>
                    <a:lnTo>
                      <a:pt x="1923" y="1083"/>
                    </a:lnTo>
                    <a:lnTo>
                      <a:pt x="1922" y="1084"/>
                    </a:lnTo>
                    <a:lnTo>
                      <a:pt x="1922" y="1085"/>
                    </a:lnTo>
                    <a:lnTo>
                      <a:pt x="1922" y="1086"/>
                    </a:lnTo>
                    <a:lnTo>
                      <a:pt x="1922" y="1087"/>
                    </a:lnTo>
                    <a:lnTo>
                      <a:pt x="1922" y="1088"/>
                    </a:lnTo>
                    <a:lnTo>
                      <a:pt x="1922" y="1089"/>
                    </a:lnTo>
                    <a:lnTo>
                      <a:pt x="1922" y="1090"/>
                    </a:lnTo>
                    <a:lnTo>
                      <a:pt x="1922" y="1091"/>
                    </a:lnTo>
                    <a:lnTo>
                      <a:pt x="1921" y="1092"/>
                    </a:lnTo>
                    <a:lnTo>
                      <a:pt x="1921" y="1093"/>
                    </a:lnTo>
                    <a:lnTo>
                      <a:pt x="1921" y="1094"/>
                    </a:lnTo>
                    <a:lnTo>
                      <a:pt x="1921" y="1094"/>
                    </a:lnTo>
                    <a:lnTo>
                      <a:pt x="1921" y="1095"/>
                    </a:lnTo>
                    <a:lnTo>
                      <a:pt x="1921" y="1096"/>
                    </a:lnTo>
                    <a:lnTo>
                      <a:pt x="1921" y="1097"/>
                    </a:lnTo>
                    <a:lnTo>
                      <a:pt x="1921" y="1098"/>
                    </a:lnTo>
                    <a:lnTo>
                      <a:pt x="1921" y="1099"/>
                    </a:lnTo>
                    <a:lnTo>
                      <a:pt x="1920" y="1101"/>
                    </a:lnTo>
                    <a:lnTo>
                      <a:pt x="1920" y="1102"/>
                    </a:lnTo>
                    <a:lnTo>
                      <a:pt x="1920" y="1102"/>
                    </a:lnTo>
                    <a:lnTo>
                      <a:pt x="1920" y="1103"/>
                    </a:lnTo>
                    <a:lnTo>
                      <a:pt x="1920" y="1104"/>
                    </a:lnTo>
                    <a:lnTo>
                      <a:pt x="1920" y="1106"/>
                    </a:lnTo>
                    <a:lnTo>
                      <a:pt x="1920" y="1106"/>
                    </a:lnTo>
                    <a:lnTo>
                      <a:pt x="1920" y="1107"/>
                    </a:lnTo>
                    <a:lnTo>
                      <a:pt x="1919" y="1108"/>
                    </a:lnTo>
                    <a:lnTo>
                      <a:pt x="1919" y="1109"/>
                    </a:lnTo>
                    <a:lnTo>
                      <a:pt x="1919" y="1110"/>
                    </a:lnTo>
                    <a:lnTo>
                      <a:pt x="1919" y="1110"/>
                    </a:lnTo>
                    <a:lnTo>
                      <a:pt x="1919" y="1111"/>
                    </a:lnTo>
                    <a:lnTo>
                      <a:pt x="1919" y="1112"/>
                    </a:lnTo>
                    <a:lnTo>
                      <a:pt x="1919" y="1112"/>
                    </a:lnTo>
                    <a:lnTo>
                      <a:pt x="1919" y="1114"/>
                    </a:lnTo>
                    <a:lnTo>
                      <a:pt x="1919" y="1115"/>
                    </a:lnTo>
                    <a:lnTo>
                      <a:pt x="1919" y="1115"/>
                    </a:lnTo>
                    <a:lnTo>
                      <a:pt x="1918" y="1116"/>
                    </a:lnTo>
                    <a:lnTo>
                      <a:pt x="1918" y="1117"/>
                    </a:lnTo>
                    <a:lnTo>
                      <a:pt x="1918" y="1117"/>
                    </a:lnTo>
                    <a:lnTo>
                      <a:pt x="1918" y="1119"/>
                    </a:lnTo>
                    <a:lnTo>
                      <a:pt x="1918" y="1120"/>
                    </a:lnTo>
                    <a:lnTo>
                      <a:pt x="1918" y="1121"/>
                    </a:lnTo>
                    <a:lnTo>
                      <a:pt x="1917" y="1122"/>
                    </a:lnTo>
                    <a:lnTo>
                      <a:pt x="1917" y="1122"/>
                    </a:lnTo>
                    <a:lnTo>
                      <a:pt x="1917" y="1123"/>
                    </a:lnTo>
                    <a:lnTo>
                      <a:pt x="1917" y="1123"/>
                    </a:lnTo>
                    <a:lnTo>
                      <a:pt x="1917" y="1124"/>
                    </a:lnTo>
                    <a:lnTo>
                      <a:pt x="1917" y="1125"/>
                    </a:lnTo>
                    <a:lnTo>
                      <a:pt x="1917" y="1126"/>
                    </a:lnTo>
                    <a:lnTo>
                      <a:pt x="1917" y="1127"/>
                    </a:lnTo>
                    <a:lnTo>
                      <a:pt x="1916" y="1129"/>
                    </a:lnTo>
                    <a:lnTo>
                      <a:pt x="1916" y="1129"/>
                    </a:lnTo>
                    <a:lnTo>
                      <a:pt x="1916" y="1130"/>
                    </a:lnTo>
                    <a:lnTo>
                      <a:pt x="1916" y="1132"/>
                    </a:lnTo>
                    <a:lnTo>
                      <a:pt x="1916" y="1133"/>
                    </a:lnTo>
                    <a:lnTo>
                      <a:pt x="1916" y="1134"/>
                    </a:lnTo>
                    <a:lnTo>
                      <a:pt x="1916" y="1135"/>
                    </a:lnTo>
                    <a:lnTo>
                      <a:pt x="1916" y="1135"/>
                    </a:lnTo>
                    <a:lnTo>
                      <a:pt x="1915" y="1136"/>
                    </a:lnTo>
                    <a:lnTo>
                      <a:pt x="1915" y="1137"/>
                    </a:lnTo>
                    <a:lnTo>
                      <a:pt x="1915" y="1138"/>
                    </a:lnTo>
                    <a:lnTo>
                      <a:pt x="1915" y="1139"/>
                    </a:lnTo>
                    <a:lnTo>
                      <a:pt x="1915" y="1140"/>
                    </a:lnTo>
                    <a:lnTo>
                      <a:pt x="1915" y="1141"/>
                    </a:lnTo>
                    <a:lnTo>
                      <a:pt x="1914" y="1141"/>
                    </a:lnTo>
                    <a:lnTo>
                      <a:pt x="1914" y="1142"/>
                    </a:lnTo>
                    <a:lnTo>
                      <a:pt x="1914" y="1143"/>
                    </a:lnTo>
                    <a:lnTo>
                      <a:pt x="1914" y="1144"/>
                    </a:lnTo>
                    <a:lnTo>
                      <a:pt x="1914" y="1144"/>
                    </a:lnTo>
                    <a:lnTo>
                      <a:pt x="1914" y="1145"/>
                    </a:lnTo>
                    <a:lnTo>
                      <a:pt x="1914" y="1146"/>
                    </a:lnTo>
                    <a:lnTo>
                      <a:pt x="1913" y="1147"/>
                    </a:lnTo>
                    <a:lnTo>
                      <a:pt x="1913" y="1148"/>
                    </a:lnTo>
                    <a:lnTo>
                      <a:pt x="1913" y="1149"/>
                    </a:lnTo>
                    <a:lnTo>
                      <a:pt x="1913" y="1150"/>
                    </a:lnTo>
                    <a:lnTo>
                      <a:pt x="1913" y="1151"/>
                    </a:lnTo>
                    <a:lnTo>
                      <a:pt x="1912" y="1152"/>
                    </a:lnTo>
                    <a:lnTo>
                      <a:pt x="1912" y="1153"/>
                    </a:lnTo>
                    <a:lnTo>
                      <a:pt x="1912" y="1154"/>
                    </a:lnTo>
                    <a:lnTo>
                      <a:pt x="1912" y="1155"/>
                    </a:lnTo>
                    <a:lnTo>
                      <a:pt x="1912" y="1157"/>
                    </a:lnTo>
                    <a:lnTo>
                      <a:pt x="1912" y="1158"/>
                    </a:lnTo>
                    <a:lnTo>
                      <a:pt x="1911" y="1159"/>
                    </a:lnTo>
                    <a:lnTo>
                      <a:pt x="1911" y="1160"/>
                    </a:lnTo>
                    <a:lnTo>
                      <a:pt x="1911" y="1161"/>
                    </a:lnTo>
                    <a:lnTo>
                      <a:pt x="1911" y="1161"/>
                    </a:lnTo>
                    <a:lnTo>
                      <a:pt x="1911" y="1162"/>
                    </a:lnTo>
                    <a:lnTo>
                      <a:pt x="1911" y="1163"/>
                    </a:lnTo>
                    <a:lnTo>
                      <a:pt x="1910" y="1164"/>
                    </a:lnTo>
                    <a:lnTo>
                      <a:pt x="1910" y="1165"/>
                    </a:lnTo>
                    <a:lnTo>
                      <a:pt x="1910" y="1166"/>
                    </a:lnTo>
                    <a:lnTo>
                      <a:pt x="1910" y="1166"/>
                    </a:lnTo>
                    <a:lnTo>
                      <a:pt x="1910" y="1167"/>
                    </a:lnTo>
                    <a:lnTo>
                      <a:pt x="1910" y="1168"/>
                    </a:lnTo>
                    <a:lnTo>
                      <a:pt x="1909" y="1168"/>
                    </a:lnTo>
                    <a:lnTo>
                      <a:pt x="1909" y="1170"/>
                    </a:lnTo>
                    <a:lnTo>
                      <a:pt x="1909" y="1171"/>
                    </a:lnTo>
                    <a:lnTo>
                      <a:pt x="1909" y="1172"/>
                    </a:lnTo>
                    <a:lnTo>
                      <a:pt x="1908" y="1173"/>
                    </a:lnTo>
                    <a:lnTo>
                      <a:pt x="1908" y="1174"/>
                    </a:lnTo>
                    <a:lnTo>
                      <a:pt x="1908" y="1175"/>
                    </a:lnTo>
                    <a:lnTo>
                      <a:pt x="1908" y="1176"/>
                    </a:lnTo>
                    <a:lnTo>
                      <a:pt x="1908" y="1177"/>
                    </a:lnTo>
                    <a:lnTo>
                      <a:pt x="1908" y="1178"/>
                    </a:lnTo>
                    <a:lnTo>
                      <a:pt x="1907" y="1179"/>
                    </a:lnTo>
                    <a:lnTo>
                      <a:pt x="1907" y="1180"/>
                    </a:lnTo>
                    <a:lnTo>
                      <a:pt x="1907" y="1180"/>
                    </a:lnTo>
                    <a:lnTo>
                      <a:pt x="1907" y="1181"/>
                    </a:lnTo>
                    <a:lnTo>
                      <a:pt x="1907" y="1182"/>
                    </a:lnTo>
                    <a:lnTo>
                      <a:pt x="1906" y="1183"/>
                    </a:lnTo>
                    <a:lnTo>
                      <a:pt x="1906" y="1184"/>
                    </a:lnTo>
                    <a:lnTo>
                      <a:pt x="1906" y="1185"/>
                    </a:lnTo>
                    <a:lnTo>
                      <a:pt x="1906" y="1186"/>
                    </a:lnTo>
                    <a:lnTo>
                      <a:pt x="1905" y="1188"/>
                    </a:lnTo>
                    <a:lnTo>
                      <a:pt x="1905" y="1189"/>
                    </a:lnTo>
                    <a:lnTo>
                      <a:pt x="1905" y="1189"/>
                    </a:lnTo>
                    <a:lnTo>
                      <a:pt x="1905" y="1190"/>
                    </a:lnTo>
                    <a:lnTo>
                      <a:pt x="1905" y="1191"/>
                    </a:lnTo>
                    <a:lnTo>
                      <a:pt x="1904" y="1193"/>
                    </a:lnTo>
                    <a:lnTo>
                      <a:pt x="1904" y="1193"/>
                    </a:lnTo>
                    <a:lnTo>
                      <a:pt x="1904" y="1194"/>
                    </a:lnTo>
                    <a:lnTo>
                      <a:pt x="1904" y="1195"/>
                    </a:lnTo>
                    <a:lnTo>
                      <a:pt x="1903" y="1197"/>
                    </a:lnTo>
                    <a:lnTo>
                      <a:pt x="1903" y="1198"/>
                    </a:lnTo>
                    <a:lnTo>
                      <a:pt x="1903" y="1199"/>
                    </a:lnTo>
                    <a:lnTo>
                      <a:pt x="1903" y="1200"/>
                    </a:lnTo>
                    <a:lnTo>
                      <a:pt x="1902" y="1201"/>
                    </a:lnTo>
                    <a:lnTo>
                      <a:pt x="1902" y="1202"/>
                    </a:lnTo>
                    <a:lnTo>
                      <a:pt x="1902" y="1203"/>
                    </a:lnTo>
                    <a:lnTo>
                      <a:pt x="1902" y="1203"/>
                    </a:lnTo>
                    <a:lnTo>
                      <a:pt x="1902" y="1204"/>
                    </a:lnTo>
                    <a:lnTo>
                      <a:pt x="1901" y="1205"/>
                    </a:lnTo>
                    <a:lnTo>
                      <a:pt x="1901" y="1206"/>
                    </a:lnTo>
                    <a:lnTo>
                      <a:pt x="1901" y="1206"/>
                    </a:lnTo>
                    <a:lnTo>
                      <a:pt x="1901" y="1207"/>
                    </a:lnTo>
                    <a:lnTo>
                      <a:pt x="1901" y="1208"/>
                    </a:lnTo>
                    <a:lnTo>
                      <a:pt x="1900" y="1210"/>
                    </a:lnTo>
                    <a:lnTo>
                      <a:pt x="1900" y="1211"/>
                    </a:lnTo>
                    <a:lnTo>
                      <a:pt x="1900" y="1212"/>
                    </a:lnTo>
                    <a:lnTo>
                      <a:pt x="1899" y="1213"/>
                    </a:lnTo>
                    <a:lnTo>
                      <a:pt x="1899" y="1215"/>
                    </a:lnTo>
                    <a:lnTo>
                      <a:pt x="1899" y="1216"/>
                    </a:lnTo>
                    <a:lnTo>
                      <a:pt x="1899" y="1217"/>
                    </a:lnTo>
                    <a:lnTo>
                      <a:pt x="1898" y="1217"/>
                    </a:lnTo>
                    <a:lnTo>
                      <a:pt x="1898" y="1218"/>
                    </a:lnTo>
                    <a:lnTo>
                      <a:pt x="1898" y="1219"/>
                    </a:lnTo>
                    <a:lnTo>
                      <a:pt x="1898" y="1220"/>
                    </a:lnTo>
                    <a:lnTo>
                      <a:pt x="1897" y="1222"/>
                    </a:lnTo>
                    <a:lnTo>
                      <a:pt x="1897" y="1222"/>
                    </a:lnTo>
                    <a:lnTo>
                      <a:pt x="1897" y="1223"/>
                    </a:lnTo>
                    <a:lnTo>
                      <a:pt x="1897" y="1224"/>
                    </a:lnTo>
                    <a:lnTo>
                      <a:pt x="1896" y="1225"/>
                    </a:lnTo>
                    <a:lnTo>
                      <a:pt x="1896" y="1226"/>
                    </a:lnTo>
                    <a:lnTo>
                      <a:pt x="1896" y="1227"/>
                    </a:lnTo>
                    <a:lnTo>
                      <a:pt x="1896" y="1228"/>
                    </a:lnTo>
                    <a:lnTo>
                      <a:pt x="1895" y="1229"/>
                    </a:lnTo>
                    <a:lnTo>
                      <a:pt x="1895" y="1230"/>
                    </a:lnTo>
                    <a:lnTo>
                      <a:pt x="1895" y="1232"/>
                    </a:lnTo>
                    <a:lnTo>
                      <a:pt x="1894" y="1232"/>
                    </a:lnTo>
                    <a:lnTo>
                      <a:pt x="1894" y="1234"/>
                    </a:lnTo>
                    <a:lnTo>
                      <a:pt x="1894" y="1234"/>
                    </a:lnTo>
                    <a:lnTo>
                      <a:pt x="1894" y="1235"/>
                    </a:lnTo>
                    <a:lnTo>
                      <a:pt x="1894" y="1235"/>
                    </a:lnTo>
                    <a:lnTo>
                      <a:pt x="1893" y="1236"/>
                    </a:lnTo>
                    <a:lnTo>
                      <a:pt x="1893" y="1237"/>
                    </a:lnTo>
                    <a:lnTo>
                      <a:pt x="1893" y="1238"/>
                    </a:lnTo>
                    <a:lnTo>
                      <a:pt x="1893" y="1239"/>
                    </a:lnTo>
                    <a:lnTo>
                      <a:pt x="1892" y="1240"/>
                    </a:lnTo>
                    <a:lnTo>
                      <a:pt x="1892" y="1241"/>
                    </a:lnTo>
                    <a:lnTo>
                      <a:pt x="1892" y="1242"/>
                    </a:lnTo>
                    <a:lnTo>
                      <a:pt x="1892" y="1243"/>
                    </a:lnTo>
                    <a:lnTo>
                      <a:pt x="1891" y="1244"/>
                    </a:lnTo>
                    <a:lnTo>
                      <a:pt x="1891" y="1246"/>
                    </a:lnTo>
                    <a:lnTo>
                      <a:pt x="1890" y="1247"/>
                    </a:lnTo>
                    <a:lnTo>
                      <a:pt x="1890" y="1248"/>
                    </a:lnTo>
                    <a:lnTo>
                      <a:pt x="1890" y="1249"/>
                    </a:lnTo>
                    <a:lnTo>
                      <a:pt x="1890" y="1250"/>
                    </a:lnTo>
                    <a:lnTo>
                      <a:pt x="1889" y="1251"/>
                    </a:lnTo>
                    <a:lnTo>
                      <a:pt x="1889" y="1252"/>
                    </a:lnTo>
                    <a:lnTo>
                      <a:pt x="1889" y="1253"/>
                    </a:lnTo>
                    <a:lnTo>
                      <a:pt x="1889" y="1254"/>
                    </a:lnTo>
                    <a:lnTo>
                      <a:pt x="1888" y="1255"/>
                    </a:lnTo>
                    <a:lnTo>
                      <a:pt x="1888" y="1256"/>
                    </a:lnTo>
                    <a:lnTo>
                      <a:pt x="1888" y="1257"/>
                    </a:lnTo>
                    <a:lnTo>
                      <a:pt x="1887" y="1257"/>
                    </a:lnTo>
                    <a:lnTo>
                      <a:pt x="1887" y="1259"/>
                    </a:lnTo>
                    <a:lnTo>
                      <a:pt x="1887" y="1260"/>
                    </a:lnTo>
                    <a:lnTo>
                      <a:pt x="1886" y="1261"/>
                    </a:lnTo>
                    <a:lnTo>
                      <a:pt x="1886" y="1262"/>
                    </a:lnTo>
                    <a:lnTo>
                      <a:pt x="1886" y="1264"/>
                    </a:lnTo>
                    <a:lnTo>
                      <a:pt x="1885" y="1265"/>
                    </a:lnTo>
                    <a:lnTo>
                      <a:pt x="1885" y="1266"/>
                    </a:lnTo>
                    <a:lnTo>
                      <a:pt x="1885" y="1267"/>
                    </a:lnTo>
                    <a:lnTo>
                      <a:pt x="1884" y="1268"/>
                    </a:lnTo>
                    <a:lnTo>
                      <a:pt x="1884" y="1270"/>
                    </a:lnTo>
                    <a:lnTo>
                      <a:pt x="1883" y="1271"/>
                    </a:lnTo>
                    <a:lnTo>
                      <a:pt x="1883" y="1272"/>
                    </a:lnTo>
                    <a:lnTo>
                      <a:pt x="1883" y="1272"/>
                    </a:lnTo>
                    <a:lnTo>
                      <a:pt x="1883" y="1273"/>
                    </a:lnTo>
                    <a:lnTo>
                      <a:pt x="1882" y="1274"/>
                    </a:lnTo>
                    <a:lnTo>
                      <a:pt x="1882" y="1275"/>
                    </a:lnTo>
                    <a:lnTo>
                      <a:pt x="1882" y="1277"/>
                    </a:lnTo>
                    <a:lnTo>
                      <a:pt x="1881" y="1278"/>
                    </a:lnTo>
                    <a:lnTo>
                      <a:pt x="1881" y="1278"/>
                    </a:lnTo>
                    <a:lnTo>
                      <a:pt x="1881" y="1279"/>
                    </a:lnTo>
                    <a:lnTo>
                      <a:pt x="1880" y="1280"/>
                    </a:lnTo>
                    <a:lnTo>
                      <a:pt x="1880" y="1282"/>
                    </a:lnTo>
                    <a:lnTo>
                      <a:pt x="1879" y="1283"/>
                    </a:lnTo>
                    <a:lnTo>
                      <a:pt x="1879" y="1284"/>
                    </a:lnTo>
                    <a:lnTo>
                      <a:pt x="1879" y="1284"/>
                    </a:lnTo>
                    <a:lnTo>
                      <a:pt x="1879" y="1285"/>
                    </a:lnTo>
                    <a:lnTo>
                      <a:pt x="1878" y="1286"/>
                    </a:lnTo>
                    <a:lnTo>
                      <a:pt x="1878" y="1287"/>
                    </a:lnTo>
                    <a:lnTo>
                      <a:pt x="1878" y="1289"/>
                    </a:lnTo>
                    <a:lnTo>
                      <a:pt x="1877" y="1289"/>
                    </a:lnTo>
                    <a:lnTo>
                      <a:pt x="1877" y="1290"/>
                    </a:lnTo>
                    <a:lnTo>
                      <a:pt x="1877" y="1291"/>
                    </a:lnTo>
                    <a:lnTo>
                      <a:pt x="1877" y="1292"/>
                    </a:lnTo>
                    <a:lnTo>
                      <a:pt x="1876" y="1293"/>
                    </a:lnTo>
                    <a:lnTo>
                      <a:pt x="1876" y="1294"/>
                    </a:lnTo>
                    <a:lnTo>
                      <a:pt x="1876" y="1295"/>
                    </a:lnTo>
                    <a:lnTo>
                      <a:pt x="1875" y="1295"/>
                    </a:lnTo>
                    <a:lnTo>
                      <a:pt x="1875" y="1296"/>
                    </a:lnTo>
                    <a:lnTo>
                      <a:pt x="1875" y="1297"/>
                    </a:lnTo>
                    <a:lnTo>
                      <a:pt x="1874" y="1299"/>
                    </a:lnTo>
                    <a:lnTo>
                      <a:pt x="1874" y="1299"/>
                    </a:lnTo>
                    <a:lnTo>
                      <a:pt x="1874" y="1300"/>
                    </a:lnTo>
                    <a:lnTo>
                      <a:pt x="1873" y="1301"/>
                    </a:lnTo>
                    <a:lnTo>
                      <a:pt x="1873" y="1302"/>
                    </a:lnTo>
                    <a:lnTo>
                      <a:pt x="1873" y="1303"/>
                    </a:lnTo>
                    <a:lnTo>
                      <a:pt x="1872" y="1304"/>
                    </a:lnTo>
                    <a:lnTo>
                      <a:pt x="1872" y="1305"/>
                    </a:lnTo>
                    <a:lnTo>
                      <a:pt x="1872" y="1306"/>
                    </a:lnTo>
                    <a:lnTo>
                      <a:pt x="1871" y="1307"/>
                    </a:lnTo>
                    <a:lnTo>
                      <a:pt x="1871" y="1308"/>
                    </a:lnTo>
                    <a:lnTo>
                      <a:pt x="1871" y="1309"/>
                    </a:lnTo>
                    <a:lnTo>
                      <a:pt x="1870" y="1310"/>
                    </a:lnTo>
                    <a:lnTo>
                      <a:pt x="1870" y="1311"/>
                    </a:lnTo>
                    <a:lnTo>
                      <a:pt x="1870" y="1312"/>
                    </a:lnTo>
                    <a:lnTo>
                      <a:pt x="1869" y="1312"/>
                    </a:lnTo>
                    <a:lnTo>
                      <a:pt x="1869" y="1313"/>
                    </a:lnTo>
                    <a:lnTo>
                      <a:pt x="1869" y="1313"/>
                    </a:lnTo>
                    <a:lnTo>
                      <a:pt x="1869" y="1314"/>
                    </a:lnTo>
                    <a:lnTo>
                      <a:pt x="1868" y="1315"/>
                    </a:lnTo>
                    <a:lnTo>
                      <a:pt x="1868" y="1316"/>
                    </a:lnTo>
                    <a:lnTo>
                      <a:pt x="1867" y="1317"/>
                    </a:lnTo>
                    <a:lnTo>
                      <a:pt x="1867" y="1319"/>
                    </a:lnTo>
                    <a:lnTo>
                      <a:pt x="1867" y="1320"/>
                    </a:lnTo>
                    <a:lnTo>
                      <a:pt x="1866" y="1320"/>
                    </a:lnTo>
                    <a:lnTo>
                      <a:pt x="1866" y="1321"/>
                    </a:lnTo>
                    <a:lnTo>
                      <a:pt x="1866" y="1322"/>
                    </a:lnTo>
                    <a:lnTo>
                      <a:pt x="1865" y="1323"/>
                    </a:lnTo>
                    <a:lnTo>
                      <a:pt x="1865" y="1324"/>
                    </a:lnTo>
                    <a:lnTo>
                      <a:pt x="1865" y="1325"/>
                    </a:lnTo>
                    <a:lnTo>
                      <a:pt x="1864" y="1327"/>
                    </a:lnTo>
                    <a:lnTo>
                      <a:pt x="1864" y="1327"/>
                    </a:lnTo>
                    <a:lnTo>
                      <a:pt x="1863" y="1329"/>
                    </a:lnTo>
                    <a:lnTo>
                      <a:pt x="1863" y="1330"/>
                    </a:lnTo>
                    <a:lnTo>
                      <a:pt x="1863" y="1331"/>
                    </a:lnTo>
                    <a:lnTo>
                      <a:pt x="1862" y="1332"/>
                    </a:lnTo>
                    <a:lnTo>
                      <a:pt x="1862" y="1333"/>
                    </a:lnTo>
                    <a:lnTo>
                      <a:pt x="1861" y="1334"/>
                    </a:lnTo>
                    <a:lnTo>
                      <a:pt x="1861" y="1335"/>
                    </a:lnTo>
                    <a:lnTo>
                      <a:pt x="1861" y="1336"/>
                    </a:lnTo>
                    <a:lnTo>
                      <a:pt x="1860" y="1336"/>
                    </a:lnTo>
                    <a:lnTo>
                      <a:pt x="1860" y="1337"/>
                    </a:lnTo>
                    <a:lnTo>
                      <a:pt x="1860" y="1338"/>
                    </a:lnTo>
                    <a:lnTo>
                      <a:pt x="1859" y="1339"/>
                    </a:lnTo>
                    <a:lnTo>
                      <a:pt x="1859" y="1340"/>
                    </a:lnTo>
                    <a:lnTo>
                      <a:pt x="1859" y="1341"/>
                    </a:lnTo>
                    <a:lnTo>
                      <a:pt x="1858" y="1342"/>
                    </a:lnTo>
                    <a:lnTo>
                      <a:pt x="1858" y="1343"/>
                    </a:lnTo>
                    <a:lnTo>
                      <a:pt x="1857" y="1344"/>
                    </a:lnTo>
                    <a:lnTo>
                      <a:pt x="1857" y="1345"/>
                    </a:lnTo>
                    <a:lnTo>
                      <a:pt x="1857" y="1346"/>
                    </a:lnTo>
                    <a:lnTo>
                      <a:pt x="1856" y="1347"/>
                    </a:lnTo>
                    <a:lnTo>
                      <a:pt x="1855" y="1348"/>
                    </a:lnTo>
                    <a:lnTo>
                      <a:pt x="1855" y="1350"/>
                    </a:lnTo>
                    <a:lnTo>
                      <a:pt x="1855" y="1351"/>
                    </a:lnTo>
                    <a:lnTo>
                      <a:pt x="1854" y="1352"/>
                    </a:lnTo>
                    <a:lnTo>
                      <a:pt x="1854" y="1353"/>
                    </a:lnTo>
                    <a:lnTo>
                      <a:pt x="1853" y="1354"/>
                    </a:lnTo>
                    <a:lnTo>
                      <a:pt x="1853" y="1355"/>
                    </a:lnTo>
                    <a:lnTo>
                      <a:pt x="1852" y="1356"/>
                    </a:lnTo>
                    <a:lnTo>
                      <a:pt x="1852" y="1356"/>
                    </a:lnTo>
                    <a:lnTo>
                      <a:pt x="1852" y="1357"/>
                    </a:lnTo>
                    <a:lnTo>
                      <a:pt x="1852" y="1358"/>
                    </a:lnTo>
                    <a:lnTo>
                      <a:pt x="1851" y="1359"/>
                    </a:lnTo>
                    <a:lnTo>
                      <a:pt x="1851" y="1360"/>
                    </a:lnTo>
                    <a:lnTo>
                      <a:pt x="1850" y="1361"/>
                    </a:lnTo>
                    <a:lnTo>
                      <a:pt x="1850" y="1361"/>
                    </a:lnTo>
                    <a:lnTo>
                      <a:pt x="1850" y="1363"/>
                    </a:lnTo>
                    <a:lnTo>
                      <a:pt x="1849" y="1364"/>
                    </a:lnTo>
                    <a:lnTo>
                      <a:pt x="1849" y="1364"/>
                    </a:lnTo>
                    <a:lnTo>
                      <a:pt x="1848" y="1366"/>
                    </a:lnTo>
                    <a:lnTo>
                      <a:pt x="1848" y="1367"/>
                    </a:lnTo>
                    <a:lnTo>
                      <a:pt x="1847" y="1368"/>
                    </a:lnTo>
                    <a:lnTo>
                      <a:pt x="1847" y="1369"/>
                    </a:lnTo>
                    <a:lnTo>
                      <a:pt x="1846" y="1370"/>
                    </a:lnTo>
                    <a:lnTo>
                      <a:pt x="1846" y="1371"/>
                    </a:lnTo>
                    <a:lnTo>
                      <a:pt x="1846" y="1372"/>
                    </a:lnTo>
                    <a:lnTo>
                      <a:pt x="1845" y="1373"/>
                    </a:lnTo>
                    <a:lnTo>
                      <a:pt x="1845" y="1373"/>
                    </a:lnTo>
                    <a:lnTo>
                      <a:pt x="1844" y="1374"/>
                    </a:lnTo>
                    <a:lnTo>
                      <a:pt x="1844" y="1375"/>
                    </a:lnTo>
                    <a:lnTo>
                      <a:pt x="1844" y="1376"/>
                    </a:lnTo>
                    <a:lnTo>
                      <a:pt x="1843" y="1377"/>
                    </a:lnTo>
                    <a:lnTo>
                      <a:pt x="1842" y="1379"/>
                    </a:lnTo>
                    <a:lnTo>
                      <a:pt x="1842" y="1379"/>
                    </a:lnTo>
                    <a:lnTo>
                      <a:pt x="1842" y="1380"/>
                    </a:lnTo>
                    <a:lnTo>
                      <a:pt x="1841" y="1382"/>
                    </a:lnTo>
                    <a:lnTo>
                      <a:pt x="1841" y="1382"/>
                    </a:lnTo>
                    <a:lnTo>
                      <a:pt x="1841" y="1383"/>
                    </a:lnTo>
                    <a:lnTo>
                      <a:pt x="1840" y="1384"/>
                    </a:lnTo>
                    <a:lnTo>
                      <a:pt x="1840" y="1385"/>
                    </a:lnTo>
                    <a:lnTo>
                      <a:pt x="1839" y="1387"/>
                    </a:lnTo>
                    <a:lnTo>
                      <a:pt x="1839" y="1387"/>
                    </a:lnTo>
                    <a:lnTo>
                      <a:pt x="1838" y="1388"/>
                    </a:lnTo>
                    <a:lnTo>
                      <a:pt x="1838" y="1389"/>
                    </a:lnTo>
                    <a:lnTo>
                      <a:pt x="1837" y="1390"/>
                    </a:lnTo>
                    <a:lnTo>
                      <a:pt x="1837" y="1390"/>
                    </a:lnTo>
                    <a:lnTo>
                      <a:pt x="1837" y="1391"/>
                    </a:lnTo>
                    <a:lnTo>
                      <a:pt x="1837" y="1392"/>
                    </a:lnTo>
                    <a:lnTo>
                      <a:pt x="1836" y="1393"/>
                    </a:lnTo>
                    <a:lnTo>
                      <a:pt x="1836" y="1394"/>
                    </a:lnTo>
                    <a:lnTo>
                      <a:pt x="1835" y="1395"/>
                    </a:lnTo>
                    <a:lnTo>
                      <a:pt x="1835" y="1396"/>
                    </a:lnTo>
                    <a:lnTo>
                      <a:pt x="1834" y="1396"/>
                    </a:lnTo>
                    <a:lnTo>
                      <a:pt x="1834" y="1397"/>
                    </a:lnTo>
                    <a:lnTo>
                      <a:pt x="1834" y="1397"/>
                    </a:lnTo>
                    <a:lnTo>
                      <a:pt x="1833" y="1398"/>
                    </a:lnTo>
                    <a:lnTo>
                      <a:pt x="1833" y="1399"/>
                    </a:lnTo>
                    <a:lnTo>
                      <a:pt x="1833" y="1400"/>
                    </a:lnTo>
                    <a:lnTo>
                      <a:pt x="1833" y="1400"/>
                    </a:lnTo>
                    <a:lnTo>
                      <a:pt x="1832" y="1401"/>
                    </a:lnTo>
                    <a:lnTo>
                      <a:pt x="1832" y="1402"/>
                    </a:lnTo>
                    <a:lnTo>
                      <a:pt x="1831" y="1403"/>
                    </a:lnTo>
                    <a:lnTo>
                      <a:pt x="1831" y="1404"/>
                    </a:lnTo>
                    <a:lnTo>
                      <a:pt x="1830" y="1405"/>
                    </a:lnTo>
                    <a:lnTo>
                      <a:pt x="1830" y="1405"/>
                    </a:lnTo>
                    <a:lnTo>
                      <a:pt x="1830" y="1406"/>
                    </a:lnTo>
                    <a:lnTo>
                      <a:pt x="1829" y="1407"/>
                    </a:lnTo>
                    <a:lnTo>
                      <a:pt x="1829" y="1407"/>
                    </a:lnTo>
                    <a:lnTo>
                      <a:pt x="1829" y="1408"/>
                    </a:lnTo>
                    <a:lnTo>
                      <a:pt x="1828" y="1410"/>
                    </a:lnTo>
                    <a:lnTo>
                      <a:pt x="1828" y="1411"/>
                    </a:lnTo>
                    <a:lnTo>
                      <a:pt x="1827" y="1412"/>
                    </a:lnTo>
                    <a:lnTo>
                      <a:pt x="1827" y="1412"/>
                    </a:lnTo>
                    <a:lnTo>
                      <a:pt x="1826" y="1413"/>
                    </a:lnTo>
                    <a:lnTo>
                      <a:pt x="1826" y="1414"/>
                    </a:lnTo>
                    <a:lnTo>
                      <a:pt x="1825" y="1416"/>
                    </a:lnTo>
                    <a:lnTo>
                      <a:pt x="1825" y="1416"/>
                    </a:lnTo>
                    <a:lnTo>
                      <a:pt x="1824" y="1417"/>
                    </a:lnTo>
                    <a:lnTo>
                      <a:pt x="1824" y="1418"/>
                    </a:lnTo>
                    <a:lnTo>
                      <a:pt x="1823" y="1419"/>
                    </a:lnTo>
                    <a:lnTo>
                      <a:pt x="1823" y="1420"/>
                    </a:lnTo>
                    <a:lnTo>
                      <a:pt x="1823" y="1420"/>
                    </a:lnTo>
                    <a:lnTo>
                      <a:pt x="1822" y="1421"/>
                    </a:lnTo>
                    <a:lnTo>
                      <a:pt x="1822" y="1423"/>
                    </a:lnTo>
                    <a:lnTo>
                      <a:pt x="1821" y="1423"/>
                    </a:lnTo>
                    <a:lnTo>
                      <a:pt x="1821" y="1424"/>
                    </a:lnTo>
                    <a:lnTo>
                      <a:pt x="1821" y="1424"/>
                    </a:lnTo>
                    <a:lnTo>
                      <a:pt x="1820" y="1425"/>
                    </a:lnTo>
                    <a:lnTo>
                      <a:pt x="1820" y="1426"/>
                    </a:lnTo>
                    <a:lnTo>
                      <a:pt x="1819" y="1427"/>
                    </a:lnTo>
                    <a:lnTo>
                      <a:pt x="1819" y="1428"/>
                    </a:lnTo>
                    <a:lnTo>
                      <a:pt x="1818" y="1430"/>
                    </a:lnTo>
                    <a:lnTo>
                      <a:pt x="1818" y="1430"/>
                    </a:lnTo>
                    <a:lnTo>
                      <a:pt x="1817" y="1432"/>
                    </a:lnTo>
                    <a:lnTo>
                      <a:pt x="1817" y="1433"/>
                    </a:lnTo>
                    <a:lnTo>
                      <a:pt x="1816" y="1433"/>
                    </a:lnTo>
                    <a:lnTo>
                      <a:pt x="1816" y="1434"/>
                    </a:lnTo>
                    <a:lnTo>
                      <a:pt x="1815" y="1435"/>
                    </a:lnTo>
                    <a:lnTo>
                      <a:pt x="1815" y="1435"/>
                    </a:lnTo>
                    <a:lnTo>
                      <a:pt x="1815" y="1436"/>
                    </a:lnTo>
                    <a:lnTo>
                      <a:pt x="1814" y="1436"/>
                    </a:lnTo>
                    <a:lnTo>
                      <a:pt x="1814" y="1437"/>
                    </a:lnTo>
                    <a:lnTo>
                      <a:pt x="1814" y="1438"/>
                    </a:lnTo>
                    <a:lnTo>
                      <a:pt x="1813" y="1439"/>
                    </a:lnTo>
                    <a:lnTo>
                      <a:pt x="1813" y="1439"/>
                    </a:lnTo>
                    <a:lnTo>
                      <a:pt x="1813" y="1440"/>
                    </a:lnTo>
                    <a:lnTo>
                      <a:pt x="1812" y="1441"/>
                    </a:lnTo>
                    <a:lnTo>
                      <a:pt x="1812" y="1442"/>
                    </a:lnTo>
                    <a:lnTo>
                      <a:pt x="1811" y="1442"/>
                    </a:lnTo>
                    <a:lnTo>
                      <a:pt x="1811" y="1443"/>
                    </a:lnTo>
                    <a:lnTo>
                      <a:pt x="1810" y="1444"/>
                    </a:lnTo>
                    <a:lnTo>
                      <a:pt x="1810" y="1445"/>
                    </a:lnTo>
                    <a:lnTo>
                      <a:pt x="1809" y="1446"/>
                    </a:lnTo>
                    <a:lnTo>
                      <a:pt x="1809" y="1446"/>
                    </a:lnTo>
                    <a:lnTo>
                      <a:pt x="1809" y="1447"/>
                    </a:lnTo>
                    <a:lnTo>
                      <a:pt x="1808" y="1448"/>
                    </a:lnTo>
                    <a:lnTo>
                      <a:pt x="1807" y="1450"/>
                    </a:lnTo>
                    <a:lnTo>
                      <a:pt x="1807" y="1451"/>
                    </a:lnTo>
                    <a:lnTo>
                      <a:pt x="1806" y="1452"/>
                    </a:lnTo>
                    <a:lnTo>
                      <a:pt x="1806" y="1453"/>
                    </a:lnTo>
                    <a:lnTo>
                      <a:pt x="1805" y="1453"/>
                    </a:lnTo>
                    <a:lnTo>
                      <a:pt x="1805" y="1454"/>
                    </a:lnTo>
                    <a:lnTo>
                      <a:pt x="1805" y="1455"/>
                    </a:lnTo>
                    <a:lnTo>
                      <a:pt x="1804" y="1455"/>
                    </a:lnTo>
                    <a:lnTo>
                      <a:pt x="1804" y="1456"/>
                    </a:lnTo>
                    <a:lnTo>
                      <a:pt x="1803" y="1457"/>
                    </a:lnTo>
                    <a:lnTo>
                      <a:pt x="1803" y="1458"/>
                    </a:lnTo>
                    <a:lnTo>
                      <a:pt x="1802" y="1459"/>
                    </a:lnTo>
                    <a:lnTo>
                      <a:pt x="1801" y="1461"/>
                    </a:lnTo>
                    <a:lnTo>
                      <a:pt x="1801" y="1461"/>
                    </a:lnTo>
                    <a:lnTo>
                      <a:pt x="1800" y="1462"/>
                    </a:lnTo>
                    <a:lnTo>
                      <a:pt x="1800" y="1463"/>
                    </a:lnTo>
                    <a:lnTo>
                      <a:pt x="1799" y="1464"/>
                    </a:lnTo>
                    <a:lnTo>
                      <a:pt x="1798" y="1466"/>
                    </a:lnTo>
                    <a:lnTo>
                      <a:pt x="1798" y="1466"/>
                    </a:lnTo>
                    <a:lnTo>
                      <a:pt x="1797" y="1467"/>
                    </a:lnTo>
                    <a:lnTo>
                      <a:pt x="1797" y="1469"/>
                    </a:lnTo>
                    <a:lnTo>
                      <a:pt x="1796" y="1470"/>
                    </a:lnTo>
                    <a:lnTo>
                      <a:pt x="1795" y="1471"/>
                    </a:lnTo>
                    <a:lnTo>
                      <a:pt x="1795" y="1471"/>
                    </a:lnTo>
                    <a:lnTo>
                      <a:pt x="1795" y="1473"/>
                    </a:lnTo>
                    <a:lnTo>
                      <a:pt x="1794" y="1474"/>
                    </a:lnTo>
                    <a:lnTo>
                      <a:pt x="1793" y="1474"/>
                    </a:lnTo>
                    <a:lnTo>
                      <a:pt x="1793" y="1475"/>
                    </a:lnTo>
                    <a:lnTo>
                      <a:pt x="1792" y="1476"/>
                    </a:lnTo>
                    <a:lnTo>
                      <a:pt x="1792" y="1477"/>
                    </a:lnTo>
                    <a:lnTo>
                      <a:pt x="1791" y="1478"/>
                    </a:lnTo>
                    <a:lnTo>
                      <a:pt x="1790" y="1479"/>
                    </a:lnTo>
                    <a:lnTo>
                      <a:pt x="1790" y="1480"/>
                    </a:lnTo>
                    <a:lnTo>
                      <a:pt x="1789" y="1481"/>
                    </a:lnTo>
                    <a:lnTo>
                      <a:pt x="1788" y="1483"/>
                    </a:lnTo>
                    <a:lnTo>
                      <a:pt x="1788" y="1484"/>
                    </a:lnTo>
                    <a:lnTo>
                      <a:pt x="1787" y="1485"/>
                    </a:lnTo>
                    <a:lnTo>
                      <a:pt x="1786" y="1486"/>
                    </a:lnTo>
                    <a:lnTo>
                      <a:pt x="1786" y="1486"/>
                    </a:lnTo>
                    <a:lnTo>
                      <a:pt x="1786" y="1487"/>
                    </a:lnTo>
                    <a:lnTo>
                      <a:pt x="1786" y="1487"/>
                    </a:lnTo>
                    <a:lnTo>
                      <a:pt x="1785" y="1488"/>
                    </a:lnTo>
                    <a:lnTo>
                      <a:pt x="1785" y="1488"/>
                    </a:lnTo>
                    <a:lnTo>
                      <a:pt x="1784" y="1489"/>
                    </a:lnTo>
                    <a:lnTo>
                      <a:pt x="1784" y="1490"/>
                    </a:lnTo>
                    <a:lnTo>
                      <a:pt x="1783" y="1491"/>
                    </a:lnTo>
                    <a:lnTo>
                      <a:pt x="1783" y="1492"/>
                    </a:lnTo>
                    <a:lnTo>
                      <a:pt x="1782" y="1493"/>
                    </a:lnTo>
                    <a:lnTo>
                      <a:pt x="1782" y="1494"/>
                    </a:lnTo>
                    <a:lnTo>
                      <a:pt x="1781" y="1495"/>
                    </a:lnTo>
                    <a:lnTo>
                      <a:pt x="1780" y="1496"/>
                    </a:lnTo>
                    <a:lnTo>
                      <a:pt x="1780" y="1497"/>
                    </a:lnTo>
                    <a:lnTo>
                      <a:pt x="1779" y="1498"/>
                    </a:lnTo>
                    <a:lnTo>
                      <a:pt x="1779" y="1498"/>
                    </a:lnTo>
                    <a:lnTo>
                      <a:pt x="1779" y="1499"/>
                    </a:lnTo>
                    <a:lnTo>
                      <a:pt x="1778" y="1499"/>
                    </a:lnTo>
                    <a:lnTo>
                      <a:pt x="1778" y="1500"/>
                    </a:lnTo>
                    <a:lnTo>
                      <a:pt x="1777" y="1501"/>
                    </a:lnTo>
                    <a:lnTo>
                      <a:pt x="1777" y="1502"/>
                    </a:lnTo>
                    <a:lnTo>
                      <a:pt x="1776" y="1503"/>
                    </a:lnTo>
                    <a:lnTo>
                      <a:pt x="1775" y="1504"/>
                    </a:lnTo>
                    <a:lnTo>
                      <a:pt x="1775" y="1505"/>
                    </a:lnTo>
                    <a:lnTo>
                      <a:pt x="1774" y="1506"/>
                    </a:lnTo>
                    <a:lnTo>
                      <a:pt x="1774" y="1507"/>
                    </a:lnTo>
                    <a:lnTo>
                      <a:pt x="1773" y="1508"/>
                    </a:lnTo>
                    <a:lnTo>
                      <a:pt x="1773" y="1508"/>
                    </a:lnTo>
                    <a:lnTo>
                      <a:pt x="1772" y="1509"/>
                    </a:lnTo>
                    <a:lnTo>
                      <a:pt x="1771" y="1510"/>
                    </a:lnTo>
                    <a:lnTo>
                      <a:pt x="1771" y="1511"/>
                    </a:lnTo>
                    <a:lnTo>
                      <a:pt x="1770" y="1512"/>
                    </a:lnTo>
                    <a:lnTo>
                      <a:pt x="1769" y="1513"/>
                    </a:lnTo>
                    <a:lnTo>
                      <a:pt x="1769" y="1514"/>
                    </a:lnTo>
                    <a:lnTo>
                      <a:pt x="1769" y="1514"/>
                    </a:lnTo>
                    <a:lnTo>
                      <a:pt x="1769" y="1514"/>
                    </a:lnTo>
                    <a:lnTo>
                      <a:pt x="1768" y="1515"/>
                    </a:lnTo>
                    <a:lnTo>
                      <a:pt x="1767" y="1517"/>
                    </a:lnTo>
                    <a:lnTo>
                      <a:pt x="1767" y="1517"/>
                    </a:lnTo>
                    <a:lnTo>
                      <a:pt x="1766" y="1518"/>
                    </a:lnTo>
                    <a:lnTo>
                      <a:pt x="1765" y="1519"/>
                    </a:lnTo>
                    <a:lnTo>
                      <a:pt x="1765" y="1520"/>
                    </a:lnTo>
                    <a:lnTo>
                      <a:pt x="1764" y="1522"/>
                    </a:lnTo>
                    <a:lnTo>
                      <a:pt x="1764" y="1522"/>
                    </a:lnTo>
                    <a:lnTo>
                      <a:pt x="1763" y="1523"/>
                    </a:lnTo>
                    <a:lnTo>
                      <a:pt x="1762" y="1524"/>
                    </a:lnTo>
                    <a:lnTo>
                      <a:pt x="1762" y="1525"/>
                    </a:lnTo>
                    <a:lnTo>
                      <a:pt x="1761" y="1526"/>
                    </a:lnTo>
                    <a:lnTo>
                      <a:pt x="1761" y="1526"/>
                    </a:lnTo>
                    <a:lnTo>
                      <a:pt x="1760" y="1527"/>
                    </a:lnTo>
                    <a:lnTo>
                      <a:pt x="1759" y="1528"/>
                    </a:lnTo>
                    <a:lnTo>
                      <a:pt x="1759" y="1529"/>
                    </a:lnTo>
                    <a:lnTo>
                      <a:pt x="1758" y="1530"/>
                    </a:lnTo>
                    <a:lnTo>
                      <a:pt x="1758" y="1531"/>
                    </a:lnTo>
                    <a:lnTo>
                      <a:pt x="1757" y="1532"/>
                    </a:lnTo>
                    <a:lnTo>
                      <a:pt x="1756" y="1533"/>
                    </a:lnTo>
                    <a:lnTo>
                      <a:pt x="1755" y="1534"/>
                    </a:lnTo>
                    <a:lnTo>
                      <a:pt x="1755" y="1535"/>
                    </a:lnTo>
                    <a:lnTo>
                      <a:pt x="1755" y="1535"/>
                    </a:lnTo>
                    <a:lnTo>
                      <a:pt x="1754" y="1536"/>
                    </a:lnTo>
                    <a:lnTo>
                      <a:pt x="1754" y="1536"/>
                    </a:lnTo>
                    <a:lnTo>
                      <a:pt x="1754" y="1537"/>
                    </a:lnTo>
                    <a:lnTo>
                      <a:pt x="1753" y="1537"/>
                    </a:lnTo>
                    <a:lnTo>
                      <a:pt x="1753" y="1538"/>
                    </a:lnTo>
                    <a:lnTo>
                      <a:pt x="1752" y="1538"/>
                    </a:lnTo>
                    <a:lnTo>
                      <a:pt x="1752" y="1539"/>
                    </a:lnTo>
                    <a:lnTo>
                      <a:pt x="1751" y="1540"/>
                    </a:lnTo>
                    <a:lnTo>
                      <a:pt x="1751" y="1541"/>
                    </a:lnTo>
                    <a:lnTo>
                      <a:pt x="1750" y="1542"/>
                    </a:lnTo>
                    <a:lnTo>
                      <a:pt x="1750" y="1542"/>
                    </a:lnTo>
                    <a:lnTo>
                      <a:pt x="1749" y="1543"/>
                    </a:lnTo>
                    <a:lnTo>
                      <a:pt x="1749" y="1544"/>
                    </a:lnTo>
                    <a:lnTo>
                      <a:pt x="1748" y="1544"/>
                    </a:lnTo>
                    <a:lnTo>
                      <a:pt x="1748" y="1545"/>
                    </a:lnTo>
                    <a:lnTo>
                      <a:pt x="1747" y="1546"/>
                    </a:lnTo>
                    <a:lnTo>
                      <a:pt x="1747" y="1547"/>
                    </a:lnTo>
                    <a:lnTo>
                      <a:pt x="1746" y="1547"/>
                    </a:lnTo>
                    <a:lnTo>
                      <a:pt x="1745" y="1548"/>
                    </a:lnTo>
                    <a:lnTo>
                      <a:pt x="1745" y="1549"/>
                    </a:lnTo>
                    <a:lnTo>
                      <a:pt x="1744" y="1550"/>
                    </a:lnTo>
                    <a:lnTo>
                      <a:pt x="1743" y="1551"/>
                    </a:lnTo>
                    <a:lnTo>
                      <a:pt x="1743" y="1552"/>
                    </a:lnTo>
                    <a:lnTo>
                      <a:pt x="1742" y="1554"/>
                    </a:lnTo>
                    <a:lnTo>
                      <a:pt x="1741" y="1555"/>
                    </a:lnTo>
                    <a:lnTo>
                      <a:pt x="1740" y="1556"/>
                    </a:lnTo>
                    <a:lnTo>
                      <a:pt x="1739" y="1556"/>
                    </a:lnTo>
                    <a:lnTo>
                      <a:pt x="1739" y="1557"/>
                    </a:lnTo>
                    <a:lnTo>
                      <a:pt x="1738" y="1558"/>
                    </a:lnTo>
                    <a:lnTo>
                      <a:pt x="1738" y="1559"/>
                    </a:lnTo>
                    <a:lnTo>
                      <a:pt x="1737" y="1560"/>
                    </a:lnTo>
                    <a:lnTo>
                      <a:pt x="1737" y="1560"/>
                    </a:lnTo>
                    <a:lnTo>
                      <a:pt x="1736" y="1561"/>
                    </a:lnTo>
                    <a:lnTo>
                      <a:pt x="1735" y="1562"/>
                    </a:lnTo>
                    <a:lnTo>
                      <a:pt x="1735" y="1563"/>
                    </a:lnTo>
                    <a:lnTo>
                      <a:pt x="1734" y="1563"/>
                    </a:lnTo>
                    <a:lnTo>
                      <a:pt x="1734" y="1564"/>
                    </a:lnTo>
                    <a:lnTo>
                      <a:pt x="1733" y="1565"/>
                    </a:lnTo>
                    <a:lnTo>
                      <a:pt x="1732" y="1566"/>
                    </a:lnTo>
                    <a:lnTo>
                      <a:pt x="1732" y="1567"/>
                    </a:lnTo>
                    <a:lnTo>
                      <a:pt x="1731" y="1568"/>
                    </a:lnTo>
                    <a:lnTo>
                      <a:pt x="1730" y="1569"/>
                    </a:lnTo>
                    <a:lnTo>
                      <a:pt x="1729" y="1570"/>
                    </a:lnTo>
                    <a:lnTo>
                      <a:pt x="1729" y="1571"/>
                    </a:lnTo>
                    <a:lnTo>
                      <a:pt x="1728" y="1571"/>
                    </a:lnTo>
                    <a:lnTo>
                      <a:pt x="1728" y="1572"/>
                    </a:lnTo>
                    <a:lnTo>
                      <a:pt x="1727" y="1573"/>
                    </a:lnTo>
                    <a:lnTo>
                      <a:pt x="1727" y="1574"/>
                    </a:lnTo>
                    <a:lnTo>
                      <a:pt x="1726" y="1575"/>
                    </a:lnTo>
                    <a:lnTo>
                      <a:pt x="1725" y="1576"/>
                    </a:lnTo>
                    <a:lnTo>
                      <a:pt x="1724" y="1577"/>
                    </a:lnTo>
                    <a:lnTo>
                      <a:pt x="1724" y="1578"/>
                    </a:lnTo>
                    <a:lnTo>
                      <a:pt x="1723" y="1578"/>
                    </a:lnTo>
                    <a:lnTo>
                      <a:pt x="1723" y="1579"/>
                    </a:lnTo>
                    <a:lnTo>
                      <a:pt x="1722" y="1580"/>
                    </a:lnTo>
                    <a:lnTo>
                      <a:pt x="1721" y="1580"/>
                    </a:lnTo>
                    <a:lnTo>
                      <a:pt x="1721" y="1581"/>
                    </a:lnTo>
                    <a:lnTo>
                      <a:pt x="1720" y="1582"/>
                    </a:lnTo>
                    <a:lnTo>
                      <a:pt x="1719" y="1583"/>
                    </a:lnTo>
                    <a:lnTo>
                      <a:pt x="1719" y="1584"/>
                    </a:lnTo>
                    <a:lnTo>
                      <a:pt x="1718" y="1585"/>
                    </a:lnTo>
                    <a:lnTo>
                      <a:pt x="1717" y="1586"/>
                    </a:lnTo>
                    <a:lnTo>
                      <a:pt x="1717" y="1586"/>
                    </a:lnTo>
                    <a:lnTo>
                      <a:pt x="1716" y="1588"/>
                    </a:lnTo>
                    <a:lnTo>
                      <a:pt x="1715" y="1589"/>
                    </a:lnTo>
                    <a:lnTo>
                      <a:pt x="1714" y="1590"/>
                    </a:lnTo>
                    <a:lnTo>
                      <a:pt x="1713" y="1590"/>
                    </a:lnTo>
                    <a:lnTo>
                      <a:pt x="1713" y="1591"/>
                    </a:lnTo>
                    <a:lnTo>
                      <a:pt x="1712" y="1592"/>
                    </a:lnTo>
                    <a:lnTo>
                      <a:pt x="1712" y="1593"/>
                    </a:lnTo>
                    <a:lnTo>
                      <a:pt x="1711" y="1594"/>
                    </a:lnTo>
                    <a:lnTo>
                      <a:pt x="1710" y="1594"/>
                    </a:lnTo>
                    <a:lnTo>
                      <a:pt x="1710" y="1595"/>
                    </a:lnTo>
                    <a:lnTo>
                      <a:pt x="1709" y="1596"/>
                    </a:lnTo>
                    <a:lnTo>
                      <a:pt x="1709" y="1597"/>
                    </a:lnTo>
                    <a:lnTo>
                      <a:pt x="1708" y="1597"/>
                    </a:lnTo>
                    <a:lnTo>
                      <a:pt x="1707" y="1598"/>
                    </a:lnTo>
                    <a:lnTo>
                      <a:pt x="1707" y="1599"/>
                    </a:lnTo>
                    <a:lnTo>
                      <a:pt x="1706" y="1600"/>
                    </a:lnTo>
                    <a:lnTo>
                      <a:pt x="1705" y="1601"/>
                    </a:lnTo>
                    <a:lnTo>
                      <a:pt x="1705" y="1602"/>
                    </a:lnTo>
                    <a:lnTo>
                      <a:pt x="1704" y="1602"/>
                    </a:lnTo>
                    <a:lnTo>
                      <a:pt x="1704" y="1603"/>
                    </a:lnTo>
                    <a:lnTo>
                      <a:pt x="1703" y="1603"/>
                    </a:lnTo>
                    <a:lnTo>
                      <a:pt x="1702" y="1604"/>
                    </a:lnTo>
                    <a:lnTo>
                      <a:pt x="1702" y="1605"/>
                    </a:lnTo>
                    <a:lnTo>
                      <a:pt x="1701" y="1605"/>
                    </a:lnTo>
                    <a:lnTo>
                      <a:pt x="1701" y="1606"/>
                    </a:lnTo>
                    <a:lnTo>
                      <a:pt x="1700" y="1607"/>
                    </a:lnTo>
                    <a:lnTo>
                      <a:pt x="1699" y="1608"/>
                    </a:lnTo>
                    <a:lnTo>
                      <a:pt x="1699" y="1609"/>
                    </a:lnTo>
                    <a:lnTo>
                      <a:pt x="1698" y="1609"/>
                    </a:lnTo>
                    <a:lnTo>
                      <a:pt x="1698" y="1610"/>
                    </a:lnTo>
                    <a:lnTo>
                      <a:pt x="1697" y="1611"/>
                    </a:lnTo>
                    <a:lnTo>
                      <a:pt x="1696" y="1612"/>
                    </a:lnTo>
                    <a:lnTo>
                      <a:pt x="1695" y="1612"/>
                    </a:lnTo>
                    <a:lnTo>
                      <a:pt x="1695" y="1613"/>
                    </a:lnTo>
                    <a:lnTo>
                      <a:pt x="1695" y="1613"/>
                    </a:lnTo>
                    <a:lnTo>
                      <a:pt x="1694" y="1614"/>
                    </a:lnTo>
                    <a:lnTo>
                      <a:pt x="1694" y="1615"/>
                    </a:lnTo>
                    <a:lnTo>
                      <a:pt x="1693" y="1615"/>
                    </a:lnTo>
                    <a:lnTo>
                      <a:pt x="1692" y="1616"/>
                    </a:lnTo>
                    <a:lnTo>
                      <a:pt x="1691" y="1617"/>
                    </a:lnTo>
                    <a:lnTo>
                      <a:pt x="1690" y="1618"/>
                    </a:lnTo>
                    <a:lnTo>
                      <a:pt x="1690" y="1619"/>
                    </a:lnTo>
                    <a:lnTo>
                      <a:pt x="1689" y="1620"/>
                    </a:lnTo>
                    <a:lnTo>
                      <a:pt x="1689" y="1620"/>
                    </a:lnTo>
                    <a:lnTo>
                      <a:pt x="1687" y="1622"/>
                    </a:lnTo>
                    <a:lnTo>
                      <a:pt x="1687" y="1622"/>
                    </a:lnTo>
                    <a:lnTo>
                      <a:pt x="1687" y="1623"/>
                    </a:lnTo>
                    <a:lnTo>
                      <a:pt x="1686" y="1624"/>
                    </a:lnTo>
                    <a:lnTo>
                      <a:pt x="1685" y="1625"/>
                    </a:lnTo>
                    <a:lnTo>
                      <a:pt x="1684" y="1625"/>
                    </a:lnTo>
                    <a:lnTo>
                      <a:pt x="1684" y="1626"/>
                    </a:lnTo>
                    <a:lnTo>
                      <a:pt x="1683" y="1627"/>
                    </a:lnTo>
                    <a:lnTo>
                      <a:pt x="1682" y="1628"/>
                    </a:lnTo>
                    <a:lnTo>
                      <a:pt x="1682" y="1628"/>
                    </a:lnTo>
                    <a:lnTo>
                      <a:pt x="1681" y="1629"/>
                    </a:lnTo>
                    <a:lnTo>
                      <a:pt x="1680" y="1630"/>
                    </a:lnTo>
                    <a:lnTo>
                      <a:pt x="1679" y="1631"/>
                    </a:lnTo>
                    <a:lnTo>
                      <a:pt x="1679" y="1631"/>
                    </a:lnTo>
                    <a:lnTo>
                      <a:pt x="1678" y="1632"/>
                    </a:lnTo>
                    <a:lnTo>
                      <a:pt x="1678" y="1633"/>
                    </a:lnTo>
                    <a:lnTo>
                      <a:pt x="1677" y="1634"/>
                    </a:lnTo>
                    <a:lnTo>
                      <a:pt x="1676" y="1634"/>
                    </a:lnTo>
                    <a:lnTo>
                      <a:pt x="1676" y="1635"/>
                    </a:lnTo>
                    <a:lnTo>
                      <a:pt x="1676" y="1635"/>
                    </a:lnTo>
                    <a:lnTo>
                      <a:pt x="1675" y="1636"/>
                    </a:lnTo>
                    <a:lnTo>
                      <a:pt x="1674" y="1637"/>
                    </a:lnTo>
                    <a:lnTo>
                      <a:pt x="1673" y="1638"/>
                    </a:lnTo>
                    <a:lnTo>
                      <a:pt x="1672" y="1639"/>
                    </a:lnTo>
                    <a:lnTo>
                      <a:pt x="1672" y="1639"/>
                    </a:lnTo>
                    <a:lnTo>
                      <a:pt x="1672" y="1639"/>
                    </a:lnTo>
                    <a:lnTo>
                      <a:pt x="1671" y="1640"/>
                    </a:lnTo>
                    <a:lnTo>
                      <a:pt x="1671" y="1641"/>
                    </a:lnTo>
                    <a:lnTo>
                      <a:pt x="1670" y="1641"/>
                    </a:lnTo>
                    <a:lnTo>
                      <a:pt x="1670" y="1642"/>
                    </a:lnTo>
                    <a:lnTo>
                      <a:pt x="1669" y="1643"/>
                    </a:lnTo>
                    <a:lnTo>
                      <a:pt x="1668" y="1643"/>
                    </a:lnTo>
                    <a:lnTo>
                      <a:pt x="1667" y="1644"/>
                    </a:lnTo>
                    <a:lnTo>
                      <a:pt x="1666" y="1645"/>
                    </a:lnTo>
                    <a:lnTo>
                      <a:pt x="1665" y="1646"/>
                    </a:lnTo>
                    <a:lnTo>
                      <a:pt x="1665" y="1647"/>
                    </a:lnTo>
                    <a:lnTo>
                      <a:pt x="1664" y="1647"/>
                    </a:lnTo>
                    <a:lnTo>
                      <a:pt x="1663" y="1648"/>
                    </a:lnTo>
                    <a:lnTo>
                      <a:pt x="1663" y="1649"/>
                    </a:lnTo>
                    <a:lnTo>
                      <a:pt x="1662" y="1650"/>
                    </a:lnTo>
                    <a:lnTo>
                      <a:pt x="1661" y="1650"/>
                    </a:lnTo>
                    <a:lnTo>
                      <a:pt x="1661" y="1651"/>
                    </a:lnTo>
                    <a:lnTo>
                      <a:pt x="1660" y="1651"/>
                    </a:lnTo>
                    <a:lnTo>
                      <a:pt x="1660" y="1652"/>
                    </a:lnTo>
                    <a:lnTo>
                      <a:pt x="1659" y="1653"/>
                    </a:lnTo>
                    <a:lnTo>
                      <a:pt x="1659" y="1653"/>
                    </a:lnTo>
                    <a:lnTo>
                      <a:pt x="1658" y="1654"/>
                    </a:lnTo>
                    <a:lnTo>
                      <a:pt x="1658" y="1654"/>
                    </a:lnTo>
                    <a:lnTo>
                      <a:pt x="1657" y="1655"/>
                    </a:lnTo>
                    <a:lnTo>
                      <a:pt x="1656" y="1656"/>
                    </a:lnTo>
                    <a:lnTo>
                      <a:pt x="1656" y="1656"/>
                    </a:lnTo>
                    <a:lnTo>
                      <a:pt x="1655" y="1657"/>
                    </a:lnTo>
                    <a:lnTo>
                      <a:pt x="1654" y="1658"/>
                    </a:lnTo>
                    <a:lnTo>
                      <a:pt x="1653" y="1659"/>
                    </a:lnTo>
                    <a:lnTo>
                      <a:pt x="1653" y="1660"/>
                    </a:lnTo>
                    <a:lnTo>
                      <a:pt x="1652" y="1660"/>
                    </a:lnTo>
                    <a:lnTo>
                      <a:pt x="1651" y="1661"/>
                    </a:lnTo>
                    <a:lnTo>
                      <a:pt x="1650" y="1662"/>
                    </a:lnTo>
                    <a:lnTo>
                      <a:pt x="1650" y="1663"/>
                    </a:lnTo>
                    <a:lnTo>
                      <a:pt x="1649" y="1663"/>
                    </a:lnTo>
                    <a:lnTo>
                      <a:pt x="1648" y="1664"/>
                    </a:lnTo>
                    <a:lnTo>
                      <a:pt x="1648" y="1665"/>
                    </a:lnTo>
                    <a:lnTo>
                      <a:pt x="1647" y="1665"/>
                    </a:lnTo>
                    <a:lnTo>
                      <a:pt x="1646" y="1666"/>
                    </a:lnTo>
                    <a:lnTo>
                      <a:pt x="1645" y="1667"/>
                    </a:lnTo>
                    <a:lnTo>
                      <a:pt x="1644" y="1668"/>
                    </a:lnTo>
                    <a:lnTo>
                      <a:pt x="1644" y="1669"/>
                    </a:lnTo>
                    <a:lnTo>
                      <a:pt x="1643" y="1669"/>
                    </a:lnTo>
                    <a:lnTo>
                      <a:pt x="1642" y="1670"/>
                    </a:lnTo>
                    <a:lnTo>
                      <a:pt x="1641" y="1672"/>
                    </a:lnTo>
                    <a:lnTo>
                      <a:pt x="1641" y="1672"/>
                    </a:lnTo>
                    <a:lnTo>
                      <a:pt x="1640" y="1673"/>
                    </a:lnTo>
                    <a:lnTo>
                      <a:pt x="1639" y="1673"/>
                    </a:lnTo>
                    <a:lnTo>
                      <a:pt x="1638" y="1674"/>
                    </a:lnTo>
                    <a:lnTo>
                      <a:pt x="1638" y="1675"/>
                    </a:lnTo>
                    <a:lnTo>
                      <a:pt x="1637" y="1675"/>
                    </a:lnTo>
                    <a:lnTo>
                      <a:pt x="1636" y="1676"/>
                    </a:lnTo>
                    <a:lnTo>
                      <a:pt x="1635" y="1677"/>
                    </a:lnTo>
                    <a:lnTo>
                      <a:pt x="1635" y="1678"/>
                    </a:lnTo>
                    <a:lnTo>
                      <a:pt x="1634" y="1678"/>
                    </a:lnTo>
                    <a:lnTo>
                      <a:pt x="1634" y="1679"/>
                    </a:lnTo>
                    <a:lnTo>
                      <a:pt x="1633" y="1679"/>
                    </a:lnTo>
                    <a:lnTo>
                      <a:pt x="1632" y="1680"/>
                    </a:lnTo>
                    <a:lnTo>
                      <a:pt x="1632" y="1681"/>
                    </a:lnTo>
                    <a:lnTo>
                      <a:pt x="1631" y="1681"/>
                    </a:lnTo>
                    <a:lnTo>
                      <a:pt x="1630" y="1682"/>
                    </a:lnTo>
                    <a:lnTo>
                      <a:pt x="1629" y="1683"/>
                    </a:lnTo>
                    <a:lnTo>
                      <a:pt x="1629" y="1684"/>
                    </a:lnTo>
                    <a:lnTo>
                      <a:pt x="1628" y="1684"/>
                    </a:lnTo>
                    <a:lnTo>
                      <a:pt x="1627" y="1685"/>
                    </a:lnTo>
                    <a:lnTo>
                      <a:pt x="1627" y="1685"/>
                    </a:lnTo>
                    <a:lnTo>
                      <a:pt x="1626" y="1686"/>
                    </a:lnTo>
                    <a:lnTo>
                      <a:pt x="1626" y="1687"/>
                    </a:lnTo>
                    <a:lnTo>
                      <a:pt x="1625" y="1687"/>
                    </a:lnTo>
                    <a:lnTo>
                      <a:pt x="1625" y="1688"/>
                    </a:lnTo>
                    <a:lnTo>
                      <a:pt x="1624" y="1688"/>
                    </a:lnTo>
                    <a:lnTo>
                      <a:pt x="1623" y="1689"/>
                    </a:lnTo>
                    <a:lnTo>
                      <a:pt x="1622" y="1690"/>
                    </a:lnTo>
                    <a:lnTo>
                      <a:pt x="1621" y="1691"/>
                    </a:lnTo>
                    <a:lnTo>
                      <a:pt x="1621" y="1691"/>
                    </a:lnTo>
                    <a:lnTo>
                      <a:pt x="1620" y="1692"/>
                    </a:lnTo>
                    <a:lnTo>
                      <a:pt x="1619" y="1693"/>
                    </a:lnTo>
                    <a:lnTo>
                      <a:pt x="1618" y="1693"/>
                    </a:lnTo>
                    <a:lnTo>
                      <a:pt x="1618" y="1694"/>
                    </a:lnTo>
                    <a:lnTo>
                      <a:pt x="1617" y="1695"/>
                    </a:lnTo>
                    <a:lnTo>
                      <a:pt x="1616" y="1695"/>
                    </a:lnTo>
                    <a:lnTo>
                      <a:pt x="1616" y="1696"/>
                    </a:lnTo>
                    <a:lnTo>
                      <a:pt x="1615" y="1696"/>
                    </a:lnTo>
                    <a:lnTo>
                      <a:pt x="1615" y="1697"/>
                    </a:lnTo>
                    <a:lnTo>
                      <a:pt x="1613" y="1698"/>
                    </a:lnTo>
                    <a:lnTo>
                      <a:pt x="1612" y="1699"/>
                    </a:lnTo>
                    <a:lnTo>
                      <a:pt x="1612" y="1700"/>
                    </a:lnTo>
                    <a:lnTo>
                      <a:pt x="1611" y="1700"/>
                    </a:lnTo>
                    <a:lnTo>
                      <a:pt x="1610" y="1701"/>
                    </a:lnTo>
                    <a:lnTo>
                      <a:pt x="1609" y="1702"/>
                    </a:lnTo>
                    <a:lnTo>
                      <a:pt x="1608" y="1703"/>
                    </a:lnTo>
                    <a:lnTo>
                      <a:pt x="1608" y="1703"/>
                    </a:lnTo>
                    <a:lnTo>
                      <a:pt x="1608" y="1703"/>
                    </a:lnTo>
                    <a:lnTo>
                      <a:pt x="1607" y="1704"/>
                    </a:lnTo>
                    <a:lnTo>
                      <a:pt x="1606" y="1704"/>
                    </a:lnTo>
                    <a:lnTo>
                      <a:pt x="1605" y="1705"/>
                    </a:lnTo>
                    <a:lnTo>
                      <a:pt x="1605" y="1706"/>
                    </a:lnTo>
                    <a:lnTo>
                      <a:pt x="1605" y="1706"/>
                    </a:lnTo>
                    <a:lnTo>
                      <a:pt x="1604" y="1707"/>
                    </a:lnTo>
                    <a:lnTo>
                      <a:pt x="1603" y="1708"/>
                    </a:lnTo>
                    <a:lnTo>
                      <a:pt x="1602" y="1708"/>
                    </a:lnTo>
                    <a:lnTo>
                      <a:pt x="1601" y="1709"/>
                    </a:lnTo>
                    <a:lnTo>
                      <a:pt x="1600" y="1710"/>
                    </a:lnTo>
                    <a:lnTo>
                      <a:pt x="1600" y="1711"/>
                    </a:lnTo>
                    <a:lnTo>
                      <a:pt x="1599" y="1711"/>
                    </a:lnTo>
                    <a:lnTo>
                      <a:pt x="1598" y="1712"/>
                    </a:lnTo>
                    <a:lnTo>
                      <a:pt x="1597" y="1712"/>
                    </a:lnTo>
                    <a:lnTo>
                      <a:pt x="1596" y="1713"/>
                    </a:lnTo>
                    <a:lnTo>
                      <a:pt x="1596" y="1714"/>
                    </a:lnTo>
                    <a:lnTo>
                      <a:pt x="1595" y="1714"/>
                    </a:lnTo>
                    <a:lnTo>
                      <a:pt x="1594" y="1715"/>
                    </a:lnTo>
                    <a:lnTo>
                      <a:pt x="1593" y="1716"/>
                    </a:lnTo>
                    <a:lnTo>
                      <a:pt x="1593" y="1717"/>
                    </a:lnTo>
                    <a:lnTo>
                      <a:pt x="1591" y="1718"/>
                    </a:lnTo>
                    <a:lnTo>
                      <a:pt x="1590" y="1718"/>
                    </a:lnTo>
                    <a:lnTo>
                      <a:pt x="1590" y="1719"/>
                    </a:lnTo>
                    <a:lnTo>
                      <a:pt x="1589" y="1720"/>
                    </a:lnTo>
                    <a:lnTo>
                      <a:pt x="1589" y="1720"/>
                    </a:lnTo>
                    <a:lnTo>
                      <a:pt x="1588" y="1720"/>
                    </a:lnTo>
                    <a:lnTo>
                      <a:pt x="1588" y="1721"/>
                    </a:lnTo>
                    <a:lnTo>
                      <a:pt x="1587" y="1722"/>
                    </a:lnTo>
                    <a:lnTo>
                      <a:pt x="1586" y="1722"/>
                    </a:lnTo>
                    <a:lnTo>
                      <a:pt x="1585" y="1723"/>
                    </a:lnTo>
                    <a:lnTo>
                      <a:pt x="1585" y="1724"/>
                    </a:lnTo>
                    <a:lnTo>
                      <a:pt x="1584" y="1724"/>
                    </a:lnTo>
                    <a:lnTo>
                      <a:pt x="1582" y="1725"/>
                    </a:lnTo>
                    <a:lnTo>
                      <a:pt x="1582" y="1726"/>
                    </a:lnTo>
                    <a:lnTo>
                      <a:pt x="1580" y="1727"/>
                    </a:lnTo>
                    <a:lnTo>
                      <a:pt x="1580" y="1727"/>
                    </a:lnTo>
                    <a:lnTo>
                      <a:pt x="1580" y="1728"/>
                    </a:lnTo>
                    <a:lnTo>
                      <a:pt x="1578" y="1729"/>
                    </a:lnTo>
                    <a:lnTo>
                      <a:pt x="1578" y="1729"/>
                    </a:lnTo>
                    <a:lnTo>
                      <a:pt x="1577" y="1730"/>
                    </a:lnTo>
                    <a:lnTo>
                      <a:pt x="1577" y="1730"/>
                    </a:lnTo>
                    <a:lnTo>
                      <a:pt x="1576" y="1730"/>
                    </a:lnTo>
                    <a:lnTo>
                      <a:pt x="1576" y="1731"/>
                    </a:lnTo>
                    <a:lnTo>
                      <a:pt x="1575" y="1731"/>
                    </a:lnTo>
                    <a:lnTo>
                      <a:pt x="1575" y="1731"/>
                    </a:lnTo>
                    <a:lnTo>
                      <a:pt x="1575" y="1732"/>
                    </a:lnTo>
                    <a:lnTo>
                      <a:pt x="1575" y="1732"/>
                    </a:lnTo>
                    <a:lnTo>
                      <a:pt x="1574" y="1732"/>
                    </a:lnTo>
                    <a:lnTo>
                      <a:pt x="1574" y="1733"/>
                    </a:lnTo>
                    <a:lnTo>
                      <a:pt x="1573" y="1733"/>
                    </a:lnTo>
                    <a:lnTo>
                      <a:pt x="1572" y="1734"/>
                    </a:lnTo>
                    <a:lnTo>
                      <a:pt x="1571" y="1735"/>
                    </a:lnTo>
                    <a:lnTo>
                      <a:pt x="1570" y="1736"/>
                    </a:lnTo>
                    <a:lnTo>
                      <a:pt x="1569" y="1737"/>
                    </a:lnTo>
                    <a:lnTo>
                      <a:pt x="1568" y="1737"/>
                    </a:lnTo>
                    <a:lnTo>
                      <a:pt x="1567" y="1738"/>
                    </a:lnTo>
                    <a:lnTo>
                      <a:pt x="1567" y="1738"/>
                    </a:lnTo>
                    <a:lnTo>
                      <a:pt x="1566" y="1739"/>
                    </a:lnTo>
                    <a:lnTo>
                      <a:pt x="1565" y="1740"/>
                    </a:lnTo>
                    <a:lnTo>
                      <a:pt x="1563" y="1741"/>
                    </a:lnTo>
                    <a:lnTo>
                      <a:pt x="1563" y="1742"/>
                    </a:lnTo>
                    <a:lnTo>
                      <a:pt x="1562" y="1742"/>
                    </a:lnTo>
                    <a:lnTo>
                      <a:pt x="1561" y="1743"/>
                    </a:lnTo>
                    <a:lnTo>
                      <a:pt x="1560" y="1743"/>
                    </a:lnTo>
                    <a:lnTo>
                      <a:pt x="1560" y="1744"/>
                    </a:lnTo>
                    <a:lnTo>
                      <a:pt x="1559" y="1745"/>
                    </a:lnTo>
                    <a:lnTo>
                      <a:pt x="1558" y="1745"/>
                    </a:lnTo>
                    <a:lnTo>
                      <a:pt x="1558" y="1746"/>
                    </a:lnTo>
                    <a:lnTo>
                      <a:pt x="1557" y="1746"/>
                    </a:lnTo>
                    <a:lnTo>
                      <a:pt x="1556" y="1747"/>
                    </a:lnTo>
                    <a:lnTo>
                      <a:pt x="1556" y="1747"/>
                    </a:lnTo>
                    <a:lnTo>
                      <a:pt x="1555" y="1748"/>
                    </a:lnTo>
                    <a:lnTo>
                      <a:pt x="1555" y="1748"/>
                    </a:lnTo>
                    <a:lnTo>
                      <a:pt x="1554" y="1749"/>
                    </a:lnTo>
                    <a:lnTo>
                      <a:pt x="1553" y="1750"/>
                    </a:lnTo>
                    <a:lnTo>
                      <a:pt x="1552" y="1750"/>
                    </a:lnTo>
                    <a:lnTo>
                      <a:pt x="1551" y="1751"/>
                    </a:lnTo>
                    <a:lnTo>
                      <a:pt x="1550" y="1752"/>
                    </a:lnTo>
                    <a:lnTo>
                      <a:pt x="1550" y="1752"/>
                    </a:lnTo>
                    <a:lnTo>
                      <a:pt x="1549" y="1752"/>
                    </a:lnTo>
                    <a:lnTo>
                      <a:pt x="1548" y="1753"/>
                    </a:lnTo>
                    <a:lnTo>
                      <a:pt x="1548" y="1753"/>
                    </a:lnTo>
                    <a:lnTo>
                      <a:pt x="1547" y="1754"/>
                    </a:lnTo>
                    <a:lnTo>
                      <a:pt x="1546" y="1755"/>
                    </a:lnTo>
                    <a:lnTo>
                      <a:pt x="1544" y="1756"/>
                    </a:lnTo>
                    <a:lnTo>
                      <a:pt x="1544" y="1756"/>
                    </a:lnTo>
                    <a:lnTo>
                      <a:pt x="1543" y="1757"/>
                    </a:lnTo>
                    <a:lnTo>
                      <a:pt x="1542" y="1758"/>
                    </a:lnTo>
                    <a:lnTo>
                      <a:pt x="1541" y="1759"/>
                    </a:lnTo>
                    <a:lnTo>
                      <a:pt x="1540" y="1759"/>
                    </a:lnTo>
                    <a:lnTo>
                      <a:pt x="1540" y="1759"/>
                    </a:lnTo>
                    <a:lnTo>
                      <a:pt x="1539" y="1760"/>
                    </a:lnTo>
                    <a:lnTo>
                      <a:pt x="1538" y="1761"/>
                    </a:lnTo>
                    <a:lnTo>
                      <a:pt x="1537" y="1761"/>
                    </a:lnTo>
                    <a:lnTo>
                      <a:pt x="1536" y="1762"/>
                    </a:lnTo>
                    <a:lnTo>
                      <a:pt x="1535" y="1763"/>
                    </a:lnTo>
                    <a:lnTo>
                      <a:pt x="1534" y="1763"/>
                    </a:lnTo>
                    <a:lnTo>
                      <a:pt x="1533" y="1764"/>
                    </a:lnTo>
                    <a:lnTo>
                      <a:pt x="1533" y="1765"/>
                    </a:lnTo>
                    <a:lnTo>
                      <a:pt x="1532" y="1765"/>
                    </a:lnTo>
                    <a:lnTo>
                      <a:pt x="1532" y="1765"/>
                    </a:lnTo>
                    <a:lnTo>
                      <a:pt x="1532" y="1766"/>
                    </a:lnTo>
                    <a:lnTo>
                      <a:pt x="1531" y="1766"/>
                    </a:lnTo>
                    <a:lnTo>
                      <a:pt x="1530" y="1767"/>
                    </a:lnTo>
                    <a:lnTo>
                      <a:pt x="1529" y="1768"/>
                    </a:lnTo>
                    <a:lnTo>
                      <a:pt x="1528" y="1768"/>
                    </a:lnTo>
                    <a:lnTo>
                      <a:pt x="1527" y="1769"/>
                    </a:lnTo>
                    <a:lnTo>
                      <a:pt x="1526" y="1770"/>
                    </a:lnTo>
                    <a:lnTo>
                      <a:pt x="1525" y="1771"/>
                    </a:lnTo>
                    <a:lnTo>
                      <a:pt x="1524" y="1771"/>
                    </a:lnTo>
                    <a:lnTo>
                      <a:pt x="1523" y="1772"/>
                    </a:lnTo>
                    <a:lnTo>
                      <a:pt x="1522" y="1772"/>
                    </a:lnTo>
                    <a:lnTo>
                      <a:pt x="1522" y="1773"/>
                    </a:lnTo>
                    <a:lnTo>
                      <a:pt x="1521" y="1773"/>
                    </a:lnTo>
                    <a:lnTo>
                      <a:pt x="1520" y="1774"/>
                    </a:lnTo>
                    <a:lnTo>
                      <a:pt x="1519" y="1775"/>
                    </a:lnTo>
                    <a:lnTo>
                      <a:pt x="1518" y="1776"/>
                    </a:lnTo>
                    <a:lnTo>
                      <a:pt x="1517" y="1776"/>
                    </a:lnTo>
                    <a:lnTo>
                      <a:pt x="1516" y="1777"/>
                    </a:lnTo>
                    <a:lnTo>
                      <a:pt x="1514" y="1778"/>
                    </a:lnTo>
                    <a:lnTo>
                      <a:pt x="1514" y="1779"/>
                    </a:lnTo>
                    <a:lnTo>
                      <a:pt x="1513" y="1779"/>
                    </a:lnTo>
                    <a:lnTo>
                      <a:pt x="1512" y="1780"/>
                    </a:lnTo>
                    <a:lnTo>
                      <a:pt x="1511" y="1780"/>
                    </a:lnTo>
                    <a:lnTo>
                      <a:pt x="1510" y="1781"/>
                    </a:lnTo>
                    <a:lnTo>
                      <a:pt x="1510" y="1781"/>
                    </a:lnTo>
                    <a:lnTo>
                      <a:pt x="1509" y="1782"/>
                    </a:lnTo>
                    <a:lnTo>
                      <a:pt x="1508" y="1782"/>
                    </a:lnTo>
                    <a:lnTo>
                      <a:pt x="1507" y="1783"/>
                    </a:lnTo>
                    <a:lnTo>
                      <a:pt x="1507" y="1783"/>
                    </a:lnTo>
                    <a:lnTo>
                      <a:pt x="1506" y="1784"/>
                    </a:lnTo>
                    <a:lnTo>
                      <a:pt x="1505" y="1785"/>
                    </a:lnTo>
                    <a:lnTo>
                      <a:pt x="1503" y="1786"/>
                    </a:lnTo>
                    <a:lnTo>
                      <a:pt x="1502" y="1786"/>
                    </a:lnTo>
                    <a:lnTo>
                      <a:pt x="1501" y="1787"/>
                    </a:lnTo>
                    <a:lnTo>
                      <a:pt x="1500" y="1788"/>
                    </a:lnTo>
                    <a:lnTo>
                      <a:pt x="1499" y="1788"/>
                    </a:lnTo>
                    <a:lnTo>
                      <a:pt x="1499" y="1789"/>
                    </a:lnTo>
                    <a:lnTo>
                      <a:pt x="1498" y="1789"/>
                    </a:lnTo>
                    <a:lnTo>
                      <a:pt x="1497" y="1790"/>
                    </a:lnTo>
                    <a:lnTo>
                      <a:pt x="1496" y="1790"/>
                    </a:lnTo>
                    <a:lnTo>
                      <a:pt x="1495" y="1791"/>
                    </a:lnTo>
                    <a:lnTo>
                      <a:pt x="1494" y="1792"/>
                    </a:lnTo>
                    <a:lnTo>
                      <a:pt x="1493" y="1792"/>
                    </a:lnTo>
                    <a:lnTo>
                      <a:pt x="1492" y="1793"/>
                    </a:lnTo>
                    <a:lnTo>
                      <a:pt x="1492" y="1794"/>
                    </a:lnTo>
                    <a:lnTo>
                      <a:pt x="1491" y="1794"/>
                    </a:lnTo>
                    <a:lnTo>
                      <a:pt x="1491" y="1794"/>
                    </a:lnTo>
                    <a:lnTo>
                      <a:pt x="1490" y="1795"/>
                    </a:lnTo>
                    <a:lnTo>
                      <a:pt x="1489" y="1795"/>
                    </a:lnTo>
                    <a:lnTo>
                      <a:pt x="1488" y="1796"/>
                    </a:lnTo>
                    <a:lnTo>
                      <a:pt x="1487" y="1797"/>
                    </a:lnTo>
                    <a:lnTo>
                      <a:pt x="1486" y="1797"/>
                    </a:lnTo>
                    <a:lnTo>
                      <a:pt x="1485" y="1798"/>
                    </a:lnTo>
                    <a:lnTo>
                      <a:pt x="1484" y="1798"/>
                    </a:lnTo>
                    <a:lnTo>
                      <a:pt x="1484" y="1799"/>
                    </a:lnTo>
                    <a:lnTo>
                      <a:pt x="1483" y="1799"/>
                    </a:lnTo>
                    <a:lnTo>
                      <a:pt x="1483" y="1799"/>
                    </a:lnTo>
                    <a:lnTo>
                      <a:pt x="1482" y="1800"/>
                    </a:lnTo>
                    <a:lnTo>
                      <a:pt x="1481" y="1801"/>
                    </a:lnTo>
                    <a:lnTo>
                      <a:pt x="1480" y="1801"/>
                    </a:lnTo>
                    <a:lnTo>
                      <a:pt x="1480" y="1801"/>
                    </a:lnTo>
                    <a:lnTo>
                      <a:pt x="1479" y="1802"/>
                    </a:lnTo>
                    <a:lnTo>
                      <a:pt x="1478" y="1802"/>
                    </a:lnTo>
                    <a:lnTo>
                      <a:pt x="1477" y="1803"/>
                    </a:lnTo>
                    <a:lnTo>
                      <a:pt x="1477" y="1803"/>
                    </a:lnTo>
                    <a:lnTo>
                      <a:pt x="1476" y="1804"/>
                    </a:lnTo>
                    <a:lnTo>
                      <a:pt x="1475" y="1804"/>
                    </a:lnTo>
                    <a:lnTo>
                      <a:pt x="1475" y="1805"/>
                    </a:lnTo>
                    <a:lnTo>
                      <a:pt x="1473" y="1805"/>
                    </a:lnTo>
                    <a:lnTo>
                      <a:pt x="1473" y="1806"/>
                    </a:lnTo>
                    <a:lnTo>
                      <a:pt x="1472" y="1806"/>
                    </a:lnTo>
                    <a:lnTo>
                      <a:pt x="1471" y="1807"/>
                    </a:lnTo>
                    <a:lnTo>
                      <a:pt x="1471" y="1807"/>
                    </a:lnTo>
                    <a:lnTo>
                      <a:pt x="1470" y="1807"/>
                    </a:lnTo>
                    <a:lnTo>
                      <a:pt x="1470" y="1808"/>
                    </a:lnTo>
                    <a:lnTo>
                      <a:pt x="1469" y="1808"/>
                    </a:lnTo>
                    <a:lnTo>
                      <a:pt x="1468" y="1809"/>
                    </a:lnTo>
                    <a:lnTo>
                      <a:pt x="1467" y="1809"/>
                    </a:lnTo>
                    <a:lnTo>
                      <a:pt x="1466" y="1810"/>
                    </a:lnTo>
                    <a:lnTo>
                      <a:pt x="1465" y="1811"/>
                    </a:lnTo>
                    <a:lnTo>
                      <a:pt x="1464" y="1811"/>
                    </a:lnTo>
                    <a:lnTo>
                      <a:pt x="1463" y="1811"/>
                    </a:lnTo>
                    <a:lnTo>
                      <a:pt x="1462" y="1812"/>
                    </a:lnTo>
                    <a:lnTo>
                      <a:pt x="1461" y="1813"/>
                    </a:lnTo>
                    <a:lnTo>
                      <a:pt x="1460" y="1814"/>
                    </a:lnTo>
                    <a:lnTo>
                      <a:pt x="1459" y="1814"/>
                    </a:lnTo>
                    <a:lnTo>
                      <a:pt x="1458" y="1815"/>
                    </a:lnTo>
                    <a:lnTo>
                      <a:pt x="1457" y="1815"/>
                    </a:lnTo>
                    <a:lnTo>
                      <a:pt x="1456" y="1816"/>
                    </a:lnTo>
                    <a:lnTo>
                      <a:pt x="1455" y="1817"/>
                    </a:lnTo>
                    <a:lnTo>
                      <a:pt x="1454" y="1817"/>
                    </a:lnTo>
                    <a:lnTo>
                      <a:pt x="1453" y="1818"/>
                    </a:lnTo>
                    <a:lnTo>
                      <a:pt x="1452" y="1818"/>
                    </a:lnTo>
                    <a:lnTo>
                      <a:pt x="1451" y="1819"/>
                    </a:lnTo>
                    <a:lnTo>
                      <a:pt x="1451" y="1819"/>
                    </a:lnTo>
                    <a:lnTo>
                      <a:pt x="1450" y="1819"/>
                    </a:lnTo>
                    <a:lnTo>
                      <a:pt x="1449" y="1820"/>
                    </a:lnTo>
                    <a:lnTo>
                      <a:pt x="1449" y="1820"/>
                    </a:lnTo>
                    <a:lnTo>
                      <a:pt x="1448" y="1821"/>
                    </a:lnTo>
                    <a:lnTo>
                      <a:pt x="1447" y="1821"/>
                    </a:lnTo>
                    <a:lnTo>
                      <a:pt x="1446" y="1822"/>
                    </a:lnTo>
                    <a:lnTo>
                      <a:pt x="1445" y="1823"/>
                    </a:lnTo>
                    <a:lnTo>
                      <a:pt x="1444" y="1823"/>
                    </a:lnTo>
                    <a:lnTo>
                      <a:pt x="1443" y="1824"/>
                    </a:lnTo>
                    <a:lnTo>
                      <a:pt x="1442" y="1824"/>
                    </a:lnTo>
                    <a:lnTo>
                      <a:pt x="1441" y="1825"/>
                    </a:lnTo>
                    <a:lnTo>
                      <a:pt x="1440" y="1825"/>
                    </a:lnTo>
                    <a:lnTo>
                      <a:pt x="1439" y="1826"/>
                    </a:lnTo>
                    <a:lnTo>
                      <a:pt x="1438" y="1827"/>
                    </a:lnTo>
                    <a:lnTo>
                      <a:pt x="1437" y="1827"/>
                    </a:lnTo>
                    <a:lnTo>
                      <a:pt x="1436" y="1828"/>
                    </a:lnTo>
                    <a:lnTo>
                      <a:pt x="1435" y="1828"/>
                    </a:lnTo>
                    <a:lnTo>
                      <a:pt x="1434" y="1829"/>
                    </a:lnTo>
                    <a:lnTo>
                      <a:pt x="1433" y="1829"/>
                    </a:lnTo>
                    <a:lnTo>
                      <a:pt x="1432" y="1830"/>
                    </a:lnTo>
                    <a:lnTo>
                      <a:pt x="1432" y="1830"/>
                    </a:lnTo>
                    <a:lnTo>
                      <a:pt x="1431" y="1830"/>
                    </a:lnTo>
                    <a:lnTo>
                      <a:pt x="1431" y="1831"/>
                    </a:lnTo>
                    <a:lnTo>
                      <a:pt x="1430" y="1831"/>
                    </a:lnTo>
                    <a:lnTo>
                      <a:pt x="1429" y="1831"/>
                    </a:lnTo>
                    <a:lnTo>
                      <a:pt x="1428" y="1832"/>
                    </a:lnTo>
                    <a:lnTo>
                      <a:pt x="1427" y="1833"/>
                    </a:lnTo>
                    <a:lnTo>
                      <a:pt x="1426" y="1833"/>
                    </a:lnTo>
                    <a:lnTo>
                      <a:pt x="1426" y="1833"/>
                    </a:lnTo>
                    <a:lnTo>
                      <a:pt x="1425" y="1834"/>
                    </a:lnTo>
                    <a:lnTo>
                      <a:pt x="1424" y="1834"/>
                    </a:lnTo>
                    <a:lnTo>
                      <a:pt x="1423" y="1835"/>
                    </a:lnTo>
                    <a:lnTo>
                      <a:pt x="1422" y="1835"/>
                    </a:lnTo>
                    <a:lnTo>
                      <a:pt x="1422" y="1835"/>
                    </a:lnTo>
                    <a:lnTo>
                      <a:pt x="1421" y="1836"/>
                    </a:lnTo>
                    <a:lnTo>
                      <a:pt x="1420" y="1836"/>
                    </a:lnTo>
                    <a:lnTo>
                      <a:pt x="1420" y="1837"/>
                    </a:lnTo>
                    <a:lnTo>
                      <a:pt x="1419" y="1837"/>
                    </a:lnTo>
                    <a:lnTo>
                      <a:pt x="1418" y="1838"/>
                    </a:lnTo>
                    <a:lnTo>
                      <a:pt x="1417" y="1838"/>
                    </a:lnTo>
                    <a:lnTo>
                      <a:pt x="1416" y="1838"/>
                    </a:lnTo>
                    <a:lnTo>
                      <a:pt x="1416" y="1839"/>
                    </a:lnTo>
                    <a:lnTo>
                      <a:pt x="1415" y="1839"/>
                    </a:lnTo>
                    <a:lnTo>
                      <a:pt x="1413" y="1840"/>
                    </a:lnTo>
                    <a:lnTo>
                      <a:pt x="1412" y="1841"/>
                    </a:lnTo>
                    <a:lnTo>
                      <a:pt x="1411" y="1842"/>
                    </a:lnTo>
                    <a:lnTo>
                      <a:pt x="1410" y="1842"/>
                    </a:lnTo>
                    <a:lnTo>
                      <a:pt x="1409" y="1843"/>
                    </a:lnTo>
                    <a:lnTo>
                      <a:pt x="1407" y="1843"/>
                    </a:lnTo>
                    <a:lnTo>
                      <a:pt x="1406" y="1844"/>
                    </a:lnTo>
                    <a:lnTo>
                      <a:pt x="1405" y="1844"/>
                    </a:lnTo>
                    <a:lnTo>
                      <a:pt x="1404" y="1845"/>
                    </a:lnTo>
                    <a:lnTo>
                      <a:pt x="1404" y="1845"/>
                    </a:lnTo>
                    <a:lnTo>
                      <a:pt x="1403" y="1846"/>
                    </a:lnTo>
                    <a:lnTo>
                      <a:pt x="1402" y="1846"/>
                    </a:lnTo>
                    <a:lnTo>
                      <a:pt x="1400" y="1847"/>
                    </a:lnTo>
                    <a:lnTo>
                      <a:pt x="1400" y="1847"/>
                    </a:lnTo>
                    <a:lnTo>
                      <a:pt x="1399" y="1847"/>
                    </a:lnTo>
                    <a:lnTo>
                      <a:pt x="1398" y="1848"/>
                    </a:lnTo>
                    <a:lnTo>
                      <a:pt x="1398" y="1848"/>
                    </a:lnTo>
                    <a:lnTo>
                      <a:pt x="1397" y="1849"/>
                    </a:lnTo>
                    <a:lnTo>
                      <a:pt x="1396" y="1849"/>
                    </a:lnTo>
                    <a:lnTo>
                      <a:pt x="1395" y="1850"/>
                    </a:lnTo>
                    <a:lnTo>
                      <a:pt x="1394" y="1850"/>
                    </a:lnTo>
                    <a:lnTo>
                      <a:pt x="1393" y="1850"/>
                    </a:lnTo>
                    <a:lnTo>
                      <a:pt x="1393" y="1851"/>
                    </a:lnTo>
                    <a:lnTo>
                      <a:pt x="1391" y="1852"/>
                    </a:lnTo>
                    <a:lnTo>
                      <a:pt x="1390" y="1852"/>
                    </a:lnTo>
                    <a:lnTo>
                      <a:pt x="1390" y="1852"/>
                    </a:lnTo>
                    <a:lnTo>
                      <a:pt x="1389" y="1853"/>
                    </a:lnTo>
                    <a:lnTo>
                      <a:pt x="1388" y="1853"/>
                    </a:lnTo>
                    <a:lnTo>
                      <a:pt x="1387" y="1854"/>
                    </a:lnTo>
                    <a:lnTo>
                      <a:pt x="1386" y="1854"/>
                    </a:lnTo>
                    <a:lnTo>
                      <a:pt x="1385" y="1855"/>
                    </a:lnTo>
                    <a:lnTo>
                      <a:pt x="1384" y="1855"/>
                    </a:lnTo>
                    <a:lnTo>
                      <a:pt x="1383" y="1856"/>
                    </a:lnTo>
                    <a:lnTo>
                      <a:pt x="1382" y="1856"/>
                    </a:lnTo>
                    <a:lnTo>
                      <a:pt x="1381" y="1857"/>
                    </a:lnTo>
                    <a:lnTo>
                      <a:pt x="1380" y="1857"/>
                    </a:lnTo>
                    <a:lnTo>
                      <a:pt x="1379" y="1858"/>
                    </a:lnTo>
                    <a:lnTo>
                      <a:pt x="1378" y="1858"/>
                    </a:lnTo>
                    <a:lnTo>
                      <a:pt x="1378" y="1858"/>
                    </a:lnTo>
                    <a:lnTo>
                      <a:pt x="1377" y="1858"/>
                    </a:lnTo>
                    <a:lnTo>
                      <a:pt x="1376" y="1859"/>
                    </a:lnTo>
                    <a:lnTo>
                      <a:pt x="1375" y="1859"/>
                    </a:lnTo>
                    <a:lnTo>
                      <a:pt x="1374" y="1860"/>
                    </a:lnTo>
                    <a:lnTo>
                      <a:pt x="1373" y="1860"/>
                    </a:lnTo>
                    <a:lnTo>
                      <a:pt x="1372" y="1861"/>
                    </a:lnTo>
                    <a:lnTo>
                      <a:pt x="1371" y="1861"/>
                    </a:lnTo>
                    <a:lnTo>
                      <a:pt x="1370" y="1862"/>
                    </a:lnTo>
                    <a:lnTo>
                      <a:pt x="1369" y="1862"/>
                    </a:lnTo>
                    <a:lnTo>
                      <a:pt x="1368" y="1862"/>
                    </a:lnTo>
                    <a:lnTo>
                      <a:pt x="1368" y="1863"/>
                    </a:lnTo>
                    <a:lnTo>
                      <a:pt x="1367" y="1863"/>
                    </a:lnTo>
                    <a:lnTo>
                      <a:pt x="1367" y="1863"/>
                    </a:lnTo>
                    <a:lnTo>
                      <a:pt x="1366" y="1864"/>
                    </a:lnTo>
                    <a:lnTo>
                      <a:pt x="1365" y="1864"/>
                    </a:lnTo>
                    <a:lnTo>
                      <a:pt x="1364" y="1865"/>
                    </a:lnTo>
                    <a:lnTo>
                      <a:pt x="1363" y="1865"/>
                    </a:lnTo>
                    <a:lnTo>
                      <a:pt x="1362" y="1866"/>
                    </a:lnTo>
                    <a:lnTo>
                      <a:pt x="1361" y="1866"/>
                    </a:lnTo>
                    <a:lnTo>
                      <a:pt x="1360" y="1867"/>
                    </a:lnTo>
                    <a:lnTo>
                      <a:pt x="1359" y="1867"/>
                    </a:lnTo>
                    <a:lnTo>
                      <a:pt x="1357" y="1868"/>
                    </a:lnTo>
                    <a:lnTo>
                      <a:pt x="1356" y="1868"/>
                    </a:lnTo>
                    <a:lnTo>
                      <a:pt x="1356" y="1868"/>
                    </a:lnTo>
                    <a:lnTo>
                      <a:pt x="1355" y="1869"/>
                    </a:lnTo>
                    <a:lnTo>
                      <a:pt x="1354" y="1869"/>
                    </a:lnTo>
                    <a:lnTo>
                      <a:pt x="1354" y="1869"/>
                    </a:lnTo>
                    <a:lnTo>
                      <a:pt x="1353" y="1870"/>
                    </a:lnTo>
                    <a:lnTo>
                      <a:pt x="1352" y="1870"/>
                    </a:lnTo>
                    <a:lnTo>
                      <a:pt x="1351" y="1871"/>
                    </a:lnTo>
                    <a:lnTo>
                      <a:pt x="1350" y="1871"/>
                    </a:lnTo>
                    <a:lnTo>
                      <a:pt x="1349" y="1871"/>
                    </a:lnTo>
                    <a:lnTo>
                      <a:pt x="1348" y="1872"/>
                    </a:lnTo>
                    <a:lnTo>
                      <a:pt x="1348" y="1872"/>
                    </a:lnTo>
                    <a:lnTo>
                      <a:pt x="1346" y="1873"/>
                    </a:lnTo>
                    <a:lnTo>
                      <a:pt x="1346" y="1873"/>
                    </a:lnTo>
                    <a:lnTo>
                      <a:pt x="1345" y="1873"/>
                    </a:lnTo>
                    <a:lnTo>
                      <a:pt x="1345" y="1873"/>
                    </a:lnTo>
                    <a:lnTo>
                      <a:pt x="1344" y="1874"/>
                    </a:lnTo>
                    <a:lnTo>
                      <a:pt x="1343" y="1874"/>
                    </a:lnTo>
                    <a:lnTo>
                      <a:pt x="1341" y="1875"/>
                    </a:lnTo>
                    <a:lnTo>
                      <a:pt x="1341" y="1875"/>
                    </a:lnTo>
                    <a:lnTo>
                      <a:pt x="1340" y="1875"/>
                    </a:lnTo>
                    <a:lnTo>
                      <a:pt x="1339" y="1876"/>
                    </a:lnTo>
                    <a:lnTo>
                      <a:pt x="1338" y="1876"/>
                    </a:lnTo>
                    <a:lnTo>
                      <a:pt x="1337" y="1877"/>
                    </a:lnTo>
                    <a:lnTo>
                      <a:pt x="1336" y="1877"/>
                    </a:lnTo>
                    <a:lnTo>
                      <a:pt x="1335" y="1877"/>
                    </a:lnTo>
                    <a:lnTo>
                      <a:pt x="1334" y="1878"/>
                    </a:lnTo>
                    <a:lnTo>
                      <a:pt x="1333" y="1878"/>
                    </a:lnTo>
                    <a:lnTo>
                      <a:pt x="1332" y="1879"/>
                    </a:lnTo>
                    <a:lnTo>
                      <a:pt x="1331" y="1879"/>
                    </a:lnTo>
                    <a:lnTo>
                      <a:pt x="1330" y="1880"/>
                    </a:lnTo>
                    <a:lnTo>
                      <a:pt x="1329" y="1880"/>
                    </a:lnTo>
                    <a:lnTo>
                      <a:pt x="1328" y="1880"/>
                    </a:lnTo>
                    <a:lnTo>
                      <a:pt x="1327" y="1881"/>
                    </a:lnTo>
                    <a:lnTo>
                      <a:pt x="1326" y="1881"/>
                    </a:lnTo>
                    <a:lnTo>
                      <a:pt x="1326" y="1881"/>
                    </a:lnTo>
                    <a:lnTo>
                      <a:pt x="1325" y="1882"/>
                    </a:lnTo>
                    <a:lnTo>
                      <a:pt x="1324" y="1882"/>
                    </a:lnTo>
                    <a:lnTo>
                      <a:pt x="1323" y="1883"/>
                    </a:lnTo>
                    <a:lnTo>
                      <a:pt x="1322" y="1883"/>
                    </a:lnTo>
                    <a:lnTo>
                      <a:pt x="1321" y="1883"/>
                    </a:lnTo>
                    <a:lnTo>
                      <a:pt x="1319" y="1884"/>
                    </a:lnTo>
                    <a:lnTo>
                      <a:pt x="1319" y="1884"/>
                    </a:lnTo>
                    <a:lnTo>
                      <a:pt x="1318" y="1885"/>
                    </a:lnTo>
                    <a:lnTo>
                      <a:pt x="1316" y="1885"/>
                    </a:lnTo>
                    <a:lnTo>
                      <a:pt x="1315" y="1885"/>
                    </a:lnTo>
                    <a:lnTo>
                      <a:pt x="1314" y="1886"/>
                    </a:lnTo>
                    <a:lnTo>
                      <a:pt x="1313" y="1886"/>
                    </a:lnTo>
                    <a:lnTo>
                      <a:pt x="1312" y="1887"/>
                    </a:lnTo>
                    <a:lnTo>
                      <a:pt x="1311" y="1887"/>
                    </a:lnTo>
                    <a:lnTo>
                      <a:pt x="1310" y="1888"/>
                    </a:lnTo>
                    <a:lnTo>
                      <a:pt x="1309" y="1888"/>
                    </a:lnTo>
                    <a:lnTo>
                      <a:pt x="1308" y="1888"/>
                    </a:lnTo>
                    <a:lnTo>
                      <a:pt x="1308" y="1888"/>
                    </a:lnTo>
                    <a:lnTo>
                      <a:pt x="1307" y="1889"/>
                    </a:lnTo>
                    <a:lnTo>
                      <a:pt x="1306" y="1889"/>
                    </a:lnTo>
                    <a:lnTo>
                      <a:pt x="1305" y="1890"/>
                    </a:lnTo>
                    <a:lnTo>
                      <a:pt x="1304" y="1890"/>
                    </a:lnTo>
                    <a:lnTo>
                      <a:pt x="1303" y="1890"/>
                    </a:lnTo>
                    <a:lnTo>
                      <a:pt x="1301" y="1891"/>
                    </a:lnTo>
                    <a:lnTo>
                      <a:pt x="1301" y="1891"/>
                    </a:lnTo>
                    <a:lnTo>
                      <a:pt x="1300" y="1891"/>
                    </a:lnTo>
                    <a:lnTo>
                      <a:pt x="1299" y="1892"/>
                    </a:lnTo>
                    <a:lnTo>
                      <a:pt x="1297" y="1892"/>
                    </a:lnTo>
                    <a:lnTo>
                      <a:pt x="1297" y="1893"/>
                    </a:lnTo>
                    <a:lnTo>
                      <a:pt x="1296" y="1893"/>
                    </a:lnTo>
                    <a:lnTo>
                      <a:pt x="1295" y="1893"/>
                    </a:lnTo>
                    <a:lnTo>
                      <a:pt x="1294" y="1894"/>
                    </a:lnTo>
                    <a:lnTo>
                      <a:pt x="1293" y="1894"/>
                    </a:lnTo>
                    <a:lnTo>
                      <a:pt x="1292" y="1894"/>
                    </a:lnTo>
                    <a:lnTo>
                      <a:pt x="1291" y="1895"/>
                    </a:lnTo>
                    <a:lnTo>
                      <a:pt x="1290" y="1895"/>
                    </a:lnTo>
                    <a:lnTo>
                      <a:pt x="1289" y="1895"/>
                    </a:lnTo>
                    <a:lnTo>
                      <a:pt x="1288" y="1896"/>
                    </a:lnTo>
                    <a:lnTo>
                      <a:pt x="1288" y="1896"/>
                    </a:lnTo>
                    <a:lnTo>
                      <a:pt x="1287" y="1896"/>
                    </a:lnTo>
                    <a:lnTo>
                      <a:pt x="1286" y="1897"/>
                    </a:lnTo>
                    <a:lnTo>
                      <a:pt x="1285" y="1897"/>
                    </a:lnTo>
                    <a:lnTo>
                      <a:pt x="1285" y="1897"/>
                    </a:lnTo>
                    <a:lnTo>
                      <a:pt x="1284" y="1897"/>
                    </a:lnTo>
                    <a:lnTo>
                      <a:pt x="1284" y="1897"/>
                    </a:lnTo>
                    <a:lnTo>
                      <a:pt x="1283" y="1898"/>
                    </a:lnTo>
                    <a:lnTo>
                      <a:pt x="1282" y="1898"/>
                    </a:lnTo>
                    <a:lnTo>
                      <a:pt x="1281" y="1898"/>
                    </a:lnTo>
                    <a:lnTo>
                      <a:pt x="1280" y="1899"/>
                    </a:lnTo>
                    <a:lnTo>
                      <a:pt x="1279" y="1899"/>
                    </a:lnTo>
                    <a:lnTo>
                      <a:pt x="1278" y="1899"/>
                    </a:lnTo>
                    <a:lnTo>
                      <a:pt x="1277" y="1900"/>
                    </a:lnTo>
                    <a:lnTo>
                      <a:pt x="1276" y="1900"/>
                    </a:lnTo>
                    <a:lnTo>
                      <a:pt x="1275" y="1900"/>
                    </a:lnTo>
                    <a:lnTo>
                      <a:pt x="1274" y="1901"/>
                    </a:lnTo>
                    <a:lnTo>
                      <a:pt x="1273" y="1901"/>
                    </a:lnTo>
                    <a:lnTo>
                      <a:pt x="1272" y="1901"/>
                    </a:lnTo>
                    <a:lnTo>
                      <a:pt x="1271" y="1902"/>
                    </a:lnTo>
                    <a:lnTo>
                      <a:pt x="1270" y="1902"/>
                    </a:lnTo>
                    <a:lnTo>
                      <a:pt x="1269" y="1902"/>
                    </a:lnTo>
                    <a:lnTo>
                      <a:pt x="1268" y="1903"/>
                    </a:lnTo>
                    <a:lnTo>
                      <a:pt x="1267" y="1903"/>
                    </a:lnTo>
                    <a:lnTo>
                      <a:pt x="1267" y="1903"/>
                    </a:lnTo>
                    <a:lnTo>
                      <a:pt x="1266" y="1903"/>
                    </a:lnTo>
                    <a:lnTo>
                      <a:pt x="1266" y="1904"/>
                    </a:lnTo>
                    <a:lnTo>
                      <a:pt x="1264" y="1904"/>
                    </a:lnTo>
                    <a:lnTo>
                      <a:pt x="1263" y="1904"/>
                    </a:lnTo>
                    <a:lnTo>
                      <a:pt x="1262" y="1905"/>
                    </a:lnTo>
                    <a:lnTo>
                      <a:pt x="1261" y="1905"/>
                    </a:lnTo>
                    <a:lnTo>
                      <a:pt x="1261" y="1905"/>
                    </a:lnTo>
                    <a:lnTo>
                      <a:pt x="1259" y="1906"/>
                    </a:lnTo>
                    <a:lnTo>
                      <a:pt x="1258" y="1906"/>
                    </a:lnTo>
                    <a:lnTo>
                      <a:pt x="1258" y="1906"/>
                    </a:lnTo>
                    <a:lnTo>
                      <a:pt x="1257" y="1907"/>
                    </a:lnTo>
                    <a:lnTo>
                      <a:pt x="1256" y="1907"/>
                    </a:lnTo>
                    <a:lnTo>
                      <a:pt x="1255" y="1907"/>
                    </a:lnTo>
                    <a:lnTo>
                      <a:pt x="1254" y="1907"/>
                    </a:lnTo>
                    <a:lnTo>
                      <a:pt x="1253" y="1908"/>
                    </a:lnTo>
                    <a:lnTo>
                      <a:pt x="1252" y="1908"/>
                    </a:lnTo>
                    <a:lnTo>
                      <a:pt x="1251" y="1908"/>
                    </a:lnTo>
                    <a:lnTo>
                      <a:pt x="1250" y="1909"/>
                    </a:lnTo>
                    <a:lnTo>
                      <a:pt x="1250" y="1909"/>
                    </a:lnTo>
                    <a:lnTo>
                      <a:pt x="1249" y="1909"/>
                    </a:lnTo>
                    <a:lnTo>
                      <a:pt x="1247" y="1909"/>
                    </a:lnTo>
                    <a:lnTo>
                      <a:pt x="1246" y="1910"/>
                    </a:lnTo>
                    <a:lnTo>
                      <a:pt x="1246" y="1910"/>
                    </a:lnTo>
                    <a:lnTo>
                      <a:pt x="1245" y="1910"/>
                    </a:lnTo>
                    <a:lnTo>
                      <a:pt x="1244" y="1911"/>
                    </a:lnTo>
                    <a:lnTo>
                      <a:pt x="1243" y="1911"/>
                    </a:lnTo>
                    <a:lnTo>
                      <a:pt x="1242" y="1911"/>
                    </a:lnTo>
                    <a:lnTo>
                      <a:pt x="1241" y="1911"/>
                    </a:lnTo>
                    <a:lnTo>
                      <a:pt x="1241" y="1912"/>
                    </a:lnTo>
                    <a:lnTo>
                      <a:pt x="1240" y="1912"/>
                    </a:lnTo>
                    <a:lnTo>
                      <a:pt x="1239" y="1912"/>
                    </a:lnTo>
                    <a:lnTo>
                      <a:pt x="1238" y="1912"/>
                    </a:lnTo>
                    <a:lnTo>
                      <a:pt x="1237" y="1913"/>
                    </a:lnTo>
                    <a:lnTo>
                      <a:pt x="1236" y="1913"/>
                    </a:lnTo>
                    <a:lnTo>
                      <a:pt x="1234" y="1914"/>
                    </a:lnTo>
                    <a:lnTo>
                      <a:pt x="1233" y="1914"/>
                    </a:lnTo>
                    <a:lnTo>
                      <a:pt x="1232" y="1914"/>
                    </a:lnTo>
                    <a:lnTo>
                      <a:pt x="1231" y="1915"/>
                    </a:lnTo>
                    <a:lnTo>
                      <a:pt x="1230" y="1915"/>
                    </a:lnTo>
                    <a:lnTo>
                      <a:pt x="1229" y="1915"/>
                    </a:lnTo>
                    <a:lnTo>
                      <a:pt x="1228" y="1915"/>
                    </a:lnTo>
                    <a:lnTo>
                      <a:pt x="1227" y="1915"/>
                    </a:lnTo>
                    <a:lnTo>
                      <a:pt x="1226" y="1916"/>
                    </a:lnTo>
                    <a:lnTo>
                      <a:pt x="1225" y="1916"/>
                    </a:lnTo>
                    <a:lnTo>
                      <a:pt x="1224" y="1916"/>
                    </a:lnTo>
                    <a:lnTo>
                      <a:pt x="1223" y="1917"/>
                    </a:lnTo>
                    <a:lnTo>
                      <a:pt x="1222" y="1917"/>
                    </a:lnTo>
                    <a:lnTo>
                      <a:pt x="1221" y="1917"/>
                    </a:lnTo>
                    <a:lnTo>
                      <a:pt x="1220" y="1918"/>
                    </a:lnTo>
                    <a:lnTo>
                      <a:pt x="1219" y="1918"/>
                    </a:lnTo>
                    <a:lnTo>
                      <a:pt x="1218" y="1918"/>
                    </a:lnTo>
                    <a:lnTo>
                      <a:pt x="1217" y="1918"/>
                    </a:lnTo>
                    <a:lnTo>
                      <a:pt x="1216" y="1918"/>
                    </a:lnTo>
                    <a:lnTo>
                      <a:pt x="1216" y="1919"/>
                    </a:lnTo>
                    <a:lnTo>
                      <a:pt x="1215" y="1919"/>
                    </a:lnTo>
                    <a:lnTo>
                      <a:pt x="1213" y="1919"/>
                    </a:lnTo>
                    <a:lnTo>
                      <a:pt x="1213" y="1919"/>
                    </a:lnTo>
                    <a:lnTo>
                      <a:pt x="1212" y="1920"/>
                    </a:lnTo>
                    <a:lnTo>
                      <a:pt x="1211" y="1920"/>
                    </a:lnTo>
                    <a:lnTo>
                      <a:pt x="1210" y="1920"/>
                    </a:lnTo>
                    <a:lnTo>
                      <a:pt x="1209" y="1921"/>
                    </a:lnTo>
                    <a:lnTo>
                      <a:pt x="1209" y="1921"/>
                    </a:lnTo>
                    <a:lnTo>
                      <a:pt x="1207" y="1921"/>
                    </a:lnTo>
                    <a:lnTo>
                      <a:pt x="1206" y="1921"/>
                    </a:lnTo>
                    <a:lnTo>
                      <a:pt x="1205" y="1922"/>
                    </a:lnTo>
                    <a:lnTo>
                      <a:pt x="1204" y="1922"/>
                    </a:lnTo>
                    <a:lnTo>
                      <a:pt x="1203" y="1922"/>
                    </a:lnTo>
                    <a:lnTo>
                      <a:pt x="1203" y="1922"/>
                    </a:lnTo>
                    <a:lnTo>
                      <a:pt x="1202" y="1922"/>
                    </a:lnTo>
                    <a:lnTo>
                      <a:pt x="1202" y="1922"/>
                    </a:lnTo>
                    <a:lnTo>
                      <a:pt x="1201" y="1923"/>
                    </a:lnTo>
                    <a:lnTo>
                      <a:pt x="1199" y="1923"/>
                    </a:lnTo>
                    <a:lnTo>
                      <a:pt x="1198" y="1923"/>
                    </a:lnTo>
                    <a:lnTo>
                      <a:pt x="1198" y="1923"/>
                    </a:lnTo>
                    <a:lnTo>
                      <a:pt x="1197" y="1924"/>
                    </a:lnTo>
                    <a:lnTo>
                      <a:pt x="1196" y="1924"/>
                    </a:lnTo>
                    <a:lnTo>
                      <a:pt x="1194" y="1924"/>
                    </a:lnTo>
                    <a:lnTo>
                      <a:pt x="1194" y="1924"/>
                    </a:lnTo>
                    <a:lnTo>
                      <a:pt x="1194" y="1925"/>
                    </a:lnTo>
                    <a:lnTo>
                      <a:pt x="1193" y="1925"/>
                    </a:lnTo>
                    <a:lnTo>
                      <a:pt x="1192" y="1925"/>
                    </a:lnTo>
                    <a:lnTo>
                      <a:pt x="1191" y="1925"/>
                    </a:lnTo>
                    <a:lnTo>
                      <a:pt x="1190" y="1926"/>
                    </a:lnTo>
                    <a:lnTo>
                      <a:pt x="1189" y="1926"/>
                    </a:lnTo>
                    <a:lnTo>
                      <a:pt x="1188" y="1926"/>
                    </a:lnTo>
                    <a:lnTo>
                      <a:pt x="1187" y="1926"/>
                    </a:lnTo>
                    <a:lnTo>
                      <a:pt x="1186" y="1926"/>
                    </a:lnTo>
                    <a:lnTo>
                      <a:pt x="1185" y="1927"/>
                    </a:lnTo>
                    <a:lnTo>
                      <a:pt x="1184" y="1927"/>
                    </a:lnTo>
                    <a:lnTo>
                      <a:pt x="1183" y="1927"/>
                    </a:lnTo>
                    <a:lnTo>
                      <a:pt x="1182" y="1927"/>
                    </a:lnTo>
                    <a:lnTo>
                      <a:pt x="1181" y="1928"/>
                    </a:lnTo>
                    <a:lnTo>
                      <a:pt x="1181" y="1928"/>
                    </a:lnTo>
                    <a:lnTo>
                      <a:pt x="1180" y="1928"/>
                    </a:lnTo>
                    <a:lnTo>
                      <a:pt x="1180" y="1928"/>
                    </a:lnTo>
                    <a:lnTo>
                      <a:pt x="1179" y="1928"/>
                    </a:lnTo>
                    <a:lnTo>
                      <a:pt x="1178" y="1928"/>
                    </a:lnTo>
                    <a:lnTo>
                      <a:pt x="1177" y="1929"/>
                    </a:lnTo>
                    <a:lnTo>
                      <a:pt x="1176" y="1929"/>
                    </a:lnTo>
                    <a:lnTo>
                      <a:pt x="1176" y="1929"/>
                    </a:lnTo>
                    <a:lnTo>
                      <a:pt x="1175" y="1929"/>
                    </a:lnTo>
                    <a:lnTo>
                      <a:pt x="1174" y="1929"/>
                    </a:lnTo>
                    <a:lnTo>
                      <a:pt x="1173" y="1930"/>
                    </a:lnTo>
                    <a:lnTo>
                      <a:pt x="1172" y="1930"/>
                    </a:lnTo>
                    <a:lnTo>
                      <a:pt x="1171" y="1930"/>
                    </a:lnTo>
                    <a:lnTo>
                      <a:pt x="1170" y="1930"/>
                    </a:lnTo>
                    <a:lnTo>
                      <a:pt x="1169" y="1930"/>
                    </a:lnTo>
                    <a:lnTo>
                      <a:pt x="1168" y="1931"/>
                    </a:lnTo>
                    <a:lnTo>
                      <a:pt x="1167" y="1931"/>
                    </a:lnTo>
                    <a:lnTo>
                      <a:pt x="1166" y="1931"/>
                    </a:lnTo>
                    <a:lnTo>
                      <a:pt x="1165" y="1931"/>
                    </a:lnTo>
                    <a:lnTo>
                      <a:pt x="1165" y="1931"/>
                    </a:lnTo>
                    <a:lnTo>
                      <a:pt x="1164" y="1931"/>
                    </a:lnTo>
                    <a:lnTo>
                      <a:pt x="1163" y="1932"/>
                    </a:lnTo>
                    <a:lnTo>
                      <a:pt x="1162" y="1932"/>
                    </a:lnTo>
                    <a:lnTo>
                      <a:pt x="1161" y="1932"/>
                    </a:lnTo>
                    <a:lnTo>
                      <a:pt x="1161" y="1932"/>
                    </a:lnTo>
                    <a:lnTo>
                      <a:pt x="1159" y="1932"/>
                    </a:lnTo>
                    <a:lnTo>
                      <a:pt x="1158" y="1933"/>
                    </a:lnTo>
                    <a:lnTo>
                      <a:pt x="1157" y="1933"/>
                    </a:lnTo>
                    <a:lnTo>
                      <a:pt x="1156" y="1933"/>
                    </a:lnTo>
                    <a:lnTo>
                      <a:pt x="1156" y="1933"/>
                    </a:lnTo>
                    <a:lnTo>
                      <a:pt x="1155" y="1933"/>
                    </a:lnTo>
                    <a:lnTo>
                      <a:pt x="1153" y="1934"/>
                    </a:lnTo>
                    <a:lnTo>
                      <a:pt x="1152" y="1934"/>
                    </a:lnTo>
                    <a:lnTo>
                      <a:pt x="1150" y="1934"/>
                    </a:lnTo>
                    <a:lnTo>
                      <a:pt x="1150" y="1934"/>
                    </a:lnTo>
                    <a:lnTo>
                      <a:pt x="1148" y="1935"/>
                    </a:lnTo>
                    <a:lnTo>
                      <a:pt x="1148" y="1935"/>
                    </a:lnTo>
                    <a:lnTo>
                      <a:pt x="1147" y="1935"/>
                    </a:lnTo>
                    <a:lnTo>
                      <a:pt x="1146" y="1935"/>
                    </a:lnTo>
                    <a:lnTo>
                      <a:pt x="1145" y="1935"/>
                    </a:lnTo>
                    <a:lnTo>
                      <a:pt x="1143" y="1936"/>
                    </a:lnTo>
                    <a:lnTo>
                      <a:pt x="1142" y="1936"/>
                    </a:lnTo>
                    <a:lnTo>
                      <a:pt x="1141" y="1936"/>
                    </a:lnTo>
                    <a:lnTo>
                      <a:pt x="1140" y="1936"/>
                    </a:lnTo>
                    <a:lnTo>
                      <a:pt x="1139" y="1936"/>
                    </a:lnTo>
                    <a:lnTo>
                      <a:pt x="1138" y="1937"/>
                    </a:lnTo>
                    <a:lnTo>
                      <a:pt x="1138" y="1937"/>
                    </a:lnTo>
                    <a:lnTo>
                      <a:pt x="1136" y="1937"/>
                    </a:lnTo>
                    <a:lnTo>
                      <a:pt x="1135" y="1937"/>
                    </a:lnTo>
                    <a:lnTo>
                      <a:pt x="1134" y="1937"/>
                    </a:lnTo>
                    <a:lnTo>
                      <a:pt x="1134" y="1937"/>
                    </a:lnTo>
                    <a:lnTo>
                      <a:pt x="1132" y="1938"/>
                    </a:lnTo>
                    <a:lnTo>
                      <a:pt x="1131" y="1938"/>
                    </a:lnTo>
                    <a:lnTo>
                      <a:pt x="1130" y="1938"/>
                    </a:lnTo>
                    <a:lnTo>
                      <a:pt x="1129" y="1938"/>
                    </a:lnTo>
                    <a:lnTo>
                      <a:pt x="1128" y="1938"/>
                    </a:lnTo>
                    <a:lnTo>
                      <a:pt x="1127" y="1939"/>
                    </a:lnTo>
                    <a:lnTo>
                      <a:pt x="1126" y="1939"/>
                    </a:lnTo>
                    <a:lnTo>
                      <a:pt x="1125" y="1939"/>
                    </a:lnTo>
                    <a:lnTo>
                      <a:pt x="1124" y="1939"/>
                    </a:lnTo>
                    <a:lnTo>
                      <a:pt x="1123" y="1939"/>
                    </a:lnTo>
                    <a:lnTo>
                      <a:pt x="1122" y="1939"/>
                    </a:lnTo>
                    <a:lnTo>
                      <a:pt x="1121" y="1940"/>
                    </a:lnTo>
                    <a:lnTo>
                      <a:pt x="1120" y="1940"/>
                    </a:lnTo>
                    <a:lnTo>
                      <a:pt x="1119" y="1940"/>
                    </a:lnTo>
                    <a:lnTo>
                      <a:pt x="1118" y="1940"/>
                    </a:lnTo>
                    <a:lnTo>
                      <a:pt x="1117" y="1940"/>
                    </a:lnTo>
                    <a:lnTo>
                      <a:pt x="1117" y="1940"/>
                    </a:lnTo>
                    <a:lnTo>
                      <a:pt x="1116" y="1940"/>
                    </a:lnTo>
                    <a:lnTo>
                      <a:pt x="1115" y="1941"/>
                    </a:lnTo>
                    <a:lnTo>
                      <a:pt x="1114" y="1941"/>
                    </a:lnTo>
                    <a:lnTo>
                      <a:pt x="1112" y="1941"/>
                    </a:lnTo>
                    <a:lnTo>
                      <a:pt x="1111" y="1941"/>
                    </a:lnTo>
                    <a:lnTo>
                      <a:pt x="1111" y="1941"/>
                    </a:lnTo>
                    <a:lnTo>
                      <a:pt x="1110" y="1941"/>
                    </a:lnTo>
                    <a:lnTo>
                      <a:pt x="1108" y="1942"/>
                    </a:lnTo>
                    <a:lnTo>
                      <a:pt x="1108" y="1942"/>
                    </a:lnTo>
                    <a:lnTo>
                      <a:pt x="1107" y="1942"/>
                    </a:lnTo>
                    <a:lnTo>
                      <a:pt x="1106" y="1942"/>
                    </a:lnTo>
                    <a:lnTo>
                      <a:pt x="1105" y="1942"/>
                    </a:lnTo>
                    <a:lnTo>
                      <a:pt x="1104" y="1942"/>
                    </a:lnTo>
                    <a:lnTo>
                      <a:pt x="1103" y="1942"/>
                    </a:lnTo>
                    <a:lnTo>
                      <a:pt x="1102" y="1943"/>
                    </a:lnTo>
                    <a:lnTo>
                      <a:pt x="1101" y="1943"/>
                    </a:lnTo>
                    <a:lnTo>
                      <a:pt x="1100" y="1943"/>
                    </a:lnTo>
                    <a:lnTo>
                      <a:pt x="1099" y="1943"/>
                    </a:lnTo>
                    <a:lnTo>
                      <a:pt x="1098" y="1943"/>
                    </a:lnTo>
                    <a:lnTo>
                      <a:pt x="1097" y="1943"/>
                    </a:lnTo>
                    <a:lnTo>
                      <a:pt x="1097" y="1943"/>
                    </a:lnTo>
                    <a:lnTo>
                      <a:pt x="1095" y="1944"/>
                    </a:lnTo>
                    <a:lnTo>
                      <a:pt x="1094" y="1944"/>
                    </a:lnTo>
                    <a:lnTo>
                      <a:pt x="1093" y="1944"/>
                    </a:lnTo>
                    <a:lnTo>
                      <a:pt x="1092" y="1944"/>
                    </a:lnTo>
                    <a:lnTo>
                      <a:pt x="1091" y="1944"/>
                    </a:lnTo>
                    <a:lnTo>
                      <a:pt x="1090" y="1944"/>
                    </a:lnTo>
                    <a:lnTo>
                      <a:pt x="1090" y="1944"/>
                    </a:lnTo>
                    <a:lnTo>
                      <a:pt x="1089" y="1944"/>
                    </a:lnTo>
                    <a:lnTo>
                      <a:pt x="1089" y="1945"/>
                    </a:lnTo>
                    <a:lnTo>
                      <a:pt x="1088" y="1945"/>
                    </a:lnTo>
                    <a:lnTo>
                      <a:pt x="1087" y="1945"/>
                    </a:lnTo>
                    <a:lnTo>
                      <a:pt x="1086" y="1945"/>
                    </a:lnTo>
                    <a:lnTo>
                      <a:pt x="1085" y="1945"/>
                    </a:lnTo>
                    <a:lnTo>
                      <a:pt x="1084" y="1945"/>
                    </a:lnTo>
                    <a:lnTo>
                      <a:pt x="1083" y="1945"/>
                    </a:lnTo>
                    <a:lnTo>
                      <a:pt x="1082" y="1945"/>
                    </a:lnTo>
                    <a:lnTo>
                      <a:pt x="1081" y="1945"/>
                    </a:lnTo>
                    <a:lnTo>
                      <a:pt x="1080" y="1945"/>
                    </a:lnTo>
                    <a:lnTo>
                      <a:pt x="1079" y="1946"/>
                    </a:lnTo>
                    <a:lnTo>
                      <a:pt x="1078" y="1946"/>
                    </a:lnTo>
                    <a:lnTo>
                      <a:pt x="1077" y="1946"/>
                    </a:lnTo>
                    <a:lnTo>
                      <a:pt x="1076" y="1946"/>
                    </a:lnTo>
                    <a:lnTo>
                      <a:pt x="1075" y="1946"/>
                    </a:lnTo>
                    <a:lnTo>
                      <a:pt x="1074" y="1946"/>
                    </a:lnTo>
                    <a:lnTo>
                      <a:pt x="1073" y="1946"/>
                    </a:lnTo>
                    <a:lnTo>
                      <a:pt x="1072" y="1946"/>
                    </a:lnTo>
                    <a:lnTo>
                      <a:pt x="1072" y="1946"/>
                    </a:lnTo>
                    <a:lnTo>
                      <a:pt x="1071" y="1947"/>
                    </a:lnTo>
                    <a:lnTo>
                      <a:pt x="1071" y="1947"/>
                    </a:lnTo>
                    <a:lnTo>
                      <a:pt x="1070" y="1947"/>
                    </a:lnTo>
                    <a:lnTo>
                      <a:pt x="1069" y="1947"/>
                    </a:lnTo>
                    <a:lnTo>
                      <a:pt x="1068" y="1947"/>
                    </a:lnTo>
                    <a:lnTo>
                      <a:pt x="1067" y="1947"/>
                    </a:lnTo>
                    <a:lnTo>
                      <a:pt x="1067" y="1947"/>
                    </a:lnTo>
                    <a:lnTo>
                      <a:pt x="1066" y="1947"/>
                    </a:lnTo>
                    <a:lnTo>
                      <a:pt x="1065" y="1947"/>
                    </a:lnTo>
                    <a:lnTo>
                      <a:pt x="1063" y="1947"/>
                    </a:lnTo>
                    <a:lnTo>
                      <a:pt x="1063" y="1948"/>
                    </a:lnTo>
                    <a:lnTo>
                      <a:pt x="1062" y="1948"/>
                    </a:lnTo>
                    <a:lnTo>
                      <a:pt x="1061" y="1948"/>
                    </a:lnTo>
                    <a:lnTo>
                      <a:pt x="1061" y="1948"/>
                    </a:lnTo>
                    <a:lnTo>
                      <a:pt x="1059" y="1948"/>
                    </a:lnTo>
                    <a:lnTo>
                      <a:pt x="1059" y="1948"/>
                    </a:lnTo>
                    <a:lnTo>
                      <a:pt x="1058" y="1948"/>
                    </a:lnTo>
                    <a:lnTo>
                      <a:pt x="1057" y="1948"/>
                    </a:lnTo>
                    <a:lnTo>
                      <a:pt x="1056" y="1948"/>
                    </a:lnTo>
                    <a:lnTo>
                      <a:pt x="1056" y="1948"/>
                    </a:lnTo>
                    <a:lnTo>
                      <a:pt x="1054" y="1948"/>
                    </a:lnTo>
                    <a:lnTo>
                      <a:pt x="1053" y="1949"/>
                    </a:lnTo>
                    <a:lnTo>
                      <a:pt x="1052" y="1949"/>
                    </a:lnTo>
                    <a:lnTo>
                      <a:pt x="1052" y="1949"/>
                    </a:lnTo>
                    <a:lnTo>
                      <a:pt x="1051" y="1949"/>
                    </a:lnTo>
                    <a:lnTo>
                      <a:pt x="1050" y="1949"/>
                    </a:lnTo>
                    <a:lnTo>
                      <a:pt x="1049" y="1949"/>
                    </a:lnTo>
                    <a:lnTo>
                      <a:pt x="1048" y="1949"/>
                    </a:lnTo>
                    <a:lnTo>
                      <a:pt x="1047" y="1949"/>
                    </a:lnTo>
                    <a:lnTo>
                      <a:pt x="1046" y="1949"/>
                    </a:lnTo>
                    <a:lnTo>
                      <a:pt x="1045" y="1949"/>
                    </a:lnTo>
                    <a:lnTo>
                      <a:pt x="1044" y="1949"/>
                    </a:lnTo>
                    <a:lnTo>
                      <a:pt x="1043" y="1949"/>
                    </a:lnTo>
                    <a:lnTo>
                      <a:pt x="1042" y="1949"/>
                    </a:lnTo>
                    <a:lnTo>
                      <a:pt x="1041" y="1949"/>
                    </a:lnTo>
                    <a:lnTo>
                      <a:pt x="1040" y="1950"/>
                    </a:lnTo>
                    <a:lnTo>
                      <a:pt x="1039" y="1950"/>
                    </a:lnTo>
                    <a:lnTo>
                      <a:pt x="1038" y="1950"/>
                    </a:lnTo>
                    <a:lnTo>
                      <a:pt x="1037" y="1950"/>
                    </a:lnTo>
                    <a:lnTo>
                      <a:pt x="1036" y="1950"/>
                    </a:lnTo>
                    <a:lnTo>
                      <a:pt x="1035" y="1950"/>
                    </a:lnTo>
                    <a:lnTo>
                      <a:pt x="1034" y="1950"/>
                    </a:lnTo>
                    <a:lnTo>
                      <a:pt x="1033" y="1950"/>
                    </a:lnTo>
                    <a:lnTo>
                      <a:pt x="1032" y="1950"/>
                    </a:lnTo>
                    <a:lnTo>
                      <a:pt x="1031" y="1950"/>
                    </a:lnTo>
                    <a:lnTo>
                      <a:pt x="1030" y="1950"/>
                    </a:lnTo>
                    <a:lnTo>
                      <a:pt x="1029" y="1950"/>
                    </a:lnTo>
                    <a:lnTo>
                      <a:pt x="1029" y="1950"/>
                    </a:lnTo>
                    <a:lnTo>
                      <a:pt x="1027" y="1951"/>
                    </a:lnTo>
                    <a:lnTo>
                      <a:pt x="1027" y="1951"/>
                    </a:lnTo>
                    <a:lnTo>
                      <a:pt x="1026" y="1951"/>
                    </a:lnTo>
                    <a:lnTo>
                      <a:pt x="1025" y="1951"/>
                    </a:lnTo>
                    <a:lnTo>
                      <a:pt x="1024" y="1951"/>
                    </a:lnTo>
                    <a:lnTo>
                      <a:pt x="1023" y="1951"/>
                    </a:lnTo>
                    <a:lnTo>
                      <a:pt x="1022" y="1951"/>
                    </a:lnTo>
                    <a:lnTo>
                      <a:pt x="1021" y="1951"/>
                    </a:lnTo>
                    <a:lnTo>
                      <a:pt x="1020" y="1951"/>
                    </a:lnTo>
                    <a:lnTo>
                      <a:pt x="1018" y="1951"/>
                    </a:lnTo>
                    <a:lnTo>
                      <a:pt x="1018" y="1951"/>
                    </a:lnTo>
                    <a:lnTo>
                      <a:pt x="1017" y="1951"/>
                    </a:lnTo>
                    <a:lnTo>
                      <a:pt x="1015" y="1951"/>
                    </a:lnTo>
                    <a:lnTo>
                      <a:pt x="1014" y="1951"/>
                    </a:lnTo>
                    <a:lnTo>
                      <a:pt x="1013" y="1951"/>
                    </a:lnTo>
                    <a:lnTo>
                      <a:pt x="1012" y="1951"/>
                    </a:lnTo>
                    <a:lnTo>
                      <a:pt x="1011" y="1952"/>
                    </a:lnTo>
                    <a:lnTo>
                      <a:pt x="1010" y="1952"/>
                    </a:lnTo>
                    <a:lnTo>
                      <a:pt x="1009" y="1952"/>
                    </a:lnTo>
                    <a:lnTo>
                      <a:pt x="1008" y="1952"/>
                    </a:lnTo>
                    <a:lnTo>
                      <a:pt x="1007" y="1952"/>
                    </a:lnTo>
                    <a:lnTo>
                      <a:pt x="1007" y="1952"/>
                    </a:lnTo>
                    <a:lnTo>
                      <a:pt x="1006" y="1952"/>
                    </a:lnTo>
                    <a:lnTo>
                      <a:pt x="1005" y="1952"/>
                    </a:lnTo>
                    <a:lnTo>
                      <a:pt x="1004" y="1952"/>
                    </a:lnTo>
                    <a:lnTo>
                      <a:pt x="1002" y="1952"/>
                    </a:lnTo>
                    <a:lnTo>
                      <a:pt x="1001" y="1952"/>
                    </a:lnTo>
                    <a:lnTo>
                      <a:pt x="1000" y="1952"/>
                    </a:lnTo>
                    <a:lnTo>
                      <a:pt x="999" y="1952"/>
                    </a:lnTo>
                    <a:lnTo>
                      <a:pt x="998" y="1952"/>
                    </a:lnTo>
                    <a:lnTo>
                      <a:pt x="997" y="1952"/>
                    </a:lnTo>
                    <a:lnTo>
                      <a:pt x="996" y="1952"/>
                    </a:lnTo>
                    <a:lnTo>
                      <a:pt x="995" y="1952"/>
                    </a:lnTo>
                    <a:lnTo>
                      <a:pt x="994" y="1952"/>
                    </a:lnTo>
                    <a:lnTo>
                      <a:pt x="993" y="1952"/>
                    </a:lnTo>
                    <a:lnTo>
                      <a:pt x="992" y="1952"/>
                    </a:lnTo>
                    <a:lnTo>
                      <a:pt x="992" y="1952"/>
                    </a:lnTo>
                    <a:lnTo>
                      <a:pt x="992" y="1952"/>
                    </a:lnTo>
                    <a:lnTo>
                      <a:pt x="991" y="1952"/>
                    </a:lnTo>
                    <a:lnTo>
                      <a:pt x="990" y="1952"/>
                    </a:lnTo>
                    <a:lnTo>
                      <a:pt x="989" y="1952"/>
                    </a:lnTo>
                    <a:lnTo>
                      <a:pt x="988" y="1952"/>
                    </a:lnTo>
                    <a:lnTo>
                      <a:pt x="987" y="1952"/>
                    </a:lnTo>
                    <a:lnTo>
                      <a:pt x="987" y="1952"/>
                    </a:lnTo>
                    <a:lnTo>
                      <a:pt x="986" y="1952"/>
                    </a:lnTo>
                    <a:lnTo>
                      <a:pt x="985" y="1952"/>
                    </a:lnTo>
                    <a:lnTo>
                      <a:pt x="984" y="1952"/>
                    </a:lnTo>
                    <a:lnTo>
                      <a:pt x="984" y="1952"/>
                    </a:lnTo>
                    <a:lnTo>
                      <a:pt x="982" y="1952"/>
                    </a:lnTo>
                    <a:lnTo>
                      <a:pt x="982" y="1952"/>
                    </a:lnTo>
                    <a:lnTo>
                      <a:pt x="981" y="1952"/>
                    </a:lnTo>
                    <a:lnTo>
                      <a:pt x="980" y="1952"/>
                    </a:lnTo>
                    <a:lnTo>
                      <a:pt x="979" y="1952"/>
                    </a:lnTo>
                    <a:lnTo>
                      <a:pt x="978" y="1952"/>
                    </a:lnTo>
                    <a:lnTo>
                      <a:pt x="977" y="1952"/>
                    </a:lnTo>
                    <a:lnTo>
                      <a:pt x="976" y="1952"/>
                    </a:lnTo>
                    <a:lnTo>
                      <a:pt x="975" y="1952"/>
                    </a:lnTo>
                    <a:lnTo>
                      <a:pt x="974" y="1952"/>
                    </a:lnTo>
                    <a:lnTo>
                      <a:pt x="973" y="1952"/>
                    </a:lnTo>
                    <a:lnTo>
                      <a:pt x="972" y="1952"/>
                    </a:lnTo>
                    <a:lnTo>
                      <a:pt x="971" y="1953"/>
                    </a:lnTo>
                    <a:lnTo>
                      <a:pt x="970" y="1953"/>
                    </a:lnTo>
                    <a:lnTo>
                      <a:pt x="969" y="1953"/>
                    </a:lnTo>
                    <a:lnTo>
                      <a:pt x="968" y="1953"/>
                    </a:lnTo>
                    <a:lnTo>
                      <a:pt x="968" y="1953"/>
                    </a:lnTo>
                    <a:lnTo>
                      <a:pt x="966" y="1953"/>
                    </a:lnTo>
                    <a:lnTo>
                      <a:pt x="966" y="1953"/>
                    </a:lnTo>
                    <a:lnTo>
                      <a:pt x="965" y="1953"/>
                    </a:lnTo>
                    <a:lnTo>
                      <a:pt x="963" y="1953"/>
                    </a:lnTo>
                    <a:lnTo>
                      <a:pt x="962" y="1953"/>
                    </a:lnTo>
                    <a:lnTo>
                      <a:pt x="962" y="1953"/>
                    </a:lnTo>
                    <a:lnTo>
                      <a:pt x="960" y="1953"/>
                    </a:lnTo>
                    <a:lnTo>
                      <a:pt x="960" y="1953"/>
                    </a:lnTo>
                    <a:lnTo>
                      <a:pt x="958" y="1953"/>
                    </a:lnTo>
                    <a:lnTo>
                      <a:pt x="958" y="1953"/>
                    </a:lnTo>
                    <a:lnTo>
                      <a:pt x="957" y="1953"/>
                    </a:lnTo>
                    <a:lnTo>
                      <a:pt x="956" y="1952"/>
                    </a:lnTo>
                    <a:lnTo>
                      <a:pt x="955" y="1952"/>
                    </a:lnTo>
                    <a:lnTo>
                      <a:pt x="954" y="1952"/>
                    </a:lnTo>
                    <a:lnTo>
                      <a:pt x="953" y="1952"/>
                    </a:lnTo>
                    <a:lnTo>
                      <a:pt x="952" y="1952"/>
                    </a:lnTo>
                    <a:lnTo>
                      <a:pt x="952" y="1952"/>
                    </a:lnTo>
                    <a:lnTo>
                      <a:pt x="951" y="1952"/>
                    </a:lnTo>
                    <a:lnTo>
                      <a:pt x="950" y="1952"/>
                    </a:lnTo>
                    <a:lnTo>
                      <a:pt x="949" y="1952"/>
                    </a:lnTo>
                    <a:lnTo>
                      <a:pt x="948" y="1952"/>
                    </a:lnTo>
                    <a:lnTo>
                      <a:pt x="947" y="1952"/>
                    </a:lnTo>
                    <a:lnTo>
                      <a:pt x="947" y="1952"/>
                    </a:lnTo>
                    <a:lnTo>
                      <a:pt x="946" y="1952"/>
                    </a:lnTo>
                    <a:lnTo>
                      <a:pt x="944" y="1952"/>
                    </a:lnTo>
                    <a:lnTo>
                      <a:pt x="943" y="1952"/>
                    </a:lnTo>
                    <a:lnTo>
                      <a:pt x="943" y="1952"/>
                    </a:lnTo>
                    <a:lnTo>
                      <a:pt x="942" y="1952"/>
                    </a:lnTo>
                    <a:lnTo>
                      <a:pt x="942" y="1952"/>
                    </a:lnTo>
                    <a:lnTo>
                      <a:pt x="941" y="1952"/>
                    </a:lnTo>
                    <a:lnTo>
                      <a:pt x="940" y="1952"/>
                    </a:lnTo>
                    <a:lnTo>
                      <a:pt x="939" y="1952"/>
                    </a:lnTo>
                    <a:lnTo>
                      <a:pt x="938" y="1952"/>
                    </a:lnTo>
                    <a:lnTo>
                      <a:pt x="937" y="1952"/>
                    </a:lnTo>
                    <a:lnTo>
                      <a:pt x="936" y="1952"/>
                    </a:lnTo>
                    <a:lnTo>
                      <a:pt x="935" y="1952"/>
                    </a:lnTo>
                    <a:lnTo>
                      <a:pt x="935" y="1952"/>
                    </a:lnTo>
                    <a:lnTo>
                      <a:pt x="934" y="1952"/>
                    </a:lnTo>
                    <a:lnTo>
                      <a:pt x="933" y="1952"/>
                    </a:lnTo>
                    <a:lnTo>
                      <a:pt x="932" y="1952"/>
                    </a:lnTo>
                    <a:lnTo>
                      <a:pt x="931" y="1952"/>
                    </a:lnTo>
                    <a:lnTo>
                      <a:pt x="930" y="1952"/>
                    </a:lnTo>
                    <a:lnTo>
                      <a:pt x="929" y="1952"/>
                    </a:lnTo>
                    <a:lnTo>
                      <a:pt x="928" y="1952"/>
                    </a:lnTo>
                    <a:lnTo>
                      <a:pt x="927" y="1952"/>
                    </a:lnTo>
                    <a:lnTo>
                      <a:pt x="926" y="1952"/>
                    </a:lnTo>
                    <a:lnTo>
                      <a:pt x="926" y="1952"/>
                    </a:lnTo>
                    <a:lnTo>
                      <a:pt x="925" y="1952"/>
                    </a:lnTo>
                    <a:lnTo>
                      <a:pt x="924" y="1952"/>
                    </a:lnTo>
                    <a:lnTo>
                      <a:pt x="923" y="1952"/>
                    </a:lnTo>
                    <a:lnTo>
                      <a:pt x="923" y="1952"/>
                    </a:lnTo>
                    <a:lnTo>
                      <a:pt x="921" y="1952"/>
                    </a:lnTo>
                    <a:lnTo>
                      <a:pt x="920" y="1952"/>
                    </a:lnTo>
                    <a:lnTo>
                      <a:pt x="920" y="1952"/>
                    </a:lnTo>
                    <a:lnTo>
                      <a:pt x="918" y="1952"/>
                    </a:lnTo>
                    <a:lnTo>
                      <a:pt x="917" y="1952"/>
                    </a:lnTo>
                    <a:lnTo>
                      <a:pt x="917" y="1952"/>
                    </a:lnTo>
                    <a:lnTo>
                      <a:pt x="916" y="1951"/>
                    </a:lnTo>
                    <a:lnTo>
                      <a:pt x="915" y="1951"/>
                    </a:lnTo>
                    <a:lnTo>
                      <a:pt x="915" y="1951"/>
                    </a:lnTo>
                    <a:lnTo>
                      <a:pt x="914" y="1951"/>
                    </a:lnTo>
                    <a:lnTo>
                      <a:pt x="913" y="1951"/>
                    </a:lnTo>
                    <a:lnTo>
                      <a:pt x="913" y="1951"/>
                    </a:lnTo>
                    <a:lnTo>
                      <a:pt x="912" y="1951"/>
                    </a:lnTo>
                    <a:lnTo>
                      <a:pt x="911" y="1951"/>
                    </a:lnTo>
                    <a:lnTo>
                      <a:pt x="910" y="1951"/>
                    </a:lnTo>
                    <a:lnTo>
                      <a:pt x="909" y="1951"/>
                    </a:lnTo>
                    <a:lnTo>
                      <a:pt x="909" y="1951"/>
                    </a:lnTo>
                    <a:lnTo>
                      <a:pt x="908" y="1951"/>
                    </a:lnTo>
                    <a:lnTo>
                      <a:pt x="907" y="1951"/>
                    </a:lnTo>
                    <a:lnTo>
                      <a:pt x="906" y="1951"/>
                    </a:lnTo>
                    <a:lnTo>
                      <a:pt x="905" y="1951"/>
                    </a:lnTo>
                    <a:lnTo>
                      <a:pt x="904" y="1951"/>
                    </a:lnTo>
                    <a:lnTo>
                      <a:pt x="903" y="1951"/>
                    </a:lnTo>
                    <a:lnTo>
                      <a:pt x="902" y="1951"/>
                    </a:lnTo>
                    <a:lnTo>
                      <a:pt x="901" y="1951"/>
                    </a:lnTo>
                    <a:lnTo>
                      <a:pt x="900" y="1950"/>
                    </a:lnTo>
                    <a:lnTo>
                      <a:pt x="900" y="1950"/>
                    </a:lnTo>
                    <a:lnTo>
                      <a:pt x="899" y="1950"/>
                    </a:lnTo>
                    <a:lnTo>
                      <a:pt x="898" y="1950"/>
                    </a:lnTo>
                    <a:lnTo>
                      <a:pt x="897" y="1950"/>
                    </a:lnTo>
                    <a:lnTo>
                      <a:pt x="896" y="1950"/>
                    </a:lnTo>
                    <a:lnTo>
                      <a:pt x="895" y="1950"/>
                    </a:lnTo>
                    <a:lnTo>
                      <a:pt x="894" y="1950"/>
                    </a:lnTo>
                    <a:lnTo>
                      <a:pt x="892" y="1950"/>
                    </a:lnTo>
                    <a:lnTo>
                      <a:pt x="891" y="1950"/>
                    </a:lnTo>
                    <a:lnTo>
                      <a:pt x="890" y="1950"/>
                    </a:lnTo>
                    <a:lnTo>
                      <a:pt x="889" y="1950"/>
                    </a:lnTo>
                    <a:lnTo>
                      <a:pt x="888" y="1950"/>
                    </a:lnTo>
                    <a:lnTo>
                      <a:pt x="888" y="1950"/>
                    </a:lnTo>
                    <a:lnTo>
                      <a:pt x="887" y="1949"/>
                    </a:lnTo>
                    <a:lnTo>
                      <a:pt x="886" y="1949"/>
                    </a:lnTo>
                    <a:lnTo>
                      <a:pt x="885" y="1949"/>
                    </a:lnTo>
                    <a:lnTo>
                      <a:pt x="884" y="1949"/>
                    </a:lnTo>
                    <a:lnTo>
                      <a:pt x="883" y="1949"/>
                    </a:lnTo>
                    <a:lnTo>
                      <a:pt x="882" y="1949"/>
                    </a:lnTo>
                    <a:lnTo>
                      <a:pt x="881" y="1949"/>
                    </a:lnTo>
                    <a:lnTo>
                      <a:pt x="880" y="1949"/>
                    </a:lnTo>
                    <a:lnTo>
                      <a:pt x="879" y="1949"/>
                    </a:lnTo>
                    <a:lnTo>
                      <a:pt x="879" y="1949"/>
                    </a:lnTo>
                    <a:lnTo>
                      <a:pt x="877" y="1949"/>
                    </a:lnTo>
                    <a:lnTo>
                      <a:pt x="877" y="1949"/>
                    </a:lnTo>
                    <a:lnTo>
                      <a:pt x="876" y="1949"/>
                    </a:lnTo>
                    <a:lnTo>
                      <a:pt x="875" y="1949"/>
                    </a:lnTo>
                    <a:lnTo>
                      <a:pt x="874" y="1948"/>
                    </a:lnTo>
                    <a:lnTo>
                      <a:pt x="873" y="1948"/>
                    </a:lnTo>
                    <a:lnTo>
                      <a:pt x="872" y="1948"/>
                    </a:lnTo>
                    <a:lnTo>
                      <a:pt x="871" y="1948"/>
                    </a:lnTo>
                    <a:lnTo>
                      <a:pt x="869" y="1948"/>
                    </a:lnTo>
                    <a:lnTo>
                      <a:pt x="869" y="1948"/>
                    </a:lnTo>
                    <a:lnTo>
                      <a:pt x="868" y="1948"/>
                    </a:lnTo>
                    <a:lnTo>
                      <a:pt x="866" y="1948"/>
                    </a:lnTo>
                    <a:lnTo>
                      <a:pt x="864" y="1947"/>
                    </a:lnTo>
                    <a:lnTo>
                      <a:pt x="863" y="1947"/>
                    </a:lnTo>
                    <a:lnTo>
                      <a:pt x="862" y="1947"/>
                    </a:lnTo>
                    <a:lnTo>
                      <a:pt x="861" y="1947"/>
                    </a:lnTo>
                    <a:lnTo>
                      <a:pt x="860" y="1947"/>
                    </a:lnTo>
                    <a:lnTo>
                      <a:pt x="859" y="1947"/>
                    </a:lnTo>
                    <a:lnTo>
                      <a:pt x="858" y="1947"/>
                    </a:lnTo>
                    <a:lnTo>
                      <a:pt x="858" y="1947"/>
                    </a:lnTo>
                    <a:lnTo>
                      <a:pt x="857" y="1947"/>
                    </a:lnTo>
                    <a:lnTo>
                      <a:pt x="856" y="1946"/>
                    </a:lnTo>
                    <a:lnTo>
                      <a:pt x="855" y="1946"/>
                    </a:lnTo>
                    <a:lnTo>
                      <a:pt x="854" y="1946"/>
                    </a:lnTo>
                    <a:lnTo>
                      <a:pt x="853" y="1946"/>
                    </a:lnTo>
                    <a:lnTo>
                      <a:pt x="852" y="1946"/>
                    </a:lnTo>
                    <a:lnTo>
                      <a:pt x="850" y="1946"/>
                    </a:lnTo>
                    <a:lnTo>
                      <a:pt x="850" y="1946"/>
                    </a:lnTo>
                    <a:lnTo>
                      <a:pt x="849" y="1946"/>
                    </a:lnTo>
                    <a:lnTo>
                      <a:pt x="848" y="1945"/>
                    </a:lnTo>
                    <a:lnTo>
                      <a:pt x="847" y="1945"/>
                    </a:lnTo>
                    <a:lnTo>
                      <a:pt x="846" y="1945"/>
                    </a:lnTo>
                    <a:lnTo>
                      <a:pt x="845" y="1945"/>
                    </a:lnTo>
                    <a:lnTo>
                      <a:pt x="844" y="1945"/>
                    </a:lnTo>
                    <a:lnTo>
                      <a:pt x="843" y="1945"/>
                    </a:lnTo>
                    <a:lnTo>
                      <a:pt x="842" y="1945"/>
                    </a:lnTo>
                    <a:lnTo>
                      <a:pt x="841" y="1945"/>
                    </a:lnTo>
                    <a:lnTo>
                      <a:pt x="840" y="1945"/>
                    </a:lnTo>
                    <a:lnTo>
                      <a:pt x="840" y="1945"/>
                    </a:lnTo>
                    <a:lnTo>
                      <a:pt x="839" y="1944"/>
                    </a:lnTo>
                    <a:lnTo>
                      <a:pt x="838" y="1944"/>
                    </a:lnTo>
                    <a:lnTo>
                      <a:pt x="837" y="1944"/>
                    </a:lnTo>
                    <a:lnTo>
                      <a:pt x="836" y="1944"/>
                    </a:lnTo>
                    <a:lnTo>
                      <a:pt x="835" y="1944"/>
                    </a:lnTo>
                    <a:lnTo>
                      <a:pt x="834" y="1944"/>
                    </a:lnTo>
                    <a:lnTo>
                      <a:pt x="834" y="1944"/>
                    </a:lnTo>
                    <a:lnTo>
                      <a:pt x="833" y="1944"/>
                    </a:lnTo>
                    <a:lnTo>
                      <a:pt x="831" y="1943"/>
                    </a:lnTo>
                    <a:lnTo>
                      <a:pt x="830" y="1943"/>
                    </a:lnTo>
                    <a:lnTo>
                      <a:pt x="830" y="1943"/>
                    </a:lnTo>
                    <a:lnTo>
                      <a:pt x="829" y="1943"/>
                    </a:lnTo>
                    <a:lnTo>
                      <a:pt x="828" y="1943"/>
                    </a:lnTo>
                    <a:lnTo>
                      <a:pt x="827" y="1943"/>
                    </a:lnTo>
                    <a:lnTo>
                      <a:pt x="825" y="1942"/>
                    </a:lnTo>
                    <a:lnTo>
                      <a:pt x="824" y="1942"/>
                    </a:lnTo>
                    <a:lnTo>
                      <a:pt x="823" y="1942"/>
                    </a:lnTo>
                    <a:lnTo>
                      <a:pt x="822" y="1942"/>
                    </a:lnTo>
                    <a:lnTo>
                      <a:pt x="821" y="1942"/>
                    </a:lnTo>
                    <a:lnTo>
                      <a:pt x="820" y="1942"/>
                    </a:lnTo>
                    <a:lnTo>
                      <a:pt x="819" y="1942"/>
                    </a:lnTo>
                    <a:lnTo>
                      <a:pt x="818" y="1941"/>
                    </a:lnTo>
                    <a:lnTo>
                      <a:pt x="817" y="1941"/>
                    </a:lnTo>
                    <a:lnTo>
                      <a:pt x="816" y="1941"/>
                    </a:lnTo>
                    <a:lnTo>
                      <a:pt x="815" y="1941"/>
                    </a:lnTo>
                    <a:lnTo>
                      <a:pt x="814" y="1941"/>
                    </a:lnTo>
                    <a:lnTo>
                      <a:pt x="813" y="1941"/>
                    </a:lnTo>
                    <a:lnTo>
                      <a:pt x="812" y="1940"/>
                    </a:lnTo>
                    <a:lnTo>
                      <a:pt x="811" y="1940"/>
                    </a:lnTo>
                    <a:lnTo>
                      <a:pt x="810" y="1940"/>
                    </a:lnTo>
                    <a:lnTo>
                      <a:pt x="809" y="1940"/>
                    </a:lnTo>
                    <a:lnTo>
                      <a:pt x="808" y="1940"/>
                    </a:lnTo>
                    <a:lnTo>
                      <a:pt x="807" y="1940"/>
                    </a:lnTo>
                    <a:lnTo>
                      <a:pt x="806" y="1939"/>
                    </a:lnTo>
                    <a:lnTo>
                      <a:pt x="805" y="1939"/>
                    </a:lnTo>
                    <a:lnTo>
                      <a:pt x="804" y="1939"/>
                    </a:lnTo>
                    <a:lnTo>
                      <a:pt x="803" y="1939"/>
                    </a:lnTo>
                    <a:lnTo>
                      <a:pt x="802" y="1939"/>
                    </a:lnTo>
                    <a:lnTo>
                      <a:pt x="801" y="1939"/>
                    </a:lnTo>
                    <a:lnTo>
                      <a:pt x="800" y="1938"/>
                    </a:lnTo>
                    <a:lnTo>
                      <a:pt x="799" y="1938"/>
                    </a:lnTo>
                    <a:lnTo>
                      <a:pt x="798" y="1938"/>
                    </a:lnTo>
                    <a:lnTo>
                      <a:pt x="798" y="1938"/>
                    </a:lnTo>
                    <a:lnTo>
                      <a:pt x="797" y="1938"/>
                    </a:lnTo>
                    <a:lnTo>
                      <a:pt x="796" y="1938"/>
                    </a:lnTo>
                    <a:lnTo>
                      <a:pt x="795" y="1937"/>
                    </a:lnTo>
                    <a:lnTo>
                      <a:pt x="794" y="1937"/>
                    </a:lnTo>
                    <a:lnTo>
                      <a:pt x="793" y="1937"/>
                    </a:lnTo>
                    <a:lnTo>
                      <a:pt x="792" y="1937"/>
                    </a:lnTo>
                    <a:lnTo>
                      <a:pt x="792" y="1937"/>
                    </a:lnTo>
                    <a:lnTo>
                      <a:pt x="790" y="1937"/>
                    </a:lnTo>
                    <a:lnTo>
                      <a:pt x="789" y="1937"/>
                    </a:lnTo>
                    <a:lnTo>
                      <a:pt x="788" y="1936"/>
                    </a:lnTo>
                    <a:lnTo>
                      <a:pt x="788" y="1936"/>
                    </a:lnTo>
                    <a:lnTo>
                      <a:pt x="787" y="1936"/>
                    </a:lnTo>
                    <a:lnTo>
                      <a:pt x="786" y="1936"/>
                    </a:lnTo>
                    <a:lnTo>
                      <a:pt x="785" y="1936"/>
                    </a:lnTo>
                    <a:lnTo>
                      <a:pt x="784" y="1936"/>
                    </a:lnTo>
                    <a:lnTo>
                      <a:pt x="784" y="1935"/>
                    </a:lnTo>
                    <a:lnTo>
                      <a:pt x="783" y="1935"/>
                    </a:lnTo>
                    <a:lnTo>
                      <a:pt x="782" y="1935"/>
                    </a:lnTo>
                    <a:lnTo>
                      <a:pt x="781" y="1935"/>
                    </a:lnTo>
                    <a:lnTo>
                      <a:pt x="780" y="1935"/>
                    </a:lnTo>
                    <a:lnTo>
                      <a:pt x="779" y="1934"/>
                    </a:lnTo>
                    <a:lnTo>
                      <a:pt x="778" y="1934"/>
                    </a:lnTo>
                    <a:lnTo>
                      <a:pt x="777" y="1934"/>
                    </a:lnTo>
                    <a:lnTo>
                      <a:pt x="776" y="1934"/>
                    </a:lnTo>
                    <a:lnTo>
                      <a:pt x="775" y="1934"/>
                    </a:lnTo>
                    <a:lnTo>
                      <a:pt x="773" y="1933"/>
                    </a:lnTo>
                    <a:lnTo>
                      <a:pt x="772" y="1933"/>
                    </a:lnTo>
                    <a:lnTo>
                      <a:pt x="770" y="1933"/>
                    </a:lnTo>
                    <a:lnTo>
                      <a:pt x="770" y="1933"/>
                    </a:lnTo>
                    <a:lnTo>
                      <a:pt x="769" y="1932"/>
                    </a:lnTo>
                    <a:lnTo>
                      <a:pt x="768" y="1932"/>
                    </a:lnTo>
                    <a:lnTo>
                      <a:pt x="767" y="1932"/>
                    </a:lnTo>
                    <a:lnTo>
                      <a:pt x="766" y="1932"/>
                    </a:lnTo>
                    <a:lnTo>
                      <a:pt x="765" y="1932"/>
                    </a:lnTo>
                    <a:lnTo>
                      <a:pt x="764" y="1931"/>
                    </a:lnTo>
                    <a:lnTo>
                      <a:pt x="763" y="1931"/>
                    </a:lnTo>
                    <a:lnTo>
                      <a:pt x="761" y="1931"/>
                    </a:lnTo>
                    <a:lnTo>
                      <a:pt x="761" y="1931"/>
                    </a:lnTo>
                    <a:lnTo>
                      <a:pt x="760" y="1930"/>
                    </a:lnTo>
                    <a:lnTo>
                      <a:pt x="759" y="1930"/>
                    </a:lnTo>
                    <a:lnTo>
                      <a:pt x="758" y="1930"/>
                    </a:lnTo>
                    <a:lnTo>
                      <a:pt x="757" y="1930"/>
                    </a:lnTo>
                    <a:lnTo>
                      <a:pt x="756" y="1930"/>
                    </a:lnTo>
                    <a:lnTo>
                      <a:pt x="755" y="1930"/>
                    </a:lnTo>
                    <a:lnTo>
                      <a:pt x="754" y="1929"/>
                    </a:lnTo>
                    <a:lnTo>
                      <a:pt x="753" y="1929"/>
                    </a:lnTo>
                    <a:lnTo>
                      <a:pt x="752" y="1929"/>
                    </a:lnTo>
                    <a:lnTo>
                      <a:pt x="751" y="1929"/>
                    </a:lnTo>
                    <a:lnTo>
                      <a:pt x="751" y="1928"/>
                    </a:lnTo>
                    <a:lnTo>
                      <a:pt x="750" y="1928"/>
                    </a:lnTo>
                    <a:lnTo>
                      <a:pt x="750" y="1928"/>
                    </a:lnTo>
                    <a:lnTo>
                      <a:pt x="749" y="1928"/>
                    </a:lnTo>
                    <a:lnTo>
                      <a:pt x="748" y="1928"/>
                    </a:lnTo>
                    <a:lnTo>
                      <a:pt x="748" y="1928"/>
                    </a:lnTo>
                    <a:lnTo>
                      <a:pt x="747" y="1928"/>
                    </a:lnTo>
                    <a:lnTo>
                      <a:pt x="746" y="1927"/>
                    </a:lnTo>
                    <a:lnTo>
                      <a:pt x="746" y="1927"/>
                    </a:lnTo>
                    <a:lnTo>
                      <a:pt x="745" y="1927"/>
                    </a:lnTo>
                    <a:lnTo>
                      <a:pt x="743" y="1927"/>
                    </a:lnTo>
                    <a:lnTo>
                      <a:pt x="743" y="1926"/>
                    </a:lnTo>
                    <a:lnTo>
                      <a:pt x="742" y="1926"/>
                    </a:lnTo>
                    <a:lnTo>
                      <a:pt x="741" y="1926"/>
                    </a:lnTo>
                    <a:lnTo>
                      <a:pt x="740" y="1926"/>
                    </a:lnTo>
                    <a:lnTo>
                      <a:pt x="739" y="1926"/>
                    </a:lnTo>
                    <a:lnTo>
                      <a:pt x="739" y="1926"/>
                    </a:lnTo>
                    <a:lnTo>
                      <a:pt x="737" y="1925"/>
                    </a:lnTo>
                    <a:lnTo>
                      <a:pt x="736" y="1925"/>
                    </a:lnTo>
                    <a:lnTo>
                      <a:pt x="735" y="1925"/>
                    </a:lnTo>
                    <a:lnTo>
                      <a:pt x="734" y="1925"/>
                    </a:lnTo>
                    <a:lnTo>
                      <a:pt x="734" y="1924"/>
                    </a:lnTo>
                    <a:lnTo>
                      <a:pt x="732" y="1924"/>
                    </a:lnTo>
                    <a:lnTo>
                      <a:pt x="731" y="1924"/>
                    </a:lnTo>
                    <a:lnTo>
                      <a:pt x="731" y="1924"/>
                    </a:lnTo>
                    <a:lnTo>
                      <a:pt x="729" y="1923"/>
                    </a:lnTo>
                    <a:lnTo>
                      <a:pt x="729" y="1923"/>
                    </a:lnTo>
                    <a:lnTo>
                      <a:pt x="727" y="1923"/>
                    </a:lnTo>
                    <a:lnTo>
                      <a:pt x="727" y="1922"/>
                    </a:lnTo>
                    <a:lnTo>
                      <a:pt x="725" y="1922"/>
                    </a:lnTo>
                    <a:lnTo>
                      <a:pt x="724" y="1922"/>
                    </a:lnTo>
                    <a:lnTo>
                      <a:pt x="723" y="1922"/>
                    </a:lnTo>
                    <a:lnTo>
                      <a:pt x="722" y="1921"/>
                    </a:lnTo>
                    <a:lnTo>
                      <a:pt x="721" y="1921"/>
                    </a:lnTo>
                    <a:lnTo>
                      <a:pt x="720" y="1921"/>
                    </a:lnTo>
                    <a:lnTo>
                      <a:pt x="719" y="1921"/>
                    </a:lnTo>
                    <a:lnTo>
                      <a:pt x="718" y="1920"/>
                    </a:lnTo>
                    <a:lnTo>
                      <a:pt x="717" y="1920"/>
                    </a:lnTo>
                    <a:lnTo>
                      <a:pt x="716" y="1920"/>
                    </a:lnTo>
                    <a:lnTo>
                      <a:pt x="715" y="1919"/>
                    </a:lnTo>
                    <a:lnTo>
                      <a:pt x="714" y="1919"/>
                    </a:lnTo>
                    <a:lnTo>
                      <a:pt x="713" y="1919"/>
                    </a:lnTo>
                    <a:lnTo>
                      <a:pt x="712" y="1919"/>
                    </a:lnTo>
                    <a:lnTo>
                      <a:pt x="711" y="1918"/>
                    </a:lnTo>
                    <a:lnTo>
                      <a:pt x="710" y="1918"/>
                    </a:lnTo>
                    <a:lnTo>
                      <a:pt x="709" y="1918"/>
                    </a:lnTo>
                    <a:lnTo>
                      <a:pt x="708" y="1918"/>
                    </a:lnTo>
                    <a:lnTo>
                      <a:pt x="707" y="1917"/>
                    </a:lnTo>
                    <a:lnTo>
                      <a:pt x="706" y="1917"/>
                    </a:lnTo>
                    <a:lnTo>
                      <a:pt x="706" y="1917"/>
                    </a:lnTo>
                    <a:lnTo>
                      <a:pt x="705" y="1917"/>
                    </a:lnTo>
                    <a:lnTo>
                      <a:pt x="704" y="1916"/>
                    </a:lnTo>
                    <a:lnTo>
                      <a:pt x="703" y="1916"/>
                    </a:lnTo>
                    <a:lnTo>
                      <a:pt x="702" y="1916"/>
                    </a:lnTo>
                    <a:lnTo>
                      <a:pt x="701" y="1915"/>
                    </a:lnTo>
                    <a:lnTo>
                      <a:pt x="700" y="1915"/>
                    </a:lnTo>
                    <a:lnTo>
                      <a:pt x="699" y="1915"/>
                    </a:lnTo>
                    <a:lnTo>
                      <a:pt x="698" y="1915"/>
                    </a:lnTo>
                    <a:lnTo>
                      <a:pt x="697" y="1914"/>
                    </a:lnTo>
                    <a:lnTo>
                      <a:pt x="696" y="1914"/>
                    </a:lnTo>
                    <a:lnTo>
                      <a:pt x="695" y="1914"/>
                    </a:lnTo>
                    <a:lnTo>
                      <a:pt x="694" y="1914"/>
                    </a:lnTo>
                    <a:lnTo>
                      <a:pt x="692" y="1913"/>
                    </a:lnTo>
                    <a:lnTo>
                      <a:pt x="692" y="1913"/>
                    </a:lnTo>
                    <a:lnTo>
                      <a:pt x="691" y="1913"/>
                    </a:lnTo>
                    <a:lnTo>
                      <a:pt x="689" y="1912"/>
                    </a:lnTo>
                    <a:lnTo>
                      <a:pt x="688" y="1912"/>
                    </a:lnTo>
                    <a:lnTo>
                      <a:pt x="688" y="1912"/>
                    </a:lnTo>
                    <a:lnTo>
                      <a:pt x="686" y="1911"/>
                    </a:lnTo>
                    <a:lnTo>
                      <a:pt x="685" y="1911"/>
                    </a:lnTo>
                    <a:lnTo>
                      <a:pt x="684" y="1911"/>
                    </a:lnTo>
                    <a:lnTo>
                      <a:pt x="683" y="1910"/>
                    </a:lnTo>
                    <a:lnTo>
                      <a:pt x="683" y="1910"/>
                    </a:lnTo>
                    <a:lnTo>
                      <a:pt x="682" y="1910"/>
                    </a:lnTo>
                    <a:lnTo>
                      <a:pt x="680" y="1909"/>
                    </a:lnTo>
                    <a:lnTo>
                      <a:pt x="679" y="1909"/>
                    </a:lnTo>
                    <a:lnTo>
                      <a:pt x="678" y="1909"/>
                    </a:lnTo>
                    <a:lnTo>
                      <a:pt x="676" y="1908"/>
                    </a:lnTo>
                    <a:lnTo>
                      <a:pt x="675" y="1908"/>
                    </a:lnTo>
                    <a:lnTo>
                      <a:pt x="674" y="1907"/>
                    </a:lnTo>
                    <a:lnTo>
                      <a:pt x="673" y="1907"/>
                    </a:lnTo>
                    <a:lnTo>
                      <a:pt x="672" y="1907"/>
                    </a:lnTo>
                    <a:lnTo>
                      <a:pt x="671" y="1907"/>
                    </a:lnTo>
                    <a:lnTo>
                      <a:pt x="670" y="1906"/>
                    </a:lnTo>
                    <a:lnTo>
                      <a:pt x="669" y="1906"/>
                    </a:lnTo>
                    <a:lnTo>
                      <a:pt x="668" y="1906"/>
                    </a:lnTo>
                    <a:lnTo>
                      <a:pt x="667" y="1905"/>
                    </a:lnTo>
                    <a:lnTo>
                      <a:pt x="666" y="1905"/>
                    </a:lnTo>
                    <a:lnTo>
                      <a:pt x="665" y="1905"/>
                    </a:lnTo>
                    <a:lnTo>
                      <a:pt x="664" y="1904"/>
                    </a:lnTo>
                    <a:lnTo>
                      <a:pt x="664" y="1904"/>
                    </a:lnTo>
                    <a:lnTo>
                      <a:pt x="663" y="1904"/>
                    </a:lnTo>
                    <a:lnTo>
                      <a:pt x="662" y="1903"/>
                    </a:lnTo>
                    <a:lnTo>
                      <a:pt x="661" y="1903"/>
                    </a:lnTo>
                    <a:lnTo>
                      <a:pt x="660" y="1903"/>
                    </a:lnTo>
                    <a:lnTo>
                      <a:pt x="659" y="1902"/>
                    </a:lnTo>
                    <a:lnTo>
                      <a:pt x="658" y="1902"/>
                    </a:lnTo>
                    <a:lnTo>
                      <a:pt x="657" y="1902"/>
                    </a:lnTo>
                    <a:lnTo>
                      <a:pt x="656" y="1901"/>
                    </a:lnTo>
                    <a:lnTo>
                      <a:pt x="655" y="1901"/>
                    </a:lnTo>
                    <a:lnTo>
                      <a:pt x="654" y="1901"/>
                    </a:lnTo>
                    <a:lnTo>
                      <a:pt x="653" y="1900"/>
                    </a:lnTo>
                    <a:lnTo>
                      <a:pt x="652" y="1900"/>
                    </a:lnTo>
                    <a:lnTo>
                      <a:pt x="651" y="1900"/>
                    </a:lnTo>
                    <a:lnTo>
                      <a:pt x="650" y="1899"/>
                    </a:lnTo>
                    <a:lnTo>
                      <a:pt x="649" y="1899"/>
                    </a:lnTo>
                    <a:lnTo>
                      <a:pt x="648" y="1899"/>
                    </a:lnTo>
                    <a:lnTo>
                      <a:pt x="647" y="1899"/>
                    </a:lnTo>
                    <a:lnTo>
                      <a:pt x="646" y="1898"/>
                    </a:lnTo>
                    <a:lnTo>
                      <a:pt x="646" y="1898"/>
                    </a:lnTo>
                    <a:lnTo>
                      <a:pt x="645" y="1898"/>
                    </a:lnTo>
                    <a:lnTo>
                      <a:pt x="644" y="1897"/>
                    </a:lnTo>
                    <a:lnTo>
                      <a:pt x="643" y="1897"/>
                    </a:lnTo>
                    <a:lnTo>
                      <a:pt x="642" y="1896"/>
                    </a:lnTo>
                    <a:lnTo>
                      <a:pt x="641" y="1896"/>
                    </a:lnTo>
                    <a:lnTo>
                      <a:pt x="640" y="1896"/>
                    </a:lnTo>
                    <a:lnTo>
                      <a:pt x="640" y="1896"/>
                    </a:lnTo>
                    <a:lnTo>
                      <a:pt x="639" y="1895"/>
                    </a:lnTo>
                    <a:lnTo>
                      <a:pt x="638" y="1895"/>
                    </a:lnTo>
                    <a:lnTo>
                      <a:pt x="637" y="1895"/>
                    </a:lnTo>
                    <a:lnTo>
                      <a:pt x="636" y="1894"/>
                    </a:lnTo>
                    <a:lnTo>
                      <a:pt x="635" y="1894"/>
                    </a:lnTo>
                    <a:lnTo>
                      <a:pt x="634" y="1894"/>
                    </a:lnTo>
                    <a:lnTo>
                      <a:pt x="634" y="1894"/>
                    </a:lnTo>
                    <a:lnTo>
                      <a:pt x="633" y="1893"/>
                    </a:lnTo>
                    <a:lnTo>
                      <a:pt x="632" y="1893"/>
                    </a:lnTo>
                    <a:lnTo>
                      <a:pt x="631" y="1892"/>
                    </a:lnTo>
                    <a:lnTo>
                      <a:pt x="630" y="1892"/>
                    </a:lnTo>
                    <a:lnTo>
                      <a:pt x="629" y="1892"/>
                    </a:lnTo>
                    <a:lnTo>
                      <a:pt x="628" y="1891"/>
                    </a:lnTo>
                    <a:lnTo>
                      <a:pt x="627" y="1891"/>
                    </a:lnTo>
                    <a:lnTo>
                      <a:pt x="627" y="1891"/>
                    </a:lnTo>
                    <a:lnTo>
                      <a:pt x="625" y="1890"/>
                    </a:lnTo>
                    <a:lnTo>
                      <a:pt x="624" y="1890"/>
                    </a:lnTo>
                    <a:lnTo>
                      <a:pt x="623" y="1889"/>
                    </a:lnTo>
                    <a:lnTo>
                      <a:pt x="622" y="1889"/>
                    </a:lnTo>
                    <a:lnTo>
                      <a:pt x="621" y="1889"/>
                    </a:lnTo>
                    <a:lnTo>
                      <a:pt x="621" y="1889"/>
                    </a:lnTo>
                    <a:lnTo>
                      <a:pt x="620" y="1888"/>
                    </a:lnTo>
                    <a:lnTo>
                      <a:pt x="619" y="1888"/>
                    </a:lnTo>
                    <a:lnTo>
                      <a:pt x="618" y="1888"/>
                    </a:lnTo>
                    <a:lnTo>
                      <a:pt x="617" y="1887"/>
                    </a:lnTo>
                    <a:lnTo>
                      <a:pt x="616" y="1887"/>
                    </a:lnTo>
                    <a:lnTo>
                      <a:pt x="615" y="1886"/>
                    </a:lnTo>
                    <a:lnTo>
                      <a:pt x="614" y="1886"/>
                    </a:lnTo>
                    <a:lnTo>
                      <a:pt x="613" y="1885"/>
                    </a:lnTo>
                    <a:lnTo>
                      <a:pt x="612" y="1885"/>
                    </a:lnTo>
                    <a:lnTo>
                      <a:pt x="611" y="1885"/>
                    </a:lnTo>
                    <a:lnTo>
                      <a:pt x="610" y="1884"/>
                    </a:lnTo>
                    <a:lnTo>
                      <a:pt x="609" y="1884"/>
                    </a:lnTo>
                    <a:lnTo>
                      <a:pt x="607" y="1883"/>
                    </a:lnTo>
                    <a:lnTo>
                      <a:pt x="606" y="1883"/>
                    </a:lnTo>
                    <a:lnTo>
                      <a:pt x="605" y="1883"/>
                    </a:lnTo>
                    <a:lnTo>
                      <a:pt x="604" y="1882"/>
                    </a:lnTo>
                    <a:lnTo>
                      <a:pt x="603" y="1882"/>
                    </a:lnTo>
                    <a:lnTo>
                      <a:pt x="603" y="1881"/>
                    </a:lnTo>
                    <a:lnTo>
                      <a:pt x="602" y="1881"/>
                    </a:lnTo>
                    <a:lnTo>
                      <a:pt x="601" y="1881"/>
                    </a:lnTo>
                    <a:lnTo>
                      <a:pt x="600" y="1880"/>
                    </a:lnTo>
                    <a:lnTo>
                      <a:pt x="599" y="1880"/>
                    </a:lnTo>
                    <a:lnTo>
                      <a:pt x="598" y="1880"/>
                    </a:lnTo>
                    <a:lnTo>
                      <a:pt x="598" y="1879"/>
                    </a:lnTo>
                    <a:lnTo>
                      <a:pt x="597" y="1879"/>
                    </a:lnTo>
                    <a:lnTo>
                      <a:pt x="596" y="1879"/>
                    </a:lnTo>
                    <a:lnTo>
                      <a:pt x="595" y="1878"/>
                    </a:lnTo>
                    <a:lnTo>
                      <a:pt x="594" y="1878"/>
                    </a:lnTo>
                    <a:lnTo>
                      <a:pt x="593" y="1877"/>
                    </a:lnTo>
                    <a:lnTo>
                      <a:pt x="592" y="1877"/>
                    </a:lnTo>
                    <a:lnTo>
                      <a:pt x="591" y="1877"/>
                    </a:lnTo>
                    <a:lnTo>
                      <a:pt x="590" y="1876"/>
                    </a:lnTo>
                    <a:lnTo>
                      <a:pt x="589" y="1876"/>
                    </a:lnTo>
                    <a:lnTo>
                      <a:pt x="588" y="1875"/>
                    </a:lnTo>
                    <a:lnTo>
                      <a:pt x="587" y="1875"/>
                    </a:lnTo>
                    <a:lnTo>
                      <a:pt x="586" y="1874"/>
                    </a:lnTo>
                    <a:lnTo>
                      <a:pt x="585" y="1874"/>
                    </a:lnTo>
                    <a:lnTo>
                      <a:pt x="584" y="1873"/>
                    </a:lnTo>
                    <a:lnTo>
                      <a:pt x="583" y="1873"/>
                    </a:lnTo>
                    <a:lnTo>
                      <a:pt x="582" y="1873"/>
                    </a:lnTo>
                    <a:lnTo>
                      <a:pt x="581" y="1873"/>
                    </a:lnTo>
                    <a:lnTo>
                      <a:pt x="580" y="1872"/>
                    </a:lnTo>
                    <a:lnTo>
                      <a:pt x="579" y="1872"/>
                    </a:lnTo>
                    <a:lnTo>
                      <a:pt x="579" y="1871"/>
                    </a:lnTo>
                    <a:lnTo>
                      <a:pt x="578" y="1871"/>
                    </a:lnTo>
                    <a:lnTo>
                      <a:pt x="577" y="1870"/>
                    </a:lnTo>
                    <a:lnTo>
                      <a:pt x="576" y="1870"/>
                    </a:lnTo>
                    <a:lnTo>
                      <a:pt x="576" y="1870"/>
                    </a:lnTo>
                    <a:lnTo>
                      <a:pt x="575" y="1870"/>
                    </a:lnTo>
                    <a:lnTo>
                      <a:pt x="575" y="1869"/>
                    </a:lnTo>
                    <a:lnTo>
                      <a:pt x="574" y="1869"/>
                    </a:lnTo>
                    <a:lnTo>
                      <a:pt x="573" y="1869"/>
                    </a:lnTo>
                    <a:lnTo>
                      <a:pt x="572" y="1868"/>
                    </a:lnTo>
                    <a:lnTo>
                      <a:pt x="572" y="1868"/>
                    </a:lnTo>
                    <a:lnTo>
                      <a:pt x="571" y="1868"/>
                    </a:lnTo>
                    <a:lnTo>
                      <a:pt x="570" y="1867"/>
                    </a:lnTo>
                    <a:lnTo>
                      <a:pt x="569" y="1867"/>
                    </a:lnTo>
                    <a:lnTo>
                      <a:pt x="568" y="1866"/>
                    </a:lnTo>
                    <a:lnTo>
                      <a:pt x="567" y="1866"/>
                    </a:lnTo>
                    <a:lnTo>
                      <a:pt x="566" y="1866"/>
                    </a:lnTo>
                    <a:lnTo>
                      <a:pt x="565" y="1865"/>
                    </a:lnTo>
                    <a:lnTo>
                      <a:pt x="564" y="1865"/>
                    </a:lnTo>
                    <a:lnTo>
                      <a:pt x="563" y="1864"/>
                    </a:lnTo>
                    <a:lnTo>
                      <a:pt x="563" y="1864"/>
                    </a:lnTo>
                    <a:lnTo>
                      <a:pt x="561" y="1863"/>
                    </a:lnTo>
                    <a:lnTo>
                      <a:pt x="560" y="1863"/>
                    </a:lnTo>
                    <a:lnTo>
                      <a:pt x="560" y="1863"/>
                    </a:lnTo>
                    <a:lnTo>
                      <a:pt x="560" y="1862"/>
                    </a:lnTo>
                    <a:lnTo>
                      <a:pt x="559" y="1862"/>
                    </a:lnTo>
                    <a:lnTo>
                      <a:pt x="558" y="1862"/>
                    </a:lnTo>
                    <a:lnTo>
                      <a:pt x="556" y="1861"/>
                    </a:lnTo>
                    <a:lnTo>
                      <a:pt x="555" y="1861"/>
                    </a:lnTo>
                    <a:lnTo>
                      <a:pt x="555" y="1860"/>
                    </a:lnTo>
                    <a:lnTo>
                      <a:pt x="554" y="1860"/>
                    </a:lnTo>
                    <a:lnTo>
                      <a:pt x="553" y="1859"/>
                    </a:lnTo>
                    <a:lnTo>
                      <a:pt x="552" y="1859"/>
                    </a:lnTo>
                    <a:lnTo>
                      <a:pt x="550" y="1858"/>
                    </a:lnTo>
                    <a:lnTo>
                      <a:pt x="550" y="1858"/>
                    </a:lnTo>
                    <a:lnTo>
                      <a:pt x="549" y="1858"/>
                    </a:lnTo>
                    <a:lnTo>
                      <a:pt x="548" y="1857"/>
                    </a:lnTo>
                    <a:lnTo>
                      <a:pt x="547" y="1857"/>
                    </a:lnTo>
                    <a:lnTo>
                      <a:pt x="546" y="1856"/>
                    </a:lnTo>
                    <a:lnTo>
                      <a:pt x="545" y="1856"/>
                    </a:lnTo>
                    <a:lnTo>
                      <a:pt x="545" y="1856"/>
                    </a:lnTo>
                    <a:lnTo>
                      <a:pt x="544" y="1855"/>
                    </a:lnTo>
                    <a:lnTo>
                      <a:pt x="543" y="1855"/>
                    </a:lnTo>
                    <a:lnTo>
                      <a:pt x="543" y="1854"/>
                    </a:lnTo>
                    <a:lnTo>
                      <a:pt x="542" y="1854"/>
                    </a:lnTo>
                    <a:lnTo>
                      <a:pt x="541" y="1854"/>
                    </a:lnTo>
                    <a:lnTo>
                      <a:pt x="540" y="1853"/>
                    </a:lnTo>
                    <a:lnTo>
                      <a:pt x="539" y="1853"/>
                    </a:lnTo>
                    <a:lnTo>
                      <a:pt x="538" y="1852"/>
                    </a:lnTo>
                    <a:lnTo>
                      <a:pt x="538" y="1852"/>
                    </a:lnTo>
                    <a:lnTo>
                      <a:pt x="537" y="1852"/>
                    </a:lnTo>
                    <a:lnTo>
                      <a:pt x="535" y="1851"/>
                    </a:lnTo>
                    <a:lnTo>
                      <a:pt x="535" y="1850"/>
                    </a:lnTo>
                    <a:lnTo>
                      <a:pt x="534" y="1850"/>
                    </a:lnTo>
                    <a:lnTo>
                      <a:pt x="533" y="1850"/>
                    </a:lnTo>
                    <a:lnTo>
                      <a:pt x="532" y="1849"/>
                    </a:lnTo>
                    <a:lnTo>
                      <a:pt x="530" y="1848"/>
                    </a:lnTo>
                    <a:lnTo>
                      <a:pt x="530" y="1848"/>
                    </a:lnTo>
                    <a:lnTo>
                      <a:pt x="530" y="1848"/>
                    </a:lnTo>
                    <a:lnTo>
                      <a:pt x="529" y="1847"/>
                    </a:lnTo>
                    <a:lnTo>
                      <a:pt x="528" y="1847"/>
                    </a:lnTo>
                    <a:lnTo>
                      <a:pt x="527" y="1847"/>
                    </a:lnTo>
                    <a:lnTo>
                      <a:pt x="526" y="1846"/>
                    </a:lnTo>
                    <a:lnTo>
                      <a:pt x="525" y="1846"/>
                    </a:lnTo>
                    <a:lnTo>
                      <a:pt x="524" y="1845"/>
                    </a:lnTo>
                    <a:lnTo>
                      <a:pt x="523" y="1844"/>
                    </a:lnTo>
                    <a:lnTo>
                      <a:pt x="522" y="1844"/>
                    </a:lnTo>
                    <a:lnTo>
                      <a:pt x="521" y="1843"/>
                    </a:lnTo>
                    <a:lnTo>
                      <a:pt x="520" y="1843"/>
                    </a:lnTo>
                    <a:lnTo>
                      <a:pt x="519" y="1843"/>
                    </a:lnTo>
                    <a:lnTo>
                      <a:pt x="518" y="1842"/>
                    </a:lnTo>
                    <a:lnTo>
                      <a:pt x="517" y="1842"/>
                    </a:lnTo>
                    <a:lnTo>
                      <a:pt x="517" y="1841"/>
                    </a:lnTo>
                    <a:lnTo>
                      <a:pt x="515" y="1840"/>
                    </a:lnTo>
                    <a:lnTo>
                      <a:pt x="514" y="1840"/>
                    </a:lnTo>
                    <a:lnTo>
                      <a:pt x="513" y="1839"/>
                    </a:lnTo>
                    <a:lnTo>
                      <a:pt x="513" y="1839"/>
                    </a:lnTo>
                    <a:lnTo>
                      <a:pt x="512" y="1839"/>
                    </a:lnTo>
                    <a:lnTo>
                      <a:pt x="511" y="1838"/>
                    </a:lnTo>
                    <a:lnTo>
                      <a:pt x="511" y="1838"/>
                    </a:lnTo>
                    <a:lnTo>
                      <a:pt x="511" y="1838"/>
                    </a:lnTo>
                    <a:lnTo>
                      <a:pt x="509" y="1837"/>
                    </a:lnTo>
                    <a:lnTo>
                      <a:pt x="508" y="1837"/>
                    </a:lnTo>
                    <a:lnTo>
                      <a:pt x="507" y="1836"/>
                    </a:lnTo>
                    <a:lnTo>
                      <a:pt x="506" y="1835"/>
                    </a:lnTo>
                    <a:lnTo>
                      <a:pt x="505" y="1835"/>
                    </a:lnTo>
                    <a:lnTo>
                      <a:pt x="505" y="1835"/>
                    </a:lnTo>
                    <a:lnTo>
                      <a:pt x="504" y="1834"/>
                    </a:lnTo>
                    <a:lnTo>
                      <a:pt x="503" y="1834"/>
                    </a:lnTo>
                    <a:lnTo>
                      <a:pt x="502" y="1833"/>
                    </a:lnTo>
                    <a:lnTo>
                      <a:pt x="501" y="1833"/>
                    </a:lnTo>
                    <a:lnTo>
                      <a:pt x="500" y="1832"/>
                    </a:lnTo>
                    <a:lnTo>
                      <a:pt x="498" y="1831"/>
                    </a:lnTo>
                    <a:lnTo>
                      <a:pt x="497" y="1831"/>
                    </a:lnTo>
                    <a:lnTo>
                      <a:pt x="496" y="1830"/>
                    </a:lnTo>
                    <a:lnTo>
                      <a:pt x="495" y="1829"/>
                    </a:lnTo>
                    <a:lnTo>
                      <a:pt x="494" y="1829"/>
                    </a:lnTo>
                    <a:lnTo>
                      <a:pt x="493" y="1828"/>
                    </a:lnTo>
                    <a:lnTo>
                      <a:pt x="493" y="1828"/>
                    </a:lnTo>
                    <a:lnTo>
                      <a:pt x="492" y="1828"/>
                    </a:lnTo>
                    <a:lnTo>
                      <a:pt x="490" y="1827"/>
                    </a:lnTo>
                    <a:lnTo>
                      <a:pt x="489" y="1826"/>
                    </a:lnTo>
                    <a:lnTo>
                      <a:pt x="489" y="1826"/>
                    </a:lnTo>
                    <a:lnTo>
                      <a:pt x="488" y="1825"/>
                    </a:lnTo>
                    <a:lnTo>
                      <a:pt x="487" y="1825"/>
                    </a:lnTo>
                    <a:lnTo>
                      <a:pt x="486" y="1824"/>
                    </a:lnTo>
                    <a:lnTo>
                      <a:pt x="485" y="1824"/>
                    </a:lnTo>
                    <a:lnTo>
                      <a:pt x="484" y="1823"/>
                    </a:lnTo>
                    <a:lnTo>
                      <a:pt x="483" y="1823"/>
                    </a:lnTo>
                    <a:lnTo>
                      <a:pt x="482" y="1822"/>
                    </a:lnTo>
                    <a:lnTo>
                      <a:pt x="481" y="1821"/>
                    </a:lnTo>
                    <a:lnTo>
                      <a:pt x="480" y="1821"/>
                    </a:lnTo>
                    <a:lnTo>
                      <a:pt x="479" y="1820"/>
                    </a:lnTo>
                    <a:lnTo>
                      <a:pt x="478" y="1820"/>
                    </a:lnTo>
                    <a:lnTo>
                      <a:pt x="478" y="1819"/>
                    </a:lnTo>
                    <a:lnTo>
                      <a:pt x="477" y="1819"/>
                    </a:lnTo>
                    <a:lnTo>
                      <a:pt x="476" y="1819"/>
                    </a:lnTo>
                    <a:lnTo>
                      <a:pt x="475" y="1818"/>
                    </a:lnTo>
                    <a:lnTo>
                      <a:pt x="474" y="1817"/>
                    </a:lnTo>
                    <a:lnTo>
                      <a:pt x="474" y="1817"/>
                    </a:lnTo>
                    <a:lnTo>
                      <a:pt x="473" y="1817"/>
                    </a:lnTo>
                    <a:lnTo>
                      <a:pt x="472" y="1816"/>
                    </a:lnTo>
                    <a:lnTo>
                      <a:pt x="471" y="1816"/>
                    </a:lnTo>
                    <a:lnTo>
                      <a:pt x="470" y="1815"/>
                    </a:lnTo>
                    <a:lnTo>
                      <a:pt x="470" y="1815"/>
                    </a:lnTo>
                    <a:lnTo>
                      <a:pt x="469" y="1814"/>
                    </a:lnTo>
                    <a:lnTo>
                      <a:pt x="468" y="1814"/>
                    </a:lnTo>
                    <a:lnTo>
                      <a:pt x="467" y="1813"/>
                    </a:lnTo>
                    <a:lnTo>
                      <a:pt x="467" y="1813"/>
                    </a:lnTo>
                    <a:lnTo>
                      <a:pt x="466" y="1812"/>
                    </a:lnTo>
                    <a:lnTo>
                      <a:pt x="465" y="1812"/>
                    </a:lnTo>
                    <a:lnTo>
                      <a:pt x="464" y="1811"/>
                    </a:lnTo>
                    <a:lnTo>
                      <a:pt x="463" y="1811"/>
                    </a:lnTo>
                    <a:lnTo>
                      <a:pt x="462" y="1810"/>
                    </a:lnTo>
                    <a:lnTo>
                      <a:pt x="461" y="1809"/>
                    </a:lnTo>
                    <a:lnTo>
                      <a:pt x="460" y="1809"/>
                    </a:lnTo>
                    <a:lnTo>
                      <a:pt x="459" y="1808"/>
                    </a:lnTo>
                    <a:lnTo>
                      <a:pt x="458" y="1807"/>
                    </a:lnTo>
                    <a:lnTo>
                      <a:pt x="457" y="1807"/>
                    </a:lnTo>
                    <a:lnTo>
                      <a:pt x="456" y="1806"/>
                    </a:lnTo>
                    <a:lnTo>
                      <a:pt x="455" y="1806"/>
                    </a:lnTo>
                    <a:lnTo>
                      <a:pt x="455" y="1805"/>
                    </a:lnTo>
                    <a:lnTo>
                      <a:pt x="454" y="1805"/>
                    </a:lnTo>
                    <a:lnTo>
                      <a:pt x="453" y="1804"/>
                    </a:lnTo>
                    <a:lnTo>
                      <a:pt x="452" y="1804"/>
                    </a:lnTo>
                    <a:lnTo>
                      <a:pt x="451" y="1803"/>
                    </a:lnTo>
                    <a:lnTo>
                      <a:pt x="451" y="1803"/>
                    </a:lnTo>
                    <a:lnTo>
                      <a:pt x="450" y="1802"/>
                    </a:lnTo>
                    <a:lnTo>
                      <a:pt x="450" y="1802"/>
                    </a:lnTo>
                    <a:lnTo>
                      <a:pt x="449" y="1802"/>
                    </a:lnTo>
                    <a:lnTo>
                      <a:pt x="448" y="1801"/>
                    </a:lnTo>
                    <a:lnTo>
                      <a:pt x="447" y="1801"/>
                    </a:lnTo>
                    <a:lnTo>
                      <a:pt x="446" y="1800"/>
                    </a:lnTo>
                    <a:lnTo>
                      <a:pt x="446" y="1799"/>
                    </a:lnTo>
                    <a:lnTo>
                      <a:pt x="445" y="1799"/>
                    </a:lnTo>
                    <a:lnTo>
                      <a:pt x="444" y="1799"/>
                    </a:lnTo>
                    <a:lnTo>
                      <a:pt x="444" y="1798"/>
                    </a:lnTo>
                    <a:lnTo>
                      <a:pt x="442" y="1797"/>
                    </a:lnTo>
                    <a:lnTo>
                      <a:pt x="441" y="1797"/>
                    </a:lnTo>
                    <a:lnTo>
                      <a:pt x="440" y="1796"/>
                    </a:lnTo>
                    <a:lnTo>
                      <a:pt x="440" y="1796"/>
                    </a:lnTo>
                    <a:lnTo>
                      <a:pt x="439" y="1795"/>
                    </a:lnTo>
                    <a:lnTo>
                      <a:pt x="438" y="1795"/>
                    </a:lnTo>
                    <a:lnTo>
                      <a:pt x="437" y="1794"/>
                    </a:lnTo>
                    <a:lnTo>
                      <a:pt x="436" y="1794"/>
                    </a:lnTo>
                    <a:lnTo>
                      <a:pt x="435" y="1793"/>
                    </a:lnTo>
                    <a:lnTo>
                      <a:pt x="435" y="1792"/>
                    </a:lnTo>
                    <a:lnTo>
                      <a:pt x="434" y="1792"/>
                    </a:lnTo>
                    <a:lnTo>
                      <a:pt x="433" y="1791"/>
                    </a:lnTo>
                    <a:lnTo>
                      <a:pt x="432" y="1791"/>
                    </a:lnTo>
                    <a:lnTo>
                      <a:pt x="431" y="1790"/>
                    </a:lnTo>
                    <a:lnTo>
                      <a:pt x="430" y="1789"/>
                    </a:lnTo>
                    <a:lnTo>
                      <a:pt x="429" y="1789"/>
                    </a:lnTo>
                    <a:lnTo>
                      <a:pt x="428" y="1788"/>
                    </a:lnTo>
                    <a:lnTo>
                      <a:pt x="428" y="1788"/>
                    </a:lnTo>
                    <a:lnTo>
                      <a:pt x="427" y="1787"/>
                    </a:lnTo>
                    <a:lnTo>
                      <a:pt x="427" y="1787"/>
                    </a:lnTo>
                    <a:lnTo>
                      <a:pt x="426" y="1786"/>
                    </a:lnTo>
                    <a:lnTo>
                      <a:pt x="425" y="1786"/>
                    </a:lnTo>
                    <a:lnTo>
                      <a:pt x="423" y="1785"/>
                    </a:lnTo>
                    <a:lnTo>
                      <a:pt x="423" y="1784"/>
                    </a:lnTo>
                    <a:lnTo>
                      <a:pt x="422" y="1784"/>
                    </a:lnTo>
                    <a:lnTo>
                      <a:pt x="421" y="1783"/>
                    </a:lnTo>
                    <a:lnTo>
                      <a:pt x="421" y="1783"/>
                    </a:lnTo>
                    <a:lnTo>
                      <a:pt x="420" y="1782"/>
                    </a:lnTo>
                    <a:lnTo>
                      <a:pt x="419" y="1782"/>
                    </a:lnTo>
                    <a:lnTo>
                      <a:pt x="417" y="1781"/>
                    </a:lnTo>
                    <a:lnTo>
                      <a:pt x="417" y="1780"/>
                    </a:lnTo>
                    <a:lnTo>
                      <a:pt x="416" y="1780"/>
                    </a:lnTo>
                    <a:lnTo>
                      <a:pt x="415" y="1779"/>
                    </a:lnTo>
                    <a:lnTo>
                      <a:pt x="414" y="1779"/>
                    </a:lnTo>
                    <a:lnTo>
                      <a:pt x="414" y="1778"/>
                    </a:lnTo>
                    <a:lnTo>
                      <a:pt x="413" y="1778"/>
                    </a:lnTo>
                    <a:lnTo>
                      <a:pt x="412" y="1777"/>
                    </a:lnTo>
                    <a:lnTo>
                      <a:pt x="412" y="1776"/>
                    </a:lnTo>
                    <a:lnTo>
                      <a:pt x="410" y="1776"/>
                    </a:lnTo>
                    <a:lnTo>
                      <a:pt x="410" y="1775"/>
                    </a:lnTo>
                    <a:lnTo>
                      <a:pt x="409" y="1774"/>
                    </a:lnTo>
                    <a:lnTo>
                      <a:pt x="408" y="1774"/>
                    </a:lnTo>
                    <a:lnTo>
                      <a:pt x="407" y="1773"/>
                    </a:lnTo>
                    <a:lnTo>
                      <a:pt x="406" y="1773"/>
                    </a:lnTo>
                    <a:lnTo>
                      <a:pt x="405" y="1772"/>
                    </a:lnTo>
                    <a:lnTo>
                      <a:pt x="404" y="1771"/>
                    </a:lnTo>
                    <a:lnTo>
                      <a:pt x="403" y="1771"/>
                    </a:lnTo>
                    <a:lnTo>
                      <a:pt x="403" y="1770"/>
                    </a:lnTo>
                    <a:lnTo>
                      <a:pt x="402" y="1770"/>
                    </a:lnTo>
                    <a:lnTo>
                      <a:pt x="401" y="1769"/>
                    </a:lnTo>
                    <a:lnTo>
                      <a:pt x="400" y="1768"/>
                    </a:lnTo>
                    <a:lnTo>
                      <a:pt x="399" y="1768"/>
                    </a:lnTo>
                    <a:lnTo>
                      <a:pt x="399" y="1767"/>
                    </a:lnTo>
                    <a:lnTo>
                      <a:pt x="398" y="1767"/>
                    </a:lnTo>
                    <a:lnTo>
                      <a:pt x="397" y="1766"/>
                    </a:lnTo>
                    <a:lnTo>
                      <a:pt x="396" y="1766"/>
                    </a:lnTo>
                    <a:lnTo>
                      <a:pt x="395" y="1765"/>
                    </a:lnTo>
                    <a:lnTo>
                      <a:pt x="395" y="1764"/>
                    </a:lnTo>
                    <a:lnTo>
                      <a:pt x="394" y="1763"/>
                    </a:lnTo>
                    <a:lnTo>
                      <a:pt x="393" y="1763"/>
                    </a:lnTo>
                    <a:lnTo>
                      <a:pt x="392" y="1762"/>
                    </a:lnTo>
                    <a:lnTo>
                      <a:pt x="392" y="1762"/>
                    </a:lnTo>
                    <a:lnTo>
                      <a:pt x="391" y="1761"/>
                    </a:lnTo>
                    <a:lnTo>
                      <a:pt x="389" y="1760"/>
                    </a:lnTo>
                    <a:lnTo>
                      <a:pt x="389" y="1760"/>
                    </a:lnTo>
                    <a:lnTo>
                      <a:pt x="388" y="1759"/>
                    </a:lnTo>
                    <a:lnTo>
                      <a:pt x="388" y="1759"/>
                    </a:lnTo>
                    <a:lnTo>
                      <a:pt x="387" y="1759"/>
                    </a:lnTo>
                    <a:lnTo>
                      <a:pt x="387" y="1758"/>
                    </a:lnTo>
                    <a:lnTo>
                      <a:pt x="386" y="1758"/>
                    </a:lnTo>
                    <a:lnTo>
                      <a:pt x="385" y="1757"/>
                    </a:lnTo>
                    <a:lnTo>
                      <a:pt x="384" y="1756"/>
                    </a:lnTo>
                    <a:lnTo>
                      <a:pt x="383" y="1756"/>
                    </a:lnTo>
                    <a:lnTo>
                      <a:pt x="382" y="1755"/>
                    </a:lnTo>
                    <a:lnTo>
                      <a:pt x="381" y="1754"/>
                    </a:lnTo>
                    <a:lnTo>
                      <a:pt x="380" y="1753"/>
                    </a:lnTo>
                    <a:lnTo>
                      <a:pt x="380" y="1753"/>
                    </a:lnTo>
                    <a:lnTo>
                      <a:pt x="379" y="1752"/>
                    </a:lnTo>
                    <a:lnTo>
                      <a:pt x="378" y="1752"/>
                    </a:lnTo>
                    <a:lnTo>
                      <a:pt x="377" y="1751"/>
                    </a:lnTo>
                    <a:lnTo>
                      <a:pt x="376" y="1750"/>
                    </a:lnTo>
                    <a:lnTo>
                      <a:pt x="376" y="1750"/>
                    </a:lnTo>
                    <a:lnTo>
                      <a:pt x="375" y="1749"/>
                    </a:lnTo>
                    <a:lnTo>
                      <a:pt x="374" y="1749"/>
                    </a:lnTo>
                    <a:lnTo>
                      <a:pt x="373" y="1748"/>
                    </a:lnTo>
                    <a:lnTo>
                      <a:pt x="372" y="1747"/>
                    </a:lnTo>
                    <a:lnTo>
                      <a:pt x="371" y="1746"/>
                    </a:lnTo>
                    <a:lnTo>
                      <a:pt x="370" y="1745"/>
                    </a:lnTo>
                    <a:lnTo>
                      <a:pt x="369" y="1745"/>
                    </a:lnTo>
                    <a:lnTo>
                      <a:pt x="369" y="1744"/>
                    </a:lnTo>
                    <a:lnTo>
                      <a:pt x="368" y="1743"/>
                    </a:lnTo>
                    <a:lnTo>
                      <a:pt x="366" y="1742"/>
                    </a:lnTo>
                    <a:lnTo>
                      <a:pt x="365" y="1742"/>
                    </a:lnTo>
                    <a:lnTo>
                      <a:pt x="365" y="1741"/>
                    </a:lnTo>
                    <a:lnTo>
                      <a:pt x="364" y="1741"/>
                    </a:lnTo>
                    <a:lnTo>
                      <a:pt x="363" y="1740"/>
                    </a:lnTo>
                    <a:lnTo>
                      <a:pt x="362" y="1739"/>
                    </a:lnTo>
                    <a:lnTo>
                      <a:pt x="361" y="1738"/>
                    </a:lnTo>
                    <a:lnTo>
                      <a:pt x="361" y="1738"/>
                    </a:lnTo>
                    <a:lnTo>
                      <a:pt x="360" y="1737"/>
                    </a:lnTo>
                    <a:lnTo>
                      <a:pt x="359" y="1737"/>
                    </a:lnTo>
                    <a:lnTo>
                      <a:pt x="359" y="1736"/>
                    </a:lnTo>
                    <a:lnTo>
                      <a:pt x="358" y="1736"/>
                    </a:lnTo>
                    <a:lnTo>
                      <a:pt x="358" y="1736"/>
                    </a:lnTo>
                    <a:lnTo>
                      <a:pt x="357" y="1735"/>
                    </a:lnTo>
                    <a:lnTo>
                      <a:pt x="356" y="1734"/>
                    </a:lnTo>
                    <a:lnTo>
                      <a:pt x="355" y="1733"/>
                    </a:lnTo>
                    <a:lnTo>
                      <a:pt x="355" y="1733"/>
                    </a:lnTo>
                    <a:lnTo>
                      <a:pt x="354" y="1733"/>
                    </a:lnTo>
                    <a:lnTo>
                      <a:pt x="354" y="1732"/>
                    </a:lnTo>
                    <a:lnTo>
                      <a:pt x="353" y="1732"/>
                    </a:lnTo>
                    <a:lnTo>
                      <a:pt x="353" y="1731"/>
                    </a:lnTo>
                    <a:lnTo>
                      <a:pt x="352" y="1731"/>
                    </a:lnTo>
                    <a:lnTo>
                      <a:pt x="351" y="1730"/>
                    </a:lnTo>
                    <a:lnTo>
                      <a:pt x="350" y="1729"/>
                    </a:lnTo>
                    <a:lnTo>
                      <a:pt x="349" y="1728"/>
                    </a:lnTo>
                    <a:lnTo>
                      <a:pt x="348" y="1728"/>
                    </a:lnTo>
                    <a:lnTo>
                      <a:pt x="347" y="1727"/>
                    </a:lnTo>
                    <a:lnTo>
                      <a:pt x="346" y="1726"/>
                    </a:lnTo>
                    <a:lnTo>
                      <a:pt x="345" y="1725"/>
                    </a:lnTo>
                    <a:lnTo>
                      <a:pt x="344" y="1724"/>
                    </a:lnTo>
                    <a:lnTo>
                      <a:pt x="343" y="1724"/>
                    </a:lnTo>
                    <a:lnTo>
                      <a:pt x="342" y="1723"/>
                    </a:lnTo>
                    <a:lnTo>
                      <a:pt x="342" y="1722"/>
                    </a:lnTo>
                    <a:lnTo>
                      <a:pt x="341" y="1722"/>
                    </a:lnTo>
                    <a:lnTo>
                      <a:pt x="341" y="1721"/>
                    </a:lnTo>
                    <a:lnTo>
                      <a:pt x="340" y="1720"/>
                    </a:lnTo>
                    <a:lnTo>
                      <a:pt x="340" y="1720"/>
                    </a:lnTo>
                    <a:lnTo>
                      <a:pt x="339" y="1720"/>
                    </a:lnTo>
                    <a:lnTo>
                      <a:pt x="338" y="1719"/>
                    </a:lnTo>
                    <a:lnTo>
                      <a:pt x="338" y="1718"/>
                    </a:lnTo>
                    <a:lnTo>
                      <a:pt x="337" y="1718"/>
                    </a:lnTo>
                    <a:lnTo>
                      <a:pt x="337" y="1718"/>
                    </a:lnTo>
                    <a:lnTo>
                      <a:pt x="336" y="1717"/>
                    </a:lnTo>
                    <a:lnTo>
                      <a:pt x="335" y="1716"/>
                    </a:lnTo>
                    <a:lnTo>
                      <a:pt x="335" y="1716"/>
                    </a:lnTo>
                    <a:lnTo>
                      <a:pt x="334" y="1715"/>
                    </a:lnTo>
                    <a:lnTo>
                      <a:pt x="333" y="1714"/>
                    </a:lnTo>
                    <a:lnTo>
                      <a:pt x="332" y="1714"/>
                    </a:lnTo>
                    <a:lnTo>
                      <a:pt x="331" y="1713"/>
                    </a:lnTo>
                    <a:lnTo>
                      <a:pt x="331" y="1712"/>
                    </a:lnTo>
                    <a:lnTo>
                      <a:pt x="330" y="1712"/>
                    </a:lnTo>
                    <a:lnTo>
                      <a:pt x="330" y="1711"/>
                    </a:lnTo>
                    <a:lnTo>
                      <a:pt x="329" y="1711"/>
                    </a:lnTo>
                    <a:lnTo>
                      <a:pt x="328" y="1710"/>
                    </a:lnTo>
                    <a:lnTo>
                      <a:pt x="327" y="1709"/>
                    </a:lnTo>
                    <a:lnTo>
                      <a:pt x="326" y="1708"/>
                    </a:lnTo>
                    <a:lnTo>
                      <a:pt x="325" y="1708"/>
                    </a:lnTo>
                    <a:lnTo>
                      <a:pt x="324" y="1707"/>
                    </a:lnTo>
                    <a:lnTo>
                      <a:pt x="323" y="1706"/>
                    </a:lnTo>
                    <a:lnTo>
                      <a:pt x="323" y="1705"/>
                    </a:lnTo>
                    <a:lnTo>
                      <a:pt x="322" y="1705"/>
                    </a:lnTo>
                    <a:lnTo>
                      <a:pt x="321" y="1704"/>
                    </a:lnTo>
                    <a:lnTo>
                      <a:pt x="321" y="1703"/>
                    </a:lnTo>
                    <a:lnTo>
                      <a:pt x="320" y="1703"/>
                    </a:lnTo>
                    <a:lnTo>
                      <a:pt x="319" y="1702"/>
                    </a:lnTo>
                    <a:lnTo>
                      <a:pt x="318" y="1701"/>
                    </a:lnTo>
                    <a:lnTo>
                      <a:pt x="318" y="1701"/>
                    </a:lnTo>
                    <a:lnTo>
                      <a:pt x="317" y="1700"/>
                    </a:lnTo>
                    <a:lnTo>
                      <a:pt x="316" y="1699"/>
                    </a:lnTo>
                    <a:lnTo>
                      <a:pt x="315" y="1698"/>
                    </a:lnTo>
                    <a:lnTo>
                      <a:pt x="314" y="1698"/>
                    </a:lnTo>
                    <a:lnTo>
                      <a:pt x="313" y="1697"/>
                    </a:lnTo>
                    <a:lnTo>
                      <a:pt x="313" y="1696"/>
                    </a:lnTo>
                    <a:lnTo>
                      <a:pt x="312" y="1695"/>
                    </a:lnTo>
                    <a:lnTo>
                      <a:pt x="311" y="1694"/>
                    </a:lnTo>
                    <a:lnTo>
                      <a:pt x="310" y="1694"/>
                    </a:lnTo>
                    <a:lnTo>
                      <a:pt x="309" y="1693"/>
                    </a:lnTo>
                    <a:lnTo>
                      <a:pt x="309" y="1693"/>
                    </a:lnTo>
                    <a:lnTo>
                      <a:pt x="308" y="1692"/>
                    </a:lnTo>
                    <a:lnTo>
                      <a:pt x="307" y="1691"/>
                    </a:lnTo>
                    <a:lnTo>
                      <a:pt x="307" y="1691"/>
                    </a:lnTo>
                    <a:lnTo>
                      <a:pt x="306" y="1690"/>
                    </a:lnTo>
                    <a:lnTo>
                      <a:pt x="305" y="1689"/>
                    </a:lnTo>
                    <a:lnTo>
                      <a:pt x="305" y="1689"/>
                    </a:lnTo>
                    <a:lnTo>
                      <a:pt x="304" y="1688"/>
                    </a:lnTo>
                    <a:lnTo>
                      <a:pt x="303" y="1687"/>
                    </a:lnTo>
                    <a:lnTo>
                      <a:pt x="302" y="1686"/>
                    </a:lnTo>
                    <a:lnTo>
                      <a:pt x="301" y="1686"/>
                    </a:lnTo>
                    <a:lnTo>
                      <a:pt x="301" y="1685"/>
                    </a:lnTo>
                    <a:lnTo>
                      <a:pt x="300" y="1684"/>
                    </a:lnTo>
                    <a:lnTo>
                      <a:pt x="299" y="1684"/>
                    </a:lnTo>
                    <a:lnTo>
                      <a:pt x="299" y="1683"/>
                    </a:lnTo>
                    <a:lnTo>
                      <a:pt x="298" y="1682"/>
                    </a:lnTo>
                    <a:lnTo>
                      <a:pt x="297" y="1682"/>
                    </a:lnTo>
                    <a:lnTo>
                      <a:pt x="297" y="1681"/>
                    </a:lnTo>
                    <a:lnTo>
                      <a:pt x="296" y="1680"/>
                    </a:lnTo>
                    <a:lnTo>
                      <a:pt x="295" y="1680"/>
                    </a:lnTo>
                    <a:lnTo>
                      <a:pt x="294" y="1679"/>
                    </a:lnTo>
                    <a:lnTo>
                      <a:pt x="294" y="1679"/>
                    </a:lnTo>
                    <a:lnTo>
                      <a:pt x="294" y="1678"/>
                    </a:lnTo>
                    <a:lnTo>
                      <a:pt x="294" y="1678"/>
                    </a:lnTo>
                    <a:lnTo>
                      <a:pt x="293" y="1677"/>
                    </a:lnTo>
                    <a:lnTo>
                      <a:pt x="292" y="1676"/>
                    </a:lnTo>
                    <a:lnTo>
                      <a:pt x="291" y="1676"/>
                    </a:lnTo>
                    <a:lnTo>
                      <a:pt x="290" y="1675"/>
                    </a:lnTo>
                    <a:lnTo>
                      <a:pt x="290" y="1674"/>
                    </a:lnTo>
                    <a:lnTo>
                      <a:pt x="289" y="1673"/>
                    </a:lnTo>
                    <a:lnTo>
                      <a:pt x="288" y="1673"/>
                    </a:lnTo>
                    <a:lnTo>
                      <a:pt x="288" y="1672"/>
                    </a:lnTo>
                    <a:lnTo>
                      <a:pt x="287" y="1672"/>
                    </a:lnTo>
                    <a:lnTo>
                      <a:pt x="286" y="1671"/>
                    </a:lnTo>
                    <a:lnTo>
                      <a:pt x="286" y="1670"/>
                    </a:lnTo>
                    <a:lnTo>
                      <a:pt x="285" y="1669"/>
                    </a:lnTo>
                    <a:lnTo>
                      <a:pt x="284" y="1668"/>
                    </a:lnTo>
                    <a:lnTo>
                      <a:pt x="283" y="1668"/>
                    </a:lnTo>
                    <a:lnTo>
                      <a:pt x="282" y="1667"/>
                    </a:lnTo>
                    <a:lnTo>
                      <a:pt x="282" y="1666"/>
                    </a:lnTo>
                    <a:lnTo>
                      <a:pt x="281" y="1665"/>
                    </a:lnTo>
                    <a:lnTo>
                      <a:pt x="280" y="1665"/>
                    </a:lnTo>
                    <a:lnTo>
                      <a:pt x="279" y="1664"/>
                    </a:lnTo>
                    <a:lnTo>
                      <a:pt x="279" y="1663"/>
                    </a:lnTo>
                    <a:lnTo>
                      <a:pt x="278" y="1662"/>
                    </a:lnTo>
                    <a:lnTo>
                      <a:pt x="277" y="1662"/>
                    </a:lnTo>
                    <a:lnTo>
                      <a:pt x="277" y="1661"/>
                    </a:lnTo>
                    <a:lnTo>
                      <a:pt x="276" y="1660"/>
                    </a:lnTo>
                    <a:lnTo>
                      <a:pt x="275" y="1659"/>
                    </a:lnTo>
                    <a:lnTo>
                      <a:pt x="274" y="1658"/>
                    </a:lnTo>
                    <a:lnTo>
                      <a:pt x="274" y="1658"/>
                    </a:lnTo>
                    <a:lnTo>
                      <a:pt x="273" y="1657"/>
                    </a:lnTo>
                    <a:lnTo>
                      <a:pt x="272" y="1656"/>
                    </a:lnTo>
                    <a:lnTo>
                      <a:pt x="271" y="1655"/>
                    </a:lnTo>
                    <a:lnTo>
                      <a:pt x="270" y="1654"/>
                    </a:lnTo>
                    <a:lnTo>
                      <a:pt x="269" y="1653"/>
                    </a:lnTo>
                    <a:lnTo>
                      <a:pt x="268" y="1652"/>
                    </a:lnTo>
                    <a:lnTo>
                      <a:pt x="267" y="1651"/>
                    </a:lnTo>
                    <a:lnTo>
                      <a:pt x="267" y="1651"/>
                    </a:lnTo>
                    <a:lnTo>
                      <a:pt x="267" y="1651"/>
                    </a:lnTo>
                    <a:lnTo>
                      <a:pt x="266" y="1650"/>
                    </a:lnTo>
                    <a:lnTo>
                      <a:pt x="265" y="1649"/>
                    </a:lnTo>
                    <a:lnTo>
                      <a:pt x="264" y="1648"/>
                    </a:lnTo>
                    <a:lnTo>
                      <a:pt x="264" y="1647"/>
                    </a:lnTo>
                    <a:lnTo>
                      <a:pt x="263" y="1647"/>
                    </a:lnTo>
                    <a:lnTo>
                      <a:pt x="262" y="1646"/>
                    </a:lnTo>
                    <a:lnTo>
                      <a:pt x="261" y="1645"/>
                    </a:lnTo>
                    <a:lnTo>
                      <a:pt x="261" y="1645"/>
                    </a:lnTo>
                    <a:lnTo>
                      <a:pt x="261" y="1644"/>
                    </a:lnTo>
                    <a:lnTo>
                      <a:pt x="260" y="1643"/>
                    </a:lnTo>
                    <a:lnTo>
                      <a:pt x="260" y="1643"/>
                    </a:lnTo>
                    <a:lnTo>
                      <a:pt x="259" y="1643"/>
                    </a:lnTo>
                    <a:lnTo>
                      <a:pt x="259" y="1642"/>
                    </a:lnTo>
                    <a:lnTo>
                      <a:pt x="258" y="1642"/>
                    </a:lnTo>
                    <a:lnTo>
                      <a:pt x="258" y="1641"/>
                    </a:lnTo>
                    <a:lnTo>
                      <a:pt x="257" y="1640"/>
                    </a:lnTo>
                    <a:lnTo>
                      <a:pt x="256" y="1639"/>
                    </a:lnTo>
                    <a:lnTo>
                      <a:pt x="256" y="1639"/>
                    </a:lnTo>
                    <a:lnTo>
                      <a:pt x="255" y="1638"/>
                    </a:lnTo>
                    <a:lnTo>
                      <a:pt x="254" y="1637"/>
                    </a:lnTo>
                    <a:lnTo>
                      <a:pt x="254" y="1636"/>
                    </a:lnTo>
                    <a:lnTo>
                      <a:pt x="253" y="1635"/>
                    </a:lnTo>
                    <a:lnTo>
                      <a:pt x="252" y="1635"/>
                    </a:lnTo>
                    <a:lnTo>
                      <a:pt x="251" y="1634"/>
                    </a:lnTo>
                    <a:lnTo>
                      <a:pt x="251" y="1633"/>
                    </a:lnTo>
                    <a:lnTo>
                      <a:pt x="250" y="1632"/>
                    </a:lnTo>
                    <a:lnTo>
                      <a:pt x="249" y="1631"/>
                    </a:lnTo>
                    <a:lnTo>
                      <a:pt x="249" y="1631"/>
                    </a:lnTo>
                    <a:lnTo>
                      <a:pt x="248" y="1631"/>
                    </a:lnTo>
                    <a:lnTo>
                      <a:pt x="248" y="1630"/>
                    </a:lnTo>
                    <a:lnTo>
                      <a:pt x="247" y="1629"/>
                    </a:lnTo>
                    <a:lnTo>
                      <a:pt x="246" y="1628"/>
                    </a:lnTo>
                    <a:lnTo>
                      <a:pt x="245" y="1627"/>
                    </a:lnTo>
                    <a:lnTo>
                      <a:pt x="244" y="1626"/>
                    </a:lnTo>
                    <a:lnTo>
                      <a:pt x="243" y="1625"/>
                    </a:lnTo>
                    <a:lnTo>
                      <a:pt x="242" y="1624"/>
                    </a:lnTo>
                    <a:lnTo>
                      <a:pt x="241" y="1623"/>
                    </a:lnTo>
                    <a:lnTo>
                      <a:pt x="241" y="1622"/>
                    </a:lnTo>
                    <a:lnTo>
                      <a:pt x="241" y="1622"/>
                    </a:lnTo>
                    <a:lnTo>
                      <a:pt x="239" y="1620"/>
                    </a:lnTo>
                    <a:lnTo>
                      <a:pt x="239" y="1620"/>
                    </a:lnTo>
                    <a:lnTo>
                      <a:pt x="239" y="1620"/>
                    </a:lnTo>
                    <a:lnTo>
                      <a:pt x="238" y="1619"/>
                    </a:lnTo>
                    <a:lnTo>
                      <a:pt x="238" y="1619"/>
                    </a:lnTo>
                    <a:lnTo>
                      <a:pt x="237" y="1618"/>
                    </a:lnTo>
                    <a:lnTo>
                      <a:pt x="237" y="1617"/>
                    </a:lnTo>
                    <a:lnTo>
                      <a:pt x="236" y="1617"/>
                    </a:lnTo>
                    <a:lnTo>
                      <a:pt x="236" y="1616"/>
                    </a:lnTo>
                    <a:lnTo>
                      <a:pt x="235" y="1615"/>
                    </a:lnTo>
                    <a:lnTo>
                      <a:pt x="234" y="1614"/>
                    </a:lnTo>
                    <a:lnTo>
                      <a:pt x="233" y="1613"/>
                    </a:lnTo>
                    <a:lnTo>
                      <a:pt x="233" y="1612"/>
                    </a:lnTo>
                    <a:lnTo>
                      <a:pt x="232" y="1612"/>
                    </a:lnTo>
                    <a:lnTo>
                      <a:pt x="232" y="1612"/>
                    </a:lnTo>
                    <a:lnTo>
                      <a:pt x="231" y="1611"/>
                    </a:lnTo>
                    <a:lnTo>
                      <a:pt x="231" y="1610"/>
                    </a:lnTo>
                    <a:lnTo>
                      <a:pt x="230" y="1609"/>
                    </a:lnTo>
                    <a:lnTo>
                      <a:pt x="229" y="1609"/>
                    </a:lnTo>
                    <a:lnTo>
                      <a:pt x="229" y="1608"/>
                    </a:lnTo>
                    <a:lnTo>
                      <a:pt x="228" y="1607"/>
                    </a:lnTo>
                    <a:lnTo>
                      <a:pt x="227" y="1606"/>
                    </a:lnTo>
                    <a:lnTo>
                      <a:pt x="227" y="1605"/>
                    </a:lnTo>
                    <a:lnTo>
                      <a:pt x="226" y="1604"/>
                    </a:lnTo>
                    <a:lnTo>
                      <a:pt x="225" y="1603"/>
                    </a:lnTo>
                    <a:lnTo>
                      <a:pt x="224" y="1602"/>
                    </a:lnTo>
                    <a:lnTo>
                      <a:pt x="224" y="1602"/>
                    </a:lnTo>
                    <a:lnTo>
                      <a:pt x="223" y="1601"/>
                    </a:lnTo>
                    <a:lnTo>
                      <a:pt x="223" y="1601"/>
                    </a:lnTo>
                    <a:lnTo>
                      <a:pt x="222" y="1600"/>
                    </a:lnTo>
                    <a:lnTo>
                      <a:pt x="221" y="1598"/>
                    </a:lnTo>
                    <a:lnTo>
                      <a:pt x="220" y="1597"/>
                    </a:lnTo>
                    <a:lnTo>
                      <a:pt x="219" y="1597"/>
                    </a:lnTo>
                    <a:lnTo>
                      <a:pt x="219" y="1596"/>
                    </a:lnTo>
                    <a:lnTo>
                      <a:pt x="218" y="1595"/>
                    </a:lnTo>
                    <a:lnTo>
                      <a:pt x="218" y="1595"/>
                    </a:lnTo>
                    <a:lnTo>
                      <a:pt x="217" y="1594"/>
                    </a:lnTo>
                    <a:lnTo>
                      <a:pt x="217" y="1593"/>
                    </a:lnTo>
                    <a:lnTo>
                      <a:pt x="216" y="1592"/>
                    </a:lnTo>
                    <a:lnTo>
                      <a:pt x="215" y="1591"/>
                    </a:lnTo>
                    <a:lnTo>
                      <a:pt x="215" y="1590"/>
                    </a:lnTo>
                    <a:lnTo>
                      <a:pt x="214" y="1590"/>
                    </a:lnTo>
                    <a:lnTo>
                      <a:pt x="213" y="1589"/>
                    </a:lnTo>
                    <a:lnTo>
                      <a:pt x="213" y="1588"/>
                    </a:lnTo>
                    <a:lnTo>
                      <a:pt x="212" y="1587"/>
                    </a:lnTo>
                    <a:lnTo>
                      <a:pt x="211" y="1586"/>
                    </a:lnTo>
                    <a:lnTo>
                      <a:pt x="211" y="1586"/>
                    </a:lnTo>
                    <a:lnTo>
                      <a:pt x="210" y="1585"/>
                    </a:lnTo>
                    <a:lnTo>
                      <a:pt x="209" y="1584"/>
                    </a:lnTo>
                    <a:lnTo>
                      <a:pt x="208" y="1583"/>
                    </a:lnTo>
                    <a:lnTo>
                      <a:pt x="208" y="1582"/>
                    </a:lnTo>
                    <a:lnTo>
                      <a:pt x="207" y="1581"/>
                    </a:lnTo>
                    <a:lnTo>
                      <a:pt x="207" y="1581"/>
                    </a:lnTo>
                    <a:lnTo>
                      <a:pt x="206" y="1580"/>
                    </a:lnTo>
                    <a:lnTo>
                      <a:pt x="206" y="1579"/>
                    </a:lnTo>
                    <a:lnTo>
                      <a:pt x="205" y="1578"/>
                    </a:lnTo>
                    <a:lnTo>
                      <a:pt x="204" y="1578"/>
                    </a:lnTo>
                    <a:lnTo>
                      <a:pt x="204" y="1577"/>
                    </a:lnTo>
                    <a:lnTo>
                      <a:pt x="203" y="1576"/>
                    </a:lnTo>
                    <a:lnTo>
                      <a:pt x="202" y="1575"/>
                    </a:lnTo>
                    <a:lnTo>
                      <a:pt x="202" y="1574"/>
                    </a:lnTo>
                    <a:lnTo>
                      <a:pt x="201" y="1573"/>
                    </a:lnTo>
                    <a:lnTo>
                      <a:pt x="200" y="1572"/>
                    </a:lnTo>
                    <a:lnTo>
                      <a:pt x="200" y="1571"/>
                    </a:lnTo>
                    <a:lnTo>
                      <a:pt x="199" y="1570"/>
                    </a:lnTo>
                    <a:lnTo>
                      <a:pt x="198" y="1570"/>
                    </a:lnTo>
                    <a:lnTo>
                      <a:pt x="198" y="1569"/>
                    </a:lnTo>
                    <a:lnTo>
                      <a:pt x="197" y="1568"/>
                    </a:lnTo>
                    <a:lnTo>
                      <a:pt x="196" y="1567"/>
                    </a:lnTo>
                    <a:lnTo>
                      <a:pt x="196" y="1567"/>
                    </a:lnTo>
                    <a:lnTo>
                      <a:pt x="196" y="1566"/>
                    </a:lnTo>
                    <a:lnTo>
                      <a:pt x="195" y="1565"/>
                    </a:lnTo>
                    <a:lnTo>
                      <a:pt x="194" y="1564"/>
                    </a:lnTo>
                    <a:lnTo>
                      <a:pt x="194" y="1563"/>
                    </a:lnTo>
                    <a:lnTo>
                      <a:pt x="193" y="1562"/>
                    </a:lnTo>
                    <a:lnTo>
                      <a:pt x="192" y="1561"/>
                    </a:lnTo>
                    <a:lnTo>
                      <a:pt x="191" y="1560"/>
                    </a:lnTo>
                    <a:lnTo>
                      <a:pt x="191" y="1560"/>
                    </a:lnTo>
                    <a:lnTo>
                      <a:pt x="190" y="1559"/>
                    </a:lnTo>
                    <a:lnTo>
                      <a:pt x="190" y="1559"/>
                    </a:lnTo>
                    <a:lnTo>
                      <a:pt x="189" y="1557"/>
                    </a:lnTo>
                    <a:lnTo>
                      <a:pt x="188" y="1556"/>
                    </a:lnTo>
                    <a:lnTo>
                      <a:pt x="188" y="1556"/>
                    </a:lnTo>
                    <a:lnTo>
                      <a:pt x="187" y="1555"/>
                    </a:lnTo>
                    <a:lnTo>
                      <a:pt x="186" y="1554"/>
                    </a:lnTo>
                    <a:lnTo>
                      <a:pt x="186" y="1553"/>
                    </a:lnTo>
                    <a:lnTo>
                      <a:pt x="185" y="1552"/>
                    </a:lnTo>
                    <a:lnTo>
                      <a:pt x="185" y="1551"/>
                    </a:lnTo>
                    <a:lnTo>
                      <a:pt x="184" y="1550"/>
                    </a:lnTo>
                    <a:lnTo>
                      <a:pt x="183" y="1549"/>
                    </a:lnTo>
                    <a:lnTo>
                      <a:pt x="183" y="1549"/>
                    </a:lnTo>
                    <a:lnTo>
                      <a:pt x="182" y="1548"/>
                    </a:lnTo>
                    <a:lnTo>
                      <a:pt x="182" y="1547"/>
                    </a:lnTo>
                    <a:lnTo>
                      <a:pt x="181" y="1546"/>
                    </a:lnTo>
                    <a:lnTo>
                      <a:pt x="180" y="1545"/>
                    </a:lnTo>
                    <a:lnTo>
                      <a:pt x="179" y="1544"/>
                    </a:lnTo>
                    <a:lnTo>
                      <a:pt x="179" y="1543"/>
                    </a:lnTo>
                    <a:lnTo>
                      <a:pt x="179" y="1543"/>
                    </a:lnTo>
                    <a:lnTo>
                      <a:pt x="178" y="1542"/>
                    </a:lnTo>
                    <a:lnTo>
                      <a:pt x="177" y="1541"/>
                    </a:lnTo>
                    <a:lnTo>
                      <a:pt x="177" y="1540"/>
                    </a:lnTo>
                    <a:lnTo>
                      <a:pt x="176" y="1539"/>
                    </a:lnTo>
                    <a:lnTo>
                      <a:pt x="176" y="1539"/>
                    </a:lnTo>
                    <a:lnTo>
                      <a:pt x="175" y="1538"/>
                    </a:lnTo>
                    <a:lnTo>
                      <a:pt x="174" y="1536"/>
                    </a:lnTo>
                    <a:lnTo>
                      <a:pt x="174" y="1536"/>
                    </a:lnTo>
                    <a:lnTo>
                      <a:pt x="173" y="1534"/>
                    </a:lnTo>
                    <a:lnTo>
                      <a:pt x="172" y="1534"/>
                    </a:lnTo>
                    <a:lnTo>
                      <a:pt x="172" y="1533"/>
                    </a:lnTo>
                    <a:lnTo>
                      <a:pt x="171" y="1531"/>
                    </a:lnTo>
                    <a:lnTo>
                      <a:pt x="170" y="1531"/>
                    </a:lnTo>
                    <a:lnTo>
                      <a:pt x="170" y="1530"/>
                    </a:lnTo>
                    <a:lnTo>
                      <a:pt x="169" y="1529"/>
                    </a:lnTo>
                    <a:lnTo>
                      <a:pt x="169" y="1529"/>
                    </a:lnTo>
                    <a:lnTo>
                      <a:pt x="169" y="1528"/>
                    </a:lnTo>
                    <a:lnTo>
                      <a:pt x="168" y="1527"/>
                    </a:lnTo>
                    <a:lnTo>
                      <a:pt x="167" y="1526"/>
                    </a:lnTo>
                    <a:lnTo>
                      <a:pt x="166" y="1525"/>
                    </a:lnTo>
                    <a:lnTo>
                      <a:pt x="166" y="1524"/>
                    </a:lnTo>
                    <a:lnTo>
                      <a:pt x="165" y="1523"/>
                    </a:lnTo>
                    <a:lnTo>
                      <a:pt x="165" y="1522"/>
                    </a:lnTo>
                    <a:lnTo>
                      <a:pt x="164" y="1522"/>
                    </a:lnTo>
                    <a:lnTo>
                      <a:pt x="164" y="1521"/>
                    </a:lnTo>
                    <a:lnTo>
                      <a:pt x="163" y="1520"/>
                    </a:lnTo>
                    <a:lnTo>
                      <a:pt x="162" y="1519"/>
                    </a:lnTo>
                    <a:lnTo>
                      <a:pt x="162" y="1518"/>
                    </a:lnTo>
                    <a:lnTo>
                      <a:pt x="162" y="1518"/>
                    </a:lnTo>
                    <a:lnTo>
                      <a:pt x="161" y="1517"/>
                    </a:lnTo>
                    <a:lnTo>
                      <a:pt x="161" y="1516"/>
                    </a:lnTo>
                    <a:lnTo>
                      <a:pt x="160" y="1515"/>
                    </a:lnTo>
                    <a:lnTo>
                      <a:pt x="159" y="1514"/>
                    </a:lnTo>
                    <a:lnTo>
                      <a:pt x="159" y="1514"/>
                    </a:lnTo>
                    <a:lnTo>
                      <a:pt x="158" y="1512"/>
                    </a:lnTo>
                    <a:lnTo>
                      <a:pt x="157" y="1511"/>
                    </a:lnTo>
                    <a:lnTo>
                      <a:pt x="157" y="1510"/>
                    </a:lnTo>
                    <a:lnTo>
                      <a:pt x="156" y="1509"/>
                    </a:lnTo>
                    <a:lnTo>
                      <a:pt x="156" y="1508"/>
                    </a:lnTo>
                    <a:lnTo>
                      <a:pt x="155" y="1507"/>
                    </a:lnTo>
                    <a:lnTo>
                      <a:pt x="154" y="1506"/>
                    </a:lnTo>
                    <a:lnTo>
                      <a:pt x="153" y="1505"/>
                    </a:lnTo>
                    <a:lnTo>
                      <a:pt x="153" y="1504"/>
                    </a:lnTo>
                    <a:lnTo>
                      <a:pt x="152" y="1503"/>
                    </a:lnTo>
                    <a:lnTo>
                      <a:pt x="152" y="1503"/>
                    </a:lnTo>
                    <a:lnTo>
                      <a:pt x="151" y="1501"/>
                    </a:lnTo>
                    <a:lnTo>
                      <a:pt x="151" y="1501"/>
                    </a:lnTo>
                    <a:lnTo>
                      <a:pt x="150" y="1500"/>
                    </a:lnTo>
                    <a:lnTo>
                      <a:pt x="150" y="1499"/>
                    </a:lnTo>
                    <a:lnTo>
                      <a:pt x="149" y="1498"/>
                    </a:lnTo>
                    <a:lnTo>
                      <a:pt x="148" y="1497"/>
                    </a:lnTo>
                    <a:lnTo>
                      <a:pt x="147" y="1496"/>
                    </a:lnTo>
                    <a:lnTo>
                      <a:pt x="147" y="1495"/>
                    </a:lnTo>
                    <a:lnTo>
                      <a:pt x="147" y="1494"/>
                    </a:lnTo>
                    <a:lnTo>
                      <a:pt x="146" y="1493"/>
                    </a:lnTo>
                    <a:lnTo>
                      <a:pt x="145" y="1492"/>
                    </a:lnTo>
                    <a:lnTo>
                      <a:pt x="145" y="1492"/>
                    </a:lnTo>
                    <a:lnTo>
                      <a:pt x="144" y="1491"/>
                    </a:lnTo>
                    <a:lnTo>
                      <a:pt x="144" y="1489"/>
                    </a:lnTo>
                    <a:lnTo>
                      <a:pt x="143" y="1488"/>
                    </a:lnTo>
                    <a:lnTo>
                      <a:pt x="142" y="1487"/>
                    </a:lnTo>
                    <a:lnTo>
                      <a:pt x="142" y="1487"/>
                    </a:lnTo>
                    <a:lnTo>
                      <a:pt x="141" y="1486"/>
                    </a:lnTo>
                    <a:lnTo>
                      <a:pt x="141" y="1485"/>
                    </a:lnTo>
                    <a:lnTo>
                      <a:pt x="140" y="1484"/>
                    </a:lnTo>
                    <a:lnTo>
                      <a:pt x="140" y="1483"/>
                    </a:lnTo>
                    <a:lnTo>
                      <a:pt x="139" y="1482"/>
                    </a:lnTo>
                    <a:lnTo>
                      <a:pt x="139" y="1481"/>
                    </a:lnTo>
                    <a:lnTo>
                      <a:pt x="138" y="1480"/>
                    </a:lnTo>
                    <a:lnTo>
                      <a:pt x="138" y="1480"/>
                    </a:lnTo>
                    <a:lnTo>
                      <a:pt x="137" y="1479"/>
                    </a:lnTo>
                    <a:lnTo>
                      <a:pt x="137" y="1478"/>
                    </a:lnTo>
                    <a:lnTo>
                      <a:pt x="136" y="1477"/>
                    </a:lnTo>
                    <a:lnTo>
                      <a:pt x="136" y="1476"/>
                    </a:lnTo>
                    <a:lnTo>
                      <a:pt x="135" y="1475"/>
                    </a:lnTo>
                    <a:lnTo>
                      <a:pt x="135" y="1475"/>
                    </a:lnTo>
                    <a:lnTo>
                      <a:pt x="134" y="1474"/>
                    </a:lnTo>
                    <a:lnTo>
                      <a:pt x="134" y="1473"/>
                    </a:lnTo>
                    <a:lnTo>
                      <a:pt x="133" y="1472"/>
                    </a:lnTo>
                    <a:lnTo>
                      <a:pt x="133" y="1471"/>
                    </a:lnTo>
                    <a:lnTo>
                      <a:pt x="132" y="1470"/>
                    </a:lnTo>
                    <a:lnTo>
                      <a:pt x="132" y="1469"/>
                    </a:lnTo>
                    <a:lnTo>
                      <a:pt x="131" y="1468"/>
                    </a:lnTo>
                    <a:lnTo>
                      <a:pt x="131" y="1467"/>
                    </a:lnTo>
                    <a:lnTo>
                      <a:pt x="130" y="1467"/>
                    </a:lnTo>
                    <a:lnTo>
                      <a:pt x="130" y="1466"/>
                    </a:lnTo>
                    <a:lnTo>
                      <a:pt x="129" y="1465"/>
                    </a:lnTo>
                    <a:lnTo>
                      <a:pt x="129" y="1464"/>
                    </a:lnTo>
                    <a:lnTo>
                      <a:pt x="128" y="1463"/>
                    </a:lnTo>
                    <a:lnTo>
                      <a:pt x="128" y="1462"/>
                    </a:lnTo>
                    <a:lnTo>
                      <a:pt x="127" y="1461"/>
                    </a:lnTo>
                    <a:lnTo>
                      <a:pt x="127" y="1460"/>
                    </a:lnTo>
                    <a:lnTo>
                      <a:pt x="126" y="1459"/>
                    </a:lnTo>
                    <a:lnTo>
                      <a:pt x="126" y="1459"/>
                    </a:lnTo>
                    <a:lnTo>
                      <a:pt x="125" y="1457"/>
                    </a:lnTo>
                    <a:lnTo>
                      <a:pt x="124" y="1456"/>
                    </a:lnTo>
                    <a:lnTo>
                      <a:pt x="124" y="1455"/>
                    </a:lnTo>
                    <a:lnTo>
                      <a:pt x="124" y="1455"/>
                    </a:lnTo>
                    <a:lnTo>
                      <a:pt x="123" y="1454"/>
                    </a:lnTo>
                    <a:lnTo>
                      <a:pt x="123" y="1454"/>
                    </a:lnTo>
                    <a:lnTo>
                      <a:pt x="123" y="1453"/>
                    </a:lnTo>
                    <a:lnTo>
                      <a:pt x="122" y="1453"/>
                    </a:lnTo>
                    <a:lnTo>
                      <a:pt x="122" y="1451"/>
                    </a:lnTo>
                    <a:lnTo>
                      <a:pt x="121" y="1451"/>
                    </a:lnTo>
                    <a:lnTo>
                      <a:pt x="121" y="1450"/>
                    </a:lnTo>
                    <a:lnTo>
                      <a:pt x="120" y="1449"/>
                    </a:lnTo>
                    <a:lnTo>
                      <a:pt x="120" y="1448"/>
                    </a:lnTo>
                    <a:lnTo>
                      <a:pt x="119" y="1447"/>
                    </a:lnTo>
                    <a:lnTo>
                      <a:pt x="118" y="1446"/>
                    </a:lnTo>
                    <a:lnTo>
                      <a:pt x="118" y="1445"/>
                    </a:lnTo>
                    <a:lnTo>
                      <a:pt x="117" y="1444"/>
                    </a:lnTo>
                    <a:lnTo>
                      <a:pt x="117" y="1442"/>
                    </a:lnTo>
                    <a:lnTo>
                      <a:pt x="116" y="1442"/>
                    </a:lnTo>
                    <a:lnTo>
                      <a:pt x="116" y="1441"/>
                    </a:lnTo>
                    <a:lnTo>
                      <a:pt x="115" y="1440"/>
                    </a:lnTo>
                    <a:lnTo>
                      <a:pt x="115" y="1439"/>
                    </a:lnTo>
                    <a:lnTo>
                      <a:pt x="114" y="1437"/>
                    </a:lnTo>
                    <a:lnTo>
                      <a:pt x="114" y="1437"/>
                    </a:lnTo>
                    <a:lnTo>
                      <a:pt x="113" y="1436"/>
                    </a:lnTo>
                    <a:lnTo>
                      <a:pt x="113" y="1435"/>
                    </a:lnTo>
                    <a:lnTo>
                      <a:pt x="113" y="1435"/>
                    </a:lnTo>
                    <a:lnTo>
                      <a:pt x="112" y="1434"/>
                    </a:lnTo>
                    <a:lnTo>
                      <a:pt x="112" y="1433"/>
                    </a:lnTo>
                    <a:lnTo>
                      <a:pt x="111" y="1432"/>
                    </a:lnTo>
                    <a:lnTo>
                      <a:pt x="111" y="1431"/>
                    </a:lnTo>
                    <a:lnTo>
                      <a:pt x="110" y="1430"/>
                    </a:lnTo>
                    <a:lnTo>
                      <a:pt x="110" y="1429"/>
                    </a:lnTo>
                    <a:lnTo>
                      <a:pt x="109" y="1428"/>
                    </a:lnTo>
                    <a:lnTo>
                      <a:pt x="109" y="1427"/>
                    </a:lnTo>
                    <a:lnTo>
                      <a:pt x="108" y="1426"/>
                    </a:lnTo>
                    <a:lnTo>
                      <a:pt x="108" y="1425"/>
                    </a:lnTo>
                    <a:lnTo>
                      <a:pt x="107" y="1425"/>
                    </a:lnTo>
                    <a:lnTo>
                      <a:pt x="107" y="1424"/>
                    </a:lnTo>
                    <a:lnTo>
                      <a:pt x="107" y="1423"/>
                    </a:lnTo>
                    <a:lnTo>
                      <a:pt x="106" y="1422"/>
                    </a:lnTo>
                    <a:lnTo>
                      <a:pt x="106" y="1421"/>
                    </a:lnTo>
                    <a:lnTo>
                      <a:pt x="105" y="1420"/>
                    </a:lnTo>
                    <a:lnTo>
                      <a:pt x="105" y="1419"/>
                    </a:lnTo>
                    <a:lnTo>
                      <a:pt x="104" y="1418"/>
                    </a:lnTo>
                    <a:lnTo>
                      <a:pt x="104" y="1417"/>
                    </a:lnTo>
                    <a:lnTo>
                      <a:pt x="103" y="1416"/>
                    </a:lnTo>
                    <a:lnTo>
                      <a:pt x="103" y="1415"/>
                    </a:lnTo>
                    <a:lnTo>
                      <a:pt x="102" y="1414"/>
                    </a:lnTo>
                    <a:lnTo>
                      <a:pt x="102" y="1413"/>
                    </a:lnTo>
                    <a:lnTo>
                      <a:pt x="101" y="1412"/>
                    </a:lnTo>
                    <a:lnTo>
                      <a:pt x="100" y="1411"/>
                    </a:lnTo>
                    <a:lnTo>
                      <a:pt x="100" y="1410"/>
                    </a:lnTo>
                    <a:lnTo>
                      <a:pt x="99" y="1408"/>
                    </a:lnTo>
                    <a:lnTo>
                      <a:pt x="99" y="1408"/>
                    </a:lnTo>
                    <a:lnTo>
                      <a:pt x="98" y="1407"/>
                    </a:lnTo>
                    <a:lnTo>
                      <a:pt x="98" y="1406"/>
                    </a:lnTo>
                    <a:lnTo>
                      <a:pt x="98" y="1405"/>
                    </a:lnTo>
                    <a:lnTo>
                      <a:pt x="97" y="1404"/>
                    </a:lnTo>
                    <a:lnTo>
                      <a:pt x="97" y="1403"/>
                    </a:lnTo>
                    <a:lnTo>
                      <a:pt x="96" y="1402"/>
                    </a:lnTo>
                    <a:lnTo>
                      <a:pt x="96" y="1401"/>
                    </a:lnTo>
                    <a:lnTo>
                      <a:pt x="95" y="1400"/>
                    </a:lnTo>
                    <a:lnTo>
                      <a:pt x="95" y="1400"/>
                    </a:lnTo>
                    <a:lnTo>
                      <a:pt x="94" y="1398"/>
                    </a:lnTo>
                    <a:lnTo>
                      <a:pt x="94" y="1397"/>
                    </a:lnTo>
                    <a:lnTo>
                      <a:pt x="93" y="1396"/>
                    </a:lnTo>
                    <a:lnTo>
                      <a:pt x="93" y="1395"/>
                    </a:lnTo>
                    <a:lnTo>
                      <a:pt x="92" y="1394"/>
                    </a:lnTo>
                    <a:lnTo>
                      <a:pt x="92" y="1393"/>
                    </a:lnTo>
                    <a:lnTo>
                      <a:pt x="91" y="1392"/>
                    </a:lnTo>
                    <a:lnTo>
                      <a:pt x="91" y="1390"/>
                    </a:lnTo>
                    <a:lnTo>
                      <a:pt x="91" y="1390"/>
                    </a:lnTo>
                    <a:lnTo>
                      <a:pt x="90" y="1389"/>
                    </a:lnTo>
                    <a:lnTo>
                      <a:pt x="90" y="1388"/>
                    </a:lnTo>
                    <a:lnTo>
                      <a:pt x="89" y="1387"/>
                    </a:lnTo>
                    <a:lnTo>
                      <a:pt x="89" y="1386"/>
                    </a:lnTo>
                    <a:lnTo>
                      <a:pt x="88" y="1385"/>
                    </a:lnTo>
                    <a:lnTo>
                      <a:pt x="88" y="1384"/>
                    </a:lnTo>
                    <a:lnTo>
                      <a:pt x="87" y="1383"/>
                    </a:lnTo>
                    <a:lnTo>
                      <a:pt x="87" y="1382"/>
                    </a:lnTo>
                    <a:lnTo>
                      <a:pt x="86" y="1381"/>
                    </a:lnTo>
                    <a:lnTo>
                      <a:pt x="86" y="1379"/>
                    </a:lnTo>
                    <a:lnTo>
                      <a:pt x="85" y="1378"/>
                    </a:lnTo>
                    <a:lnTo>
                      <a:pt x="85" y="1378"/>
                    </a:lnTo>
                    <a:lnTo>
                      <a:pt x="85" y="1377"/>
                    </a:lnTo>
                    <a:lnTo>
                      <a:pt x="84" y="1376"/>
                    </a:lnTo>
                    <a:lnTo>
                      <a:pt x="84" y="1375"/>
                    </a:lnTo>
                    <a:lnTo>
                      <a:pt x="83" y="1374"/>
                    </a:lnTo>
                    <a:lnTo>
                      <a:pt x="83" y="1373"/>
                    </a:lnTo>
                    <a:lnTo>
                      <a:pt x="83" y="1372"/>
                    </a:lnTo>
                    <a:lnTo>
                      <a:pt x="82" y="1371"/>
                    </a:lnTo>
                    <a:lnTo>
                      <a:pt x="82" y="1370"/>
                    </a:lnTo>
                    <a:lnTo>
                      <a:pt x="81" y="1369"/>
                    </a:lnTo>
                    <a:lnTo>
                      <a:pt x="81" y="1368"/>
                    </a:lnTo>
                    <a:lnTo>
                      <a:pt x="80" y="1367"/>
                    </a:lnTo>
                    <a:lnTo>
                      <a:pt x="80" y="1367"/>
                    </a:lnTo>
                    <a:lnTo>
                      <a:pt x="80" y="1365"/>
                    </a:lnTo>
                    <a:lnTo>
                      <a:pt x="79" y="1364"/>
                    </a:lnTo>
                    <a:lnTo>
                      <a:pt x="79" y="1363"/>
                    </a:lnTo>
                    <a:lnTo>
                      <a:pt x="78" y="1363"/>
                    </a:lnTo>
                    <a:lnTo>
                      <a:pt x="78" y="1361"/>
                    </a:lnTo>
                    <a:lnTo>
                      <a:pt x="78" y="1361"/>
                    </a:lnTo>
                    <a:lnTo>
                      <a:pt x="77" y="1359"/>
                    </a:lnTo>
                    <a:lnTo>
                      <a:pt x="77" y="1358"/>
                    </a:lnTo>
                    <a:lnTo>
                      <a:pt x="76" y="1357"/>
                    </a:lnTo>
                    <a:lnTo>
                      <a:pt x="76" y="1356"/>
                    </a:lnTo>
                    <a:lnTo>
                      <a:pt x="76" y="1356"/>
                    </a:lnTo>
                    <a:lnTo>
                      <a:pt x="75" y="1355"/>
                    </a:lnTo>
                    <a:lnTo>
                      <a:pt x="75" y="1354"/>
                    </a:lnTo>
                    <a:lnTo>
                      <a:pt x="74" y="1353"/>
                    </a:lnTo>
                    <a:lnTo>
                      <a:pt x="74" y="1352"/>
                    </a:lnTo>
                    <a:lnTo>
                      <a:pt x="74" y="1351"/>
                    </a:lnTo>
                    <a:lnTo>
                      <a:pt x="73" y="1350"/>
                    </a:lnTo>
                    <a:lnTo>
                      <a:pt x="73" y="1350"/>
                    </a:lnTo>
                    <a:lnTo>
                      <a:pt x="72" y="1348"/>
                    </a:lnTo>
                    <a:lnTo>
                      <a:pt x="72" y="1348"/>
                    </a:lnTo>
                    <a:lnTo>
                      <a:pt x="72" y="1347"/>
                    </a:lnTo>
                    <a:lnTo>
                      <a:pt x="71" y="1346"/>
                    </a:lnTo>
                    <a:lnTo>
                      <a:pt x="71" y="1345"/>
                    </a:lnTo>
                    <a:lnTo>
                      <a:pt x="71" y="1344"/>
                    </a:lnTo>
                    <a:lnTo>
                      <a:pt x="70" y="1343"/>
                    </a:lnTo>
                    <a:lnTo>
                      <a:pt x="70" y="1342"/>
                    </a:lnTo>
                    <a:lnTo>
                      <a:pt x="69" y="1341"/>
                    </a:lnTo>
                    <a:lnTo>
                      <a:pt x="69" y="1340"/>
                    </a:lnTo>
                    <a:lnTo>
                      <a:pt x="68" y="1338"/>
                    </a:lnTo>
                    <a:lnTo>
                      <a:pt x="68" y="1338"/>
                    </a:lnTo>
                    <a:lnTo>
                      <a:pt x="68" y="1337"/>
                    </a:lnTo>
                    <a:lnTo>
                      <a:pt x="68" y="1336"/>
                    </a:lnTo>
                    <a:lnTo>
                      <a:pt x="67" y="1335"/>
                    </a:lnTo>
                    <a:lnTo>
                      <a:pt x="67" y="1334"/>
                    </a:lnTo>
                    <a:lnTo>
                      <a:pt x="66" y="1333"/>
                    </a:lnTo>
                    <a:lnTo>
                      <a:pt x="66" y="1332"/>
                    </a:lnTo>
                    <a:lnTo>
                      <a:pt x="66" y="1331"/>
                    </a:lnTo>
                    <a:lnTo>
                      <a:pt x="65" y="1330"/>
                    </a:lnTo>
                    <a:lnTo>
                      <a:pt x="65" y="1329"/>
                    </a:lnTo>
                    <a:lnTo>
                      <a:pt x="65" y="1328"/>
                    </a:lnTo>
                    <a:lnTo>
                      <a:pt x="64" y="1327"/>
                    </a:lnTo>
                    <a:lnTo>
                      <a:pt x="64" y="1326"/>
                    </a:lnTo>
                    <a:lnTo>
                      <a:pt x="64" y="1325"/>
                    </a:lnTo>
                    <a:lnTo>
                      <a:pt x="63" y="1324"/>
                    </a:lnTo>
                    <a:lnTo>
                      <a:pt x="63" y="1323"/>
                    </a:lnTo>
                    <a:lnTo>
                      <a:pt x="62" y="1322"/>
                    </a:lnTo>
                    <a:lnTo>
                      <a:pt x="62" y="1321"/>
                    </a:lnTo>
                    <a:lnTo>
                      <a:pt x="61" y="1320"/>
                    </a:lnTo>
                    <a:lnTo>
                      <a:pt x="61" y="1319"/>
                    </a:lnTo>
                    <a:lnTo>
                      <a:pt x="61" y="1318"/>
                    </a:lnTo>
                    <a:lnTo>
                      <a:pt x="61" y="1317"/>
                    </a:lnTo>
                    <a:lnTo>
                      <a:pt x="60" y="1316"/>
                    </a:lnTo>
                    <a:lnTo>
                      <a:pt x="60" y="1315"/>
                    </a:lnTo>
                    <a:lnTo>
                      <a:pt x="59" y="1314"/>
                    </a:lnTo>
                    <a:lnTo>
                      <a:pt x="59" y="1313"/>
                    </a:lnTo>
                    <a:lnTo>
                      <a:pt x="58" y="1312"/>
                    </a:lnTo>
                    <a:lnTo>
                      <a:pt x="58" y="1310"/>
                    </a:lnTo>
                    <a:lnTo>
                      <a:pt x="58" y="1310"/>
                    </a:lnTo>
                    <a:lnTo>
                      <a:pt x="57" y="1309"/>
                    </a:lnTo>
                    <a:lnTo>
                      <a:pt x="57" y="1307"/>
                    </a:lnTo>
                    <a:lnTo>
                      <a:pt x="57" y="1306"/>
                    </a:lnTo>
                    <a:lnTo>
                      <a:pt x="56" y="1306"/>
                    </a:lnTo>
                    <a:lnTo>
                      <a:pt x="56" y="1305"/>
                    </a:lnTo>
                    <a:lnTo>
                      <a:pt x="56" y="1304"/>
                    </a:lnTo>
                    <a:lnTo>
                      <a:pt x="55" y="1303"/>
                    </a:lnTo>
                    <a:lnTo>
                      <a:pt x="55" y="1302"/>
                    </a:lnTo>
                    <a:lnTo>
                      <a:pt x="55" y="1301"/>
                    </a:lnTo>
                    <a:lnTo>
                      <a:pt x="54" y="1299"/>
                    </a:lnTo>
                    <a:lnTo>
                      <a:pt x="54" y="1299"/>
                    </a:lnTo>
                    <a:lnTo>
                      <a:pt x="54" y="1298"/>
                    </a:lnTo>
                    <a:lnTo>
                      <a:pt x="53" y="1297"/>
                    </a:lnTo>
                    <a:lnTo>
                      <a:pt x="53" y="1296"/>
                    </a:lnTo>
                    <a:lnTo>
                      <a:pt x="53" y="1295"/>
                    </a:lnTo>
                    <a:lnTo>
                      <a:pt x="52" y="1294"/>
                    </a:lnTo>
                    <a:lnTo>
                      <a:pt x="52" y="1293"/>
                    </a:lnTo>
                    <a:lnTo>
                      <a:pt x="52" y="1292"/>
                    </a:lnTo>
                    <a:lnTo>
                      <a:pt x="51" y="1291"/>
                    </a:lnTo>
                    <a:lnTo>
                      <a:pt x="51" y="1290"/>
                    </a:lnTo>
                    <a:lnTo>
                      <a:pt x="51" y="1289"/>
                    </a:lnTo>
                    <a:lnTo>
                      <a:pt x="50" y="1288"/>
                    </a:lnTo>
                    <a:lnTo>
                      <a:pt x="50" y="1287"/>
                    </a:lnTo>
                    <a:lnTo>
                      <a:pt x="49" y="1286"/>
                    </a:lnTo>
                    <a:lnTo>
                      <a:pt x="49" y="1285"/>
                    </a:lnTo>
                    <a:lnTo>
                      <a:pt x="49" y="1284"/>
                    </a:lnTo>
                    <a:lnTo>
                      <a:pt x="48" y="1283"/>
                    </a:lnTo>
                    <a:lnTo>
                      <a:pt x="48" y="1281"/>
                    </a:lnTo>
                    <a:lnTo>
                      <a:pt x="48" y="1280"/>
                    </a:lnTo>
                    <a:lnTo>
                      <a:pt x="47" y="1279"/>
                    </a:lnTo>
                    <a:lnTo>
                      <a:pt x="47" y="1278"/>
                    </a:lnTo>
                    <a:lnTo>
                      <a:pt x="47" y="1277"/>
                    </a:lnTo>
                    <a:lnTo>
                      <a:pt x="46" y="1276"/>
                    </a:lnTo>
                    <a:lnTo>
                      <a:pt x="46" y="1275"/>
                    </a:lnTo>
                    <a:lnTo>
                      <a:pt x="46" y="1274"/>
                    </a:lnTo>
                    <a:lnTo>
                      <a:pt x="46" y="1273"/>
                    </a:lnTo>
                    <a:lnTo>
                      <a:pt x="45" y="1272"/>
                    </a:lnTo>
                    <a:lnTo>
                      <a:pt x="45" y="1271"/>
                    </a:lnTo>
                    <a:lnTo>
                      <a:pt x="44" y="1269"/>
                    </a:lnTo>
                    <a:lnTo>
                      <a:pt x="44" y="1268"/>
                    </a:lnTo>
                    <a:lnTo>
                      <a:pt x="44" y="1267"/>
                    </a:lnTo>
                    <a:lnTo>
                      <a:pt x="43" y="1266"/>
                    </a:lnTo>
                    <a:lnTo>
                      <a:pt x="43" y="1266"/>
                    </a:lnTo>
                    <a:lnTo>
                      <a:pt x="43" y="1265"/>
                    </a:lnTo>
                    <a:lnTo>
                      <a:pt x="42" y="1264"/>
                    </a:lnTo>
                    <a:lnTo>
                      <a:pt x="42" y="1263"/>
                    </a:lnTo>
                    <a:lnTo>
                      <a:pt x="42" y="1261"/>
                    </a:lnTo>
                    <a:lnTo>
                      <a:pt x="42" y="1261"/>
                    </a:lnTo>
                    <a:lnTo>
                      <a:pt x="41" y="1260"/>
                    </a:lnTo>
                    <a:lnTo>
                      <a:pt x="41" y="1259"/>
                    </a:lnTo>
                    <a:lnTo>
                      <a:pt x="41" y="1258"/>
                    </a:lnTo>
                    <a:lnTo>
                      <a:pt x="40" y="1257"/>
                    </a:lnTo>
                    <a:lnTo>
                      <a:pt x="40" y="1256"/>
                    </a:lnTo>
                    <a:lnTo>
                      <a:pt x="40" y="1254"/>
                    </a:lnTo>
                    <a:lnTo>
                      <a:pt x="39" y="1254"/>
                    </a:lnTo>
                    <a:lnTo>
                      <a:pt x="39" y="1253"/>
                    </a:lnTo>
                    <a:lnTo>
                      <a:pt x="39" y="1252"/>
                    </a:lnTo>
                    <a:lnTo>
                      <a:pt x="39" y="1251"/>
                    </a:lnTo>
                    <a:lnTo>
                      <a:pt x="38" y="1250"/>
                    </a:lnTo>
                    <a:lnTo>
                      <a:pt x="38" y="1249"/>
                    </a:lnTo>
                    <a:lnTo>
                      <a:pt x="38" y="1248"/>
                    </a:lnTo>
                    <a:lnTo>
                      <a:pt x="37" y="1246"/>
                    </a:lnTo>
                    <a:lnTo>
                      <a:pt x="37" y="1246"/>
                    </a:lnTo>
                    <a:lnTo>
                      <a:pt x="37" y="1245"/>
                    </a:lnTo>
                    <a:lnTo>
                      <a:pt x="37" y="1244"/>
                    </a:lnTo>
                    <a:lnTo>
                      <a:pt x="36" y="1243"/>
                    </a:lnTo>
                    <a:lnTo>
                      <a:pt x="36" y="1242"/>
                    </a:lnTo>
                    <a:lnTo>
                      <a:pt x="36" y="1241"/>
                    </a:lnTo>
                    <a:lnTo>
                      <a:pt x="35" y="1240"/>
                    </a:lnTo>
                    <a:lnTo>
                      <a:pt x="35" y="1239"/>
                    </a:lnTo>
                    <a:lnTo>
                      <a:pt x="35" y="1238"/>
                    </a:lnTo>
                    <a:lnTo>
                      <a:pt x="35" y="1237"/>
                    </a:lnTo>
                    <a:lnTo>
                      <a:pt x="34" y="1236"/>
                    </a:lnTo>
                    <a:lnTo>
                      <a:pt x="34" y="1235"/>
                    </a:lnTo>
                    <a:lnTo>
                      <a:pt x="34" y="1234"/>
                    </a:lnTo>
                    <a:lnTo>
                      <a:pt x="34" y="1233"/>
                    </a:lnTo>
                    <a:lnTo>
                      <a:pt x="33" y="1232"/>
                    </a:lnTo>
                    <a:lnTo>
                      <a:pt x="33" y="1231"/>
                    </a:lnTo>
                    <a:lnTo>
                      <a:pt x="33" y="1230"/>
                    </a:lnTo>
                    <a:lnTo>
                      <a:pt x="33" y="1229"/>
                    </a:lnTo>
                    <a:lnTo>
                      <a:pt x="32" y="1228"/>
                    </a:lnTo>
                    <a:lnTo>
                      <a:pt x="32" y="1227"/>
                    </a:lnTo>
                    <a:lnTo>
                      <a:pt x="32" y="1226"/>
                    </a:lnTo>
                    <a:lnTo>
                      <a:pt x="32" y="1226"/>
                    </a:lnTo>
                    <a:lnTo>
                      <a:pt x="31" y="1225"/>
                    </a:lnTo>
                    <a:lnTo>
                      <a:pt x="31" y="1223"/>
                    </a:lnTo>
                    <a:lnTo>
                      <a:pt x="31" y="1223"/>
                    </a:lnTo>
                    <a:lnTo>
                      <a:pt x="31" y="1222"/>
                    </a:lnTo>
                    <a:lnTo>
                      <a:pt x="30" y="1220"/>
                    </a:lnTo>
                    <a:lnTo>
                      <a:pt x="30" y="1220"/>
                    </a:lnTo>
                    <a:lnTo>
                      <a:pt x="30" y="1219"/>
                    </a:lnTo>
                    <a:lnTo>
                      <a:pt x="30" y="1217"/>
                    </a:lnTo>
                    <a:lnTo>
                      <a:pt x="29" y="1217"/>
                    </a:lnTo>
                    <a:lnTo>
                      <a:pt x="29" y="1216"/>
                    </a:lnTo>
                    <a:lnTo>
                      <a:pt x="29" y="1215"/>
                    </a:lnTo>
                    <a:lnTo>
                      <a:pt x="29" y="1214"/>
                    </a:lnTo>
                    <a:lnTo>
                      <a:pt x="28" y="1213"/>
                    </a:lnTo>
                    <a:lnTo>
                      <a:pt x="28" y="1212"/>
                    </a:lnTo>
                    <a:lnTo>
                      <a:pt x="28" y="1211"/>
                    </a:lnTo>
                    <a:lnTo>
                      <a:pt x="28" y="1210"/>
                    </a:lnTo>
                    <a:lnTo>
                      <a:pt x="27" y="1208"/>
                    </a:lnTo>
                    <a:lnTo>
                      <a:pt x="27" y="1207"/>
                    </a:lnTo>
                    <a:lnTo>
                      <a:pt x="27" y="1206"/>
                    </a:lnTo>
                    <a:lnTo>
                      <a:pt x="27" y="1206"/>
                    </a:lnTo>
                    <a:lnTo>
                      <a:pt x="27" y="1204"/>
                    </a:lnTo>
                    <a:lnTo>
                      <a:pt x="26" y="1204"/>
                    </a:lnTo>
                    <a:lnTo>
                      <a:pt x="26" y="1203"/>
                    </a:lnTo>
                    <a:lnTo>
                      <a:pt x="26" y="1202"/>
                    </a:lnTo>
                    <a:lnTo>
                      <a:pt x="26" y="1201"/>
                    </a:lnTo>
                    <a:lnTo>
                      <a:pt x="25" y="1200"/>
                    </a:lnTo>
                    <a:lnTo>
                      <a:pt x="25" y="1199"/>
                    </a:lnTo>
                    <a:lnTo>
                      <a:pt x="25" y="1198"/>
                    </a:lnTo>
                    <a:lnTo>
                      <a:pt x="25" y="1197"/>
                    </a:lnTo>
                    <a:lnTo>
                      <a:pt x="24" y="1196"/>
                    </a:lnTo>
                    <a:lnTo>
                      <a:pt x="24" y="1195"/>
                    </a:lnTo>
                    <a:lnTo>
                      <a:pt x="24" y="1194"/>
                    </a:lnTo>
                    <a:lnTo>
                      <a:pt x="24" y="1193"/>
                    </a:lnTo>
                    <a:lnTo>
                      <a:pt x="24" y="1192"/>
                    </a:lnTo>
                    <a:lnTo>
                      <a:pt x="23" y="1191"/>
                    </a:lnTo>
                    <a:lnTo>
                      <a:pt x="23" y="1190"/>
                    </a:lnTo>
                    <a:lnTo>
                      <a:pt x="23" y="1189"/>
                    </a:lnTo>
                    <a:lnTo>
                      <a:pt x="23" y="1188"/>
                    </a:lnTo>
                    <a:lnTo>
                      <a:pt x="23" y="1187"/>
                    </a:lnTo>
                    <a:lnTo>
                      <a:pt x="22" y="1186"/>
                    </a:lnTo>
                    <a:lnTo>
                      <a:pt x="22" y="1185"/>
                    </a:lnTo>
                    <a:lnTo>
                      <a:pt x="22" y="1184"/>
                    </a:lnTo>
                    <a:lnTo>
                      <a:pt x="22" y="1183"/>
                    </a:lnTo>
                    <a:lnTo>
                      <a:pt x="21" y="1182"/>
                    </a:lnTo>
                    <a:lnTo>
                      <a:pt x="21" y="1181"/>
                    </a:lnTo>
                    <a:lnTo>
                      <a:pt x="21" y="1180"/>
                    </a:lnTo>
                    <a:lnTo>
                      <a:pt x="21" y="1179"/>
                    </a:lnTo>
                    <a:lnTo>
                      <a:pt x="21" y="1178"/>
                    </a:lnTo>
                    <a:lnTo>
                      <a:pt x="20" y="1177"/>
                    </a:lnTo>
                    <a:lnTo>
                      <a:pt x="20" y="1177"/>
                    </a:lnTo>
                    <a:lnTo>
                      <a:pt x="20" y="1175"/>
                    </a:lnTo>
                    <a:lnTo>
                      <a:pt x="20" y="1174"/>
                    </a:lnTo>
                    <a:lnTo>
                      <a:pt x="20" y="1174"/>
                    </a:lnTo>
                    <a:lnTo>
                      <a:pt x="19" y="1172"/>
                    </a:lnTo>
                    <a:lnTo>
                      <a:pt x="19" y="1171"/>
                    </a:lnTo>
                    <a:lnTo>
                      <a:pt x="19" y="1170"/>
                    </a:lnTo>
                    <a:lnTo>
                      <a:pt x="19" y="1170"/>
                    </a:lnTo>
                    <a:lnTo>
                      <a:pt x="19" y="1168"/>
                    </a:lnTo>
                    <a:lnTo>
                      <a:pt x="18" y="1167"/>
                    </a:lnTo>
                    <a:lnTo>
                      <a:pt x="18" y="1166"/>
                    </a:lnTo>
                    <a:lnTo>
                      <a:pt x="18" y="1165"/>
                    </a:lnTo>
                    <a:lnTo>
                      <a:pt x="18" y="1164"/>
                    </a:lnTo>
                    <a:lnTo>
                      <a:pt x="18" y="1164"/>
                    </a:lnTo>
                    <a:lnTo>
                      <a:pt x="17" y="1162"/>
                    </a:lnTo>
                    <a:lnTo>
                      <a:pt x="17" y="1162"/>
                    </a:lnTo>
                    <a:lnTo>
                      <a:pt x="17" y="1160"/>
                    </a:lnTo>
                    <a:lnTo>
                      <a:pt x="17" y="1160"/>
                    </a:lnTo>
                    <a:lnTo>
                      <a:pt x="17" y="1159"/>
                    </a:lnTo>
                    <a:lnTo>
                      <a:pt x="16" y="1158"/>
                    </a:lnTo>
                    <a:lnTo>
                      <a:pt x="16" y="1157"/>
                    </a:lnTo>
                    <a:lnTo>
                      <a:pt x="16" y="1156"/>
                    </a:lnTo>
                    <a:lnTo>
                      <a:pt x="16" y="1155"/>
                    </a:lnTo>
                    <a:lnTo>
                      <a:pt x="16" y="1154"/>
                    </a:lnTo>
                    <a:lnTo>
                      <a:pt x="16" y="1153"/>
                    </a:lnTo>
                    <a:lnTo>
                      <a:pt x="16" y="1152"/>
                    </a:lnTo>
                    <a:lnTo>
                      <a:pt x="15" y="1151"/>
                    </a:lnTo>
                    <a:lnTo>
                      <a:pt x="15" y="1150"/>
                    </a:lnTo>
                    <a:lnTo>
                      <a:pt x="15" y="1149"/>
                    </a:lnTo>
                    <a:lnTo>
                      <a:pt x="15" y="1148"/>
                    </a:lnTo>
                    <a:lnTo>
                      <a:pt x="15" y="1147"/>
                    </a:lnTo>
                    <a:lnTo>
                      <a:pt x="14" y="1146"/>
                    </a:lnTo>
                    <a:lnTo>
                      <a:pt x="14" y="1145"/>
                    </a:lnTo>
                    <a:lnTo>
                      <a:pt x="14" y="1144"/>
                    </a:lnTo>
                    <a:lnTo>
                      <a:pt x="14" y="1143"/>
                    </a:lnTo>
                    <a:lnTo>
                      <a:pt x="14" y="1142"/>
                    </a:lnTo>
                    <a:lnTo>
                      <a:pt x="14" y="1141"/>
                    </a:lnTo>
                    <a:lnTo>
                      <a:pt x="13" y="1140"/>
                    </a:lnTo>
                    <a:lnTo>
                      <a:pt x="13" y="1139"/>
                    </a:lnTo>
                    <a:lnTo>
                      <a:pt x="13" y="1138"/>
                    </a:lnTo>
                    <a:lnTo>
                      <a:pt x="13" y="1137"/>
                    </a:lnTo>
                    <a:lnTo>
                      <a:pt x="13" y="1136"/>
                    </a:lnTo>
                    <a:lnTo>
                      <a:pt x="13" y="1135"/>
                    </a:lnTo>
                    <a:lnTo>
                      <a:pt x="12" y="1134"/>
                    </a:lnTo>
                    <a:lnTo>
                      <a:pt x="12" y="1133"/>
                    </a:lnTo>
                    <a:lnTo>
                      <a:pt x="12" y="1133"/>
                    </a:lnTo>
                    <a:lnTo>
                      <a:pt x="12" y="1132"/>
                    </a:lnTo>
                    <a:lnTo>
                      <a:pt x="12" y="1130"/>
                    </a:lnTo>
                    <a:lnTo>
                      <a:pt x="12" y="1129"/>
                    </a:lnTo>
                    <a:lnTo>
                      <a:pt x="12" y="1129"/>
                    </a:lnTo>
                    <a:lnTo>
                      <a:pt x="11" y="1127"/>
                    </a:lnTo>
                    <a:lnTo>
                      <a:pt x="11" y="1126"/>
                    </a:lnTo>
                    <a:lnTo>
                      <a:pt x="11" y="1125"/>
                    </a:lnTo>
                    <a:lnTo>
                      <a:pt x="11" y="1124"/>
                    </a:lnTo>
                    <a:lnTo>
                      <a:pt x="11" y="1123"/>
                    </a:lnTo>
                    <a:lnTo>
                      <a:pt x="11" y="1122"/>
                    </a:lnTo>
                    <a:lnTo>
                      <a:pt x="10" y="1121"/>
                    </a:lnTo>
                    <a:lnTo>
                      <a:pt x="10" y="1121"/>
                    </a:lnTo>
                    <a:lnTo>
                      <a:pt x="10" y="1120"/>
                    </a:lnTo>
                    <a:lnTo>
                      <a:pt x="10" y="1118"/>
                    </a:lnTo>
                    <a:lnTo>
                      <a:pt x="10" y="1117"/>
                    </a:lnTo>
                    <a:lnTo>
                      <a:pt x="10" y="1117"/>
                    </a:lnTo>
                    <a:lnTo>
                      <a:pt x="10" y="1116"/>
                    </a:lnTo>
                    <a:lnTo>
                      <a:pt x="9" y="1115"/>
                    </a:lnTo>
                    <a:lnTo>
                      <a:pt x="9" y="1114"/>
                    </a:lnTo>
                    <a:lnTo>
                      <a:pt x="9" y="1112"/>
                    </a:lnTo>
                    <a:lnTo>
                      <a:pt x="9" y="1111"/>
                    </a:lnTo>
                    <a:lnTo>
                      <a:pt x="9" y="1110"/>
                    </a:lnTo>
                    <a:lnTo>
                      <a:pt x="9" y="1109"/>
                    </a:lnTo>
                    <a:lnTo>
                      <a:pt x="9" y="1108"/>
                    </a:lnTo>
                    <a:lnTo>
                      <a:pt x="8" y="1107"/>
                    </a:lnTo>
                    <a:lnTo>
                      <a:pt x="8" y="1106"/>
                    </a:lnTo>
                    <a:lnTo>
                      <a:pt x="8" y="1105"/>
                    </a:lnTo>
                    <a:lnTo>
                      <a:pt x="8" y="1104"/>
                    </a:lnTo>
                    <a:lnTo>
                      <a:pt x="8" y="1103"/>
                    </a:lnTo>
                    <a:lnTo>
                      <a:pt x="8" y="1102"/>
                    </a:lnTo>
                    <a:lnTo>
                      <a:pt x="8" y="1101"/>
                    </a:lnTo>
                    <a:lnTo>
                      <a:pt x="8" y="1100"/>
                    </a:lnTo>
                    <a:lnTo>
                      <a:pt x="7" y="1099"/>
                    </a:lnTo>
                    <a:lnTo>
                      <a:pt x="7" y="1098"/>
                    </a:lnTo>
                    <a:lnTo>
                      <a:pt x="7" y="1097"/>
                    </a:lnTo>
                    <a:lnTo>
                      <a:pt x="7" y="1096"/>
                    </a:lnTo>
                    <a:lnTo>
                      <a:pt x="7" y="1095"/>
                    </a:lnTo>
                    <a:lnTo>
                      <a:pt x="7" y="1094"/>
                    </a:lnTo>
                    <a:lnTo>
                      <a:pt x="7" y="1093"/>
                    </a:lnTo>
                    <a:lnTo>
                      <a:pt x="7" y="1092"/>
                    </a:lnTo>
                    <a:lnTo>
                      <a:pt x="6" y="1091"/>
                    </a:lnTo>
                    <a:lnTo>
                      <a:pt x="6" y="1090"/>
                    </a:lnTo>
                    <a:lnTo>
                      <a:pt x="6" y="1089"/>
                    </a:lnTo>
                    <a:lnTo>
                      <a:pt x="6" y="1088"/>
                    </a:lnTo>
                    <a:lnTo>
                      <a:pt x="6" y="1087"/>
                    </a:lnTo>
                    <a:lnTo>
                      <a:pt x="6" y="1086"/>
                    </a:lnTo>
                    <a:lnTo>
                      <a:pt x="6" y="1085"/>
                    </a:lnTo>
                    <a:lnTo>
                      <a:pt x="6" y="1084"/>
                    </a:lnTo>
                    <a:lnTo>
                      <a:pt x="5" y="1083"/>
                    </a:lnTo>
                    <a:lnTo>
                      <a:pt x="5" y="1082"/>
                    </a:lnTo>
                    <a:lnTo>
                      <a:pt x="5" y="1080"/>
                    </a:lnTo>
                    <a:lnTo>
                      <a:pt x="5" y="1079"/>
                    </a:lnTo>
                    <a:lnTo>
                      <a:pt x="5" y="1078"/>
                    </a:lnTo>
                    <a:lnTo>
                      <a:pt x="5" y="1077"/>
                    </a:lnTo>
                    <a:lnTo>
                      <a:pt x="5" y="1077"/>
                    </a:lnTo>
                    <a:lnTo>
                      <a:pt x="5" y="1076"/>
                    </a:lnTo>
                    <a:lnTo>
                      <a:pt x="5" y="1074"/>
                    </a:lnTo>
                    <a:lnTo>
                      <a:pt x="4" y="1074"/>
                    </a:lnTo>
                    <a:lnTo>
                      <a:pt x="4" y="1073"/>
                    </a:lnTo>
                    <a:lnTo>
                      <a:pt x="4" y="1072"/>
                    </a:lnTo>
                    <a:lnTo>
                      <a:pt x="4" y="1070"/>
                    </a:lnTo>
                    <a:lnTo>
                      <a:pt x="4" y="1070"/>
                    </a:lnTo>
                    <a:lnTo>
                      <a:pt x="4" y="1069"/>
                    </a:lnTo>
                    <a:lnTo>
                      <a:pt x="4" y="1068"/>
                    </a:lnTo>
                    <a:lnTo>
                      <a:pt x="4" y="1066"/>
                    </a:lnTo>
                    <a:lnTo>
                      <a:pt x="4" y="1066"/>
                    </a:lnTo>
                    <a:lnTo>
                      <a:pt x="4" y="1065"/>
                    </a:lnTo>
                    <a:lnTo>
                      <a:pt x="4" y="1063"/>
                    </a:lnTo>
                    <a:lnTo>
                      <a:pt x="4" y="1063"/>
                    </a:lnTo>
                    <a:lnTo>
                      <a:pt x="3" y="1062"/>
                    </a:lnTo>
                    <a:lnTo>
                      <a:pt x="3" y="1060"/>
                    </a:lnTo>
                    <a:lnTo>
                      <a:pt x="3" y="1060"/>
                    </a:lnTo>
                    <a:lnTo>
                      <a:pt x="3" y="1059"/>
                    </a:lnTo>
                    <a:lnTo>
                      <a:pt x="3" y="1058"/>
                    </a:lnTo>
                    <a:lnTo>
                      <a:pt x="3" y="1057"/>
                    </a:lnTo>
                    <a:lnTo>
                      <a:pt x="3" y="1056"/>
                    </a:lnTo>
                    <a:lnTo>
                      <a:pt x="3" y="1055"/>
                    </a:lnTo>
                    <a:lnTo>
                      <a:pt x="3" y="1054"/>
                    </a:lnTo>
                    <a:lnTo>
                      <a:pt x="3" y="1053"/>
                    </a:lnTo>
                    <a:lnTo>
                      <a:pt x="3" y="1052"/>
                    </a:lnTo>
                    <a:lnTo>
                      <a:pt x="3" y="1051"/>
                    </a:lnTo>
                    <a:lnTo>
                      <a:pt x="2" y="1050"/>
                    </a:lnTo>
                    <a:lnTo>
                      <a:pt x="2" y="1049"/>
                    </a:lnTo>
                    <a:lnTo>
                      <a:pt x="2" y="1048"/>
                    </a:lnTo>
                    <a:lnTo>
                      <a:pt x="2" y="1047"/>
                    </a:lnTo>
                    <a:lnTo>
                      <a:pt x="2" y="1046"/>
                    </a:lnTo>
                    <a:lnTo>
                      <a:pt x="2" y="1045"/>
                    </a:lnTo>
                    <a:lnTo>
                      <a:pt x="2" y="1044"/>
                    </a:lnTo>
                    <a:lnTo>
                      <a:pt x="2" y="1043"/>
                    </a:lnTo>
                    <a:lnTo>
                      <a:pt x="2" y="1042"/>
                    </a:lnTo>
                    <a:lnTo>
                      <a:pt x="2" y="1041"/>
                    </a:lnTo>
                    <a:lnTo>
                      <a:pt x="2" y="1040"/>
                    </a:lnTo>
                    <a:lnTo>
                      <a:pt x="2" y="1039"/>
                    </a:lnTo>
                    <a:lnTo>
                      <a:pt x="2" y="1038"/>
                    </a:lnTo>
                    <a:lnTo>
                      <a:pt x="2" y="1037"/>
                    </a:lnTo>
                    <a:lnTo>
                      <a:pt x="1" y="1036"/>
                    </a:lnTo>
                    <a:lnTo>
                      <a:pt x="1" y="1035"/>
                    </a:lnTo>
                    <a:lnTo>
                      <a:pt x="1" y="1034"/>
                    </a:lnTo>
                    <a:lnTo>
                      <a:pt x="1" y="1034"/>
                    </a:lnTo>
                    <a:lnTo>
                      <a:pt x="1" y="1033"/>
                    </a:lnTo>
                    <a:lnTo>
                      <a:pt x="1" y="1031"/>
                    </a:lnTo>
                    <a:lnTo>
                      <a:pt x="1" y="1031"/>
                    </a:lnTo>
                    <a:lnTo>
                      <a:pt x="1" y="1030"/>
                    </a:lnTo>
                    <a:lnTo>
                      <a:pt x="1" y="1029"/>
                    </a:lnTo>
                    <a:lnTo>
                      <a:pt x="1" y="1028"/>
                    </a:lnTo>
                    <a:lnTo>
                      <a:pt x="1" y="1027"/>
                    </a:lnTo>
                    <a:lnTo>
                      <a:pt x="1" y="1026"/>
                    </a:lnTo>
                    <a:lnTo>
                      <a:pt x="1" y="1026"/>
                    </a:lnTo>
                    <a:lnTo>
                      <a:pt x="1" y="1025"/>
                    </a:lnTo>
                    <a:lnTo>
                      <a:pt x="1" y="1024"/>
                    </a:lnTo>
                    <a:lnTo>
                      <a:pt x="1" y="1022"/>
                    </a:lnTo>
                    <a:lnTo>
                      <a:pt x="1" y="1021"/>
                    </a:lnTo>
                    <a:lnTo>
                      <a:pt x="1" y="1020"/>
                    </a:lnTo>
                    <a:lnTo>
                      <a:pt x="1" y="1019"/>
                    </a:lnTo>
                    <a:lnTo>
                      <a:pt x="1" y="1018"/>
                    </a:lnTo>
                    <a:lnTo>
                      <a:pt x="1" y="1016"/>
                    </a:lnTo>
                    <a:lnTo>
                      <a:pt x="1" y="1016"/>
                    </a:lnTo>
                    <a:lnTo>
                      <a:pt x="1" y="1015"/>
                    </a:lnTo>
                    <a:lnTo>
                      <a:pt x="1" y="1014"/>
                    </a:lnTo>
                    <a:lnTo>
                      <a:pt x="0" y="1013"/>
                    </a:lnTo>
                    <a:lnTo>
                      <a:pt x="0" y="1012"/>
                    </a:lnTo>
                    <a:lnTo>
                      <a:pt x="0" y="1011"/>
                    </a:lnTo>
                    <a:lnTo>
                      <a:pt x="0" y="1010"/>
                    </a:lnTo>
                    <a:lnTo>
                      <a:pt x="0" y="1009"/>
                    </a:lnTo>
                    <a:lnTo>
                      <a:pt x="0" y="1008"/>
                    </a:lnTo>
                    <a:lnTo>
                      <a:pt x="0" y="1007"/>
                    </a:lnTo>
                    <a:lnTo>
                      <a:pt x="0" y="1006"/>
                    </a:lnTo>
                    <a:lnTo>
                      <a:pt x="0" y="1005"/>
                    </a:lnTo>
                    <a:lnTo>
                      <a:pt x="0" y="1004"/>
                    </a:lnTo>
                    <a:lnTo>
                      <a:pt x="0" y="1003"/>
                    </a:lnTo>
                    <a:lnTo>
                      <a:pt x="0" y="1002"/>
                    </a:lnTo>
                    <a:lnTo>
                      <a:pt x="0" y="1001"/>
                    </a:lnTo>
                    <a:lnTo>
                      <a:pt x="0" y="1000"/>
                    </a:lnTo>
                    <a:lnTo>
                      <a:pt x="0" y="999"/>
                    </a:lnTo>
                    <a:lnTo>
                      <a:pt x="0" y="998"/>
                    </a:lnTo>
                    <a:lnTo>
                      <a:pt x="0" y="997"/>
                    </a:lnTo>
                    <a:lnTo>
                      <a:pt x="0" y="996"/>
                    </a:lnTo>
                    <a:lnTo>
                      <a:pt x="0" y="995"/>
                    </a:lnTo>
                    <a:lnTo>
                      <a:pt x="0" y="994"/>
                    </a:lnTo>
                    <a:lnTo>
                      <a:pt x="0" y="993"/>
                    </a:lnTo>
                    <a:lnTo>
                      <a:pt x="0" y="992"/>
                    </a:lnTo>
                    <a:lnTo>
                      <a:pt x="0" y="991"/>
                    </a:lnTo>
                    <a:lnTo>
                      <a:pt x="0" y="990"/>
                    </a:lnTo>
                    <a:lnTo>
                      <a:pt x="0" y="989"/>
                    </a:lnTo>
                    <a:lnTo>
                      <a:pt x="0" y="988"/>
                    </a:lnTo>
                    <a:lnTo>
                      <a:pt x="0" y="988"/>
                    </a:lnTo>
                    <a:lnTo>
                      <a:pt x="0" y="986"/>
                    </a:lnTo>
                    <a:lnTo>
                      <a:pt x="0" y="985"/>
                    </a:lnTo>
                    <a:lnTo>
                      <a:pt x="0" y="984"/>
                    </a:lnTo>
                    <a:lnTo>
                      <a:pt x="0" y="984"/>
                    </a:lnTo>
                    <a:lnTo>
                      <a:pt x="0" y="982"/>
                    </a:lnTo>
                    <a:lnTo>
                      <a:pt x="0" y="981"/>
                    </a:lnTo>
                    <a:lnTo>
                      <a:pt x="0" y="981"/>
                    </a:lnTo>
                    <a:lnTo>
                      <a:pt x="0" y="980"/>
                    </a:lnTo>
                    <a:lnTo>
                      <a:pt x="0" y="979"/>
                    </a:lnTo>
                    <a:lnTo>
                      <a:pt x="0" y="977"/>
                    </a:lnTo>
                    <a:lnTo>
                      <a:pt x="0" y="977"/>
                    </a:lnTo>
                    <a:lnTo>
                      <a:pt x="0" y="976"/>
                    </a:lnTo>
                    <a:lnTo>
                      <a:pt x="0" y="975"/>
                    </a:lnTo>
                    <a:lnTo>
                      <a:pt x="0" y="974"/>
                    </a:lnTo>
                    <a:lnTo>
                      <a:pt x="0" y="972"/>
                    </a:lnTo>
                    <a:lnTo>
                      <a:pt x="0" y="972"/>
                    </a:lnTo>
                    <a:lnTo>
                      <a:pt x="0" y="970"/>
                    </a:lnTo>
                    <a:lnTo>
                      <a:pt x="0" y="970"/>
                    </a:lnTo>
                    <a:lnTo>
                      <a:pt x="0" y="969"/>
                    </a:lnTo>
                    <a:lnTo>
                      <a:pt x="0" y="968"/>
                    </a:lnTo>
                    <a:lnTo>
                      <a:pt x="0" y="966"/>
                    </a:lnTo>
                    <a:lnTo>
                      <a:pt x="0" y="966"/>
                    </a:lnTo>
                    <a:lnTo>
                      <a:pt x="0" y="965"/>
                    </a:lnTo>
                    <a:lnTo>
                      <a:pt x="0" y="964"/>
                    </a:lnTo>
                    <a:lnTo>
                      <a:pt x="0" y="963"/>
                    </a:lnTo>
                    <a:lnTo>
                      <a:pt x="0" y="962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59"/>
                    </a:lnTo>
                    <a:lnTo>
                      <a:pt x="0" y="958"/>
                    </a:lnTo>
                    <a:lnTo>
                      <a:pt x="0" y="956"/>
                    </a:lnTo>
                    <a:lnTo>
                      <a:pt x="0" y="956"/>
                    </a:lnTo>
                    <a:lnTo>
                      <a:pt x="0" y="955"/>
                    </a:lnTo>
                    <a:lnTo>
                      <a:pt x="0" y="954"/>
                    </a:lnTo>
                    <a:lnTo>
                      <a:pt x="0" y="953"/>
                    </a:lnTo>
                    <a:lnTo>
                      <a:pt x="0" y="952"/>
                    </a:lnTo>
                    <a:lnTo>
                      <a:pt x="0" y="951"/>
                    </a:lnTo>
                    <a:lnTo>
                      <a:pt x="0" y="950"/>
                    </a:lnTo>
                    <a:lnTo>
                      <a:pt x="0" y="949"/>
                    </a:lnTo>
                    <a:lnTo>
                      <a:pt x="0" y="948"/>
                    </a:lnTo>
                    <a:lnTo>
                      <a:pt x="0" y="947"/>
                    </a:lnTo>
                    <a:lnTo>
                      <a:pt x="0" y="946"/>
                    </a:lnTo>
                    <a:lnTo>
                      <a:pt x="0" y="945"/>
                    </a:lnTo>
                    <a:lnTo>
                      <a:pt x="0" y="944"/>
                    </a:lnTo>
                    <a:lnTo>
                      <a:pt x="0" y="943"/>
                    </a:lnTo>
                    <a:lnTo>
                      <a:pt x="0" y="942"/>
                    </a:lnTo>
                    <a:lnTo>
                      <a:pt x="0" y="941"/>
                    </a:lnTo>
                    <a:lnTo>
                      <a:pt x="0" y="940"/>
                    </a:lnTo>
                    <a:lnTo>
                      <a:pt x="0" y="939"/>
                    </a:lnTo>
                    <a:lnTo>
                      <a:pt x="1" y="938"/>
                    </a:lnTo>
                    <a:lnTo>
                      <a:pt x="1" y="937"/>
                    </a:lnTo>
                    <a:lnTo>
                      <a:pt x="1" y="936"/>
                    </a:lnTo>
                    <a:lnTo>
                      <a:pt x="1" y="935"/>
                    </a:lnTo>
                    <a:lnTo>
                      <a:pt x="1" y="934"/>
                    </a:lnTo>
                    <a:lnTo>
                      <a:pt x="1" y="933"/>
                    </a:lnTo>
                    <a:lnTo>
                      <a:pt x="1" y="932"/>
                    </a:lnTo>
                    <a:lnTo>
                      <a:pt x="1" y="932"/>
                    </a:lnTo>
                    <a:lnTo>
                      <a:pt x="1" y="930"/>
                    </a:lnTo>
                    <a:lnTo>
                      <a:pt x="1" y="929"/>
                    </a:lnTo>
                    <a:lnTo>
                      <a:pt x="1" y="929"/>
                    </a:lnTo>
                    <a:lnTo>
                      <a:pt x="1" y="928"/>
                    </a:lnTo>
                    <a:lnTo>
                      <a:pt x="1" y="926"/>
                    </a:lnTo>
                    <a:lnTo>
                      <a:pt x="1" y="925"/>
                    </a:lnTo>
                    <a:lnTo>
                      <a:pt x="1" y="924"/>
                    </a:lnTo>
                    <a:lnTo>
                      <a:pt x="1" y="923"/>
                    </a:lnTo>
                    <a:lnTo>
                      <a:pt x="1" y="923"/>
                    </a:lnTo>
                    <a:lnTo>
                      <a:pt x="1" y="922"/>
                    </a:lnTo>
                    <a:lnTo>
                      <a:pt x="1" y="921"/>
                    </a:lnTo>
                    <a:lnTo>
                      <a:pt x="1" y="921"/>
                    </a:lnTo>
                    <a:lnTo>
                      <a:pt x="1" y="920"/>
                    </a:lnTo>
                    <a:lnTo>
                      <a:pt x="1" y="919"/>
                    </a:lnTo>
                    <a:lnTo>
                      <a:pt x="1" y="918"/>
                    </a:lnTo>
                    <a:lnTo>
                      <a:pt x="1" y="917"/>
                    </a:lnTo>
                    <a:lnTo>
                      <a:pt x="2" y="915"/>
                    </a:lnTo>
                    <a:lnTo>
                      <a:pt x="2" y="915"/>
                    </a:lnTo>
                    <a:lnTo>
                      <a:pt x="2" y="914"/>
                    </a:lnTo>
                    <a:lnTo>
                      <a:pt x="2" y="913"/>
                    </a:lnTo>
                    <a:lnTo>
                      <a:pt x="2" y="911"/>
                    </a:lnTo>
                    <a:lnTo>
                      <a:pt x="2" y="911"/>
                    </a:lnTo>
                    <a:lnTo>
                      <a:pt x="2" y="910"/>
                    </a:lnTo>
                    <a:lnTo>
                      <a:pt x="2" y="909"/>
                    </a:lnTo>
                    <a:lnTo>
                      <a:pt x="2" y="908"/>
                    </a:lnTo>
                    <a:lnTo>
                      <a:pt x="2" y="907"/>
                    </a:lnTo>
                    <a:lnTo>
                      <a:pt x="2" y="906"/>
                    </a:lnTo>
                    <a:lnTo>
                      <a:pt x="2" y="905"/>
                    </a:lnTo>
                    <a:lnTo>
                      <a:pt x="2" y="904"/>
                    </a:lnTo>
                    <a:lnTo>
                      <a:pt x="2" y="903"/>
                    </a:lnTo>
                    <a:lnTo>
                      <a:pt x="2" y="902"/>
                    </a:lnTo>
                    <a:lnTo>
                      <a:pt x="3" y="901"/>
                    </a:lnTo>
                    <a:lnTo>
                      <a:pt x="3" y="900"/>
                    </a:lnTo>
                    <a:lnTo>
                      <a:pt x="3" y="899"/>
                    </a:lnTo>
                    <a:lnTo>
                      <a:pt x="3" y="898"/>
                    </a:lnTo>
                    <a:lnTo>
                      <a:pt x="3" y="897"/>
                    </a:lnTo>
                    <a:lnTo>
                      <a:pt x="3" y="896"/>
                    </a:lnTo>
                    <a:lnTo>
                      <a:pt x="3" y="895"/>
                    </a:lnTo>
                    <a:lnTo>
                      <a:pt x="3" y="894"/>
                    </a:lnTo>
                    <a:lnTo>
                      <a:pt x="3" y="893"/>
                    </a:lnTo>
                    <a:lnTo>
                      <a:pt x="3" y="892"/>
                    </a:lnTo>
                    <a:lnTo>
                      <a:pt x="3" y="891"/>
                    </a:lnTo>
                    <a:lnTo>
                      <a:pt x="3" y="890"/>
                    </a:lnTo>
                    <a:lnTo>
                      <a:pt x="4" y="889"/>
                    </a:lnTo>
                    <a:lnTo>
                      <a:pt x="4" y="888"/>
                    </a:lnTo>
                    <a:lnTo>
                      <a:pt x="4" y="888"/>
                    </a:lnTo>
                    <a:lnTo>
                      <a:pt x="4" y="886"/>
                    </a:lnTo>
                    <a:lnTo>
                      <a:pt x="4" y="885"/>
                    </a:lnTo>
                    <a:lnTo>
                      <a:pt x="4" y="885"/>
                    </a:lnTo>
                    <a:lnTo>
                      <a:pt x="4" y="884"/>
                    </a:lnTo>
                    <a:lnTo>
                      <a:pt x="4" y="882"/>
                    </a:lnTo>
                    <a:lnTo>
                      <a:pt x="4" y="881"/>
                    </a:lnTo>
                    <a:lnTo>
                      <a:pt x="4" y="880"/>
                    </a:lnTo>
                    <a:lnTo>
                      <a:pt x="4" y="879"/>
                    </a:lnTo>
                    <a:lnTo>
                      <a:pt x="5" y="878"/>
                    </a:lnTo>
                    <a:lnTo>
                      <a:pt x="5" y="877"/>
                    </a:lnTo>
                    <a:lnTo>
                      <a:pt x="5" y="876"/>
                    </a:lnTo>
                    <a:lnTo>
                      <a:pt x="5" y="875"/>
                    </a:lnTo>
                    <a:lnTo>
                      <a:pt x="5" y="874"/>
                    </a:lnTo>
                    <a:lnTo>
                      <a:pt x="5" y="873"/>
                    </a:lnTo>
                    <a:lnTo>
                      <a:pt x="5" y="872"/>
                    </a:lnTo>
                    <a:lnTo>
                      <a:pt x="5" y="870"/>
                    </a:lnTo>
                    <a:lnTo>
                      <a:pt x="5" y="869"/>
                    </a:lnTo>
                    <a:lnTo>
                      <a:pt x="6" y="868"/>
                    </a:lnTo>
                    <a:lnTo>
                      <a:pt x="6" y="867"/>
                    </a:lnTo>
                    <a:lnTo>
                      <a:pt x="6" y="866"/>
                    </a:lnTo>
                    <a:lnTo>
                      <a:pt x="6" y="865"/>
                    </a:lnTo>
                    <a:lnTo>
                      <a:pt x="6" y="864"/>
                    </a:lnTo>
                    <a:lnTo>
                      <a:pt x="6" y="863"/>
                    </a:lnTo>
                    <a:lnTo>
                      <a:pt x="6" y="862"/>
                    </a:lnTo>
                    <a:lnTo>
                      <a:pt x="6" y="861"/>
                    </a:lnTo>
                    <a:lnTo>
                      <a:pt x="7" y="860"/>
                    </a:lnTo>
                    <a:lnTo>
                      <a:pt x="7" y="859"/>
                    </a:lnTo>
                    <a:lnTo>
                      <a:pt x="7" y="858"/>
                    </a:lnTo>
                    <a:lnTo>
                      <a:pt x="7" y="857"/>
                    </a:lnTo>
                    <a:lnTo>
                      <a:pt x="7" y="856"/>
                    </a:lnTo>
                    <a:lnTo>
                      <a:pt x="7" y="855"/>
                    </a:lnTo>
                    <a:lnTo>
                      <a:pt x="7" y="854"/>
                    </a:lnTo>
                    <a:lnTo>
                      <a:pt x="7" y="853"/>
                    </a:lnTo>
                    <a:lnTo>
                      <a:pt x="8" y="852"/>
                    </a:lnTo>
                    <a:lnTo>
                      <a:pt x="8" y="851"/>
                    </a:lnTo>
                    <a:lnTo>
                      <a:pt x="8" y="850"/>
                    </a:lnTo>
                    <a:lnTo>
                      <a:pt x="8" y="849"/>
                    </a:lnTo>
                    <a:lnTo>
                      <a:pt x="8" y="848"/>
                    </a:lnTo>
                    <a:lnTo>
                      <a:pt x="8" y="847"/>
                    </a:lnTo>
                    <a:lnTo>
                      <a:pt x="8" y="846"/>
                    </a:lnTo>
                    <a:lnTo>
                      <a:pt x="8" y="845"/>
                    </a:lnTo>
                    <a:lnTo>
                      <a:pt x="9" y="844"/>
                    </a:lnTo>
                    <a:lnTo>
                      <a:pt x="9" y="843"/>
                    </a:lnTo>
                    <a:lnTo>
                      <a:pt x="9" y="843"/>
                    </a:lnTo>
                    <a:lnTo>
                      <a:pt x="9" y="842"/>
                    </a:lnTo>
                    <a:lnTo>
                      <a:pt x="9" y="841"/>
                    </a:lnTo>
                    <a:lnTo>
                      <a:pt x="9" y="840"/>
                    </a:lnTo>
                    <a:lnTo>
                      <a:pt x="9" y="839"/>
                    </a:lnTo>
                    <a:lnTo>
                      <a:pt x="9" y="838"/>
                    </a:lnTo>
                    <a:lnTo>
                      <a:pt x="9" y="837"/>
                    </a:lnTo>
                    <a:lnTo>
                      <a:pt x="10" y="836"/>
                    </a:lnTo>
                    <a:lnTo>
                      <a:pt x="10" y="835"/>
                    </a:lnTo>
                    <a:lnTo>
                      <a:pt x="10" y="834"/>
                    </a:lnTo>
                    <a:lnTo>
                      <a:pt x="10" y="833"/>
                    </a:lnTo>
                    <a:lnTo>
                      <a:pt x="10" y="833"/>
                    </a:lnTo>
                    <a:lnTo>
                      <a:pt x="10" y="832"/>
                    </a:lnTo>
                    <a:lnTo>
                      <a:pt x="11" y="830"/>
                    </a:lnTo>
                    <a:lnTo>
                      <a:pt x="11" y="830"/>
                    </a:lnTo>
                    <a:lnTo>
                      <a:pt x="11" y="829"/>
                    </a:lnTo>
                    <a:lnTo>
                      <a:pt x="11" y="827"/>
                    </a:lnTo>
                    <a:lnTo>
                      <a:pt x="11" y="827"/>
                    </a:lnTo>
                    <a:lnTo>
                      <a:pt x="11" y="826"/>
                    </a:lnTo>
                    <a:lnTo>
                      <a:pt x="11" y="825"/>
                    </a:lnTo>
                    <a:lnTo>
                      <a:pt x="12" y="824"/>
                    </a:lnTo>
                    <a:lnTo>
                      <a:pt x="12" y="823"/>
                    </a:lnTo>
                    <a:lnTo>
                      <a:pt x="12" y="822"/>
                    </a:lnTo>
                    <a:lnTo>
                      <a:pt x="12" y="821"/>
                    </a:lnTo>
                    <a:lnTo>
                      <a:pt x="12" y="820"/>
                    </a:lnTo>
                    <a:lnTo>
                      <a:pt x="12" y="819"/>
                    </a:lnTo>
                    <a:lnTo>
                      <a:pt x="12" y="818"/>
                    </a:lnTo>
                    <a:lnTo>
                      <a:pt x="13" y="817"/>
                    </a:lnTo>
                    <a:lnTo>
                      <a:pt x="13" y="816"/>
                    </a:lnTo>
                    <a:lnTo>
                      <a:pt x="13" y="815"/>
                    </a:lnTo>
                    <a:lnTo>
                      <a:pt x="13" y="814"/>
                    </a:lnTo>
                    <a:lnTo>
                      <a:pt x="13" y="813"/>
                    </a:lnTo>
                    <a:lnTo>
                      <a:pt x="13" y="812"/>
                    </a:lnTo>
                    <a:lnTo>
                      <a:pt x="14" y="811"/>
                    </a:lnTo>
                    <a:lnTo>
                      <a:pt x="14" y="810"/>
                    </a:lnTo>
                    <a:lnTo>
                      <a:pt x="14" y="809"/>
                    </a:lnTo>
                    <a:lnTo>
                      <a:pt x="14" y="809"/>
                    </a:lnTo>
                    <a:lnTo>
                      <a:pt x="14" y="807"/>
                    </a:lnTo>
                    <a:lnTo>
                      <a:pt x="14" y="806"/>
                    </a:lnTo>
                    <a:lnTo>
                      <a:pt x="15" y="805"/>
                    </a:lnTo>
                    <a:lnTo>
                      <a:pt x="15" y="804"/>
                    </a:lnTo>
                    <a:lnTo>
                      <a:pt x="15" y="803"/>
                    </a:lnTo>
                    <a:lnTo>
                      <a:pt x="15" y="802"/>
                    </a:lnTo>
                    <a:lnTo>
                      <a:pt x="15" y="801"/>
                    </a:lnTo>
                    <a:lnTo>
                      <a:pt x="16" y="800"/>
                    </a:lnTo>
                    <a:lnTo>
                      <a:pt x="16" y="799"/>
                    </a:lnTo>
                    <a:lnTo>
                      <a:pt x="16" y="799"/>
                    </a:lnTo>
                    <a:lnTo>
                      <a:pt x="16" y="797"/>
                    </a:lnTo>
                    <a:lnTo>
                      <a:pt x="16" y="797"/>
                    </a:lnTo>
                    <a:lnTo>
                      <a:pt x="16" y="795"/>
                    </a:lnTo>
                    <a:lnTo>
                      <a:pt x="16" y="795"/>
                    </a:lnTo>
                    <a:lnTo>
                      <a:pt x="17" y="793"/>
                    </a:lnTo>
                    <a:lnTo>
                      <a:pt x="17" y="792"/>
                    </a:lnTo>
                    <a:lnTo>
                      <a:pt x="17" y="791"/>
                    </a:lnTo>
                    <a:lnTo>
                      <a:pt x="17" y="790"/>
                    </a:lnTo>
                    <a:lnTo>
                      <a:pt x="17" y="789"/>
                    </a:lnTo>
                    <a:lnTo>
                      <a:pt x="18" y="788"/>
                    </a:lnTo>
                    <a:lnTo>
                      <a:pt x="18" y="787"/>
                    </a:lnTo>
                    <a:lnTo>
                      <a:pt x="18" y="786"/>
                    </a:lnTo>
                    <a:lnTo>
                      <a:pt x="18" y="785"/>
                    </a:lnTo>
                    <a:lnTo>
                      <a:pt x="19" y="785"/>
                    </a:lnTo>
                    <a:lnTo>
                      <a:pt x="19" y="784"/>
                    </a:lnTo>
                    <a:lnTo>
                      <a:pt x="19" y="783"/>
                    </a:lnTo>
                    <a:lnTo>
                      <a:pt x="19" y="781"/>
                    </a:lnTo>
                    <a:lnTo>
                      <a:pt x="19" y="781"/>
                    </a:lnTo>
                    <a:lnTo>
                      <a:pt x="19" y="780"/>
                    </a:lnTo>
                    <a:lnTo>
                      <a:pt x="20" y="779"/>
                    </a:lnTo>
                    <a:lnTo>
                      <a:pt x="20" y="778"/>
                    </a:lnTo>
                    <a:lnTo>
                      <a:pt x="20" y="777"/>
                    </a:lnTo>
                    <a:lnTo>
                      <a:pt x="20" y="776"/>
                    </a:lnTo>
                    <a:lnTo>
                      <a:pt x="20" y="774"/>
                    </a:lnTo>
                    <a:lnTo>
                      <a:pt x="21" y="774"/>
                    </a:lnTo>
                    <a:lnTo>
                      <a:pt x="21" y="773"/>
                    </a:lnTo>
                    <a:lnTo>
                      <a:pt x="21" y="772"/>
                    </a:lnTo>
                    <a:lnTo>
                      <a:pt x="21" y="771"/>
                    </a:lnTo>
                    <a:lnTo>
                      <a:pt x="21" y="770"/>
                    </a:lnTo>
                    <a:lnTo>
                      <a:pt x="22" y="769"/>
                    </a:lnTo>
                    <a:lnTo>
                      <a:pt x="22" y="768"/>
                    </a:lnTo>
                    <a:lnTo>
                      <a:pt x="22" y="767"/>
                    </a:lnTo>
                    <a:lnTo>
                      <a:pt x="22" y="766"/>
                    </a:lnTo>
                    <a:lnTo>
                      <a:pt x="23" y="765"/>
                    </a:lnTo>
                    <a:lnTo>
                      <a:pt x="23" y="764"/>
                    </a:lnTo>
                    <a:lnTo>
                      <a:pt x="23" y="763"/>
                    </a:lnTo>
                    <a:lnTo>
                      <a:pt x="23" y="762"/>
                    </a:lnTo>
                    <a:lnTo>
                      <a:pt x="23" y="761"/>
                    </a:lnTo>
                    <a:lnTo>
                      <a:pt x="24" y="760"/>
                    </a:lnTo>
                    <a:lnTo>
                      <a:pt x="24" y="759"/>
                    </a:lnTo>
                    <a:lnTo>
                      <a:pt x="24" y="758"/>
                    </a:lnTo>
                    <a:lnTo>
                      <a:pt x="24" y="757"/>
                    </a:lnTo>
                    <a:lnTo>
                      <a:pt x="25" y="756"/>
                    </a:lnTo>
                    <a:lnTo>
                      <a:pt x="25" y="755"/>
                    </a:lnTo>
                    <a:lnTo>
                      <a:pt x="25" y="755"/>
                    </a:lnTo>
                    <a:lnTo>
                      <a:pt x="25" y="753"/>
                    </a:lnTo>
                    <a:lnTo>
                      <a:pt x="25" y="753"/>
                    </a:lnTo>
                    <a:lnTo>
                      <a:pt x="26" y="751"/>
                    </a:lnTo>
                    <a:lnTo>
                      <a:pt x="26" y="750"/>
                    </a:lnTo>
                    <a:lnTo>
                      <a:pt x="26" y="749"/>
                    </a:lnTo>
                    <a:lnTo>
                      <a:pt x="26" y="748"/>
                    </a:lnTo>
                    <a:lnTo>
                      <a:pt x="27" y="747"/>
                    </a:lnTo>
                    <a:lnTo>
                      <a:pt x="27" y="746"/>
                    </a:lnTo>
                    <a:lnTo>
                      <a:pt x="27" y="746"/>
                    </a:lnTo>
                    <a:lnTo>
                      <a:pt x="27" y="745"/>
                    </a:lnTo>
                    <a:lnTo>
                      <a:pt x="27" y="744"/>
                    </a:lnTo>
                    <a:lnTo>
                      <a:pt x="28" y="743"/>
                    </a:lnTo>
                    <a:lnTo>
                      <a:pt x="28" y="742"/>
                    </a:lnTo>
                    <a:lnTo>
                      <a:pt x="28" y="741"/>
                    </a:lnTo>
                    <a:lnTo>
                      <a:pt x="28" y="740"/>
                    </a:lnTo>
                    <a:lnTo>
                      <a:pt x="29" y="739"/>
                    </a:lnTo>
                    <a:lnTo>
                      <a:pt x="29" y="737"/>
                    </a:lnTo>
                    <a:lnTo>
                      <a:pt x="29" y="737"/>
                    </a:lnTo>
                    <a:lnTo>
                      <a:pt x="29" y="736"/>
                    </a:lnTo>
                    <a:lnTo>
                      <a:pt x="30" y="735"/>
                    </a:lnTo>
                    <a:lnTo>
                      <a:pt x="30" y="734"/>
                    </a:lnTo>
                    <a:lnTo>
                      <a:pt x="30" y="733"/>
                    </a:lnTo>
                    <a:lnTo>
                      <a:pt x="30" y="732"/>
                    </a:lnTo>
                    <a:lnTo>
                      <a:pt x="31" y="731"/>
                    </a:lnTo>
                    <a:lnTo>
                      <a:pt x="31" y="730"/>
                    </a:lnTo>
                    <a:lnTo>
                      <a:pt x="31" y="729"/>
                    </a:lnTo>
                    <a:lnTo>
                      <a:pt x="31" y="728"/>
                    </a:lnTo>
                    <a:lnTo>
                      <a:pt x="32" y="727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3" y="724"/>
                    </a:lnTo>
                    <a:lnTo>
                      <a:pt x="33" y="723"/>
                    </a:lnTo>
                    <a:lnTo>
                      <a:pt x="33" y="722"/>
                    </a:lnTo>
                    <a:lnTo>
                      <a:pt x="33" y="721"/>
                    </a:lnTo>
                    <a:lnTo>
                      <a:pt x="33" y="720"/>
                    </a:lnTo>
                    <a:lnTo>
                      <a:pt x="34" y="719"/>
                    </a:lnTo>
                    <a:lnTo>
                      <a:pt x="34" y="718"/>
                    </a:lnTo>
                    <a:lnTo>
                      <a:pt x="34" y="717"/>
                    </a:lnTo>
                    <a:lnTo>
                      <a:pt x="34" y="716"/>
                    </a:lnTo>
                    <a:lnTo>
                      <a:pt x="35" y="715"/>
                    </a:lnTo>
                    <a:lnTo>
                      <a:pt x="35" y="714"/>
                    </a:lnTo>
                    <a:lnTo>
                      <a:pt x="35" y="713"/>
                    </a:lnTo>
                    <a:lnTo>
                      <a:pt x="36" y="712"/>
                    </a:lnTo>
                    <a:lnTo>
                      <a:pt x="36" y="711"/>
                    </a:lnTo>
                    <a:lnTo>
                      <a:pt x="36" y="710"/>
                    </a:lnTo>
                    <a:lnTo>
                      <a:pt x="36" y="709"/>
                    </a:lnTo>
                    <a:lnTo>
                      <a:pt x="37" y="708"/>
                    </a:lnTo>
                    <a:lnTo>
                      <a:pt x="37" y="707"/>
                    </a:lnTo>
                    <a:lnTo>
                      <a:pt x="37" y="706"/>
                    </a:lnTo>
                    <a:lnTo>
                      <a:pt x="38" y="705"/>
                    </a:lnTo>
                    <a:lnTo>
                      <a:pt x="38" y="704"/>
                    </a:lnTo>
                    <a:lnTo>
                      <a:pt x="38" y="703"/>
                    </a:lnTo>
                    <a:lnTo>
                      <a:pt x="38" y="702"/>
                    </a:lnTo>
                    <a:lnTo>
                      <a:pt x="39" y="702"/>
                    </a:lnTo>
                    <a:lnTo>
                      <a:pt x="39" y="701"/>
                    </a:lnTo>
                    <a:lnTo>
                      <a:pt x="39" y="700"/>
                    </a:lnTo>
                    <a:lnTo>
                      <a:pt x="39" y="699"/>
                    </a:lnTo>
                    <a:lnTo>
                      <a:pt x="40" y="698"/>
                    </a:lnTo>
                    <a:lnTo>
                      <a:pt x="40" y="697"/>
                    </a:lnTo>
                    <a:lnTo>
                      <a:pt x="40" y="695"/>
                    </a:lnTo>
                    <a:lnTo>
                      <a:pt x="41" y="695"/>
                    </a:lnTo>
                    <a:lnTo>
                      <a:pt x="41" y="694"/>
                    </a:lnTo>
                    <a:lnTo>
                      <a:pt x="41" y="693"/>
                    </a:lnTo>
                    <a:lnTo>
                      <a:pt x="42" y="692"/>
                    </a:lnTo>
                    <a:lnTo>
                      <a:pt x="42" y="691"/>
                    </a:lnTo>
                    <a:lnTo>
                      <a:pt x="42" y="690"/>
                    </a:lnTo>
                    <a:lnTo>
                      <a:pt x="42" y="689"/>
                    </a:lnTo>
                    <a:lnTo>
                      <a:pt x="43" y="688"/>
                    </a:lnTo>
                    <a:lnTo>
                      <a:pt x="43" y="687"/>
                    </a:lnTo>
                    <a:lnTo>
                      <a:pt x="43" y="686"/>
                    </a:lnTo>
                    <a:lnTo>
                      <a:pt x="43" y="685"/>
                    </a:lnTo>
                    <a:lnTo>
                      <a:pt x="44" y="684"/>
                    </a:lnTo>
                    <a:lnTo>
                      <a:pt x="44" y="683"/>
                    </a:lnTo>
                    <a:lnTo>
                      <a:pt x="45" y="682"/>
                    </a:lnTo>
                    <a:lnTo>
                      <a:pt x="45" y="680"/>
                    </a:lnTo>
                    <a:lnTo>
                      <a:pt x="46" y="679"/>
                    </a:lnTo>
                    <a:lnTo>
                      <a:pt x="46" y="678"/>
                    </a:lnTo>
                    <a:lnTo>
                      <a:pt x="46" y="677"/>
                    </a:lnTo>
                    <a:lnTo>
                      <a:pt x="46" y="676"/>
                    </a:lnTo>
                    <a:lnTo>
                      <a:pt x="47" y="675"/>
                    </a:lnTo>
                    <a:lnTo>
                      <a:pt x="47" y="674"/>
                    </a:lnTo>
                    <a:lnTo>
                      <a:pt x="48" y="672"/>
                    </a:lnTo>
                    <a:lnTo>
                      <a:pt x="48" y="671"/>
                    </a:lnTo>
                    <a:lnTo>
                      <a:pt x="48" y="670"/>
                    </a:lnTo>
                    <a:lnTo>
                      <a:pt x="49" y="669"/>
                    </a:lnTo>
                    <a:lnTo>
                      <a:pt x="49" y="668"/>
                    </a:lnTo>
                    <a:lnTo>
                      <a:pt x="49" y="667"/>
                    </a:lnTo>
                    <a:lnTo>
                      <a:pt x="50" y="666"/>
                    </a:lnTo>
                    <a:lnTo>
                      <a:pt x="50" y="665"/>
                    </a:lnTo>
                    <a:lnTo>
                      <a:pt x="50" y="664"/>
                    </a:lnTo>
                    <a:lnTo>
                      <a:pt x="51" y="663"/>
                    </a:lnTo>
                    <a:lnTo>
                      <a:pt x="51" y="662"/>
                    </a:lnTo>
                    <a:lnTo>
                      <a:pt x="51" y="661"/>
                    </a:lnTo>
                    <a:lnTo>
                      <a:pt x="52" y="660"/>
                    </a:lnTo>
                    <a:lnTo>
                      <a:pt x="52" y="659"/>
                    </a:lnTo>
                    <a:lnTo>
                      <a:pt x="52" y="658"/>
                    </a:lnTo>
                    <a:lnTo>
                      <a:pt x="53" y="657"/>
                    </a:lnTo>
                    <a:lnTo>
                      <a:pt x="53" y="656"/>
                    </a:lnTo>
                    <a:lnTo>
                      <a:pt x="53" y="656"/>
                    </a:lnTo>
                    <a:lnTo>
                      <a:pt x="54" y="654"/>
                    </a:lnTo>
                    <a:lnTo>
                      <a:pt x="54" y="653"/>
                    </a:lnTo>
                    <a:lnTo>
                      <a:pt x="54" y="652"/>
                    </a:lnTo>
                    <a:lnTo>
                      <a:pt x="55" y="651"/>
                    </a:lnTo>
                    <a:lnTo>
                      <a:pt x="55" y="651"/>
                    </a:lnTo>
                    <a:lnTo>
                      <a:pt x="55" y="649"/>
                    </a:lnTo>
                    <a:lnTo>
                      <a:pt x="56" y="648"/>
                    </a:lnTo>
                    <a:lnTo>
                      <a:pt x="56" y="647"/>
                    </a:lnTo>
                    <a:lnTo>
                      <a:pt x="56" y="646"/>
                    </a:lnTo>
                    <a:lnTo>
                      <a:pt x="57" y="645"/>
                    </a:lnTo>
                    <a:lnTo>
                      <a:pt x="57" y="645"/>
                    </a:lnTo>
                    <a:lnTo>
                      <a:pt x="57" y="644"/>
                    </a:lnTo>
                    <a:lnTo>
                      <a:pt x="58" y="642"/>
                    </a:lnTo>
                    <a:lnTo>
                      <a:pt x="58" y="642"/>
                    </a:lnTo>
                    <a:lnTo>
                      <a:pt x="58" y="641"/>
                    </a:lnTo>
                    <a:lnTo>
                      <a:pt x="59" y="640"/>
                    </a:lnTo>
                    <a:lnTo>
                      <a:pt x="59" y="638"/>
                    </a:lnTo>
                    <a:lnTo>
                      <a:pt x="60" y="637"/>
                    </a:lnTo>
                    <a:lnTo>
                      <a:pt x="60" y="636"/>
                    </a:lnTo>
                    <a:lnTo>
                      <a:pt x="61" y="635"/>
                    </a:lnTo>
                    <a:lnTo>
                      <a:pt x="61" y="634"/>
                    </a:lnTo>
                    <a:lnTo>
                      <a:pt x="61" y="633"/>
                    </a:lnTo>
                    <a:lnTo>
                      <a:pt x="61" y="632"/>
                    </a:lnTo>
                    <a:lnTo>
                      <a:pt x="62" y="632"/>
                    </a:lnTo>
                    <a:lnTo>
                      <a:pt x="62" y="631"/>
                    </a:lnTo>
                    <a:lnTo>
                      <a:pt x="62" y="630"/>
                    </a:lnTo>
                    <a:lnTo>
                      <a:pt x="63" y="629"/>
                    </a:lnTo>
                    <a:lnTo>
                      <a:pt x="63" y="628"/>
                    </a:lnTo>
                    <a:lnTo>
                      <a:pt x="63" y="627"/>
                    </a:lnTo>
                    <a:lnTo>
                      <a:pt x="64" y="626"/>
                    </a:lnTo>
                    <a:lnTo>
                      <a:pt x="64" y="626"/>
                    </a:lnTo>
                    <a:lnTo>
                      <a:pt x="64" y="625"/>
                    </a:lnTo>
                    <a:lnTo>
                      <a:pt x="65" y="624"/>
                    </a:lnTo>
                    <a:lnTo>
                      <a:pt x="65" y="623"/>
                    </a:lnTo>
                    <a:lnTo>
                      <a:pt x="65" y="622"/>
                    </a:lnTo>
                    <a:lnTo>
                      <a:pt x="66" y="622"/>
                    </a:lnTo>
                    <a:lnTo>
                      <a:pt x="66" y="620"/>
                    </a:lnTo>
                    <a:lnTo>
                      <a:pt x="66" y="619"/>
                    </a:lnTo>
                    <a:lnTo>
                      <a:pt x="67" y="619"/>
                    </a:lnTo>
                    <a:lnTo>
                      <a:pt x="67" y="618"/>
                    </a:lnTo>
                    <a:lnTo>
                      <a:pt x="67" y="617"/>
                    </a:lnTo>
                    <a:lnTo>
                      <a:pt x="68" y="616"/>
                    </a:lnTo>
                    <a:lnTo>
                      <a:pt x="68" y="615"/>
                    </a:lnTo>
                    <a:lnTo>
                      <a:pt x="68" y="614"/>
                    </a:lnTo>
                    <a:lnTo>
                      <a:pt x="69" y="613"/>
                    </a:lnTo>
                    <a:lnTo>
                      <a:pt x="69" y="612"/>
                    </a:lnTo>
                    <a:lnTo>
                      <a:pt x="69" y="611"/>
                    </a:lnTo>
                    <a:lnTo>
                      <a:pt x="70" y="610"/>
                    </a:lnTo>
                    <a:lnTo>
                      <a:pt x="70" y="609"/>
                    </a:lnTo>
                    <a:lnTo>
                      <a:pt x="71" y="608"/>
                    </a:lnTo>
                    <a:lnTo>
                      <a:pt x="71" y="608"/>
                    </a:lnTo>
                    <a:lnTo>
                      <a:pt x="71" y="607"/>
                    </a:lnTo>
                    <a:lnTo>
                      <a:pt x="72" y="605"/>
                    </a:lnTo>
                    <a:lnTo>
                      <a:pt x="72" y="604"/>
                    </a:lnTo>
                    <a:lnTo>
                      <a:pt x="73" y="603"/>
                    </a:lnTo>
                    <a:lnTo>
                      <a:pt x="73" y="602"/>
                    </a:lnTo>
                    <a:lnTo>
                      <a:pt x="73" y="602"/>
                    </a:lnTo>
                    <a:lnTo>
                      <a:pt x="74" y="601"/>
                    </a:lnTo>
                    <a:lnTo>
                      <a:pt x="74" y="600"/>
                    </a:lnTo>
                    <a:lnTo>
                      <a:pt x="75" y="599"/>
                    </a:lnTo>
                    <a:lnTo>
                      <a:pt x="75" y="598"/>
                    </a:lnTo>
                    <a:lnTo>
                      <a:pt x="76" y="597"/>
                    </a:lnTo>
                    <a:lnTo>
                      <a:pt x="76" y="596"/>
                    </a:lnTo>
                    <a:lnTo>
                      <a:pt x="76" y="595"/>
                    </a:lnTo>
                    <a:lnTo>
                      <a:pt x="76" y="595"/>
                    </a:lnTo>
                    <a:lnTo>
                      <a:pt x="77" y="593"/>
                    </a:lnTo>
                    <a:lnTo>
                      <a:pt x="77" y="593"/>
                    </a:lnTo>
                    <a:lnTo>
                      <a:pt x="78" y="592"/>
                    </a:lnTo>
                    <a:lnTo>
                      <a:pt x="78" y="591"/>
                    </a:lnTo>
                    <a:lnTo>
                      <a:pt x="78" y="590"/>
                    </a:lnTo>
                    <a:lnTo>
                      <a:pt x="79" y="589"/>
                    </a:lnTo>
                    <a:lnTo>
                      <a:pt x="79" y="588"/>
                    </a:lnTo>
                    <a:lnTo>
                      <a:pt x="80" y="587"/>
                    </a:lnTo>
                    <a:lnTo>
                      <a:pt x="80" y="586"/>
                    </a:lnTo>
                    <a:lnTo>
                      <a:pt x="80" y="585"/>
                    </a:lnTo>
                    <a:lnTo>
                      <a:pt x="81" y="584"/>
                    </a:lnTo>
                    <a:lnTo>
                      <a:pt x="81" y="583"/>
                    </a:lnTo>
                    <a:lnTo>
                      <a:pt x="82" y="582"/>
                    </a:lnTo>
                    <a:lnTo>
                      <a:pt x="82" y="581"/>
                    </a:lnTo>
                    <a:lnTo>
                      <a:pt x="83" y="580"/>
                    </a:lnTo>
                    <a:lnTo>
                      <a:pt x="83" y="579"/>
                    </a:lnTo>
                    <a:lnTo>
                      <a:pt x="83" y="578"/>
                    </a:lnTo>
                    <a:lnTo>
                      <a:pt x="84" y="577"/>
                    </a:lnTo>
                    <a:lnTo>
                      <a:pt x="84" y="576"/>
                    </a:lnTo>
                    <a:lnTo>
                      <a:pt x="85" y="575"/>
                    </a:lnTo>
                    <a:lnTo>
                      <a:pt x="85" y="574"/>
                    </a:lnTo>
                    <a:lnTo>
                      <a:pt x="85" y="574"/>
                    </a:lnTo>
                    <a:lnTo>
                      <a:pt x="86" y="573"/>
                    </a:lnTo>
                    <a:lnTo>
                      <a:pt x="86" y="572"/>
                    </a:lnTo>
                    <a:lnTo>
                      <a:pt x="87" y="571"/>
                    </a:lnTo>
                    <a:lnTo>
                      <a:pt x="87" y="570"/>
                    </a:lnTo>
                    <a:lnTo>
                      <a:pt x="87" y="569"/>
                    </a:lnTo>
                    <a:lnTo>
                      <a:pt x="88" y="569"/>
                    </a:lnTo>
                    <a:lnTo>
                      <a:pt x="88" y="568"/>
                    </a:lnTo>
                    <a:lnTo>
                      <a:pt x="88" y="567"/>
                    </a:lnTo>
                    <a:lnTo>
                      <a:pt x="89" y="566"/>
                    </a:lnTo>
                    <a:lnTo>
                      <a:pt x="89" y="565"/>
                    </a:lnTo>
                    <a:lnTo>
                      <a:pt x="90" y="564"/>
                    </a:lnTo>
                    <a:lnTo>
                      <a:pt x="90" y="563"/>
                    </a:lnTo>
                    <a:lnTo>
                      <a:pt x="91" y="562"/>
                    </a:lnTo>
                    <a:lnTo>
                      <a:pt x="91" y="561"/>
                    </a:lnTo>
                    <a:lnTo>
                      <a:pt x="92" y="560"/>
                    </a:lnTo>
                    <a:lnTo>
                      <a:pt x="92" y="560"/>
                    </a:lnTo>
                    <a:lnTo>
                      <a:pt x="92" y="559"/>
                    </a:lnTo>
                    <a:lnTo>
                      <a:pt x="93" y="558"/>
                    </a:lnTo>
                    <a:lnTo>
                      <a:pt x="93" y="556"/>
                    </a:lnTo>
                    <a:lnTo>
                      <a:pt x="94" y="556"/>
                    </a:lnTo>
                    <a:lnTo>
                      <a:pt x="94" y="555"/>
                    </a:lnTo>
                    <a:lnTo>
                      <a:pt x="95" y="554"/>
                    </a:lnTo>
                    <a:lnTo>
                      <a:pt x="95" y="552"/>
                    </a:lnTo>
                    <a:lnTo>
                      <a:pt x="96" y="551"/>
                    </a:lnTo>
                    <a:lnTo>
                      <a:pt x="96" y="551"/>
                    </a:lnTo>
                    <a:lnTo>
                      <a:pt x="97" y="550"/>
                    </a:lnTo>
                    <a:lnTo>
                      <a:pt x="97" y="549"/>
                    </a:lnTo>
                    <a:lnTo>
                      <a:pt x="98" y="548"/>
                    </a:lnTo>
                    <a:lnTo>
                      <a:pt x="98" y="547"/>
                    </a:lnTo>
                    <a:lnTo>
                      <a:pt x="98" y="545"/>
                    </a:lnTo>
                    <a:lnTo>
                      <a:pt x="99" y="545"/>
                    </a:lnTo>
                    <a:lnTo>
                      <a:pt x="99" y="544"/>
                    </a:lnTo>
                    <a:lnTo>
                      <a:pt x="100" y="543"/>
                    </a:lnTo>
                    <a:lnTo>
                      <a:pt x="100" y="542"/>
                    </a:lnTo>
                    <a:lnTo>
                      <a:pt x="101" y="540"/>
                    </a:lnTo>
                    <a:lnTo>
                      <a:pt x="102" y="539"/>
                    </a:lnTo>
                    <a:lnTo>
                      <a:pt x="102" y="538"/>
                    </a:lnTo>
                    <a:lnTo>
                      <a:pt x="103" y="537"/>
                    </a:lnTo>
                    <a:lnTo>
                      <a:pt x="104" y="535"/>
                    </a:lnTo>
                    <a:lnTo>
                      <a:pt x="104" y="534"/>
                    </a:lnTo>
                    <a:lnTo>
                      <a:pt x="105" y="533"/>
                    </a:lnTo>
                    <a:lnTo>
                      <a:pt x="105" y="532"/>
                    </a:lnTo>
                    <a:lnTo>
                      <a:pt x="106" y="531"/>
                    </a:lnTo>
                    <a:lnTo>
                      <a:pt x="106" y="530"/>
                    </a:lnTo>
                    <a:lnTo>
                      <a:pt x="107" y="529"/>
                    </a:lnTo>
                    <a:lnTo>
                      <a:pt x="107" y="528"/>
                    </a:lnTo>
                    <a:lnTo>
                      <a:pt x="108" y="527"/>
                    </a:lnTo>
                    <a:lnTo>
                      <a:pt x="108" y="526"/>
                    </a:lnTo>
                    <a:lnTo>
                      <a:pt x="109" y="525"/>
                    </a:lnTo>
                    <a:lnTo>
                      <a:pt x="109" y="524"/>
                    </a:lnTo>
                    <a:lnTo>
                      <a:pt x="110" y="523"/>
                    </a:lnTo>
                    <a:lnTo>
                      <a:pt x="110" y="522"/>
                    </a:lnTo>
                    <a:lnTo>
                      <a:pt x="111" y="521"/>
                    </a:lnTo>
                    <a:lnTo>
                      <a:pt x="111" y="520"/>
                    </a:lnTo>
                    <a:lnTo>
                      <a:pt x="112" y="519"/>
                    </a:lnTo>
                    <a:lnTo>
                      <a:pt x="112" y="518"/>
                    </a:lnTo>
                    <a:lnTo>
                      <a:pt x="113" y="517"/>
                    </a:lnTo>
                    <a:lnTo>
                      <a:pt x="113" y="516"/>
                    </a:lnTo>
                    <a:lnTo>
                      <a:pt x="114" y="515"/>
                    </a:lnTo>
                    <a:lnTo>
                      <a:pt x="114" y="514"/>
                    </a:lnTo>
                    <a:lnTo>
                      <a:pt x="115" y="513"/>
                    </a:lnTo>
                    <a:lnTo>
                      <a:pt x="115" y="513"/>
                    </a:lnTo>
                    <a:lnTo>
                      <a:pt x="116" y="512"/>
                    </a:lnTo>
                    <a:lnTo>
                      <a:pt x="116" y="511"/>
                    </a:lnTo>
                    <a:lnTo>
                      <a:pt x="117" y="510"/>
                    </a:lnTo>
                    <a:lnTo>
                      <a:pt x="117" y="509"/>
                    </a:lnTo>
                    <a:lnTo>
                      <a:pt x="117" y="509"/>
                    </a:lnTo>
                    <a:lnTo>
                      <a:pt x="118" y="508"/>
                    </a:lnTo>
                    <a:lnTo>
                      <a:pt x="118" y="507"/>
                    </a:lnTo>
                    <a:lnTo>
                      <a:pt x="119" y="506"/>
                    </a:lnTo>
                    <a:lnTo>
                      <a:pt x="120" y="505"/>
                    </a:lnTo>
                    <a:lnTo>
                      <a:pt x="120" y="504"/>
                    </a:lnTo>
                    <a:lnTo>
                      <a:pt x="121" y="503"/>
                    </a:lnTo>
                    <a:lnTo>
                      <a:pt x="121" y="502"/>
                    </a:lnTo>
                    <a:lnTo>
                      <a:pt x="122" y="500"/>
                    </a:lnTo>
                    <a:lnTo>
                      <a:pt x="123" y="499"/>
                    </a:lnTo>
                    <a:lnTo>
                      <a:pt x="123" y="499"/>
                    </a:lnTo>
                    <a:lnTo>
                      <a:pt x="123" y="498"/>
                    </a:lnTo>
                    <a:lnTo>
                      <a:pt x="123" y="498"/>
                    </a:lnTo>
                    <a:lnTo>
                      <a:pt x="124" y="496"/>
                    </a:lnTo>
                    <a:lnTo>
                      <a:pt x="125" y="496"/>
                    </a:lnTo>
                    <a:lnTo>
                      <a:pt x="125" y="495"/>
                    </a:lnTo>
                    <a:lnTo>
                      <a:pt x="126" y="494"/>
                    </a:lnTo>
                    <a:lnTo>
                      <a:pt x="126" y="493"/>
                    </a:lnTo>
                    <a:lnTo>
                      <a:pt x="127" y="492"/>
                    </a:lnTo>
                    <a:lnTo>
                      <a:pt x="127" y="491"/>
                    </a:lnTo>
                    <a:lnTo>
                      <a:pt x="128" y="490"/>
                    </a:lnTo>
                    <a:lnTo>
                      <a:pt x="128" y="489"/>
                    </a:lnTo>
                    <a:lnTo>
                      <a:pt x="129" y="488"/>
                    </a:lnTo>
                    <a:lnTo>
                      <a:pt x="130" y="487"/>
                    </a:lnTo>
                    <a:lnTo>
                      <a:pt x="130" y="486"/>
                    </a:lnTo>
                    <a:lnTo>
                      <a:pt x="131" y="485"/>
                    </a:lnTo>
                    <a:lnTo>
                      <a:pt x="131" y="484"/>
                    </a:lnTo>
                    <a:lnTo>
                      <a:pt x="132" y="483"/>
                    </a:lnTo>
                    <a:lnTo>
                      <a:pt x="132" y="482"/>
                    </a:lnTo>
                    <a:lnTo>
                      <a:pt x="133" y="481"/>
                    </a:lnTo>
                    <a:lnTo>
                      <a:pt x="134" y="480"/>
                    </a:lnTo>
                    <a:lnTo>
                      <a:pt x="134" y="479"/>
                    </a:lnTo>
                    <a:lnTo>
                      <a:pt x="135" y="478"/>
                    </a:lnTo>
                    <a:lnTo>
                      <a:pt x="135" y="477"/>
                    </a:lnTo>
                    <a:lnTo>
                      <a:pt x="136" y="476"/>
                    </a:lnTo>
                    <a:lnTo>
                      <a:pt x="136" y="475"/>
                    </a:lnTo>
                    <a:lnTo>
                      <a:pt x="137" y="474"/>
                    </a:lnTo>
                    <a:lnTo>
                      <a:pt x="138" y="473"/>
                    </a:lnTo>
                    <a:lnTo>
                      <a:pt x="138" y="472"/>
                    </a:lnTo>
                    <a:lnTo>
                      <a:pt x="139" y="472"/>
                    </a:lnTo>
                    <a:lnTo>
                      <a:pt x="139" y="470"/>
                    </a:lnTo>
                    <a:lnTo>
                      <a:pt x="140" y="469"/>
                    </a:lnTo>
                    <a:lnTo>
                      <a:pt x="140" y="468"/>
                    </a:lnTo>
                    <a:lnTo>
                      <a:pt x="141" y="467"/>
                    </a:lnTo>
                    <a:lnTo>
                      <a:pt x="142" y="466"/>
                    </a:lnTo>
                    <a:lnTo>
                      <a:pt x="142" y="465"/>
                    </a:lnTo>
                    <a:lnTo>
                      <a:pt x="143" y="464"/>
                    </a:lnTo>
                    <a:lnTo>
                      <a:pt x="143" y="463"/>
                    </a:lnTo>
                    <a:lnTo>
                      <a:pt x="144" y="462"/>
                    </a:lnTo>
                    <a:lnTo>
                      <a:pt x="145" y="461"/>
                    </a:lnTo>
                    <a:lnTo>
                      <a:pt x="145" y="461"/>
                    </a:lnTo>
                    <a:lnTo>
                      <a:pt x="145" y="460"/>
                    </a:lnTo>
                    <a:lnTo>
                      <a:pt x="146" y="459"/>
                    </a:lnTo>
                    <a:lnTo>
                      <a:pt x="147" y="458"/>
                    </a:lnTo>
                    <a:lnTo>
                      <a:pt x="147" y="458"/>
                    </a:lnTo>
                    <a:lnTo>
                      <a:pt x="147" y="457"/>
                    </a:lnTo>
                    <a:lnTo>
                      <a:pt x="148" y="456"/>
                    </a:lnTo>
                    <a:lnTo>
                      <a:pt x="149" y="455"/>
                    </a:lnTo>
                    <a:lnTo>
                      <a:pt x="150" y="453"/>
                    </a:lnTo>
                    <a:lnTo>
                      <a:pt x="150" y="453"/>
                    </a:lnTo>
                    <a:lnTo>
                      <a:pt x="151" y="452"/>
                    </a:lnTo>
                    <a:lnTo>
                      <a:pt x="151" y="451"/>
                    </a:lnTo>
                    <a:lnTo>
                      <a:pt x="151" y="450"/>
                    </a:lnTo>
                    <a:lnTo>
                      <a:pt x="152" y="449"/>
                    </a:lnTo>
                    <a:lnTo>
                      <a:pt x="153" y="449"/>
                    </a:lnTo>
                    <a:lnTo>
                      <a:pt x="153" y="448"/>
                    </a:lnTo>
                    <a:lnTo>
                      <a:pt x="154" y="447"/>
                    </a:lnTo>
                    <a:lnTo>
                      <a:pt x="154" y="446"/>
                    </a:lnTo>
                    <a:lnTo>
                      <a:pt x="155" y="445"/>
                    </a:lnTo>
                    <a:lnTo>
                      <a:pt x="156" y="444"/>
                    </a:lnTo>
                    <a:lnTo>
                      <a:pt x="156" y="443"/>
                    </a:lnTo>
                    <a:lnTo>
                      <a:pt x="157" y="442"/>
                    </a:lnTo>
                    <a:lnTo>
                      <a:pt x="157" y="441"/>
                    </a:lnTo>
                    <a:lnTo>
                      <a:pt x="158" y="440"/>
                    </a:lnTo>
                    <a:lnTo>
                      <a:pt x="159" y="439"/>
                    </a:lnTo>
                    <a:lnTo>
                      <a:pt x="159" y="438"/>
                    </a:lnTo>
                    <a:lnTo>
                      <a:pt x="160" y="437"/>
                    </a:lnTo>
                    <a:lnTo>
                      <a:pt x="161" y="436"/>
                    </a:lnTo>
                    <a:lnTo>
                      <a:pt x="161" y="435"/>
                    </a:lnTo>
                    <a:lnTo>
                      <a:pt x="162" y="434"/>
                    </a:lnTo>
                    <a:lnTo>
                      <a:pt x="162" y="433"/>
                    </a:lnTo>
                    <a:lnTo>
                      <a:pt x="163" y="432"/>
                    </a:lnTo>
                    <a:lnTo>
                      <a:pt x="164" y="431"/>
                    </a:lnTo>
                    <a:lnTo>
                      <a:pt x="165" y="430"/>
                    </a:lnTo>
                    <a:lnTo>
                      <a:pt x="165" y="429"/>
                    </a:lnTo>
                    <a:lnTo>
                      <a:pt x="166" y="428"/>
                    </a:lnTo>
                    <a:lnTo>
                      <a:pt x="166" y="427"/>
                    </a:lnTo>
                    <a:lnTo>
                      <a:pt x="167" y="426"/>
                    </a:lnTo>
                    <a:lnTo>
                      <a:pt x="168" y="425"/>
                    </a:lnTo>
                    <a:lnTo>
                      <a:pt x="169" y="424"/>
                    </a:lnTo>
                    <a:lnTo>
                      <a:pt x="169" y="424"/>
                    </a:lnTo>
                    <a:lnTo>
                      <a:pt x="169" y="423"/>
                    </a:lnTo>
                    <a:lnTo>
                      <a:pt x="170" y="422"/>
                    </a:lnTo>
                    <a:lnTo>
                      <a:pt x="171" y="421"/>
                    </a:lnTo>
                    <a:lnTo>
                      <a:pt x="172" y="420"/>
                    </a:lnTo>
                    <a:lnTo>
                      <a:pt x="172" y="419"/>
                    </a:lnTo>
                    <a:lnTo>
                      <a:pt x="173" y="418"/>
                    </a:lnTo>
                    <a:lnTo>
                      <a:pt x="173" y="417"/>
                    </a:lnTo>
                    <a:lnTo>
                      <a:pt x="173" y="417"/>
                    </a:lnTo>
                    <a:lnTo>
                      <a:pt x="174" y="416"/>
                    </a:lnTo>
                    <a:lnTo>
                      <a:pt x="175" y="415"/>
                    </a:lnTo>
                    <a:lnTo>
                      <a:pt x="175" y="414"/>
                    </a:lnTo>
                    <a:lnTo>
                      <a:pt x="176" y="414"/>
                    </a:lnTo>
                    <a:lnTo>
                      <a:pt x="176" y="413"/>
                    </a:lnTo>
                    <a:lnTo>
                      <a:pt x="177" y="412"/>
                    </a:lnTo>
                    <a:lnTo>
                      <a:pt x="178" y="411"/>
                    </a:lnTo>
                    <a:lnTo>
                      <a:pt x="178" y="410"/>
                    </a:lnTo>
                    <a:lnTo>
                      <a:pt x="179" y="409"/>
                    </a:lnTo>
                    <a:lnTo>
                      <a:pt x="179" y="409"/>
                    </a:lnTo>
                    <a:lnTo>
                      <a:pt x="180" y="408"/>
                    </a:lnTo>
                    <a:lnTo>
                      <a:pt x="180" y="407"/>
                    </a:lnTo>
                    <a:lnTo>
                      <a:pt x="181" y="406"/>
                    </a:lnTo>
                    <a:lnTo>
                      <a:pt x="181" y="406"/>
                    </a:lnTo>
                    <a:lnTo>
                      <a:pt x="182" y="405"/>
                    </a:lnTo>
                    <a:lnTo>
                      <a:pt x="183" y="404"/>
                    </a:lnTo>
                    <a:lnTo>
                      <a:pt x="183" y="403"/>
                    </a:lnTo>
                    <a:lnTo>
                      <a:pt x="184" y="402"/>
                    </a:lnTo>
                    <a:lnTo>
                      <a:pt x="185" y="401"/>
                    </a:lnTo>
                    <a:lnTo>
                      <a:pt x="185" y="400"/>
                    </a:lnTo>
                    <a:lnTo>
                      <a:pt x="186" y="400"/>
                    </a:lnTo>
                    <a:lnTo>
                      <a:pt x="186" y="399"/>
                    </a:lnTo>
                    <a:lnTo>
                      <a:pt x="187" y="398"/>
                    </a:lnTo>
                    <a:lnTo>
                      <a:pt x="188" y="397"/>
                    </a:lnTo>
                    <a:lnTo>
                      <a:pt x="188" y="396"/>
                    </a:lnTo>
                    <a:lnTo>
                      <a:pt x="188" y="396"/>
                    </a:lnTo>
                    <a:lnTo>
                      <a:pt x="189" y="395"/>
                    </a:lnTo>
                    <a:lnTo>
                      <a:pt x="190" y="394"/>
                    </a:lnTo>
                    <a:lnTo>
                      <a:pt x="190" y="393"/>
                    </a:lnTo>
                    <a:lnTo>
                      <a:pt x="191" y="392"/>
                    </a:lnTo>
                    <a:lnTo>
                      <a:pt x="192" y="391"/>
                    </a:lnTo>
                    <a:lnTo>
                      <a:pt x="193" y="390"/>
                    </a:lnTo>
                    <a:lnTo>
                      <a:pt x="194" y="389"/>
                    </a:lnTo>
                    <a:lnTo>
                      <a:pt x="195" y="388"/>
                    </a:lnTo>
                    <a:lnTo>
                      <a:pt x="196" y="386"/>
                    </a:lnTo>
                    <a:lnTo>
                      <a:pt x="196" y="385"/>
                    </a:lnTo>
                    <a:lnTo>
                      <a:pt x="197" y="385"/>
                    </a:lnTo>
                    <a:lnTo>
                      <a:pt x="197" y="384"/>
                    </a:lnTo>
                    <a:lnTo>
                      <a:pt x="198" y="383"/>
                    </a:lnTo>
                    <a:lnTo>
                      <a:pt x="198" y="383"/>
                    </a:lnTo>
                    <a:lnTo>
                      <a:pt x="199" y="382"/>
                    </a:lnTo>
                    <a:lnTo>
                      <a:pt x="199" y="381"/>
                    </a:lnTo>
                    <a:lnTo>
                      <a:pt x="200" y="380"/>
                    </a:lnTo>
                    <a:lnTo>
                      <a:pt x="200" y="380"/>
                    </a:lnTo>
                    <a:lnTo>
                      <a:pt x="201" y="379"/>
                    </a:lnTo>
                    <a:lnTo>
                      <a:pt x="202" y="378"/>
                    </a:lnTo>
                    <a:lnTo>
                      <a:pt x="202" y="377"/>
                    </a:lnTo>
                    <a:lnTo>
                      <a:pt x="203" y="377"/>
                    </a:lnTo>
                    <a:lnTo>
                      <a:pt x="203" y="376"/>
                    </a:lnTo>
                    <a:lnTo>
                      <a:pt x="204" y="375"/>
                    </a:lnTo>
                    <a:lnTo>
                      <a:pt x="205" y="374"/>
                    </a:lnTo>
                    <a:lnTo>
                      <a:pt x="205" y="373"/>
                    </a:lnTo>
                    <a:lnTo>
                      <a:pt x="206" y="372"/>
                    </a:lnTo>
                    <a:lnTo>
                      <a:pt x="207" y="371"/>
                    </a:lnTo>
                    <a:lnTo>
                      <a:pt x="208" y="370"/>
                    </a:lnTo>
                    <a:lnTo>
                      <a:pt x="209" y="369"/>
                    </a:lnTo>
                    <a:lnTo>
                      <a:pt x="210" y="368"/>
                    </a:lnTo>
                    <a:lnTo>
                      <a:pt x="211" y="367"/>
                    </a:lnTo>
                    <a:lnTo>
                      <a:pt x="211" y="366"/>
                    </a:lnTo>
                    <a:lnTo>
                      <a:pt x="212" y="365"/>
                    </a:lnTo>
                    <a:lnTo>
                      <a:pt x="212" y="365"/>
                    </a:lnTo>
                    <a:lnTo>
                      <a:pt x="213" y="364"/>
                    </a:lnTo>
                    <a:lnTo>
                      <a:pt x="213" y="363"/>
                    </a:lnTo>
                    <a:lnTo>
                      <a:pt x="214" y="363"/>
                    </a:lnTo>
                    <a:lnTo>
                      <a:pt x="215" y="361"/>
                    </a:lnTo>
                    <a:lnTo>
                      <a:pt x="216" y="360"/>
                    </a:lnTo>
                    <a:lnTo>
                      <a:pt x="216" y="360"/>
                    </a:lnTo>
                    <a:lnTo>
                      <a:pt x="217" y="359"/>
                    </a:lnTo>
                    <a:lnTo>
                      <a:pt x="218" y="358"/>
                    </a:lnTo>
                    <a:lnTo>
                      <a:pt x="218" y="357"/>
                    </a:lnTo>
                    <a:lnTo>
                      <a:pt x="219" y="357"/>
                    </a:lnTo>
                    <a:lnTo>
                      <a:pt x="219" y="356"/>
                    </a:lnTo>
                    <a:lnTo>
                      <a:pt x="220" y="355"/>
                    </a:lnTo>
                    <a:lnTo>
                      <a:pt x="220" y="355"/>
                    </a:lnTo>
                    <a:lnTo>
                      <a:pt x="221" y="354"/>
                    </a:lnTo>
                    <a:lnTo>
                      <a:pt x="222" y="352"/>
                    </a:lnTo>
                    <a:lnTo>
                      <a:pt x="223" y="352"/>
                    </a:lnTo>
                    <a:lnTo>
                      <a:pt x="223" y="351"/>
                    </a:lnTo>
                    <a:lnTo>
                      <a:pt x="224" y="350"/>
                    </a:lnTo>
                    <a:lnTo>
                      <a:pt x="225" y="349"/>
                    </a:lnTo>
                    <a:lnTo>
                      <a:pt x="226" y="348"/>
                    </a:lnTo>
                    <a:lnTo>
                      <a:pt x="227" y="347"/>
                    </a:lnTo>
                    <a:lnTo>
                      <a:pt x="227" y="346"/>
                    </a:lnTo>
                    <a:lnTo>
                      <a:pt x="228" y="345"/>
                    </a:lnTo>
                    <a:lnTo>
                      <a:pt x="229" y="344"/>
                    </a:lnTo>
                    <a:lnTo>
                      <a:pt x="229" y="344"/>
                    </a:lnTo>
                    <a:lnTo>
                      <a:pt x="230" y="343"/>
                    </a:lnTo>
                    <a:lnTo>
                      <a:pt x="231" y="342"/>
                    </a:lnTo>
                    <a:lnTo>
                      <a:pt x="231" y="342"/>
                    </a:lnTo>
                    <a:lnTo>
                      <a:pt x="232" y="341"/>
                    </a:lnTo>
                    <a:lnTo>
                      <a:pt x="232" y="340"/>
                    </a:lnTo>
                    <a:lnTo>
                      <a:pt x="233" y="340"/>
                    </a:lnTo>
                    <a:lnTo>
                      <a:pt x="233" y="339"/>
                    </a:lnTo>
                    <a:lnTo>
                      <a:pt x="234" y="338"/>
                    </a:lnTo>
                    <a:lnTo>
                      <a:pt x="235" y="337"/>
                    </a:lnTo>
                    <a:lnTo>
                      <a:pt x="236" y="336"/>
                    </a:lnTo>
                    <a:lnTo>
                      <a:pt x="237" y="335"/>
                    </a:lnTo>
                    <a:lnTo>
                      <a:pt x="237" y="334"/>
                    </a:lnTo>
                    <a:lnTo>
                      <a:pt x="238" y="333"/>
                    </a:lnTo>
                    <a:lnTo>
                      <a:pt x="239" y="333"/>
                    </a:lnTo>
                    <a:lnTo>
                      <a:pt x="239" y="332"/>
                    </a:lnTo>
                    <a:lnTo>
                      <a:pt x="240" y="331"/>
                    </a:lnTo>
                    <a:lnTo>
                      <a:pt x="240" y="331"/>
                    </a:lnTo>
                    <a:lnTo>
                      <a:pt x="241" y="330"/>
                    </a:lnTo>
                    <a:lnTo>
                      <a:pt x="241" y="329"/>
                    </a:lnTo>
                    <a:lnTo>
                      <a:pt x="242" y="329"/>
                    </a:lnTo>
                    <a:lnTo>
                      <a:pt x="243" y="328"/>
                    </a:lnTo>
                    <a:lnTo>
                      <a:pt x="244" y="327"/>
                    </a:lnTo>
                    <a:lnTo>
                      <a:pt x="244" y="326"/>
                    </a:lnTo>
                    <a:lnTo>
                      <a:pt x="245" y="325"/>
                    </a:lnTo>
                    <a:lnTo>
                      <a:pt x="246" y="324"/>
                    </a:lnTo>
                    <a:lnTo>
                      <a:pt x="247" y="324"/>
                    </a:lnTo>
                    <a:lnTo>
                      <a:pt x="247" y="323"/>
                    </a:lnTo>
                    <a:lnTo>
                      <a:pt x="248" y="322"/>
                    </a:lnTo>
                    <a:lnTo>
                      <a:pt x="248" y="322"/>
                    </a:lnTo>
                    <a:lnTo>
                      <a:pt x="249" y="321"/>
                    </a:lnTo>
                    <a:lnTo>
                      <a:pt x="250" y="320"/>
                    </a:lnTo>
                    <a:lnTo>
                      <a:pt x="250" y="319"/>
                    </a:lnTo>
                    <a:lnTo>
                      <a:pt x="251" y="319"/>
                    </a:lnTo>
                    <a:lnTo>
                      <a:pt x="252" y="318"/>
                    </a:lnTo>
                    <a:lnTo>
                      <a:pt x="252" y="317"/>
                    </a:lnTo>
                    <a:lnTo>
                      <a:pt x="253" y="317"/>
                    </a:lnTo>
                    <a:lnTo>
                      <a:pt x="254" y="315"/>
                    </a:lnTo>
                    <a:lnTo>
                      <a:pt x="255" y="314"/>
                    </a:lnTo>
                    <a:lnTo>
                      <a:pt x="256" y="314"/>
                    </a:lnTo>
                    <a:lnTo>
                      <a:pt x="256" y="313"/>
                    </a:lnTo>
                    <a:lnTo>
                      <a:pt x="257" y="312"/>
                    </a:lnTo>
                    <a:lnTo>
                      <a:pt x="258" y="311"/>
                    </a:lnTo>
                    <a:lnTo>
                      <a:pt x="259" y="310"/>
                    </a:lnTo>
                    <a:lnTo>
                      <a:pt x="260" y="309"/>
                    </a:lnTo>
                    <a:lnTo>
                      <a:pt x="260" y="309"/>
                    </a:lnTo>
                    <a:lnTo>
                      <a:pt x="261" y="308"/>
                    </a:lnTo>
                    <a:lnTo>
                      <a:pt x="261" y="307"/>
                    </a:lnTo>
                    <a:lnTo>
                      <a:pt x="262" y="306"/>
                    </a:lnTo>
                    <a:lnTo>
                      <a:pt x="263" y="305"/>
                    </a:lnTo>
                    <a:lnTo>
                      <a:pt x="264" y="305"/>
                    </a:lnTo>
                    <a:lnTo>
                      <a:pt x="264" y="304"/>
                    </a:lnTo>
                    <a:lnTo>
                      <a:pt x="265" y="303"/>
                    </a:lnTo>
                    <a:lnTo>
                      <a:pt x="266" y="302"/>
                    </a:lnTo>
                    <a:lnTo>
                      <a:pt x="267" y="302"/>
                    </a:lnTo>
                    <a:lnTo>
                      <a:pt x="267" y="301"/>
                    </a:lnTo>
                    <a:lnTo>
                      <a:pt x="268" y="300"/>
                    </a:lnTo>
                    <a:lnTo>
                      <a:pt x="269" y="299"/>
                    </a:lnTo>
                    <a:lnTo>
                      <a:pt x="270" y="298"/>
                    </a:lnTo>
                    <a:lnTo>
                      <a:pt x="271" y="297"/>
                    </a:lnTo>
                    <a:lnTo>
                      <a:pt x="272" y="296"/>
                    </a:lnTo>
                    <a:lnTo>
                      <a:pt x="273" y="295"/>
                    </a:lnTo>
                    <a:lnTo>
                      <a:pt x="274" y="294"/>
                    </a:lnTo>
                    <a:lnTo>
                      <a:pt x="275" y="294"/>
                    </a:lnTo>
                    <a:lnTo>
                      <a:pt x="275" y="293"/>
                    </a:lnTo>
                    <a:lnTo>
                      <a:pt x="276" y="292"/>
                    </a:lnTo>
                    <a:lnTo>
                      <a:pt x="277" y="291"/>
                    </a:lnTo>
                    <a:lnTo>
                      <a:pt x="277" y="290"/>
                    </a:lnTo>
                    <a:lnTo>
                      <a:pt x="279" y="289"/>
                    </a:lnTo>
                    <a:lnTo>
                      <a:pt x="279" y="289"/>
                    </a:lnTo>
                    <a:lnTo>
                      <a:pt x="280" y="288"/>
                    </a:lnTo>
                    <a:lnTo>
                      <a:pt x="280" y="287"/>
                    </a:lnTo>
                    <a:lnTo>
                      <a:pt x="281" y="287"/>
                    </a:lnTo>
                    <a:lnTo>
                      <a:pt x="282" y="286"/>
                    </a:lnTo>
                    <a:lnTo>
                      <a:pt x="282" y="285"/>
                    </a:lnTo>
                    <a:lnTo>
                      <a:pt x="284" y="284"/>
                    </a:lnTo>
                    <a:lnTo>
                      <a:pt x="284" y="284"/>
                    </a:lnTo>
                    <a:lnTo>
                      <a:pt x="285" y="283"/>
                    </a:lnTo>
                    <a:lnTo>
                      <a:pt x="286" y="282"/>
                    </a:lnTo>
                    <a:lnTo>
                      <a:pt x="286" y="281"/>
                    </a:lnTo>
                    <a:lnTo>
                      <a:pt x="288" y="280"/>
                    </a:lnTo>
                    <a:lnTo>
                      <a:pt x="288" y="279"/>
                    </a:lnTo>
                    <a:lnTo>
                      <a:pt x="290" y="278"/>
                    </a:lnTo>
                    <a:lnTo>
                      <a:pt x="290" y="278"/>
                    </a:lnTo>
                    <a:lnTo>
                      <a:pt x="291" y="276"/>
                    </a:lnTo>
                    <a:lnTo>
                      <a:pt x="292" y="275"/>
                    </a:lnTo>
                    <a:lnTo>
                      <a:pt x="293" y="275"/>
                    </a:lnTo>
                    <a:lnTo>
                      <a:pt x="294" y="274"/>
                    </a:lnTo>
                    <a:lnTo>
                      <a:pt x="295" y="273"/>
                    </a:lnTo>
                    <a:lnTo>
                      <a:pt x="296" y="272"/>
                    </a:lnTo>
                    <a:lnTo>
                      <a:pt x="296" y="272"/>
                    </a:lnTo>
                    <a:lnTo>
                      <a:pt x="297" y="271"/>
                    </a:lnTo>
                    <a:lnTo>
                      <a:pt x="298" y="270"/>
                    </a:lnTo>
                    <a:lnTo>
                      <a:pt x="299" y="269"/>
                    </a:lnTo>
                    <a:lnTo>
                      <a:pt x="300" y="268"/>
                    </a:lnTo>
                    <a:lnTo>
                      <a:pt x="300" y="268"/>
                    </a:lnTo>
                    <a:lnTo>
                      <a:pt x="301" y="267"/>
                    </a:lnTo>
                    <a:lnTo>
                      <a:pt x="302" y="266"/>
                    </a:lnTo>
                    <a:lnTo>
                      <a:pt x="303" y="265"/>
                    </a:lnTo>
                    <a:lnTo>
                      <a:pt x="304" y="264"/>
                    </a:lnTo>
                    <a:lnTo>
                      <a:pt x="305" y="263"/>
                    </a:lnTo>
                    <a:lnTo>
                      <a:pt x="306" y="262"/>
                    </a:lnTo>
                    <a:lnTo>
                      <a:pt x="307" y="261"/>
                    </a:lnTo>
                    <a:lnTo>
                      <a:pt x="308" y="260"/>
                    </a:lnTo>
                    <a:lnTo>
                      <a:pt x="309" y="260"/>
                    </a:lnTo>
                    <a:lnTo>
                      <a:pt x="309" y="259"/>
                    </a:lnTo>
                    <a:lnTo>
                      <a:pt x="310" y="258"/>
                    </a:lnTo>
                    <a:lnTo>
                      <a:pt x="311" y="258"/>
                    </a:lnTo>
                    <a:lnTo>
                      <a:pt x="312" y="257"/>
                    </a:lnTo>
                    <a:lnTo>
                      <a:pt x="313" y="256"/>
                    </a:lnTo>
                    <a:lnTo>
                      <a:pt x="313" y="255"/>
                    </a:lnTo>
                    <a:lnTo>
                      <a:pt x="314" y="255"/>
                    </a:lnTo>
                    <a:lnTo>
                      <a:pt x="315" y="254"/>
                    </a:lnTo>
                    <a:lnTo>
                      <a:pt x="316" y="253"/>
                    </a:lnTo>
                    <a:lnTo>
                      <a:pt x="316" y="253"/>
                    </a:lnTo>
                    <a:lnTo>
                      <a:pt x="317" y="252"/>
                    </a:lnTo>
                    <a:lnTo>
                      <a:pt x="318" y="251"/>
                    </a:lnTo>
                    <a:lnTo>
                      <a:pt x="318" y="251"/>
                    </a:lnTo>
                    <a:lnTo>
                      <a:pt x="319" y="250"/>
                    </a:lnTo>
                    <a:lnTo>
                      <a:pt x="320" y="249"/>
                    </a:lnTo>
                    <a:lnTo>
                      <a:pt x="321" y="249"/>
                    </a:lnTo>
                    <a:lnTo>
                      <a:pt x="322" y="248"/>
                    </a:lnTo>
                    <a:lnTo>
                      <a:pt x="323" y="247"/>
                    </a:lnTo>
                    <a:lnTo>
                      <a:pt x="324" y="246"/>
                    </a:lnTo>
                    <a:lnTo>
                      <a:pt x="325" y="245"/>
                    </a:lnTo>
                    <a:lnTo>
                      <a:pt x="326" y="244"/>
                    </a:lnTo>
                    <a:lnTo>
                      <a:pt x="327" y="244"/>
                    </a:lnTo>
                    <a:lnTo>
                      <a:pt x="327" y="243"/>
                    </a:lnTo>
                    <a:lnTo>
                      <a:pt x="328" y="242"/>
                    </a:lnTo>
                    <a:lnTo>
                      <a:pt x="329" y="242"/>
                    </a:lnTo>
                    <a:lnTo>
                      <a:pt x="329" y="241"/>
                    </a:lnTo>
                    <a:lnTo>
                      <a:pt x="330" y="241"/>
                    </a:lnTo>
                    <a:lnTo>
                      <a:pt x="331" y="240"/>
                    </a:lnTo>
                    <a:lnTo>
                      <a:pt x="331" y="239"/>
                    </a:lnTo>
                    <a:lnTo>
                      <a:pt x="332" y="238"/>
                    </a:lnTo>
                    <a:lnTo>
                      <a:pt x="333" y="238"/>
                    </a:lnTo>
                    <a:lnTo>
                      <a:pt x="334" y="237"/>
                    </a:lnTo>
                    <a:lnTo>
                      <a:pt x="335" y="236"/>
                    </a:lnTo>
                    <a:lnTo>
                      <a:pt x="335" y="236"/>
                    </a:lnTo>
                    <a:lnTo>
                      <a:pt x="337" y="235"/>
                    </a:lnTo>
                    <a:lnTo>
                      <a:pt x="338" y="234"/>
                    </a:lnTo>
                    <a:lnTo>
                      <a:pt x="339" y="233"/>
                    </a:lnTo>
                    <a:lnTo>
                      <a:pt x="340" y="232"/>
                    </a:lnTo>
                    <a:lnTo>
                      <a:pt x="340" y="231"/>
                    </a:lnTo>
                    <a:lnTo>
                      <a:pt x="341" y="231"/>
                    </a:lnTo>
                    <a:lnTo>
                      <a:pt x="342" y="230"/>
                    </a:lnTo>
                    <a:lnTo>
                      <a:pt x="343" y="229"/>
                    </a:lnTo>
                    <a:lnTo>
                      <a:pt x="344" y="229"/>
                    </a:lnTo>
                    <a:lnTo>
                      <a:pt x="345" y="227"/>
                    </a:lnTo>
                    <a:lnTo>
                      <a:pt x="346" y="227"/>
                    </a:lnTo>
                    <a:lnTo>
                      <a:pt x="346" y="226"/>
                    </a:lnTo>
                    <a:lnTo>
                      <a:pt x="347" y="226"/>
                    </a:lnTo>
                    <a:lnTo>
                      <a:pt x="348" y="225"/>
                    </a:lnTo>
                    <a:lnTo>
                      <a:pt x="348" y="225"/>
                    </a:lnTo>
                    <a:lnTo>
                      <a:pt x="349" y="224"/>
                    </a:lnTo>
                    <a:lnTo>
                      <a:pt x="350" y="223"/>
                    </a:lnTo>
                    <a:lnTo>
                      <a:pt x="351" y="223"/>
                    </a:lnTo>
                    <a:lnTo>
                      <a:pt x="351" y="222"/>
                    </a:lnTo>
                    <a:lnTo>
                      <a:pt x="352" y="222"/>
                    </a:lnTo>
                    <a:lnTo>
                      <a:pt x="352" y="221"/>
                    </a:lnTo>
                    <a:lnTo>
                      <a:pt x="353" y="220"/>
                    </a:lnTo>
                    <a:lnTo>
                      <a:pt x="354" y="219"/>
                    </a:lnTo>
                    <a:lnTo>
                      <a:pt x="355" y="219"/>
                    </a:lnTo>
                    <a:lnTo>
                      <a:pt x="356" y="219"/>
                    </a:lnTo>
                    <a:lnTo>
                      <a:pt x="356" y="218"/>
                    </a:lnTo>
                    <a:lnTo>
                      <a:pt x="357" y="218"/>
                    </a:lnTo>
                    <a:lnTo>
                      <a:pt x="358" y="216"/>
                    </a:lnTo>
                    <a:lnTo>
                      <a:pt x="359" y="216"/>
                    </a:lnTo>
                    <a:lnTo>
                      <a:pt x="360" y="215"/>
                    </a:lnTo>
                    <a:lnTo>
                      <a:pt x="361" y="214"/>
                    </a:lnTo>
                    <a:lnTo>
                      <a:pt x="361" y="214"/>
                    </a:lnTo>
                    <a:lnTo>
                      <a:pt x="363" y="213"/>
                    </a:lnTo>
                    <a:lnTo>
                      <a:pt x="363" y="212"/>
                    </a:lnTo>
                    <a:lnTo>
                      <a:pt x="365" y="211"/>
                    </a:lnTo>
                    <a:lnTo>
                      <a:pt x="365" y="211"/>
                    </a:lnTo>
                    <a:lnTo>
                      <a:pt x="366" y="210"/>
                    </a:lnTo>
                    <a:lnTo>
                      <a:pt x="367" y="209"/>
                    </a:lnTo>
                    <a:lnTo>
                      <a:pt x="368" y="209"/>
                    </a:lnTo>
                    <a:lnTo>
                      <a:pt x="368" y="208"/>
                    </a:lnTo>
                    <a:lnTo>
                      <a:pt x="369" y="208"/>
                    </a:lnTo>
                    <a:lnTo>
                      <a:pt x="370" y="207"/>
                    </a:lnTo>
                    <a:lnTo>
                      <a:pt x="370" y="207"/>
                    </a:lnTo>
                    <a:lnTo>
                      <a:pt x="372" y="206"/>
                    </a:lnTo>
                    <a:lnTo>
                      <a:pt x="372" y="205"/>
                    </a:lnTo>
                    <a:lnTo>
                      <a:pt x="373" y="204"/>
                    </a:lnTo>
                    <a:lnTo>
                      <a:pt x="374" y="204"/>
                    </a:lnTo>
                    <a:lnTo>
                      <a:pt x="375" y="203"/>
                    </a:lnTo>
                    <a:lnTo>
                      <a:pt x="375" y="203"/>
                    </a:lnTo>
                    <a:lnTo>
                      <a:pt x="376" y="202"/>
                    </a:lnTo>
                    <a:lnTo>
                      <a:pt x="377" y="201"/>
                    </a:lnTo>
                    <a:lnTo>
                      <a:pt x="378" y="201"/>
                    </a:lnTo>
                    <a:lnTo>
                      <a:pt x="379" y="200"/>
                    </a:lnTo>
                    <a:lnTo>
                      <a:pt x="380" y="199"/>
                    </a:lnTo>
                    <a:lnTo>
                      <a:pt x="381" y="198"/>
                    </a:lnTo>
                    <a:lnTo>
                      <a:pt x="382" y="198"/>
                    </a:lnTo>
                    <a:lnTo>
                      <a:pt x="383" y="197"/>
                    </a:lnTo>
                    <a:lnTo>
                      <a:pt x="383" y="197"/>
                    </a:lnTo>
                    <a:lnTo>
                      <a:pt x="384" y="196"/>
                    </a:lnTo>
                    <a:lnTo>
                      <a:pt x="385" y="195"/>
                    </a:lnTo>
                    <a:lnTo>
                      <a:pt x="385" y="195"/>
                    </a:lnTo>
                    <a:lnTo>
                      <a:pt x="386" y="195"/>
                    </a:lnTo>
                    <a:lnTo>
                      <a:pt x="387" y="194"/>
                    </a:lnTo>
                    <a:lnTo>
                      <a:pt x="387" y="193"/>
                    </a:lnTo>
                    <a:lnTo>
                      <a:pt x="388" y="193"/>
                    </a:lnTo>
                    <a:lnTo>
                      <a:pt x="389" y="192"/>
                    </a:lnTo>
                    <a:lnTo>
                      <a:pt x="390" y="191"/>
                    </a:lnTo>
                    <a:lnTo>
                      <a:pt x="391" y="191"/>
                    </a:lnTo>
                    <a:lnTo>
                      <a:pt x="392" y="190"/>
                    </a:lnTo>
                    <a:lnTo>
                      <a:pt x="393" y="189"/>
                    </a:lnTo>
                    <a:lnTo>
                      <a:pt x="393" y="189"/>
                    </a:lnTo>
                    <a:lnTo>
                      <a:pt x="395" y="188"/>
                    </a:lnTo>
                    <a:lnTo>
                      <a:pt x="395" y="187"/>
                    </a:lnTo>
                    <a:lnTo>
                      <a:pt x="396" y="187"/>
                    </a:lnTo>
                    <a:lnTo>
                      <a:pt x="397" y="186"/>
                    </a:lnTo>
                    <a:lnTo>
                      <a:pt x="398" y="186"/>
                    </a:lnTo>
                    <a:lnTo>
                      <a:pt x="399" y="185"/>
                    </a:lnTo>
                    <a:lnTo>
                      <a:pt x="400" y="184"/>
                    </a:lnTo>
                    <a:lnTo>
                      <a:pt x="401" y="183"/>
                    </a:lnTo>
                    <a:lnTo>
                      <a:pt x="402" y="183"/>
                    </a:lnTo>
                    <a:lnTo>
                      <a:pt x="403" y="182"/>
                    </a:lnTo>
                    <a:lnTo>
                      <a:pt x="404" y="181"/>
                    </a:lnTo>
                    <a:lnTo>
                      <a:pt x="405" y="181"/>
                    </a:lnTo>
                    <a:lnTo>
                      <a:pt x="406" y="180"/>
                    </a:lnTo>
                    <a:lnTo>
                      <a:pt x="406" y="180"/>
                    </a:lnTo>
                    <a:lnTo>
                      <a:pt x="407" y="179"/>
                    </a:lnTo>
                    <a:lnTo>
                      <a:pt x="408" y="179"/>
                    </a:lnTo>
                    <a:lnTo>
                      <a:pt x="409" y="178"/>
                    </a:lnTo>
                    <a:lnTo>
                      <a:pt x="410" y="177"/>
                    </a:lnTo>
                    <a:lnTo>
                      <a:pt x="410" y="177"/>
                    </a:lnTo>
                    <a:lnTo>
                      <a:pt x="412" y="176"/>
                    </a:lnTo>
                    <a:lnTo>
                      <a:pt x="412" y="176"/>
                    </a:lnTo>
                    <a:lnTo>
                      <a:pt x="413" y="175"/>
                    </a:lnTo>
                    <a:lnTo>
                      <a:pt x="413" y="175"/>
                    </a:lnTo>
                    <a:lnTo>
                      <a:pt x="414" y="174"/>
                    </a:lnTo>
                    <a:lnTo>
                      <a:pt x="415" y="173"/>
                    </a:lnTo>
                    <a:lnTo>
                      <a:pt x="416" y="173"/>
                    </a:lnTo>
                    <a:lnTo>
                      <a:pt x="417" y="172"/>
                    </a:lnTo>
                    <a:lnTo>
                      <a:pt x="418" y="171"/>
                    </a:lnTo>
                    <a:lnTo>
                      <a:pt x="419" y="171"/>
                    </a:lnTo>
                    <a:lnTo>
                      <a:pt x="420" y="170"/>
                    </a:lnTo>
                    <a:lnTo>
                      <a:pt x="421" y="170"/>
                    </a:lnTo>
                    <a:lnTo>
                      <a:pt x="421" y="169"/>
                    </a:lnTo>
                    <a:lnTo>
                      <a:pt x="422" y="169"/>
                    </a:lnTo>
                    <a:lnTo>
                      <a:pt x="423" y="168"/>
                    </a:lnTo>
                    <a:lnTo>
                      <a:pt x="424" y="167"/>
                    </a:lnTo>
                    <a:lnTo>
                      <a:pt x="425" y="167"/>
                    </a:lnTo>
                    <a:lnTo>
                      <a:pt x="426" y="166"/>
                    </a:lnTo>
                    <a:lnTo>
                      <a:pt x="426" y="166"/>
                    </a:lnTo>
                    <a:lnTo>
                      <a:pt x="427" y="165"/>
                    </a:lnTo>
                    <a:lnTo>
                      <a:pt x="428" y="165"/>
                    </a:lnTo>
                    <a:lnTo>
                      <a:pt x="429" y="164"/>
                    </a:lnTo>
                    <a:lnTo>
                      <a:pt x="429" y="163"/>
                    </a:lnTo>
                    <a:lnTo>
                      <a:pt x="431" y="163"/>
                    </a:lnTo>
                    <a:lnTo>
                      <a:pt x="432" y="162"/>
                    </a:lnTo>
                    <a:lnTo>
                      <a:pt x="433" y="161"/>
                    </a:lnTo>
                    <a:lnTo>
                      <a:pt x="433" y="161"/>
                    </a:lnTo>
                    <a:lnTo>
                      <a:pt x="434" y="161"/>
                    </a:lnTo>
                    <a:lnTo>
                      <a:pt x="435" y="160"/>
                    </a:lnTo>
                    <a:lnTo>
                      <a:pt x="435" y="159"/>
                    </a:lnTo>
                    <a:lnTo>
                      <a:pt x="436" y="159"/>
                    </a:lnTo>
                    <a:lnTo>
                      <a:pt x="438" y="158"/>
                    </a:lnTo>
                    <a:lnTo>
                      <a:pt x="438" y="158"/>
                    </a:lnTo>
                    <a:lnTo>
                      <a:pt x="439" y="157"/>
                    </a:lnTo>
                    <a:lnTo>
                      <a:pt x="440" y="156"/>
                    </a:lnTo>
                    <a:lnTo>
                      <a:pt x="441" y="156"/>
                    </a:lnTo>
                    <a:lnTo>
                      <a:pt x="441" y="155"/>
                    </a:lnTo>
                    <a:lnTo>
                      <a:pt x="442" y="155"/>
                    </a:lnTo>
                    <a:lnTo>
                      <a:pt x="444" y="154"/>
                    </a:lnTo>
                    <a:lnTo>
                      <a:pt x="444" y="154"/>
                    </a:lnTo>
                    <a:lnTo>
                      <a:pt x="445" y="153"/>
                    </a:lnTo>
                    <a:lnTo>
                      <a:pt x="446" y="153"/>
                    </a:lnTo>
                    <a:lnTo>
                      <a:pt x="446" y="153"/>
                    </a:lnTo>
                    <a:lnTo>
                      <a:pt x="447" y="152"/>
                    </a:lnTo>
                    <a:lnTo>
                      <a:pt x="448" y="151"/>
                    </a:lnTo>
                    <a:lnTo>
                      <a:pt x="448" y="151"/>
                    </a:lnTo>
                    <a:lnTo>
                      <a:pt x="449" y="150"/>
                    </a:lnTo>
                    <a:lnTo>
                      <a:pt x="450" y="150"/>
                    </a:lnTo>
                    <a:lnTo>
                      <a:pt x="452" y="149"/>
                    </a:lnTo>
                    <a:lnTo>
                      <a:pt x="452" y="148"/>
                    </a:lnTo>
                    <a:lnTo>
                      <a:pt x="453" y="148"/>
                    </a:lnTo>
                    <a:lnTo>
                      <a:pt x="455" y="147"/>
                    </a:lnTo>
                    <a:lnTo>
                      <a:pt x="455" y="147"/>
                    </a:lnTo>
                    <a:lnTo>
                      <a:pt x="457" y="146"/>
                    </a:lnTo>
                    <a:lnTo>
                      <a:pt x="458" y="145"/>
                    </a:lnTo>
                    <a:lnTo>
                      <a:pt x="459" y="145"/>
                    </a:lnTo>
                    <a:lnTo>
                      <a:pt x="459" y="144"/>
                    </a:lnTo>
                    <a:lnTo>
                      <a:pt x="460" y="143"/>
                    </a:lnTo>
                    <a:lnTo>
                      <a:pt x="462" y="143"/>
                    </a:lnTo>
                    <a:lnTo>
                      <a:pt x="462" y="143"/>
                    </a:lnTo>
                    <a:lnTo>
                      <a:pt x="463" y="142"/>
                    </a:lnTo>
                    <a:lnTo>
                      <a:pt x="464" y="141"/>
                    </a:lnTo>
                    <a:lnTo>
                      <a:pt x="465" y="141"/>
                    </a:lnTo>
                    <a:lnTo>
                      <a:pt x="466" y="140"/>
                    </a:lnTo>
                    <a:lnTo>
                      <a:pt x="466" y="140"/>
                    </a:lnTo>
                    <a:lnTo>
                      <a:pt x="467" y="139"/>
                    </a:lnTo>
                    <a:lnTo>
                      <a:pt x="468" y="139"/>
                    </a:lnTo>
                    <a:lnTo>
                      <a:pt x="469" y="138"/>
                    </a:lnTo>
                    <a:lnTo>
                      <a:pt x="470" y="138"/>
                    </a:lnTo>
                    <a:lnTo>
                      <a:pt x="470" y="137"/>
                    </a:lnTo>
                    <a:lnTo>
                      <a:pt x="472" y="137"/>
                    </a:lnTo>
                    <a:lnTo>
                      <a:pt x="472" y="136"/>
                    </a:lnTo>
                    <a:lnTo>
                      <a:pt x="473" y="136"/>
                    </a:lnTo>
                    <a:lnTo>
                      <a:pt x="474" y="135"/>
                    </a:lnTo>
                    <a:lnTo>
                      <a:pt x="475" y="135"/>
                    </a:lnTo>
                    <a:lnTo>
                      <a:pt x="475" y="134"/>
                    </a:lnTo>
                    <a:lnTo>
                      <a:pt x="476" y="134"/>
                    </a:lnTo>
                    <a:lnTo>
                      <a:pt x="477" y="133"/>
                    </a:lnTo>
                    <a:lnTo>
                      <a:pt x="479" y="132"/>
                    </a:lnTo>
                    <a:lnTo>
                      <a:pt x="479" y="132"/>
                    </a:lnTo>
                    <a:lnTo>
                      <a:pt x="481" y="131"/>
                    </a:lnTo>
                    <a:lnTo>
                      <a:pt x="481" y="131"/>
                    </a:lnTo>
                    <a:lnTo>
                      <a:pt x="482" y="130"/>
                    </a:lnTo>
                    <a:lnTo>
                      <a:pt x="483" y="130"/>
                    </a:lnTo>
                    <a:lnTo>
                      <a:pt x="484" y="129"/>
                    </a:lnTo>
                    <a:lnTo>
                      <a:pt x="485" y="129"/>
                    </a:lnTo>
                    <a:lnTo>
                      <a:pt x="486" y="128"/>
                    </a:lnTo>
                    <a:lnTo>
                      <a:pt x="487" y="128"/>
                    </a:lnTo>
                    <a:lnTo>
                      <a:pt x="488" y="127"/>
                    </a:lnTo>
                    <a:lnTo>
                      <a:pt x="489" y="126"/>
                    </a:lnTo>
                    <a:lnTo>
                      <a:pt x="490" y="126"/>
                    </a:lnTo>
                    <a:lnTo>
                      <a:pt x="491" y="125"/>
                    </a:lnTo>
                    <a:lnTo>
                      <a:pt x="492" y="125"/>
                    </a:lnTo>
                    <a:lnTo>
                      <a:pt x="493" y="124"/>
                    </a:lnTo>
                    <a:lnTo>
                      <a:pt x="494" y="124"/>
                    </a:lnTo>
                    <a:lnTo>
                      <a:pt x="494" y="123"/>
                    </a:lnTo>
                    <a:lnTo>
                      <a:pt x="495" y="123"/>
                    </a:lnTo>
                    <a:lnTo>
                      <a:pt x="496" y="123"/>
                    </a:lnTo>
                    <a:lnTo>
                      <a:pt x="496" y="122"/>
                    </a:lnTo>
                    <a:lnTo>
                      <a:pt x="498" y="121"/>
                    </a:lnTo>
                    <a:lnTo>
                      <a:pt x="499" y="121"/>
                    </a:lnTo>
                    <a:lnTo>
                      <a:pt x="500" y="120"/>
                    </a:lnTo>
                    <a:lnTo>
                      <a:pt x="500" y="120"/>
                    </a:lnTo>
                    <a:lnTo>
                      <a:pt x="501" y="119"/>
                    </a:lnTo>
                    <a:lnTo>
                      <a:pt x="502" y="119"/>
                    </a:lnTo>
                    <a:lnTo>
                      <a:pt x="504" y="118"/>
                    </a:lnTo>
                    <a:lnTo>
                      <a:pt x="504" y="118"/>
                    </a:lnTo>
                    <a:lnTo>
                      <a:pt x="505" y="117"/>
                    </a:lnTo>
                    <a:lnTo>
                      <a:pt x="506" y="117"/>
                    </a:lnTo>
                    <a:lnTo>
                      <a:pt x="507" y="116"/>
                    </a:lnTo>
                    <a:lnTo>
                      <a:pt x="508" y="116"/>
                    </a:lnTo>
                    <a:lnTo>
                      <a:pt x="509" y="115"/>
                    </a:lnTo>
                    <a:lnTo>
                      <a:pt x="510" y="115"/>
                    </a:lnTo>
                    <a:lnTo>
                      <a:pt x="511" y="114"/>
                    </a:lnTo>
                    <a:lnTo>
                      <a:pt x="512" y="114"/>
                    </a:lnTo>
                    <a:lnTo>
                      <a:pt x="512" y="113"/>
                    </a:lnTo>
                    <a:lnTo>
                      <a:pt x="513" y="113"/>
                    </a:lnTo>
                    <a:lnTo>
                      <a:pt x="514" y="113"/>
                    </a:lnTo>
                    <a:lnTo>
                      <a:pt x="515" y="112"/>
                    </a:lnTo>
                    <a:lnTo>
                      <a:pt x="517" y="111"/>
                    </a:lnTo>
                    <a:lnTo>
                      <a:pt x="517" y="111"/>
                    </a:lnTo>
                    <a:lnTo>
                      <a:pt x="518" y="110"/>
                    </a:lnTo>
                    <a:lnTo>
                      <a:pt x="519" y="110"/>
                    </a:lnTo>
                    <a:lnTo>
                      <a:pt x="520" y="109"/>
                    </a:lnTo>
                    <a:lnTo>
                      <a:pt x="521" y="109"/>
                    </a:lnTo>
                    <a:lnTo>
                      <a:pt x="522" y="108"/>
                    </a:lnTo>
                    <a:lnTo>
                      <a:pt x="523" y="108"/>
                    </a:lnTo>
                    <a:lnTo>
                      <a:pt x="524" y="107"/>
                    </a:lnTo>
                    <a:lnTo>
                      <a:pt x="524" y="107"/>
                    </a:lnTo>
                    <a:lnTo>
                      <a:pt x="525" y="106"/>
                    </a:lnTo>
                    <a:lnTo>
                      <a:pt x="526" y="106"/>
                    </a:lnTo>
                    <a:lnTo>
                      <a:pt x="527" y="105"/>
                    </a:lnTo>
                    <a:lnTo>
                      <a:pt x="528" y="105"/>
                    </a:lnTo>
                    <a:lnTo>
                      <a:pt x="529" y="105"/>
                    </a:lnTo>
                    <a:lnTo>
                      <a:pt x="530" y="104"/>
                    </a:lnTo>
                    <a:lnTo>
                      <a:pt x="530" y="104"/>
                    </a:lnTo>
                    <a:lnTo>
                      <a:pt x="531" y="103"/>
                    </a:lnTo>
                    <a:lnTo>
                      <a:pt x="532" y="103"/>
                    </a:lnTo>
                    <a:lnTo>
                      <a:pt x="532" y="103"/>
                    </a:lnTo>
                    <a:lnTo>
                      <a:pt x="534" y="102"/>
                    </a:lnTo>
                    <a:lnTo>
                      <a:pt x="535" y="102"/>
                    </a:lnTo>
                    <a:lnTo>
                      <a:pt x="536" y="101"/>
                    </a:lnTo>
                    <a:lnTo>
                      <a:pt x="537" y="101"/>
                    </a:lnTo>
                    <a:lnTo>
                      <a:pt x="538" y="100"/>
                    </a:lnTo>
                    <a:lnTo>
                      <a:pt x="538" y="100"/>
                    </a:lnTo>
                    <a:lnTo>
                      <a:pt x="540" y="99"/>
                    </a:lnTo>
                    <a:lnTo>
                      <a:pt x="541" y="99"/>
                    </a:lnTo>
                    <a:lnTo>
                      <a:pt x="541" y="98"/>
                    </a:lnTo>
                    <a:lnTo>
                      <a:pt x="542" y="98"/>
                    </a:lnTo>
                    <a:lnTo>
                      <a:pt x="543" y="98"/>
                    </a:lnTo>
                    <a:lnTo>
                      <a:pt x="544" y="97"/>
                    </a:lnTo>
                    <a:lnTo>
                      <a:pt x="545" y="97"/>
                    </a:lnTo>
                    <a:lnTo>
                      <a:pt x="546" y="96"/>
                    </a:lnTo>
                    <a:lnTo>
                      <a:pt x="547" y="96"/>
                    </a:lnTo>
                    <a:lnTo>
                      <a:pt x="548" y="95"/>
                    </a:lnTo>
                    <a:lnTo>
                      <a:pt x="549" y="95"/>
                    </a:lnTo>
                    <a:lnTo>
                      <a:pt x="549" y="95"/>
                    </a:lnTo>
                    <a:lnTo>
                      <a:pt x="550" y="94"/>
                    </a:lnTo>
                    <a:lnTo>
                      <a:pt x="551" y="94"/>
                    </a:lnTo>
                    <a:lnTo>
                      <a:pt x="552" y="93"/>
                    </a:lnTo>
                    <a:lnTo>
                      <a:pt x="553" y="93"/>
                    </a:lnTo>
                    <a:lnTo>
                      <a:pt x="554" y="92"/>
                    </a:lnTo>
                    <a:lnTo>
                      <a:pt x="555" y="92"/>
                    </a:lnTo>
                    <a:lnTo>
                      <a:pt x="556" y="91"/>
                    </a:lnTo>
                    <a:lnTo>
                      <a:pt x="557" y="91"/>
                    </a:lnTo>
                    <a:lnTo>
                      <a:pt x="558" y="90"/>
                    </a:lnTo>
                    <a:lnTo>
                      <a:pt x="559" y="90"/>
                    </a:lnTo>
                    <a:lnTo>
                      <a:pt x="560" y="90"/>
                    </a:lnTo>
                    <a:lnTo>
                      <a:pt x="560" y="89"/>
                    </a:lnTo>
                    <a:lnTo>
                      <a:pt x="561" y="89"/>
                    </a:lnTo>
                    <a:lnTo>
                      <a:pt x="562" y="88"/>
                    </a:lnTo>
                    <a:lnTo>
                      <a:pt x="563" y="88"/>
                    </a:lnTo>
                    <a:lnTo>
                      <a:pt x="564" y="88"/>
                    </a:lnTo>
                    <a:lnTo>
                      <a:pt x="565" y="87"/>
                    </a:lnTo>
                    <a:lnTo>
                      <a:pt x="566" y="86"/>
                    </a:lnTo>
                    <a:lnTo>
                      <a:pt x="568" y="86"/>
                    </a:lnTo>
                    <a:lnTo>
                      <a:pt x="569" y="86"/>
                    </a:lnTo>
                    <a:lnTo>
                      <a:pt x="569" y="85"/>
                    </a:lnTo>
                    <a:lnTo>
                      <a:pt x="570" y="85"/>
                    </a:lnTo>
                    <a:lnTo>
                      <a:pt x="571" y="85"/>
                    </a:lnTo>
                    <a:lnTo>
                      <a:pt x="571" y="84"/>
                    </a:lnTo>
                    <a:lnTo>
                      <a:pt x="572" y="84"/>
                    </a:lnTo>
                    <a:lnTo>
                      <a:pt x="573" y="83"/>
                    </a:lnTo>
                    <a:lnTo>
                      <a:pt x="574" y="83"/>
                    </a:lnTo>
                    <a:lnTo>
                      <a:pt x="575" y="83"/>
                    </a:lnTo>
                    <a:lnTo>
                      <a:pt x="576" y="82"/>
                    </a:lnTo>
                    <a:lnTo>
                      <a:pt x="577" y="82"/>
                    </a:lnTo>
                    <a:lnTo>
                      <a:pt x="578" y="81"/>
                    </a:lnTo>
                    <a:lnTo>
                      <a:pt x="579" y="81"/>
                    </a:lnTo>
                    <a:lnTo>
                      <a:pt x="580" y="80"/>
                    </a:lnTo>
                    <a:lnTo>
                      <a:pt x="581" y="80"/>
                    </a:lnTo>
                    <a:lnTo>
                      <a:pt x="582" y="80"/>
                    </a:lnTo>
                    <a:lnTo>
                      <a:pt x="583" y="79"/>
                    </a:lnTo>
                    <a:lnTo>
                      <a:pt x="583" y="79"/>
                    </a:lnTo>
                    <a:lnTo>
                      <a:pt x="584" y="79"/>
                    </a:lnTo>
                    <a:lnTo>
                      <a:pt x="585" y="78"/>
                    </a:lnTo>
                    <a:lnTo>
                      <a:pt x="586" y="78"/>
                    </a:lnTo>
                    <a:lnTo>
                      <a:pt x="587" y="77"/>
                    </a:lnTo>
                    <a:lnTo>
                      <a:pt x="588" y="77"/>
                    </a:lnTo>
                    <a:lnTo>
                      <a:pt x="589" y="76"/>
                    </a:lnTo>
                    <a:lnTo>
                      <a:pt x="590" y="76"/>
                    </a:lnTo>
                    <a:lnTo>
                      <a:pt x="591" y="75"/>
                    </a:lnTo>
                    <a:lnTo>
                      <a:pt x="592" y="75"/>
                    </a:lnTo>
                    <a:lnTo>
                      <a:pt x="593" y="75"/>
                    </a:lnTo>
                    <a:lnTo>
                      <a:pt x="594" y="75"/>
                    </a:lnTo>
                    <a:lnTo>
                      <a:pt x="595" y="74"/>
                    </a:lnTo>
                    <a:lnTo>
                      <a:pt x="596" y="74"/>
                    </a:lnTo>
                    <a:lnTo>
                      <a:pt x="597" y="73"/>
                    </a:lnTo>
                    <a:lnTo>
                      <a:pt x="598" y="73"/>
                    </a:lnTo>
                    <a:lnTo>
                      <a:pt x="599" y="72"/>
                    </a:lnTo>
                    <a:lnTo>
                      <a:pt x="600" y="72"/>
                    </a:lnTo>
                    <a:lnTo>
                      <a:pt x="601" y="72"/>
                    </a:lnTo>
                    <a:lnTo>
                      <a:pt x="601" y="71"/>
                    </a:lnTo>
                    <a:lnTo>
                      <a:pt x="603" y="71"/>
                    </a:lnTo>
                    <a:lnTo>
                      <a:pt x="603" y="71"/>
                    </a:lnTo>
                    <a:lnTo>
                      <a:pt x="604" y="70"/>
                    </a:lnTo>
                    <a:lnTo>
                      <a:pt x="605" y="70"/>
                    </a:lnTo>
                    <a:lnTo>
                      <a:pt x="606" y="69"/>
                    </a:lnTo>
                    <a:lnTo>
                      <a:pt x="607" y="69"/>
                    </a:lnTo>
                    <a:lnTo>
                      <a:pt x="609" y="68"/>
                    </a:lnTo>
                    <a:lnTo>
                      <a:pt x="609" y="68"/>
                    </a:lnTo>
                    <a:lnTo>
                      <a:pt x="610" y="68"/>
                    </a:lnTo>
                    <a:lnTo>
                      <a:pt x="611" y="67"/>
                    </a:lnTo>
                    <a:lnTo>
                      <a:pt x="612" y="67"/>
                    </a:lnTo>
                    <a:lnTo>
                      <a:pt x="613" y="67"/>
                    </a:lnTo>
                    <a:lnTo>
                      <a:pt x="614" y="66"/>
                    </a:lnTo>
                    <a:lnTo>
                      <a:pt x="615" y="66"/>
                    </a:lnTo>
                    <a:lnTo>
                      <a:pt x="616" y="66"/>
                    </a:lnTo>
                    <a:lnTo>
                      <a:pt x="617" y="65"/>
                    </a:lnTo>
                    <a:lnTo>
                      <a:pt x="618" y="65"/>
                    </a:lnTo>
                    <a:lnTo>
                      <a:pt x="619" y="64"/>
                    </a:lnTo>
                    <a:lnTo>
                      <a:pt x="620" y="64"/>
                    </a:lnTo>
                    <a:lnTo>
                      <a:pt x="621" y="64"/>
                    </a:lnTo>
                    <a:lnTo>
                      <a:pt x="622" y="63"/>
                    </a:lnTo>
                    <a:lnTo>
                      <a:pt x="622" y="63"/>
                    </a:lnTo>
                    <a:lnTo>
                      <a:pt x="624" y="63"/>
                    </a:lnTo>
                    <a:lnTo>
                      <a:pt x="624" y="62"/>
                    </a:lnTo>
                    <a:lnTo>
                      <a:pt x="625" y="62"/>
                    </a:lnTo>
                    <a:lnTo>
                      <a:pt x="626" y="62"/>
                    </a:lnTo>
                    <a:lnTo>
                      <a:pt x="627" y="61"/>
                    </a:lnTo>
                    <a:lnTo>
                      <a:pt x="627" y="61"/>
                    </a:lnTo>
                    <a:lnTo>
                      <a:pt x="628" y="61"/>
                    </a:lnTo>
                    <a:lnTo>
                      <a:pt x="629" y="60"/>
                    </a:lnTo>
                    <a:lnTo>
                      <a:pt x="630" y="60"/>
                    </a:lnTo>
                    <a:lnTo>
                      <a:pt x="631" y="60"/>
                    </a:lnTo>
                    <a:lnTo>
                      <a:pt x="632" y="59"/>
                    </a:lnTo>
                    <a:lnTo>
                      <a:pt x="633" y="59"/>
                    </a:lnTo>
                    <a:lnTo>
                      <a:pt x="634" y="59"/>
                    </a:lnTo>
                    <a:lnTo>
                      <a:pt x="635" y="58"/>
                    </a:lnTo>
                    <a:lnTo>
                      <a:pt x="636" y="58"/>
                    </a:lnTo>
                    <a:lnTo>
                      <a:pt x="637" y="57"/>
                    </a:lnTo>
                    <a:lnTo>
                      <a:pt x="638" y="57"/>
                    </a:lnTo>
                    <a:lnTo>
                      <a:pt x="639" y="57"/>
                    </a:lnTo>
                    <a:lnTo>
                      <a:pt x="640" y="56"/>
                    </a:lnTo>
                    <a:lnTo>
                      <a:pt x="640" y="56"/>
                    </a:lnTo>
                    <a:lnTo>
                      <a:pt x="641" y="56"/>
                    </a:lnTo>
                    <a:lnTo>
                      <a:pt x="643" y="56"/>
                    </a:lnTo>
                    <a:lnTo>
                      <a:pt x="644" y="55"/>
                    </a:lnTo>
                    <a:lnTo>
                      <a:pt x="644" y="55"/>
                    </a:lnTo>
                    <a:lnTo>
                      <a:pt x="645" y="55"/>
                    </a:lnTo>
                    <a:lnTo>
                      <a:pt x="647" y="54"/>
                    </a:lnTo>
                    <a:lnTo>
                      <a:pt x="647" y="54"/>
                    </a:lnTo>
                    <a:lnTo>
                      <a:pt x="648" y="54"/>
                    </a:lnTo>
                    <a:lnTo>
                      <a:pt x="649" y="53"/>
                    </a:lnTo>
                    <a:lnTo>
                      <a:pt x="649" y="53"/>
                    </a:lnTo>
                    <a:lnTo>
                      <a:pt x="650" y="53"/>
                    </a:lnTo>
                    <a:lnTo>
                      <a:pt x="651" y="52"/>
                    </a:lnTo>
                    <a:lnTo>
                      <a:pt x="652" y="52"/>
                    </a:lnTo>
                    <a:lnTo>
                      <a:pt x="653" y="52"/>
                    </a:lnTo>
                    <a:lnTo>
                      <a:pt x="654" y="52"/>
                    </a:lnTo>
                    <a:lnTo>
                      <a:pt x="655" y="51"/>
                    </a:lnTo>
                    <a:lnTo>
                      <a:pt x="656" y="51"/>
                    </a:lnTo>
                    <a:lnTo>
                      <a:pt x="657" y="50"/>
                    </a:lnTo>
                    <a:lnTo>
                      <a:pt x="658" y="50"/>
                    </a:lnTo>
                    <a:lnTo>
                      <a:pt x="659" y="50"/>
                    </a:lnTo>
                    <a:lnTo>
                      <a:pt x="660" y="49"/>
                    </a:lnTo>
                    <a:lnTo>
                      <a:pt x="661" y="49"/>
                    </a:lnTo>
                    <a:lnTo>
                      <a:pt x="663" y="49"/>
                    </a:lnTo>
                    <a:lnTo>
                      <a:pt x="664" y="48"/>
                    </a:lnTo>
                    <a:lnTo>
                      <a:pt x="665" y="48"/>
                    </a:lnTo>
                    <a:lnTo>
                      <a:pt x="666" y="47"/>
                    </a:lnTo>
                    <a:lnTo>
                      <a:pt x="667" y="47"/>
                    </a:lnTo>
                    <a:lnTo>
                      <a:pt x="668" y="47"/>
                    </a:lnTo>
                    <a:lnTo>
                      <a:pt x="669" y="46"/>
                    </a:lnTo>
                    <a:lnTo>
                      <a:pt x="670" y="46"/>
                    </a:lnTo>
                    <a:lnTo>
                      <a:pt x="671" y="46"/>
                    </a:lnTo>
                    <a:lnTo>
                      <a:pt x="672" y="45"/>
                    </a:lnTo>
                    <a:lnTo>
                      <a:pt x="673" y="45"/>
                    </a:lnTo>
                    <a:lnTo>
                      <a:pt x="674" y="45"/>
                    </a:lnTo>
                    <a:lnTo>
                      <a:pt x="675" y="45"/>
                    </a:lnTo>
                    <a:lnTo>
                      <a:pt x="677" y="44"/>
                    </a:lnTo>
                    <a:lnTo>
                      <a:pt x="677" y="44"/>
                    </a:lnTo>
                    <a:lnTo>
                      <a:pt x="678" y="44"/>
                    </a:lnTo>
                    <a:lnTo>
                      <a:pt x="679" y="43"/>
                    </a:lnTo>
                    <a:lnTo>
                      <a:pt x="680" y="43"/>
                    </a:lnTo>
                    <a:lnTo>
                      <a:pt x="681" y="43"/>
                    </a:lnTo>
                    <a:lnTo>
                      <a:pt x="682" y="42"/>
                    </a:lnTo>
                    <a:lnTo>
                      <a:pt x="683" y="42"/>
                    </a:lnTo>
                    <a:lnTo>
                      <a:pt x="684" y="42"/>
                    </a:lnTo>
                    <a:lnTo>
                      <a:pt x="685" y="41"/>
                    </a:lnTo>
                    <a:lnTo>
                      <a:pt x="686" y="41"/>
                    </a:lnTo>
                    <a:lnTo>
                      <a:pt x="687" y="41"/>
                    </a:lnTo>
                    <a:lnTo>
                      <a:pt x="688" y="41"/>
                    </a:lnTo>
                    <a:lnTo>
                      <a:pt x="688" y="41"/>
                    </a:lnTo>
                    <a:lnTo>
                      <a:pt x="689" y="40"/>
                    </a:lnTo>
                    <a:lnTo>
                      <a:pt x="690" y="40"/>
                    </a:lnTo>
                    <a:lnTo>
                      <a:pt x="691" y="40"/>
                    </a:lnTo>
                    <a:lnTo>
                      <a:pt x="692" y="39"/>
                    </a:lnTo>
                    <a:lnTo>
                      <a:pt x="693" y="39"/>
                    </a:lnTo>
                    <a:lnTo>
                      <a:pt x="695" y="39"/>
                    </a:lnTo>
                    <a:lnTo>
                      <a:pt x="695" y="38"/>
                    </a:lnTo>
                    <a:lnTo>
                      <a:pt x="696" y="38"/>
                    </a:lnTo>
                    <a:lnTo>
                      <a:pt x="697" y="38"/>
                    </a:lnTo>
                    <a:lnTo>
                      <a:pt x="698" y="38"/>
                    </a:lnTo>
                    <a:lnTo>
                      <a:pt x="699" y="37"/>
                    </a:lnTo>
                    <a:lnTo>
                      <a:pt x="700" y="37"/>
                    </a:lnTo>
                    <a:lnTo>
                      <a:pt x="701" y="37"/>
                    </a:lnTo>
                    <a:lnTo>
                      <a:pt x="702" y="37"/>
                    </a:lnTo>
                    <a:lnTo>
                      <a:pt x="703" y="36"/>
                    </a:lnTo>
                    <a:lnTo>
                      <a:pt x="704" y="36"/>
                    </a:lnTo>
                    <a:lnTo>
                      <a:pt x="705" y="36"/>
                    </a:lnTo>
                    <a:lnTo>
                      <a:pt x="706" y="35"/>
                    </a:lnTo>
                    <a:lnTo>
                      <a:pt x="706" y="35"/>
                    </a:lnTo>
                    <a:lnTo>
                      <a:pt x="707" y="35"/>
                    </a:lnTo>
                    <a:lnTo>
                      <a:pt x="708" y="35"/>
                    </a:lnTo>
                    <a:lnTo>
                      <a:pt x="709" y="34"/>
                    </a:lnTo>
                    <a:lnTo>
                      <a:pt x="710" y="34"/>
                    </a:lnTo>
                    <a:lnTo>
                      <a:pt x="711" y="34"/>
                    </a:lnTo>
                    <a:lnTo>
                      <a:pt x="712" y="34"/>
                    </a:lnTo>
                    <a:lnTo>
                      <a:pt x="713" y="33"/>
                    </a:lnTo>
                    <a:lnTo>
                      <a:pt x="714" y="33"/>
                    </a:lnTo>
                    <a:lnTo>
                      <a:pt x="715" y="33"/>
                    </a:lnTo>
                    <a:lnTo>
                      <a:pt x="716" y="33"/>
                    </a:lnTo>
                    <a:lnTo>
                      <a:pt x="717" y="32"/>
                    </a:lnTo>
                    <a:lnTo>
                      <a:pt x="718" y="32"/>
                    </a:lnTo>
                    <a:lnTo>
                      <a:pt x="719" y="32"/>
                    </a:lnTo>
                    <a:lnTo>
                      <a:pt x="720" y="32"/>
                    </a:lnTo>
                    <a:lnTo>
                      <a:pt x="721" y="31"/>
                    </a:lnTo>
                    <a:lnTo>
                      <a:pt x="722" y="31"/>
                    </a:lnTo>
                    <a:lnTo>
                      <a:pt x="723" y="31"/>
                    </a:lnTo>
                    <a:lnTo>
                      <a:pt x="724" y="30"/>
                    </a:lnTo>
                    <a:lnTo>
                      <a:pt x="725" y="30"/>
                    </a:lnTo>
                    <a:lnTo>
                      <a:pt x="725" y="30"/>
                    </a:lnTo>
                    <a:lnTo>
                      <a:pt x="726" y="30"/>
                    </a:lnTo>
                    <a:lnTo>
                      <a:pt x="727" y="30"/>
                    </a:lnTo>
                    <a:lnTo>
                      <a:pt x="728" y="30"/>
                    </a:lnTo>
                    <a:lnTo>
                      <a:pt x="729" y="29"/>
                    </a:lnTo>
                    <a:lnTo>
                      <a:pt x="729" y="29"/>
                    </a:lnTo>
                    <a:lnTo>
                      <a:pt x="730" y="29"/>
                    </a:lnTo>
                    <a:lnTo>
                      <a:pt x="731" y="29"/>
                    </a:lnTo>
                    <a:lnTo>
                      <a:pt x="732" y="28"/>
                    </a:lnTo>
                    <a:lnTo>
                      <a:pt x="733" y="28"/>
                    </a:lnTo>
                    <a:lnTo>
                      <a:pt x="734" y="28"/>
                    </a:lnTo>
                    <a:lnTo>
                      <a:pt x="735" y="28"/>
                    </a:lnTo>
                    <a:lnTo>
                      <a:pt x="736" y="27"/>
                    </a:lnTo>
                    <a:lnTo>
                      <a:pt x="737" y="27"/>
                    </a:lnTo>
                    <a:lnTo>
                      <a:pt x="738" y="27"/>
                    </a:lnTo>
                    <a:lnTo>
                      <a:pt x="740" y="26"/>
                    </a:lnTo>
                    <a:lnTo>
                      <a:pt x="740" y="26"/>
                    </a:lnTo>
                    <a:lnTo>
                      <a:pt x="741" y="26"/>
                    </a:lnTo>
                    <a:lnTo>
                      <a:pt x="742" y="26"/>
                    </a:lnTo>
                    <a:lnTo>
                      <a:pt x="743" y="26"/>
                    </a:lnTo>
                    <a:lnTo>
                      <a:pt x="744" y="26"/>
                    </a:lnTo>
                    <a:lnTo>
                      <a:pt x="745" y="25"/>
                    </a:lnTo>
                    <a:lnTo>
                      <a:pt x="746" y="25"/>
                    </a:lnTo>
                    <a:lnTo>
                      <a:pt x="747" y="25"/>
                    </a:lnTo>
                    <a:lnTo>
                      <a:pt x="748" y="25"/>
                    </a:lnTo>
                    <a:lnTo>
                      <a:pt x="749" y="24"/>
                    </a:lnTo>
                    <a:lnTo>
                      <a:pt x="750" y="24"/>
                    </a:lnTo>
                    <a:lnTo>
                      <a:pt x="751" y="24"/>
                    </a:lnTo>
                    <a:lnTo>
                      <a:pt x="752" y="24"/>
                    </a:lnTo>
                    <a:lnTo>
                      <a:pt x="752" y="23"/>
                    </a:lnTo>
                    <a:lnTo>
                      <a:pt x="753" y="23"/>
                    </a:lnTo>
                    <a:lnTo>
                      <a:pt x="754" y="23"/>
                    </a:lnTo>
                    <a:lnTo>
                      <a:pt x="755" y="23"/>
                    </a:lnTo>
                    <a:lnTo>
                      <a:pt x="756" y="23"/>
                    </a:lnTo>
                    <a:lnTo>
                      <a:pt x="757" y="22"/>
                    </a:lnTo>
                    <a:lnTo>
                      <a:pt x="758" y="22"/>
                    </a:lnTo>
                    <a:lnTo>
                      <a:pt x="759" y="22"/>
                    </a:lnTo>
                    <a:lnTo>
                      <a:pt x="760" y="22"/>
                    </a:lnTo>
                    <a:lnTo>
                      <a:pt x="761" y="22"/>
                    </a:lnTo>
                    <a:lnTo>
                      <a:pt x="763" y="21"/>
                    </a:lnTo>
                    <a:lnTo>
                      <a:pt x="763" y="21"/>
                    </a:lnTo>
                    <a:lnTo>
                      <a:pt x="764" y="21"/>
                    </a:lnTo>
                    <a:lnTo>
                      <a:pt x="765" y="21"/>
                    </a:lnTo>
                    <a:lnTo>
                      <a:pt x="766" y="21"/>
                    </a:lnTo>
                    <a:lnTo>
                      <a:pt x="767" y="20"/>
                    </a:lnTo>
                    <a:lnTo>
                      <a:pt x="768" y="20"/>
                    </a:lnTo>
                    <a:lnTo>
                      <a:pt x="768" y="20"/>
                    </a:lnTo>
                    <a:lnTo>
                      <a:pt x="770" y="20"/>
                    </a:lnTo>
                    <a:lnTo>
                      <a:pt x="770" y="19"/>
                    </a:lnTo>
                    <a:lnTo>
                      <a:pt x="771" y="19"/>
                    </a:lnTo>
                    <a:lnTo>
                      <a:pt x="773" y="19"/>
                    </a:lnTo>
                    <a:lnTo>
                      <a:pt x="774" y="19"/>
                    </a:lnTo>
                    <a:lnTo>
                      <a:pt x="775" y="19"/>
                    </a:lnTo>
                    <a:lnTo>
                      <a:pt x="776" y="18"/>
                    </a:lnTo>
                    <a:lnTo>
                      <a:pt x="776" y="18"/>
                    </a:lnTo>
                    <a:lnTo>
                      <a:pt x="777" y="18"/>
                    </a:lnTo>
                    <a:lnTo>
                      <a:pt x="778" y="18"/>
                    </a:lnTo>
                    <a:lnTo>
                      <a:pt x="779" y="18"/>
                    </a:lnTo>
                    <a:lnTo>
                      <a:pt x="780" y="18"/>
                    </a:lnTo>
                    <a:lnTo>
                      <a:pt x="781" y="17"/>
                    </a:lnTo>
                    <a:lnTo>
                      <a:pt x="782" y="17"/>
                    </a:lnTo>
                    <a:lnTo>
                      <a:pt x="783" y="17"/>
                    </a:lnTo>
                    <a:lnTo>
                      <a:pt x="785" y="17"/>
                    </a:lnTo>
                    <a:lnTo>
                      <a:pt x="786" y="17"/>
                    </a:lnTo>
                    <a:lnTo>
                      <a:pt x="787" y="16"/>
                    </a:lnTo>
                    <a:lnTo>
                      <a:pt x="788" y="16"/>
                    </a:lnTo>
                    <a:lnTo>
                      <a:pt x="789" y="16"/>
                    </a:lnTo>
                    <a:lnTo>
                      <a:pt x="790" y="16"/>
                    </a:lnTo>
                    <a:lnTo>
                      <a:pt x="791" y="16"/>
                    </a:lnTo>
                    <a:lnTo>
                      <a:pt x="792" y="15"/>
                    </a:lnTo>
                    <a:lnTo>
                      <a:pt x="793" y="15"/>
                    </a:lnTo>
                    <a:lnTo>
                      <a:pt x="794" y="15"/>
                    </a:lnTo>
                    <a:lnTo>
                      <a:pt x="794" y="15"/>
                    </a:lnTo>
                    <a:lnTo>
                      <a:pt x="796" y="15"/>
                    </a:lnTo>
                    <a:lnTo>
                      <a:pt x="797" y="15"/>
                    </a:lnTo>
                    <a:lnTo>
                      <a:pt x="797" y="14"/>
                    </a:lnTo>
                    <a:lnTo>
                      <a:pt x="799" y="14"/>
                    </a:lnTo>
                    <a:lnTo>
                      <a:pt x="800" y="14"/>
                    </a:lnTo>
                    <a:lnTo>
                      <a:pt x="801" y="14"/>
                    </a:lnTo>
                    <a:lnTo>
                      <a:pt x="802" y="14"/>
                    </a:lnTo>
                    <a:lnTo>
                      <a:pt x="803" y="13"/>
                    </a:lnTo>
                    <a:lnTo>
                      <a:pt x="804" y="13"/>
                    </a:lnTo>
                    <a:lnTo>
                      <a:pt x="805" y="13"/>
                    </a:lnTo>
                    <a:lnTo>
                      <a:pt x="806" y="13"/>
                    </a:lnTo>
                    <a:lnTo>
                      <a:pt x="807" y="13"/>
                    </a:lnTo>
                    <a:lnTo>
                      <a:pt x="808" y="13"/>
                    </a:lnTo>
                    <a:lnTo>
                      <a:pt x="809" y="12"/>
                    </a:lnTo>
                    <a:lnTo>
                      <a:pt x="810" y="12"/>
                    </a:lnTo>
                    <a:lnTo>
                      <a:pt x="810" y="12"/>
                    </a:lnTo>
                    <a:lnTo>
                      <a:pt x="811" y="12"/>
                    </a:lnTo>
                    <a:lnTo>
                      <a:pt x="812" y="12"/>
                    </a:lnTo>
                    <a:lnTo>
                      <a:pt x="813" y="12"/>
                    </a:lnTo>
                    <a:lnTo>
                      <a:pt x="814" y="11"/>
                    </a:lnTo>
                    <a:lnTo>
                      <a:pt x="815" y="11"/>
                    </a:lnTo>
                    <a:lnTo>
                      <a:pt x="816" y="11"/>
                    </a:lnTo>
                    <a:lnTo>
                      <a:pt x="817" y="11"/>
                    </a:lnTo>
                    <a:lnTo>
                      <a:pt x="818" y="11"/>
                    </a:lnTo>
                    <a:lnTo>
                      <a:pt x="819" y="11"/>
                    </a:lnTo>
                    <a:lnTo>
                      <a:pt x="820" y="11"/>
                    </a:lnTo>
                    <a:lnTo>
                      <a:pt x="821" y="11"/>
                    </a:lnTo>
                    <a:lnTo>
                      <a:pt x="822" y="10"/>
                    </a:lnTo>
                    <a:lnTo>
                      <a:pt x="823" y="10"/>
                    </a:lnTo>
                    <a:lnTo>
                      <a:pt x="824" y="10"/>
                    </a:lnTo>
                    <a:lnTo>
                      <a:pt x="825" y="10"/>
                    </a:lnTo>
                    <a:lnTo>
                      <a:pt x="826" y="10"/>
                    </a:lnTo>
                    <a:lnTo>
                      <a:pt x="827" y="10"/>
                    </a:lnTo>
                    <a:lnTo>
                      <a:pt x="828" y="9"/>
                    </a:lnTo>
                    <a:lnTo>
                      <a:pt x="829" y="9"/>
                    </a:lnTo>
                    <a:lnTo>
                      <a:pt x="830" y="9"/>
                    </a:lnTo>
                    <a:lnTo>
                      <a:pt x="831" y="9"/>
                    </a:lnTo>
                    <a:lnTo>
                      <a:pt x="832" y="9"/>
                    </a:lnTo>
                    <a:lnTo>
                      <a:pt x="833" y="9"/>
                    </a:lnTo>
                    <a:lnTo>
                      <a:pt x="834" y="9"/>
                    </a:lnTo>
                    <a:lnTo>
                      <a:pt x="834" y="9"/>
                    </a:lnTo>
                    <a:lnTo>
                      <a:pt x="836" y="8"/>
                    </a:lnTo>
                    <a:lnTo>
                      <a:pt x="837" y="8"/>
                    </a:lnTo>
                    <a:lnTo>
                      <a:pt x="838" y="8"/>
                    </a:lnTo>
                    <a:lnTo>
                      <a:pt x="838" y="8"/>
                    </a:lnTo>
                    <a:lnTo>
                      <a:pt x="839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1" y="8"/>
                    </a:lnTo>
                    <a:lnTo>
                      <a:pt x="842" y="7"/>
                    </a:lnTo>
                    <a:lnTo>
                      <a:pt x="843" y="7"/>
                    </a:lnTo>
                    <a:lnTo>
                      <a:pt x="844" y="7"/>
                    </a:lnTo>
                    <a:lnTo>
                      <a:pt x="845" y="7"/>
                    </a:lnTo>
                    <a:lnTo>
                      <a:pt x="846" y="7"/>
                    </a:lnTo>
                    <a:lnTo>
                      <a:pt x="847" y="7"/>
                    </a:lnTo>
                    <a:lnTo>
                      <a:pt x="848" y="7"/>
                    </a:lnTo>
                    <a:lnTo>
                      <a:pt x="849" y="7"/>
                    </a:lnTo>
                    <a:lnTo>
                      <a:pt x="850" y="7"/>
                    </a:lnTo>
                    <a:lnTo>
                      <a:pt x="851" y="7"/>
                    </a:lnTo>
                    <a:lnTo>
                      <a:pt x="852" y="6"/>
                    </a:lnTo>
                    <a:lnTo>
                      <a:pt x="853" y="6"/>
                    </a:lnTo>
                    <a:lnTo>
                      <a:pt x="854" y="6"/>
                    </a:lnTo>
                    <a:lnTo>
                      <a:pt x="855" y="6"/>
                    </a:lnTo>
                    <a:lnTo>
                      <a:pt x="856" y="6"/>
                    </a:lnTo>
                    <a:lnTo>
                      <a:pt x="856" y="6"/>
                    </a:lnTo>
                    <a:lnTo>
                      <a:pt x="858" y="6"/>
                    </a:lnTo>
                    <a:lnTo>
                      <a:pt x="858" y="6"/>
                    </a:lnTo>
                    <a:lnTo>
                      <a:pt x="859" y="5"/>
                    </a:lnTo>
                    <a:lnTo>
                      <a:pt x="860" y="5"/>
                    </a:lnTo>
                    <a:lnTo>
                      <a:pt x="861" y="5"/>
                    </a:lnTo>
                    <a:lnTo>
                      <a:pt x="862" y="5"/>
                    </a:lnTo>
                    <a:lnTo>
                      <a:pt x="864" y="5"/>
                    </a:lnTo>
                    <a:lnTo>
                      <a:pt x="864" y="5"/>
                    </a:lnTo>
                    <a:lnTo>
                      <a:pt x="865" y="5"/>
                    </a:lnTo>
                    <a:lnTo>
                      <a:pt x="866" y="5"/>
                    </a:lnTo>
                    <a:lnTo>
                      <a:pt x="867" y="5"/>
                    </a:lnTo>
                    <a:lnTo>
                      <a:pt x="868" y="4"/>
                    </a:lnTo>
                    <a:lnTo>
                      <a:pt x="869" y="4"/>
                    </a:lnTo>
                    <a:lnTo>
                      <a:pt x="870" y="4"/>
                    </a:lnTo>
                    <a:lnTo>
                      <a:pt x="871" y="4"/>
                    </a:lnTo>
                    <a:lnTo>
                      <a:pt x="872" y="4"/>
                    </a:lnTo>
                    <a:lnTo>
                      <a:pt x="874" y="4"/>
                    </a:lnTo>
                    <a:lnTo>
                      <a:pt x="875" y="4"/>
                    </a:lnTo>
                    <a:lnTo>
                      <a:pt x="876" y="4"/>
                    </a:lnTo>
                    <a:lnTo>
                      <a:pt x="877" y="4"/>
                    </a:lnTo>
                    <a:lnTo>
                      <a:pt x="877" y="4"/>
                    </a:lnTo>
                    <a:lnTo>
                      <a:pt x="878" y="3"/>
                    </a:lnTo>
                    <a:lnTo>
                      <a:pt x="879" y="3"/>
                    </a:lnTo>
                    <a:lnTo>
                      <a:pt x="880" y="3"/>
                    </a:lnTo>
                    <a:lnTo>
                      <a:pt x="881" y="3"/>
                    </a:lnTo>
                    <a:lnTo>
                      <a:pt x="882" y="3"/>
                    </a:lnTo>
                    <a:lnTo>
                      <a:pt x="883" y="3"/>
                    </a:lnTo>
                    <a:lnTo>
                      <a:pt x="885" y="3"/>
                    </a:lnTo>
                    <a:lnTo>
                      <a:pt x="885" y="3"/>
                    </a:lnTo>
                    <a:lnTo>
                      <a:pt x="886" y="3"/>
                    </a:lnTo>
                    <a:lnTo>
                      <a:pt x="887" y="3"/>
                    </a:lnTo>
                    <a:lnTo>
                      <a:pt x="888" y="3"/>
                    </a:lnTo>
                    <a:lnTo>
                      <a:pt x="889" y="3"/>
                    </a:lnTo>
                    <a:lnTo>
                      <a:pt x="890" y="3"/>
                    </a:lnTo>
                    <a:lnTo>
                      <a:pt x="891" y="3"/>
                    </a:lnTo>
                    <a:lnTo>
                      <a:pt x="892" y="2"/>
                    </a:lnTo>
                    <a:lnTo>
                      <a:pt x="893" y="2"/>
                    </a:lnTo>
                    <a:lnTo>
                      <a:pt x="894" y="2"/>
                    </a:lnTo>
                    <a:lnTo>
                      <a:pt x="895" y="2"/>
                    </a:lnTo>
                    <a:lnTo>
                      <a:pt x="896" y="2"/>
                    </a:lnTo>
                    <a:lnTo>
                      <a:pt x="897" y="2"/>
                    </a:lnTo>
                    <a:lnTo>
                      <a:pt x="898" y="2"/>
                    </a:lnTo>
                    <a:lnTo>
                      <a:pt x="899" y="2"/>
                    </a:lnTo>
                    <a:lnTo>
                      <a:pt x="900" y="2"/>
                    </a:lnTo>
                    <a:lnTo>
                      <a:pt x="900" y="2"/>
                    </a:lnTo>
                    <a:lnTo>
                      <a:pt x="901" y="2"/>
                    </a:lnTo>
                    <a:lnTo>
                      <a:pt x="902" y="2"/>
                    </a:lnTo>
                    <a:lnTo>
                      <a:pt x="903" y="2"/>
                    </a:lnTo>
                    <a:lnTo>
                      <a:pt x="904" y="2"/>
                    </a:lnTo>
                    <a:lnTo>
                      <a:pt x="905" y="1"/>
                    </a:lnTo>
                    <a:lnTo>
                      <a:pt x="906" y="1"/>
                    </a:lnTo>
                    <a:lnTo>
                      <a:pt x="907" y="1"/>
                    </a:lnTo>
                    <a:lnTo>
                      <a:pt x="908" y="1"/>
                    </a:lnTo>
                    <a:lnTo>
                      <a:pt x="909" y="1"/>
                    </a:lnTo>
                    <a:lnTo>
                      <a:pt x="910" y="1"/>
                    </a:lnTo>
                    <a:lnTo>
                      <a:pt x="911" y="1"/>
                    </a:lnTo>
                    <a:lnTo>
                      <a:pt x="912" y="1"/>
                    </a:lnTo>
                    <a:lnTo>
                      <a:pt x="913" y="1"/>
                    </a:lnTo>
                    <a:lnTo>
                      <a:pt x="914" y="1"/>
                    </a:lnTo>
                    <a:lnTo>
                      <a:pt x="915" y="1"/>
                    </a:lnTo>
                    <a:lnTo>
                      <a:pt x="916" y="1"/>
                    </a:lnTo>
                    <a:lnTo>
                      <a:pt x="917" y="1"/>
                    </a:lnTo>
                    <a:lnTo>
                      <a:pt x="918" y="1"/>
                    </a:lnTo>
                    <a:lnTo>
                      <a:pt x="919" y="1"/>
                    </a:lnTo>
                    <a:lnTo>
                      <a:pt x="920" y="1"/>
                    </a:lnTo>
                    <a:lnTo>
                      <a:pt x="921" y="1"/>
                    </a:lnTo>
                    <a:lnTo>
                      <a:pt x="921" y="1"/>
                    </a:lnTo>
                    <a:lnTo>
                      <a:pt x="923" y="1"/>
                    </a:lnTo>
                    <a:lnTo>
                      <a:pt x="923" y="0"/>
                    </a:lnTo>
                    <a:lnTo>
                      <a:pt x="924" y="0"/>
                    </a:lnTo>
                    <a:lnTo>
                      <a:pt x="926" y="0"/>
                    </a:lnTo>
                    <a:lnTo>
                      <a:pt x="926" y="0"/>
                    </a:lnTo>
                    <a:lnTo>
                      <a:pt x="927" y="0"/>
                    </a:lnTo>
                    <a:lnTo>
                      <a:pt x="928" y="0"/>
                    </a:lnTo>
                    <a:lnTo>
                      <a:pt x="929" y="0"/>
                    </a:lnTo>
                    <a:lnTo>
                      <a:pt x="930" y="0"/>
                    </a:lnTo>
                    <a:lnTo>
                      <a:pt x="931" y="0"/>
                    </a:lnTo>
                    <a:lnTo>
                      <a:pt x="932" y="0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5" y="0"/>
                    </a:lnTo>
                    <a:lnTo>
                      <a:pt x="936" y="0"/>
                    </a:lnTo>
                    <a:lnTo>
                      <a:pt x="936" y="0"/>
                    </a:lnTo>
                    <a:lnTo>
                      <a:pt x="937" y="0"/>
                    </a:lnTo>
                    <a:lnTo>
                      <a:pt x="938" y="0"/>
                    </a:lnTo>
                    <a:lnTo>
                      <a:pt x="939" y="0"/>
                    </a:lnTo>
                    <a:lnTo>
                      <a:pt x="940" y="0"/>
                    </a:lnTo>
                    <a:lnTo>
                      <a:pt x="941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3" y="0"/>
                    </a:lnTo>
                    <a:lnTo>
                      <a:pt x="944" y="0"/>
                    </a:lnTo>
                    <a:lnTo>
                      <a:pt x="944" y="0"/>
                    </a:lnTo>
                    <a:lnTo>
                      <a:pt x="945" y="0"/>
                    </a:lnTo>
                    <a:lnTo>
                      <a:pt x="946" y="0"/>
                    </a:lnTo>
                    <a:lnTo>
                      <a:pt x="947" y="0"/>
                    </a:lnTo>
                    <a:lnTo>
                      <a:pt x="948" y="0"/>
                    </a:lnTo>
                    <a:lnTo>
                      <a:pt x="949" y="0"/>
                    </a:lnTo>
                    <a:lnTo>
                      <a:pt x="950" y="0"/>
                    </a:lnTo>
                    <a:lnTo>
                      <a:pt x="951" y="0"/>
                    </a:lnTo>
                    <a:lnTo>
                      <a:pt x="952" y="0"/>
                    </a:lnTo>
                    <a:lnTo>
                      <a:pt x="953" y="0"/>
                    </a:lnTo>
                    <a:lnTo>
                      <a:pt x="954" y="0"/>
                    </a:lnTo>
                    <a:lnTo>
                      <a:pt x="955" y="0"/>
                    </a:lnTo>
                    <a:lnTo>
                      <a:pt x="956" y="0"/>
                    </a:lnTo>
                    <a:lnTo>
                      <a:pt x="957" y="0"/>
                    </a:lnTo>
                    <a:lnTo>
                      <a:pt x="958" y="0"/>
                    </a:lnTo>
                    <a:lnTo>
                      <a:pt x="959" y="0"/>
                    </a:lnTo>
                    <a:lnTo>
                      <a:pt x="960" y="0"/>
                    </a:lnTo>
                    <a:lnTo>
                      <a:pt x="961" y="0"/>
                    </a:lnTo>
                    <a:lnTo>
                      <a:pt x="962" y="0"/>
                    </a:lnTo>
                    <a:lnTo>
                      <a:pt x="963" y="0"/>
                    </a:lnTo>
                    <a:lnTo>
                      <a:pt x="963" y="0"/>
                    </a:lnTo>
                    <a:lnTo>
                      <a:pt x="964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6"/>
              <p:cNvSpPr>
                <a:spLocks noChangeShapeType="1"/>
              </p:cNvSpPr>
              <p:nvPr/>
            </p:nvSpPr>
            <p:spPr bwMode="auto">
              <a:xfrm>
                <a:off x="1435" y="2005"/>
                <a:ext cx="0" cy="9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7"/>
              <p:cNvSpPr>
                <a:spLocks noChangeArrowheads="1"/>
              </p:cNvSpPr>
              <p:nvPr/>
            </p:nvSpPr>
            <p:spPr bwMode="auto">
              <a:xfrm>
                <a:off x="1424" y="2131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81" name="Line 8"/>
              <p:cNvSpPr>
                <a:spLocks noChangeShapeType="1"/>
              </p:cNvSpPr>
              <p:nvPr/>
            </p:nvSpPr>
            <p:spPr bwMode="auto">
              <a:xfrm flipH="1">
                <a:off x="2049" y="2291"/>
                <a:ext cx="68" cy="6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9"/>
              <p:cNvSpPr>
                <a:spLocks noChangeArrowheads="1"/>
              </p:cNvSpPr>
              <p:nvPr/>
            </p:nvSpPr>
            <p:spPr bwMode="auto">
              <a:xfrm>
                <a:off x="1970" y="2360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1</a:t>
                </a:r>
                <a:endParaRPr lang="zh-CN" altLang="zh-CN"/>
              </a:p>
            </p:txBody>
          </p:sp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 flipH="1">
                <a:off x="2303" y="2981"/>
                <a:ext cx="9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196" y="2912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3</a:t>
                </a:r>
                <a:endParaRPr lang="zh-CN" altLang="zh-CN"/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 flipH="1" flipV="1">
                <a:off x="2049" y="3602"/>
                <a:ext cx="68" cy="7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1970" y="3463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2</a:t>
                </a:r>
                <a:endParaRPr lang="zh-CN" altLang="zh-CN"/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 flipV="1">
                <a:off x="1435" y="3860"/>
                <a:ext cx="0" cy="9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Rectangle 15"/>
              <p:cNvSpPr>
                <a:spLocks noChangeArrowheads="1"/>
              </p:cNvSpPr>
              <p:nvPr/>
            </p:nvSpPr>
            <p:spPr bwMode="auto">
              <a:xfrm>
                <a:off x="1424" y="3692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6</a:t>
                </a:r>
                <a:endParaRPr lang="zh-CN" altLang="zh-CN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 flipV="1">
                <a:off x="753" y="3602"/>
                <a:ext cx="68" cy="7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17"/>
              <p:cNvSpPr>
                <a:spLocks noChangeArrowheads="1"/>
              </p:cNvSpPr>
              <p:nvPr/>
            </p:nvSpPr>
            <p:spPr bwMode="auto">
              <a:xfrm>
                <a:off x="879" y="3463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7</a:t>
                </a:r>
                <a:endParaRPr lang="zh-CN" altLang="zh-CN"/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>
                <a:off x="471" y="2981"/>
                <a:ext cx="9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653" y="2912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5</a:t>
                </a:r>
                <a:endParaRPr lang="zh-CN" altLang="zh-CN"/>
              </a:p>
            </p:txBody>
          </p:sp>
          <p:sp>
            <p:nvSpPr>
              <p:cNvPr id="93" name="Line 20"/>
              <p:cNvSpPr>
                <a:spLocks noChangeShapeType="1"/>
              </p:cNvSpPr>
              <p:nvPr/>
            </p:nvSpPr>
            <p:spPr bwMode="auto">
              <a:xfrm>
                <a:off x="753" y="2291"/>
                <a:ext cx="68" cy="6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879" y="2360"/>
                <a:ext cx="6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500">
                    <a:solidFill>
                      <a:srgbClr val="000000"/>
                    </a:solidFill>
                    <a:latin typeface="Microsoft Sans Serif" panose="020B0604020202020204" pitchFamily="34" charset="0"/>
                  </a:rPr>
                  <a:t>4</a:t>
                </a:r>
                <a:endParaRPr lang="zh-CN" altLang="zh-CN"/>
              </a:p>
            </p:txBody>
          </p:sp>
          <p:sp>
            <p:nvSpPr>
              <p:cNvPr id="95" name="Freeform 22"/>
              <p:cNvSpPr>
                <a:spLocks/>
              </p:cNvSpPr>
              <p:nvPr/>
            </p:nvSpPr>
            <p:spPr bwMode="auto">
              <a:xfrm>
                <a:off x="1451" y="1956"/>
                <a:ext cx="689" cy="289"/>
              </a:xfrm>
              <a:custGeom>
                <a:avLst/>
                <a:gdLst>
                  <a:gd name="T0" fmla="*/ 9 w 689"/>
                  <a:gd name="T1" fmla="*/ 0 h 289"/>
                  <a:gd name="T2" fmla="*/ 22 w 689"/>
                  <a:gd name="T3" fmla="*/ 1 h 289"/>
                  <a:gd name="T4" fmla="*/ 35 w 689"/>
                  <a:gd name="T5" fmla="*/ 1 h 289"/>
                  <a:gd name="T6" fmla="*/ 48 w 689"/>
                  <a:gd name="T7" fmla="*/ 2 h 289"/>
                  <a:gd name="T8" fmla="*/ 60 w 689"/>
                  <a:gd name="T9" fmla="*/ 3 h 289"/>
                  <a:gd name="T10" fmla="*/ 73 w 689"/>
                  <a:gd name="T11" fmla="*/ 4 h 289"/>
                  <a:gd name="T12" fmla="*/ 86 w 689"/>
                  <a:gd name="T13" fmla="*/ 5 h 289"/>
                  <a:gd name="T14" fmla="*/ 98 w 689"/>
                  <a:gd name="T15" fmla="*/ 6 h 289"/>
                  <a:gd name="T16" fmla="*/ 111 w 689"/>
                  <a:gd name="T17" fmla="*/ 8 h 289"/>
                  <a:gd name="T18" fmla="*/ 124 w 689"/>
                  <a:gd name="T19" fmla="*/ 10 h 289"/>
                  <a:gd name="T20" fmla="*/ 136 w 689"/>
                  <a:gd name="T21" fmla="*/ 11 h 289"/>
                  <a:gd name="T22" fmla="*/ 149 w 689"/>
                  <a:gd name="T23" fmla="*/ 14 h 289"/>
                  <a:gd name="T24" fmla="*/ 161 w 689"/>
                  <a:gd name="T25" fmla="*/ 16 h 289"/>
                  <a:gd name="T26" fmla="*/ 174 w 689"/>
                  <a:gd name="T27" fmla="*/ 18 h 289"/>
                  <a:gd name="T28" fmla="*/ 186 w 689"/>
                  <a:gd name="T29" fmla="*/ 21 h 289"/>
                  <a:gd name="T30" fmla="*/ 199 w 689"/>
                  <a:gd name="T31" fmla="*/ 23 h 289"/>
                  <a:gd name="T32" fmla="*/ 211 w 689"/>
                  <a:gd name="T33" fmla="*/ 26 h 289"/>
                  <a:gd name="T34" fmla="*/ 223 w 689"/>
                  <a:gd name="T35" fmla="*/ 29 h 289"/>
                  <a:gd name="T36" fmla="*/ 236 w 689"/>
                  <a:gd name="T37" fmla="*/ 32 h 289"/>
                  <a:gd name="T38" fmla="*/ 248 w 689"/>
                  <a:gd name="T39" fmla="*/ 35 h 289"/>
                  <a:gd name="T40" fmla="*/ 260 w 689"/>
                  <a:gd name="T41" fmla="*/ 39 h 289"/>
                  <a:gd name="T42" fmla="*/ 273 w 689"/>
                  <a:gd name="T43" fmla="*/ 42 h 289"/>
                  <a:gd name="T44" fmla="*/ 285 w 689"/>
                  <a:gd name="T45" fmla="*/ 46 h 289"/>
                  <a:gd name="T46" fmla="*/ 297 w 689"/>
                  <a:gd name="T47" fmla="*/ 50 h 289"/>
                  <a:gd name="T48" fmla="*/ 309 w 689"/>
                  <a:gd name="T49" fmla="*/ 54 h 289"/>
                  <a:gd name="T50" fmla="*/ 321 w 689"/>
                  <a:gd name="T51" fmla="*/ 58 h 289"/>
                  <a:gd name="T52" fmla="*/ 333 w 689"/>
                  <a:gd name="T53" fmla="*/ 63 h 289"/>
                  <a:gd name="T54" fmla="*/ 345 w 689"/>
                  <a:gd name="T55" fmla="*/ 67 h 289"/>
                  <a:gd name="T56" fmla="*/ 357 w 689"/>
                  <a:gd name="T57" fmla="*/ 72 h 289"/>
                  <a:gd name="T58" fmla="*/ 369 w 689"/>
                  <a:gd name="T59" fmla="*/ 77 h 289"/>
                  <a:gd name="T60" fmla="*/ 380 w 689"/>
                  <a:gd name="T61" fmla="*/ 82 h 289"/>
                  <a:gd name="T62" fmla="*/ 392 w 689"/>
                  <a:gd name="T63" fmla="*/ 87 h 289"/>
                  <a:gd name="T64" fmla="*/ 404 w 689"/>
                  <a:gd name="T65" fmla="*/ 92 h 289"/>
                  <a:gd name="T66" fmla="*/ 415 w 689"/>
                  <a:gd name="T67" fmla="*/ 98 h 289"/>
                  <a:gd name="T68" fmla="*/ 427 w 689"/>
                  <a:gd name="T69" fmla="*/ 103 h 289"/>
                  <a:gd name="T70" fmla="*/ 438 w 689"/>
                  <a:gd name="T71" fmla="*/ 109 h 289"/>
                  <a:gd name="T72" fmla="*/ 449 w 689"/>
                  <a:gd name="T73" fmla="*/ 115 h 289"/>
                  <a:gd name="T74" fmla="*/ 461 w 689"/>
                  <a:gd name="T75" fmla="*/ 120 h 289"/>
                  <a:gd name="T76" fmla="*/ 472 w 689"/>
                  <a:gd name="T77" fmla="*/ 127 h 289"/>
                  <a:gd name="T78" fmla="*/ 483 w 689"/>
                  <a:gd name="T79" fmla="*/ 133 h 289"/>
                  <a:gd name="T80" fmla="*/ 494 w 689"/>
                  <a:gd name="T81" fmla="*/ 139 h 289"/>
                  <a:gd name="T82" fmla="*/ 505 w 689"/>
                  <a:gd name="T83" fmla="*/ 146 h 289"/>
                  <a:gd name="T84" fmla="*/ 516 w 689"/>
                  <a:gd name="T85" fmla="*/ 153 h 289"/>
                  <a:gd name="T86" fmla="*/ 526 w 689"/>
                  <a:gd name="T87" fmla="*/ 159 h 289"/>
                  <a:gd name="T88" fmla="*/ 537 w 689"/>
                  <a:gd name="T89" fmla="*/ 166 h 289"/>
                  <a:gd name="T90" fmla="*/ 548 w 689"/>
                  <a:gd name="T91" fmla="*/ 173 h 289"/>
                  <a:gd name="T92" fmla="*/ 558 w 689"/>
                  <a:gd name="T93" fmla="*/ 181 h 289"/>
                  <a:gd name="T94" fmla="*/ 569 w 689"/>
                  <a:gd name="T95" fmla="*/ 188 h 289"/>
                  <a:gd name="T96" fmla="*/ 579 w 689"/>
                  <a:gd name="T97" fmla="*/ 196 h 289"/>
                  <a:gd name="T98" fmla="*/ 589 w 689"/>
                  <a:gd name="T99" fmla="*/ 203 h 289"/>
                  <a:gd name="T100" fmla="*/ 600 w 689"/>
                  <a:gd name="T101" fmla="*/ 211 h 289"/>
                  <a:gd name="T102" fmla="*/ 610 w 689"/>
                  <a:gd name="T103" fmla="*/ 219 h 289"/>
                  <a:gd name="T104" fmla="*/ 620 w 689"/>
                  <a:gd name="T105" fmla="*/ 227 h 289"/>
                  <a:gd name="T106" fmla="*/ 629 w 689"/>
                  <a:gd name="T107" fmla="*/ 235 h 289"/>
                  <a:gd name="T108" fmla="*/ 639 w 689"/>
                  <a:gd name="T109" fmla="*/ 243 h 289"/>
                  <a:gd name="T110" fmla="*/ 649 w 689"/>
                  <a:gd name="T111" fmla="*/ 252 h 289"/>
                  <a:gd name="T112" fmla="*/ 658 w 689"/>
                  <a:gd name="T113" fmla="*/ 260 h 289"/>
                  <a:gd name="T114" fmla="*/ 668 w 689"/>
                  <a:gd name="T115" fmla="*/ 269 h 289"/>
                  <a:gd name="T116" fmla="*/ 677 w 689"/>
                  <a:gd name="T117" fmla="*/ 278 h 289"/>
                  <a:gd name="T118" fmla="*/ 686 w 689"/>
                  <a:gd name="T119" fmla="*/ 28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9" h="289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5" y="1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1"/>
                    </a:lnTo>
                    <a:lnTo>
                      <a:pt x="38" y="1"/>
                    </a:lnTo>
                    <a:lnTo>
                      <a:pt x="41" y="2"/>
                    </a:lnTo>
                    <a:lnTo>
                      <a:pt x="44" y="2"/>
                    </a:lnTo>
                    <a:lnTo>
                      <a:pt x="48" y="2"/>
                    </a:lnTo>
                    <a:lnTo>
                      <a:pt x="51" y="2"/>
                    </a:lnTo>
                    <a:lnTo>
                      <a:pt x="54" y="2"/>
                    </a:lnTo>
                    <a:lnTo>
                      <a:pt x="57" y="3"/>
                    </a:lnTo>
                    <a:lnTo>
                      <a:pt x="60" y="3"/>
                    </a:lnTo>
                    <a:lnTo>
                      <a:pt x="63" y="3"/>
                    </a:lnTo>
                    <a:lnTo>
                      <a:pt x="67" y="3"/>
                    </a:lnTo>
                    <a:lnTo>
                      <a:pt x="70" y="3"/>
                    </a:lnTo>
                    <a:lnTo>
                      <a:pt x="73" y="4"/>
                    </a:lnTo>
                    <a:lnTo>
                      <a:pt x="76" y="4"/>
                    </a:lnTo>
                    <a:lnTo>
                      <a:pt x="79" y="4"/>
                    </a:lnTo>
                    <a:lnTo>
                      <a:pt x="83" y="5"/>
                    </a:lnTo>
                    <a:lnTo>
                      <a:pt x="86" y="5"/>
                    </a:lnTo>
                    <a:lnTo>
                      <a:pt x="89" y="5"/>
                    </a:lnTo>
                    <a:lnTo>
                      <a:pt x="92" y="6"/>
                    </a:lnTo>
                    <a:lnTo>
                      <a:pt x="95" y="6"/>
                    </a:lnTo>
                    <a:lnTo>
                      <a:pt x="98" y="6"/>
                    </a:lnTo>
                    <a:lnTo>
                      <a:pt x="101" y="7"/>
                    </a:lnTo>
                    <a:lnTo>
                      <a:pt x="105" y="7"/>
                    </a:lnTo>
                    <a:lnTo>
                      <a:pt x="108" y="7"/>
                    </a:lnTo>
                    <a:lnTo>
                      <a:pt x="111" y="8"/>
                    </a:lnTo>
                    <a:lnTo>
                      <a:pt x="114" y="8"/>
                    </a:lnTo>
                    <a:lnTo>
                      <a:pt x="117" y="9"/>
                    </a:lnTo>
                    <a:lnTo>
                      <a:pt x="120" y="9"/>
                    </a:lnTo>
                    <a:lnTo>
                      <a:pt x="124" y="10"/>
                    </a:lnTo>
                    <a:lnTo>
                      <a:pt x="127" y="10"/>
                    </a:lnTo>
                    <a:lnTo>
                      <a:pt x="130" y="11"/>
                    </a:lnTo>
                    <a:lnTo>
                      <a:pt x="133" y="11"/>
                    </a:lnTo>
                    <a:lnTo>
                      <a:pt x="136" y="11"/>
                    </a:lnTo>
                    <a:lnTo>
                      <a:pt x="139" y="12"/>
                    </a:lnTo>
                    <a:lnTo>
                      <a:pt x="142" y="12"/>
                    </a:lnTo>
                    <a:lnTo>
                      <a:pt x="146" y="13"/>
                    </a:lnTo>
                    <a:lnTo>
                      <a:pt x="149" y="14"/>
                    </a:lnTo>
                    <a:lnTo>
                      <a:pt x="152" y="14"/>
                    </a:lnTo>
                    <a:lnTo>
                      <a:pt x="155" y="15"/>
                    </a:lnTo>
                    <a:lnTo>
                      <a:pt x="158" y="15"/>
                    </a:lnTo>
                    <a:lnTo>
                      <a:pt x="161" y="16"/>
                    </a:lnTo>
                    <a:lnTo>
                      <a:pt x="164" y="16"/>
                    </a:lnTo>
                    <a:lnTo>
                      <a:pt x="167" y="17"/>
                    </a:lnTo>
                    <a:lnTo>
                      <a:pt x="171" y="17"/>
                    </a:lnTo>
                    <a:lnTo>
                      <a:pt x="174" y="18"/>
                    </a:lnTo>
                    <a:lnTo>
                      <a:pt x="177" y="19"/>
                    </a:lnTo>
                    <a:lnTo>
                      <a:pt x="180" y="19"/>
                    </a:lnTo>
                    <a:lnTo>
                      <a:pt x="183" y="20"/>
                    </a:lnTo>
                    <a:lnTo>
                      <a:pt x="186" y="21"/>
                    </a:lnTo>
                    <a:lnTo>
                      <a:pt x="189" y="21"/>
                    </a:lnTo>
                    <a:lnTo>
                      <a:pt x="192" y="22"/>
                    </a:lnTo>
                    <a:lnTo>
                      <a:pt x="196" y="22"/>
                    </a:lnTo>
                    <a:lnTo>
                      <a:pt x="199" y="23"/>
                    </a:lnTo>
                    <a:lnTo>
                      <a:pt x="202" y="24"/>
                    </a:lnTo>
                    <a:lnTo>
                      <a:pt x="205" y="25"/>
                    </a:lnTo>
                    <a:lnTo>
                      <a:pt x="208" y="25"/>
                    </a:lnTo>
                    <a:lnTo>
                      <a:pt x="211" y="26"/>
                    </a:lnTo>
                    <a:lnTo>
                      <a:pt x="214" y="27"/>
                    </a:lnTo>
                    <a:lnTo>
                      <a:pt x="217" y="27"/>
                    </a:lnTo>
                    <a:lnTo>
                      <a:pt x="220" y="28"/>
                    </a:lnTo>
                    <a:lnTo>
                      <a:pt x="223" y="29"/>
                    </a:lnTo>
                    <a:lnTo>
                      <a:pt x="226" y="30"/>
                    </a:lnTo>
                    <a:lnTo>
                      <a:pt x="230" y="30"/>
                    </a:lnTo>
                    <a:lnTo>
                      <a:pt x="233" y="31"/>
                    </a:lnTo>
                    <a:lnTo>
                      <a:pt x="236" y="32"/>
                    </a:lnTo>
                    <a:lnTo>
                      <a:pt x="239" y="33"/>
                    </a:lnTo>
                    <a:lnTo>
                      <a:pt x="242" y="34"/>
                    </a:lnTo>
                    <a:lnTo>
                      <a:pt x="245" y="34"/>
                    </a:lnTo>
                    <a:lnTo>
                      <a:pt x="248" y="35"/>
                    </a:lnTo>
                    <a:lnTo>
                      <a:pt x="251" y="36"/>
                    </a:lnTo>
                    <a:lnTo>
                      <a:pt x="254" y="37"/>
                    </a:lnTo>
                    <a:lnTo>
                      <a:pt x="257" y="38"/>
                    </a:lnTo>
                    <a:lnTo>
                      <a:pt x="260" y="39"/>
                    </a:lnTo>
                    <a:lnTo>
                      <a:pt x="263" y="40"/>
                    </a:lnTo>
                    <a:lnTo>
                      <a:pt x="267" y="41"/>
                    </a:lnTo>
                    <a:lnTo>
                      <a:pt x="270" y="41"/>
                    </a:lnTo>
                    <a:lnTo>
                      <a:pt x="273" y="42"/>
                    </a:lnTo>
                    <a:lnTo>
                      <a:pt x="276" y="43"/>
                    </a:lnTo>
                    <a:lnTo>
                      <a:pt x="279" y="44"/>
                    </a:lnTo>
                    <a:lnTo>
                      <a:pt x="282" y="45"/>
                    </a:lnTo>
                    <a:lnTo>
                      <a:pt x="285" y="46"/>
                    </a:lnTo>
                    <a:lnTo>
                      <a:pt x="288" y="47"/>
                    </a:lnTo>
                    <a:lnTo>
                      <a:pt x="291" y="48"/>
                    </a:lnTo>
                    <a:lnTo>
                      <a:pt x="294" y="49"/>
                    </a:lnTo>
                    <a:lnTo>
                      <a:pt x="297" y="50"/>
                    </a:lnTo>
                    <a:lnTo>
                      <a:pt x="300" y="51"/>
                    </a:lnTo>
                    <a:lnTo>
                      <a:pt x="303" y="52"/>
                    </a:lnTo>
                    <a:lnTo>
                      <a:pt x="306" y="53"/>
                    </a:lnTo>
                    <a:lnTo>
                      <a:pt x="309" y="54"/>
                    </a:lnTo>
                    <a:lnTo>
                      <a:pt x="312" y="55"/>
                    </a:lnTo>
                    <a:lnTo>
                      <a:pt x="315" y="56"/>
                    </a:lnTo>
                    <a:lnTo>
                      <a:pt x="318" y="57"/>
                    </a:lnTo>
                    <a:lnTo>
                      <a:pt x="321" y="58"/>
                    </a:lnTo>
                    <a:lnTo>
                      <a:pt x="324" y="59"/>
                    </a:lnTo>
                    <a:lnTo>
                      <a:pt x="327" y="60"/>
                    </a:lnTo>
                    <a:lnTo>
                      <a:pt x="330" y="62"/>
                    </a:lnTo>
                    <a:lnTo>
                      <a:pt x="333" y="63"/>
                    </a:lnTo>
                    <a:lnTo>
                      <a:pt x="336" y="64"/>
                    </a:lnTo>
                    <a:lnTo>
                      <a:pt x="339" y="65"/>
                    </a:lnTo>
                    <a:lnTo>
                      <a:pt x="342" y="66"/>
                    </a:lnTo>
                    <a:lnTo>
                      <a:pt x="345" y="67"/>
                    </a:lnTo>
                    <a:lnTo>
                      <a:pt x="348" y="68"/>
                    </a:lnTo>
                    <a:lnTo>
                      <a:pt x="351" y="70"/>
                    </a:lnTo>
                    <a:lnTo>
                      <a:pt x="354" y="71"/>
                    </a:lnTo>
                    <a:lnTo>
                      <a:pt x="357" y="72"/>
                    </a:lnTo>
                    <a:lnTo>
                      <a:pt x="360" y="73"/>
                    </a:lnTo>
                    <a:lnTo>
                      <a:pt x="363" y="74"/>
                    </a:lnTo>
                    <a:lnTo>
                      <a:pt x="366" y="75"/>
                    </a:lnTo>
                    <a:lnTo>
                      <a:pt x="369" y="77"/>
                    </a:lnTo>
                    <a:lnTo>
                      <a:pt x="372" y="78"/>
                    </a:lnTo>
                    <a:lnTo>
                      <a:pt x="374" y="79"/>
                    </a:lnTo>
                    <a:lnTo>
                      <a:pt x="377" y="80"/>
                    </a:lnTo>
                    <a:lnTo>
                      <a:pt x="380" y="82"/>
                    </a:lnTo>
                    <a:lnTo>
                      <a:pt x="383" y="83"/>
                    </a:lnTo>
                    <a:lnTo>
                      <a:pt x="386" y="84"/>
                    </a:lnTo>
                    <a:lnTo>
                      <a:pt x="389" y="86"/>
                    </a:lnTo>
                    <a:lnTo>
                      <a:pt x="392" y="87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4" y="92"/>
                    </a:lnTo>
                    <a:lnTo>
                      <a:pt x="406" y="93"/>
                    </a:lnTo>
                    <a:lnTo>
                      <a:pt x="409" y="95"/>
                    </a:lnTo>
                    <a:lnTo>
                      <a:pt x="412" y="96"/>
                    </a:lnTo>
                    <a:lnTo>
                      <a:pt x="415" y="98"/>
                    </a:lnTo>
                    <a:lnTo>
                      <a:pt x="418" y="99"/>
                    </a:lnTo>
                    <a:lnTo>
                      <a:pt x="421" y="100"/>
                    </a:lnTo>
                    <a:lnTo>
                      <a:pt x="424" y="102"/>
                    </a:lnTo>
                    <a:lnTo>
                      <a:pt x="427" y="103"/>
                    </a:lnTo>
                    <a:lnTo>
                      <a:pt x="429" y="104"/>
                    </a:lnTo>
                    <a:lnTo>
                      <a:pt x="432" y="106"/>
                    </a:lnTo>
                    <a:lnTo>
                      <a:pt x="435" y="107"/>
                    </a:lnTo>
                    <a:lnTo>
                      <a:pt x="438" y="109"/>
                    </a:lnTo>
                    <a:lnTo>
                      <a:pt x="441" y="110"/>
                    </a:lnTo>
                    <a:lnTo>
                      <a:pt x="444" y="112"/>
                    </a:lnTo>
                    <a:lnTo>
                      <a:pt x="447" y="113"/>
                    </a:lnTo>
                    <a:lnTo>
                      <a:pt x="449" y="115"/>
                    </a:lnTo>
                    <a:lnTo>
                      <a:pt x="452" y="116"/>
                    </a:lnTo>
                    <a:lnTo>
                      <a:pt x="455" y="117"/>
                    </a:lnTo>
                    <a:lnTo>
                      <a:pt x="458" y="119"/>
                    </a:lnTo>
                    <a:lnTo>
                      <a:pt x="461" y="120"/>
                    </a:lnTo>
                    <a:lnTo>
                      <a:pt x="463" y="122"/>
                    </a:lnTo>
                    <a:lnTo>
                      <a:pt x="466" y="124"/>
                    </a:lnTo>
                    <a:lnTo>
                      <a:pt x="469" y="125"/>
                    </a:lnTo>
                    <a:lnTo>
                      <a:pt x="472" y="127"/>
                    </a:lnTo>
                    <a:lnTo>
                      <a:pt x="475" y="128"/>
                    </a:lnTo>
                    <a:lnTo>
                      <a:pt x="477" y="130"/>
                    </a:lnTo>
                    <a:lnTo>
                      <a:pt x="480" y="131"/>
                    </a:lnTo>
                    <a:lnTo>
                      <a:pt x="483" y="133"/>
                    </a:lnTo>
                    <a:lnTo>
                      <a:pt x="486" y="135"/>
                    </a:lnTo>
                    <a:lnTo>
                      <a:pt x="488" y="136"/>
                    </a:lnTo>
                    <a:lnTo>
                      <a:pt x="491" y="138"/>
                    </a:lnTo>
                    <a:lnTo>
                      <a:pt x="494" y="139"/>
                    </a:lnTo>
                    <a:lnTo>
                      <a:pt x="497" y="141"/>
                    </a:lnTo>
                    <a:lnTo>
                      <a:pt x="499" y="143"/>
                    </a:lnTo>
                    <a:lnTo>
                      <a:pt x="502" y="144"/>
                    </a:lnTo>
                    <a:lnTo>
                      <a:pt x="505" y="146"/>
                    </a:lnTo>
                    <a:lnTo>
                      <a:pt x="508" y="148"/>
                    </a:lnTo>
                    <a:lnTo>
                      <a:pt x="510" y="149"/>
                    </a:lnTo>
                    <a:lnTo>
                      <a:pt x="513" y="151"/>
                    </a:lnTo>
                    <a:lnTo>
                      <a:pt x="516" y="153"/>
                    </a:lnTo>
                    <a:lnTo>
                      <a:pt x="519" y="154"/>
                    </a:lnTo>
                    <a:lnTo>
                      <a:pt x="521" y="156"/>
                    </a:lnTo>
                    <a:lnTo>
                      <a:pt x="524" y="158"/>
                    </a:lnTo>
                    <a:lnTo>
                      <a:pt x="526" y="159"/>
                    </a:lnTo>
                    <a:lnTo>
                      <a:pt x="529" y="161"/>
                    </a:lnTo>
                    <a:lnTo>
                      <a:pt x="532" y="163"/>
                    </a:lnTo>
                    <a:lnTo>
                      <a:pt x="535" y="165"/>
                    </a:lnTo>
                    <a:lnTo>
                      <a:pt x="537" y="166"/>
                    </a:lnTo>
                    <a:lnTo>
                      <a:pt x="540" y="168"/>
                    </a:lnTo>
                    <a:lnTo>
                      <a:pt x="543" y="170"/>
                    </a:lnTo>
                    <a:lnTo>
                      <a:pt x="545" y="172"/>
                    </a:lnTo>
                    <a:lnTo>
                      <a:pt x="548" y="173"/>
                    </a:lnTo>
                    <a:lnTo>
                      <a:pt x="550" y="175"/>
                    </a:lnTo>
                    <a:lnTo>
                      <a:pt x="553" y="177"/>
                    </a:lnTo>
                    <a:lnTo>
                      <a:pt x="556" y="179"/>
                    </a:lnTo>
                    <a:lnTo>
                      <a:pt x="558" y="181"/>
                    </a:lnTo>
                    <a:lnTo>
                      <a:pt x="561" y="183"/>
                    </a:lnTo>
                    <a:lnTo>
                      <a:pt x="564" y="185"/>
                    </a:lnTo>
                    <a:lnTo>
                      <a:pt x="566" y="186"/>
                    </a:lnTo>
                    <a:lnTo>
                      <a:pt x="569" y="188"/>
                    </a:lnTo>
                    <a:lnTo>
                      <a:pt x="571" y="190"/>
                    </a:lnTo>
                    <a:lnTo>
                      <a:pt x="574" y="192"/>
                    </a:lnTo>
                    <a:lnTo>
                      <a:pt x="577" y="194"/>
                    </a:lnTo>
                    <a:lnTo>
                      <a:pt x="579" y="196"/>
                    </a:lnTo>
                    <a:lnTo>
                      <a:pt x="582" y="198"/>
                    </a:lnTo>
                    <a:lnTo>
                      <a:pt x="584" y="200"/>
                    </a:lnTo>
                    <a:lnTo>
                      <a:pt x="587" y="201"/>
                    </a:lnTo>
                    <a:lnTo>
                      <a:pt x="589" y="203"/>
                    </a:lnTo>
                    <a:lnTo>
                      <a:pt x="592" y="205"/>
                    </a:lnTo>
                    <a:lnTo>
                      <a:pt x="594" y="207"/>
                    </a:lnTo>
                    <a:lnTo>
                      <a:pt x="597" y="209"/>
                    </a:lnTo>
                    <a:lnTo>
                      <a:pt x="600" y="211"/>
                    </a:lnTo>
                    <a:lnTo>
                      <a:pt x="602" y="213"/>
                    </a:lnTo>
                    <a:lnTo>
                      <a:pt x="605" y="215"/>
                    </a:lnTo>
                    <a:lnTo>
                      <a:pt x="607" y="217"/>
                    </a:lnTo>
                    <a:lnTo>
                      <a:pt x="610" y="219"/>
                    </a:lnTo>
                    <a:lnTo>
                      <a:pt x="612" y="221"/>
                    </a:lnTo>
                    <a:lnTo>
                      <a:pt x="615" y="223"/>
                    </a:lnTo>
                    <a:lnTo>
                      <a:pt x="617" y="225"/>
                    </a:lnTo>
                    <a:lnTo>
                      <a:pt x="620" y="227"/>
                    </a:lnTo>
                    <a:lnTo>
                      <a:pt x="622" y="229"/>
                    </a:lnTo>
                    <a:lnTo>
                      <a:pt x="624" y="231"/>
                    </a:lnTo>
                    <a:lnTo>
                      <a:pt x="627" y="233"/>
                    </a:lnTo>
                    <a:lnTo>
                      <a:pt x="629" y="235"/>
                    </a:lnTo>
                    <a:lnTo>
                      <a:pt x="632" y="237"/>
                    </a:lnTo>
                    <a:lnTo>
                      <a:pt x="634" y="239"/>
                    </a:lnTo>
                    <a:lnTo>
                      <a:pt x="637" y="241"/>
                    </a:lnTo>
                    <a:lnTo>
                      <a:pt x="639" y="243"/>
                    </a:lnTo>
                    <a:lnTo>
                      <a:pt x="642" y="245"/>
                    </a:lnTo>
                    <a:lnTo>
                      <a:pt x="644" y="248"/>
                    </a:lnTo>
                    <a:lnTo>
                      <a:pt x="646" y="250"/>
                    </a:lnTo>
                    <a:lnTo>
                      <a:pt x="649" y="252"/>
                    </a:lnTo>
                    <a:lnTo>
                      <a:pt x="651" y="254"/>
                    </a:lnTo>
                    <a:lnTo>
                      <a:pt x="654" y="256"/>
                    </a:lnTo>
                    <a:lnTo>
                      <a:pt x="656" y="258"/>
                    </a:lnTo>
                    <a:lnTo>
                      <a:pt x="658" y="260"/>
                    </a:lnTo>
                    <a:lnTo>
                      <a:pt x="661" y="263"/>
                    </a:lnTo>
                    <a:lnTo>
                      <a:pt x="663" y="265"/>
                    </a:lnTo>
                    <a:lnTo>
                      <a:pt x="665" y="267"/>
                    </a:lnTo>
                    <a:lnTo>
                      <a:pt x="668" y="269"/>
                    </a:lnTo>
                    <a:lnTo>
                      <a:pt x="670" y="271"/>
                    </a:lnTo>
                    <a:lnTo>
                      <a:pt x="673" y="273"/>
                    </a:lnTo>
                    <a:lnTo>
                      <a:pt x="675" y="275"/>
                    </a:lnTo>
                    <a:lnTo>
                      <a:pt x="677" y="278"/>
                    </a:lnTo>
                    <a:lnTo>
                      <a:pt x="679" y="280"/>
                    </a:lnTo>
                    <a:lnTo>
                      <a:pt x="682" y="282"/>
                    </a:lnTo>
                    <a:lnTo>
                      <a:pt x="684" y="284"/>
                    </a:lnTo>
                    <a:lnTo>
                      <a:pt x="686" y="287"/>
                    </a:lnTo>
                    <a:lnTo>
                      <a:pt x="689" y="289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3"/>
              <p:cNvSpPr>
                <a:spLocks/>
              </p:cNvSpPr>
              <p:nvPr/>
            </p:nvSpPr>
            <p:spPr bwMode="auto">
              <a:xfrm>
                <a:off x="2162" y="2997"/>
                <a:ext cx="285" cy="698"/>
              </a:xfrm>
              <a:custGeom>
                <a:avLst/>
                <a:gdLst>
                  <a:gd name="T0" fmla="*/ 285 w 285"/>
                  <a:gd name="T1" fmla="*/ 10 h 698"/>
                  <a:gd name="T2" fmla="*/ 285 w 285"/>
                  <a:gd name="T3" fmla="*/ 23 h 698"/>
                  <a:gd name="T4" fmla="*/ 284 w 285"/>
                  <a:gd name="T5" fmla="*/ 36 h 698"/>
                  <a:gd name="T6" fmla="*/ 284 w 285"/>
                  <a:gd name="T7" fmla="*/ 49 h 698"/>
                  <a:gd name="T8" fmla="*/ 283 w 285"/>
                  <a:gd name="T9" fmla="*/ 61 h 698"/>
                  <a:gd name="T10" fmla="*/ 282 w 285"/>
                  <a:gd name="T11" fmla="*/ 74 h 698"/>
                  <a:gd name="T12" fmla="*/ 280 w 285"/>
                  <a:gd name="T13" fmla="*/ 87 h 698"/>
                  <a:gd name="T14" fmla="*/ 279 w 285"/>
                  <a:gd name="T15" fmla="*/ 100 h 698"/>
                  <a:gd name="T16" fmla="*/ 277 w 285"/>
                  <a:gd name="T17" fmla="*/ 113 h 698"/>
                  <a:gd name="T18" fmla="*/ 276 w 285"/>
                  <a:gd name="T19" fmla="*/ 126 h 698"/>
                  <a:gd name="T20" fmla="*/ 274 w 285"/>
                  <a:gd name="T21" fmla="*/ 138 h 698"/>
                  <a:gd name="T22" fmla="*/ 272 w 285"/>
                  <a:gd name="T23" fmla="*/ 151 h 698"/>
                  <a:gd name="T24" fmla="*/ 270 w 285"/>
                  <a:gd name="T25" fmla="*/ 164 h 698"/>
                  <a:gd name="T26" fmla="*/ 268 w 285"/>
                  <a:gd name="T27" fmla="*/ 176 h 698"/>
                  <a:gd name="T28" fmla="*/ 265 w 285"/>
                  <a:gd name="T29" fmla="*/ 189 h 698"/>
                  <a:gd name="T30" fmla="*/ 262 w 285"/>
                  <a:gd name="T31" fmla="*/ 201 h 698"/>
                  <a:gd name="T32" fmla="*/ 260 w 285"/>
                  <a:gd name="T33" fmla="*/ 214 h 698"/>
                  <a:gd name="T34" fmla="*/ 257 w 285"/>
                  <a:gd name="T35" fmla="*/ 227 h 698"/>
                  <a:gd name="T36" fmla="*/ 254 w 285"/>
                  <a:gd name="T37" fmla="*/ 239 h 698"/>
                  <a:gd name="T38" fmla="*/ 251 w 285"/>
                  <a:gd name="T39" fmla="*/ 252 h 698"/>
                  <a:gd name="T40" fmla="*/ 247 w 285"/>
                  <a:gd name="T41" fmla="*/ 264 h 698"/>
                  <a:gd name="T42" fmla="*/ 243 w 285"/>
                  <a:gd name="T43" fmla="*/ 276 h 698"/>
                  <a:gd name="T44" fmla="*/ 240 w 285"/>
                  <a:gd name="T45" fmla="*/ 289 h 698"/>
                  <a:gd name="T46" fmla="*/ 236 w 285"/>
                  <a:gd name="T47" fmla="*/ 301 h 698"/>
                  <a:gd name="T48" fmla="*/ 232 w 285"/>
                  <a:gd name="T49" fmla="*/ 313 h 698"/>
                  <a:gd name="T50" fmla="*/ 228 w 285"/>
                  <a:gd name="T51" fmla="*/ 325 h 698"/>
                  <a:gd name="T52" fmla="*/ 224 w 285"/>
                  <a:gd name="T53" fmla="*/ 337 h 698"/>
                  <a:gd name="T54" fmla="*/ 219 w 285"/>
                  <a:gd name="T55" fmla="*/ 350 h 698"/>
                  <a:gd name="T56" fmla="*/ 214 w 285"/>
                  <a:gd name="T57" fmla="*/ 362 h 698"/>
                  <a:gd name="T58" fmla="*/ 210 w 285"/>
                  <a:gd name="T59" fmla="*/ 374 h 698"/>
                  <a:gd name="T60" fmla="*/ 205 w 285"/>
                  <a:gd name="T61" fmla="*/ 385 h 698"/>
                  <a:gd name="T62" fmla="*/ 200 w 285"/>
                  <a:gd name="T63" fmla="*/ 397 h 698"/>
                  <a:gd name="T64" fmla="*/ 195 w 285"/>
                  <a:gd name="T65" fmla="*/ 409 h 698"/>
                  <a:gd name="T66" fmla="*/ 189 w 285"/>
                  <a:gd name="T67" fmla="*/ 421 h 698"/>
                  <a:gd name="T68" fmla="*/ 184 w 285"/>
                  <a:gd name="T69" fmla="*/ 432 h 698"/>
                  <a:gd name="T70" fmla="*/ 178 w 285"/>
                  <a:gd name="T71" fmla="*/ 444 h 698"/>
                  <a:gd name="T72" fmla="*/ 172 w 285"/>
                  <a:gd name="T73" fmla="*/ 455 h 698"/>
                  <a:gd name="T74" fmla="*/ 166 w 285"/>
                  <a:gd name="T75" fmla="*/ 467 h 698"/>
                  <a:gd name="T76" fmla="*/ 160 w 285"/>
                  <a:gd name="T77" fmla="*/ 478 h 698"/>
                  <a:gd name="T78" fmla="*/ 154 w 285"/>
                  <a:gd name="T79" fmla="*/ 489 h 698"/>
                  <a:gd name="T80" fmla="*/ 148 w 285"/>
                  <a:gd name="T81" fmla="*/ 500 h 698"/>
                  <a:gd name="T82" fmla="*/ 141 w 285"/>
                  <a:gd name="T83" fmla="*/ 512 h 698"/>
                  <a:gd name="T84" fmla="*/ 135 w 285"/>
                  <a:gd name="T85" fmla="*/ 523 h 698"/>
                  <a:gd name="T86" fmla="*/ 128 w 285"/>
                  <a:gd name="T87" fmla="*/ 534 h 698"/>
                  <a:gd name="T88" fmla="*/ 121 w 285"/>
                  <a:gd name="T89" fmla="*/ 544 h 698"/>
                  <a:gd name="T90" fmla="*/ 114 w 285"/>
                  <a:gd name="T91" fmla="*/ 555 h 698"/>
                  <a:gd name="T92" fmla="*/ 107 w 285"/>
                  <a:gd name="T93" fmla="*/ 566 h 698"/>
                  <a:gd name="T94" fmla="*/ 100 w 285"/>
                  <a:gd name="T95" fmla="*/ 576 h 698"/>
                  <a:gd name="T96" fmla="*/ 92 w 285"/>
                  <a:gd name="T97" fmla="*/ 587 h 698"/>
                  <a:gd name="T98" fmla="*/ 85 w 285"/>
                  <a:gd name="T99" fmla="*/ 597 h 698"/>
                  <a:gd name="T100" fmla="*/ 77 w 285"/>
                  <a:gd name="T101" fmla="*/ 607 h 698"/>
                  <a:gd name="T102" fmla="*/ 69 w 285"/>
                  <a:gd name="T103" fmla="*/ 618 h 698"/>
                  <a:gd name="T104" fmla="*/ 61 w 285"/>
                  <a:gd name="T105" fmla="*/ 628 h 698"/>
                  <a:gd name="T106" fmla="*/ 53 w 285"/>
                  <a:gd name="T107" fmla="*/ 638 h 698"/>
                  <a:gd name="T108" fmla="*/ 45 w 285"/>
                  <a:gd name="T109" fmla="*/ 648 h 698"/>
                  <a:gd name="T110" fmla="*/ 37 w 285"/>
                  <a:gd name="T111" fmla="*/ 657 h 698"/>
                  <a:gd name="T112" fmla="*/ 28 w 285"/>
                  <a:gd name="T113" fmla="*/ 667 h 698"/>
                  <a:gd name="T114" fmla="*/ 20 w 285"/>
                  <a:gd name="T115" fmla="*/ 677 h 698"/>
                  <a:gd name="T116" fmla="*/ 11 w 285"/>
                  <a:gd name="T117" fmla="*/ 686 h 698"/>
                  <a:gd name="T118" fmla="*/ 2 w 285"/>
                  <a:gd name="T119" fmla="*/ 695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5" h="698">
                    <a:moveTo>
                      <a:pt x="285" y="0"/>
                    </a:moveTo>
                    <a:lnTo>
                      <a:pt x="285" y="4"/>
                    </a:lnTo>
                    <a:lnTo>
                      <a:pt x="285" y="7"/>
                    </a:lnTo>
                    <a:lnTo>
                      <a:pt x="285" y="10"/>
                    </a:lnTo>
                    <a:lnTo>
                      <a:pt x="285" y="13"/>
                    </a:lnTo>
                    <a:lnTo>
                      <a:pt x="285" y="16"/>
                    </a:lnTo>
                    <a:lnTo>
                      <a:pt x="285" y="20"/>
                    </a:lnTo>
                    <a:lnTo>
                      <a:pt x="285" y="23"/>
                    </a:lnTo>
                    <a:lnTo>
                      <a:pt x="285" y="26"/>
                    </a:lnTo>
                    <a:lnTo>
                      <a:pt x="285" y="29"/>
                    </a:lnTo>
                    <a:lnTo>
                      <a:pt x="284" y="32"/>
                    </a:lnTo>
                    <a:lnTo>
                      <a:pt x="284" y="36"/>
                    </a:lnTo>
                    <a:lnTo>
                      <a:pt x="284" y="39"/>
                    </a:lnTo>
                    <a:lnTo>
                      <a:pt x="284" y="42"/>
                    </a:lnTo>
                    <a:lnTo>
                      <a:pt x="284" y="45"/>
                    </a:lnTo>
                    <a:lnTo>
                      <a:pt x="284" y="49"/>
                    </a:lnTo>
                    <a:lnTo>
                      <a:pt x="283" y="52"/>
                    </a:lnTo>
                    <a:lnTo>
                      <a:pt x="283" y="55"/>
                    </a:lnTo>
                    <a:lnTo>
                      <a:pt x="283" y="58"/>
                    </a:lnTo>
                    <a:lnTo>
                      <a:pt x="283" y="61"/>
                    </a:lnTo>
                    <a:lnTo>
                      <a:pt x="282" y="65"/>
                    </a:lnTo>
                    <a:lnTo>
                      <a:pt x="282" y="68"/>
                    </a:lnTo>
                    <a:lnTo>
                      <a:pt x="282" y="71"/>
                    </a:lnTo>
                    <a:lnTo>
                      <a:pt x="282" y="74"/>
                    </a:lnTo>
                    <a:lnTo>
                      <a:pt x="281" y="77"/>
                    </a:lnTo>
                    <a:lnTo>
                      <a:pt x="281" y="81"/>
                    </a:lnTo>
                    <a:lnTo>
                      <a:pt x="281" y="84"/>
                    </a:lnTo>
                    <a:lnTo>
                      <a:pt x="280" y="87"/>
                    </a:lnTo>
                    <a:lnTo>
                      <a:pt x="280" y="90"/>
                    </a:lnTo>
                    <a:lnTo>
                      <a:pt x="280" y="93"/>
                    </a:lnTo>
                    <a:lnTo>
                      <a:pt x="279" y="97"/>
                    </a:lnTo>
                    <a:lnTo>
                      <a:pt x="279" y="100"/>
                    </a:lnTo>
                    <a:lnTo>
                      <a:pt x="279" y="103"/>
                    </a:lnTo>
                    <a:lnTo>
                      <a:pt x="278" y="106"/>
                    </a:lnTo>
                    <a:lnTo>
                      <a:pt x="278" y="110"/>
                    </a:lnTo>
                    <a:lnTo>
                      <a:pt x="277" y="113"/>
                    </a:lnTo>
                    <a:lnTo>
                      <a:pt x="277" y="116"/>
                    </a:lnTo>
                    <a:lnTo>
                      <a:pt x="277" y="119"/>
                    </a:lnTo>
                    <a:lnTo>
                      <a:pt x="276" y="122"/>
                    </a:lnTo>
                    <a:lnTo>
                      <a:pt x="276" y="126"/>
                    </a:lnTo>
                    <a:lnTo>
                      <a:pt x="275" y="129"/>
                    </a:lnTo>
                    <a:lnTo>
                      <a:pt x="275" y="132"/>
                    </a:lnTo>
                    <a:lnTo>
                      <a:pt x="274" y="135"/>
                    </a:lnTo>
                    <a:lnTo>
                      <a:pt x="274" y="138"/>
                    </a:lnTo>
                    <a:lnTo>
                      <a:pt x="273" y="141"/>
                    </a:lnTo>
                    <a:lnTo>
                      <a:pt x="273" y="144"/>
                    </a:lnTo>
                    <a:lnTo>
                      <a:pt x="273" y="148"/>
                    </a:lnTo>
                    <a:lnTo>
                      <a:pt x="272" y="151"/>
                    </a:lnTo>
                    <a:lnTo>
                      <a:pt x="272" y="154"/>
                    </a:lnTo>
                    <a:lnTo>
                      <a:pt x="271" y="157"/>
                    </a:lnTo>
                    <a:lnTo>
                      <a:pt x="270" y="160"/>
                    </a:lnTo>
                    <a:lnTo>
                      <a:pt x="270" y="164"/>
                    </a:lnTo>
                    <a:lnTo>
                      <a:pt x="269" y="167"/>
                    </a:lnTo>
                    <a:lnTo>
                      <a:pt x="269" y="170"/>
                    </a:lnTo>
                    <a:lnTo>
                      <a:pt x="268" y="173"/>
                    </a:lnTo>
                    <a:lnTo>
                      <a:pt x="268" y="176"/>
                    </a:lnTo>
                    <a:lnTo>
                      <a:pt x="267" y="179"/>
                    </a:lnTo>
                    <a:lnTo>
                      <a:pt x="266" y="183"/>
                    </a:lnTo>
                    <a:lnTo>
                      <a:pt x="266" y="186"/>
                    </a:lnTo>
                    <a:lnTo>
                      <a:pt x="265" y="189"/>
                    </a:lnTo>
                    <a:lnTo>
                      <a:pt x="264" y="192"/>
                    </a:lnTo>
                    <a:lnTo>
                      <a:pt x="264" y="195"/>
                    </a:lnTo>
                    <a:lnTo>
                      <a:pt x="263" y="198"/>
                    </a:lnTo>
                    <a:lnTo>
                      <a:pt x="262" y="201"/>
                    </a:lnTo>
                    <a:lnTo>
                      <a:pt x="262" y="205"/>
                    </a:lnTo>
                    <a:lnTo>
                      <a:pt x="261" y="208"/>
                    </a:lnTo>
                    <a:lnTo>
                      <a:pt x="260" y="211"/>
                    </a:lnTo>
                    <a:lnTo>
                      <a:pt x="260" y="214"/>
                    </a:lnTo>
                    <a:lnTo>
                      <a:pt x="259" y="217"/>
                    </a:lnTo>
                    <a:lnTo>
                      <a:pt x="258" y="220"/>
                    </a:lnTo>
                    <a:lnTo>
                      <a:pt x="258" y="224"/>
                    </a:lnTo>
                    <a:lnTo>
                      <a:pt x="257" y="227"/>
                    </a:lnTo>
                    <a:lnTo>
                      <a:pt x="256" y="230"/>
                    </a:lnTo>
                    <a:lnTo>
                      <a:pt x="255" y="233"/>
                    </a:lnTo>
                    <a:lnTo>
                      <a:pt x="255" y="236"/>
                    </a:lnTo>
                    <a:lnTo>
                      <a:pt x="254" y="239"/>
                    </a:lnTo>
                    <a:lnTo>
                      <a:pt x="253" y="242"/>
                    </a:lnTo>
                    <a:lnTo>
                      <a:pt x="252" y="245"/>
                    </a:lnTo>
                    <a:lnTo>
                      <a:pt x="251" y="248"/>
                    </a:lnTo>
                    <a:lnTo>
                      <a:pt x="251" y="252"/>
                    </a:lnTo>
                    <a:lnTo>
                      <a:pt x="250" y="255"/>
                    </a:lnTo>
                    <a:lnTo>
                      <a:pt x="249" y="258"/>
                    </a:lnTo>
                    <a:lnTo>
                      <a:pt x="248" y="261"/>
                    </a:lnTo>
                    <a:lnTo>
                      <a:pt x="247" y="264"/>
                    </a:lnTo>
                    <a:lnTo>
                      <a:pt x="246" y="267"/>
                    </a:lnTo>
                    <a:lnTo>
                      <a:pt x="245" y="270"/>
                    </a:lnTo>
                    <a:lnTo>
                      <a:pt x="244" y="273"/>
                    </a:lnTo>
                    <a:lnTo>
                      <a:pt x="243" y="276"/>
                    </a:lnTo>
                    <a:lnTo>
                      <a:pt x="243" y="280"/>
                    </a:lnTo>
                    <a:lnTo>
                      <a:pt x="242" y="283"/>
                    </a:lnTo>
                    <a:lnTo>
                      <a:pt x="241" y="286"/>
                    </a:lnTo>
                    <a:lnTo>
                      <a:pt x="240" y="289"/>
                    </a:lnTo>
                    <a:lnTo>
                      <a:pt x="239" y="292"/>
                    </a:lnTo>
                    <a:lnTo>
                      <a:pt x="238" y="295"/>
                    </a:lnTo>
                    <a:lnTo>
                      <a:pt x="237" y="298"/>
                    </a:lnTo>
                    <a:lnTo>
                      <a:pt x="236" y="301"/>
                    </a:lnTo>
                    <a:lnTo>
                      <a:pt x="235" y="304"/>
                    </a:lnTo>
                    <a:lnTo>
                      <a:pt x="234" y="307"/>
                    </a:lnTo>
                    <a:lnTo>
                      <a:pt x="233" y="310"/>
                    </a:lnTo>
                    <a:lnTo>
                      <a:pt x="232" y="313"/>
                    </a:lnTo>
                    <a:lnTo>
                      <a:pt x="231" y="316"/>
                    </a:lnTo>
                    <a:lnTo>
                      <a:pt x="230" y="319"/>
                    </a:lnTo>
                    <a:lnTo>
                      <a:pt x="229" y="322"/>
                    </a:lnTo>
                    <a:lnTo>
                      <a:pt x="228" y="325"/>
                    </a:lnTo>
                    <a:lnTo>
                      <a:pt x="227" y="328"/>
                    </a:lnTo>
                    <a:lnTo>
                      <a:pt x="226" y="331"/>
                    </a:lnTo>
                    <a:lnTo>
                      <a:pt x="225" y="334"/>
                    </a:lnTo>
                    <a:lnTo>
                      <a:pt x="224" y="337"/>
                    </a:lnTo>
                    <a:lnTo>
                      <a:pt x="222" y="341"/>
                    </a:lnTo>
                    <a:lnTo>
                      <a:pt x="221" y="344"/>
                    </a:lnTo>
                    <a:lnTo>
                      <a:pt x="220" y="347"/>
                    </a:lnTo>
                    <a:lnTo>
                      <a:pt x="219" y="350"/>
                    </a:lnTo>
                    <a:lnTo>
                      <a:pt x="218" y="353"/>
                    </a:lnTo>
                    <a:lnTo>
                      <a:pt x="217" y="356"/>
                    </a:lnTo>
                    <a:lnTo>
                      <a:pt x="216" y="359"/>
                    </a:lnTo>
                    <a:lnTo>
                      <a:pt x="214" y="362"/>
                    </a:lnTo>
                    <a:lnTo>
                      <a:pt x="213" y="365"/>
                    </a:lnTo>
                    <a:lnTo>
                      <a:pt x="212" y="367"/>
                    </a:lnTo>
                    <a:lnTo>
                      <a:pt x="211" y="371"/>
                    </a:lnTo>
                    <a:lnTo>
                      <a:pt x="210" y="374"/>
                    </a:lnTo>
                    <a:lnTo>
                      <a:pt x="208" y="376"/>
                    </a:lnTo>
                    <a:lnTo>
                      <a:pt x="207" y="379"/>
                    </a:lnTo>
                    <a:lnTo>
                      <a:pt x="206" y="382"/>
                    </a:lnTo>
                    <a:lnTo>
                      <a:pt x="205" y="385"/>
                    </a:lnTo>
                    <a:lnTo>
                      <a:pt x="203" y="388"/>
                    </a:lnTo>
                    <a:lnTo>
                      <a:pt x="202" y="391"/>
                    </a:lnTo>
                    <a:lnTo>
                      <a:pt x="201" y="394"/>
                    </a:lnTo>
                    <a:lnTo>
                      <a:pt x="200" y="397"/>
                    </a:lnTo>
                    <a:lnTo>
                      <a:pt x="198" y="400"/>
                    </a:lnTo>
                    <a:lnTo>
                      <a:pt x="197" y="403"/>
                    </a:lnTo>
                    <a:lnTo>
                      <a:pt x="196" y="406"/>
                    </a:lnTo>
                    <a:lnTo>
                      <a:pt x="195" y="409"/>
                    </a:lnTo>
                    <a:lnTo>
                      <a:pt x="193" y="412"/>
                    </a:lnTo>
                    <a:lnTo>
                      <a:pt x="192" y="415"/>
                    </a:lnTo>
                    <a:lnTo>
                      <a:pt x="191" y="418"/>
                    </a:lnTo>
                    <a:lnTo>
                      <a:pt x="189" y="421"/>
                    </a:lnTo>
                    <a:lnTo>
                      <a:pt x="188" y="424"/>
                    </a:lnTo>
                    <a:lnTo>
                      <a:pt x="186" y="427"/>
                    </a:lnTo>
                    <a:lnTo>
                      <a:pt x="185" y="429"/>
                    </a:lnTo>
                    <a:lnTo>
                      <a:pt x="184" y="432"/>
                    </a:lnTo>
                    <a:lnTo>
                      <a:pt x="182" y="435"/>
                    </a:lnTo>
                    <a:lnTo>
                      <a:pt x="181" y="438"/>
                    </a:lnTo>
                    <a:lnTo>
                      <a:pt x="179" y="441"/>
                    </a:lnTo>
                    <a:lnTo>
                      <a:pt x="178" y="444"/>
                    </a:lnTo>
                    <a:lnTo>
                      <a:pt x="177" y="447"/>
                    </a:lnTo>
                    <a:lnTo>
                      <a:pt x="175" y="450"/>
                    </a:lnTo>
                    <a:lnTo>
                      <a:pt x="174" y="453"/>
                    </a:lnTo>
                    <a:lnTo>
                      <a:pt x="172" y="455"/>
                    </a:lnTo>
                    <a:lnTo>
                      <a:pt x="171" y="458"/>
                    </a:lnTo>
                    <a:lnTo>
                      <a:pt x="169" y="461"/>
                    </a:lnTo>
                    <a:lnTo>
                      <a:pt x="168" y="464"/>
                    </a:lnTo>
                    <a:lnTo>
                      <a:pt x="166" y="467"/>
                    </a:lnTo>
                    <a:lnTo>
                      <a:pt x="165" y="470"/>
                    </a:lnTo>
                    <a:lnTo>
                      <a:pt x="163" y="472"/>
                    </a:lnTo>
                    <a:lnTo>
                      <a:pt x="162" y="475"/>
                    </a:lnTo>
                    <a:lnTo>
                      <a:pt x="160" y="478"/>
                    </a:lnTo>
                    <a:lnTo>
                      <a:pt x="159" y="481"/>
                    </a:lnTo>
                    <a:lnTo>
                      <a:pt x="157" y="484"/>
                    </a:lnTo>
                    <a:lnTo>
                      <a:pt x="156" y="487"/>
                    </a:lnTo>
                    <a:lnTo>
                      <a:pt x="154" y="489"/>
                    </a:lnTo>
                    <a:lnTo>
                      <a:pt x="153" y="492"/>
                    </a:lnTo>
                    <a:lnTo>
                      <a:pt x="151" y="495"/>
                    </a:lnTo>
                    <a:lnTo>
                      <a:pt x="149" y="498"/>
                    </a:lnTo>
                    <a:lnTo>
                      <a:pt x="148" y="500"/>
                    </a:lnTo>
                    <a:lnTo>
                      <a:pt x="146" y="503"/>
                    </a:lnTo>
                    <a:lnTo>
                      <a:pt x="145" y="506"/>
                    </a:lnTo>
                    <a:lnTo>
                      <a:pt x="143" y="509"/>
                    </a:lnTo>
                    <a:lnTo>
                      <a:pt x="141" y="512"/>
                    </a:lnTo>
                    <a:lnTo>
                      <a:pt x="140" y="514"/>
                    </a:lnTo>
                    <a:lnTo>
                      <a:pt x="138" y="517"/>
                    </a:lnTo>
                    <a:lnTo>
                      <a:pt x="136" y="520"/>
                    </a:lnTo>
                    <a:lnTo>
                      <a:pt x="135" y="523"/>
                    </a:lnTo>
                    <a:lnTo>
                      <a:pt x="133" y="525"/>
                    </a:lnTo>
                    <a:lnTo>
                      <a:pt x="131" y="528"/>
                    </a:lnTo>
                    <a:lnTo>
                      <a:pt x="130" y="531"/>
                    </a:lnTo>
                    <a:lnTo>
                      <a:pt x="128" y="534"/>
                    </a:lnTo>
                    <a:lnTo>
                      <a:pt x="126" y="536"/>
                    </a:lnTo>
                    <a:lnTo>
                      <a:pt x="124" y="539"/>
                    </a:lnTo>
                    <a:lnTo>
                      <a:pt x="123" y="542"/>
                    </a:lnTo>
                    <a:lnTo>
                      <a:pt x="121" y="544"/>
                    </a:lnTo>
                    <a:lnTo>
                      <a:pt x="119" y="547"/>
                    </a:lnTo>
                    <a:lnTo>
                      <a:pt x="118" y="550"/>
                    </a:lnTo>
                    <a:lnTo>
                      <a:pt x="116" y="552"/>
                    </a:lnTo>
                    <a:lnTo>
                      <a:pt x="114" y="555"/>
                    </a:lnTo>
                    <a:lnTo>
                      <a:pt x="112" y="558"/>
                    </a:lnTo>
                    <a:lnTo>
                      <a:pt x="110" y="560"/>
                    </a:lnTo>
                    <a:lnTo>
                      <a:pt x="109" y="563"/>
                    </a:lnTo>
                    <a:lnTo>
                      <a:pt x="107" y="566"/>
                    </a:lnTo>
                    <a:lnTo>
                      <a:pt x="105" y="568"/>
                    </a:lnTo>
                    <a:lnTo>
                      <a:pt x="103" y="571"/>
                    </a:lnTo>
                    <a:lnTo>
                      <a:pt x="101" y="574"/>
                    </a:lnTo>
                    <a:lnTo>
                      <a:pt x="100" y="576"/>
                    </a:lnTo>
                    <a:lnTo>
                      <a:pt x="98" y="579"/>
                    </a:lnTo>
                    <a:lnTo>
                      <a:pt x="96" y="582"/>
                    </a:lnTo>
                    <a:lnTo>
                      <a:pt x="94" y="584"/>
                    </a:lnTo>
                    <a:lnTo>
                      <a:pt x="92" y="587"/>
                    </a:lnTo>
                    <a:lnTo>
                      <a:pt x="90" y="589"/>
                    </a:lnTo>
                    <a:lnTo>
                      <a:pt x="88" y="592"/>
                    </a:lnTo>
                    <a:lnTo>
                      <a:pt x="86" y="595"/>
                    </a:lnTo>
                    <a:lnTo>
                      <a:pt x="85" y="597"/>
                    </a:lnTo>
                    <a:lnTo>
                      <a:pt x="83" y="600"/>
                    </a:lnTo>
                    <a:lnTo>
                      <a:pt x="81" y="602"/>
                    </a:lnTo>
                    <a:lnTo>
                      <a:pt x="79" y="605"/>
                    </a:lnTo>
                    <a:lnTo>
                      <a:pt x="77" y="607"/>
                    </a:lnTo>
                    <a:lnTo>
                      <a:pt x="75" y="610"/>
                    </a:lnTo>
                    <a:lnTo>
                      <a:pt x="73" y="613"/>
                    </a:lnTo>
                    <a:lnTo>
                      <a:pt x="71" y="615"/>
                    </a:lnTo>
                    <a:lnTo>
                      <a:pt x="69" y="618"/>
                    </a:lnTo>
                    <a:lnTo>
                      <a:pt x="67" y="620"/>
                    </a:lnTo>
                    <a:lnTo>
                      <a:pt x="65" y="623"/>
                    </a:lnTo>
                    <a:lnTo>
                      <a:pt x="63" y="625"/>
                    </a:lnTo>
                    <a:lnTo>
                      <a:pt x="61" y="628"/>
                    </a:lnTo>
                    <a:lnTo>
                      <a:pt x="59" y="630"/>
                    </a:lnTo>
                    <a:lnTo>
                      <a:pt x="57" y="633"/>
                    </a:lnTo>
                    <a:lnTo>
                      <a:pt x="55" y="635"/>
                    </a:lnTo>
                    <a:lnTo>
                      <a:pt x="53" y="638"/>
                    </a:lnTo>
                    <a:lnTo>
                      <a:pt x="51" y="640"/>
                    </a:lnTo>
                    <a:lnTo>
                      <a:pt x="49" y="643"/>
                    </a:lnTo>
                    <a:lnTo>
                      <a:pt x="47" y="645"/>
                    </a:lnTo>
                    <a:lnTo>
                      <a:pt x="45" y="648"/>
                    </a:lnTo>
                    <a:lnTo>
                      <a:pt x="43" y="650"/>
                    </a:lnTo>
                    <a:lnTo>
                      <a:pt x="41" y="652"/>
                    </a:lnTo>
                    <a:lnTo>
                      <a:pt x="39" y="655"/>
                    </a:lnTo>
                    <a:lnTo>
                      <a:pt x="37" y="657"/>
                    </a:lnTo>
                    <a:lnTo>
                      <a:pt x="35" y="660"/>
                    </a:lnTo>
                    <a:lnTo>
                      <a:pt x="33" y="662"/>
                    </a:lnTo>
                    <a:lnTo>
                      <a:pt x="30" y="665"/>
                    </a:lnTo>
                    <a:lnTo>
                      <a:pt x="28" y="667"/>
                    </a:lnTo>
                    <a:lnTo>
                      <a:pt x="26" y="669"/>
                    </a:lnTo>
                    <a:lnTo>
                      <a:pt x="24" y="672"/>
                    </a:lnTo>
                    <a:lnTo>
                      <a:pt x="22" y="674"/>
                    </a:lnTo>
                    <a:lnTo>
                      <a:pt x="20" y="677"/>
                    </a:lnTo>
                    <a:lnTo>
                      <a:pt x="18" y="679"/>
                    </a:lnTo>
                    <a:lnTo>
                      <a:pt x="15" y="681"/>
                    </a:lnTo>
                    <a:lnTo>
                      <a:pt x="13" y="684"/>
                    </a:lnTo>
                    <a:lnTo>
                      <a:pt x="11" y="686"/>
                    </a:lnTo>
                    <a:lnTo>
                      <a:pt x="9" y="688"/>
                    </a:lnTo>
                    <a:lnTo>
                      <a:pt x="7" y="691"/>
                    </a:lnTo>
                    <a:lnTo>
                      <a:pt x="4" y="693"/>
                    </a:lnTo>
                    <a:lnTo>
                      <a:pt x="2" y="695"/>
                    </a:lnTo>
                    <a:lnTo>
                      <a:pt x="0" y="698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730" y="3717"/>
                <a:ext cx="689" cy="289"/>
              </a:xfrm>
              <a:custGeom>
                <a:avLst/>
                <a:gdLst>
                  <a:gd name="T0" fmla="*/ 680 w 689"/>
                  <a:gd name="T1" fmla="*/ 289 h 289"/>
                  <a:gd name="T2" fmla="*/ 667 w 689"/>
                  <a:gd name="T3" fmla="*/ 289 h 289"/>
                  <a:gd name="T4" fmla="*/ 654 w 689"/>
                  <a:gd name="T5" fmla="*/ 288 h 289"/>
                  <a:gd name="T6" fmla="*/ 641 w 689"/>
                  <a:gd name="T7" fmla="*/ 287 h 289"/>
                  <a:gd name="T8" fmla="*/ 629 w 689"/>
                  <a:gd name="T9" fmla="*/ 286 h 289"/>
                  <a:gd name="T10" fmla="*/ 616 w 689"/>
                  <a:gd name="T11" fmla="*/ 286 h 289"/>
                  <a:gd name="T12" fmla="*/ 603 w 689"/>
                  <a:gd name="T13" fmla="*/ 284 h 289"/>
                  <a:gd name="T14" fmla="*/ 591 w 689"/>
                  <a:gd name="T15" fmla="*/ 283 h 289"/>
                  <a:gd name="T16" fmla="*/ 578 w 689"/>
                  <a:gd name="T17" fmla="*/ 281 h 289"/>
                  <a:gd name="T18" fmla="*/ 565 w 689"/>
                  <a:gd name="T19" fmla="*/ 280 h 289"/>
                  <a:gd name="T20" fmla="*/ 553 w 689"/>
                  <a:gd name="T21" fmla="*/ 278 h 289"/>
                  <a:gd name="T22" fmla="*/ 540 w 689"/>
                  <a:gd name="T23" fmla="*/ 276 h 289"/>
                  <a:gd name="T24" fmla="*/ 528 w 689"/>
                  <a:gd name="T25" fmla="*/ 274 h 289"/>
                  <a:gd name="T26" fmla="*/ 515 w 689"/>
                  <a:gd name="T27" fmla="*/ 271 h 289"/>
                  <a:gd name="T28" fmla="*/ 503 w 689"/>
                  <a:gd name="T29" fmla="*/ 269 h 289"/>
                  <a:gd name="T30" fmla="*/ 490 w 689"/>
                  <a:gd name="T31" fmla="*/ 266 h 289"/>
                  <a:gd name="T32" fmla="*/ 478 w 689"/>
                  <a:gd name="T33" fmla="*/ 263 h 289"/>
                  <a:gd name="T34" fmla="*/ 466 w 689"/>
                  <a:gd name="T35" fmla="*/ 260 h 289"/>
                  <a:gd name="T36" fmla="*/ 453 w 689"/>
                  <a:gd name="T37" fmla="*/ 257 h 289"/>
                  <a:gd name="T38" fmla="*/ 441 w 689"/>
                  <a:gd name="T39" fmla="*/ 254 h 289"/>
                  <a:gd name="T40" fmla="*/ 429 w 689"/>
                  <a:gd name="T41" fmla="*/ 251 h 289"/>
                  <a:gd name="T42" fmla="*/ 416 w 689"/>
                  <a:gd name="T43" fmla="*/ 247 h 289"/>
                  <a:gd name="T44" fmla="*/ 404 w 689"/>
                  <a:gd name="T45" fmla="*/ 243 h 289"/>
                  <a:gd name="T46" fmla="*/ 392 w 689"/>
                  <a:gd name="T47" fmla="*/ 239 h 289"/>
                  <a:gd name="T48" fmla="*/ 380 w 689"/>
                  <a:gd name="T49" fmla="*/ 235 h 289"/>
                  <a:gd name="T50" fmla="*/ 368 w 689"/>
                  <a:gd name="T51" fmla="*/ 231 h 289"/>
                  <a:gd name="T52" fmla="*/ 356 w 689"/>
                  <a:gd name="T53" fmla="*/ 227 h 289"/>
                  <a:gd name="T54" fmla="*/ 344 w 689"/>
                  <a:gd name="T55" fmla="*/ 222 h 289"/>
                  <a:gd name="T56" fmla="*/ 332 w 689"/>
                  <a:gd name="T57" fmla="*/ 218 h 289"/>
                  <a:gd name="T58" fmla="*/ 320 w 689"/>
                  <a:gd name="T59" fmla="*/ 213 h 289"/>
                  <a:gd name="T60" fmla="*/ 309 w 689"/>
                  <a:gd name="T61" fmla="*/ 208 h 289"/>
                  <a:gd name="T62" fmla="*/ 297 w 689"/>
                  <a:gd name="T63" fmla="*/ 203 h 289"/>
                  <a:gd name="T64" fmla="*/ 286 w 689"/>
                  <a:gd name="T65" fmla="*/ 197 h 289"/>
                  <a:gd name="T66" fmla="*/ 274 w 689"/>
                  <a:gd name="T67" fmla="*/ 192 h 289"/>
                  <a:gd name="T68" fmla="*/ 262 w 689"/>
                  <a:gd name="T69" fmla="*/ 186 h 289"/>
                  <a:gd name="T70" fmla="*/ 251 w 689"/>
                  <a:gd name="T71" fmla="*/ 181 h 289"/>
                  <a:gd name="T72" fmla="*/ 240 w 689"/>
                  <a:gd name="T73" fmla="*/ 175 h 289"/>
                  <a:gd name="T74" fmla="*/ 228 w 689"/>
                  <a:gd name="T75" fmla="*/ 169 h 289"/>
                  <a:gd name="T76" fmla="*/ 217 w 689"/>
                  <a:gd name="T77" fmla="*/ 163 h 289"/>
                  <a:gd name="T78" fmla="*/ 206 w 689"/>
                  <a:gd name="T79" fmla="*/ 156 h 289"/>
                  <a:gd name="T80" fmla="*/ 195 w 689"/>
                  <a:gd name="T81" fmla="*/ 150 h 289"/>
                  <a:gd name="T82" fmla="*/ 184 w 689"/>
                  <a:gd name="T83" fmla="*/ 143 h 289"/>
                  <a:gd name="T84" fmla="*/ 173 w 689"/>
                  <a:gd name="T85" fmla="*/ 137 h 289"/>
                  <a:gd name="T86" fmla="*/ 162 w 689"/>
                  <a:gd name="T87" fmla="*/ 130 h 289"/>
                  <a:gd name="T88" fmla="*/ 152 w 689"/>
                  <a:gd name="T89" fmla="*/ 123 h 289"/>
                  <a:gd name="T90" fmla="*/ 141 w 689"/>
                  <a:gd name="T91" fmla="*/ 116 h 289"/>
                  <a:gd name="T92" fmla="*/ 131 w 689"/>
                  <a:gd name="T93" fmla="*/ 108 h 289"/>
                  <a:gd name="T94" fmla="*/ 120 w 689"/>
                  <a:gd name="T95" fmla="*/ 101 h 289"/>
                  <a:gd name="T96" fmla="*/ 110 w 689"/>
                  <a:gd name="T97" fmla="*/ 94 h 289"/>
                  <a:gd name="T98" fmla="*/ 100 w 689"/>
                  <a:gd name="T99" fmla="*/ 86 h 289"/>
                  <a:gd name="T100" fmla="*/ 89 w 689"/>
                  <a:gd name="T101" fmla="*/ 78 h 289"/>
                  <a:gd name="T102" fmla="*/ 80 w 689"/>
                  <a:gd name="T103" fmla="*/ 70 h 289"/>
                  <a:gd name="T104" fmla="*/ 69 w 689"/>
                  <a:gd name="T105" fmla="*/ 62 h 289"/>
                  <a:gd name="T106" fmla="*/ 60 w 689"/>
                  <a:gd name="T107" fmla="*/ 54 h 289"/>
                  <a:gd name="T108" fmla="*/ 50 w 689"/>
                  <a:gd name="T109" fmla="*/ 46 h 289"/>
                  <a:gd name="T110" fmla="*/ 40 w 689"/>
                  <a:gd name="T111" fmla="*/ 37 h 289"/>
                  <a:gd name="T112" fmla="*/ 31 w 689"/>
                  <a:gd name="T113" fmla="*/ 29 h 289"/>
                  <a:gd name="T114" fmla="*/ 21 w 689"/>
                  <a:gd name="T115" fmla="*/ 20 h 289"/>
                  <a:gd name="T116" fmla="*/ 12 w 689"/>
                  <a:gd name="T117" fmla="*/ 12 h 289"/>
                  <a:gd name="T118" fmla="*/ 3 w 689"/>
                  <a:gd name="T119" fmla="*/ 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9" h="289">
                    <a:moveTo>
                      <a:pt x="689" y="289"/>
                    </a:moveTo>
                    <a:lnTo>
                      <a:pt x="686" y="289"/>
                    </a:lnTo>
                    <a:lnTo>
                      <a:pt x="683" y="289"/>
                    </a:lnTo>
                    <a:lnTo>
                      <a:pt x="680" y="289"/>
                    </a:lnTo>
                    <a:lnTo>
                      <a:pt x="676" y="289"/>
                    </a:lnTo>
                    <a:lnTo>
                      <a:pt x="673" y="289"/>
                    </a:lnTo>
                    <a:lnTo>
                      <a:pt x="670" y="289"/>
                    </a:lnTo>
                    <a:lnTo>
                      <a:pt x="667" y="289"/>
                    </a:lnTo>
                    <a:lnTo>
                      <a:pt x="664" y="289"/>
                    </a:lnTo>
                    <a:lnTo>
                      <a:pt x="661" y="288"/>
                    </a:lnTo>
                    <a:lnTo>
                      <a:pt x="657" y="288"/>
                    </a:lnTo>
                    <a:lnTo>
                      <a:pt x="654" y="288"/>
                    </a:lnTo>
                    <a:lnTo>
                      <a:pt x="651" y="288"/>
                    </a:lnTo>
                    <a:lnTo>
                      <a:pt x="648" y="288"/>
                    </a:lnTo>
                    <a:lnTo>
                      <a:pt x="645" y="288"/>
                    </a:lnTo>
                    <a:lnTo>
                      <a:pt x="641" y="287"/>
                    </a:lnTo>
                    <a:lnTo>
                      <a:pt x="638" y="287"/>
                    </a:lnTo>
                    <a:lnTo>
                      <a:pt x="635" y="287"/>
                    </a:lnTo>
                    <a:lnTo>
                      <a:pt x="632" y="287"/>
                    </a:lnTo>
                    <a:lnTo>
                      <a:pt x="629" y="286"/>
                    </a:lnTo>
                    <a:lnTo>
                      <a:pt x="626" y="286"/>
                    </a:lnTo>
                    <a:lnTo>
                      <a:pt x="622" y="286"/>
                    </a:lnTo>
                    <a:lnTo>
                      <a:pt x="619" y="286"/>
                    </a:lnTo>
                    <a:lnTo>
                      <a:pt x="616" y="286"/>
                    </a:lnTo>
                    <a:lnTo>
                      <a:pt x="613" y="285"/>
                    </a:lnTo>
                    <a:lnTo>
                      <a:pt x="610" y="285"/>
                    </a:lnTo>
                    <a:lnTo>
                      <a:pt x="607" y="285"/>
                    </a:lnTo>
                    <a:lnTo>
                      <a:pt x="603" y="284"/>
                    </a:lnTo>
                    <a:lnTo>
                      <a:pt x="600" y="284"/>
                    </a:lnTo>
                    <a:lnTo>
                      <a:pt x="597" y="284"/>
                    </a:lnTo>
                    <a:lnTo>
                      <a:pt x="594" y="283"/>
                    </a:lnTo>
                    <a:lnTo>
                      <a:pt x="591" y="283"/>
                    </a:lnTo>
                    <a:lnTo>
                      <a:pt x="588" y="282"/>
                    </a:lnTo>
                    <a:lnTo>
                      <a:pt x="584" y="282"/>
                    </a:lnTo>
                    <a:lnTo>
                      <a:pt x="581" y="282"/>
                    </a:lnTo>
                    <a:lnTo>
                      <a:pt x="578" y="281"/>
                    </a:lnTo>
                    <a:lnTo>
                      <a:pt x="575" y="281"/>
                    </a:lnTo>
                    <a:lnTo>
                      <a:pt x="572" y="281"/>
                    </a:lnTo>
                    <a:lnTo>
                      <a:pt x="569" y="280"/>
                    </a:lnTo>
                    <a:lnTo>
                      <a:pt x="565" y="280"/>
                    </a:lnTo>
                    <a:lnTo>
                      <a:pt x="562" y="279"/>
                    </a:lnTo>
                    <a:lnTo>
                      <a:pt x="559" y="279"/>
                    </a:lnTo>
                    <a:lnTo>
                      <a:pt x="556" y="278"/>
                    </a:lnTo>
                    <a:lnTo>
                      <a:pt x="553" y="278"/>
                    </a:lnTo>
                    <a:lnTo>
                      <a:pt x="550" y="277"/>
                    </a:lnTo>
                    <a:lnTo>
                      <a:pt x="547" y="277"/>
                    </a:lnTo>
                    <a:lnTo>
                      <a:pt x="543" y="276"/>
                    </a:lnTo>
                    <a:lnTo>
                      <a:pt x="540" y="276"/>
                    </a:lnTo>
                    <a:lnTo>
                      <a:pt x="537" y="275"/>
                    </a:lnTo>
                    <a:lnTo>
                      <a:pt x="534" y="275"/>
                    </a:lnTo>
                    <a:lnTo>
                      <a:pt x="531" y="274"/>
                    </a:lnTo>
                    <a:lnTo>
                      <a:pt x="528" y="274"/>
                    </a:lnTo>
                    <a:lnTo>
                      <a:pt x="525" y="273"/>
                    </a:lnTo>
                    <a:lnTo>
                      <a:pt x="522" y="272"/>
                    </a:lnTo>
                    <a:lnTo>
                      <a:pt x="518" y="272"/>
                    </a:lnTo>
                    <a:lnTo>
                      <a:pt x="515" y="271"/>
                    </a:lnTo>
                    <a:lnTo>
                      <a:pt x="512" y="271"/>
                    </a:lnTo>
                    <a:lnTo>
                      <a:pt x="509" y="270"/>
                    </a:lnTo>
                    <a:lnTo>
                      <a:pt x="506" y="269"/>
                    </a:lnTo>
                    <a:lnTo>
                      <a:pt x="503" y="269"/>
                    </a:lnTo>
                    <a:lnTo>
                      <a:pt x="500" y="268"/>
                    </a:lnTo>
                    <a:lnTo>
                      <a:pt x="496" y="267"/>
                    </a:lnTo>
                    <a:lnTo>
                      <a:pt x="493" y="267"/>
                    </a:lnTo>
                    <a:lnTo>
                      <a:pt x="490" y="266"/>
                    </a:lnTo>
                    <a:lnTo>
                      <a:pt x="487" y="265"/>
                    </a:lnTo>
                    <a:lnTo>
                      <a:pt x="484" y="265"/>
                    </a:lnTo>
                    <a:lnTo>
                      <a:pt x="481" y="264"/>
                    </a:lnTo>
                    <a:lnTo>
                      <a:pt x="478" y="263"/>
                    </a:lnTo>
                    <a:lnTo>
                      <a:pt x="475" y="263"/>
                    </a:lnTo>
                    <a:lnTo>
                      <a:pt x="472" y="262"/>
                    </a:lnTo>
                    <a:lnTo>
                      <a:pt x="469" y="261"/>
                    </a:lnTo>
                    <a:lnTo>
                      <a:pt x="466" y="260"/>
                    </a:lnTo>
                    <a:lnTo>
                      <a:pt x="463" y="260"/>
                    </a:lnTo>
                    <a:lnTo>
                      <a:pt x="459" y="259"/>
                    </a:lnTo>
                    <a:lnTo>
                      <a:pt x="456" y="258"/>
                    </a:lnTo>
                    <a:lnTo>
                      <a:pt x="453" y="257"/>
                    </a:lnTo>
                    <a:lnTo>
                      <a:pt x="450" y="256"/>
                    </a:lnTo>
                    <a:lnTo>
                      <a:pt x="447" y="256"/>
                    </a:lnTo>
                    <a:lnTo>
                      <a:pt x="444" y="255"/>
                    </a:lnTo>
                    <a:lnTo>
                      <a:pt x="441" y="254"/>
                    </a:lnTo>
                    <a:lnTo>
                      <a:pt x="438" y="253"/>
                    </a:lnTo>
                    <a:lnTo>
                      <a:pt x="435" y="252"/>
                    </a:lnTo>
                    <a:lnTo>
                      <a:pt x="432" y="251"/>
                    </a:lnTo>
                    <a:lnTo>
                      <a:pt x="429" y="251"/>
                    </a:lnTo>
                    <a:lnTo>
                      <a:pt x="426" y="250"/>
                    </a:lnTo>
                    <a:lnTo>
                      <a:pt x="422" y="249"/>
                    </a:lnTo>
                    <a:lnTo>
                      <a:pt x="419" y="248"/>
                    </a:lnTo>
                    <a:lnTo>
                      <a:pt x="416" y="247"/>
                    </a:lnTo>
                    <a:lnTo>
                      <a:pt x="413" y="246"/>
                    </a:lnTo>
                    <a:lnTo>
                      <a:pt x="410" y="245"/>
                    </a:lnTo>
                    <a:lnTo>
                      <a:pt x="407" y="244"/>
                    </a:lnTo>
                    <a:lnTo>
                      <a:pt x="404" y="243"/>
                    </a:lnTo>
                    <a:lnTo>
                      <a:pt x="401" y="242"/>
                    </a:lnTo>
                    <a:lnTo>
                      <a:pt x="398" y="241"/>
                    </a:lnTo>
                    <a:lnTo>
                      <a:pt x="395" y="240"/>
                    </a:lnTo>
                    <a:lnTo>
                      <a:pt x="392" y="239"/>
                    </a:lnTo>
                    <a:lnTo>
                      <a:pt x="389" y="238"/>
                    </a:lnTo>
                    <a:lnTo>
                      <a:pt x="386" y="237"/>
                    </a:lnTo>
                    <a:lnTo>
                      <a:pt x="383" y="236"/>
                    </a:lnTo>
                    <a:lnTo>
                      <a:pt x="380" y="235"/>
                    </a:lnTo>
                    <a:lnTo>
                      <a:pt x="377" y="234"/>
                    </a:lnTo>
                    <a:lnTo>
                      <a:pt x="374" y="233"/>
                    </a:lnTo>
                    <a:lnTo>
                      <a:pt x="371" y="232"/>
                    </a:lnTo>
                    <a:lnTo>
                      <a:pt x="368" y="231"/>
                    </a:lnTo>
                    <a:lnTo>
                      <a:pt x="365" y="230"/>
                    </a:lnTo>
                    <a:lnTo>
                      <a:pt x="362" y="229"/>
                    </a:lnTo>
                    <a:lnTo>
                      <a:pt x="359" y="228"/>
                    </a:lnTo>
                    <a:lnTo>
                      <a:pt x="356" y="227"/>
                    </a:lnTo>
                    <a:lnTo>
                      <a:pt x="353" y="225"/>
                    </a:lnTo>
                    <a:lnTo>
                      <a:pt x="350" y="224"/>
                    </a:lnTo>
                    <a:lnTo>
                      <a:pt x="347" y="223"/>
                    </a:lnTo>
                    <a:lnTo>
                      <a:pt x="344" y="222"/>
                    </a:lnTo>
                    <a:lnTo>
                      <a:pt x="341" y="221"/>
                    </a:lnTo>
                    <a:lnTo>
                      <a:pt x="338" y="220"/>
                    </a:lnTo>
                    <a:lnTo>
                      <a:pt x="335" y="219"/>
                    </a:lnTo>
                    <a:lnTo>
                      <a:pt x="332" y="218"/>
                    </a:lnTo>
                    <a:lnTo>
                      <a:pt x="329" y="216"/>
                    </a:lnTo>
                    <a:lnTo>
                      <a:pt x="326" y="215"/>
                    </a:lnTo>
                    <a:lnTo>
                      <a:pt x="324" y="214"/>
                    </a:lnTo>
                    <a:lnTo>
                      <a:pt x="320" y="213"/>
                    </a:lnTo>
                    <a:lnTo>
                      <a:pt x="318" y="211"/>
                    </a:lnTo>
                    <a:lnTo>
                      <a:pt x="315" y="210"/>
                    </a:lnTo>
                    <a:lnTo>
                      <a:pt x="312" y="209"/>
                    </a:lnTo>
                    <a:lnTo>
                      <a:pt x="309" y="208"/>
                    </a:lnTo>
                    <a:lnTo>
                      <a:pt x="306" y="206"/>
                    </a:lnTo>
                    <a:lnTo>
                      <a:pt x="303" y="205"/>
                    </a:lnTo>
                    <a:lnTo>
                      <a:pt x="300" y="204"/>
                    </a:lnTo>
                    <a:lnTo>
                      <a:pt x="297" y="203"/>
                    </a:lnTo>
                    <a:lnTo>
                      <a:pt x="294" y="201"/>
                    </a:lnTo>
                    <a:lnTo>
                      <a:pt x="291" y="200"/>
                    </a:lnTo>
                    <a:lnTo>
                      <a:pt x="288" y="199"/>
                    </a:lnTo>
                    <a:lnTo>
                      <a:pt x="286" y="197"/>
                    </a:lnTo>
                    <a:lnTo>
                      <a:pt x="282" y="196"/>
                    </a:lnTo>
                    <a:lnTo>
                      <a:pt x="280" y="195"/>
                    </a:lnTo>
                    <a:lnTo>
                      <a:pt x="277" y="193"/>
                    </a:lnTo>
                    <a:lnTo>
                      <a:pt x="274" y="192"/>
                    </a:lnTo>
                    <a:lnTo>
                      <a:pt x="271" y="191"/>
                    </a:lnTo>
                    <a:lnTo>
                      <a:pt x="268" y="189"/>
                    </a:lnTo>
                    <a:lnTo>
                      <a:pt x="265" y="188"/>
                    </a:lnTo>
                    <a:lnTo>
                      <a:pt x="262" y="186"/>
                    </a:lnTo>
                    <a:lnTo>
                      <a:pt x="260" y="185"/>
                    </a:lnTo>
                    <a:lnTo>
                      <a:pt x="257" y="184"/>
                    </a:lnTo>
                    <a:lnTo>
                      <a:pt x="254" y="182"/>
                    </a:lnTo>
                    <a:lnTo>
                      <a:pt x="251" y="181"/>
                    </a:lnTo>
                    <a:lnTo>
                      <a:pt x="248" y="179"/>
                    </a:lnTo>
                    <a:lnTo>
                      <a:pt x="245" y="178"/>
                    </a:lnTo>
                    <a:lnTo>
                      <a:pt x="242" y="176"/>
                    </a:lnTo>
                    <a:lnTo>
                      <a:pt x="240" y="175"/>
                    </a:lnTo>
                    <a:lnTo>
                      <a:pt x="237" y="173"/>
                    </a:lnTo>
                    <a:lnTo>
                      <a:pt x="234" y="172"/>
                    </a:lnTo>
                    <a:lnTo>
                      <a:pt x="231" y="170"/>
                    </a:lnTo>
                    <a:lnTo>
                      <a:pt x="228" y="169"/>
                    </a:lnTo>
                    <a:lnTo>
                      <a:pt x="226" y="167"/>
                    </a:lnTo>
                    <a:lnTo>
                      <a:pt x="223" y="166"/>
                    </a:lnTo>
                    <a:lnTo>
                      <a:pt x="220" y="164"/>
                    </a:lnTo>
                    <a:lnTo>
                      <a:pt x="217" y="163"/>
                    </a:lnTo>
                    <a:lnTo>
                      <a:pt x="215" y="161"/>
                    </a:lnTo>
                    <a:lnTo>
                      <a:pt x="212" y="160"/>
                    </a:lnTo>
                    <a:lnTo>
                      <a:pt x="209" y="158"/>
                    </a:lnTo>
                    <a:lnTo>
                      <a:pt x="206" y="156"/>
                    </a:lnTo>
                    <a:lnTo>
                      <a:pt x="203" y="155"/>
                    </a:lnTo>
                    <a:lnTo>
                      <a:pt x="201" y="153"/>
                    </a:lnTo>
                    <a:lnTo>
                      <a:pt x="198" y="152"/>
                    </a:lnTo>
                    <a:lnTo>
                      <a:pt x="195" y="150"/>
                    </a:lnTo>
                    <a:lnTo>
                      <a:pt x="192" y="148"/>
                    </a:lnTo>
                    <a:lnTo>
                      <a:pt x="190" y="147"/>
                    </a:lnTo>
                    <a:lnTo>
                      <a:pt x="187" y="145"/>
                    </a:lnTo>
                    <a:lnTo>
                      <a:pt x="184" y="143"/>
                    </a:lnTo>
                    <a:lnTo>
                      <a:pt x="181" y="142"/>
                    </a:lnTo>
                    <a:lnTo>
                      <a:pt x="179" y="140"/>
                    </a:lnTo>
                    <a:lnTo>
                      <a:pt x="176" y="138"/>
                    </a:lnTo>
                    <a:lnTo>
                      <a:pt x="173" y="137"/>
                    </a:lnTo>
                    <a:lnTo>
                      <a:pt x="171" y="135"/>
                    </a:lnTo>
                    <a:lnTo>
                      <a:pt x="168" y="133"/>
                    </a:lnTo>
                    <a:lnTo>
                      <a:pt x="165" y="131"/>
                    </a:lnTo>
                    <a:lnTo>
                      <a:pt x="162" y="130"/>
                    </a:lnTo>
                    <a:lnTo>
                      <a:pt x="160" y="128"/>
                    </a:lnTo>
                    <a:lnTo>
                      <a:pt x="157" y="126"/>
                    </a:lnTo>
                    <a:lnTo>
                      <a:pt x="155" y="125"/>
                    </a:lnTo>
                    <a:lnTo>
                      <a:pt x="152" y="123"/>
                    </a:lnTo>
                    <a:lnTo>
                      <a:pt x="149" y="121"/>
                    </a:lnTo>
                    <a:lnTo>
                      <a:pt x="147" y="119"/>
                    </a:lnTo>
                    <a:lnTo>
                      <a:pt x="144" y="118"/>
                    </a:lnTo>
                    <a:lnTo>
                      <a:pt x="141" y="116"/>
                    </a:lnTo>
                    <a:lnTo>
                      <a:pt x="139" y="114"/>
                    </a:lnTo>
                    <a:lnTo>
                      <a:pt x="136" y="112"/>
                    </a:lnTo>
                    <a:lnTo>
                      <a:pt x="133" y="110"/>
                    </a:lnTo>
                    <a:lnTo>
                      <a:pt x="131" y="108"/>
                    </a:lnTo>
                    <a:lnTo>
                      <a:pt x="128" y="107"/>
                    </a:lnTo>
                    <a:lnTo>
                      <a:pt x="125" y="105"/>
                    </a:lnTo>
                    <a:lnTo>
                      <a:pt x="123" y="103"/>
                    </a:lnTo>
                    <a:lnTo>
                      <a:pt x="120" y="101"/>
                    </a:lnTo>
                    <a:lnTo>
                      <a:pt x="118" y="99"/>
                    </a:lnTo>
                    <a:lnTo>
                      <a:pt x="115" y="97"/>
                    </a:lnTo>
                    <a:lnTo>
                      <a:pt x="112" y="96"/>
                    </a:lnTo>
                    <a:lnTo>
                      <a:pt x="110" y="94"/>
                    </a:lnTo>
                    <a:lnTo>
                      <a:pt x="107" y="92"/>
                    </a:lnTo>
                    <a:lnTo>
                      <a:pt x="105" y="90"/>
                    </a:lnTo>
                    <a:lnTo>
                      <a:pt x="102" y="88"/>
                    </a:lnTo>
                    <a:lnTo>
                      <a:pt x="100" y="86"/>
                    </a:lnTo>
                    <a:lnTo>
                      <a:pt x="97" y="84"/>
                    </a:lnTo>
                    <a:lnTo>
                      <a:pt x="95" y="82"/>
                    </a:lnTo>
                    <a:lnTo>
                      <a:pt x="92" y="80"/>
                    </a:lnTo>
                    <a:lnTo>
                      <a:pt x="89" y="78"/>
                    </a:lnTo>
                    <a:lnTo>
                      <a:pt x="87" y="76"/>
                    </a:lnTo>
                    <a:lnTo>
                      <a:pt x="84" y="74"/>
                    </a:lnTo>
                    <a:lnTo>
                      <a:pt x="82" y="72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74" y="66"/>
                    </a:lnTo>
                    <a:lnTo>
                      <a:pt x="72" y="64"/>
                    </a:lnTo>
                    <a:lnTo>
                      <a:pt x="69" y="62"/>
                    </a:lnTo>
                    <a:lnTo>
                      <a:pt x="67" y="60"/>
                    </a:lnTo>
                    <a:lnTo>
                      <a:pt x="65" y="58"/>
                    </a:lnTo>
                    <a:lnTo>
                      <a:pt x="62" y="56"/>
                    </a:lnTo>
                    <a:lnTo>
                      <a:pt x="60" y="54"/>
                    </a:lnTo>
                    <a:lnTo>
                      <a:pt x="57" y="52"/>
                    </a:lnTo>
                    <a:lnTo>
                      <a:pt x="55" y="50"/>
                    </a:lnTo>
                    <a:lnTo>
                      <a:pt x="52" y="48"/>
                    </a:lnTo>
                    <a:lnTo>
                      <a:pt x="50" y="46"/>
                    </a:lnTo>
                    <a:lnTo>
                      <a:pt x="47" y="44"/>
                    </a:lnTo>
                    <a:lnTo>
                      <a:pt x="45" y="42"/>
                    </a:lnTo>
                    <a:lnTo>
                      <a:pt x="43" y="40"/>
                    </a:lnTo>
                    <a:lnTo>
                      <a:pt x="40" y="37"/>
                    </a:lnTo>
                    <a:lnTo>
                      <a:pt x="38" y="35"/>
                    </a:lnTo>
                    <a:lnTo>
                      <a:pt x="35" y="33"/>
                    </a:lnTo>
                    <a:lnTo>
                      <a:pt x="33" y="31"/>
                    </a:lnTo>
                    <a:lnTo>
                      <a:pt x="31" y="29"/>
                    </a:lnTo>
                    <a:lnTo>
                      <a:pt x="28" y="27"/>
                    </a:lnTo>
                    <a:lnTo>
                      <a:pt x="26" y="25"/>
                    </a:lnTo>
                    <a:lnTo>
                      <a:pt x="23" y="22"/>
                    </a:lnTo>
                    <a:lnTo>
                      <a:pt x="21" y="20"/>
                    </a:lnTo>
                    <a:lnTo>
                      <a:pt x="19" y="18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2" y="12"/>
                    </a:lnTo>
                    <a:lnTo>
                      <a:pt x="10" y="9"/>
                    </a:lnTo>
                    <a:lnTo>
                      <a:pt x="7" y="7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423" y="2268"/>
                <a:ext cx="285" cy="697"/>
              </a:xfrm>
              <a:custGeom>
                <a:avLst/>
                <a:gdLst>
                  <a:gd name="T0" fmla="*/ 0 w 285"/>
                  <a:gd name="T1" fmla="*/ 687 h 697"/>
                  <a:gd name="T2" fmla="*/ 0 w 285"/>
                  <a:gd name="T3" fmla="*/ 674 h 697"/>
                  <a:gd name="T4" fmla="*/ 1 w 285"/>
                  <a:gd name="T5" fmla="*/ 662 h 697"/>
                  <a:gd name="T6" fmla="*/ 1 w 285"/>
                  <a:gd name="T7" fmla="*/ 649 h 697"/>
                  <a:gd name="T8" fmla="*/ 2 w 285"/>
                  <a:gd name="T9" fmla="*/ 636 h 697"/>
                  <a:gd name="T10" fmla="*/ 4 w 285"/>
                  <a:gd name="T11" fmla="*/ 623 h 697"/>
                  <a:gd name="T12" fmla="*/ 5 w 285"/>
                  <a:gd name="T13" fmla="*/ 610 h 697"/>
                  <a:gd name="T14" fmla="*/ 6 w 285"/>
                  <a:gd name="T15" fmla="*/ 598 h 697"/>
                  <a:gd name="T16" fmla="*/ 7 w 285"/>
                  <a:gd name="T17" fmla="*/ 585 h 697"/>
                  <a:gd name="T18" fmla="*/ 9 w 285"/>
                  <a:gd name="T19" fmla="*/ 572 h 697"/>
                  <a:gd name="T20" fmla="*/ 11 w 285"/>
                  <a:gd name="T21" fmla="*/ 559 h 697"/>
                  <a:gd name="T22" fmla="*/ 13 w 285"/>
                  <a:gd name="T23" fmla="*/ 546 h 697"/>
                  <a:gd name="T24" fmla="*/ 15 w 285"/>
                  <a:gd name="T25" fmla="*/ 534 h 697"/>
                  <a:gd name="T26" fmla="*/ 17 w 285"/>
                  <a:gd name="T27" fmla="*/ 521 h 697"/>
                  <a:gd name="T28" fmla="*/ 20 w 285"/>
                  <a:gd name="T29" fmla="*/ 508 h 697"/>
                  <a:gd name="T30" fmla="*/ 22 w 285"/>
                  <a:gd name="T31" fmla="*/ 496 h 697"/>
                  <a:gd name="T32" fmla="*/ 25 w 285"/>
                  <a:gd name="T33" fmla="*/ 483 h 697"/>
                  <a:gd name="T34" fmla="*/ 28 w 285"/>
                  <a:gd name="T35" fmla="*/ 471 h 697"/>
                  <a:gd name="T36" fmla="*/ 31 w 285"/>
                  <a:gd name="T37" fmla="*/ 458 h 697"/>
                  <a:gd name="T38" fmla="*/ 34 w 285"/>
                  <a:gd name="T39" fmla="*/ 446 h 697"/>
                  <a:gd name="T40" fmla="*/ 38 w 285"/>
                  <a:gd name="T41" fmla="*/ 433 h 697"/>
                  <a:gd name="T42" fmla="*/ 41 w 285"/>
                  <a:gd name="T43" fmla="*/ 421 h 697"/>
                  <a:gd name="T44" fmla="*/ 45 w 285"/>
                  <a:gd name="T45" fmla="*/ 409 h 697"/>
                  <a:gd name="T46" fmla="*/ 49 w 285"/>
                  <a:gd name="T47" fmla="*/ 396 h 697"/>
                  <a:gd name="T48" fmla="*/ 53 w 285"/>
                  <a:gd name="T49" fmla="*/ 384 h 697"/>
                  <a:gd name="T50" fmla="*/ 57 w 285"/>
                  <a:gd name="T51" fmla="*/ 372 h 697"/>
                  <a:gd name="T52" fmla="*/ 62 w 285"/>
                  <a:gd name="T53" fmla="*/ 360 h 697"/>
                  <a:gd name="T54" fmla="*/ 66 w 285"/>
                  <a:gd name="T55" fmla="*/ 348 h 697"/>
                  <a:gd name="T56" fmla="*/ 71 w 285"/>
                  <a:gd name="T57" fmla="*/ 336 h 697"/>
                  <a:gd name="T58" fmla="*/ 75 w 285"/>
                  <a:gd name="T59" fmla="*/ 324 h 697"/>
                  <a:gd name="T60" fmla="*/ 80 w 285"/>
                  <a:gd name="T61" fmla="*/ 312 h 697"/>
                  <a:gd name="T62" fmla="*/ 85 w 285"/>
                  <a:gd name="T63" fmla="*/ 300 h 697"/>
                  <a:gd name="T64" fmla="*/ 90 w 285"/>
                  <a:gd name="T65" fmla="*/ 288 h 697"/>
                  <a:gd name="T66" fmla="*/ 96 w 285"/>
                  <a:gd name="T67" fmla="*/ 277 h 697"/>
                  <a:gd name="T68" fmla="*/ 101 w 285"/>
                  <a:gd name="T69" fmla="*/ 265 h 697"/>
                  <a:gd name="T70" fmla="*/ 107 w 285"/>
                  <a:gd name="T71" fmla="*/ 253 h 697"/>
                  <a:gd name="T72" fmla="*/ 113 w 285"/>
                  <a:gd name="T73" fmla="*/ 242 h 697"/>
                  <a:gd name="T74" fmla="*/ 119 w 285"/>
                  <a:gd name="T75" fmla="*/ 231 h 697"/>
                  <a:gd name="T76" fmla="*/ 125 w 285"/>
                  <a:gd name="T77" fmla="*/ 219 h 697"/>
                  <a:gd name="T78" fmla="*/ 131 w 285"/>
                  <a:gd name="T79" fmla="*/ 208 h 697"/>
                  <a:gd name="T80" fmla="*/ 137 w 285"/>
                  <a:gd name="T81" fmla="*/ 197 h 697"/>
                  <a:gd name="T82" fmla="*/ 144 w 285"/>
                  <a:gd name="T83" fmla="*/ 186 h 697"/>
                  <a:gd name="T84" fmla="*/ 150 w 285"/>
                  <a:gd name="T85" fmla="*/ 175 h 697"/>
                  <a:gd name="T86" fmla="*/ 157 w 285"/>
                  <a:gd name="T87" fmla="*/ 164 h 697"/>
                  <a:gd name="T88" fmla="*/ 164 w 285"/>
                  <a:gd name="T89" fmla="*/ 153 h 697"/>
                  <a:gd name="T90" fmla="*/ 171 w 285"/>
                  <a:gd name="T91" fmla="*/ 142 h 697"/>
                  <a:gd name="T92" fmla="*/ 178 w 285"/>
                  <a:gd name="T93" fmla="*/ 132 h 697"/>
                  <a:gd name="T94" fmla="*/ 185 w 285"/>
                  <a:gd name="T95" fmla="*/ 121 h 697"/>
                  <a:gd name="T96" fmla="*/ 193 w 285"/>
                  <a:gd name="T97" fmla="*/ 111 h 697"/>
                  <a:gd name="T98" fmla="*/ 200 w 285"/>
                  <a:gd name="T99" fmla="*/ 100 h 697"/>
                  <a:gd name="T100" fmla="*/ 208 w 285"/>
                  <a:gd name="T101" fmla="*/ 90 h 697"/>
                  <a:gd name="T102" fmla="*/ 216 w 285"/>
                  <a:gd name="T103" fmla="*/ 80 h 697"/>
                  <a:gd name="T104" fmla="*/ 224 w 285"/>
                  <a:gd name="T105" fmla="*/ 70 h 697"/>
                  <a:gd name="T106" fmla="*/ 232 w 285"/>
                  <a:gd name="T107" fmla="*/ 60 h 697"/>
                  <a:gd name="T108" fmla="*/ 240 w 285"/>
                  <a:gd name="T109" fmla="*/ 50 h 697"/>
                  <a:gd name="T110" fmla="*/ 248 w 285"/>
                  <a:gd name="T111" fmla="*/ 40 h 697"/>
                  <a:gd name="T112" fmla="*/ 257 w 285"/>
                  <a:gd name="T113" fmla="*/ 30 h 697"/>
                  <a:gd name="T114" fmla="*/ 265 w 285"/>
                  <a:gd name="T115" fmla="*/ 21 h 697"/>
                  <a:gd name="T116" fmla="*/ 274 w 285"/>
                  <a:gd name="T117" fmla="*/ 11 h 697"/>
                  <a:gd name="T118" fmla="*/ 283 w 285"/>
                  <a:gd name="T119" fmla="*/ 2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5" h="697">
                    <a:moveTo>
                      <a:pt x="0" y="697"/>
                    </a:moveTo>
                    <a:lnTo>
                      <a:pt x="0" y="694"/>
                    </a:lnTo>
                    <a:lnTo>
                      <a:pt x="0" y="691"/>
                    </a:lnTo>
                    <a:lnTo>
                      <a:pt x="0" y="687"/>
                    </a:lnTo>
                    <a:lnTo>
                      <a:pt x="0" y="684"/>
                    </a:lnTo>
                    <a:lnTo>
                      <a:pt x="0" y="681"/>
                    </a:lnTo>
                    <a:lnTo>
                      <a:pt x="0" y="678"/>
                    </a:lnTo>
                    <a:lnTo>
                      <a:pt x="0" y="674"/>
                    </a:lnTo>
                    <a:lnTo>
                      <a:pt x="0" y="671"/>
                    </a:lnTo>
                    <a:lnTo>
                      <a:pt x="0" y="668"/>
                    </a:lnTo>
                    <a:lnTo>
                      <a:pt x="1" y="665"/>
                    </a:lnTo>
                    <a:lnTo>
                      <a:pt x="1" y="662"/>
                    </a:lnTo>
                    <a:lnTo>
                      <a:pt x="1" y="658"/>
                    </a:lnTo>
                    <a:lnTo>
                      <a:pt x="1" y="655"/>
                    </a:lnTo>
                    <a:lnTo>
                      <a:pt x="1" y="652"/>
                    </a:lnTo>
                    <a:lnTo>
                      <a:pt x="1" y="649"/>
                    </a:lnTo>
                    <a:lnTo>
                      <a:pt x="2" y="646"/>
                    </a:lnTo>
                    <a:lnTo>
                      <a:pt x="2" y="642"/>
                    </a:lnTo>
                    <a:lnTo>
                      <a:pt x="2" y="639"/>
                    </a:lnTo>
                    <a:lnTo>
                      <a:pt x="2" y="636"/>
                    </a:lnTo>
                    <a:lnTo>
                      <a:pt x="3" y="633"/>
                    </a:lnTo>
                    <a:lnTo>
                      <a:pt x="3" y="629"/>
                    </a:lnTo>
                    <a:lnTo>
                      <a:pt x="3" y="626"/>
                    </a:lnTo>
                    <a:lnTo>
                      <a:pt x="4" y="623"/>
                    </a:lnTo>
                    <a:lnTo>
                      <a:pt x="4" y="620"/>
                    </a:lnTo>
                    <a:lnTo>
                      <a:pt x="4" y="617"/>
                    </a:lnTo>
                    <a:lnTo>
                      <a:pt x="4" y="613"/>
                    </a:lnTo>
                    <a:lnTo>
                      <a:pt x="5" y="610"/>
                    </a:lnTo>
                    <a:lnTo>
                      <a:pt x="5" y="607"/>
                    </a:lnTo>
                    <a:lnTo>
                      <a:pt x="5" y="604"/>
                    </a:lnTo>
                    <a:lnTo>
                      <a:pt x="6" y="601"/>
                    </a:lnTo>
                    <a:lnTo>
                      <a:pt x="6" y="598"/>
                    </a:lnTo>
                    <a:lnTo>
                      <a:pt x="6" y="594"/>
                    </a:lnTo>
                    <a:lnTo>
                      <a:pt x="7" y="591"/>
                    </a:lnTo>
                    <a:lnTo>
                      <a:pt x="7" y="588"/>
                    </a:lnTo>
                    <a:lnTo>
                      <a:pt x="7" y="585"/>
                    </a:lnTo>
                    <a:lnTo>
                      <a:pt x="8" y="581"/>
                    </a:lnTo>
                    <a:lnTo>
                      <a:pt x="8" y="578"/>
                    </a:lnTo>
                    <a:lnTo>
                      <a:pt x="9" y="575"/>
                    </a:lnTo>
                    <a:lnTo>
                      <a:pt x="9" y="572"/>
                    </a:lnTo>
                    <a:lnTo>
                      <a:pt x="10" y="569"/>
                    </a:lnTo>
                    <a:lnTo>
                      <a:pt x="10" y="565"/>
                    </a:lnTo>
                    <a:lnTo>
                      <a:pt x="11" y="562"/>
                    </a:lnTo>
                    <a:lnTo>
                      <a:pt x="11" y="559"/>
                    </a:lnTo>
                    <a:lnTo>
                      <a:pt x="11" y="556"/>
                    </a:lnTo>
                    <a:lnTo>
                      <a:pt x="12" y="553"/>
                    </a:lnTo>
                    <a:lnTo>
                      <a:pt x="12" y="550"/>
                    </a:lnTo>
                    <a:lnTo>
                      <a:pt x="13" y="546"/>
                    </a:lnTo>
                    <a:lnTo>
                      <a:pt x="14" y="543"/>
                    </a:lnTo>
                    <a:lnTo>
                      <a:pt x="14" y="540"/>
                    </a:lnTo>
                    <a:lnTo>
                      <a:pt x="15" y="537"/>
                    </a:lnTo>
                    <a:lnTo>
                      <a:pt x="15" y="534"/>
                    </a:lnTo>
                    <a:lnTo>
                      <a:pt x="16" y="530"/>
                    </a:lnTo>
                    <a:lnTo>
                      <a:pt x="16" y="527"/>
                    </a:lnTo>
                    <a:lnTo>
                      <a:pt x="17" y="524"/>
                    </a:lnTo>
                    <a:lnTo>
                      <a:pt x="17" y="521"/>
                    </a:lnTo>
                    <a:lnTo>
                      <a:pt x="18" y="518"/>
                    </a:lnTo>
                    <a:lnTo>
                      <a:pt x="19" y="515"/>
                    </a:lnTo>
                    <a:lnTo>
                      <a:pt x="19" y="511"/>
                    </a:lnTo>
                    <a:lnTo>
                      <a:pt x="20" y="508"/>
                    </a:lnTo>
                    <a:lnTo>
                      <a:pt x="21" y="505"/>
                    </a:lnTo>
                    <a:lnTo>
                      <a:pt x="21" y="502"/>
                    </a:lnTo>
                    <a:lnTo>
                      <a:pt x="22" y="499"/>
                    </a:lnTo>
                    <a:lnTo>
                      <a:pt x="22" y="496"/>
                    </a:lnTo>
                    <a:lnTo>
                      <a:pt x="23" y="493"/>
                    </a:lnTo>
                    <a:lnTo>
                      <a:pt x="24" y="489"/>
                    </a:lnTo>
                    <a:lnTo>
                      <a:pt x="25" y="486"/>
                    </a:lnTo>
                    <a:lnTo>
                      <a:pt x="25" y="483"/>
                    </a:lnTo>
                    <a:lnTo>
                      <a:pt x="26" y="480"/>
                    </a:lnTo>
                    <a:lnTo>
                      <a:pt x="27" y="477"/>
                    </a:lnTo>
                    <a:lnTo>
                      <a:pt x="27" y="474"/>
                    </a:lnTo>
                    <a:lnTo>
                      <a:pt x="28" y="471"/>
                    </a:lnTo>
                    <a:lnTo>
                      <a:pt x="29" y="468"/>
                    </a:lnTo>
                    <a:lnTo>
                      <a:pt x="30" y="464"/>
                    </a:lnTo>
                    <a:lnTo>
                      <a:pt x="30" y="461"/>
                    </a:lnTo>
                    <a:lnTo>
                      <a:pt x="31" y="458"/>
                    </a:lnTo>
                    <a:lnTo>
                      <a:pt x="32" y="455"/>
                    </a:lnTo>
                    <a:lnTo>
                      <a:pt x="33" y="452"/>
                    </a:lnTo>
                    <a:lnTo>
                      <a:pt x="34" y="449"/>
                    </a:lnTo>
                    <a:lnTo>
                      <a:pt x="34" y="446"/>
                    </a:lnTo>
                    <a:lnTo>
                      <a:pt x="35" y="443"/>
                    </a:lnTo>
                    <a:lnTo>
                      <a:pt x="36" y="439"/>
                    </a:lnTo>
                    <a:lnTo>
                      <a:pt x="37" y="436"/>
                    </a:lnTo>
                    <a:lnTo>
                      <a:pt x="38" y="433"/>
                    </a:lnTo>
                    <a:lnTo>
                      <a:pt x="39" y="430"/>
                    </a:lnTo>
                    <a:lnTo>
                      <a:pt x="40" y="427"/>
                    </a:lnTo>
                    <a:lnTo>
                      <a:pt x="41" y="424"/>
                    </a:lnTo>
                    <a:lnTo>
                      <a:pt x="41" y="421"/>
                    </a:lnTo>
                    <a:lnTo>
                      <a:pt x="42" y="418"/>
                    </a:lnTo>
                    <a:lnTo>
                      <a:pt x="43" y="415"/>
                    </a:lnTo>
                    <a:lnTo>
                      <a:pt x="44" y="412"/>
                    </a:lnTo>
                    <a:lnTo>
                      <a:pt x="45" y="409"/>
                    </a:lnTo>
                    <a:lnTo>
                      <a:pt x="46" y="405"/>
                    </a:lnTo>
                    <a:lnTo>
                      <a:pt x="47" y="402"/>
                    </a:lnTo>
                    <a:lnTo>
                      <a:pt x="48" y="399"/>
                    </a:lnTo>
                    <a:lnTo>
                      <a:pt x="49" y="396"/>
                    </a:lnTo>
                    <a:lnTo>
                      <a:pt x="50" y="393"/>
                    </a:lnTo>
                    <a:lnTo>
                      <a:pt x="51" y="390"/>
                    </a:lnTo>
                    <a:lnTo>
                      <a:pt x="52" y="387"/>
                    </a:lnTo>
                    <a:lnTo>
                      <a:pt x="53" y="384"/>
                    </a:lnTo>
                    <a:lnTo>
                      <a:pt x="54" y="381"/>
                    </a:lnTo>
                    <a:lnTo>
                      <a:pt x="55" y="378"/>
                    </a:lnTo>
                    <a:lnTo>
                      <a:pt x="56" y="375"/>
                    </a:lnTo>
                    <a:lnTo>
                      <a:pt x="57" y="372"/>
                    </a:lnTo>
                    <a:lnTo>
                      <a:pt x="58" y="369"/>
                    </a:lnTo>
                    <a:lnTo>
                      <a:pt x="59" y="366"/>
                    </a:lnTo>
                    <a:lnTo>
                      <a:pt x="60" y="363"/>
                    </a:lnTo>
                    <a:lnTo>
                      <a:pt x="62" y="360"/>
                    </a:lnTo>
                    <a:lnTo>
                      <a:pt x="63" y="357"/>
                    </a:lnTo>
                    <a:lnTo>
                      <a:pt x="64" y="354"/>
                    </a:lnTo>
                    <a:lnTo>
                      <a:pt x="65" y="351"/>
                    </a:lnTo>
                    <a:lnTo>
                      <a:pt x="66" y="348"/>
                    </a:lnTo>
                    <a:lnTo>
                      <a:pt x="67" y="345"/>
                    </a:lnTo>
                    <a:lnTo>
                      <a:pt x="68" y="342"/>
                    </a:lnTo>
                    <a:lnTo>
                      <a:pt x="69" y="339"/>
                    </a:lnTo>
                    <a:lnTo>
                      <a:pt x="71" y="336"/>
                    </a:lnTo>
                    <a:lnTo>
                      <a:pt x="72" y="333"/>
                    </a:lnTo>
                    <a:lnTo>
                      <a:pt x="73" y="330"/>
                    </a:lnTo>
                    <a:lnTo>
                      <a:pt x="74" y="327"/>
                    </a:lnTo>
                    <a:lnTo>
                      <a:pt x="75" y="324"/>
                    </a:lnTo>
                    <a:lnTo>
                      <a:pt x="77" y="321"/>
                    </a:lnTo>
                    <a:lnTo>
                      <a:pt x="78" y="318"/>
                    </a:lnTo>
                    <a:lnTo>
                      <a:pt x="79" y="315"/>
                    </a:lnTo>
                    <a:lnTo>
                      <a:pt x="80" y="312"/>
                    </a:lnTo>
                    <a:lnTo>
                      <a:pt x="82" y="309"/>
                    </a:lnTo>
                    <a:lnTo>
                      <a:pt x="83" y="306"/>
                    </a:lnTo>
                    <a:lnTo>
                      <a:pt x="84" y="303"/>
                    </a:lnTo>
                    <a:lnTo>
                      <a:pt x="85" y="300"/>
                    </a:lnTo>
                    <a:lnTo>
                      <a:pt x="87" y="297"/>
                    </a:lnTo>
                    <a:lnTo>
                      <a:pt x="88" y="294"/>
                    </a:lnTo>
                    <a:lnTo>
                      <a:pt x="89" y="291"/>
                    </a:lnTo>
                    <a:lnTo>
                      <a:pt x="90" y="288"/>
                    </a:lnTo>
                    <a:lnTo>
                      <a:pt x="92" y="285"/>
                    </a:lnTo>
                    <a:lnTo>
                      <a:pt x="93" y="282"/>
                    </a:lnTo>
                    <a:lnTo>
                      <a:pt x="94" y="280"/>
                    </a:lnTo>
                    <a:lnTo>
                      <a:pt x="96" y="277"/>
                    </a:lnTo>
                    <a:lnTo>
                      <a:pt x="97" y="274"/>
                    </a:lnTo>
                    <a:lnTo>
                      <a:pt x="99" y="271"/>
                    </a:lnTo>
                    <a:lnTo>
                      <a:pt x="100" y="268"/>
                    </a:lnTo>
                    <a:lnTo>
                      <a:pt x="101" y="265"/>
                    </a:lnTo>
                    <a:lnTo>
                      <a:pt x="103" y="262"/>
                    </a:lnTo>
                    <a:lnTo>
                      <a:pt x="104" y="259"/>
                    </a:lnTo>
                    <a:lnTo>
                      <a:pt x="105" y="256"/>
                    </a:lnTo>
                    <a:lnTo>
                      <a:pt x="107" y="253"/>
                    </a:lnTo>
                    <a:lnTo>
                      <a:pt x="108" y="250"/>
                    </a:lnTo>
                    <a:lnTo>
                      <a:pt x="110" y="248"/>
                    </a:lnTo>
                    <a:lnTo>
                      <a:pt x="111" y="245"/>
                    </a:lnTo>
                    <a:lnTo>
                      <a:pt x="113" y="242"/>
                    </a:lnTo>
                    <a:lnTo>
                      <a:pt x="114" y="239"/>
                    </a:lnTo>
                    <a:lnTo>
                      <a:pt x="116" y="236"/>
                    </a:lnTo>
                    <a:lnTo>
                      <a:pt x="117" y="233"/>
                    </a:lnTo>
                    <a:lnTo>
                      <a:pt x="119" y="231"/>
                    </a:lnTo>
                    <a:lnTo>
                      <a:pt x="120" y="228"/>
                    </a:lnTo>
                    <a:lnTo>
                      <a:pt x="122" y="225"/>
                    </a:lnTo>
                    <a:lnTo>
                      <a:pt x="123" y="222"/>
                    </a:lnTo>
                    <a:lnTo>
                      <a:pt x="125" y="219"/>
                    </a:lnTo>
                    <a:lnTo>
                      <a:pt x="126" y="216"/>
                    </a:lnTo>
                    <a:lnTo>
                      <a:pt x="128" y="214"/>
                    </a:lnTo>
                    <a:lnTo>
                      <a:pt x="129" y="211"/>
                    </a:lnTo>
                    <a:lnTo>
                      <a:pt x="131" y="208"/>
                    </a:lnTo>
                    <a:lnTo>
                      <a:pt x="132" y="205"/>
                    </a:lnTo>
                    <a:lnTo>
                      <a:pt x="134" y="202"/>
                    </a:lnTo>
                    <a:lnTo>
                      <a:pt x="136" y="200"/>
                    </a:lnTo>
                    <a:lnTo>
                      <a:pt x="137" y="197"/>
                    </a:lnTo>
                    <a:lnTo>
                      <a:pt x="139" y="194"/>
                    </a:lnTo>
                    <a:lnTo>
                      <a:pt x="140" y="191"/>
                    </a:lnTo>
                    <a:lnTo>
                      <a:pt x="142" y="188"/>
                    </a:lnTo>
                    <a:lnTo>
                      <a:pt x="144" y="186"/>
                    </a:lnTo>
                    <a:lnTo>
                      <a:pt x="145" y="183"/>
                    </a:lnTo>
                    <a:lnTo>
                      <a:pt x="147" y="180"/>
                    </a:lnTo>
                    <a:lnTo>
                      <a:pt x="149" y="177"/>
                    </a:lnTo>
                    <a:lnTo>
                      <a:pt x="150" y="175"/>
                    </a:lnTo>
                    <a:lnTo>
                      <a:pt x="152" y="172"/>
                    </a:lnTo>
                    <a:lnTo>
                      <a:pt x="154" y="169"/>
                    </a:lnTo>
                    <a:lnTo>
                      <a:pt x="155" y="167"/>
                    </a:lnTo>
                    <a:lnTo>
                      <a:pt x="157" y="164"/>
                    </a:lnTo>
                    <a:lnTo>
                      <a:pt x="159" y="161"/>
                    </a:lnTo>
                    <a:lnTo>
                      <a:pt x="161" y="158"/>
                    </a:lnTo>
                    <a:lnTo>
                      <a:pt x="162" y="156"/>
                    </a:lnTo>
                    <a:lnTo>
                      <a:pt x="164" y="153"/>
                    </a:lnTo>
                    <a:lnTo>
                      <a:pt x="166" y="150"/>
                    </a:lnTo>
                    <a:lnTo>
                      <a:pt x="168" y="148"/>
                    </a:lnTo>
                    <a:lnTo>
                      <a:pt x="169" y="145"/>
                    </a:lnTo>
                    <a:lnTo>
                      <a:pt x="171" y="142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6" y="134"/>
                    </a:lnTo>
                    <a:lnTo>
                      <a:pt x="178" y="132"/>
                    </a:lnTo>
                    <a:lnTo>
                      <a:pt x="180" y="129"/>
                    </a:lnTo>
                    <a:lnTo>
                      <a:pt x="182" y="126"/>
                    </a:lnTo>
                    <a:lnTo>
                      <a:pt x="184" y="124"/>
                    </a:lnTo>
                    <a:lnTo>
                      <a:pt x="185" y="121"/>
                    </a:lnTo>
                    <a:lnTo>
                      <a:pt x="187" y="118"/>
                    </a:lnTo>
                    <a:lnTo>
                      <a:pt x="189" y="116"/>
                    </a:lnTo>
                    <a:lnTo>
                      <a:pt x="191" y="113"/>
                    </a:lnTo>
                    <a:lnTo>
                      <a:pt x="193" y="111"/>
                    </a:lnTo>
                    <a:lnTo>
                      <a:pt x="195" y="108"/>
                    </a:lnTo>
                    <a:lnTo>
                      <a:pt x="197" y="105"/>
                    </a:lnTo>
                    <a:lnTo>
                      <a:pt x="199" y="103"/>
                    </a:lnTo>
                    <a:lnTo>
                      <a:pt x="200" y="100"/>
                    </a:lnTo>
                    <a:lnTo>
                      <a:pt x="202" y="98"/>
                    </a:lnTo>
                    <a:lnTo>
                      <a:pt x="204" y="95"/>
                    </a:lnTo>
                    <a:lnTo>
                      <a:pt x="206" y="92"/>
                    </a:lnTo>
                    <a:lnTo>
                      <a:pt x="208" y="90"/>
                    </a:lnTo>
                    <a:lnTo>
                      <a:pt x="210" y="87"/>
                    </a:lnTo>
                    <a:lnTo>
                      <a:pt x="212" y="85"/>
                    </a:lnTo>
                    <a:lnTo>
                      <a:pt x="214" y="82"/>
                    </a:lnTo>
                    <a:lnTo>
                      <a:pt x="216" y="80"/>
                    </a:lnTo>
                    <a:lnTo>
                      <a:pt x="218" y="77"/>
                    </a:lnTo>
                    <a:lnTo>
                      <a:pt x="220" y="75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7"/>
                    </a:lnTo>
                    <a:lnTo>
                      <a:pt x="228" y="65"/>
                    </a:lnTo>
                    <a:lnTo>
                      <a:pt x="230" y="62"/>
                    </a:lnTo>
                    <a:lnTo>
                      <a:pt x="232" y="60"/>
                    </a:lnTo>
                    <a:lnTo>
                      <a:pt x="234" y="57"/>
                    </a:lnTo>
                    <a:lnTo>
                      <a:pt x="236" y="55"/>
                    </a:lnTo>
                    <a:lnTo>
                      <a:pt x="238" y="52"/>
                    </a:lnTo>
                    <a:lnTo>
                      <a:pt x="240" y="50"/>
                    </a:lnTo>
                    <a:lnTo>
                      <a:pt x="242" y="47"/>
                    </a:lnTo>
                    <a:lnTo>
                      <a:pt x="244" y="45"/>
                    </a:lnTo>
                    <a:lnTo>
                      <a:pt x="246" y="42"/>
                    </a:lnTo>
                    <a:lnTo>
                      <a:pt x="248" y="40"/>
                    </a:lnTo>
                    <a:lnTo>
                      <a:pt x="250" y="38"/>
                    </a:lnTo>
                    <a:lnTo>
                      <a:pt x="252" y="35"/>
                    </a:lnTo>
                    <a:lnTo>
                      <a:pt x="255" y="33"/>
                    </a:lnTo>
                    <a:lnTo>
                      <a:pt x="257" y="30"/>
                    </a:lnTo>
                    <a:lnTo>
                      <a:pt x="259" y="28"/>
                    </a:lnTo>
                    <a:lnTo>
                      <a:pt x="261" y="26"/>
                    </a:lnTo>
                    <a:lnTo>
                      <a:pt x="263" y="23"/>
                    </a:lnTo>
                    <a:lnTo>
                      <a:pt x="265" y="21"/>
                    </a:lnTo>
                    <a:lnTo>
                      <a:pt x="267" y="18"/>
                    </a:lnTo>
                    <a:lnTo>
                      <a:pt x="270" y="16"/>
                    </a:lnTo>
                    <a:lnTo>
                      <a:pt x="272" y="14"/>
                    </a:lnTo>
                    <a:lnTo>
                      <a:pt x="274" y="11"/>
                    </a:lnTo>
                    <a:lnTo>
                      <a:pt x="276" y="9"/>
                    </a:lnTo>
                    <a:lnTo>
                      <a:pt x="278" y="7"/>
                    </a:lnTo>
                    <a:lnTo>
                      <a:pt x="281" y="4"/>
                    </a:lnTo>
                    <a:lnTo>
                      <a:pt x="283" y="2"/>
                    </a:lnTo>
                    <a:lnTo>
                      <a:pt x="285" y="0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2162" y="2268"/>
                <a:ext cx="285" cy="697"/>
              </a:xfrm>
              <a:custGeom>
                <a:avLst/>
                <a:gdLst>
                  <a:gd name="T0" fmla="*/ 7 w 285"/>
                  <a:gd name="T1" fmla="*/ 7 h 697"/>
                  <a:gd name="T2" fmla="*/ 15 w 285"/>
                  <a:gd name="T3" fmla="*/ 16 h 697"/>
                  <a:gd name="T4" fmla="*/ 24 w 285"/>
                  <a:gd name="T5" fmla="*/ 26 h 697"/>
                  <a:gd name="T6" fmla="*/ 33 w 285"/>
                  <a:gd name="T7" fmla="*/ 35 h 697"/>
                  <a:gd name="T8" fmla="*/ 41 w 285"/>
                  <a:gd name="T9" fmla="*/ 45 h 697"/>
                  <a:gd name="T10" fmla="*/ 49 w 285"/>
                  <a:gd name="T11" fmla="*/ 55 h 697"/>
                  <a:gd name="T12" fmla="*/ 57 w 285"/>
                  <a:gd name="T13" fmla="*/ 65 h 697"/>
                  <a:gd name="T14" fmla="*/ 65 w 285"/>
                  <a:gd name="T15" fmla="*/ 75 h 697"/>
                  <a:gd name="T16" fmla="*/ 73 w 285"/>
                  <a:gd name="T17" fmla="*/ 85 h 697"/>
                  <a:gd name="T18" fmla="*/ 81 w 285"/>
                  <a:gd name="T19" fmla="*/ 95 h 697"/>
                  <a:gd name="T20" fmla="*/ 88 w 285"/>
                  <a:gd name="T21" fmla="*/ 105 h 697"/>
                  <a:gd name="T22" fmla="*/ 96 w 285"/>
                  <a:gd name="T23" fmla="*/ 116 h 697"/>
                  <a:gd name="T24" fmla="*/ 103 w 285"/>
                  <a:gd name="T25" fmla="*/ 126 h 697"/>
                  <a:gd name="T26" fmla="*/ 110 w 285"/>
                  <a:gd name="T27" fmla="*/ 137 h 697"/>
                  <a:gd name="T28" fmla="*/ 118 w 285"/>
                  <a:gd name="T29" fmla="*/ 148 h 697"/>
                  <a:gd name="T30" fmla="*/ 124 w 285"/>
                  <a:gd name="T31" fmla="*/ 158 h 697"/>
                  <a:gd name="T32" fmla="*/ 131 w 285"/>
                  <a:gd name="T33" fmla="*/ 169 h 697"/>
                  <a:gd name="T34" fmla="*/ 138 w 285"/>
                  <a:gd name="T35" fmla="*/ 180 h 697"/>
                  <a:gd name="T36" fmla="*/ 145 w 285"/>
                  <a:gd name="T37" fmla="*/ 191 h 697"/>
                  <a:gd name="T38" fmla="*/ 151 w 285"/>
                  <a:gd name="T39" fmla="*/ 202 h 697"/>
                  <a:gd name="T40" fmla="*/ 157 w 285"/>
                  <a:gd name="T41" fmla="*/ 214 h 697"/>
                  <a:gd name="T42" fmla="*/ 163 w 285"/>
                  <a:gd name="T43" fmla="*/ 225 h 697"/>
                  <a:gd name="T44" fmla="*/ 169 w 285"/>
                  <a:gd name="T45" fmla="*/ 236 h 697"/>
                  <a:gd name="T46" fmla="*/ 175 w 285"/>
                  <a:gd name="T47" fmla="*/ 248 h 697"/>
                  <a:gd name="T48" fmla="*/ 181 w 285"/>
                  <a:gd name="T49" fmla="*/ 259 h 697"/>
                  <a:gd name="T50" fmla="*/ 186 w 285"/>
                  <a:gd name="T51" fmla="*/ 271 h 697"/>
                  <a:gd name="T52" fmla="*/ 192 w 285"/>
                  <a:gd name="T53" fmla="*/ 282 h 697"/>
                  <a:gd name="T54" fmla="*/ 197 w 285"/>
                  <a:gd name="T55" fmla="*/ 294 h 697"/>
                  <a:gd name="T56" fmla="*/ 202 w 285"/>
                  <a:gd name="T57" fmla="*/ 306 h 697"/>
                  <a:gd name="T58" fmla="*/ 207 w 285"/>
                  <a:gd name="T59" fmla="*/ 318 h 697"/>
                  <a:gd name="T60" fmla="*/ 212 w 285"/>
                  <a:gd name="T61" fmla="*/ 330 h 697"/>
                  <a:gd name="T62" fmla="*/ 217 w 285"/>
                  <a:gd name="T63" fmla="*/ 342 h 697"/>
                  <a:gd name="T64" fmla="*/ 221 w 285"/>
                  <a:gd name="T65" fmla="*/ 354 h 697"/>
                  <a:gd name="T66" fmla="*/ 226 w 285"/>
                  <a:gd name="T67" fmla="*/ 366 h 697"/>
                  <a:gd name="T68" fmla="*/ 230 w 285"/>
                  <a:gd name="T69" fmla="*/ 378 h 697"/>
                  <a:gd name="T70" fmla="*/ 234 w 285"/>
                  <a:gd name="T71" fmla="*/ 390 h 697"/>
                  <a:gd name="T72" fmla="*/ 238 w 285"/>
                  <a:gd name="T73" fmla="*/ 402 h 697"/>
                  <a:gd name="T74" fmla="*/ 242 w 285"/>
                  <a:gd name="T75" fmla="*/ 415 h 697"/>
                  <a:gd name="T76" fmla="*/ 245 w 285"/>
                  <a:gd name="T77" fmla="*/ 427 h 697"/>
                  <a:gd name="T78" fmla="*/ 249 w 285"/>
                  <a:gd name="T79" fmla="*/ 439 h 697"/>
                  <a:gd name="T80" fmla="*/ 252 w 285"/>
                  <a:gd name="T81" fmla="*/ 452 h 697"/>
                  <a:gd name="T82" fmla="*/ 255 w 285"/>
                  <a:gd name="T83" fmla="*/ 464 h 697"/>
                  <a:gd name="T84" fmla="*/ 258 w 285"/>
                  <a:gd name="T85" fmla="*/ 477 h 697"/>
                  <a:gd name="T86" fmla="*/ 261 w 285"/>
                  <a:gd name="T87" fmla="*/ 489 h 697"/>
                  <a:gd name="T88" fmla="*/ 264 w 285"/>
                  <a:gd name="T89" fmla="*/ 502 h 697"/>
                  <a:gd name="T90" fmla="*/ 266 w 285"/>
                  <a:gd name="T91" fmla="*/ 515 h 697"/>
                  <a:gd name="T92" fmla="*/ 269 w 285"/>
                  <a:gd name="T93" fmla="*/ 527 h 697"/>
                  <a:gd name="T94" fmla="*/ 271 w 285"/>
                  <a:gd name="T95" fmla="*/ 540 h 697"/>
                  <a:gd name="T96" fmla="*/ 273 w 285"/>
                  <a:gd name="T97" fmla="*/ 553 h 697"/>
                  <a:gd name="T98" fmla="*/ 275 w 285"/>
                  <a:gd name="T99" fmla="*/ 565 h 697"/>
                  <a:gd name="T100" fmla="*/ 277 w 285"/>
                  <a:gd name="T101" fmla="*/ 578 h 697"/>
                  <a:gd name="T102" fmla="*/ 278 w 285"/>
                  <a:gd name="T103" fmla="*/ 591 h 697"/>
                  <a:gd name="T104" fmla="*/ 280 w 285"/>
                  <a:gd name="T105" fmla="*/ 604 h 697"/>
                  <a:gd name="T106" fmla="*/ 281 w 285"/>
                  <a:gd name="T107" fmla="*/ 617 h 697"/>
                  <a:gd name="T108" fmla="*/ 282 w 285"/>
                  <a:gd name="T109" fmla="*/ 629 h 697"/>
                  <a:gd name="T110" fmla="*/ 283 w 285"/>
                  <a:gd name="T111" fmla="*/ 642 h 697"/>
                  <a:gd name="T112" fmla="*/ 284 w 285"/>
                  <a:gd name="T113" fmla="*/ 655 h 697"/>
                  <a:gd name="T114" fmla="*/ 285 w 285"/>
                  <a:gd name="T115" fmla="*/ 668 h 697"/>
                  <a:gd name="T116" fmla="*/ 285 w 285"/>
                  <a:gd name="T117" fmla="*/ 681 h 697"/>
                  <a:gd name="T118" fmla="*/ 285 w 285"/>
                  <a:gd name="T119" fmla="*/ 694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5" h="697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7" y="7"/>
                    </a:lnTo>
                    <a:lnTo>
                      <a:pt x="9" y="9"/>
                    </a:lnTo>
                    <a:lnTo>
                      <a:pt x="11" y="11"/>
                    </a:lnTo>
                    <a:lnTo>
                      <a:pt x="13" y="14"/>
                    </a:lnTo>
                    <a:lnTo>
                      <a:pt x="15" y="16"/>
                    </a:lnTo>
                    <a:lnTo>
                      <a:pt x="18" y="18"/>
                    </a:lnTo>
                    <a:lnTo>
                      <a:pt x="20" y="21"/>
                    </a:lnTo>
                    <a:lnTo>
                      <a:pt x="22" y="23"/>
                    </a:lnTo>
                    <a:lnTo>
                      <a:pt x="24" y="26"/>
                    </a:lnTo>
                    <a:lnTo>
                      <a:pt x="26" y="28"/>
                    </a:lnTo>
                    <a:lnTo>
                      <a:pt x="28" y="30"/>
                    </a:lnTo>
                    <a:lnTo>
                      <a:pt x="30" y="33"/>
                    </a:lnTo>
                    <a:lnTo>
                      <a:pt x="33" y="35"/>
                    </a:lnTo>
                    <a:lnTo>
                      <a:pt x="35" y="38"/>
                    </a:lnTo>
                    <a:lnTo>
                      <a:pt x="37" y="40"/>
                    </a:lnTo>
                    <a:lnTo>
                      <a:pt x="39" y="42"/>
                    </a:lnTo>
                    <a:lnTo>
                      <a:pt x="41" y="45"/>
                    </a:lnTo>
                    <a:lnTo>
                      <a:pt x="43" y="47"/>
                    </a:lnTo>
                    <a:lnTo>
                      <a:pt x="45" y="50"/>
                    </a:lnTo>
                    <a:lnTo>
                      <a:pt x="47" y="52"/>
                    </a:lnTo>
                    <a:lnTo>
                      <a:pt x="49" y="55"/>
                    </a:lnTo>
                    <a:lnTo>
                      <a:pt x="51" y="57"/>
                    </a:lnTo>
                    <a:lnTo>
                      <a:pt x="53" y="60"/>
                    </a:lnTo>
                    <a:lnTo>
                      <a:pt x="55" y="62"/>
                    </a:lnTo>
                    <a:lnTo>
                      <a:pt x="57" y="65"/>
                    </a:lnTo>
                    <a:lnTo>
                      <a:pt x="59" y="67"/>
                    </a:lnTo>
                    <a:lnTo>
                      <a:pt x="61" y="70"/>
                    </a:lnTo>
                    <a:lnTo>
                      <a:pt x="63" y="72"/>
                    </a:lnTo>
                    <a:lnTo>
                      <a:pt x="65" y="75"/>
                    </a:lnTo>
                    <a:lnTo>
                      <a:pt x="67" y="77"/>
                    </a:lnTo>
                    <a:lnTo>
                      <a:pt x="69" y="80"/>
                    </a:lnTo>
                    <a:lnTo>
                      <a:pt x="71" y="82"/>
                    </a:lnTo>
                    <a:lnTo>
                      <a:pt x="73" y="85"/>
                    </a:lnTo>
                    <a:lnTo>
                      <a:pt x="75" y="87"/>
                    </a:lnTo>
                    <a:lnTo>
                      <a:pt x="77" y="90"/>
                    </a:lnTo>
                    <a:lnTo>
                      <a:pt x="79" y="92"/>
                    </a:lnTo>
                    <a:lnTo>
                      <a:pt x="81" y="95"/>
                    </a:lnTo>
                    <a:lnTo>
                      <a:pt x="83" y="98"/>
                    </a:lnTo>
                    <a:lnTo>
                      <a:pt x="85" y="100"/>
                    </a:lnTo>
                    <a:lnTo>
                      <a:pt x="86" y="103"/>
                    </a:lnTo>
                    <a:lnTo>
                      <a:pt x="88" y="105"/>
                    </a:lnTo>
                    <a:lnTo>
                      <a:pt x="90" y="108"/>
                    </a:lnTo>
                    <a:lnTo>
                      <a:pt x="92" y="111"/>
                    </a:lnTo>
                    <a:lnTo>
                      <a:pt x="94" y="113"/>
                    </a:lnTo>
                    <a:lnTo>
                      <a:pt x="96" y="116"/>
                    </a:lnTo>
                    <a:lnTo>
                      <a:pt x="98" y="118"/>
                    </a:lnTo>
                    <a:lnTo>
                      <a:pt x="100" y="121"/>
                    </a:lnTo>
                    <a:lnTo>
                      <a:pt x="101" y="124"/>
                    </a:lnTo>
                    <a:lnTo>
                      <a:pt x="103" y="126"/>
                    </a:lnTo>
                    <a:lnTo>
                      <a:pt x="105" y="129"/>
                    </a:lnTo>
                    <a:lnTo>
                      <a:pt x="107" y="132"/>
                    </a:lnTo>
                    <a:lnTo>
                      <a:pt x="109" y="134"/>
                    </a:lnTo>
                    <a:lnTo>
                      <a:pt x="110" y="137"/>
                    </a:lnTo>
                    <a:lnTo>
                      <a:pt x="112" y="140"/>
                    </a:lnTo>
                    <a:lnTo>
                      <a:pt x="114" y="142"/>
                    </a:lnTo>
                    <a:lnTo>
                      <a:pt x="116" y="145"/>
                    </a:lnTo>
                    <a:lnTo>
                      <a:pt x="118" y="148"/>
                    </a:lnTo>
                    <a:lnTo>
                      <a:pt x="119" y="150"/>
                    </a:lnTo>
                    <a:lnTo>
                      <a:pt x="121" y="153"/>
                    </a:lnTo>
                    <a:lnTo>
                      <a:pt x="123" y="156"/>
                    </a:lnTo>
                    <a:lnTo>
                      <a:pt x="124" y="158"/>
                    </a:lnTo>
                    <a:lnTo>
                      <a:pt x="126" y="161"/>
                    </a:lnTo>
                    <a:lnTo>
                      <a:pt x="128" y="164"/>
                    </a:lnTo>
                    <a:lnTo>
                      <a:pt x="130" y="167"/>
                    </a:lnTo>
                    <a:lnTo>
                      <a:pt x="131" y="169"/>
                    </a:lnTo>
                    <a:lnTo>
                      <a:pt x="133" y="172"/>
                    </a:lnTo>
                    <a:lnTo>
                      <a:pt x="135" y="175"/>
                    </a:lnTo>
                    <a:lnTo>
                      <a:pt x="136" y="177"/>
                    </a:lnTo>
                    <a:lnTo>
                      <a:pt x="138" y="180"/>
                    </a:lnTo>
                    <a:lnTo>
                      <a:pt x="140" y="183"/>
                    </a:lnTo>
                    <a:lnTo>
                      <a:pt x="141" y="186"/>
                    </a:lnTo>
                    <a:lnTo>
                      <a:pt x="143" y="188"/>
                    </a:lnTo>
                    <a:lnTo>
                      <a:pt x="145" y="191"/>
                    </a:lnTo>
                    <a:lnTo>
                      <a:pt x="146" y="194"/>
                    </a:lnTo>
                    <a:lnTo>
                      <a:pt x="148" y="197"/>
                    </a:lnTo>
                    <a:lnTo>
                      <a:pt x="149" y="200"/>
                    </a:lnTo>
                    <a:lnTo>
                      <a:pt x="151" y="202"/>
                    </a:lnTo>
                    <a:lnTo>
                      <a:pt x="153" y="205"/>
                    </a:lnTo>
                    <a:lnTo>
                      <a:pt x="154" y="208"/>
                    </a:lnTo>
                    <a:lnTo>
                      <a:pt x="156" y="211"/>
                    </a:lnTo>
                    <a:lnTo>
                      <a:pt x="157" y="214"/>
                    </a:lnTo>
                    <a:lnTo>
                      <a:pt x="159" y="216"/>
                    </a:lnTo>
                    <a:lnTo>
                      <a:pt x="160" y="219"/>
                    </a:lnTo>
                    <a:lnTo>
                      <a:pt x="162" y="222"/>
                    </a:lnTo>
                    <a:lnTo>
                      <a:pt x="163" y="225"/>
                    </a:lnTo>
                    <a:lnTo>
                      <a:pt x="165" y="228"/>
                    </a:lnTo>
                    <a:lnTo>
                      <a:pt x="166" y="231"/>
                    </a:lnTo>
                    <a:lnTo>
                      <a:pt x="168" y="233"/>
                    </a:lnTo>
                    <a:lnTo>
                      <a:pt x="169" y="236"/>
                    </a:lnTo>
                    <a:lnTo>
                      <a:pt x="171" y="239"/>
                    </a:lnTo>
                    <a:lnTo>
                      <a:pt x="172" y="242"/>
                    </a:lnTo>
                    <a:lnTo>
                      <a:pt x="174" y="245"/>
                    </a:lnTo>
                    <a:lnTo>
                      <a:pt x="175" y="248"/>
                    </a:lnTo>
                    <a:lnTo>
                      <a:pt x="177" y="250"/>
                    </a:lnTo>
                    <a:lnTo>
                      <a:pt x="178" y="253"/>
                    </a:lnTo>
                    <a:lnTo>
                      <a:pt x="179" y="256"/>
                    </a:lnTo>
                    <a:lnTo>
                      <a:pt x="181" y="259"/>
                    </a:lnTo>
                    <a:lnTo>
                      <a:pt x="182" y="262"/>
                    </a:lnTo>
                    <a:lnTo>
                      <a:pt x="184" y="265"/>
                    </a:lnTo>
                    <a:lnTo>
                      <a:pt x="185" y="268"/>
                    </a:lnTo>
                    <a:lnTo>
                      <a:pt x="186" y="271"/>
                    </a:lnTo>
                    <a:lnTo>
                      <a:pt x="188" y="274"/>
                    </a:lnTo>
                    <a:lnTo>
                      <a:pt x="189" y="277"/>
                    </a:lnTo>
                    <a:lnTo>
                      <a:pt x="191" y="280"/>
                    </a:lnTo>
                    <a:lnTo>
                      <a:pt x="192" y="282"/>
                    </a:lnTo>
                    <a:lnTo>
                      <a:pt x="193" y="285"/>
                    </a:lnTo>
                    <a:lnTo>
                      <a:pt x="195" y="288"/>
                    </a:lnTo>
                    <a:lnTo>
                      <a:pt x="196" y="291"/>
                    </a:lnTo>
                    <a:lnTo>
                      <a:pt x="197" y="294"/>
                    </a:lnTo>
                    <a:lnTo>
                      <a:pt x="198" y="297"/>
                    </a:lnTo>
                    <a:lnTo>
                      <a:pt x="200" y="300"/>
                    </a:lnTo>
                    <a:lnTo>
                      <a:pt x="201" y="303"/>
                    </a:lnTo>
                    <a:lnTo>
                      <a:pt x="202" y="306"/>
                    </a:lnTo>
                    <a:lnTo>
                      <a:pt x="203" y="309"/>
                    </a:lnTo>
                    <a:lnTo>
                      <a:pt x="205" y="312"/>
                    </a:lnTo>
                    <a:lnTo>
                      <a:pt x="206" y="315"/>
                    </a:lnTo>
                    <a:lnTo>
                      <a:pt x="207" y="318"/>
                    </a:lnTo>
                    <a:lnTo>
                      <a:pt x="208" y="321"/>
                    </a:lnTo>
                    <a:lnTo>
                      <a:pt x="210" y="324"/>
                    </a:lnTo>
                    <a:lnTo>
                      <a:pt x="211" y="327"/>
                    </a:lnTo>
                    <a:lnTo>
                      <a:pt x="212" y="330"/>
                    </a:lnTo>
                    <a:lnTo>
                      <a:pt x="213" y="333"/>
                    </a:lnTo>
                    <a:lnTo>
                      <a:pt x="214" y="336"/>
                    </a:lnTo>
                    <a:lnTo>
                      <a:pt x="216" y="339"/>
                    </a:lnTo>
                    <a:lnTo>
                      <a:pt x="217" y="342"/>
                    </a:lnTo>
                    <a:lnTo>
                      <a:pt x="218" y="345"/>
                    </a:lnTo>
                    <a:lnTo>
                      <a:pt x="219" y="348"/>
                    </a:lnTo>
                    <a:lnTo>
                      <a:pt x="220" y="351"/>
                    </a:lnTo>
                    <a:lnTo>
                      <a:pt x="221" y="354"/>
                    </a:lnTo>
                    <a:lnTo>
                      <a:pt x="222" y="357"/>
                    </a:lnTo>
                    <a:lnTo>
                      <a:pt x="224" y="360"/>
                    </a:lnTo>
                    <a:lnTo>
                      <a:pt x="225" y="363"/>
                    </a:lnTo>
                    <a:lnTo>
                      <a:pt x="226" y="366"/>
                    </a:lnTo>
                    <a:lnTo>
                      <a:pt x="227" y="369"/>
                    </a:lnTo>
                    <a:lnTo>
                      <a:pt x="228" y="372"/>
                    </a:lnTo>
                    <a:lnTo>
                      <a:pt x="229" y="375"/>
                    </a:lnTo>
                    <a:lnTo>
                      <a:pt x="230" y="378"/>
                    </a:lnTo>
                    <a:lnTo>
                      <a:pt x="231" y="381"/>
                    </a:lnTo>
                    <a:lnTo>
                      <a:pt x="232" y="384"/>
                    </a:lnTo>
                    <a:lnTo>
                      <a:pt x="233" y="387"/>
                    </a:lnTo>
                    <a:lnTo>
                      <a:pt x="234" y="390"/>
                    </a:lnTo>
                    <a:lnTo>
                      <a:pt x="235" y="393"/>
                    </a:lnTo>
                    <a:lnTo>
                      <a:pt x="236" y="396"/>
                    </a:lnTo>
                    <a:lnTo>
                      <a:pt x="237" y="399"/>
                    </a:lnTo>
                    <a:lnTo>
                      <a:pt x="238" y="402"/>
                    </a:lnTo>
                    <a:lnTo>
                      <a:pt x="239" y="405"/>
                    </a:lnTo>
                    <a:lnTo>
                      <a:pt x="240" y="409"/>
                    </a:lnTo>
                    <a:lnTo>
                      <a:pt x="241" y="412"/>
                    </a:lnTo>
                    <a:lnTo>
                      <a:pt x="242" y="415"/>
                    </a:lnTo>
                    <a:lnTo>
                      <a:pt x="243" y="418"/>
                    </a:lnTo>
                    <a:lnTo>
                      <a:pt x="243" y="421"/>
                    </a:lnTo>
                    <a:lnTo>
                      <a:pt x="244" y="424"/>
                    </a:lnTo>
                    <a:lnTo>
                      <a:pt x="245" y="427"/>
                    </a:lnTo>
                    <a:lnTo>
                      <a:pt x="246" y="430"/>
                    </a:lnTo>
                    <a:lnTo>
                      <a:pt x="247" y="433"/>
                    </a:lnTo>
                    <a:lnTo>
                      <a:pt x="248" y="436"/>
                    </a:lnTo>
                    <a:lnTo>
                      <a:pt x="249" y="439"/>
                    </a:lnTo>
                    <a:lnTo>
                      <a:pt x="250" y="443"/>
                    </a:lnTo>
                    <a:lnTo>
                      <a:pt x="251" y="446"/>
                    </a:lnTo>
                    <a:lnTo>
                      <a:pt x="251" y="449"/>
                    </a:lnTo>
                    <a:lnTo>
                      <a:pt x="252" y="452"/>
                    </a:lnTo>
                    <a:lnTo>
                      <a:pt x="253" y="455"/>
                    </a:lnTo>
                    <a:lnTo>
                      <a:pt x="254" y="458"/>
                    </a:lnTo>
                    <a:lnTo>
                      <a:pt x="255" y="461"/>
                    </a:lnTo>
                    <a:lnTo>
                      <a:pt x="255" y="464"/>
                    </a:lnTo>
                    <a:lnTo>
                      <a:pt x="256" y="468"/>
                    </a:lnTo>
                    <a:lnTo>
                      <a:pt x="257" y="471"/>
                    </a:lnTo>
                    <a:lnTo>
                      <a:pt x="258" y="474"/>
                    </a:lnTo>
                    <a:lnTo>
                      <a:pt x="258" y="477"/>
                    </a:lnTo>
                    <a:lnTo>
                      <a:pt x="259" y="480"/>
                    </a:lnTo>
                    <a:lnTo>
                      <a:pt x="260" y="483"/>
                    </a:lnTo>
                    <a:lnTo>
                      <a:pt x="260" y="486"/>
                    </a:lnTo>
                    <a:lnTo>
                      <a:pt x="261" y="489"/>
                    </a:lnTo>
                    <a:lnTo>
                      <a:pt x="262" y="493"/>
                    </a:lnTo>
                    <a:lnTo>
                      <a:pt x="262" y="496"/>
                    </a:lnTo>
                    <a:lnTo>
                      <a:pt x="263" y="499"/>
                    </a:lnTo>
                    <a:lnTo>
                      <a:pt x="264" y="502"/>
                    </a:lnTo>
                    <a:lnTo>
                      <a:pt x="264" y="505"/>
                    </a:lnTo>
                    <a:lnTo>
                      <a:pt x="265" y="508"/>
                    </a:lnTo>
                    <a:lnTo>
                      <a:pt x="266" y="511"/>
                    </a:lnTo>
                    <a:lnTo>
                      <a:pt x="266" y="515"/>
                    </a:lnTo>
                    <a:lnTo>
                      <a:pt x="267" y="518"/>
                    </a:lnTo>
                    <a:lnTo>
                      <a:pt x="268" y="521"/>
                    </a:lnTo>
                    <a:lnTo>
                      <a:pt x="268" y="524"/>
                    </a:lnTo>
                    <a:lnTo>
                      <a:pt x="269" y="527"/>
                    </a:lnTo>
                    <a:lnTo>
                      <a:pt x="269" y="530"/>
                    </a:lnTo>
                    <a:lnTo>
                      <a:pt x="270" y="534"/>
                    </a:lnTo>
                    <a:lnTo>
                      <a:pt x="270" y="537"/>
                    </a:lnTo>
                    <a:lnTo>
                      <a:pt x="271" y="540"/>
                    </a:lnTo>
                    <a:lnTo>
                      <a:pt x="272" y="543"/>
                    </a:lnTo>
                    <a:lnTo>
                      <a:pt x="272" y="546"/>
                    </a:lnTo>
                    <a:lnTo>
                      <a:pt x="273" y="550"/>
                    </a:lnTo>
                    <a:lnTo>
                      <a:pt x="273" y="553"/>
                    </a:lnTo>
                    <a:lnTo>
                      <a:pt x="273" y="556"/>
                    </a:lnTo>
                    <a:lnTo>
                      <a:pt x="274" y="559"/>
                    </a:lnTo>
                    <a:lnTo>
                      <a:pt x="274" y="562"/>
                    </a:lnTo>
                    <a:lnTo>
                      <a:pt x="275" y="565"/>
                    </a:lnTo>
                    <a:lnTo>
                      <a:pt x="275" y="569"/>
                    </a:lnTo>
                    <a:lnTo>
                      <a:pt x="276" y="572"/>
                    </a:lnTo>
                    <a:lnTo>
                      <a:pt x="276" y="575"/>
                    </a:lnTo>
                    <a:lnTo>
                      <a:pt x="277" y="578"/>
                    </a:lnTo>
                    <a:lnTo>
                      <a:pt x="277" y="581"/>
                    </a:lnTo>
                    <a:lnTo>
                      <a:pt x="277" y="585"/>
                    </a:lnTo>
                    <a:lnTo>
                      <a:pt x="278" y="588"/>
                    </a:lnTo>
                    <a:lnTo>
                      <a:pt x="278" y="591"/>
                    </a:lnTo>
                    <a:lnTo>
                      <a:pt x="279" y="594"/>
                    </a:lnTo>
                    <a:lnTo>
                      <a:pt x="279" y="598"/>
                    </a:lnTo>
                    <a:lnTo>
                      <a:pt x="279" y="601"/>
                    </a:lnTo>
                    <a:lnTo>
                      <a:pt x="280" y="604"/>
                    </a:lnTo>
                    <a:lnTo>
                      <a:pt x="280" y="607"/>
                    </a:lnTo>
                    <a:lnTo>
                      <a:pt x="280" y="610"/>
                    </a:lnTo>
                    <a:lnTo>
                      <a:pt x="281" y="613"/>
                    </a:lnTo>
                    <a:lnTo>
                      <a:pt x="281" y="617"/>
                    </a:lnTo>
                    <a:lnTo>
                      <a:pt x="281" y="620"/>
                    </a:lnTo>
                    <a:lnTo>
                      <a:pt x="282" y="623"/>
                    </a:lnTo>
                    <a:lnTo>
                      <a:pt x="282" y="626"/>
                    </a:lnTo>
                    <a:lnTo>
                      <a:pt x="282" y="629"/>
                    </a:lnTo>
                    <a:lnTo>
                      <a:pt x="282" y="633"/>
                    </a:lnTo>
                    <a:lnTo>
                      <a:pt x="283" y="636"/>
                    </a:lnTo>
                    <a:lnTo>
                      <a:pt x="283" y="639"/>
                    </a:lnTo>
                    <a:lnTo>
                      <a:pt x="283" y="642"/>
                    </a:lnTo>
                    <a:lnTo>
                      <a:pt x="283" y="646"/>
                    </a:lnTo>
                    <a:lnTo>
                      <a:pt x="284" y="649"/>
                    </a:lnTo>
                    <a:lnTo>
                      <a:pt x="284" y="652"/>
                    </a:lnTo>
                    <a:lnTo>
                      <a:pt x="284" y="655"/>
                    </a:lnTo>
                    <a:lnTo>
                      <a:pt x="284" y="658"/>
                    </a:lnTo>
                    <a:lnTo>
                      <a:pt x="284" y="662"/>
                    </a:lnTo>
                    <a:lnTo>
                      <a:pt x="284" y="665"/>
                    </a:lnTo>
                    <a:lnTo>
                      <a:pt x="285" y="668"/>
                    </a:lnTo>
                    <a:lnTo>
                      <a:pt x="285" y="671"/>
                    </a:lnTo>
                    <a:lnTo>
                      <a:pt x="285" y="674"/>
                    </a:lnTo>
                    <a:lnTo>
                      <a:pt x="285" y="678"/>
                    </a:lnTo>
                    <a:lnTo>
                      <a:pt x="285" y="681"/>
                    </a:lnTo>
                    <a:lnTo>
                      <a:pt x="285" y="684"/>
                    </a:lnTo>
                    <a:lnTo>
                      <a:pt x="285" y="687"/>
                    </a:lnTo>
                    <a:lnTo>
                      <a:pt x="285" y="691"/>
                    </a:lnTo>
                    <a:lnTo>
                      <a:pt x="285" y="694"/>
                    </a:lnTo>
                    <a:lnTo>
                      <a:pt x="285" y="697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423" y="2997"/>
                <a:ext cx="285" cy="698"/>
              </a:xfrm>
              <a:custGeom>
                <a:avLst/>
                <a:gdLst>
                  <a:gd name="T0" fmla="*/ 278 w 285"/>
                  <a:gd name="T1" fmla="*/ 691 h 698"/>
                  <a:gd name="T2" fmla="*/ 270 w 285"/>
                  <a:gd name="T3" fmla="*/ 681 h 698"/>
                  <a:gd name="T4" fmla="*/ 261 w 285"/>
                  <a:gd name="T5" fmla="*/ 672 h 698"/>
                  <a:gd name="T6" fmla="*/ 252 w 285"/>
                  <a:gd name="T7" fmla="*/ 662 h 698"/>
                  <a:gd name="T8" fmla="*/ 244 w 285"/>
                  <a:gd name="T9" fmla="*/ 652 h 698"/>
                  <a:gd name="T10" fmla="*/ 236 w 285"/>
                  <a:gd name="T11" fmla="*/ 643 h 698"/>
                  <a:gd name="T12" fmla="*/ 228 w 285"/>
                  <a:gd name="T13" fmla="*/ 633 h 698"/>
                  <a:gd name="T14" fmla="*/ 220 w 285"/>
                  <a:gd name="T15" fmla="*/ 623 h 698"/>
                  <a:gd name="T16" fmla="*/ 212 w 285"/>
                  <a:gd name="T17" fmla="*/ 613 h 698"/>
                  <a:gd name="T18" fmla="*/ 204 w 285"/>
                  <a:gd name="T19" fmla="*/ 602 h 698"/>
                  <a:gd name="T20" fmla="*/ 197 w 285"/>
                  <a:gd name="T21" fmla="*/ 592 h 698"/>
                  <a:gd name="T22" fmla="*/ 189 w 285"/>
                  <a:gd name="T23" fmla="*/ 582 h 698"/>
                  <a:gd name="T24" fmla="*/ 182 w 285"/>
                  <a:gd name="T25" fmla="*/ 571 h 698"/>
                  <a:gd name="T26" fmla="*/ 175 w 285"/>
                  <a:gd name="T27" fmla="*/ 560 h 698"/>
                  <a:gd name="T28" fmla="*/ 168 w 285"/>
                  <a:gd name="T29" fmla="*/ 550 h 698"/>
                  <a:gd name="T30" fmla="*/ 161 w 285"/>
                  <a:gd name="T31" fmla="*/ 539 h 698"/>
                  <a:gd name="T32" fmla="*/ 154 w 285"/>
                  <a:gd name="T33" fmla="*/ 528 h 698"/>
                  <a:gd name="T34" fmla="*/ 147 w 285"/>
                  <a:gd name="T35" fmla="*/ 517 h 698"/>
                  <a:gd name="T36" fmla="*/ 140 w 285"/>
                  <a:gd name="T37" fmla="*/ 506 h 698"/>
                  <a:gd name="T38" fmla="*/ 134 w 285"/>
                  <a:gd name="T39" fmla="*/ 495 h 698"/>
                  <a:gd name="T40" fmla="*/ 128 w 285"/>
                  <a:gd name="T41" fmla="*/ 484 h 698"/>
                  <a:gd name="T42" fmla="*/ 122 w 285"/>
                  <a:gd name="T43" fmla="*/ 472 h 698"/>
                  <a:gd name="T44" fmla="*/ 116 w 285"/>
                  <a:gd name="T45" fmla="*/ 461 h 698"/>
                  <a:gd name="T46" fmla="*/ 110 w 285"/>
                  <a:gd name="T47" fmla="*/ 450 h 698"/>
                  <a:gd name="T48" fmla="*/ 104 w 285"/>
                  <a:gd name="T49" fmla="*/ 438 h 698"/>
                  <a:gd name="T50" fmla="*/ 99 w 285"/>
                  <a:gd name="T51" fmla="*/ 427 h 698"/>
                  <a:gd name="T52" fmla="*/ 93 w 285"/>
                  <a:gd name="T53" fmla="*/ 415 h 698"/>
                  <a:gd name="T54" fmla="*/ 88 w 285"/>
                  <a:gd name="T55" fmla="*/ 403 h 698"/>
                  <a:gd name="T56" fmla="*/ 83 w 285"/>
                  <a:gd name="T57" fmla="*/ 391 h 698"/>
                  <a:gd name="T58" fmla="*/ 78 w 285"/>
                  <a:gd name="T59" fmla="*/ 379 h 698"/>
                  <a:gd name="T60" fmla="*/ 73 w 285"/>
                  <a:gd name="T61" fmla="*/ 367 h 698"/>
                  <a:gd name="T62" fmla="*/ 68 w 285"/>
                  <a:gd name="T63" fmla="*/ 356 h 698"/>
                  <a:gd name="T64" fmla="*/ 64 w 285"/>
                  <a:gd name="T65" fmla="*/ 344 h 698"/>
                  <a:gd name="T66" fmla="*/ 59 w 285"/>
                  <a:gd name="T67" fmla="*/ 331 h 698"/>
                  <a:gd name="T68" fmla="*/ 55 w 285"/>
                  <a:gd name="T69" fmla="*/ 319 h 698"/>
                  <a:gd name="T70" fmla="*/ 51 w 285"/>
                  <a:gd name="T71" fmla="*/ 307 h 698"/>
                  <a:gd name="T72" fmla="*/ 47 w 285"/>
                  <a:gd name="T73" fmla="*/ 295 h 698"/>
                  <a:gd name="T74" fmla="*/ 43 w 285"/>
                  <a:gd name="T75" fmla="*/ 283 h 698"/>
                  <a:gd name="T76" fmla="*/ 40 w 285"/>
                  <a:gd name="T77" fmla="*/ 270 h 698"/>
                  <a:gd name="T78" fmla="*/ 36 w 285"/>
                  <a:gd name="T79" fmla="*/ 258 h 698"/>
                  <a:gd name="T80" fmla="*/ 33 w 285"/>
                  <a:gd name="T81" fmla="*/ 245 h 698"/>
                  <a:gd name="T82" fmla="*/ 30 w 285"/>
                  <a:gd name="T83" fmla="*/ 233 h 698"/>
                  <a:gd name="T84" fmla="*/ 27 w 285"/>
                  <a:gd name="T85" fmla="*/ 220 h 698"/>
                  <a:gd name="T86" fmla="*/ 24 w 285"/>
                  <a:gd name="T87" fmla="*/ 208 h 698"/>
                  <a:gd name="T88" fmla="*/ 21 w 285"/>
                  <a:gd name="T89" fmla="*/ 195 h 698"/>
                  <a:gd name="T90" fmla="*/ 19 w 285"/>
                  <a:gd name="T91" fmla="*/ 183 h 698"/>
                  <a:gd name="T92" fmla="*/ 16 w 285"/>
                  <a:gd name="T93" fmla="*/ 170 h 698"/>
                  <a:gd name="T94" fmla="*/ 14 w 285"/>
                  <a:gd name="T95" fmla="*/ 157 h 698"/>
                  <a:gd name="T96" fmla="*/ 12 w 285"/>
                  <a:gd name="T97" fmla="*/ 144 h 698"/>
                  <a:gd name="T98" fmla="*/ 10 w 285"/>
                  <a:gd name="T99" fmla="*/ 132 h 698"/>
                  <a:gd name="T100" fmla="*/ 8 w 285"/>
                  <a:gd name="T101" fmla="*/ 119 h 698"/>
                  <a:gd name="T102" fmla="*/ 7 w 285"/>
                  <a:gd name="T103" fmla="*/ 106 h 698"/>
                  <a:gd name="T104" fmla="*/ 5 w 285"/>
                  <a:gd name="T105" fmla="*/ 93 h 698"/>
                  <a:gd name="T106" fmla="*/ 4 w 285"/>
                  <a:gd name="T107" fmla="*/ 81 h 698"/>
                  <a:gd name="T108" fmla="*/ 3 w 285"/>
                  <a:gd name="T109" fmla="*/ 68 h 698"/>
                  <a:gd name="T110" fmla="*/ 2 w 285"/>
                  <a:gd name="T111" fmla="*/ 55 h 698"/>
                  <a:gd name="T112" fmla="*/ 1 w 285"/>
                  <a:gd name="T113" fmla="*/ 42 h 698"/>
                  <a:gd name="T114" fmla="*/ 0 w 285"/>
                  <a:gd name="T115" fmla="*/ 29 h 698"/>
                  <a:gd name="T116" fmla="*/ 0 w 285"/>
                  <a:gd name="T117" fmla="*/ 16 h 698"/>
                  <a:gd name="T118" fmla="*/ 0 w 285"/>
                  <a:gd name="T119" fmla="*/ 4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5" h="698">
                    <a:moveTo>
                      <a:pt x="285" y="698"/>
                    </a:moveTo>
                    <a:lnTo>
                      <a:pt x="283" y="695"/>
                    </a:lnTo>
                    <a:lnTo>
                      <a:pt x="281" y="693"/>
                    </a:lnTo>
                    <a:lnTo>
                      <a:pt x="278" y="691"/>
                    </a:lnTo>
                    <a:lnTo>
                      <a:pt x="276" y="688"/>
                    </a:lnTo>
                    <a:lnTo>
                      <a:pt x="274" y="686"/>
                    </a:lnTo>
                    <a:lnTo>
                      <a:pt x="272" y="684"/>
                    </a:lnTo>
                    <a:lnTo>
                      <a:pt x="270" y="681"/>
                    </a:lnTo>
                    <a:lnTo>
                      <a:pt x="267" y="679"/>
                    </a:lnTo>
                    <a:lnTo>
                      <a:pt x="265" y="677"/>
                    </a:lnTo>
                    <a:lnTo>
                      <a:pt x="263" y="674"/>
                    </a:lnTo>
                    <a:lnTo>
                      <a:pt x="261" y="672"/>
                    </a:lnTo>
                    <a:lnTo>
                      <a:pt x="259" y="669"/>
                    </a:lnTo>
                    <a:lnTo>
                      <a:pt x="257" y="667"/>
                    </a:lnTo>
                    <a:lnTo>
                      <a:pt x="255" y="665"/>
                    </a:lnTo>
                    <a:lnTo>
                      <a:pt x="252" y="662"/>
                    </a:lnTo>
                    <a:lnTo>
                      <a:pt x="250" y="660"/>
                    </a:lnTo>
                    <a:lnTo>
                      <a:pt x="248" y="657"/>
                    </a:lnTo>
                    <a:lnTo>
                      <a:pt x="246" y="655"/>
                    </a:lnTo>
                    <a:lnTo>
                      <a:pt x="244" y="652"/>
                    </a:lnTo>
                    <a:lnTo>
                      <a:pt x="242" y="650"/>
                    </a:lnTo>
                    <a:lnTo>
                      <a:pt x="240" y="648"/>
                    </a:lnTo>
                    <a:lnTo>
                      <a:pt x="238" y="645"/>
                    </a:lnTo>
                    <a:lnTo>
                      <a:pt x="236" y="643"/>
                    </a:lnTo>
                    <a:lnTo>
                      <a:pt x="234" y="640"/>
                    </a:lnTo>
                    <a:lnTo>
                      <a:pt x="232" y="638"/>
                    </a:lnTo>
                    <a:lnTo>
                      <a:pt x="230" y="635"/>
                    </a:lnTo>
                    <a:lnTo>
                      <a:pt x="228" y="633"/>
                    </a:lnTo>
                    <a:lnTo>
                      <a:pt x="226" y="630"/>
                    </a:lnTo>
                    <a:lnTo>
                      <a:pt x="224" y="628"/>
                    </a:lnTo>
                    <a:lnTo>
                      <a:pt x="222" y="625"/>
                    </a:lnTo>
                    <a:lnTo>
                      <a:pt x="220" y="623"/>
                    </a:lnTo>
                    <a:lnTo>
                      <a:pt x="218" y="620"/>
                    </a:lnTo>
                    <a:lnTo>
                      <a:pt x="216" y="618"/>
                    </a:lnTo>
                    <a:lnTo>
                      <a:pt x="214" y="615"/>
                    </a:lnTo>
                    <a:lnTo>
                      <a:pt x="212" y="613"/>
                    </a:lnTo>
                    <a:lnTo>
                      <a:pt x="210" y="610"/>
                    </a:lnTo>
                    <a:lnTo>
                      <a:pt x="208" y="607"/>
                    </a:lnTo>
                    <a:lnTo>
                      <a:pt x="206" y="605"/>
                    </a:lnTo>
                    <a:lnTo>
                      <a:pt x="204" y="602"/>
                    </a:lnTo>
                    <a:lnTo>
                      <a:pt x="202" y="600"/>
                    </a:lnTo>
                    <a:lnTo>
                      <a:pt x="200" y="597"/>
                    </a:lnTo>
                    <a:lnTo>
                      <a:pt x="199" y="595"/>
                    </a:lnTo>
                    <a:lnTo>
                      <a:pt x="197" y="592"/>
                    </a:lnTo>
                    <a:lnTo>
                      <a:pt x="195" y="589"/>
                    </a:lnTo>
                    <a:lnTo>
                      <a:pt x="193" y="587"/>
                    </a:lnTo>
                    <a:lnTo>
                      <a:pt x="191" y="584"/>
                    </a:lnTo>
                    <a:lnTo>
                      <a:pt x="189" y="582"/>
                    </a:lnTo>
                    <a:lnTo>
                      <a:pt x="187" y="579"/>
                    </a:lnTo>
                    <a:lnTo>
                      <a:pt x="185" y="576"/>
                    </a:lnTo>
                    <a:lnTo>
                      <a:pt x="184" y="574"/>
                    </a:lnTo>
                    <a:lnTo>
                      <a:pt x="182" y="571"/>
                    </a:lnTo>
                    <a:lnTo>
                      <a:pt x="180" y="568"/>
                    </a:lnTo>
                    <a:lnTo>
                      <a:pt x="178" y="566"/>
                    </a:lnTo>
                    <a:lnTo>
                      <a:pt x="176" y="563"/>
                    </a:lnTo>
                    <a:lnTo>
                      <a:pt x="175" y="560"/>
                    </a:lnTo>
                    <a:lnTo>
                      <a:pt x="173" y="558"/>
                    </a:lnTo>
                    <a:lnTo>
                      <a:pt x="171" y="555"/>
                    </a:lnTo>
                    <a:lnTo>
                      <a:pt x="169" y="552"/>
                    </a:lnTo>
                    <a:lnTo>
                      <a:pt x="168" y="550"/>
                    </a:lnTo>
                    <a:lnTo>
                      <a:pt x="166" y="547"/>
                    </a:lnTo>
                    <a:lnTo>
                      <a:pt x="164" y="544"/>
                    </a:lnTo>
                    <a:lnTo>
                      <a:pt x="162" y="542"/>
                    </a:lnTo>
                    <a:lnTo>
                      <a:pt x="161" y="539"/>
                    </a:lnTo>
                    <a:lnTo>
                      <a:pt x="159" y="536"/>
                    </a:lnTo>
                    <a:lnTo>
                      <a:pt x="157" y="534"/>
                    </a:lnTo>
                    <a:lnTo>
                      <a:pt x="155" y="531"/>
                    </a:lnTo>
                    <a:lnTo>
                      <a:pt x="154" y="528"/>
                    </a:lnTo>
                    <a:lnTo>
                      <a:pt x="152" y="525"/>
                    </a:lnTo>
                    <a:lnTo>
                      <a:pt x="150" y="523"/>
                    </a:lnTo>
                    <a:lnTo>
                      <a:pt x="149" y="520"/>
                    </a:lnTo>
                    <a:lnTo>
                      <a:pt x="147" y="517"/>
                    </a:lnTo>
                    <a:lnTo>
                      <a:pt x="145" y="514"/>
                    </a:lnTo>
                    <a:lnTo>
                      <a:pt x="144" y="512"/>
                    </a:lnTo>
                    <a:lnTo>
                      <a:pt x="142" y="509"/>
                    </a:lnTo>
                    <a:lnTo>
                      <a:pt x="140" y="506"/>
                    </a:lnTo>
                    <a:lnTo>
                      <a:pt x="139" y="503"/>
                    </a:lnTo>
                    <a:lnTo>
                      <a:pt x="137" y="500"/>
                    </a:lnTo>
                    <a:lnTo>
                      <a:pt x="136" y="498"/>
                    </a:lnTo>
                    <a:lnTo>
                      <a:pt x="134" y="495"/>
                    </a:lnTo>
                    <a:lnTo>
                      <a:pt x="132" y="492"/>
                    </a:lnTo>
                    <a:lnTo>
                      <a:pt x="131" y="489"/>
                    </a:lnTo>
                    <a:lnTo>
                      <a:pt x="129" y="487"/>
                    </a:lnTo>
                    <a:lnTo>
                      <a:pt x="128" y="484"/>
                    </a:lnTo>
                    <a:lnTo>
                      <a:pt x="126" y="481"/>
                    </a:lnTo>
                    <a:lnTo>
                      <a:pt x="125" y="478"/>
                    </a:lnTo>
                    <a:lnTo>
                      <a:pt x="123" y="475"/>
                    </a:lnTo>
                    <a:lnTo>
                      <a:pt x="122" y="472"/>
                    </a:lnTo>
                    <a:lnTo>
                      <a:pt x="120" y="470"/>
                    </a:lnTo>
                    <a:lnTo>
                      <a:pt x="119" y="467"/>
                    </a:lnTo>
                    <a:lnTo>
                      <a:pt x="117" y="464"/>
                    </a:lnTo>
                    <a:lnTo>
                      <a:pt x="116" y="461"/>
                    </a:lnTo>
                    <a:lnTo>
                      <a:pt x="114" y="458"/>
                    </a:lnTo>
                    <a:lnTo>
                      <a:pt x="113" y="455"/>
                    </a:lnTo>
                    <a:lnTo>
                      <a:pt x="111" y="453"/>
                    </a:lnTo>
                    <a:lnTo>
                      <a:pt x="110" y="450"/>
                    </a:lnTo>
                    <a:lnTo>
                      <a:pt x="108" y="447"/>
                    </a:lnTo>
                    <a:lnTo>
                      <a:pt x="107" y="444"/>
                    </a:lnTo>
                    <a:lnTo>
                      <a:pt x="105" y="441"/>
                    </a:lnTo>
                    <a:lnTo>
                      <a:pt x="104" y="438"/>
                    </a:lnTo>
                    <a:lnTo>
                      <a:pt x="103" y="435"/>
                    </a:lnTo>
                    <a:lnTo>
                      <a:pt x="101" y="432"/>
                    </a:lnTo>
                    <a:lnTo>
                      <a:pt x="100" y="429"/>
                    </a:lnTo>
                    <a:lnTo>
                      <a:pt x="99" y="427"/>
                    </a:lnTo>
                    <a:lnTo>
                      <a:pt x="97" y="424"/>
                    </a:lnTo>
                    <a:lnTo>
                      <a:pt x="96" y="421"/>
                    </a:lnTo>
                    <a:lnTo>
                      <a:pt x="94" y="418"/>
                    </a:lnTo>
                    <a:lnTo>
                      <a:pt x="93" y="415"/>
                    </a:lnTo>
                    <a:lnTo>
                      <a:pt x="92" y="412"/>
                    </a:lnTo>
                    <a:lnTo>
                      <a:pt x="90" y="409"/>
                    </a:lnTo>
                    <a:lnTo>
                      <a:pt x="89" y="406"/>
                    </a:lnTo>
                    <a:lnTo>
                      <a:pt x="88" y="403"/>
                    </a:lnTo>
                    <a:lnTo>
                      <a:pt x="87" y="400"/>
                    </a:lnTo>
                    <a:lnTo>
                      <a:pt x="85" y="397"/>
                    </a:lnTo>
                    <a:lnTo>
                      <a:pt x="84" y="394"/>
                    </a:lnTo>
                    <a:lnTo>
                      <a:pt x="83" y="391"/>
                    </a:lnTo>
                    <a:lnTo>
                      <a:pt x="82" y="388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8" y="379"/>
                    </a:lnTo>
                    <a:lnTo>
                      <a:pt x="77" y="376"/>
                    </a:lnTo>
                    <a:lnTo>
                      <a:pt x="75" y="374"/>
                    </a:lnTo>
                    <a:lnTo>
                      <a:pt x="74" y="371"/>
                    </a:lnTo>
                    <a:lnTo>
                      <a:pt x="73" y="367"/>
                    </a:lnTo>
                    <a:lnTo>
                      <a:pt x="72" y="365"/>
                    </a:lnTo>
                    <a:lnTo>
                      <a:pt x="71" y="362"/>
                    </a:lnTo>
                    <a:lnTo>
                      <a:pt x="69" y="359"/>
                    </a:lnTo>
                    <a:lnTo>
                      <a:pt x="68" y="356"/>
                    </a:lnTo>
                    <a:lnTo>
                      <a:pt x="67" y="353"/>
                    </a:lnTo>
                    <a:lnTo>
                      <a:pt x="66" y="350"/>
                    </a:lnTo>
                    <a:lnTo>
                      <a:pt x="65" y="347"/>
                    </a:lnTo>
                    <a:lnTo>
                      <a:pt x="64" y="344"/>
                    </a:lnTo>
                    <a:lnTo>
                      <a:pt x="63" y="341"/>
                    </a:lnTo>
                    <a:lnTo>
                      <a:pt x="62" y="337"/>
                    </a:lnTo>
                    <a:lnTo>
                      <a:pt x="60" y="334"/>
                    </a:lnTo>
                    <a:lnTo>
                      <a:pt x="59" y="331"/>
                    </a:lnTo>
                    <a:lnTo>
                      <a:pt x="58" y="328"/>
                    </a:lnTo>
                    <a:lnTo>
                      <a:pt x="57" y="325"/>
                    </a:lnTo>
                    <a:lnTo>
                      <a:pt x="56" y="322"/>
                    </a:lnTo>
                    <a:lnTo>
                      <a:pt x="55" y="319"/>
                    </a:lnTo>
                    <a:lnTo>
                      <a:pt x="54" y="316"/>
                    </a:lnTo>
                    <a:lnTo>
                      <a:pt x="53" y="313"/>
                    </a:lnTo>
                    <a:lnTo>
                      <a:pt x="52" y="310"/>
                    </a:lnTo>
                    <a:lnTo>
                      <a:pt x="51" y="307"/>
                    </a:lnTo>
                    <a:lnTo>
                      <a:pt x="50" y="304"/>
                    </a:lnTo>
                    <a:lnTo>
                      <a:pt x="49" y="301"/>
                    </a:lnTo>
                    <a:lnTo>
                      <a:pt x="48" y="298"/>
                    </a:lnTo>
                    <a:lnTo>
                      <a:pt x="47" y="295"/>
                    </a:lnTo>
                    <a:lnTo>
                      <a:pt x="46" y="292"/>
                    </a:lnTo>
                    <a:lnTo>
                      <a:pt x="45" y="289"/>
                    </a:lnTo>
                    <a:lnTo>
                      <a:pt x="44" y="286"/>
                    </a:lnTo>
                    <a:lnTo>
                      <a:pt x="43" y="283"/>
                    </a:lnTo>
                    <a:lnTo>
                      <a:pt x="42" y="280"/>
                    </a:lnTo>
                    <a:lnTo>
                      <a:pt x="41" y="276"/>
                    </a:lnTo>
                    <a:lnTo>
                      <a:pt x="41" y="273"/>
                    </a:lnTo>
                    <a:lnTo>
                      <a:pt x="40" y="270"/>
                    </a:lnTo>
                    <a:lnTo>
                      <a:pt x="39" y="267"/>
                    </a:lnTo>
                    <a:lnTo>
                      <a:pt x="38" y="264"/>
                    </a:lnTo>
                    <a:lnTo>
                      <a:pt x="37" y="261"/>
                    </a:lnTo>
                    <a:lnTo>
                      <a:pt x="36" y="258"/>
                    </a:lnTo>
                    <a:lnTo>
                      <a:pt x="35" y="255"/>
                    </a:lnTo>
                    <a:lnTo>
                      <a:pt x="34" y="252"/>
                    </a:lnTo>
                    <a:lnTo>
                      <a:pt x="34" y="248"/>
                    </a:lnTo>
                    <a:lnTo>
                      <a:pt x="33" y="245"/>
                    </a:lnTo>
                    <a:lnTo>
                      <a:pt x="32" y="242"/>
                    </a:lnTo>
                    <a:lnTo>
                      <a:pt x="31" y="239"/>
                    </a:lnTo>
                    <a:lnTo>
                      <a:pt x="30" y="236"/>
                    </a:lnTo>
                    <a:lnTo>
                      <a:pt x="30" y="233"/>
                    </a:lnTo>
                    <a:lnTo>
                      <a:pt x="29" y="230"/>
                    </a:lnTo>
                    <a:lnTo>
                      <a:pt x="28" y="227"/>
                    </a:lnTo>
                    <a:lnTo>
                      <a:pt x="27" y="224"/>
                    </a:lnTo>
                    <a:lnTo>
                      <a:pt x="27" y="220"/>
                    </a:lnTo>
                    <a:lnTo>
                      <a:pt x="26" y="217"/>
                    </a:lnTo>
                    <a:lnTo>
                      <a:pt x="25" y="214"/>
                    </a:lnTo>
                    <a:lnTo>
                      <a:pt x="25" y="211"/>
                    </a:lnTo>
                    <a:lnTo>
                      <a:pt x="24" y="208"/>
                    </a:lnTo>
                    <a:lnTo>
                      <a:pt x="23" y="205"/>
                    </a:lnTo>
                    <a:lnTo>
                      <a:pt x="22" y="201"/>
                    </a:lnTo>
                    <a:lnTo>
                      <a:pt x="22" y="198"/>
                    </a:lnTo>
                    <a:lnTo>
                      <a:pt x="21" y="195"/>
                    </a:lnTo>
                    <a:lnTo>
                      <a:pt x="21" y="192"/>
                    </a:lnTo>
                    <a:lnTo>
                      <a:pt x="20" y="189"/>
                    </a:lnTo>
                    <a:lnTo>
                      <a:pt x="19" y="186"/>
                    </a:lnTo>
                    <a:lnTo>
                      <a:pt x="19" y="183"/>
                    </a:lnTo>
                    <a:lnTo>
                      <a:pt x="18" y="179"/>
                    </a:lnTo>
                    <a:lnTo>
                      <a:pt x="17" y="176"/>
                    </a:lnTo>
                    <a:lnTo>
                      <a:pt x="17" y="173"/>
                    </a:lnTo>
                    <a:lnTo>
                      <a:pt x="16" y="170"/>
                    </a:lnTo>
                    <a:lnTo>
                      <a:pt x="16" y="167"/>
                    </a:lnTo>
                    <a:lnTo>
                      <a:pt x="15" y="164"/>
                    </a:lnTo>
                    <a:lnTo>
                      <a:pt x="15" y="160"/>
                    </a:lnTo>
                    <a:lnTo>
                      <a:pt x="14" y="157"/>
                    </a:lnTo>
                    <a:lnTo>
                      <a:pt x="14" y="154"/>
                    </a:lnTo>
                    <a:lnTo>
                      <a:pt x="13" y="151"/>
                    </a:lnTo>
                    <a:lnTo>
                      <a:pt x="12" y="148"/>
                    </a:lnTo>
                    <a:lnTo>
                      <a:pt x="12" y="144"/>
                    </a:lnTo>
                    <a:lnTo>
                      <a:pt x="11" y="141"/>
                    </a:lnTo>
                    <a:lnTo>
                      <a:pt x="11" y="138"/>
                    </a:lnTo>
                    <a:lnTo>
                      <a:pt x="11" y="135"/>
                    </a:lnTo>
                    <a:lnTo>
                      <a:pt x="10" y="132"/>
                    </a:lnTo>
                    <a:lnTo>
                      <a:pt x="10" y="129"/>
                    </a:lnTo>
                    <a:lnTo>
                      <a:pt x="9" y="126"/>
                    </a:lnTo>
                    <a:lnTo>
                      <a:pt x="9" y="122"/>
                    </a:lnTo>
                    <a:lnTo>
                      <a:pt x="8" y="119"/>
                    </a:lnTo>
                    <a:lnTo>
                      <a:pt x="8" y="116"/>
                    </a:lnTo>
                    <a:lnTo>
                      <a:pt x="7" y="113"/>
                    </a:lnTo>
                    <a:lnTo>
                      <a:pt x="7" y="110"/>
                    </a:lnTo>
                    <a:lnTo>
                      <a:pt x="7" y="106"/>
                    </a:lnTo>
                    <a:lnTo>
                      <a:pt x="6" y="103"/>
                    </a:lnTo>
                    <a:lnTo>
                      <a:pt x="6" y="100"/>
                    </a:lnTo>
                    <a:lnTo>
                      <a:pt x="6" y="97"/>
                    </a:lnTo>
                    <a:lnTo>
                      <a:pt x="5" y="93"/>
                    </a:lnTo>
                    <a:lnTo>
                      <a:pt x="5" y="90"/>
                    </a:lnTo>
                    <a:lnTo>
                      <a:pt x="5" y="87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4" y="77"/>
                    </a:lnTo>
                    <a:lnTo>
                      <a:pt x="4" y="74"/>
                    </a:lnTo>
                    <a:lnTo>
                      <a:pt x="3" y="71"/>
                    </a:lnTo>
                    <a:lnTo>
                      <a:pt x="3" y="68"/>
                    </a:lnTo>
                    <a:lnTo>
                      <a:pt x="3" y="65"/>
                    </a:lnTo>
                    <a:lnTo>
                      <a:pt x="2" y="61"/>
                    </a:lnTo>
                    <a:lnTo>
                      <a:pt x="2" y="58"/>
                    </a:lnTo>
                    <a:lnTo>
                      <a:pt x="2" y="55"/>
                    </a:lnTo>
                    <a:lnTo>
                      <a:pt x="2" y="52"/>
                    </a:lnTo>
                    <a:lnTo>
                      <a:pt x="1" y="49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1" y="39"/>
                    </a:lnTo>
                    <a:lnTo>
                      <a:pt x="1" y="36"/>
                    </a:lnTo>
                    <a:lnTo>
                      <a:pt x="1" y="32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8"/>
              <p:cNvSpPr>
                <a:spLocks/>
              </p:cNvSpPr>
              <p:nvPr/>
            </p:nvSpPr>
            <p:spPr bwMode="auto">
              <a:xfrm>
                <a:off x="1452" y="1907"/>
                <a:ext cx="1044" cy="1822"/>
              </a:xfrm>
              <a:custGeom>
                <a:avLst/>
                <a:gdLst>
                  <a:gd name="T0" fmla="*/ 36 w 1044"/>
                  <a:gd name="T1" fmla="*/ 1 h 1822"/>
                  <a:gd name="T2" fmla="*/ 76 w 1044"/>
                  <a:gd name="T3" fmla="*/ 4 h 1822"/>
                  <a:gd name="T4" fmla="*/ 116 w 1044"/>
                  <a:gd name="T5" fmla="*/ 8 h 1822"/>
                  <a:gd name="T6" fmla="*/ 156 w 1044"/>
                  <a:gd name="T7" fmla="*/ 14 h 1822"/>
                  <a:gd name="T8" fmla="*/ 195 w 1044"/>
                  <a:gd name="T9" fmla="*/ 22 h 1822"/>
                  <a:gd name="T10" fmla="*/ 234 w 1044"/>
                  <a:gd name="T11" fmla="*/ 30 h 1822"/>
                  <a:gd name="T12" fmla="*/ 273 w 1044"/>
                  <a:gd name="T13" fmla="*/ 41 h 1822"/>
                  <a:gd name="T14" fmla="*/ 311 w 1044"/>
                  <a:gd name="T15" fmla="*/ 53 h 1822"/>
                  <a:gd name="T16" fmla="*/ 349 w 1044"/>
                  <a:gd name="T17" fmla="*/ 66 h 1822"/>
                  <a:gd name="T18" fmla="*/ 386 w 1044"/>
                  <a:gd name="T19" fmla="*/ 81 h 1822"/>
                  <a:gd name="T20" fmla="*/ 423 w 1044"/>
                  <a:gd name="T21" fmla="*/ 97 h 1822"/>
                  <a:gd name="T22" fmla="*/ 459 w 1044"/>
                  <a:gd name="T23" fmla="*/ 114 h 1822"/>
                  <a:gd name="T24" fmla="*/ 494 w 1044"/>
                  <a:gd name="T25" fmla="*/ 133 h 1822"/>
                  <a:gd name="T26" fmla="*/ 529 w 1044"/>
                  <a:gd name="T27" fmla="*/ 153 h 1822"/>
                  <a:gd name="T28" fmla="*/ 563 w 1044"/>
                  <a:gd name="T29" fmla="*/ 175 h 1822"/>
                  <a:gd name="T30" fmla="*/ 596 w 1044"/>
                  <a:gd name="T31" fmla="*/ 197 h 1822"/>
                  <a:gd name="T32" fmla="*/ 628 w 1044"/>
                  <a:gd name="T33" fmla="*/ 221 h 1822"/>
                  <a:gd name="T34" fmla="*/ 659 w 1044"/>
                  <a:gd name="T35" fmla="*/ 247 h 1822"/>
                  <a:gd name="T36" fmla="*/ 689 w 1044"/>
                  <a:gd name="T37" fmla="*/ 273 h 1822"/>
                  <a:gd name="T38" fmla="*/ 719 w 1044"/>
                  <a:gd name="T39" fmla="*/ 300 h 1822"/>
                  <a:gd name="T40" fmla="*/ 747 w 1044"/>
                  <a:gd name="T41" fmla="*/ 329 h 1822"/>
                  <a:gd name="T42" fmla="*/ 774 w 1044"/>
                  <a:gd name="T43" fmla="*/ 359 h 1822"/>
                  <a:gd name="T44" fmla="*/ 800 w 1044"/>
                  <a:gd name="T45" fmla="*/ 389 h 1822"/>
                  <a:gd name="T46" fmla="*/ 825 w 1044"/>
                  <a:gd name="T47" fmla="*/ 421 h 1822"/>
                  <a:gd name="T48" fmla="*/ 849 w 1044"/>
                  <a:gd name="T49" fmla="*/ 454 h 1822"/>
                  <a:gd name="T50" fmla="*/ 871 w 1044"/>
                  <a:gd name="T51" fmla="*/ 487 h 1822"/>
                  <a:gd name="T52" fmla="*/ 893 w 1044"/>
                  <a:gd name="T53" fmla="*/ 522 h 1822"/>
                  <a:gd name="T54" fmla="*/ 912 w 1044"/>
                  <a:gd name="T55" fmla="*/ 557 h 1822"/>
                  <a:gd name="T56" fmla="*/ 931 w 1044"/>
                  <a:gd name="T57" fmla="*/ 592 h 1822"/>
                  <a:gd name="T58" fmla="*/ 948 w 1044"/>
                  <a:gd name="T59" fmla="*/ 629 h 1822"/>
                  <a:gd name="T60" fmla="*/ 964 w 1044"/>
                  <a:gd name="T61" fmla="*/ 666 h 1822"/>
                  <a:gd name="T62" fmla="*/ 979 w 1044"/>
                  <a:gd name="T63" fmla="*/ 704 h 1822"/>
                  <a:gd name="T64" fmla="*/ 992 w 1044"/>
                  <a:gd name="T65" fmla="*/ 742 h 1822"/>
                  <a:gd name="T66" fmla="*/ 1003 w 1044"/>
                  <a:gd name="T67" fmla="*/ 781 h 1822"/>
                  <a:gd name="T68" fmla="*/ 1014 w 1044"/>
                  <a:gd name="T69" fmla="*/ 820 h 1822"/>
                  <a:gd name="T70" fmla="*/ 1022 w 1044"/>
                  <a:gd name="T71" fmla="*/ 860 h 1822"/>
                  <a:gd name="T72" fmla="*/ 1030 w 1044"/>
                  <a:gd name="T73" fmla="*/ 899 h 1822"/>
                  <a:gd name="T74" fmla="*/ 1035 w 1044"/>
                  <a:gd name="T75" fmla="*/ 940 h 1822"/>
                  <a:gd name="T76" fmla="*/ 1040 w 1044"/>
                  <a:gd name="T77" fmla="*/ 980 h 1822"/>
                  <a:gd name="T78" fmla="*/ 1042 w 1044"/>
                  <a:gd name="T79" fmla="*/ 1020 h 1822"/>
                  <a:gd name="T80" fmla="*/ 1044 w 1044"/>
                  <a:gd name="T81" fmla="*/ 1061 h 1822"/>
                  <a:gd name="T82" fmla="*/ 1043 w 1044"/>
                  <a:gd name="T83" fmla="*/ 1101 h 1822"/>
                  <a:gd name="T84" fmla="*/ 1042 w 1044"/>
                  <a:gd name="T85" fmla="*/ 1142 h 1822"/>
                  <a:gd name="T86" fmla="*/ 1038 w 1044"/>
                  <a:gd name="T87" fmla="*/ 1182 h 1822"/>
                  <a:gd name="T88" fmla="*/ 1034 w 1044"/>
                  <a:gd name="T89" fmla="*/ 1222 h 1822"/>
                  <a:gd name="T90" fmla="*/ 1027 w 1044"/>
                  <a:gd name="T91" fmla="*/ 1262 h 1822"/>
                  <a:gd name="T92" fmla="*/ 1020 w 1044"/>
                  <a:gd name="T93" fmla="*/ 1302 h 1822"/>
                  <a:gd name="T94" fmla="*/ 1010 w 1044"/>
                  <a:gd name="T95" fmla="*/ 1341 h 1822"/>
                  <a:gd name="T96" fmla="*/ 1000 w 1044"/>
                  <a:gd name="T97" fmla="*/ 1380 h 1822"/>
                  <a:gd name="T98" fmla="*/ 988 w 1044"/>
                  <a:gd name="T99" fmla="*/ 1419 h 1822"/>
                  <a:gd name="T100" fmla="*/ 974 w 1044"/>
                  <a:gd name="T101" fmla="*/ 1457 h 1822"/>
                  <a:gd name="T102" fmla="*/ 959 w 1044"/>
                  <a:gd name="T103" fmla="*/ 1495 h 1822"/>
                  <a:gd name="T104" fmla="*/ 943 w 1044"/>
                  <a:gd name="T105" fmla="*/ 1532 h 1822"/>
                  <a:gd name="T106" fmla="*/ 925 w 1044"/>
                  <a:gd name="T107" fmla="*/ 1568 h 1822"/>
                  <a:gd name="T108" fmla="*/ 906 w 1044"/>
                  <a:gd name="T109" fmla="*/ 1603 h 1822"/>
                  <a:gd name="T110" fmla="*/ 886 w 1044"/>
                  <a:gd name="T111" fmla="*/ 1638 h 1822"/>
                  <a:gd name="T112" fmla="*/ 864 w 1044"/>
                  <a:gd name="T113" fmla="*/ 1672 h 1822"/>
                  <a:gd name="T114" fmla="*/ 841 w 1044"/>
                  <a:gd name="T115" fmla="*/ 1706 h 1822"/>
                  <a:gd name="T116" fmla="*/ 817 w 1044"/>
                  <a:gd name="T117" fmla="*/ 1738 h 1822"/>
                  <a:gd name="T118" fmla="*/ 792 w 1044"/>
                  <a:gd name="T119" fmla="*/ 1769 h 1822"/>
                  <a:gd name="T120" fmla="*/ 765 w 1044"/>
                  <a:gd name="T121" fmla="*/ 1800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4" h="1822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1"/>
                    </a:lnTo>
                    <a:lnTo>
                      <a:pt x="20" y="1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40" y="2"/>
                    </a:lnTo>
                    <a:lnTo>
                      <a:pt x="43" y="2"/>
                    </a:lnTo>
                    <a:lnTo>
                      <a:pt x="46" y="2"/>
                    </a:lnTo>
                    <a:lnTo>
                      <a:pt x="50" y="2"/>
                    </a:lnTo>
                    <a:lnTo>
                      <a:pt x="53" y="2"/>
                    </a:lnTo>
                    <a:lnTo>
                      <a:pt x="56" y="3"/>
                    </a:lnTo>
                    <a:lnTo>
                      <a:pt x="60" y="3"/>
                    </a:lnTo>
                    <a:lnTo>
                      <a:pt x="63" y="3"/>
                    </a:lnTo>
                    <a:lnTo>
                      <a:pt x="66" y="3"/>
                    </a:lnTo>
                    <a:lnTo>
                      <a:pt x="70" y="4"/>
                    </a:lnTo>
                    <a:lnTo>
                      <a:pt x="73" y="4"/>
                    </a:lnTo>
                    <a:lnTo>
                      <a:pt x="76" y="4"/>
                    </a:lnTo>
                    <a:lnTo>
                      <a:pt x="79" y="4"/>
                    </a:lnTo>
                    <a:lnTo>
                      <a:pt x="83" y="5"/>
                    </a:lnTo>
                    <a:lnTo>
                      <a:pt x="86" y="5"/>
                    </a:lnTo>
                    <a:lnTo>
                      <a:pt x="90" y="5"/>
                    </a:lnTo>
                    <a:lnTo>
                      <a:pt x="93" y="6"/>
                    </a:lnTo>
                    <a:lnTo>
                      <a:pt x="96" y="6"/>
                    </a:lnTo>
                    <a:lnTo>
                      <a:pt x="99" y="7"/>
                    </a:lnTo>
                    <a:lnTo>
                      <a:pt x="103" y="7"/>
                    </a:lnTo>
                    <a:lnTo>
                      <a:pt x="106" y="7"/>
                    </a:lnTo>
                    <a:lnTo>
                      <a:pt x="109" y="8"/>
                    </a:lnTo>
                    <a:lnTo>
                      <a:pt x="113" y="8"/>
                    </a:lnTo>
                    <a:lnTo>
                      <a:pt x="116" y="8"/>
                    </a:lnTo>
                    <a:lnTo>
                      <a:pt x="119" y="9"/>
                    </a:lnTo>
                    <a:lnTo>
                      <a:pt x="123" y="9"/>
                    </a:lnTo>
                    <a:lnTo>
                      <a:pt x="126" y="10"/>
                    </a:lnTo>
                    <a:lnTo>
                      <a:pt x="129" y="10"/>
                    </a:lnTo>
                    <a:lnTo>
                      <a:pt x="132" y="11"/>
                    </a:lnTo>
                    <a:lnTo>
                      <a:pt x="136" y="11"/>
                    </a:lnTo>
                    <a:lnTo>
                      <a:pt x="139" y="12"/>
                    </a:lnTo>
                    <a:lnTo>
                      <a:pt x="142" y="12"/>
                    </a:lnTo>
                    <a:lnTo>
                      <a:pt x="146" y="13"/>
                    </a:lnTo>
                    <a:lnTo>
                      <a:pt x="149" y="13"/>
                    </a:lnTo>
                    <a:lnTo>
                      <a:pt x="152" y="14"/>
                    </a:lnTo>
                    <a:lnTo>
                      <a:pt x="156" y="14"/>
                    </a:lnTo>
                    <a:lnTo>
                      <a:pt x="159" y="15"/>
                    </a:lnTo>
                    <a:lnTo>
                      <a:pt x="162" y="15"/>
                    </a:lnTo>
                    <a:lnTo>
                      <a:pt x="165" y="16"/>
                    </a:lnTo>
                    <a:lnTo>
                      <a:pt x="169" y="17"/>
                    </a:lnTo>
                    <a:lnTo>
                      <a:pt x="172" y="17"/>
                    </a:lnTo>
                    <a:lnTo>
                      <a:pt x="175" y="18"/>
                    </a:lnTo>
                    <a:lnTo>
                      <a:pt x="179" y="18"/>
                    </a:lnTo>
                    <a:lnTo>
                      <a:pt x="182" y="19"/>
                    </a:lnTo>
                    <a:lnTo>
                      <a:pt x="185" y="20"/>
                    </a:lnTo>
                    <a:lnTo>
                      <a:pt x="188" y="20"/>
                    </a:lnTo>
                    <a:lnTo>
                      <a:pt x="191" y="21"/>
                    </a:lnTo>
                    <a:lnTo>
                      <a:pt x="195" y="22"/>
                    </a:lnTo>
                    <a:lnTo>
                      <a:pt x="198" y="22"/>
                    </a:lnTo>
                    <a:lnTo>
                      <a:pt x="201" y="23"/>
                    </a:lnTo>
                    <a:lnTo>
                      <a:pt x="205" y="24"/>
                    </a:lnTo>
                    <a:lnTo>
                      <a:pt x="208" y="24"/>
                    </a:lnTo>
                    <a:lnTo>
                      <a:pt x="211" y="25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7"/>
                    </a:lnTo>
                    <a:lnTo>
                      <a:pt x="224" y="28"/>
                    </a:lnTo>
                    <a:lnTo>
                      <a:pt x="227" y="29"/>
                    </a:lnTo>
                    <a:lnTo>
                      <a:pt x="231" y="30"/>
                    </a:lnTo>
                    <a:lnTo>
                      <a:pt x="234" y="30"/>
                    </a:lnTo>
                    <a:lnTo>
                      <a:pt x="237" y="31"/>
                    </a:lnTo>
                    <a:lnTo>
                      <a:pt x="240" y="32"/>
                    </a:lnTo>
                    <a:lnTo>
                      <a:pt x="244" y="33"/>
                    </a:lnTo>
                    <a:lnTo>
                      <a:pt x="247" y="34"/>
                    </a:lnTo>
                    <a:lnTo>
                      <a:pt x="250" y="35"/>
                    </a:lnTo>
                    <a:lnTo>
                      <a:pt x="253" y="35"/>
                    </a:lnTo>
                    <a:lnTo>
                      <a:pt x="256" y="36"/>
                    </a:lnTo>
                    <a:lnTo>
                      <a:pt x="260" y="37"/>
                    </a:lnTo>
                    <a:lnTo>
                      <a:pt x="263" y="38"/>
                    </a:lnTo>
                    <a:lnTo>
                      <a:pt x="266" y="39"/>
                    </a:lnTo>
                    <a:lnTo>
                      <a:pt x="269" y="40"/>
                    </a:lnTo>
                    <a:lnTo>
                      <a:pt x="273" y="41"/>
                    </a:lnTo>
                    <a:lnTo>
                      <a:pt x="276" y="42"/>
                    </a:lnTo>
                    <a:lnTo>
                      <a:pt x="279" y="43"/>
                    </a:lnTo>
                    <a:lnTo>
                      <a:pt x="282" y="44"/>
                    </a:lnTo>
                    <a:lnTo>
                      <a:pt x="285" y="45"/>
                    </a:lnTo>
                    <a:lnTo>
                      <a:pt x="289" y="45"/>
                    </a:lnTo>
                    <a:lnTo>
                      <a:pt x="292" y="47"/>
                    </a:lnTo>
                    <a:lnTo>
                      <a:pt x="295" y="48"/>
                    </a:lnTo>
                    <a:lnTo>
                      <a:pt x="298" y="48"/>
                    </a:lnTo>
                    <a:lnTo>
                      <a:pt x="301" y="49"/>
                    </a:lnTo>
                    <a:lnTo>
                      <a:pt x="304" y="51"/>
                    </a:lnTo>
                    <a:lnTo>
                      <a:pt x="308" y="52"/>
                    </a:lnTo>
                    <a:lnTo>
                      <a:pt x="311" y="53"/>
                    </a:lnTo>
                    <a:lnTo>
                      <a:pt x="314" y="54"/>
                    </a:lnTo>
                    <a:lnTo>
                      <a:pt x="317" y="55"/>
                    </a:lnTo>
                    <a:lnTo>
                      <a:pt x="320" y="56"/>
                    </a:lnTo>
                    <a:lnTo>
                      <a:pt x="323" y="57"/>
                    </a:lnTo>
                    <a:lnTo>
                      <a:pt x="327" y="58"/>
                    </a:lnTo>
                    <a:lnTo>
                      <a:pt x="330" y="59"/>
                    </a:lnTo>
                    <a:lnTo>
                      <a:pt x="333" y="60"/>
                    </a:lnTo>
                    <a:lnTo>
                      <a:pt x="336" y="61"/>
                    </a:lnTo>
                    <a:lnTo>
                      <a:pt x="339" y="62"/>
                    </a:lnTo>
                    <a:lnTo>
                      <a:pt x="342" y="64"/>
                    </a:lnTo>
                    <a:lnTo>
                      <a:pt x="345" y="65"/>
                    </a:lnTo>
                    <a:lnTo>
                      <a:pt x="349" y="66"/>
                    </a:lnTo>
                    <a:lnTo>
                      <a:pt x="352" y="67"/>
                    </a:lnTo>
                    <a:lnTo>
                      <a:pt x="355" y="68"/>
                    </a:lnTo>
                    <a:lnTo>
                      <a:pt x="358" y="69"/>
                    </a:lnTo>
                    <a:lnTo>
                      <a:pt x="361" y="71"/>
                    </a:lnTo>
                    <a:lnTo>
                      <a:pt x="364" y="72"/>
                    </a:lnTo>
                    <a:lnTo>
                      <a:pt x="367" y="73"/>
                    </a:lnTo>
                    <a:lnTo>
                      <a:pt x="370" y="74"/>
                    </a:lnTo>
                    <a:lnTo>
                      <a:pt x="373" y="75"/>
                    </a:lnTo>
                    <a:lnTo>
                      <a:pt x="377" y="77"/>
                    </a:lnTo>
                    <a:lnTo>
                      <a:pt x="380" y="78"/>
                    </a:lnTo>
                    <a:lnTo>
                      <a:pt x="383" y="79"/>
                    </a:lnTo>
                    <a:lnTo>
                      <a:pt x="386" y="81"/>
                    </a:lnTo>
                    <a:lnTo>
                      <a:pt x="389" y="82"/>
                    </a:lnTo>
                    <a:lnTo>
                      <a:pt x="392" y="83"/>
                    </a:lnTo>
                    <a:lnTo>
                      <a:pt x="395" y="84"/>
                    </a:lnTo>
                    <a:lnTo>
                      <a:pt x="398" y="86"/>
                    </a:lnTo>
                    <a:lnTo>
                      <a:pt x="401" y="87"/>
                    </a:lnTo>
                    <a:lnTo>
                      <a:pt x="404" y="88"/>
                    </a:lnTo>
                    <a:lnTo>
                      <a:pt x="407" y="90"/>
                    </a:lnTo>
                    <a:lnTo>
                      <a:pt x="410" y="91"/>
                    </a:lnTo>
                    <a:lnTo>
                      <a:pt x="413" y="92"/>
                    </a:lnTo>
                    <a:lnTo>
                      <a:pt x="416" y="94"/>
                    </a:lnTo>
                    <a:lnTo>
                      <a:pt x="420" y="95"/>
                    </a:lnTo>
                    <a:lnTo>
                      <a:pt x="423" y="97"/>
                    </a:lnTo>
                    <a:lnTo>
                      <a:pt x="426" y="98"/>
                    </a:lnTo>
                    <a:lnTo>
                      <a:pt x="429" y="99"/>
                    </a:lnTo>
                    <a:lnTo>
                      <a:pt x="432" y="101"/>
                    </a:lnTo>
                    <a:lnTo>
                      <a:pt x="435" y="102"/>
                    </a:lnTo>
                    <a:lnTo>
                      <a:pt x="438" y="104"/>
                    </a:lnTo>
                    <a:lnTo>
                      <a:pt x="441" y="105"/>
                    </a:lnTo>
                    <a:lnTo>
                      <a:pt x="444" y="107"/>
                    </a:lnTo>
                    <a:lnTo>
                      <a:pt x="447" y="108"/>
                    </a:lnTo>
                    <a:lnTo>
                      <a:pt x="450" y="109"/>
                    </a:lnTo>
                    <a:lnTo>
                      <a:pt x="453" y="111"/>
                    </a:lnTo>
                    <a:lnTo>
                      <a:pt x="456" y="113"/>
                    </a:lnTo>
                    <a:lnTo>
                      <a:pt x="459" y="114"/>
                    </a:lnTo>
                    <a:lnTo>
                      <a:pt x="461" y="116"/>
                    </a:lnTo>
                    <a:lnTo>
                      <a:pt x="465" y="117"/>
                    </a:lnTo>
                    <a:lnTo>
                      <a:pt x="468" y="119"/>
                    </a:lnTo>
                    <a:lnTo>
                      <a:pt x="470" y="120"/>
                    </a:lnTo>
                    <a:lnTo>
                      <a:pt x="473" y="122"/>
                    </a:lnTo>
                    <a:lnTo>
                      <a:pt x="476" y="123"/>
                    </a:lnTo>
                    <a:lnTo>
                      <a:pt x="479" y="125"/>
                    </a:lnTo>
                    <a:lnTo>
                      <a:pt x="482" y="126"/>
                    </a:lnTo>
                    <a:lnTo>
                      <a:pt x="485" y="128"/>
                    </a:lnTo>
                    <a:lnTo>
                      <a:pt x="488" y="130"/>
                    </a:lnTo>
                    <a:lnTo>
                      <a:pt x="491" y="131"/>
                    </a:lnTo>
                    <a:lnTo>
                      <a:pt x="494" y="133"/>
                    </a:lnTo>
                    <a:lnTo>
                      <a:pt x="497" y="135"/>
                    </a:lnTo>
                    <a:lnTo>
                      <a:pt x="500" y="136"/>
                    </a:lnTo>
                    <a:lnTo>
                      <a:pt x="503" y="138"/>
                    </a:lnTo>
                    <a:lnTo>
                      <a:pt x="506" y="139"/>
                    </a:lnTo>
                    <a:lnTo>
                      <a:pt x="509" y="141"/>
                    </a:lnTo>
                    <a:lnTo>
                      <a:pt x="511" y="143"/>
                    </a:lnTo>
                    <a:lnTo>
                      <a:pt x="514" y="144"/>
                    </a:lnTo>
                    <a:lnTo>
                      <a:pt x="517" y="146"/>
                    </a:lnTo>
                    <a:lnTo>
                      <a:pt x="520" y="148"/>
                    </a:lnTo>
                    <a:lnTo>
                      <a:pt x="523" y="150"/>
                    </a:lnTo>
                    <a:lnTo>
                      <a:pt x="526" y="151"/>
                    </a:lnTo>
                    <a:lnTo>
                      <a:pt x="529" y="153"/>
                    </a:lnTo>
                    <a:lnTo>
                      <a:pt x="532" y="155"/>
                    </a:lnTo>
                    <a:lnTo>
                      <a:pt x="534" y="157"/>
                    </a:lnTo>
                    <a:lnTo>
                      <a:pt x="537" y="158"/>
                    </a:lnTo>
                    <a:lnTo>
                      <a:pt x="540" y="160"/>
                    </a:lnTo>
                    <a:lnTo>
                      <a:pt x="543" y="162"/>
                    </a:lnTo>
                    <a:lnTo>
                      <a:pt x="546" y="164"/>
                    </a:lnTo>
                    <a:lnTo>
                      <a:pt x="548" y="166"/>
                    </a:lnTo>
                    <a:lnTo>
                      <a:pt x="551" y="167"/>
                    </a:lnTo>
                    <a:lnTo>
                      <a:pt x="554" y="169"/>
                    </a:lnTo>
                    <a:lnTo>
                      <a:pt x="557" y="171"/>
                    </a:lnTo>
                    <a:lnTo>
                      <a:pt x="560" y="173"/>
                    </a:lnTo>
                    <a:lnTo>
                      <a:pt x="563" y="175"/>
                    </a:lnTo>
                    <a:lnTo>
                      <a:pt x="565" y="176"/>
                    </a:lnTo>
                    <a:lnTo>
                      <a:pt x="568" y="178"/>
                    </a:lnTo>
                    <a:lnTo>
                      <a:pt x="571" y="180"/>
                    </a:lnTo>
                    <a:lnTo>
                      <a:pt x="574" y="182"/>
                    </a:lnTo>
                    <a:lnTo>
                      <a:pt x="576" y="184"/>
                    </a:lnTo>
                    <a:lnTo>
                      <a:pt x="579" y="186"/>
                    </a:lnTo>
                    <a:lnTo>
                      <a:pt x="582" y="188"/>
                    </a:lnTo>
                    <a:lnTo>
                      <a:pt x="585" y="190"/>
                    </a:lnTo>
                    <a:lnTo>
                      <a:pt x="587" y="192"/>
                    </a:lnTo>
                    <a:lnTo>
                      <a:pt x="590" y="193"/>
                    </a:lnTo>
                    <a:lnTo>
                      <a:pt x="593" y="195"/>
                    </a:lnTo>
                    <a:lnTo>
                      <a:pt x="596" y="197"/>
                    </a:lnTo>
                    <a:lnTo>
                      <a:pt x="598" y="199"/>
                    </a:lnTo>
                    <a:lnTo>
                      <a:pt x="601" y="201"/>
                    </a:lnTo>
                    <a:lnTo>
                      <a:pt x="604" y="203"/>
                    </a:lnTo>
                    <a:lnTo>
                      <a:pt x="606" y="205"/>
                    </a:lnTo>
                    <a:lnTo>
                      <a:pt x="609" y="207"/>
                    </a:lnTo>
                    <a:lnTo>
                      <a:pt x="612" y="209"/>
                    </a:lnTo>
                    <a:lnTo>
                      <a:pt x="615" y="211"/>
                    </a:lnTo>
                    <a:lnTo>
                      <a:pt x="617" y="213"/>
                    </a:lnTo>
                    <a:lnTo>
                      <a:pt x="620" y="215"/>
                    </a:lnTo>
                    <a:lnTo>
                      <a:pt x="623" y="217"/>
                    </a:lnTo>
                    <a:lnTo>
                      <a:pt x="625" y="219"/>
                    </a:lnTo>
                    <a:lnTo>
                      <a:pt x="628" y="221"/>
                    </a:lnTo>
                    <a:lnTo>
                      <a:pt x="630" y="223"/>
                    </a:lnTo>
                    <a:lnTo>
                      <a:pt x="633" y="226"/>
                    </a:lnTo>
                    <a:lnTo>
                      <a:pt x="636" y="227"/>
                    </a:lnTo>
                    <a:lnTo>
                      <a:pt x="638" y="230"/>
                    </a:lnTo>
                    <a:lnTo>
                      <a:pt x="641" y="232"/>
                    </a:lnTo>
                    <a:lnTo>
                      <a:pt x="644" y="234"/>
                    </a:lnTo>
                    <a:lnTo>
                      <a:pt x="646" y="236"/>
                    </a:lnTo>
                    <a:lnTo>
                      <a:pt x="649" y="238"/>
                    </a:lnTo>
                    <a:lnTo>
                      <a:pt x="651" y="240"/>
                    </a:lnTo>
                    <a:lnTo>
                      <a:pt x="654" y="242"/>
                    </a:lnTo>
                    <a:lnTo>
                      <a:pt x="657" y="244"/>
                    </a:lnTo>
                    <a:lnTo>
                      <a:pt x="659" y="247"/>
                    </a:lnTo>
                    <a:lnTo>
                      <a:pt x="662" y="249"/>
                    </a:lnTo>
                    <a:lnTo>
                      <a:pt x="664" y="251"/>
                    </a:lnTo>
                    <a:lnTo>
                      <a:pt x="667" y="253"/>
                    </a:lnTo>
                    <a:lnTo>
                      <a:pt x="669" y="255"/>
                    </a:lnTo>
                    <a:lnTo>
                      <a:pt x="672" y="257"/>
                    </a:lnTo>
                    <a:lnTo>
                      <a:pt x="674" y="260"/>
                    </a:lnTo>
                    <a:lnTo>
                      <a:pt x="677" y="262"/>
                    </a:lnTo>
                    <a:lnTo>
                      <a:pt x="679" y="264"/>
                    </a:lnTo>
                    <a:lnTo>
                      <a:pt x="682" y="266"/>
                    </a:lnTo>
                    <a:lnTo>
                      <a:pt x="684" y="268"/>
                    </a:lnTo>
                    <a:lnTo>
                      <a:pt x="687" y="271"/>
                    </a:lnTo>
                    <a:lnTo>
                      <a:pt x="689" y="273"/>
                    </a:lnTo>
                    <a:lnTo>
                      <a:pt x="692" y="275"/>
                    </a:lnTo>
                    <a:lnTo>
                      <a:pt x="694" y="277"/>
                    </a:lnTo>
                    <a:lnTo>
                      <a:pt x="697" y="280"/>
                    </a:lnTo>
                    <a:lnTo>
                      <a:pt x="699" y="282"/>
                    </a:lnTo>
                    <a:lnTo>
                      <a:pt x="702" y="284"/>
                    </a:lnTo>
                    <a:lnTo>
                      <a:pt x="704" y="286"/>
                    </a:lnTo>
                    <a:lnTo>
                      <a:pt x="707" y="289"/>
                    </a:lnTo>
                    <a:lnTo>
                      <a:pt x="709" y="291"/>
                    </a:lnTo>
                    <a:lnTo>
                      <a:pt x="712" y="294"/>
                    </a:lnTo>
                    <a:lnTo>
                      <a:pt x="714" y="296"/>
                    </a:lnTo>
                    <a:lnTo>
                      <a:pt x="716" y="298"/>
                    </a:lnTo>
                    <a:lnTo>
                      <a:pt x="719" y="300"/>
                    </a:lnTo>
                    <a:lnTo>
                      <a:pt x="721" y="303"/>
                    </a:lnTo>
                    <a:lnTo>
                      <a:pt x="724" y="305"/>
                    </a:lnTo>
                    <a:lnTo>
                      <a:pt x="726" y="308"/>
                    </a:lnTo>
                    <a:lnTo>
                      <a:pt x="728" y="310"/>
                    </a:lnTo>
                    <a:lnTo>
                      <a:pt x="731" y="312"/>
                    </a:lnTo>
                    <a:lnTo>
                      <a:pt x="733" y="315"/>
                    </a:lnTo>
                    <a:lnTo>
                      <a:pt x="735" y="317"/>
                    </a:lnTo>
                    <a:lnTo>
                      <a:pt x="738" y="319"/>
                    </a:lnTo>
                    <a:lnTo>
                      <a:pt x="740" y="322"/>
                    </a:lnTo>
                    <a:lnTo>
                      <a:pt x="742" y="324"/>
                    </a:lnTo>
                    <a:lnTo>
                      <a:pt x="745" y="327"/>
                    </a:lnTo>
                    <a:lnTo>
                      <a:pt x="747" y="329"/>
                    </a:lnTo>
                    <a:lnTo>
                      <a:pt x="749" y="332"/>
                    </a:lnTo>
                    <a:lnTo>
                      <a:pt x="752" y="334"/>
                    </a:lnTo>
                    <a:lnTo>
                      <a:pt x="754" y="336"/>
                    </a:lnTo>
                    <a:lnTo>
                      <a:pt x="756" y="339"/>
                    </a:lnTo>
                    <a:lnTo>
                      <a:pt x="758" y="341"/>
                    </a:lnTo>
                    <a:lnTo>
                      <a:pt x="761" y="344"/>
                    </a:lnTo>
                    <a:lnTo>
                      <a:pt x="763" y="346"/>
                    </a:lnTo>
                    <a:lnTo>
                      <a:pt x="765" y="349"/>
                    </a:lnTo>
                    <a:lnTo>
                      <a:pt x="768" y="351"/>
                    </a:lnTo>
                    <a:lnTo>
                      <a:pt x="770" y="354"/>
                    </a:lnTo>
                    <a:lnTo>
                      <a:pt x="772" y="356"/>
                    </a:lnTo>
                    <a:lnTo>
                      <a:pt x="774" y="359"/>
                    </a:lnTo>
                    <a:lnTo>
                      <a:pt x="777" y="361"/>
                    </a:lnTo>
                    <a:lnTo>
                      <a:pt x="779" y="364"/>
                    </a:lnTo>
                    <a:lnTo>
                      <a:pt x="781" y="366"/>
                    </a:lnTo>
                    <a:lnTo>
                      <a:pt x="783" y="369"/>
                    </a:lnTo>
                    <a:lnTo>
                      <a:pt x="785" y="371"/>
                    </a:lnTo>
                    <a:lnTo>
                      <a:pt x="787" y="374"/>
                    </a:lnTo>
                    <a:lnTo>
                      <a:pt x="790" y="377"/>
                    </a:lnTo>
                    <a:lnTo>
                      <a:pt x="792" y="379"/>
                    </a:lnTo>
                    <a:lnTo>
                      <a:pt x="794" y="382"/>
                    </a:lnTo>
                    <a:lnTo>
                      <a:pt x="796" y="384"/>
                    </a:lnTo>
                    <a:lnTo>
                      <a:pt x="798" y="387"/>
                    </a:lnTo>
                    <a:lnTo>
                      <a:pt x="800" y="389"/>
                    </a:lnTo>
                    <a:lnTo>
                      <a:pt x="802" y="392"/>
                    </a:lnTo>
                    <a:lnTo>
                      <a:pt x="805" y="395"/>
                    </a:lnTo>
                    <a:lnTo>
                      <a:pt x="807" y="397"/>
                    </a:lnTo>
                    <a:lnTo>
                      <a:pt x="809" y="400"/>
                    </a:lnTo>
                    <a:lnTo>
                      <a:pt x="811" y="403"/>
                    </a:lnTo>
                    <a:lnTo>
                      <a:pt x="813" y="405"/>
                    </a:lnTo>
                    <a:lnTo>
                      <a:pt x="815" y="408"/>
                    </a:lnTo>
                    <a:lnTo>
                      <a:pt x="817" y="411"/>
                    </a:lnTo>
                    <a:lnTo>
                      <a:pt x="819" y="413"/>
                    </a:lnTo>
                    <a:lnTo>
                      <a:pt x="821" y="416"/>
                    </a:lnTo>
                    <a:lnTo>
                      <a:pt x="823" y="419"/>
                    </a:lnTo>
                    <a:lnTo>
                      <a:pt x="825" y="421"/>
                    </a:lnTo>
                    <a:lnTo>
                      <a:pt x="827" y="424"/>
                    </a:lnTo>
                    <a:lnTo>
                      <a:pt x="829" y="426"/>
                    </a:lnTo>
                    <a:lnTo>
                      <a:pt x="831" y="429"/>
                    </a:lnTo>
                    <a:lnTo>
                      <a:pt x="833" y="432"/>
                    </a:lnTo>
                    <a:lnTo>
                      <a:pt x="835" y="435"/>
                    </a:lnTo>
                    <a:lnTo>
                      <a:pt x="837" y="437"/>
                    </a:lnTo>
                    <a:lnTo>
                      <a:pt x="839" y="440"/>
                    </a:lnTo>
                    <a:lnTo>
                      <a:pt x="841" y="443"/>
                    </a:lnTo>
                    <a:lnTo>
                      <a:pt x="843" y="445"/>
                    </a:lnTo>
                    <a:lnTo>
                      <a:pt x="845" y="448"/>
                    </a:lnTo>
                    <a:lnTo>
                      <a:pt x="847" y="451"/>
                    </a:lnTo>
                    <a:lnTo>
                      <a:pt x="849" y="454"/>
                    </a:lnTo>
                    <a:lnTo>
                      <a:pt x="851" y="456"/>
                    </a:lnTo>
                    <a:lnTo>
                      <a:pt x="853" y="459"/>
                    </a:lnTo>
                    <a:lnTo>
                      <a:pt x="855" y="462"/>
                    </a:lnTo>
                    <a:lnTo>
                      <a:pt x="856" y="465"/>
                    </a:lnTo>
                    <a:lnTo>
                      <a:pt x="858" y="468"/>
                    </a:lnTo>
                    <a:lnTo>
                      <a:pt x="860" y="470"/>
                    </a:lnTo>
                    <a:lnTo>
                      <a:pt x="862" y="473"/>
                    </a:lnTo>
                    <a:lnTo>
                      <a:pt x="864" y="476"/>
                    </a:lnTo>
                    <a:lnTo>
                      <a:pt x="866" y="479"/>
                    </a:lnTo>
                    <a:lnTo>
                      <a:pt x="868" y="482"/>
                    </a:lnTo>
                    <a:lnTo>
                      <a:pt x="870" y="484"/>
                    </a:lnTo>
                    <a:lnTo>
                      <a:pt x="871" y="487"/>
                    </a:lnTo>
                    <a:lnTo>
                      <a:pt x="873" y="490"/>
                    </a:lnTo>
                    <a:lnTo>
                      <a:pt x="875" y="493"/>
                    </a:lnTo>
                    <a:lnTo>
                      <a:pt x="877" y="496"/>
                    </a:lnTo>
                    <a:lnTo>
                      <a:pt x="879" y="499"/>
                    </a:lnTo>
                    <a:lnTo>
                      <a:pt x="880" y="502"/>
                    </a:lnTo>
                    <a:lnTo>
                      <a:pt x="882" y="504"/>
                    </a:lnTo>
                    <a:lnTo>
                      <a:pt x="884" y="507"/>
                    </a:lnTo>
                    <a:lnTo>
                      <a:pt x="886" y="510"/>
                    </a:lnTo>
                    <a:lnTo>
                      <a:pt x="887" y="513"/>
                    </a:lnTo>
                    <a:lnTo>
                      <a:pt x="889" y="516"/>
                    </a:lnTo>
                    <a:lnTo>
                      <a:pt x="891" y="519"/>
                    </a:lnTo>
                    <a:lnTo>
                      <a:pt x="893" y="522"/>
                    </a:lnTo>
                    <a:lnTo>
                      <a:pt x="894" y="524"/>
                    </a:lnTo>
                    <a:lnTo>
                      <a:pt x="896" y="527"/>
                    </a:lnTo>
                    <a:lnTo>
                      <a:pt x="898" y="530"/>
                    </a:lnTo>
                    <a:lnTo>
                      <a:pt x="899" y="533"/>
                    </a:lnTo>
                    <a:lnTo>
                      <a:pt x="901" y="536"/>
                    </a:lnTo>
                    <a:lnTo>
                      <a:pt x="903" y="539"/>
                    </a:lnTo>
                    <a:lnTo>
                      <a:pt x="904" y="542"/>
                    </a:lnTo>
                    <a:lnTo>
                      <a:pt x="906" y="545"/>
                    </a:lnTo>
                    <a:lnTo>
                      <a:pt x="908" y="548"/>
                    </a:lnTo>
                    <a:lnTo>
                      <a:pt x="909" y="551"/>
                    </a:lnTo>
                    <a:lnTo>
                      <a:pt x="911" y="554"/>
                    </a:lnTo>
                    <a:lnTo>
                      <a:pt x="912" y="557"/>
                    </a:lnTo>
                    <a:lnTo>
                      <a:pt x="914" y="560"/>
                    </a:lnTo>
                    <a:lnTo>
                      <a:pt x="916" y="563"/>
                    </a:lnTo>
                    <a:lnTo>
                      <a:pt x="917" y="566"/>
                    </a:lnTo>
                    <a:lnTo>
                      <a:pt x="919" y="569"/>
                    </a:lnTo>
                    <a:lnTo>
                      <a:pt x="920" y="572"/>
                    </a:lnTo>
                    <a:lnTo>
                      <a:pt x="922" y="574"/>
                    </a:lnTo>
                    <a:lnTo>
                      <a:pt x="923" y="577"/>
                    </a:lnTo>
                    <a:lnTo>
                      <a:pt x="925" y="581"/>
                    </a:lnTo>
                    <a:lnTo>
                      <a:pt x="927" y="584"/>
                    </a:lnTo>
                    <a:lnTo>
                      <a:pt x="928" y="587"/>
                    </a:lnTo>
                    <a:lnTo>
                      <a:pt x="930" y="589"/>
                    </a:lnTo>
                    <a:lnTo>
                      <a:pt x="931" y="592"/>
                    </a:lnTo>
                    <a:lnTo>
                      <a:pt x="933" y="596"/>
                    </a:lnTo>
                    <a:lnTo>
                      <a:pt x="934" y="599"/>
                    </a:lnTo>
                    <a:lnTo>
                      <a:pt x="936" y="602"/>
                    </a:lnTo>
                    <a:lnTo>
                      <a:pt x="937" y="605"/>
                    </a:lnTo>
                    <a:lnTo>
                      <a:pt x="938" y="608"/>
                    </a:lnTo>
                    <a:lnTo>
                      <a:pt x="940" y="611"/>
                    </a:lnTo>
                    <a:lnTo>
                      <a:pt x="941" y="614"/>
                    </a:lnTo>
                    <a:lnTo>
                      <a:pt x="943" y="617"/>
                    </a:lnTo>
                    <a:lnTo>
                      <a:pt x="944" y="620"/>
                    </a:lnTo>
                    <a:lnTo>
                      <a:pt x="946" y="623"/>
                    </a:lnTo>
                    <a:lnTo>
                      <a:pt x="947" y="626"/>
                    </a:lnTo>
                    <a:lnTo>
                      <a:pt x="948" y="629"/>
                    </a:lnTo>
                    <a:lnTo>
                      <a:pt x="950" y="632"/>
                    </a:lnTo>
                    <a:lnTo>
                      <a:pt x="951" y="635"/>
                    </a:lnTo>
                    <a:lnTo>
                      <a:pt x="953" y="638"/>
                    </a:lnTo>
                    <a:lnTo>
                      <a:pt x="954" y="641"/>
                    </a:lnTo>
                    <a:lnTo>
                      <a:pt x="955" y="645"/>
                    </a:lnTo>
                    <a:lnTo>
                      <a:pt x="957" y="648"/>
                    </a:lnTo>
                    <a:lnTo>
                      <a:pt x="958" y="651"/>
                    </a:lnTo>
                    <a:lnTo>
                      <a:pt x="959" y="654"/>
                    </a:lnTo>
                    <a:lnTo>
                      <a:pt x="960" y="657"/>
                    </a:lnTo>
                    <a:lnTo>
                      <a:pt x="962" y="660"/>
                    </a:lnTo>
                    <a:lnTo>
                      <a:pt x="963" y="663"/>
                    </a:lnTo>
                    <a:lnTo>
                      <a:pt x="964" y="666"/>
                    </a:lnTo>
                    <a:lnTo>
                      <a:pt x="965" y="669"/>
                    </a:lnTo>
                    <a:lnTo>
                      <a:pt x="967" y="672"/>
                    </a:lnTo>
                    <a:lnTo>
                      <a:pt x="968" y="676"/>
                    </a:lnTo>
                    <a:lnTo>
                      <a:pt x="969" y="679"/>
                    </a:lnTo>
                    <a:lnTo>
                      <a:pt x="970" y="682"/>
                    </a:lnTo>
                    <a:lnTo>
                      <a:pt x="972" y="685"/>
                    </a:lnTo>
                    <a:lnTo>
                      <a:pt x="973" y="688"/>
                    </a:lnTo>
                    <a:lnTo>
                      <a:pt x="974" y="691"/>
                    </a:lnTo>
                    <a:lnTo>
                      <a:pt x="975" y="694"/>
                    </a:lnTo>
                    <a:lnTo>
                      <a:pt x="976" y="698"/>
                    </a:lnTo>
                    <a:lnTo>
                      <a:pt x="978" y="701"/>
                    </a:lnTo>
                    <a:lnTo>
                      <a:pt x="979" y="704"/>
                    </a:lnTo>
                    <a:lnTo>
                      <a:pt x="980" y="707"/>
                    </a:lnTo>
                    <a:lnTo>
                      <a:pt x="981" y="710"/>
                    </a:lnTo>
                    <a:lnTo>
                      <a:pt x="982" y="713"/>
                    </a:lnTo>
                    <a:lnTo>
                      <a:pt x="983" y="717"/>
                    </a:lnTo>
                    <a:lnTo>
                      <a:pt x="984" y="720"/>
                    </a:lnTo>
                    <a:lnTo>
                      <a:pt x="985" y="723"/>
                    </a:lnTo>
                    <a:lnTo>
                      <a:pt x="987" y="726"/>
                    </a:lnTo>
                    <a:lnTo>
                      <a:pt x="988" y="729"/>
                    </a:lnTo>
                    <a:lnTo>
                      <a:pt x="989" y="733"/>
                    </a:lnTo>
                    <a:lnTo>
                      <a:pt x="990" y="736"/>
                    </a:lnTo>
                    <a:lnTo>
                      <a:pt x="991" y="739"/>
                    </a:lnTo>
                    <a:lnTo>
                      <a:pt x="992" y="742"/>
                    </a:lnTo>
                    <a:lnTo>
                      <a:pt x="993" y="745"/>
                    </a:lnTo>
                    <a:lnTo>
                      <a:pt x="994" y="749"/>
                    </a:lnTo>
                    <a:lnTo>
                      <a:pt x="995" y="752"/>
                    </a:lnTo>
                    <a:lnTo>
                      <a:pt x="996" y="755"/>
                    </a:lnTo>
                    <a:lnTo>
                      <a:pt x="997" y="758"/>
                    </a:lnTo>
                    <a:lnTo>
                      <a:pt x="998" y="762"/>
                    </a:lnTo>
                    <a:lnTo>
                      <a:pt x="999" y="765"/>
                    </a:lnTo>
                    <a:lnTo>
                      <a:pt x="1000" y="768"/>
                    </a:lnTo>
                    <a:lnTo>
                      <a:pt x="1001" y="771"/>
                    </a:lnTo>
                    <a:lnTo>
                      <a:pt x="1002" y="774"/>
                    </a:lnTo>
                    <a:lnTo>
                      <a:pt x="1002" y="778"/>
                    </a:lnTo>
                    <a:lnTo>
                      <a:pt x="1003" y="781"/>
                    </a:lnTo>
                    <a:lnTo>
                      <a:pt x="1004" y="784"/>
                    </a:lnTo>
                    <a:lnTo>
                      <a:pt x="1005" y="787"/>
                    </a:lnTo>
                    <a:lnTo>
                      <a:pt x="1006" y="791"/>
                    </a:lnTo>
                    <a:lnTo>
                      <a:pt x="1007" y="794"/>
                    </a:lnTo>
                    <a:lnTo>
                      <a:pt x="1008" y="797"/>
                    </a:lnTo>
                    <a:lnTo>
                      <a:pt x="1009" y="800"/>
                    </a:lnTo>
                    <a:lnTo>
                      <a:pt x="1010" y="804"/>
                    </a:lnTo>
                    <a:lnTo>
                      <a:pt x="1010" y="807"/>
                    </a:lnTo>
                    <a:lnTo>
                      <a:pt x="1011" y="810"/>
                    </a:lnTo>
                    <a:lnTo>
                      <a:pt x="1012" y="814"/>
                    </a:lnTo>
                    <a:lnTo>
                      <a:pt x="1013" y="817"/>
                    </a:lnTo>
                    <a:lnTo>
                      <a:pt x="1014" y="820"/>
                    </a:lnTo>
                    <a:lnTo>
                      <a:pt x="1014" y="823"/>
                    </a:lnTo>
                    <a:lnTo>
                      <a:pt x="1015" y="827"/>
                    </a:lnTo>
                    <a:lnTo>
                      <a:pt x="1016" y="830"/>
                    </a:lnTo>
                    <a:lnTo>
                      <a:pt x="1017" y="833"/>
                    </a:lnTo>
                    <a:lnTo>
                      <a:pt x="1017" y="837"/>
                    </a:lnTo>
                    <a:lnTo>
                      <a:pt x="1018" y="840"/>
                    </a:lnTo>
                    <a:lnTo>
                      <a:pt x="1019" y="843"/>
                    </a:lnTo>
                    <a:lnTo>
                      <a:pt x="1020" y="846"/>
                    </a:lnTo>
                    <a:lnTo>
                      <a:pt x="1020" y="850"/>
                    </a:lnTo>
                    <a:lnTo>
                      <a:pt x="1021" y="853"/>
                    </a:lnTo>
                    <a:lnTo>
                      <a:pt x="1022" y="856"/>
                    </a:lnTo>
                    <a:lnTo>
                      <a:pt x="1022" y="860"/>
                    </a:lnTo>
                    <a:lnTo>
                      <a:pt x="1023" y="863"/>
                    </a:lnTo>
                    <a:lnTo>
                      <a:pt x="1024" y="866"/>
                    </a:lnTo>
                    <a:lnTo>
                      <a:pt x="1024" y="870"/>
                    </a:lnTo>
                    <a:lnTo>
                      <a:pt x="1025" y="873"/>
                    </a:lnTo>
                    <a:lnTo>
                      <a:pt x="1025" y="876"/>
                    </a:lnTo>
                    <a:lnTo>
                      <a:pt x="1026" y="879"/>
                    </a:lnTo>
                    <a:lnTo>
                      <a:pt x="1027" y="883"/>
                    </a:lnTo>
                    <a:lnTo>
                      <a:pt x="1027" y="886"/>
                    </a:lnTo>
                    <a:lnTo>
                      <a:pt x="1028" y="890"/>
                    </a:lnTo>
                    <a:lnTo>
                      <a:pt x="1028" y="893"/>
                    </a:lnTo>
                    <a:lnTo>
                      <a:pt x="1029" y="896"/>
                    </a:lnTo>
                    <a:lnTo>
                      <a:pt x="1030" y="899"/>
                    </a:lnTo>
                    <a:lnTo>
                      <a:pt x="1030" y="903"/>
                    </a:lnTo>
                    <a:lnTo>
                      <a:pt x="1031" y="906"/>
                    </a:lnTo>
                    <a:lnTo>
                      <a:pt x="1031" y="910"/>
                    </a:lnTo>
                    <a:lnTo>
                      <a:pt x="1032" y="913"/>
                    </a:lnTo>
                    <a:lnTo>
                      <a:pt x="1032" y="916"/>
                    </a:lnTo>
                    <a:lnTo>
                      <a:pt x="1033" y="919"/>
                    </a:lnTo>
                    <a:lnTo>
                      <a:pt x="1033" y="923"/>
                    </a:lnTo>
                    <a:lnTo>
                      <a:pt x="1034" y="926"/>
                    </a:lnTo>
                    <a:lnTo>
                      <a:pt x="1034" y="929"/>
                    </a:lnTo>
                    <a:lnTo>
                      <a:pt x="1035" y="933"/>
                    </a:lnTo>
                    <a:lnTo>
                      <a:pt x="1035" y="936"/>
                    </a:lnTo>
                    <a:lnTo>
                      <a:pt x="1035" y="940"/>
                    </a:lnTo>
                    <a:lnTo>
                      <a:pt x="1036" y="943"/>
                    </a:lnTo>
                    <a:lnTo>
                      <a:pt x="1036" y="946"/>
                    </a:lnTo>
                    <a:lnTo>
                      <a:pt x="1036" y="950"/>
                    </a:lnTo>
                    <a:lnTo>
                      <a:pt x="1037" y="953"/>
                    </a:lnTo>
                    <a:lnTo>
                      <a:pt x="1037" y="956"/>
                    </a:lnTo>
                    <a:lnTo>
                      <a:pt x="1038" y="960"/>
                    </a:lnTo>
                    <a:lnTo>
                      <a:pt x="1038" y="963"/>
                    </a:lnTo>
                    <a:lnTo>
                      <a:pt x="1038" y="966"/>
                    </a:lnTo>
                    <a:lnTo>
                      <a:pt x="1039" y="970"/>
                    </a:lnTo>
                    <a:lnTo>
                      <a:pt x="1039" y="973"/>
                    </a:lnTo>
                    <a:lnTo>
                      <a:pt x="1039" y="976"/>
                    </a:lnTo>
                    <a:lnTo>
                      <a:pt x="1040" y="980"/>
                    </a:lnTo>
                    <a:lnTo>
                      <a:pt x="1040" y="983"/>
                    </a:lnTo>
                    <a:lnTo>
                      <a:pt x="1040" y="986"/>
                    </a:lnTo>
                    <a:lnTo>
                      <a:pt x="1040" y="990"/>
                    </a:lnTo>
                    <a:lnTo>
                      <a:pt x="1041" y="993"/>
                    </a:lnTo>
                    <a:lnTo>
                      <a:pt x="1041" y="997"/>
                    </a:lnTo>
                    <a:lnTo>
                      <a:pt x="1041" y="1000"/>
                    </a:lnTo>
                    <a:lnTo>
                      <a:pt x="1041" y="1003"/>
                    </a:lnTo>
                    <a:lnTo>
                      <a:pt x="1042" y="1007"/>
                    </a:lnTo>
                    <a:lnTo>
                      <a:pt x="1042" y="1010"/>
                    </a:lnTo>
                    <a:lnTo>
                      <a:pt x="1042" y="1013"/>
                    </a:lnTo>
                    <a:lnTo>
                      <a:pt x="1042" y="1017"/>
                    </a:lnTo>
                    <a:lnTo>
                      <a:pt x="1042" y="1020"/>
                    </a:lnTo>
                    <a:lnTo>
                      <a:pt x="1043" y="1023"/>
                    </a:lnTo>
                    <a:lnTo>
                      <a:pt x="1043" y="1027"/>
                    </a:lnTo>
                    <a:lnTo>
                      <a:pt x="1043" y="1030"/>
                    </a:lnTo>
                    <a:lnTo>
                      <a:pt x="1043" y="1034"/>
                    </a:lnTo>
                    <a:lnTo>
                      <a:pt x="1043" y="1037"/>
                    </a:lnTo>
                    <a:lnTo>
                      <a:pt x="1043" y="1040"/>
                    </a:lnTo>
                    <a:lnTo>
                      <a:pt x="1043" y="1044"/>
                    </a:lnTo>
                    <a:lnTo>
                      <a:pt x="1043" y="1047"/>
                    </a:lnTo>
                    <a:lnTo>
                      <a:pt x="1043" y="1050"/>
                    </a:lnTo>
                    <a:lnTo>
                      <a:pt x="1043" y="1054"/>
                    </a:lnTo>
                    <a:lnTo>
                      <a:pt x="1043" y="1057"/>
                    </a:lnTo>
                    <a:lnTo>
                      <a:pt x="1044" y="1061"/>
                    </a:lnTo>
                    <a:lnTo>
                      <a:pt x="1044" y="1064"/>
                    </a:lnTo>
                    <a:lnTo>
                      <a:pt x="1044" y="1067"/>
                    </a:lnTo>
                    <a:lnTo>
                      <a:pt x="1044" y="1071"/>
                    </a:lnTo>
                    <a:lnTo>
                      <a:pt x="1044" y="1074"/>
                    </a:lnTo>
                    <a:lnTo>
                      <a:pt x="1044" y="1078"/>
                    </a:lnTo>
                    <a:lnTo>
                      <a:pt x="1044" y="1081"/>
                    </a:lnTo>
                    <a:lnTo>
                      <a:pt x="1044" y="1084"/>
                    </a:lnTo>
                    <a:lnTo>
                      <a:pt x="1044" y="1088"/>
                    </a:lnTo>
                    <a:lnTo>
                      <a:pt x="1043" y="1091"/>
                    </a:lnTo>
                    <a:lnTo>
                      <a:pt x="1043" y="1094"/>
                    </a:lnTo>
                    <a:lnTo>
                      <a:pt x="1043" y="1098"/>
                    </a:lnTo>
                    <a:lnTo>
                      <a:pt x="1043" y="1101"/>
                    </a:lnTo>
                    <a:lnTo>
                      <a:pt x="1043" y="1105"/>
                    </a:lnTo>
                    <a:lnTo>
                      <a:pt x="1043" y="1108"/>
                    </a:lnTo>
                    <a:lnTo>
                      <a:pt x="1043" y="1111"/>
                    </a:lnTo>
                    <a:lnTo>
                      <a:pt x="1043" y="1115"/>
                    </a:lnTo>
                    <a:lnTo>
                      <a:pt x="1043" y="1118"/>
                    </a:lnTo>
                    <a:lnTo>
                      <a:pt x="1043" y="1121"/>
                    </a:lnTo>
                    <a:lnTo>
                      <a:pt x="1043" y="1125"/>
                    </a:lnTo>
                    <a:lnTo>
                      <a:pt x="1042" y="1128"/>
                    </a:lnTo>
                    <a:lnTo>
                      <a:pt x="1042" y="1132"/>
                    </a:lnTo>
                    <a:lnTo>
                      <a:pt x="1042" y="1135"/>
                    </a:lnTo>
                    <a:lnTo>
                      <a:pt x="1042" y="1138"/>
                    </a:lnTo>
                    <a:lnTo>
                      <a:pt x="1042" y="1142"/>
                    </a:lnTo>
                    <a:lnTo>
                      <a:pt x="1041" y="1145"/>
                    </a:lnTo>
                    <a:lnTo>
                      <a:pt x="1041" y="1148"/>
                    </a:lnTo>
                    <a:lnTo>
                      <a:pt x="1041" y="1152"/>
                    </a:lnTo>
                    <a:lnTo>
                      <a:pt x="1041" y="1155"/>
                    </a:lnTo>
                    <a:lnTo>
                      <a:pt x="1040" y="1158"/>
                    </a:lnTo>
                    <a:lnTo>
                      <a:pt x="1040" y="1162"/>
                    </a:lnTo>
                    <a:lnTo>
                      <a:pt x="1040" y="1165"/>
                    </a:lnTo>
                    <a:lnTo>
                      <a:pt x="1040" y="1169"/>
                    </a:lnTo>
                    <a:lnTo>
                      <a:pt x="1039" y="1172"/>
                    </a:lnTo>
                    <a:lnTo>
                      <a:pt x="1039" y="1175"/>
                    </a:lnTo>
                    <a:lnTo>
                      <a:pt x="1039" y="1179"/>
                    </a:lnTo>
                    <a:lnTo>
                      <a:pt x="1038" y="1182"/>
                    </a:lnTo>
                    <a:lnTo>
                      <a:pt x="1038" y="1185"/>
                    </a:lnTo>
                    <a:lnTo>
                      <a:pt x="1038" y="1189"/>
                    </a:lnTo>
                    <a:lnTo>
                      <a:pt x="1037" y="1192"/>
                    </a:lnTo>
                    <a:lnTo>
                      <a:pt x="1037" y="1195"/>
                    </a:lnTo>
                    <a:lnTo>
                      <a:pt x="1036" y="1199"/>
                    </a:lnTo>
                    <a:lnTo>
                      <a:pt x="1036" y="1202"/>
                    </a:lnTo>
                    <a:lnTo>
                      <a:pt x="1036" y="1205"/>
                    </a:lnTo>
                    <a:lnTo>
                      <a:pt x="1035" y="1209"/>
                    </a:lnTo>
                    <a:lnTo>
                      <a:pt x="1035" y="1212"/>
                    </a:lnTo>
                    <a:lnTo>
                      <a:pt x="1035" y="1216"/>
                    </a:lnTo>
                    <a:lnTo>
                      <a:pt x="1034" y="1219"/>
                    </a:lnTo>
                    <a:lnTo>
                      <a:pt x="1034" y="1222"/>
                    </a:lnTo>
                    <a:lnTo>
                      <a:pt x="1033" y="1226"/>
                    </a:lnTo>
                    <a:lnTo>
                      <a:pt x="1033" y="1229"/>
                    </a:lnTo>
                    <a:lnTo>
                      <a:pt x="1032" y="1232"/>
                    </a:lnTo>
                    <a:lnTo>
                      <a:pt x="1032" y="1235"/>
                    </a:lnTo>
                    <a:lnTo>
                      <a:pt x="1031" y="1239"/>
                    </a:lnTo>
                    <a:lnTo>
                      <a:pt x="1031" y="1242"/>
                    </a:lnTo>
                    <a:lnTo>
                      <a:pt x="1030" y="1246"/>
                    </a:lnTo>
                    <a:lnTo>
                      <a:pt x="1030" y="1249"/>
                    </a:lnTo>
                    <a:lnTo>
                      <a:pt x="1029" y="1252"/>
                    </a:lnTo>
                    <a:lnTo>
                      <a:pt x="1028" y="1256"/>
                    </a:lnTo>
                    <a:lnTo>
                      <a:pt x="1028" y="1259"/>
                    </a:lnTo>
                    <a:lnTo>
                      <a:pt x="1027" y="1262"/>
                    </a:lnTo>
                    <a:lnTo>
                      <a:pt x="1027" y="1265"/>
                    </a:lnTo>
                    <a:lnTo>
                      <a:pt x="1026" y="1269"/>
                    </a:lnTo>
                    <a:lnTo>
                      <a:pt x="1025" y="1272"/>
                    </a:lnTo>
                    <a:lnTo>
                      <a:pt x="1025" y="1275"/>
                    </a:lnTo>
                    <a:lnTo>
                      <a:pt x="1024" y="1279"/>
                    </a:lnTo>
                    <a:lnTo>
                      <a:pt x="1024" y="1282"/>
                    </a:lnTo>
                    <a:lnTo>
                      <a:pt x="1023" y="1285"/>
                    </a:lnTo>
                    <a:lnTo>
                      <a:pt x="1022" y="1289"/>
                    </a:lnTo>
                    <a:lnTo>
                      <a:pt x="1022" y="1292"/>
                    </a:lnTo>
                    <a:lnTo>
                      <a:pt x="1021" y="1295"/>
                    </a:lnTo>
                    <a:lnTo>
                      <a:pt x="1020" y="1299"/>
                    </a:lnTo>
                    <a:lnTo>
                      <a:pt x="1020" y="1302"/>
                    </a:lnTo>
                    <a:lnTo>
                      <a:pt x="1019" y="1305"/>
                    </a:lnTo>
                    <a:lnTo>
                      <a:pt x="1018" y="1308"/>
                    </a:lnTo>
                    <a:lnTo>
                      <a:pt x="1017" y="1312"/>
                    </a:lnTo>
                    <a:lnTo>
                      <a:pt x="1017" y="1315"/>
                    </a:lnTo>
                    <a:lnTo>
                      <a:pt x="1016" y="1318"/>
                    </a:lnTo>
                    <a:lnTo>
                      <a:pt x="1015" y="1322"/>
                    </a:lnTo>
                    <a:lnTo>
                      <a:pt x="1014" y="1325"/>
                    </a:lnTo>
                    <a:lnTo>
                      <a:pt x="1014" y="1328"/>
                    </a:lnTo>
                    <a:lnTo>
                      <a:pt x="1013" y="1331"/>
                    </a:lnTo>
                    <a:lnTo>
                      <a:pt x="1012" y="1335"/>
                    </a:lnTo>
                    <a:lnTo>
                      <a:pt x="1011" y="1338"/>
                    </a:lnTo>
                    <a:lnTo>
                      <a:pt x="1010" y="1341"/>
                    </a:lnTo>
                    <a:lnTo>
                      <a:pt x="1010" y="1344"/>
                    </a:lnTo>
                    <a:lnTo>
                      <a:pt x="1009" y="1348"/>
                    </a:lnTo>
                    <a:lnTo>
                      <a:pt x="1008" y="1351"/>
                    </a:lnTo>
                    <a:lnTo>
                      <a:pt x="1007" y="1354"/>
                    </a:lnTo>
                    <a:lnTo>
                      <a:pt x="1006" y="1358"/>
                    </a:lnTo>
                    <a:lnTo>
                      <a:pt x="1005" y="1361"/>
                    </a:lnTo>
                    <a:lnTo>
                      <a:pt x="1004" y="1364"/>
                    </a:lnTo>
                    <a:lnTo>
                      <a:pt x="1003" y="1367"/>
                    </a:lnTo>
                    <a:lnTo>
                      <a:pt x="1002" y="1370"/>
                    </a:lnTo>
                    <a:lnTo>
                      <a:pt x="1002" y="1374"/>
                    </a:lnTo>
                    <a:lnTo>
                      <a:pt x="1001" y="1377"/>
                    </a:lnTo>
                    <a:lnTo>
                      <a:pt x="1000" y="1380"/>
                    </a:lnTo>
                    <a:lnTo>
                      <a:pt x="999" y="1384"/>
                    </a:lnTo>
                    <a:lnTo>
                      <a:pt x="998" y="1387"/>
                    </a:lnTo>
                    <a:lnTo>
                      <a:pt x="997" y="1390"/>
                    </a:lnTo>
                    <a:lnTo>
                      <a:pt x="996" y="1393"/>
                    </a:lnTo>
                    <a:lnTo>
                      <a:pt x="995" y="1397"/>
                    </a:lnTo>
                    <a:lnTo>
                      <a:pt x="994" y="1400"/>
                    </a:lnTo>
                    <a:lnTo>
                      <a:pt x="993" y="1403"/>
                    </a:lnTo>
                    <a:lnTo>
                      <a:pt x="992" y="1406"/>
                    </a:lnTo>
                    <a:lnTo>
                      <a:pt x="991" y="1409"/>
                    </a:lnTo>
                    <a:lnTo>
                      <a:pt x="990" y="1412"/>
                    </a:lnTo>
                    <a:lnTo>
                      <a:pt x="989" y="1416"/>
                    </a:lnTo>
                    <a:lnTo>
                      <a:pt x="988" y="1419"/>
                    </a:lnTo>
                    <a:lnTo>
                      <a:pt x="987" y="1422"/>
                    </a:lnTo>
                    <a:lnTo>
                      <a:pt x="985" y="1425"/>
                    </a:lnTo>
                    <a:lnTo>
                      <a:pt x="984" y="1428"/>
                    </a:lnTo>
                    <a:lnTo>
                      <a:pt x="983" y="1432"/>
                    </a:lnTo>
                    <a:lnTo>
                      <a:pt x="982" y="1435"/>
                    </a:lnTo>
                    <a:lnTo>
                      <a:pt x="981" y="1438"/>
                    </a:lnTo>
                    <a:lnTo>
                      <a:pt x="980" y="1441"/>
                    </a:lnTo>
                    <a:lnTo>
                      <a:pt x="979" y="1444"/>
                    </a:lnTo>
                    <a:lnTo>
                      <a:pt x="978" y="1447"/>
                    </a:lnTo>
                    <a:lnTo>
                      <a:pt x="976" y="1451"/>
                    </a:lnTo>
                    <a:lnTo>
                      <a:pt x="975" y="1454"/>
                    </a:lnTo>
                    <a:lnTo>
                      <a:pt x="974" y="1457"/>
                    </a:lnTo>
                    <a:lnTo>
                      <a:pt x="973" y="1460"/>
                    </a:lnTo>
                    <a:lnTo>
                      <a:pt x="972" y="1463"/>
                    </a:lnTo>
                    <a:lnTo>
                      <a:pt x="970" y="1466"/>
                    </a:lnTo>
                    <a:lnTo>
                      <a:pt x="969" y="1470"/>
                    </a:lnTo>
                    <a:lnTo>
                      <a:pt x="968" y="1473"/>
                    </a:lnTo>
                    <a:lnTo>
                      <a:pt x="967" y="1476"/>
                    </a:lnTo>
                    <a:lnTo>
                      <a:pt x="965" y="1479"/>
                    </a:lnTo>
                    <a:lnTo>
                      <a:pt x="964" y="1482"/>
                    </a:lnTo>
                    <a:lnTo>
                      <a:pt x="963" y="1485"/>
                    </a:lnTo>
                    <a:lnTo>
                      <a:pt x="962" y="1488"/>
                    </a:lnTo>
                    <a:lnTo>
                      <a:pt x="960" y="1491"/>
                    </a:lnTo>
                    <a:lnTo>
                      <a:pt x="959" y="1495"/>
                    </a:lnTo>
                    <a:lnTo>
                      <a:pt x="958" y="1498"/>
                    </a:lnTo>
                    <a:lnTo>
                      <a:pt x="957" y="1501"/>
                    </a:lnTo>
                    <a:lnTo>
                      <a:pt x="955" y="1504"/>
                    </a:lnTo>
                    <a:lnTo>
                      <a:pt x="954" y="1507"/>
                    </a:lnTo>
                    <a:lnTo>
                      <a:pt x="953" y="1510"/>
                    </a:lnTo>
                    <a:lnTo>
                      <a:pt x="951" y="1513"/>
                    </a:lnTo>
                    <a:lnTo>
                      <a:pt x="950" y="1516"/>
                    </a:lnTo>
                    <a:lnTo>
                      <a:pt x="948" y="1519"/>
                    </a:lnTo>
                    <a:lnTo>
                      <a:pt x="947" y="1522"/>
                    </a:lnTo>
                    <a:lnTo>
                      <a:pt x="946" y="1525"/>
                    </a:lnTo>
                    <a:lnTo>
                      <a:pt x="944" y="1528"/>
                    </a:lnTo>
                    <a:lnTo>
                      <a:pt x="943" y="1532"/>
                    </a:lnTo>
                    <a:lnTo>
                      <a:pt x="941" y="1535"/>
                    </a:lnTo>
                    <a:lnTo>
                      <a:pt x="940" y="1538"/>
                    </a:lnTo>
                    <a:lnTo>
                      <a:pt x="938" y="1541"/>
                    </a:lnTo>
                    <a:lnTo>
                      <a:pt x="937" y="1544"/>
                    </a:lnTo>
                    <a:lnTo>
                      <a:pt x="936" y="1547"/>
                    </a:lnTo>
                    <a:lnTo>
                      <a:pt x="934" y="1550"/>
                    </a:lnTo>
                    <a:lnTo>
                      <a:pt x="933" y="1553"/>
                    </a:lnTo>
                    <a:lnTo>
                      <a:pt x="931" y="1556"/>
                    </a:lnTo>
                    <a:lnTo>
                      <a:pt x="930" y="1559"/>
                    </a:lnTo>
                    <a:lnTo>
                      <a:pt x="928" y="1562"/>
                    </a:lnTo>
                    <a:lnTo>
                      <a:pt x="927" y="1565"/>
                    </a:lnTo>
                    <a:lnTo>
                      <a:pt x="925" y="1568"/>
                    </a:lnTo>
                    <a:lnTo>
                      <a:pt x="923" y="1571"/>
                    </a:lnTo>
                    <a:lnTo>
                      <a:pt x="922" y="1574"/>
                    </a:lnTo>
                    <a:lnTo>
                      <a:pt x="920" y="1577"/>
                    </a:lnTo>
                    <a:lnTo>
                      <a:pt x="919" y="1580"/>
                    </a:lnTo>
                    <a:lnTo>
                      <a:pt x="917" y="1583"/>
                    </a:lnTo>
                    <a:lnTo>
                      <a:pt x="916" y="1586"/>
                    </a:lnTo>
                    <a:lnTo>
                      <a:pt x="914" y="1589"/>
                    </a:lnTo>
                    <a:lnTo>
                      <a:pt x="912" y="1592"/>
                    </a:lnTo>
                    <a:lnTo>
                      <a:pt x="911" y="1595"/>
                    </a:lnTo>
                    <a:lnTo>
                      <a:pt x="909" y="1597"/>
                    </a:lnTo>
                    <a:lnTo>
                      <a:pt x="908" y="1601"/>
                    </a:lnTo>
                    <a:lnTo>
                      <a:pt x="906" y="1603"/>
                    </a:lnTo>
                    <a:lnTo>
                      <a:pt x="904" y="1606"/>
                    </a:lnTo>
                    <a:lnTo>
                      <a:pt x="903" y="1609"/>
                    </a:lnTo>
                    <a:lnTo>
                      <a:pt x="901" y="1612"/>
                    </a:lnTo>
                    <a:lnTo>
                      <a:pt x="899" y="1615"/>
                    </a:lnTo>
                    <a:lnTo>
                      <a:pt x="898" y="1618"/>
                    </a:lnTo>
                    <a:lnTo>
                      <a:pt x="896" y="1621"/>
                    </a:lnTo>
                    <a:lnTo>
                      <a:pt x="894" y="1624"/>
                    </a:lnTo>
                    <a:lnTo>
                      <a:pt x="893" y="1627"/>
                    </a:lnTo>
                    <a:lnTo>
                      <a:pt x="891" y="1630"/>
                    </a:lnTo>
                    <a:lnTo>
                      <a:pt x="889" y="1632"/>
                    </a:lnTo>
                    <a:lnTo>
                      <a:pt x="887" y="1635"/>
                    </a:lnTo>
                    <a:lnTo>
                      <a:pt x="886" y="1638"/>
                    </a:lnTo>
                    <a:lnTo>
                      <a:pt x="884" y="1641"/>
                    </a:lnTo>
                    <a:lnTo>
                      <a:pt x="882" y="1644"/>
                    </a:lnTo>
                    <a:lnTo>
                      <a:pt x="880" y="1647"/>
                    </a:lnTo>
                    <a:lnTo>
                      <a:pt x="879" y="1650"/>
                    </a:lnTo>
                    <a:lnTo>
                      <a:pt x="877" y="1653"/>
                    </a:lnTo>
                    <a:lnTo>
                      <a:pt x="875" y="1655"/>
                    </a:lnTo>
                    <a:lnTo>
                      <a:pt x="873" y="1658"/>
                    </a:lnTo>
                    <a:lnTo>
                      <a:pt x="871" y="1661"/>
                    </a:lnTo>
                    <a:lnTo>
                      <a:pt x="870" y="1664"/>
                    </a:lnTo>
                    <a:lnTo>
                      <a:pt x="868" y="1667"/>
                    </a:lnTo>
                    <a:lnTo>
                      <a:pt x="866" y="1669"/>
                    </a:lnTo>
                    <a:lnTo>
                      <a:pt x="864" y="1672"/>
                    </a:lnTo>
                    <a:lnTo>
                      <a:pt x="862" y="1675"/>
                    </a:lnTo>
                    <a:lnTo>
                      <a:pt x="860" y="1678"/>
                    </a:lnTo>
                    <a:lnTo>
                      <a:pt x="858" y="1681"/>
                    </a:lnTo>
                    <a:lnTo>
                      <a:pt x="856" y="1684"/>
                    </a:lnTo>
                    <a:lnTo>
                      <a:pt x="855" y="1686"/>
                    </a:lnTo>
                    <a:lnTo>
                      <a:pt x="853" y="1689"/>
                    </a:lnTo>
                    <a:lnTo>
                      <a:pt x="851" y="1692"/>
                    </a:lnTo>
                    <a:lnTo>
                      <a:pt x="849" y="1695"/>
                    </a:lnTo>
                    <a:lnTo>
                      <a:pt x="847" y="1697"/>
                    </a:lnTo>
                    <a:lnTo>
                      <a:pt x="845" y="1700"/>
                    </a:lnTo>
                    <a:lnTo>
                      <a:pt x="843" y="1703"/>
                    </a:lnTo>
                    <a:lnTo>
                      <a:pt x="841" y="1706"/>
                    </a:lnTo>
                    <a:lnTo>
                      <a:pt x="839" y="1708"/>
                    </a:lnTo>
                    <a:lnTo>
                      <a:pt x="837" y="1711"/>
                    </a:lnTo>
                    <a:lnTo>
                      <a:pt x="835" y="1714"/>
                    </a:lnTo>
                    <a:lnTo>
                      <a:pt x="833" y="1716"/>
                    </a:lnTo>
                    <a:lnTo>
                      <a:pt x="831" y="1719"/>
                    </a:lnTo>
                    <a:lnTo>
                      <a:pt x="829" y="1722"/>
                    </a:lnTo>
                    <a:lnTo>
                      <a:pt x="827" y="1725"/>
                    </a:lnTo>
                    <a:lnTo>
                      <a:pt x="825" y="1727"/>
                    </a:lnTo>
                    <a:lnTo>
                      <a:pt x="823" y="1730"/>
                    </a:lnTo>
                    <a:lnTo>
                      <a:pt x="821" y="1733"/>
                    </a:lnTo>
                    <a:lnTo>
                      <a:pt x="819" y="1735"/>
                    </a:lnTo>
                    <a:lnTo>
                      <a:pt x="817" y="1738"/>
                    </a:lnTo>
                    <a:lnTo>
                      <a:pt x="815" y="1741"/>
                    </a:lnTo>
                    <a:lnTo>
                      <a:pt x="813" y="1743"/>
                    </a:lnTo>
                    <a:lnTo>
                      <a:pt x="811" y="1746"/>
                    </a:lnTo>
                    <a:lnTo>
                      <a:pt x="809" y="1748"/>
                    </a:lnTo>
                    <a:lnTo>
                      <a:pt x="807" y="1751"/>
                    </a:lnTo>
                    <a:lnTo>
                      <a:pt x="805" y="1754"/>
                    </a:lnTo>
                    <a:lnTo>
                      <a:pt x="802" y="1756"/>
                    </a:lnTo>
                    <a:lnTo>
                      <a:pt x="800" y="1759"/>
                    </a:lnTo>
                    <a:lnTo>
                      <a:pt x="798" y="1761"/>
                    </a:lnTo>
                    <a:lnTo>
                      <a:pt x="796" y="1764"/>
                    </a:lnTo>
                    <a:lnTo>
                      <a:pt x="794" y="1767"/>
                    </a:lnTo>
                    <a:lnTo>
                      <a:pt x="792" y="1769"/>
                    </a:lnTo>
                    <a:lnTo>
                      <a:pt x="790" y="1772"/>
                    </a:lnTo>
                    <a:lnTo>
                      <a:pt x="787" y="1774"/>
                    </a:lnTo>
                    <a:lnTo>
                      <a:pt x="785" y="1777"/>
                    </a:lnTo>
                    <a:lnTo>
                      <a:pt x="783" y="1779"/>
                    </a:lnTo>
                    <a:lnTo>
                      <a:pt x="781" y="1782"/>
                    </a:lnTo>
                    <a:lnTo>
                      <a:pt x="779" y="1784"/>
                    </a:lnTo>
                    <a:lnTo>
                      <a:pt x="777" y="1787"/>
                    </a:lnTo>
                    <a:lnTo>
                      <a:pt x="774" y="1790"/>
                    </a:lnTo>
                    <a:lnTo>
                      <a:pt x="772" y="1792"/>
                    </a:lnTo>
                    <a:lnTo>
                      <a:pt x="770" y="1795"/>
                    </a:lnTo>
                    <a:lnTo>
                      <a:pt x="768" y="1797"/>
                    </a:lnTo>
                    <a:lnTo>
                      <a:pt x="765" y="1800"/>
                    </a:lnTo>
                    <a:lnTo>
                      <a:pt x="763" y="1802"/>
                    </a:lnTo>
                    <a:lnTo>
                      <a:pt x="761" y="1805"/>
                    </a:lnTo>
                    <a:lnTo>
                      <a:pt x="758" y="1807"/>
                    </a:lnTo>
                    <a:lnTo>
                      <a:pt x="756" y="1809"/>
                    </a:lnTo>
                    <a:lnTo>
                      <a:pt x="754" y="1812"/>
                    </a:lnTo>
                    <a:lnTo>
                      <a:pt x="752" y="1814"/>
                    </a:lnTo>
                    <a:lnTo>
                      <a:pt x="749" y="1817"/>
                    </a:lnTo>
                    <a:lnTo>
                      <a:pt x="747" y="1819"/>
                    </a:lnTo>
                    <a:lnTo>
                      <a:pt x="745" y="1822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374" y="2234"/>
                <a:ext cx="1044" cy="1821"/>
              </a:xfrm>
              <a:custGeom>
                <a:avLst/>
                <a:gdLst>
                  <a:gd name="T0" fmla="*/ 1008 w 1044"/>
                  <a:gd name="T1" fmla="*/ 1820 h 1821"/>
                  <a:gd name="T2" fmla="*/ 968 w 1044"/>
                  <a:gd name="T3" fmla="*/ 1817 h 1821"/>
                  <a:gd name="T4" fmla="*/ 928 w 1044"/>
                  <a:gd name="T5" fmla="*/ 1813 h 1821"/>
                  <a:gd name="T6" fmla="*/ 889 w 1044"/>
                  <a:gd name="T7" fmla="*/ 1807 h 1821"/>
                  <a:gd name="T8" fmla="*/ 849 w 1044"/>
                  <a:gd name="T9" fmla="*/ 1800 h 1821"/>
                  <a:gd name="T10" fmla="*/ 810 w 1044"/>
                  <a:gd name="T11" fmla="*/ 1791 h 1821"/>
                  <a:gd name="T12" fmla="*/ 771 w 1044"/>
                  <a:gd name="T13" fmla="*/ 1780 h 1821"/>
                  <a:gd name="T14" fmla="*/ 733 w 1044"/>
                  <a:gd name="T15" fmla="*/ 1769 h 1821"/>
                  <a:gd name="T16" fmla="*/ 695 w 1044"/>
                  <a:gd name="T17" fmla="*/ 1755 h 1821"/>
                  <a:gd name="T18" fmla="*/ 658 w 1044"/>
                  <a:gd name="T19" fmla="*/ 1741 h 1821"/>
                  <a:gd name="T20" fmla="*/ 621 w 1044"/>
                  <a:gd name="T21" fmla="*/ 1725 h 1821"/>
                  <a:gd name="T22" fmla="*/ 585 w 1044"/>
                  <a:gd name="T23" fmla="*/ 1707 h 1821"/>
                  <a:gd name="T24" fmla="*/ 550 w 1044"/>
                  <a:gd name="T25" fmla="*/ 1688 h 1821"/>
                  <a:gd name="T26" fmla="*/ 515 w 1044"/>
                  <a:gd name="T27" fmla="*/ 1668 h 1821"/>
                  <a:gd name="T28" fmla="*/ 481 w 1044"/>
                  <a:gd name="T29" fmla="*/ 1647 h 1821"/>
                  <a:gd name="T30" fmla="*/ 448 w 1044"/>
                  <a:gd name="T31" fmla="*/ 1624 h 1821"/>
                  <a:gd name="T32" fmla="*/ 416 w 1044"/>
                  <a:gd name="T33" fmla="*/ 1600 h 1821"/>
                  <a:gd name="T34" fmla="*/ 385 w 1044"/>
                  <a:gd name="T35" fmla="*/ 1575 h 1821"/>
                  <a:gd name="T36" fmla="*/ 355 w 1044"/>
                  <a:gd name="T37" fmla="*/ 1548 h 1821"/>
                  <a:gd name="T38" fmla="*/ 325 w 1044"/>
                  <a:gd name="T39" fmla="*/ 1521 h 1821"/>
                  <a:gd name="T40" fmla="*/ 297 w 1044"/>
                  <a:gd name="T41" fmla="*/ 1492 h 1821"/>
                  <a:gd name="T42" fmla="*/ 270 w 1044"/>
                  <a:gd name="T43" fmla="*/ 1463 h 1821"/>
                  <a:gd name="T44" fmla="*/ 244 w 1044"/>
                  <a:gd name="T45" fmla="*/ 1432 h 1821"/>
                  <a:gd name="T46" fmla="*/ 219 w 1044"/>
                  <a:gd name="T47" fmla="*/ 1400 h 1821"/>
                  <a:gd name="T48" fmla="*/ 195 w 1044"/>
                  <a:gd name="T49" fmla="*/ 1368 h 1821"/>
                  <a:gd name="T50" fmla="*/ 173 w 1044"/>
                  <a:gd name="T51" fmla="*/ 1334 h 1821"/>
                  <a:gd name="T52" fmla="*/ 151 w 1044"/>
                  <a:gd name="T53" fmla="*/ 1300 h 1821"/>
                  <a:gd name="T54" fmla="*/ 131 w 1044"/>
                  <a:gd name="T55" fmla="*/ 1265 h 1821"/>
                  <a:gd name="T56" fmla="*/ 113 w 1044"/>
                  <a:gd name="T57" fmla="*/ 1229 h 1821"/>
                  <a:gd name="T58" fmla="*/ 96 w 1044"/>
                  <a:gd name="T59" fmla="*/ 1192 h 1821"/>
                  <a:gd name="T60" fmla="*/ 80 w 1044"/>
                  <a:gd name="T61" fmla="*/ 1155 h 1821"/>
                  <a:gd name="T62" fmla="*/ 65 w 1044"/>
                  <a:gd name="T63" fmla="*/ 1117 h 1821"/>
                  <a:gd name="T64" fmla="*/ 52 w 1044"/>
                  <a:gd name="T65" fmla="*/ 1079 h 1821"/>
                  <a:gd name="T66" fmla="*/ 41 w 1044"/>
                  <a:gd name="T67" fmla="*/ 1040 h 1821"/>
                  <a:gd name="T68" fmla="*/ 30 w 1044"/>
                  <a:gd name="T69" fmla="*/ 1001 h 1821"/>
                  <a:gd name="T70" fmla="*/ 22 w 1044"/>
                  <a:gd name="T71" fmla="*/ 962 h 1821"/>
                  <a:gd name="T72" fmla="*/ 14 w 1044"/>
                  <a:gd name="T73" fmla="*/ 922 h 1821"/>
                  <a:gd name="T74" fmla="*/ 9 w 1044"/>
                  <a:gd name="T75" fmla="*/ 882 h 1821"/>
                  <a:gd name="T76" fmla="*/ 4 w 1044"/>
                  <a:gd name="T77" fmla="*/ 842 h 1821"/>
                  <a:gd name="T78" fmla="*/ 2 w 1044"/>
                  <a:gd name="T79" fmla="*/ 801 h 1821"/>
                  <a:gd name="T80" fmla="*/ 0 w 1044"/>
                  <a:gd name="T81" fmla="*/ 761 h 1821"/>
                  <a:gd name="T82" fmla="*/ 1 w 1044"/>
                  <a:gd name="T83" fmla="*/ 720 h 1821"/>
                  <a:gd name="T84" fmla="*/ 2 w 1044"/>
                  <a:gd name="T85" fmla="*/ 680 h 1821"/>
                  <a:gd name="T86" fmla="*/ 6 w 1044"/>
                  <a:gd name="T87" fmla="*/ 639 h 1821"/>
                  <a:gd name="T88" fmla="*/ 10 w 1044"/>
                  <a:gd name="T89" fmla="*/ 599 h 1821"/>
                  <a:gd name="T90" fmla="*/ 17 w 1044"/>
                  <a:gd name="T91" fmla="*/ 559 h 1821"/>
                  <a:gd name="T92" fmla="*/ 24 w 1044"/>
                  <a:gd name="T93" fmla="*/ 519 h 1821"/>
                  <a:gd name="T94" fmla="*/ 34 w 1044"/>
                  <a:gd name="T95" fmla="*/ 480 h 1821"/>
                  <a:gd name="T96" fmla="*/ 44 w 1044"/>
                  <a:gd name="T97" fmla="*/ 441 h 1821"/>
                  <a:gd name="T98" fmla="*/ 56 w 1044"/>
                  <a:gd name="T99" fmla="*/ 402 h 1821"/>
                  <a:gd name="T100" fmla="*/ 70 w 1044"/>
                  <a:gd name="T101" fmla="*/ 364 h 1821"/>
                  <a:gd name="T102" fmla="*/ 85 w 1044"/>
                  <a:gd name="T103" fmla="*/ 327 h 1821"/>
                  <a:gd name="T104" fmla="*/ 101 w 1044"/>
                  <a:gd name="T105" fmla="*/ 290 h 1821"/>
                  <a:gd name="T106" fmla="*/ 119 w 1044"/>
                  <a:gd name="T107" fmla="*/ 254 h 1821"/>
                  <a:gd name="T108" fmla="*/ 138 w 1044"/>
                  <a:gd name="T109" fmla="*/ 218 h 1821"/>
                  <a:gd name="T110" fmla="*/ 158 w 1044"/>
                  <a:gd name="T111" fmla="*/ 183 h 1821"/>
                  <a:gd name="T112" fmla="*/ 180 w 1044"/>
                  <a:gd name="T113" fmla="*/ 149 h 1821"/>
                  <a:gd name="T114" fmla="*/ 203 w 1044"/>
                  <a:gd name="T115" fmla="*/ 116 h 1821"/>
                  <a:gd name="T116" fmla="*/ 227 w 1044"/>
                  <a:gd name="T117" fmla="*/ 84 h 1821"/>
                  <a:gd name="T118" fmla="*/ 252 w 1044"/>
                  <a:gd name="T119" fmla="*/ 52 h 1821"/>
                  <a:gd name="T120" fmla="*/ 279 w 1044"/>
                  <a:gd name="T121" fmla="*/ 22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4" h="1821">
                    <a:moveTo>
                      <a:pt x="1044" y="1821"/>
                    </a:moveTo>
                    <a:lnTo>
                      <a:pt x="1041" y="1821"/>
                    </a:lnTo>
                    <a:lnTo>
                      <a:pt x="1038" y="1821"/>
                    </a:lnTo>
                    <a:lnTo>
                      <a:pt x="1034" y="1821"/>
                    </a:lnTo>
                    <a:lnTo>
                      <a:pt x="1031" y="1821"/>
                    </a:lnTo>
                    <a:lnTo>
                      <a:pt x="1028" y="1821"/>
                    </a:lnTo>
                    <a:lnTo>
                      <a:pt x="1024" y="1821"/>
                    </a:lnTo>
                    <a:lnTo>
                      <a:pt x="1021" y="1821"/>
                    </a:lnTo>
                    <a:lnTo>
                      <a:pt x="1018" y="1820"/>
                    </a:lnTo>
                    <a:lnTo>
                      <a:pt x="1014" y="1820"/>
                    </a:lnTo>
                    <a:lnTo>
                      <a:pt x="1011" y="1820"/>
                    </a:lnTo>
                    <a:lnTo>
                      <a:pt x="1008" y="1820"/>
                    </a:lnTo>
                    <a:lnTo>
                      <a:pt x="1004" y="1820"/>
                    </a:lnTo>
                    <a:lnTo>
                      <a:pt x="1001" y="1820"/>
                    </a:lnTo>
                    <a:lnTo>
                      <a:pt x="998" y="1819"/>
                    </a:lnTo>
                    <a:lnTo>
                      <a:pt x="994" y="1819"/>
                    </a:lnTo>
                    <a:lnTo>
                      <a:pt x="991" y="1819"/>
                    </a:lnTo>
                    <a:lnTo>
                      <a:pt x="988" y="1819"/>
                    </a:lnTo>
                    <a:lnTo>
                      <a:pt x="984" y="1818"/>
                    </a:lnTo>
                    <a:lnTo>
                      <a:pt x="981" y="1818"/>
                    </a:lnTo>
                    <a:lnTo>
                      <a:pt x="978" y="1818"/>
                    </a:lnTo>
                    <a:lnTo>
                      <a:pt x="974" y="1818"/>
                    </a:lnTo>
                    <a:lnTo>
                      <a:pt x="971" y="1817"/>
                    </a:lnTo>
                    <a:lnTo>
                      <a:pt x="968" y="1817"/>
                    </a:lnTo>
                    <a:lnTo>
                      <a:pt x="965" y="1817"/>
                    </a:lnTo>
                    <a:lnTo>
                      <a:pt x="961" y="1817"/>
                    </a:lnTo>
                    <a:lnTo>
                      <a:pt x="958" y="1816"/>
                    </a:lnTo>
                    <a:lnTo>
                      <a:pt x="954" y="1816"/>
                    </a:lnTo>
                    <a:lnTo>
                      <a:pt x="951" y="1815"/>
                    </a:lnTo>
                    <a:lnTo>
                      <a:pt x="948" y="1815"/>
                    </a:lnTo>
                    <a:lnTo>
                      <a:pt x="945" y="1815"/>
                    </a:lnTo>
                    <a:lnTo>
                      <a:pt x="941" y="1814"/>
                    </a:lnTo>
                    <a:lnTo>
                      <a:pt x="938" y="1814"/>
                    </a:lnTo>
                    <a:lnTo>
                      <a:pt x="935" y="1814"/>
                    </a:lnTo>
                    <a:lnTo>
                      <a:pt x="931" y="1813"/>
                    </a:lnTo>
                    <a:lnTo>
                      <a:pt x="928" y="1813"/>
                    </a:lnTo>
                    <a:lnTo>
                      <a:pt x="925" y="1812"/>
                    </a:lnTo>
                    <a:lnTo>
                      <a:pt x="921" y="1812"/>
                    </a:lnTo>
                    <a:lnTo>
                      <a:pt x="918" y="1811"/>
                    </a:lnTo>
                    <a:lnTo>
                      <a:pt x="915" y="1811"/>
                    </a:lnTo>
                    <a:lnTo>
                      <a:pt x="912" y="1810"/>
                    </a:lnTo>
                    <a:lnTo>
                      <a:pt x="908" y="1810"/>
                    </a:lnTo>
                    <a:lnTo>
                      <a:pt x="905" y="1810"/>
                    </a:lnTo>
                    <a:lnTo>
                      <a:pt x="902" y="1809"/>
                    </a:lnTo>
                    <a:lnTo>
                      <a:pt x="898" y="1809"/>
                    </a:lnTo>
                    <a:lnTo>
                      <a:pt x="895" y="1808"/>
                    </a:lnTo>
                    <a:lnTo>
                      <a:pt x="892" y="1807"/>
                    </a:lnTo>
                    <a:lnTo>
                      <a:pt x="889" y="1807"/>
                    </a:lnTo>
                    <a:lnTo>
                      <a:pt x="885" y="1806"/>
                    </a:lnTo>
                    <a:lnTo>
                      <a:pt x="882" y="1806"/>
                    </a:lnTo>
                    <a:lnTo>
                      <a:pt x="879" y="1805"/>
                    </a:lnTo>
                    <a:lnTo>
                      <a:pt x="875" y="1805"/>
                    </a:lnTo>
                    <a:lnTo>
                      <a:pt x="872" y="1804"/>
                    </a:lnTo>
                    <a:lnTo>
                      <a:pt x="869" y="1803"/>
                    </a:lnTo>
                    <a:lnTo>
                      <a:pt x="866" y="1803"/>
                    </a:lnTo>
                    <a:lnTo>
                      <a:pt x="862" y="1802"/>
                    </a:lnTo>
                    <a:lnTo>
                      <a:pt x="859" y="1802"/>
                    </a:lnTo>
                    <a:lnTo>
                      <a:pt x="856" y="1801"/>
                    </a:lnTo>
                    <a:lnTo>
                      <a:pt x="852" y="1800"/>
                    </a:lnTo>
                    <a:lnTo>
                      <a:pt x="849" y="1800"/>
                    </a:lnTo>
                    <a:lnTo>
                      <a:pt x="846" y="1799"/>
                    </a:lnTo>
                    <a:lnTo>
                      <a:pt x="843" y="1798"/>
                    </a:lnTo>
                    <a:lnTo>
                      <a:pt x="839" y="1798"/>
                    </a:lnTo>
                    <a:lnTo>
                      <a:pt x="836" y="1797"/>
                    </a:lnTo>
                    <a:lnTo>
                      <a:pt x="833" y="1796"/>
                    </a:lnTo>
                    <a:lnTo>
                      <a:pt x="830" y="1795"/>
                    </a:lnTo>
                    <a:lnTo>
                      <a:pt x="826" y="1795"/>
                    </a:lnTo>
                    <a:lnTo>
                      <a:pt x="823" y="1794"/>
                    </a:lnTo>
                    <a:lnTo>
                      <a:pt x="820" y="1793"/>
                    </a:lnTo>
                    <a:lnTo>
                      <a:pt x="817" y="1792"/>
                    </a:lnTo>
                    <a:lnTo>
                      <a:pt x="813" y="1792"/>
                    </a:lnTo>
                    <a:lnTo>
                      <a:pt x="810" y="1791"/>
                    </a:lnTo>
                    <a:lnTo>
                      <a:pt x="807" y="1790"/>
                    </a:lnTo>
                    <a:lnTo>
                      <a:pt x="804" y="1789"/>
                    </a:lnTo>
                    <a:lnTo>
                      <a:pt x="800" y="1788"/>
                    </a:lnTo>
                    <a:lnTo>
                      <a:pt x="797" y="1788"/>
                    </a:lnTo>
                    <a:lnTo>
                      <a:pt x="794" y="1787"/>
                    </a:lnTo>
                    <a:lnTo>
                      <a:pt x="791" y="1786"/>
                    </a:lnTo>
                    <a:lnTo>
                      <a:pt x="788" y="1785"/>
                    </a:lnTo>
                    <a:lnTo>
                      <a:pt x="784" y="1784"/>
                    </a:lnTo>
                    <a:lnTo>
                      <a:pt x="781" y="1783"/>
                    </a:lnTo>
                    <a:lnTo>
                      <a:pt x="778" y="1782"/>
                    </a:lnTo>
                    <a:lnTo>
                      <a:pt x="775" y="1781"/>
                    </a:lnTo>
                    <a:lnTo>
                      <a:pt x="771" y="1780"/>
                    </a:lnTo>
                    <a:lnTo>
                      <a:pt x="768" y="1780"/>
                    </a:lnTo>
                    <a:lnTo>
                      <a:pt x="765" y="1779"/>
                    </a:lnTo>
                    <a:lnTo>
                      <a:pt x="762" y="1778"/>
                    </a:lnTo>
                    <a:lnTo>
                      <a:pt x="759" y="1777"/>
                    </a:lnTo>
                    <a:lnTo>
                      <a:pt x="755" y="1776"/>
                    </a:lnTo>
                    <a:lnTo>
                      <a:pt x="752" y="1775"/>
                    </a:lnTo>
                    <a:lnTo>
                      <a:pt x="749" y="1774"/>
                    </a:lnTo>
                    <a:lnTo>
                      <a:pt x="746" y="1773"/>
                    </a:lnTo>
                    <a:lnTo>
                      <a:pt x="743" y="1772"/>
                    </a:lnTo>
                    <a:lnTo>
                      <a:pt x="740" y="1771"/>
                    </a:lnTo>
                    <a:lnTo>
                      <a:pt x="736" y="1770"/>
                    </a:lnTo>
                    <a:lnTo>
                      <a:pt x="733" y="1769"/>
                    </a:lnTo>
                    <a:lnTo>
                      <a:pt x="730" y="1768"/>
                    </a:lnTo>
                    <a:lnTo>
                      <a:pt x="727" y="1767"/>
                    </a:lnTo>
                    <a:lnTo>
                      <a:pt x="724" y="1765"/>
                    </a:lnTo>
                    <a:lnTo>
                      <a:pt x="721" y="1765"/>
                    </a:lnTo>
                    <a:lnTo>
                      <a:pt x="717" y="1763"/>
                    </a:lnTo>
                    <a:lnTo>
                      <a:pt x="714" y="1762"/>
                    </a:lnTo>
                    <a:lnTo>
                      <a:pt x="711" y="1761"/>
                    </a:lnTo>
                    <a:lnTo>
                      <a:pt x="708" y="1760"/>
                    </a:lnTo>
                    <a:lnTo>
                      <a:pt x="705" y="1759"/>
                    </a:lnTo>
                    <a:lnTo>
                      <a:pt x="702" y="1758"/>
                    </a:lnTo>
                    <a:lnTo>
                      <a:pt x="698" y="1757"/>
                    </a:lnTo>
                    <a:lnTo>
                      <a:pt x="695" y="1755"/>
                    </a:lnTo>
                    <a:lnTo>
                      <a:pt x="692" y="1754"/>
                    </a:lnTo>
                    <a:lnTo>
                      <a:pt x="689" y="1753"/>
                    </a:lnTo>
                    <a:lnTo>
                      <a:pt x="686" y="1752"/>
                    </a:lnTo>
                    <a:lnTo>
                      <a:pt x="683" y="1751"/>
                    </a:lnTo>
                    <a:lnTo>
                      <a:pt x="680" y="1750"/>
                    </a:lnTo>
                    <a:lnTo>
                      <a:pt x="677" y="1748"/>
                    </a:lnTo>
                    <a:lnTo>
                      <a:pt x="674" y="1747"/>
                    </a:lnTo>
                    <a:lnTo>
                      <a:pt x="671" y="1746"/>
                    </a:lnTo>
                    <a:lnTo>
                      <a:pt x="667" y="1745"/>
                    </a:lnTo>
                    <a:lnTo>
                      <a:pt x="664" y="1743"/>
                    </a:lnTo>
                    <a:lnTo>
                      <a:pt x="661" y="1742"/>
                    </a:lnTo>
                    <a:lnTo>
                      <a:pt x="658" y="1741"/>
                    </a:lnTo>
                    <a:lnTo>
                      <a:pt x="655" y="1739"/>
                    </a:lnTo>
                    <a:lnTo>
                      <a:pt x="652" y="1738"/>
                    </a:lnTo>
                    <a:lnTo>
                      <a:pt x="649" y="1737"/>
                    </a:lnTo>
                    <a:lnTo>
                      <a:pt x="646" y="1736"/>
                    </a:lnTo>
                    <a:lnTo>
                      <a:pt x="643" y="1734"/>
                    </a:lnTo>
                    <a:lnTo>
                      <a:pt x="640" y="1733"/>
                    </a:lnTo>
                    <a:lnTo>
                      <a:pt x="637" y="1732"/>
                    </a:lnTo>
                    <a:lnTo>
                      <a:pt x="634" y="1730"/>
                    </a:lnTo>
                    <a:lnTo>
                      <a:pt x="631" y="1729"/>
                    </a:lnTo>
                    <a:lnTo>
                      <a:pt x="627" y="1727"/>
                    </a:lnTo>
                    <a:lnTo>
                      <a:pt x="624" y="1726"/>
                    </a:lnTo>
                    <a:lnTo>
                      <a:pt x="621" y="1725"/>
                    </a:lnTo>
                    <a:lnTo>
                      <a:pt x="618" y="1723"/>
                    </a:lnTo>
                    <a:lnTo>
                      <a:pt x="615" y="1722"/>
                    </a:lnTo>
                    <a:lnTo>
                      <a:pt x="612" y="1720"/>
                    </a:lnTo>
                    <a:lnTo>
                      <a:pt x="609" y="1719"/>
                    </a:lnTo>
                    <a:lnTo>
                      <a:pt x="606" y="1718"/>
                    </a:lnTo>
                    <a:lnTo>
                      <a:pt x="603" y="1716"/>
                    </a:lnTo>
                    <a:lnTo>
                      <a:pt x="600" y="1715"/>
                    </a:lnTo>
                    <a:lnTo>
                      <a:pt x="597" y="1713"/>
                    </a:lnTo>
                    <a:lnTo>
                      <a:pt x="594" y="1712"/>
                    </a:lnTo>
                    <a:lnTo>
                      <a:pt x="591" y="1710"/>
                    </a:lnTo>
                    <a:lnTo>
                      <a:pt x="588" y="1709"/>
                    </a:lnTo>
                    <a:lnTo>
                      <a:pt x="585" y="1707"/>
                    </a:lnTo>
                    <a:lnTo>
                      <a:pt x="582" y="1706"/>
                    </a:lnTo>
                    <a:lnTo>
                      <a:pt x="579" y="1704"/>
                    </a:lnTo>
                    <a:lnTo>
                      <a:pt x="576" y="1703"/>
                    </a:lnTo>
                    <a:lnTo>
                      <a:pt x="574" y="1701"/>
                    </a:lnTo>
                    <a:lnTo>
                      <a:pt x="571" y="1700"/>
                    </a:lnTo>
                    <a:lnTo>
                      <a:pt x="568" y="1698"/>
                    </a:lnTo>
                    <a:lnTo>
                      <a:pt x="565" y="1696"/>
                    </a:lnTo>
                    <a:lnTo>
                      <a:pt x="562" y="1695"/>
                    </a:lnTo>
                    <a:lnTo>
                      <a:pt x="559" y="1693"/>
                    </a:lnTo>
                    <a:lnTo>
                      <a:pt x="556" y="1692"/>
                    </a:lnTo>
                    <a:lnTo>
                      <a:pt x="553" y="1690"/>
                    </a:lnTo>
                    <a:lnTo>
                      <a:pt x="550" y="1688"/>
                    </a:lnTo>
                    <a:lnTo>
                      <a:pt x="547" y="1687"/>
                    </a:lnTo>
                    <a:lnTo>
                      <a:pt x="544" y="1685"/>
                    </a:lnTo>
                    <a:lnTo>
                      <a:pt x="541" y="1683"/>
                    </a:lnTo>
                    <a:lnTo>
                      <a:pt x="538" y="1682"/>
                    </a:lnTo>
                    <a:lnTo>
                      <a:pt x="535" y="1680"/>
                    </a:lnTo>
                    <a:lnTo>
                      <a:pt x="533" y="1678"/>
                    </a:lnTo>
                    <a:lnTo>
                      <a:pt x="530" y="1677"/>
                    </a:lnTo>
                    <a:lnTo>
                      <a:pt x="527" y="1675"/>
                    </a:lnTo>
                    <a:lnTo>
                      <a:pt x="524" y="1673"/>
                    </a:lnTo>
                    <a:lnTo>
                      <a:pt x="521" y="1672"/>
                    </a:lnTo>
                    <a:lnTo>
                      <a:pt x="518" y="1670"/>
                    </a:lnTo>
                    <a:lnTo>
                      <a:pt x="515" y="1668"/>
                    </a:lnTo>
                    <a:lnTo>
                      <a:pt x="512" y="1667"/>
                    </a:lnTo>
                    <a:lnTo>
                      <a:pt x="510" y="1665"/>
                    </a:lnTo>
                    <a:lnTo>
                      <a:pt x="507" y="1663"/>
                    </a:lnTo>
                    <a:lnTo>
                      <a:pt x="504" y="1661"/>
                    </a:lnTo>
                    <a:lnTo>
                      <a:pt x="501" y="1659"/>
                    </a:lnTo>
                    <a:lnTo>
                      <a:pt x="498" y="1658"/>
                    </a:lnTo>
                    <a:lnTo>
                      <a:pt x="496" y="1656"/>
                    </a:lnTo>
                    <a:lnTo>
                      <a:pt x="493" y="1654"/>
                    </a:lnTo>
                    <a:lnTo>
                      <a:pt x="490" y="1652"/>
                    </a:lnTo>
                    <a:lnTo>
                      <a:pt x="487" y="1650"/>
                    </a:lnTo>
                    <a:lnTo>
                      <a:pt x="484" y="1649"/>
                    </a:lnTo>
                    <a:lnTo>
                      <a:pt x="481" y="1647"/>
                    </a:lnTo>
                    <a:lnTo>
                      <a:pt x="479" y="1645"/>
                    </a:lnTo>
                    <a:lnTo>
                      <a:pt x="476" y="1643"/>
                    </a:lnTo>
                    <a:lnTo>
                      <a:pt x="473" y="1641"/>
                    </a:lnTo>
                    <a:lnTo>
                      <a:pt x="470" y="1639"/>
                    </a:lnTo>
                    <a:lnTo>
                      <a:pt x="468" y="1637"/>
                    </a:lnTo>
                    <a:lnTo>
                      <a:pt x="465" y="1636"/>
                    </a:lnTo>
                    <a:lnTo>
                      <a:pt x="462" y="1634"/>
                    </a:lnTo>
                    <a:lnTo>
                      <a:pt x="459" y="1632"/>
                    </a:lnTo>
                    <a:lnTo>
                      <a:pt x="457" y="1630"/>
                    </a:lnTo>
                    <a:lnTo>
                      <a:pt x="454" y="1628"/>
                    </a:lnTo>
                    <a:lnTo>
                      <a:pt x="451" y="1626"/>
                    </a:lnTo>
                    <a:lnTo>
                      <a:pt x="448" y="1624"/>
                    </a:lnTo>
                    <a:lnTo>
                      <a:pt x="446" y="1622"/>
                    </a:lnTo>
                    <a:lnTo>
                      <a:pt x="443" y="1620"/>
                    </a:lnTo>
                    <a:lnTo>
                      <a:pt x="440" y="1618"/>
                    </a:lnTo>
                    <a:lnTo>
                      <a:pt x="438" y="1616"/>
                    </a:lnTo>
                    <a:lnTo>
                      <a:pt x="435" y="1614"/>
                    </a:lnTo>
                    <a:lnTo>
                      <a:pt x="432" y="1612"/>
                    </a:lnTo>
                    <a:lnTo>
                      <a:pt x="429" y="1610"/>
                    </a:lnTo>
                    <a:lnTo>
                      <a:pt x="427" y="1608"/>
                    </a:lnTo>
                    <a:lnTo>
                      <a:pt x="424" y="1606"/>
                    </a:lnTo>
                    <a:lnTo>
                      <a:pt x="421" y="1604"/>
                    </a:lnTo>
                    <a:lnTo>
                      <a:pt x="419" y="1602"/>
                    </a:lnTo>
                    <a:lnTo>
                      <a:pt x="416" y="1600"/>
                    </a:lnTo>
                    <a:lnTo>
                      <a:pt x="413" y="1598"/>
                    </a:lnTo>
                    <a:lnTo>
                      <a:pt x="411" y="1596"/>
                    </a:lnTo>
                    <a:lnTo>
                      <a:pt x="408" y="1594"/>
                    </a:lnTo>
                    <a:lnTo>
                      <a:pt x="406" y="1592"/>
                    </a:lnTo>
                    <a:lnTo>
                      <a:pt x="403" y="1590"/>
                    </a:lnTo>
                    <a:lnTo>
                      <a:pt x="400" y="1587"/>
                    </a:lnTo>
                    <a:lnTo>
                      <a:pt x="398" y="1585"/>
                    </a:lnTo>
                    <a:lnTo>
                      <a:pt x="395" y="1583"/>
                    </a:lnTo>
                    <a:lnTo>
                      <a:pt x="393" y="1581"/>
                    </a:lnTo>
                    <a:lnTo>
                      <a:pt x="390" y="1579"/>
                    </a:lnTo>
                    <a:lnTo>
                      <a:pt x="387" y="1577"/>
                    </a:lnTo>
                    <a:lnTo>
                      <a:pt x="385" y="1575"/>
                    </a:lnTo>
                    <a:lnTo>
                      <a:pt x="382" y="1573"/>
                    </a:lnTo>
                    <a:lnTo>
                      <a:pt x="380" y="1570"/>
                    </a:lnTo>
                    <a:lnTo>
                      <a:pt x="377" y="1568"/>
                    </a:lnTo>
                    <a:lnTo>
                      <a:pt x="375" y="1566"/>
                    </a:lnTo>
                    <a:lnTo>
                      <a:pt x="372" y="1564"/>
                    </a:lnTo>
                    <a:lnTo>
                      <a:pt x="370" y="1562"/>
                    </a:lnTo>
                    <a:lnTo>
                      <a:pt x="367" y="1560"/>
                    </a:lnTo>
                    <a:lnTo>
                      <a:pt x="364" y="1557"/>
                    </a:lnTo>
                    <a:lnTo>
                      <a:pt x="362" y="1555"/>
                    </a:lnTo>
                    <a:lnTo>
                      <a:pt x="360" y="1553"/>
                    </a:lnTo>
                    <a:lnTo>
                      <a:pt x="357" y="1551"/>
                    </a:lnTo>
                    <a:lnTo>
                      <a:pt x="355" y="1548"/>
                    </a:lnTo>
                    <a:lnTo>
                      <a:pt x="352" y="1546"/>
                    </a:lnTo>
                    <a:lnTo>
                      <a:pt x="350" y="1544"/>
                    </a:lnTo>
                    <a:lnTo>
                      <a:pt x="347" y="1542"/>
                    </a:lnTo>
                    <a:lnTo>
                      <a:pt x="345" y="1539"/>
                    </a:lnTo>
                    <a:lnTo>
                      <a:pt x="342" y="1537"/>
                    </a:lnTo>
                    <a:lnTo>
                      <a:pt x="340" y="1535"/>
                    </a:lnTo>
                    <a:lnTo>
                      <a:pt x="337" y="1532"/>
                    </a:lnTo>
                    <a:lnTo>
                      <a:pt x="335" y="1530"/>
                    </a:lnTo>
                    <a:lnTo>
                      <a:pt x="332" y="1528"/>
                    </a:lnTo>
                    <a:lnTo>
                      <a:pt x="330" y="1526"/>
                    </a:lnTo>
                    <a:lnTo>
                      <a:pt x="328" y="1523"/>
                    </a:lnTo>
                    <a:lnTo>
                      <a:pt x="325" y="1521"/>
                    </a:lnTo>
                    <a:lnTo>
                      <a:pt x="323" y="1519"/>
                    </a:lnTo>
                    <a:lnTo>
                      <a:pt x="320" y="1516"/>
                    </a:lnTo>
                    <a:lnTo>
                      <a:pt x="318" y="1514"/>
                    </a:lnTo>
                    <a:lnTo>
                      <a:pt x="316" y="1512"/>
                    </a:lnTo>
                    <a:lnTo>
                      <a:pt x="313" y="1509"/>
                    </a:lnTo>
                    <a:lnTo>
                      <a:pt x="311" y="1507"/>
                    </a:lnTo>
                    <a:lnTo>
                      <a:pt x="309" y="1504"/>
                    </a:lnTo>
                    <a:lnTo>
                      <a:pt x="306" y="1502"/>
                    </a:lnTo>
                    <a:lnTo>
                      <a:pt x="304" y="1500"/>
                    </a:lnTo>
                    <a:lnTo>
                      <a:pt x="302" y="1497"/>
                    </a:lnTo>
                    <a:lnTo>
                      <a:pt x="299" y="1495"/>
                    </a:lnTo>
                    <a:lnTo>
                      <a:pt x="297" y="1492"/>
                    </a:lnTo>
                    <a:lnTo>
                      <a:pt x="295" y="1490"/>
                    </a:lnTo>
                    <a:lnTo>
                      <a:pt x="292" y="1487"/>
                    </a:lnTo>
                    <a:lnTo>
                      <a:pt x="290" y="1485"/>
                    </a:lnTo>
                    <a:lnTo>
                      <a:pt x="288" y="1482"/>
                    </a:lnTo>
                    <a:lnTo>
                      <a:pt x="285" y="1480"/>
                    </a:lnTo>
                    <a:lnTo>
                      <a:pt x="283" y="1478"/>
                    </a:lnTo>
                    <a:lnTo>
                      <a:pt x="281" y="1475"/>
                    </a:lnTo>
                    <a:lnTo>
                      <a:pt x="279" y="1473"/>
                    </a:lnTo>
                    <a:lnTo>
                      <a:pt x="276" y="1470"/>
                    </a:lnTo>
                    <a:lnTo>
                      <a:pt x="274" y="1468"/>
                    </a:lnTo>
                    <a:lnTo>
                      <a:pt x="272" y="1465"/>
                    </a:lnTo>
                    <a:lnTo>
                      <a:pt x="270" y="1463"/>
                    </a:lnTo>
                    <a:lnTo>
                      <a:pt x="268" y="1460"/>
                    </a:lnTo>
                    <a:lnTo>
                      <a:pt x="265" y="1457"/>
                    </a:lnTo>
                    <a:lnTo>
                      <a:pt x="263" y="1455"/>
                    </a:lnTo>
                    <a:lnTo>
                      <a:pt x="261" y="1452"/>
                    </a:lnTo>
                    <a:lnTo>
                      <a:pt x="259" y="1450"/>
                    </a:lnTo>
                    <a:lnTo>
                      <a:pt x="257" y="1447"/>
                    </a:lnTo>
                    <a:lnTo>
                      <a:pt x="254" y="1445"/>
                    </a:lnTo>
                    <a:lnTo>
                      <a:pt x="252" y="1442"/>
                    </a:lnTo>
                    <a:lnTo>
                      <a:pt x="250" y="1440"/>
                    </a:lnTo>
                    <a:lnTo>
                      <a:pt x="248" y="1437"/>
                    </a:lnTo>
                    <a:lnTo>
                      <a:pt x="246" y="1434"/>
                    </a:lnTo>
                    <a:lnTo>
                      <a:pt x="244" y="1432"/>
                    </a:lnTo>
                    <a:lnTo>
                      <a:pt x="242" y="1429"/>
                    </a:lnTo>
                    <a:lnTo>
                      <a:pt x="240" y="1427"/>
                    </a:lnTo>
                    <a:lnTo>
                      <a:pt x="237" y="1424"/>
                    </a:lnTo>
                    <a:lnTo>
                      <a:pt x="235" y="1421"/>
                    </a:lnTo>
                    <a:lnTo>
                      <a:pt x="233" y="1419"/>
                    </a:lnTo>
                    <a:lnTo>
                      <a:pt x="231" y="1416"/>
                    </a:lnTo>
                    <a:lnTo>
                      <a:pt x="229" y="1414"/>
                    </a:lnTo>
                    <a:lnTo>
                      <a:pt x="227" y="1411"/>
                    </a:lnTo>
                    <a:lnTo>
                      <a:pt x="225" y="1408"/>
                    </a:lnTo>
                    <a:lnTo>
                      <a:pt x="223" y="1406"/>
                    </a:lnTo>
                    <a:lnTo>
                      <a:pt x="221" y="1403"/>
                    </a:lnTo>
                    <a:lnTo>
                      <a:pt x="219" y="1400"/>
                    </a:lnTo>
                    <a:lnTo>
                      <a:pt x="217" y="1398"/>
                    </a:lnTo>
                    <a:lnTo>
                      <a:pt x="215" y="1395"/>
                    </a:lnTo>
                    <a:lnTo>
                      <a:pt x="213" y="1392"/>
                    </a:lnTo>
                    <a:lnTo>
                      <a:pt x="211" y="1389"/>
                    </a:lnTo>
                    <a:lnTo>
                      <a:pt x="209" y="1387"/>
                    </a:lnTo>
                    <a:lnTo>
                      <a:pt x="207" y="1384"/>
                    </a:lnTo>
                    <a:lnTo>
                      <a:pt x="205" y="1381"/>
                    </a:lnTo>
                    <a:lnTo>
                      <a:pt x="203" y="1379"/>
                    </a:lnTo>
                    <a:lnTo>
                      <a:pt x="201" y="1376"/>
                    </a:lnTo>
                    <a:lnTo>
                      <a:pt x="199" y="1373"/>
                    </a:lnTo>
                    <a:lnTo>
                      <a:pt x="197" y="1370"/>
                    </a:lnTo>
                    <a:lnTo>
                      <a:pt x="195" y="1368"/>
                    </a:lnTo>
                    <a:lnTo>
                      <a:pt x="193" y="1365"/>
                    </a:lnTo>
                    <a:lnTo>
                      <a:pt x="191" y="1362"/>
                    </a:lnTo>
                    <a:lnTo>
                      <a:pt x="189" y="1359"/>
                    </a:lnTo>
                    <a:lnTo>
                      <a:pt x="188" y="1357"/>
                    </a:lnTo>
                    <a:lnTo>
                      <a:pt x="186" y="1354"/>
                    </a:lnTo>
                    <a:lnTo>
                      <a:pt x="184" y="1351"/>
                    </a:lnTo>
                    <a:lnTo>
                      <a:pt x="182" y="1348"/>
                    </a:lnTo>
                    <a:lnTo>
                      <a:pt x="180" y="1345"/>
                    </a:lnTo>
                    <a:lnTo>
                      <a:pt x="178" y="1342"/>
                    </a:lnTo>
                    <a:lnTo>
                      <a:pt x="176" y="1340"/>
                    </a:lnTo>
                    <a:lnTo>
                      <a:pt x="174" y="1337"/>
                    </a:lnTo>
                    <a:lnTo>
                      <a:pt x="173" y="1334"/>
                    </a:lnTo>
                    <a:lnTo>
                      <a:pt x="171" y="1331"/>
                    </a:lnTo>
                    <a:lnTo>
                      <a:pt x="169" y="1328"/>
                    </a:lnTo>
                    <a:lnTo>
                      <a:pt x="167" y="1326"/>
                    </a:lnTo>
                    <a:lnTo>
                      <a:pt x="165" y="1323"/>
                    </a:lnTo>
                    <a:lnTo>
                      <a:pt x="164" y="1320"/>
                    </a:lnTo>
                    <a:lnTo>
                      <a:pt x="162" y="1317"/>
                    </a:lnTo>
                    <a:lnTo>
                      <a:pt x="160" y="1314"/>
                    </a:lnTo>
                    <a:lnTo>
                      <a:pt x="158" y="1311"/>
                    </a:lnTo>
                    <a:lnTo>
                      <a:pt x="157" y="1308"/>
                    </a:lnTo>
                    <a:lnTo>
                      <a:pt x="155" y="1305"/>
                    </a:lnTo>
                    <a:lnTo>
                      <a:pt x="153" y="1303"/>
                    </a:lnTo>
                    <a:lnTo>
                      <a:pt x="151" y="1300"/>
                    </a:lnTo>
                    <a:lnTo>
                      <a:pt x="150" y="1297"/>
                    </a:lnTo>
                    <a:lnTo>
                      <a:pt x="148" y="1294"/>
                    </a:lnTo>
                    <a:lnTo>
                      <a:pt x="146" y="1291"/>
                    </a:lnTo>
                    <a:lnTo>
                      <a:pt x="145" y="1288"/>
                    </a:lnTo>
                    <a:lnTo>
                      <a:pt x="143" y="1285"/>
                    </a:lnTo>
                    <a:lnTo>
                      <a:pt x="141" y="1282"/>
                    </a:lnTo>
                    <a:lnTo>
                      <a:pt x="140" y="1279"/>
                    </a:lnTo>
                    <a:lnTo>
                      <a:pt x="138" y="1276"/>
                    </a:lnTo>
                    <a:lnTo>
                      <a:pt x="136" y="1274"/>
                    </a:lnTo>
                    <a:lnTo>
                      <a:pt x="135" y="1270"/>
                    </a:lnTo>
                    <a:lnTo>
                      <a:pt x="133" y="1268"/>
                    </a:lnTo>
                    <a:lnTo>
                      <a:pt x="131" y="1265"/>
                    </a:lnTo>
                    <a:lnTo>
                      <a:pt x="130" y="1262"/>
                    </a:lnTo>
                    <a:lnTo>
                      <a:pt x="128" y="1259"/>
                    </a:lnTo>
                    <a:lnTo>
                      <a:pt x="127" y="1256"/>
                    </a:lnTo>
                    <a:lnTo>
                      <a:pt x="125" y="1253"/>
                    </a:lnTo>
                    <a:lnTo>
                      <a:pt x="124" y="1250"/>
                    </a:lnTo>
                    <a:lnTo>
                      <a:pt x="122" y="1247"/>
                    </a:lnTo>
                    <a:lnTo>
                      <a:pt x="120" y="1244"/>
                    </a:lnTo>
                    <a:lnTo>
                      <a:pt x="119" y="1241"/>
                    </a:lnTo>
                    <a:lnTo>
                      <a:pt x="117" y="1238"/>
                    </a:lnTo>
                    <a:lnTo>
                      <a:pt x="116" y="1235"/>
                    </a:lnTo>
                    <a:lnTo>
                      <a:pt x="114" y="1232"/>
                    </a:lnTo>
                    <a:lnTo>
                      <a:pt x="113" y="1229"/>
                    </a:lnTo>
                    <a:lnTo>
                      <a:pt x="111" y="1226"/>
                    </a:lnTo>
                    <a:lnTo>
                      <a:pt x="110" y="1223"/>
                    </a:lnTo>
                    <a:lnTo>
                      <a:pt x="109" y="1220"/>
                    </a:lnTo>
                    <a:lnTo>
                      <a:pt x="107" y="1217"/>
                    </a:lnTo>
                    <a:lnTo>
                      <a:pt x="105" y="1214"/>
                    </a:lnTo>
                    <a:lnTo>
                      <a:pt x="104" y="1211"/>
                    </a:lnTo>
                    <a:lnTo>
                      <a:pt x="103" y="1208"/>
                    </a:lnTo>
                    <a:lnTo>
                      <a:pt x="101" y="1205"/>
                    </a:lnTo>
                    <a:lnTo>
                      <a:pt x="100" y="1201"/>
                    </a:lnTo>
                    <a:lnTo>
                      <a:pt x="98" y="1198"/>
                    </a:lnTo>
                    <a:lnTo>
                      <a:pt x="97" y="1195"/>
                    </a:lnTo>
                    <a:lnTo>
                      <a:pt x="96" y="1192"/>
                    </a:lnTo>
                    <a:lnTo>
                      <a:pt x="94" y="1189"/>
                    </a:lnTo>
                    <a:lnTo>
                      <a:pt x="93" y="1186"/>
                    </a:lnTo>
                    <a:lnTo>
                      <a:pt x="92" y="1183"/>
                    </a:lnTo>
                    <a:lnTo>
                      <a:pt x="90" y="1180"/>
                    </a:lnTo>
                    <a:lnTo>
                      <a:pt x="89" y="1177"/>
                    </a:lnTo>
                    <a:lnTo>
                      <a:pt x="87" y="1174"/>
                    </a:lnTo>
                    <a:lnTo>
                      <a:pt x="86" y="1171"/>
                    </a:lnTo>
                    <a:lnTo>
                      <a:pt x="85" y="1168"/>
                    </a:lnTo>
                    <a:lnTo>
                      <a:pt x="84" y="1164"/>
                    </a:lnTo>
                    <a:lnTo>
                      <a:pt x="82" y="1161"/>
                    </a:lnTo>
                    <a:lnTo>
                      <a:pt x="81" y="1158"/>
                    </a:lnTo>
                    <a:lnTo>
                      <a:pt x="80" y="1155"/>
                    </a:lnTo>
                    <a:lnTo>
                      <a:pt x="79" y="1152"/>
                    </a:lnTo>
                    <a:lnTo>
                      <a:pt x="77" y="1149"/>
                    </a:lnTo>
                    <a:lnTo>
                      <a:pt x="76" y="1146"/>
                    </a:lnTo>
                    <a:lnTo>
                      <a:pt x="75" y="1143"/>
                    </a:lnTo>
                    <a:lnTo>
                      <a:pt x="74" y="1139"/>
                    </a:lnTo>
                    <a:lnTo>
                      <a:pt x="72" y="1136"/>
                    </a:lnTo>
                    <a:lnTo>
                      <a:pt x="71" y="1133"/>
                    </a:lnTo>
                    <a:lnTo>
                      <a:pt x="70" y="1130"/>
                    </a:lnTo>
                    <a:lnTo>
                      <a:pt x="69" y="1127"/>
                    </a:lnTo>
                    <a:lnTo>
                      <a:pt x="68" y="1124"/>
                    </a:lnTo>
                    <a:lnTo>
                      <a:pt x="66" y="1120"/>
                    </a:lnTo>
                    <a:lnTo>
                      <a:pt x="65" y="1117"/>
                    </a:lnTo>
                    <a:lnTo>
                      <a:pt x="64" y="1114"/>
                    </a:lnTo>
                    <a:lnTo>
                      <a:pt x="63" y="1111"/>
                    </a:lnTo>
                    <a:lnTo>
                      <a:pt x="62" y="1108"/>
                    </a:lnTo>
                    <a:lnTo>
                      <a:pt x="61" y="1105"/>
                    </a:lnTo>
                    <a:lnTo>
                      <a:pt x="60" y="1101"/>
                    </a:lnTo>
                    <a:lnTo>
                      <a:pt x="59" y="1098"/>
                    </a:lnTo>
                    <a:lnTo>
                      <a:pt x="57" y="1095"/>
                    </a:lnTo>
                    <a:lnTo>
                      <a:pt x="56" y="1092"/>
                    </a:lnTo>
                    <a:lnTo>
                      <a:pt x="55" y="1089"/>
                    </a:lnTo>
                    <a:lnTo>
                      <a:pt x="54" y="1085"/>
                    </a:lnTo>
                    <a:lnTo>
                      <a:pt x="53" y="1082"/>
                    </a:lnTo>
                    <a:lnTo>
                      <a:pt x="52" y="1079"/>
                    </a:lnTo>
                    <a:lnTo>
                      <a:pt x="51" y="1076"/>
                    </a:lnTo>
                    <a:lnTo>
                      <a:pt x="50" y="1073"/>
                    </a:lnTo>
                    <a:lnTo>
                      <a:pt x="49" y="1070"/>
                    </a:lnTo>
                    <a:lnTo>
                      <a:pt x="48" y="1066"/>
                    </a:lnTo>
                    <a:lnTo>
                      <a:pt x="47" y="1063"/>
                    </a:lnTo>
                    <a:lnTo>
                      <a:pt x="46" y="1060"/>
                    </a:lnTo>
                    <a:lnTo>
                      <a:pt x="45" y="1057"/>
                    </a:lnTo>
                    <a:lnTo>
                      <a:pt x="44" y="1053"/>
                    </a:lnTo>
                    <a:lnTo>
                      <a:pt x="43" y="1050"/>
                    </a:lnTo>
                    <a:lnTo>
                      <a:pt x="42" y="1047"/>
                    </a:lnTo>
                    <a:lnTo>
                      <a:pt x="41" y="1043"/>
                    </a:lnTo>
                    <a:lnTo>
                      <a:pt x="41" y="1040"/>
                    </a:lnTo>
                    <a:lnTo>
                      <a:pt x="40" y="1037"/>
                    </a:lnTo>
                    <a:lnTo>
                      <a:pt x="39" y="1034"/>
                    </a:lnTo>
                    <a:lnTo>
                      <a:pt x="38" y="1031"/>
                    </a:lnTo>
                    <a:lnTo>
                      <a:pt x="37" y="1027"/>
                    </a:lnTo>
                    <a:lnTo>
                      <a:pt x="36" y="1024"/>
                    </a:lnTo>
                    <a:lnTo>
                      <a:pt x="35" y="1021"/>
                    </a:lnTo>
                    <a:lnTo>
                      <a:pt x="34" y="1017"/>
                    </a:lnTo>
                    <a:lnTo>
                      <a:pt x="34" y="1014"/>
                    </a:lnTo>
                    <a:lnTo>
                      <a:pt x="33" y="1011"/>
                    </a:lnTo>
                    <a:lnTo>
                      <a:pt x="32" y="1008"/>
                    </a:lnTo>
                    <a:lnTo>
                      <a:pt x="31" y="1004"/>
                    </a:lnTo>
                    <a:lnTo>
                      <a:pt x="30" y="1001"/>
                    </a:lnTo>
                    <a:lnTo>
                      <a:pt x="30" y="998"/>
                    </a:lnTo>
                    <a:lnTo>
                      <a:pt x="29" y="995"/>
                    </a:lnTo>
                    <a:lnTo>
                      <a:pt x="28" y="991"/>
                    </a:lnTo>
                    <a:lnTo>
                      <a:pt x="27" y="988"/>
                    </a:lnTo>
                    <a:lnTo>
                      <a:pt x="26" y="985"/>
                    </a:lnTo>
                    <a:lnTo>
                      <a:pt x="26" y="981"/>
                    </a:lnTo>
                    <a:lnTo>
                      <a:pt x="25" y="978"/>
                    </a:lnTo>
                    <a:lnTo>
                      <a:pt x="24" y="975"/>
                    </a:lnTo>
                    <a:lnTo>
                      <a:pt x="24" y="972"/>
                    </a:lnTo>
                    <a:lnTo>
                      <a:pt x="23" y="968"/>
                    </a:lnTo>
                    <a:lnTo>
                      <a:pt x="22" y="965"/>
                    </a:lnTo>
                    <a:lnTo>
                      <a:pt x="22" y="962"/>
                    </a:lnTo>
                    <a:lnTo>
                      <a:pt x="21" y="958"/>
                    </a:lnTo>
                    <a:lnTo>
                      <a:pt x="20" y="955"/>
                    </a:lnTo>
                    <a:lnTo>
                      <a:pt x="20" y="952"/>
                    </a:lnTo>
                    <a:lnTo>
                      <a:pt x="19" y="948"/>
                    </a:lnTo>
                    <a:lnTo>
                      <a:pt x="19" y="945"/>
                    </a:lnTo>
                    <a:lnTo>
                      <a:pt x="18" y="942"/>
                    </a:lnTo>
                    <a:lnTo>
                      <a:pt x="17" y="938"/>
                    </a:lnTo>
                    <a:lnTo>
                      <a:pt x="17" y="935"/>
                    </a:lnTo>
                    <a:lnTo>
                      <a:pt x="16" y="932"/>
                    </a:lnTo>
                    <a:lnTo>
                      <a:pt x="15" y="929"/>
                    </a:lnTo>
                    <a:lnTo>
                      <a:pt x="15" y="925"/>
                    </a:lnTo>
                    <a:lnTo>
                      <a:pt x="14" y="922"/>
                    </a:lnTo>
                    <a:lnTo>
                      <a:pt x="14" y="919"/>
                    </a:lnTo>
                    <a:lnTo>
                      <a:pt x="13" y="915"/>
                    </a:lnTo>
                    <a:lnTo>
                      <a:pt x="13" y="912"/>
                    </a:lnTo>
                    <a:lnTo>
                      <a:pt x="12" y="908"/>
                    </a:lnTo>
                    <a:lnTo>
                      <a:pt x="12" y="905"/>
                    </a:lnTo>
                    <a:lnTo>
                      <a:pt x="11" y="902"/>
                    </a:lnTo>
                    <a:lnTo>
                      <a:pt x="11" y="899"/>
                    </a:lnTo>
                    <a:lnTo>
                      <a:pt x="10" y="895"/>
                    </a:lnTo>
                    <a:lnTo>
                      <a:pt x="10" y="892"/>
                    </a:lnTo>
                    <a:lnTo>
                      <a:pt x="10" y="889"/>
                    </a:lnTo>
                    <a:lnTo>
                      <a:pt x="9" y="885"/>
                    </a:lnTo>
                    <a:lnTo>
                      <a:pt x="9" y="882"/>
                    </a:lnTo>
                    <a:lnTo>
                      <a:pt x="8" y="878"/>
                    </a:lnTo>
                    <a:lnTo>
                      <a:pt x="8" y="875"/>
                    </a:lnTo>
                    <a:lnTo>
                      <a:pt x="8" y="872"/>
                    </a:lnTo>
                    <a:lnTo>
                      <a:pt x="7" y="868"/>
                    </a:lnTo>
                    <a:lnTo>
                      <a:pt x="7" y="865"/>
                    </a:lnTo>
                    <a:lnTo>
                      <a:pt x="6" y="862"/>
                    </a:lnTo>
                    <a:lnTo>
                      <a:pt x="6" y="858"/>
                    </a:lnTo>
                    <a:lnTo>
                      <a:pt x="6" y="855"/>
                    </a:lnTo>
                    <a:lnTo>
                      <a:pt x="5" y="852"/>
                    </a:lnTo>
                    <a:lnTo>
                      <a:pt x="5" y="848"/>
                    </a:lnTo>
                    <a:lnTo>
                      <a:pt x="5" y="845"/>
                    </a:lnTo>
                    <a:lnTo>
                      <a:pt x="4" y="842"/>
                    </a:lnTo>
                    <a:lnTo>
                      <a:pt x="4" y="838"/>
                    </a:lnTo>
                    <a:lnTo>
                      <a:pt x="4" y="835"/>
                    </a:lnTo>
                    <a:lnTo>
                      <a:pt x="4" y="831"/>
                    </a:lnTo>
                    <a:lnTo>
                      <a:pt x="3" y="828"/>
                    </a:lnTo>
                    <a:lnTo>
                      <a:pt x="3" y="825"/>
                    </a:lnTo>
                    <a:lnTo>
                      <a:pt x="3" y="821"/>
                    </a:lnTo>
                    <a:lnTo>
                      <a:pt x="3" y="818"/>
                    </a:lnTo>
                    <a:lnTo>
                      <a:pt x="2" y="815"/>
                    </a:lnTo>
                    <a:lnTo>
                      <a:pt x="2" y="811"/>
                    </a:lnTo>
                    <a:lnTo>
                      <a:pt x="2" y="808"/>
                    </a:lnTo>
                    <a:lnTo>
                      <a:pt x="2" y="805"/>
                    </a:lnTo>
                    <a:lnTo>
                      <a:pt x="2" y="801"/>
                    </a:lnTo>
                    <a:lnTo>
                      <a:pt x="1" y="798"/>
                    </a:lnTo>
                    <a:lnTo>
                      <a:pt x="1" y="794"/>
                    </a:lnTo>
                    <a:lnTo>
                      <a:pt x="1" y="791"/>
                    </a:lnTo>
                    <a:lnTo>
                      <a:pt x="1" y="788"/>
                    </a:lnTo>
                    <a:lnTo>
                      <a:pt x="1" y="784"/>
                    </a:lnTo>
                    <a:lnTo>
                      <a:pt x="1" y="781"/>
                    </a:lnTo>
                    <a:lnTo>
                      <a:pt x="1" y="778"/>
                    </a:lnTo>
                    <a:lnTo>
                      <a:pt x="1" y="774"/>
                    </a:lnTo>
                    <a:lnTo>
                      <a:pt x="0" y="771"/>
                    </a:lnTo>
                    <a:lnTo>
                      <a:pt x="0" y="767"/>
                    </a:lnTo>
                    <a:lnTo>
                      <a:pt x="0" y="764"/>
                    </a:lnTo>
                    <a:lnTo>
                      <a:pt x="0" y="761"/>
                    </a:lnTo>
                    <a:lnTo>
                      <a:pt x="0" y="757"/>
                    </a:lnTo>
                    <a:lnTo>
                      <a:pt x="0" y="754"/>
                    </a:lnTo>
                    <a:lnTo>
                      <a:pt x="0" y="751"/>
                    </a:lnTo>
                    <a:lnTo>
                      <a:pt x="0" y="747"/>
                    </a:lnTo>
                    <a:lnTo>
                      <a:pt x="0" y="744"/>
                    </a:lnTo>
                    <a:lnTo>
                      <a:pt x="0" y="740"/>
                    </a:lnTo>
                    <a:lnTo>
                      <a:pt x="0" y="737"/>
                    </a:lnTo>
                    <a:lnTo>
                      <a:pt x="0" y="734"/>
                    </a:lnTo>
                    <a:lnTo>
                      <a:pt x="0" y="730"/>
                    </a:lnTo>
                    <a:lnTo>
                      <a:pt x="0" y="727"/>
                    </a:lnTo>
                    <a:lnTo>
                      <a:pt x="0" y="723"/>
                    </a:lnTo>
                    <a:lnTo>
                      <a:pt x="1" y="720"/>
                    </a:lnTo>
                    <a:lnTo>
                      <a:pt x="1" y="717"/>
                    </a:lnTo>
                    <a:lnTo>
                      <a:pt x="1" y="713"/>
                    </a:lnTo>
                    <a:lnTo>
                      <a:pt x="1" y="710"/>
                    </a:lnTo>
                    <a:lnTo>
                      <a:pt x="1" y="707"/>
                    </a:lnTo>
                    <a:lnTo>
                      <a:pt x="1" y="703"/>
                    </a:lnTo>
                    <a:lnTo>
                      <a:pt x="1" y="700"/>
                    </a:lnTo>
                    <a:lnTo>
                      <a:pt x="1" y="696"/>
                    </a:lnTo>
                    <a:lnTo>
                      <a:pt x="2" y="693"/>
                    </a:lnTo>
                    <a:lnTo>
                      <a:pt x="2" y="690"/>
                    </a:lnTo>
                    <a:lnTo>
                      <a:pt x="2" y="686"/>
                    </a:lnTo>
                    <a:lnTo>
                      <a:pt x="2" y="683"/>
                    </a:lnTo>
                    <a:lnTo>
                      <a:pt x="2" y="680"/>
                    </a:lnTo>
                    <a:lnTo>
                      <a:pt x="3" y="676"/>
                    </a:lnTo>
                    <a:lnTo>
                      <a:pt x="3" y="673"/>
                    </a:lnTo>
                    <a:lnTo>
                      <a:pt x="3" y="670"/>
                    </a:lnTo>
                    <a:lnTo>
                      <a:pt x="3" y="666"/>
                    </a:lnTo>
                    <a:lnTo>
                      <a:pt x="4" y="663"/>
                    </a:lnTo>
                    <a:lnTo>
                      <a:pt x="4" y="659"/>
                    </a:lnTo>
                    <a:lnTo>
                      <a:pt x="4" y="656"/>
                    </a:lnTo>
                    <a:lnTo>
                      <a:pt x="4" y="653"/>
                    </a:lnTo>
                    <a:lnTo>
                      <a:pt x="5" y="649"/>
                    </a:lnTo>
                    <a:lnTo>
                      <a:pt x="5" y="646"/>
                    </a:lnTo>
                    <a:lnTo>
                      <a:pt x="5" y="643"/>
                    </a:lnTo>
                    <a:lnTo>
                      <a:pt x="6" y="639"/>
                    </a:lnTo>
                    <a:lnTo>
                      <a:pt x="6" y="636"/>
                    </a:lnTo>
                    <a:lnTo>
                      <a:pt x="6" y="633"/>
                    </a:lnTo>
                    <a:lnTo>
                      <a:pt x="7" y="629"/>
                    </a:lnTo>
                    <a:lnTo>
                      <a:pt x="7" y="626"/>
                    </a:lnTo>
                    <a:lnTo>
                      <a:pt x="8" y="623"/>
                    </a:lnTo>
                    <a:lnTo>
                      <a:pt x="8" y="619"/>
                    </a:lnTo>
                    <a:lnTo>
                      <a:pt x="8" y="616"/>
                    </a:lnTo>
                    <a:lnTo>
                      <a:pt x="9" y="613"/>
                    </a:lnTo>
                    <a:lnTo>
                      <a:pt x="9" y="609"/>
                    </a:lnTo>
                    <a:lnTo>
                      <a:pt x="10" y="606"/>
                    </a:lnTo>
                    <a:lnTo>
                      <a:pt x="10" y="602"/>
                    </a:lnTo>
                    <a:lnTo>
                      <a:pt x="10" y="599"/>
                    </a:lnTo>
                    <a:lnTo>
                      <a:pt x="11" y="596"/>
                    </a:lnTo>
                    <a:lnTo>
                      <a:pt x="11" y="592"/>
                    </a:lnTo>
                    <a:lnTo>
                      <a:pt x="12" y="589"/>
                    </a:lnTo>
                    <a:lnTo>
                      <a:pt x="12" y="586"/>
                    </a:lnTo>
                    <a:lnTo>
                      <a:pt x="13" y="583"/>
                    </a:lnTo>
                    <a:lnTo>
                      <a:pt x="13" y="579"/>
                    </a:lnTo>
                    <a:lnTo>
                      <a:pt x="14" y="576"/>
                    </a:lnTo>
                    <a:lnTo>
                      <a:pt x="14" y="572"/>
                    </a:lnTo>
                    <a:lnTo>
                      <a:pt x="15" y="569"/>
                    </a:lnTo>
                    <a:lnTo>
                      <a:pt x="15" y="566"/>
                    </a:lnTo>
                    <a:lnTo>
                      <a:pt x="16" y="563"/>
                    </a:lnTo>
                    <a:lnTo>
                      <a:pt x="17" y="559"/>
                    </a:lnTo>
                    <a:lnTo>
                      <a:pt x="17" y="556"/>
                    </a:lnTo>
                    <a:lnTo>
                      <a:pt x="18" y="552"/>
                    </a:lnTo>
                    <a:lnTo>
                      <a:pt x="19" y="549"/>
                    </a:lnTo>
                    <a:lnTo>
                      <a:pt x="19" y="546"/>
                    </a:lnTo>
                    <a:lnTo>
                      <a:pt x="20" y="543"/>
                    </a:lnTo>
                    <a:lnTo>
                      <a:pt x="20" y="539"/>
                    </a:lnTo>
                    <a:lnTo>
                      <a:pt x="21" y="536"/>
                    </a:lnTo>
                    <a:lnTo>
                      <a:pt x="22" y="533"/>
                    </a:lnTo>
                    <a:lnTo>
                      <a:pt x="22" y="529"/>
                    </a:lnTo>
                    <a:lnTo>
                      <a:pt x="23" y="526"/>
                    </a:lnTo>
                    <a:lnTo>
                      <a:pt x="24" y="523"/>
                    </a:lnTo>
                    <a:lnTo>
                      <a:pt x="24" y="519"/>
                    </a:lnTo>
                    <a:lnTo>
                      <a:pt x="25" y="516"/>
                    </a:lnTo>
                    <a:lnTo>
                      <a:pt x="26" y="513"/>
                    </a:lnTo>
                    <a:lnTo>
                      <a:pt x="26" y="510"/>
                    </a:lnTo>
                    <a:lnTo>
                      <a:pt x="27" y="506"/>
                    </a:lnTo>
                    <a:lnTo>
                      <a:pt x="28" y="503"/>
                    </a:lnTo>
                    <a:lnTo>
                      <a:pt x="29" y="500"/>
                    </a:lnTo>
                    <a:lnTo>
                      <a:pt x="30" y="496"/>
                    </a:lnTo>
                    <a:lnTo>
                      <a:pt x="30" y="493"/>
                    </a:lnTo>
                    <a:lnTo>
                      <a:pt x="31" y="490"/>
                    </a:lnTo>
                    <a:lnTo>
                      <a:pt x="32" y="487"/>
                    </a:lnTo>
                    <a:lnTo>
                      <a:pt x="33" y="483"/>
                    </a:lnTo>
                    <a:lnTo>
                      <a:pt x="34" y="480"/>
                    </a:lnTo>
                    <a:lnTo>
                      <a:pt x="34" y="477"/>
                    </a:lnTo>
                    <a:lnTo>
                      <a:pt x="35" y="473"/>
                    </a:lnTo>
                    <a:lnTo>
                      <a:pt x="36" y="470"/>
                    </a:lnTo>
                    <a:lnTo>
                      <a:pt x="37" y="467"/>
                    </a:lnTo>
                    <a:lnTo>
                      <a:pt x="38" y="464"/>
                    </a:lnTo>
                    <a:lnTo>
                      <a:pt x="39" y="460"/>
                    </a:lnTo>
                    <a:lnTo>
                      <a:pt x="40" y="457"/>
                    </a:lnTo>
                    <a:lnTo>
                      <a:pt x="41" y="454"/>
                    </a:lnTo>
                    <a:lnTo>
                      <a:pt x="41" y="451"/>
                    </a:lnTo>
                    <a:lnTo>
                      <a:pt x="42" y="447"/>
                    </a:lnTo>
                    <a:lnTo>
                      <a:pt x="43" y="444"/>
                    </a:lnTo>
                    <a:lnTo>
                      <a:pt x="44" y="441"/>
                    </a:lnTo>
                    <a:lnTo>
                      <a:pt x="45" y="438"/>
                    </a:lnTo>
                    <a:lnTo>
                      <a:pt x="46" y="435"/>
                    </a:lnTo>
                    <a:lnTo>
                      <a:pt x="47" y="431"/>
                    </a:lnTo>
                    <a:lnTo>
                      <a:pt x="48" y="428"/>
                    </a:lnTo>
                    <a:lnTo>
                      <a:pt x="49" y="425"/>
                    </a:lnTo>
                    <a:lnTo>
                      <a:pt x="50" y="422"/>
                    </a:lnTo>
                    <a:lnTo>
                      <a:pt x="51" y="418"/>
                    </a:lnTo>
                    <a:lnTo>
                      <a:pt x="52" y="415"/>
                    </a:lnTo>
                    <a:lnTo>
                      <a:pt x="53" y="412"/>
                    </a:lnTo>
                    <a:lnTo>
                      <a:pt x="54" y="409"/>
                    </a:lnTo>
                    <a:lnTo>
                      <a:pt x="55" y="406"/>
                    </a:lnTo>
                    <a:lnTo>
                      <a:pt x="56" y="402"/>
                    </a:lnTo>
                    <a:lnTo>
                      <a:pt x="57" y="399"/>
                    </a:lnTo>
                    <a:lnTo>
                      <a:pt x="59" y="396"/>
                    </a:lnTo>
                    <a:lnTo>
                      <a:pt x="60" y="393"/>
                    </a:lnTo>
                    <a:lnTo>
                      <a:pt x="61" y="390"/>
                    </a:lnTo>
                    <a:lnTo>
                      <a:pt x="62" y="386"/>
                    </a:lnTo>
                    <a:lnTo>
                      <a:pt x="63" y="383"/>
                    </a:lnTo>
                    <a:lnTo>
                      <a:pt x="64" y="380"/>
                    </a:lnTo>
                    <a:lnTo>
                      <a:pt x="65" y="377"/>
                    </a:lnTo>
                    <a:lnTo>
                      <a:pt x="66" y="374"/>
                    </a:lnTo>
                    <a:lnTo>
                      <a:pt x="68" y="371"/>
                    </a:lnTo>
                    <a:lnTo>
                      <a:pt x="69" y="367"/>
                    </a:lnTo>
                    <a:lnTo>
                      <a:pt x="70" y="364"/>
                    </a:lnTo>
                    <a:lnTo>
                      <a:pt x="71" y="361"/>
                    </a:lnTo>
                    <a:lnTo>
                      <a:pt x="72" y="358"/>
                    </a:lnTo>
                    <a:lnTo>
                      <a:pt x="74" y="355"/>
                    </a:lnTo>
                    <a:lnTo>
                      <a:pt x="75" y="352"/>
                    </a:lnTo>
                    <a:lnTo>
                      <a:pt x="76" y="349"/>
                    </a:lnTo>
                    <a:lnTo>
                      <a:pt x="77" y="345"/>
                    </a:lnTo>
                    <a:lnTo>
                      <a:pt x="79" y="342"/>
                    </a:lnTo>
                    <a:lnTo>
                      <a:pt x="80" y="339"/>
                    </a:lnTo>
                    <a:lnTo>
                      <a:pt x="81" y="336"/>
                    </a:lnTo>
                    <a:lnTo>
                      <a:pt x="82" y="333"/>
                    </a:lnTo>
                    <a:lnTo>
                      <a:pt x="84" y="330"/>
                    </a:lnTo>
                    <a:lnTo>
                      <a:pt x="85" y="327"/>
                    </a:lnTo>
                    <a:lnTo>
                      <a:pt x="86" y="324"/>
                    </a:lnTo>
                    <a:lnTo>
                      <a:pt x="87" y="321"/>
                    </a:lnTo>
                    <a:lnTo>
                      <a:pt x="89" y="318"/>
                    </a:lnTo>
                    <a:lnTo>
                      <a:pt x="90" y="314"/>
                    </a:lnTo>
                    <a:lnTo>
                      <a:pt x="92" y="311"/>
                    </a:lnTo>
                    <a:lnTo>
                      <a:pt x="93" y="308"/>
                    </a:lnTo>
                    <a:lnTo>
                      <a:pt x="94" y="305"/>
                    </a:lnTo>
                    <a:lnTo>
                      <a:pt x="96" y="302"/>
                    </a:lnTo>
                    <a:lnTo>
                      <a:pt x="97" y="299"/>
                    </a:lnTo>
                    <a:lnTo>
                      <a:pt x="98" y="296"/>
                    </a:lnTo>
                    <a:lnTo>
                      <a:pt x="100" y="293"/>
                    </a:lnTo>
                    <a:lnTo>
                      <a:pt x="101" y="290"/>
                    </a:lnTo>
                    <a:lnTo>
                      <a:pt x="103" y="287"/>
                    </a:lnTo>
                    <a:lnTo>
                      <a:pt x="104" y="284"/>
                    </a:lnTo>
                    <a:lnTo>
                      <a:pt x="105" y="281"/>
                    </a:lnTo>
                    <a:lnTo>
                      <a:pt x="107" y="278"/>
                    </a:lnTo>
                    <a:lnTo>
                      <a:pt x="109" y="275"/>
                    </a:lnTo>
                    <a:lnTo>
                      <a:pt x="110" y="272"/>
                    </a:lnTo>
                    <a:lnTo>
                      <a:pt x="111" y="269"/>
                    </a:lnTo>
                    <a:lnTo>
                      <a:pt x="113" y="265"/>
                    </a:lnTo>
                    <a:lnTo>
                      <a:pt x="114" y="262"/>
                    </a:lnTo>
                    <a:lnTo>
                      <a:pt x="116" y="260"/>
                    </a:lnTo>
                    <a:lnTo>
                      <a:pt x="117" y="257"/>
                    </a:lnTo>
                    <a:lnTo>
                      <a:pt x="119" y="254"/>
                    </a:lnTo>
                    <a:lnTo>
                      <a:pt x="120" y="250"/>
                    </a:lnTo>
                    <a:lnTo>
                      <a:pt x="122" y="247"/>
                    </a:lnTo>
                    <a:lnTo>
                      <a:pt x="124" y="245"/>
                    </a:lnTo>
                    <a:lnTo>
                      <a:pt x="125" y="242"/>
                    </a:lnTo>
                    <a:lnTo>
                      <a:pt x="127" y="239"/>
                    </a:lnTo>
                    <a:lnTo>
                      <a:pt x="128" y="236"/>
                    </a:lnTo>
                    <a:lnTo>
                      <a:pt x="130" y="233"/>
                    </a:lnTo>
                    <a:lnTo>
                      <a:pt x="131" y="230"/>
                    </a:lnTo>
                    <a:lnTo>
                      <a:pt x="133" y="227"/>
                    </a:lnTo>
                    <a:lnTo>
                      <a:pt x="135" y="224"/>
                    </a:lnTo>
                    <a:lnTo>
                      <a:pt x="136" y="221"/>
                    </a:lnTo>
                    <a:lnTo>
                      <a:pt x="138" y="218"/>
                    </a:lnTo>
                    <a:lnTo>
                      <a:pt x="140" y="215"/>
                    </a:lnTo>
                    <a:lnTo>
                      <a:pt x="141" y="212"/>
                    </a:lnTo>
                    <a:lnTo>
                      <a:pt x="143" y="209"/>
                    </a:lnTo>
                    <a:lnTo>
                      <a:pt x="145" y="206"/>
                    </a:lnTo>
                    <a:lnTo>
                      <a:pt x="146" y="203"/>
                    </a:lnTo>
                    <a:lnTo>
                      <a:pt x="148" y="200"/>
                    </a:lnTo>
                    <a:lnTo>
                      <a:pt x="150" y="197"/>
                    </a:lnTo>
                    <a:lnTo>
                      <a:pt x="151" y="195"/>
                    </a:lnTo>
                    <a:lnTo>
                      <a:pt x="153" y="192"/>
                    </a:lnTo>
                    <a:lnTo>
                      <a:pt x="155" y="189"/>
                    </a:lnTo>
                    <a:lnTo>
                      <a:pt x="157" y="186"/>
                    </a:lnTo>
                    <a:lnTo>
                      <a:pt x="158" y="183"/>
                    </a:lnTo>
                    <a:lnTo>
                      <a:pt x="160" y="180"/>
                    </a:lnTo>
                    <a:lnTo>
                      <a:pt x="162" y="177"/>
                    </a:lnTo>
                    <a:lnTo>
                      <a:pt x="164" y="175"/>
                    </a:lnTo>
                    <a:lnTo>
                      <a:pt x="165" y="172"/>
                    </a:lnTo>
                    <a:lnTo>
                      <a:pt x="167" y="169"/>
                    </a:lnTo>
                    <a:lnTo>
                      <a:pt x="169" y="166"/>
                    </a:lnTo>
                    <a:lnTo>
                      <a:pt x="171" y="163"/>
                    </a:lnTo>
                    <a:lnTo>
                      <a:pt x="173" y="160"/>
                    </a:lnTo>
                    <a:lnTo>
                      <a:pt x="174" y="157"/>
                    </a:lnTo>
                    <a:lnTo>
                      <a:pt x="176" y="155"/>
                    </a:lnTo>
                    <a:lnTo>
                      <a:pt x="178" y="152"/>
                    </a:lnTo>
                    <a:lnTo>
                      <a:pt x="180" y="149"/>
                    </a:lnTo>
                    <a:lnTo>
                      <a:pt x="182" y="146"/>
                    </a:lnTo>
                    <a:lnTo>
                      <a:pt x="184" y="143"/>
                    </a:lnTo>
                    <a:lnTo>
                      <a:pt x="186" y="141"/>
                    </a:lnTo>
                    <a:lnTo>
                      <a:pt x="188" y="138"/>
                    </a:lnTo>
                    <a:lnTo>
                      <a:pt x="189" y="135"/>
                    </a:lnTo>
                    <a:lnTo>
                      <a:pt x="191" y="132"/>
                    </a:lnTo>
                    <a:lnTo>
                      <a:pt x="193" y="129"/>
                    </a:lnTo>
                    <a:lnTo>
                      <a:pt x="195" y="127"/>
                    </a:lnTo>
                    <a:lnTo>
                      <a:pt x="197" y="124"/>
                    </a:lnTo>
                    <a:lnTo>
                      <a:pt x="199" y="121"/>
                    </a:lnTo>
                    <a:lnTo>
                      <a:pt x="201" y="118"/>
                    </a:lnTo>
                    <a:lnTo>
                      <a:pt x="203" y="116"/>
                    </a:lnTo>
                    <a:lnTo>
                      <a:pt x="205" y="113"/>
                    </a:lnTo>
                    <a:lnTo>
                      <a:pt x="207" y="110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3" y="102"/>
                    </a:lnTo>
                    <a:lnTo>
                      <a:pt x="215" y="99"/>
                    </a:lnTo>
                    <a:lnTo>
                      <a:pt x="217" y="97"/>
                    </a:lnTo>
                    <a:lnTo>
                      <a:pt x="219" y="94"/>
                    </a:lnTo>
                    <a:lnTo>
                      <a:pt x="221" y="92"/>
                    </a:lnTo>
                    <a:lnTo>
                      <a:pt x="223" y="89"/>
                    </a:lnTo>
                    <a:lnTo>
                      <a:pt x="225" y="86"/>
                    </a:lnTo>
                    <a:lnTo>
                      <a:pt x="227" y="84"/>
                    </a:lnTo>
                    <a:lnTo>
                      <a:pt x="229" y="81"/>
                    </a:lnTo>
                    <a:lnTo>
                      <a:pt x="231" y="78"/>
                    </a:lnTo>
                    <a:lnTo>
                      <a:pt x="233" y="76"/>
                    </a:lnTo>
                    <a:lnTo>
                      <a:pt x="235" y="73"/>
                    </a:lnTo>
                    <a:lnTo>
                      <a:pt x="237" y="70"/>
                    </a:lnTo>
                    <a:lnTo>
                      <a:pt x="240" y="68"/>
                    </a:lnTo>
                    <a:lnTo>
                      <a:pt x="242" y="65"/>
                    </a:lnTo>
                    <a:lnTo>
                      <a:pt x="244" y="62"/>
                    </a:lnTo>
                    <a:lnTo>
                      <a:pt x="246" y="60"/>
                    </a:lnTo>
                    <a:lnTo>
                      <a:pt x="248" y="57"/>
                    </a:lnTo>
                    <a:lnTo>
                      <a:pt x="250" y="55"/>
                    </a:lnTo>
                    <a:lnTo>
                      <a:pt x="252" y="52"/>
                    </a:lnTo>
                    <a:lnTo>
                      <a:pt x="254" y="50"/>
                    </a:lnTo>
                    <a:lnTo>
                      <a:pt x="257" y="47"/>
                    </a:lnTo>
                    <a:lnTo>
                      <a:pt x="259" y="44"/>
                    </a:lnTo>
                    <a:lnTo>
                      <a:pt x="261" y="42"/>
                    </a:lnTo>
                    <a:lnTo>
                      <a:pt x="263" y="39"/>
                    </a:lnTo>
                    <a:lnTo>
                      <a:pt x="265" y="37"/>
                    </a:lnTo>
                    <a:lnTo>
                      <a:pt x="268" y="34"/>
                    </a:lnTo>
                    <a:lnTo>
                      <a:pt x="270" y="32"/>
                    </a:lnTo>
                    <a:lnTo>
                      <a:pt x="272" y="29"/>
                    </a:lnTo>
                    <a:lnTo>
                      <a:pt x="274" y="27"/>
                    </a:lnTo>
                    <a:lnTo>
                      <a:pt x="276" y="24"/>
                    </a:lnTo>
                    <a:lnTo>
                      <a:pt x="279" y="22"/>
                    </a:lnTo>
                    <a:lnTo>
                      <a:pt x="281" y="19"/>
                    </a:lnTo>
                    <a:lnTo>
                      <a:pt x="283" y="17"/>
                    </a:lnTo>
                    <a:lnTo>
                      <a:pt x="285" y="14"/>
                    </a:lnTo>
                    <a:lnTo>
                      <a:pt x="288" y="12"/>
                    </a:lnTo>
                    <a:lnTo>
                      <a:pt x="290" y="9"/>
                    </a:lnTo>
                    <a:lnTo>
                      <a:pt x="292" y="7"/>
                    </a:lnTo>
                    <a:lnTo>
                      <a:pt x="295" y="5"/>
                    </a:lnTo>
                    <a:lnTo>
                      <a:pt x="297" y="2"/>
                    </a:lnTo>
                    <a:lnTo>
                      <a:pt x="299" y="0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1451" y="3717"/>
                <a:ext cx="689" cy="289"/>
              </a:xfrm>
              <a:custGeom>
                <a:avLst/>
                <a:gdLst>
                  <a:gd name="T0" fmla="*/ 682 w 689"/>
                  <a:gd name="T1" fmla="*/ 7 h 289"/>
                  <a:gd name="T2" fmla="*/ 673 w 689"/>
                  <a:gd name="T3" fmla="*/ 16 h 289"/>
                  <a:gd name="T4" fmla="*/ 663 w 689"/>
                  <a:gd name="T5" fmla="*/ 25 h 289"/>
                  <a:gd name="T6" fmla="*/ 654 w 689"/>
                  <a:gd name="T7" fmla="*/ 33 h 289"/>
                  <a:gd name="T8" fmla="*/ 644 w 689"/>
                  <a:gd name="T9" fmla="*/ 42 h 289"/>
                  <a:gd name="T10" fmla="*/ 634 w 689"/>
                  <a:gd name="T11" fmla="*/ 50 h 289"/>
                  <a:gd name="T12" fmla="*/ 624 w 689"/>
                  <a:gd name="T13" fmla="*/ 58 h 289"/>
                  <a:gd name="T14" fmla="*/ 615 w 689"/>
                  <a:gd name="T15" fmla="*/ 66 h 289"/>
                  <a:gd name="T16" fmla="*/ 605 w 689"/>
                  <a:gd name="T17" fmla="*/ 74 h 289"/>
                  <a:gd name="T18" fmla="*/ 594 w 689"/>
                  <a:gd name="T19" fmla="*/ 82 h 289"/>
                  <a:gd name="T20" fmla="*/ 584 w 689"/>
                  <a:gd name="T21" fmla="*/ 90 h 289"/>
                  <a:gd name="T22" fmla="*/ 574 w 689"/>
                  <a:gd name="T23" fmla="*/ 97 h 289"/>
                  <a:gd name="T24" fmla="*/ 564 w 689"/>
                  <a:gd name="T25" fmla="*/ 105 h 289"/>
                  <a:gd name="T26" fmla="*/ 553 w 689"/>
                  <a:gd name="T27" fmla="*/ 112 h 289"/>
                  <a:gd name="T28" fmla="*/ 543 w 689"/>
                  <a:gd name="T29" fmla="*/ 119 h 289"/>
                  <a:gd name="T30" fmla="*/ 532 w 689"/>
                  <a:gd name="T31" fmla="*/ 126 h 289"/>
                  <a:gd name="T32" fmla="*/ 521 w 689"/>
                  <a:gd name="T33" fmla="*/ 133 h 289"/>
                  <a:gd name="T34" fmla="*/ 510 w 689"/>
                  <a:gd name="T35" fmla="*/ 140 h 289"/>
                  <a:gd name="T36" fmla="*/ 499 w 689"/>
                  <a:gd name="T37" fmla="*/ 147 h 289"/>
                  <a:gd name="T38" fmla="*/ 488 w 689"/>
                  <a:gd name="T39" fmla="*/ 153 h 289"/>
                  <a:gd name="T40" fmla="*/ 477 w 689"/>
                  <a:gd name="T41" fmla="*/ 160 h 289"/>
                  <a:gd name="T42" fmla="*/ 466 w 689"/>
                  <a:gd name="T43" fmla="*/ 166 h 289"/>
                  <a:gd name="T44" fmla="*/ 455 w 689"/>
                  <a:gd name="T45" fmla="*/ 172 h 289"/>
                  <a:gd name="T46" fmla="*/ 444 w 689"/>
                  <a:gd name="T47" fmla="*/ 178 h 289"/>
                  <a:gd name="T48" fmla="*/ 432 w 689"/>
                  <a:gd name="T49" fmla="*/ 184 h 289"/>
                  <a:gd name="T50" fmla="*/ 421 w 689"/>
                  <a:gd name="T51" fmla="*/ 189 h 289"/>
                  <a:gd name="T52" fmla="*/ 409 w 689"/>
                  <a:gd name="T53" fmla="*/ 195 h 289"/>
                  <a:gd name="T54" fmla="*/ 398 w 689"/>
                  <a:gd name="T55" fmla="*/ 200 h 289"/>
                  <a:gd name="T56" fmla="*/ 386 w 689"/>
                  <a:gd name="T57" fmla="*/ 205 h 289"/>
                  <a:gd name="T58" fmla="*/ 374 w 689"/>
                  <a:gd name="T59" fmla="*/ 210 h 289"/>
                  <a:gd name="T60" fmla="*/ 363 w 689"/>
                  <a:gd name="T61" fmla="*/ 215 h 289"/>
                  <a:gd name="T62" fmla="*/ 351 w 689"/>
                  <a:gd name="T63" fmla="*/ 220 h 289"/>
                  <a:gd name="T64" fmla="*/ 339 w 689"/>
                  <a:gd name="T65" fmla="*/ 224 h 289"/>
                  <a:gd name="T66" fmla="*/ 327 w 689"/>
                  <a:gd name="T67" fmla="*/ 229 h 289"/>
                  <a:gd name="T68" fmla="*/ 315 w 689"/>
                  <a:gd name="T69" fmla="*/ 233 h 289"/>
                  <a:gd name="T70" fmla="*/ 303 w 689"/>
                  <a:gd name="T71" fmla="*/ 237 h 289"/>
                  <a:gd name="T72" fmla="*/ 291 w 689"/>
                  <a:gd name="T73" fmla="*/ 241 h 289"/>
                  <a:gd name="T74" fmla="*/ 279 w 689"/>
                  <a:gd name="T75" fmla="*/ 245 h 289"/>
                  <a:gd name="T76" fmla="*/ 267 w 689"/>
                  <a:gd name="T77" fmla="*/ 249 h 289"/>
                  <a:gd name="T78" fmla="*/ 254 w 689"/>
                  <a:gd name="T79" fmla="*/ 252 h 289"/>
                  <a:gd name="T80" fmla="*/ 242 w 689"/>
                  <a:gd name="T81" fmla="*/ 256 h 289"/>
                  <a:gd name="T82" fmla="*/ 230 w 689"/>
                  <a:gd name="T83" fmla="*/ 259 h 289"/>
                  <a:gd name="T84" fmla="*/ 217 w 689"/>
                  <a:gd name="T85" fmla="*/ 262 h 289"/>
                  <a:gd name="T86" fmla="*/ 205 w 689"/>
                  <a:gd name="T87" fmla="*/ 265 h 289"/>
                  <a:gd name="T88" fmla="*/ 192 w 689"/>
                  <a:gd name="T89" fmla="*/ 267 h 289"/>
                  <a:gd name="T90" fmla="*/ 180 w 689"/>
                  <a:gd name="T91" fmla="*/ 270 h 289"/>
                  <a:gd name="T92" fmla="*/ 167 w 689"/>
                  <a:gd name="T93" fmla="*/ 272 h 289"/>
                  <a:gd name="T94" fmla="*/ 155 w 689"/>
                  <a:gd name="T95" fmla="*/ 275 h 289"/>
                  <a:gd name="T96" fmla="*/ 142 w 689"/>
                  <a:gd name="T97" fmla="*/ 277 h 289"/>
                  <a:gd name="T98" fmla="*/ 130 w 689"/>
                  <a:gd name="T99" fmla="*/ 279 h 289"/>
                  <a:gd name="T100" fmla="*/ 117 w 689"/>
                  <a:gd name="T101" fmla="*/ 281 h 289"/>
                  <a:gd name="T102" fmla="*/ 105 w 689"/>
                  <a:gd name="T103" fmla="*/ 282 h 289"/>
                  <a:gd name="T104" fmla="*/ 92 w 689"/>
                  <a:gd name="T105" fmla="*/ 284 h 289"/>
                  <a:gd name="T106" fmla="*/ 79 w 689"/>
                  <a:gd name="T107" fmla="*/ 285 h 289"/>
                  <a:gd name="T108" fmla="*/ 67 w 689"/>
                  <a:gd name="T109" fmla="*/ 286 h 289"/>
                  <a:gd name="T110" fmla="*/ 54 w 689"/>
                  <a:gd name="T111" fmla="*/ 287 h 289"/>
                  <a:gd name="T112" fmla="*/ 41 w 689"/>
                  <a:gd name="T113" fmla="*/ 288 h 289"/>
                  <a:gd name="T114" fmla="*/ 29 w 689"/>
                  <a:gd name="T115" fmla="*/ 288 h 289"/>
                  <a:gd name="T116" fmla="*/ 16 w 689"/>
                  <a:gd name="T117" fmla="*/ 289 h 289"/>
                  <a:gd name="T118" fmla="*/ 3 w 689"/>
                  <a:gd name="T11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9" h="289">
                    <a:moveTo>
                      <a:pt x="689" y="0"/>
                    </a:moveTo>
                    <a:lnTo>
                      <a:pt x="686" y="3"/>
                    </a:lnTo>
                    <a:lnTo>
                      <a:pt x="684" y="5"/>
                    </a:lnTo>
                    <a:lnTo>
                      <a:pt x="682" y="7"/>
                    </a:lnTo>
                    <a:lnTo>
                      <a:pt x="679" y="9"/>
                    </a:lnTo>
                    <a:lnTo>
                      <a:pt x="677" y="12"/>
                    </a:lnTo>
                    <a:lnTo>
                      <a:pt x="675" y="14"/>
                    </a:lnTo>
                    <a:lnTo>
                      <a:pt x="673" y="16"/>
                    </a:lnTo>
                    <a:lnTo>
                      <a:pt x="670" y="18"/>
                    </a:lnTo>
                    <a:lnTo>
                      <a:pt x="668" y="20"/>
                    </a:lnTo>
                    <a:lnTo>
                      <a:pt x="665" y="22"/>
                    </a:lnTo>
                    <a:lnTo>
                      <a:pt x="663" y="25"/>
                    </a:lnTo>
                    <a:lnTo>
                      <a:pt x="661" y="27"/>
                    </a:lnTo>
                    <a:lnTo>
                      <a:pt x="658" y="29"/>
                    </a:lnTo>
                    <a:lnTo>
                      <a:pt x="656" y="31"/>
                    </a:lnTo>
                    <a:lnTo>
                      <a:pt x="654" y="33"/>
                    </a:lnTo>
                    <a:lnTo>
                      <a:pt x="651" y="35"/>
                    </a:lnTo>
                    <a:lnTo>
                      <a:pt x="649" y="37"/>
                    </a:lnTo>
                    <a:lnTo>
                      <a:pt x="646" y="40"/>
                    </a:lnTo>
                    <a:lnTo>
                      <a:pt x="644" y="42"/>
                    </a:lnTo>
                    <a:lnTo>
                      <a:pt x="642" y="44"/>
                    </a:lnTo>
                    <a:lnTo>
                      <a:pt x="639" y="46"/>
                    </a:lnTo>
                    <a:lnTo>
                      <a:pt x="637" y="48"/>
                    </a:lnTo>
                    <a:lnTo>
                      <a:pt x="634" y="50"/>
                    </a:lnTo>
                    <a:lnTo>
                      <a:pt x="632" y="52"/>
                    </a:lnTo>
                    <a:lnTo>
                      <a:pt x="629" y="54"/>
                    </a:lnTo>
                    <a:lnTo>
                      <a:pt x="627" y="56"/>
                    </a:lnTo>
                    <a:lnTo>
                      <a:pt x="624" y="58"/>
                    </a:lnTo>
                    <a:lnTo>
                      <a:pt x="622" y="60"/>
                    </a:lnTo>
                    <a:lnTo>
                      <a:pt x="620" y="62"/>
                    </a:lnTo>
                    <a:lnTo>
                      <a:pt x="617" y="64"/>
                    </a:lnTo>
                    <a:lnTo>
                      <a:pt x="615" y="66"/>
                    </a:lnTo>
                    <a:lnTo>
                      <a:pt x="612" y="68"/>
                    </a:lnTo>
                    <a:lnTo>
                      <a:pt x="610" y="70"/>
                    </a:lnTo>
                    <a:lnTo>
                      <a:pt x="607" y="72"/>
                    </a:lnTo>
                    <a:lnTo>
                      <a:pt x="605" y="74"/>
                    </a:lnTo>
                    <a:lnTo>
                      <a:pt x="602" y="76"/>
                    </a:lnTo>
                    <a:lnTo>
                      <a:pt x="600" y="78"/>
                    </a:lnTo>
                    <a:lnTo>
                      <a:pt x="597" y="80"/>
                    </a:lnTo>
                    <a:lnTo>
                      <a:pt x="594" y="82"/>
                    </a:lnTo>
                    <a:lnTo>
                      <a:pt x="592" y="84"/>
                    </a:lnTo>
                    <a:lnTo>
                      <a:pt x="589" y="86"/>
                    </a:lnTo>
                    <a:lnTo>
                      <a:pt x="587" y="88"/>
                    </a:lnTo>
                    <a:lnTo>
                      <a:pt x="584" y="90"/>
                    </a:lnTo>
                    <a:lnTo>
                      <a:pt x="582" y="92"/>
                    </a:lnTo>
                    <a:lnTo>
                      <a:pt x="579" y="94"/>
                    </a:lnTo>
                    <a:lnTo>
                      <a:pt x="577" y="96"/>
                    </a:lnTo>
                    <a:lnTo>
                      <a:pt x="574" y="97"/>
                    </a:lnTo>
                    <a:lnTo>
                      <a:pt x="571" y="99"/>
                    </a:lnTo>
                    <a:lnTo>
                      <a:pt x="569" y="101"/>
                    </a:lnTo>
                    <a:lnTo>
                      <a:pt x="566" y="103"/>
                    </a:lnTo>
                    <a:lnTo>
                      <a:pt x="564" y="105"/>
                    </a:lnTo>
                    <a:lnTo>
                      <a:pt x="561" y="107"/>
                    </a:lnTo>
                    <a:lnTo>
                      <a:pt x="558" y="108"/>
                    </a:lnTo>
                    <a:lnTo>
                      <a:pt x="556" y="110"/>
                    </a:lnTo>
                    <a:lnTo>
                      <a:pt x="553" y="112"/>
                    </a:lnTo>
                    <a:lnTo>
                      <a:pt x="550" y="114"/>
                    </a:lnTo>
                    <a:lnTo>
                      <a:pt x="548" y="116"/>
                    </a:lnTo>
                    <a:lnTo>
                      <a:pt x="545" y="118"/>
                    </a:lnTo>
                    <a:lnTo>
                      <a:pt x="543" y="119"/>
                    </a:lnTo>
                    <a:lnTo>
                      <a:pt x="540" y="121"/>
                    </a:lnTo>
                    <a:lnTo>
                      <a:pt x="537" y="123"/>
                    </a:lnTo>
                    <a:lnTo>
                      <a:pt x="535" y="125"/>
                    </a:lnTo>
                    <a:lnTo>
                      <a:pt x="532" y="126"/>
                    </a:lnTo>
                    <a:lnTo>
                      <a:pt x="529" y="128"/>
                    </a:lnTo>
                    <a:lnTo>
                      <a:pt x="526" y="130"/>
                    </a:lnTo>
                    <a:lnTo>
                      <a:pt x="524" y="131"/>
                    </a:lnTo>
                    <a:lnTo>
                      <a:pt x="521" y="133"/>
                    </a:lnTo>
                    <a:lnTo>
                      <a:pt x="519" y="135"/>
                    </a:lnTo>
                    <a:lnTo>
                      <a:pt x="516" y="137"/>
                    </a:lnTo>
                    <a:lnTo>
                      <a:pt x="513" y="138"/>
                    </a:lnTo>
                    <a:lnTo>
                      <a:pt x="510" y="140"/>
                    </a:lnTo>
                    <a:lnTo>
                      <a:pt x="508" y="142"/>
                    </a:lnTo>
                    <a:lnTo>
                      <a:pt x="505" y="143"/>
                    </a:lnTo>
                    <a:lnTo>
                      <a:pt x="502" y="145"/>
                    </a:lnTo>
                    <a:lnTo>
                      <a:pt x="499" y="147"/>
                    </a:lnTo>
                    <a:lnTo>
                      <a:pt x="497" y="148"/>
                    </a:lnTo>
                    <a:lnTo>
                      <a:pt x="494" y="150"/>
                    </a:lnTo>
                    <a:lnTo>
                      <a:pt x="491" y="152"/>
                    </a:lnTo>
                    <a:lnTo>
                      <a:pt x="488" y="153"/>
                    </a:lnTo>
                    <a:lnTo>
                      <a:pt x="486" y="155"/>
                    </a:lnTo>
                    <a:lnTo>
                      <a:pt x="483" y="156"/>
                    </a:lnTo>
                    <a:lnTo>
                      <a:pt x="480" y="158"/>
                    </a:lnTo>
                    <a:lnTo>
                      <a:pt x="477" y="160"/>
                    </a:lnTo>
                    <a:lnTo>
                      <a:pt x="475" y="161"/>
                    </a:lnTo>
                    <a:lnTo>
                      <a:pt x="472" y="163"/>
                    </a:lnTo>
                    <a:lnTo>
                      <a:pt x="469" y="164"/>
                    </a:lnTo>
                    <a:lnTo>
                      <a:pt x="466" y="166"/>
                    </a:lnTo>
                    <a:lnTo>
                      <a:pt x="463" y="167"/>
                    </a:lnTo>
                    <a:lnTo>
                      <a:pt x="461" y="169"/>
                    </a:lnTo>
                    <a:lnTo>
                      <a:pt x="458" y="170"/>
                    </a:lnTo>
                    <a:lnTo>
                      <a:pt x="455" y="172"/>
                    </a:lnTo>
                    <a:lnTo>
                      <a:pt x="452" y="173"/>
                    </a:lnTo>
                    <a:lnTo>
                      <a:pt x="449" y="175"/>
                    </a:lnTo>
                    <a:lnTo>
                      <a:pt x="447" y="176"/>
                    </a:lnTo>
                    <a:lnTo>
                      <a:pt x="444" y="178"/>
                    </a:lnTo>
                    <a:lnTo>
                      <a:pt x="441" y="179"/>
                    </a:lnTo>
                    <a:lnTo>
                      <a:pt x="438" y="181"/>
                    </a:lnTo>
                    <a:lnTo>
                      <a:pt x="435" y="182"/>
                    </a:lnTo>
                    <a:lnTo>
                      <a:pt x="432" y="184"/>
                    </a:lnTo>
                    <a:lnTo>
                      <a:pt x="429" y="185"/>
                    </a:lnTo>
                    <a:lnTo>
                      <a:pt x="427" y="186"/>
                    </a:lnTo>
                    <a:lnTo>
                      <a:pt x="424" y="188"/>
                    </a:lnTo>
                    <a:lnTo>
                      <a:pt x="421" y="189"/>
                    </a:lnTo>
                    <a:lnTo>
                      <a:pt x="418" y="191"/>
                    </a:lnTo>
                    <a:lnTo>
                      <a:pt x="415" y="192"/>
                    </a:lnTo>
                    <a:lnTo>
                      <a:pt x="412" y="193"/>
                    </a:lnTo>
                    <a:lnTo>
                      <a:pt x="409" y="195"/>
                    </a:lnTo>
                    <a:lnTo>
                      <a:pt x="406" y="196"/>
                    </a:lnTo>
                    <a:lnTo>
                      <a:pt x="404" y="197"/>
                    </a:lnTo>
                    <a:lnTo>
                      <a:pt x="401" y="199"/>
                    </a:lnTo>
                    <a:lnTo>
                      <a:pt x="398" y="200"/>
                    </a:lnTo>
                    <a:lnTo>
                      <a:pt x="395" y="201"/>
                    </a:lnTo>
                    <a:lnTo>
                      <a:pt x="392" y="203"/>
                    </a:lnTo>
                    <a:lnTo>
                      <a:pt x="389" y="204"/>
                    </a:lnTo>
                    <a:lnTo>
                      <a:pt x="386" y="205"/>
                    </a:lnTo>
                    <a:lnTo>
                      <a:pt x="383" y="206"/>
                    </a:lnTo>
                    <a:lnTo>
                      <a:pt x="380" y="208"/>
                    </a:lnTo>
                    <a:lnTo>
                      <a:pt x="377" y="209"/>
                    </a:lnTo>
                    <a:lnTo>
                      <a:pt x="374" y="210"/>
                    </a:lnTo>
                    <a:lnTo>
                      <a:pt x="372" y="211"/>
                    </a:lnTo>
                    <a:lnTo>
                      <a:pt x="369" y="213"/>
                    </a:lnTo>
                    <a:lnTo>
                      <a:pt x="366" y="214"/>
                    </a:lnTo>
                    <a:lnTo>
                      <a:pt x="363" y="215"/>
                    </a:lnTo>
                    <a:lnTo>
                      <a:pt x="360" y="216"/>
                    </a:lnTo>
                    <a:lnTo>
                      <a:pt x="357" y="218"/>
                    </a:lnTo>
                    <a:lnTo>
                      <a:pt x="354" y="219"/>
                    </a:lnTo>
                    <a:lnTo>
                      <a:pt x="351" y="220"/>
                    </a:lnTo>
                    <a:lnTo>
                      <a:pt x="348" y="221"/>
                    </a:lnTo>
                    <a:lnTo>
                      <a:pt x="345" y="222"/>
                    </a:lnTo>
                    <a:lnTo>
                      <a:pt x="342" y="223"/>
                    </a:lnTo>
                    <a:lnTo>
                      <a:pt x="339" y="224"/>
                    </a:lnTo>
                    <a:lnTo>
                      <a:pt x="336" y="225"/>
                    </a:lnTo>
                    <a:lnTo>
                      <a:pt x="333" y="227"/>
                    </a:lnTo>
                    <a:lnTo>
                      <a:pt x="330" y="228"/>
                    </a:lnTo>
                    <a:lnTo>
                      <a:pt x="327" y="229"/>
                    </a:lnTo>
                    <a:lnTo>
                      <a:pt x="324" y="230"/>
                    </a:lnTo>
                    <a:lnTo>
                      <a:pt x="321" y="231"/>
                    </a:lnTo>
                    <a:lnTo>
                      <a:pt x="318" y="232"/>
                    </a:lnTo>
                    <a:lnTo>
                      <a:pt x="315" y="233"/>
                    </a:lnTo>
                    <a:lnTo>
                      <a:pt x="312" y="234"/>
                    </a:lnTo>
                    <a:lnTo>
                      <a:pt x="309" y="235"/>
                    </a:lnTo>
                    <a:lnTo>
                      <a:pt x="306" y="236"/>
                    </a:lnTo>
                    <a:lnTo>
                      <a:pt x="303" y="237"/>
                    </a:lnTo>
                    <a:lnTo>
                      <a:pt x="300" y="238"/>
                    </a:lnTo>
                    <a:lnTo>
                      <a:pt x="297" y="239"/>
                    </a:lnTo>
                    <a:lnTo>
                      <a:pt x="294" y="240"/>
                    </a:lnTo>
                    <a:lnTo>
                      <a:pt x="291" y="241"/>
                    </a:lnTo>
                    <a:lnTo>
                      <a:pt x="288" y="242"/>
                    </a:lnTo>
                    <a:lnTo>
                      <a:pt x="285" y="243"/>
                    </a:lnTo>
                    <a:lnTo>
                      <a:pt x="282" y="244"/>
                    </a:lnTo>
                    <a:lnTo>
                      <a:pt x="279" y="245"/>
                    </a:lnTo>
                    <a:lnTo>
                      <a:pt x="276" y="246"/>
                    </a:lnTo>
                    <a:lnTo>
                      <a:pt x="273" y="247"/>
                    </a:lnTo>
                    <a:lnTo>
                      <a:pt x="270" y="248"/>
                    </a:lnTo>
                    <a:lnTo>
                      <a:pt x="267" y="249"/>
                    </a:lnTo>
                    <a:lnTo>
                      <a:pt x="263" y="250"/>
                    </a:lnTo>
                    <a:lnTo>
                      <a:pt x="260" y="251"/>
                    </a:lnTo>
                    <a:lnTo>
                      <a:pt x="257" y="251"/>
                    </a:lnTo>
                    <a:lnTo>
                      <a:pt x="254" y="252"/>
                    </a:lnTo>
                    <a:lnTo>
                      <a:pt x="251" y="253"/>
                    </a:lnTo>
                    <a:lnTo>
                      <a:pt x="248" y="254"/>
                    </a:lnTo>
                    <a:lnTo>
                      <a:pt x="245" y="255"/>
                    </a:lnTo>
                    <a:lnTo>
                      <a:pt x="242" y="256"/>
                    </a:lnTo>
                    <a:lnTo>
                      <a:pt x="239" y="256"/>
                    </a:lnTo>
                    <a:lnTo>
                      <a:pt x="236" y="257"/>
                    </a:lnTo>
                    <a:lnTo>
                      <a:pt x="233" y="258"/>
                    </a:lnTo>
                    <a:lnTo>
                      <a:pt x="230" y="259"/>
                    </a:lnTo>
                    <a:lnTo>
                      <a:pt x="226" y="260"/>
                    </a:lnTo>
                    <a:lnTo>
                      <a:pt x="223" y="260"/>
                    </a:lnTo>
                    <a:lnTo>
                      <a:pt x="220" y="261"/>
                    </a:lnTo>
                    <a:lnTo>
                      <a:pt x="217" y="262"/>
                    </a:lnTo>
                    <a:lnTo>
                      <a:pt x="214" y="263"/>
                    </a:lnTo>
                    <a:lnTo>
                      <a:pt x="211" y="263"/>
                    </a:lnTo>
                    <a:lnTo>
                      <a:pt x="208" y="264"/>
                    </a:lnTo>
                    <a:lnTo>
                      <a:pt x="205" y="265"/>
                    </a:lnTo>
                    <a:lnTo>
                      <a:pt x="202" y="265"/>
                    </a:lnTo>
                    <a:lnTo>
                      <a:pt x="199" y="266"/>
                    </a:lnTo>
                    <a:lnTo>
                      <a:pt x="196" y="267"/>
                    </a:lnTo>
                    <a:lnTo>
                      <a:pt x="192" y="267"/>
                    </a:lnTo>
                    <a:lnTo>
                      <a:pt x="189" y="268"/>
                    </a:lnTo>
                    <a:lnTo>
                      <a:pt x="186" y="269"/>
                    </a:lnTo>
                    <a:lnTo>
                      <a:pt x="183" y="269"/>
                    </a:lnTo>
                    <a:lnTo>
                      <a:pt x="180" y="270"/>
                    </a:lnTo>
                    <a:lnTo>
                      <a:pt x="177" y="271"/>
                    </a:lnTo>
                    <a:lnTo>
                      <a:pt x="174" y="271"/>
                    </a:lnTo>
                    <a:lnTo>
                      <a:pt x="171" y="272"/>
                    </a:lnTo>
                    <a:lnTo>
                      <a:pt x="167" y="272"/>
                    </a:lnTo>
                    <a:lnTo>
                      <a:pt x="164" y="273"/>
                    </a:lnTo>
                    <a:lnTo>
                      <a:pt x="161" y="274"/>
                    </a:lnTo>
                    <a:lnTo>
                      <a:pt x="158" y="274"/>
                    </a:lnTo>
                    <a:lnTo>
                      <a:pt x="155" y="275"/>
                    </a:lnTo>
                    <a:lnTo>
                      <a:pt x="152" y="275"/>
                    </a:lnTo>
                    <a:lnTo>
                      <a:pt x="149" y="276"/>
                    </a:lnTo>
                    <a:lnTo>
                      <a:pt x="146" y="276"/>
                    </a:lnTo>
                    <a:lnTo>
                      <a:pt x="142" y="277"/>
                    </a:lnTo>
                    <a:lnTo>
                      <a:pt x="139" y="277"/>
                    </a:lnTo>
                    <a:lnTo>
                      <a:pt x="136" y="278"/>
                    </a:lnTo>
                    <a:lnTo>
                      <a:pt x="133" y="278"/>
                    </a:lnTo>
                    <a:lnTo>
                      <a:pt x="130" y="279"/>
                    </a:lnTo>
                    <a:lnTo>
                      <a:pt x="127" y="279"/>
                    </a:lnTo>
                    <a:lnTo>
                      <a:pt x="124" y="280"/>
                    </a:lnTo>
                    <a:lnTo>
                      <a:pt x="120" y="280"/>
                    </a:lnTo>
                    <a:lnTo>
                      <a:pt x="117" y="281"/>
                    </a:lnTo>
                    <a:lnTo>
                      <a:pt x="114" y="281"/>
                    </a:lnTo>
                    <a:lnTo>
                      <a:pt x="111" y="281"/>
                    </a:lnTo>
                    <a:lnTo>
                      <a:pt x="108" y="282"/>
                    </a:lnTo>
                    <a:lnTo>
                      <a:pt x="105" y="282"/>
                    </a:lnTo>
                    <a:lnTo>
                      <a:pt x="101" y="282"/>
                    </a:lnTo>
                    <a:lnTo>
                      <a:pt x="98" y="283"/>
                    </a:lnTo>
                    <a:lnTo>
                      <a:pt x="95" y="283"/>
                    </a:lnTo>
                    <a:lnTo>
                      <a:pt x="92" y="284"/>
                    </a:lnTo>
                    <a:lnTo>
                      <a:pt x="89" y="284"/>
                    </a:lnTo>
                    <a:lnTo>
                      <a:pt x="86" y="284"/>
                    </a:lnTo>
                    <a:lnTo>
                      <a:pt x="83" y="285"/>
                    </a:lnTo>
                    <a:lnTo>
                      <a:pt x="79" y="285"/>
                    </a:lnTo>
                    <a:lnTo>
                      <a:pt x="76" y="285"/>
                    </a:lnTo>
                    <a:lnTo>
                      <a:pt x="73" y="286"/>
                    </a:lnTo>
                    <a:lnTo>
                      <a:pt x="70" y="286"/>
                    </a:lnTo>
                    <a:lnTo>
                      <a:pt x="67" y="286"/>
                    </a:lnTo>
                    <a:lnTo>
                      <a:pt x="63" y="286"/>
                    </a:lnTo>
                    <a:lnTo>
                      <a:pt x="60" y="286"/>
                    </a:lnTo>
                    <a:lnTo>
                      <a:pt x="57" y="287"/>
                    </a:lnTo>
                    <a:lnTo>
                      <a:pt x="54" y="287"/>
                    </a:lnTo>
                    <a:lnTo>
                      <a:pt x="51" y="287"/>
                    </a:lnTo>
                    <a:lnTo>
                      <a:pt x="48" y="287"/>
                    </a:lnTo>
                    <a:lnTo>
                      <a:pt x="44" y="288"/>
                    </a:lnTo>
                    <a:lnTo>
                      <a:pt x="41" y="288"/>
                    </a:lnTo>
                    <a:lnTo>
                      <a:pt x="38" y="288"/>
                    </a:lnTo>
                    <a:lnTo>
                      <a:pt x="35" y="288"/>
                    </a:lnTo>
                    <a:lnTo>
                      <a:pt x="32" y="288"/>
                    </a:lnTo>
                    <a:lnTo>
                      <a:pt x="29" y="288"/>
                    </a:lnTo>
                    <a:lnTo>
                      <a:pt x="25" y="289"/>
                    </a:lnTo>
                    <a:lnTo>
                      <a:pt x="22" y="289"/>
                    </a:lnTo>
                    <a:lnTo>
                      <a:pt x="19" y="289"/>
                    </a:lnTo>
                    <a:lnTo>
                      <a:pt x="16" y="289"/>
                    </a:lnTo>
                    <a:lnTo>
                      <a:pt x="13" y="289"/>
                    </a:lnTo>
                    <a:lnTo>
                      <a:pt x="9" y="289"/>
                    </a:lnTo>
                    <a:lnTo>
                      <a:pt x="6" y="289"/>
                    </a:lnTo>
                    <a:lnTo>
                      <a:pt x="3" y="289"/>
                    </a:lnTo>
                    <a:lnTo>
                      <a:pt x="0" y="289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1"/>
              <p:cNvSpPr>
                <a:spLocks/>
              </p:cNvSpPr>
              <p:nvPr/>
            </p:nvSpPr>
            <p:spPr bwMode="auto">
              <a:xfrm>
                <a:off x="730" y="1956"/>
                <a:ext cx="689" cy="289"/>
              </a:xfrm>
              <a:custGeom>
                <a:avLst/>
                <a:gdLst>
                  <a:gd name="T0" fmla="*/ 7 w 689"/>
                  <a:gd name="T1" fmla="*/ 282 h 289"/>
                  <a:gd name="T2" fmla="*/ 16 w 689"/>
                  <a:gd name="T3" fmla="*/ 273 h 289"/>
                  <a:gd name="T4" fmla="*/ 26 w 689"/>
                  <a:gd name="T5" fmla="*/ 265 h 289"/>
                  <a:gd name="T6" fmla="*/ 35 w 689"/>
                  <a:gd name="T7" fmla="*/ 256 h 289"/>
                  <a:gd name="T8" fmla="*/ 45 w 689"/>
                  <a:gd name="T9" fmla="*/ 248 h 289"/>
                  <a:gd name="T10" fmla="*/ 55 w 689"/>
                  <a:gd name="T11" fmla="*/ 239 h 289"/>
                  <a:gd name="T12" fmla="*/ 65 w 689"/>
                  <a:gd name="T13" fmla="*/ 231 h 289"/>
                  <a:gd name="T14" fmla="*/ 74 w 689"/>
                  <a:gd name="T15" fmla="*/ 223 h 289"/>
                  <a:gd name="T16" fmla="*/ 84 w 689"/>
                  <a:gd name="T17" fmla="*/ 215 h 289"/>
                  <a:gd name="T18" fmla="*/ 95 w 689"/>
                  <a:gd name="T19" fmla="*/ 207 h 289"/>
                  <a:gd name="T20" fmla="*/ 105 w 689"/>
                  <a:gd name="T21" fmla="*/ 200 h 289"/>
                  <a:gd name="T22" fmla="*/ 115 w 689"/>
                  <a:gd name="T23" fmla="*/ 192 h 289"/>
                  <a:gd name="T24" fmla="*/ 125 w 689"/>
                  <a:gd name="T25" fmla="*/ 185 h 289"/>
                  <a:gd name="T26" fmla="*/ 136 w 689"/>
                  <a:gd name="T27" fmla="*/ 177 h 289"/>
                  <a:gd name="T28" fmla="*/ 147 w 689"/>
                  <a:gd name="T29" fmla="*/ 170 h 289"/>
                  <a:gd name="T30" fmla="*/ 157 w 689"/>
                  <a:gd name="T31" fmla="*/ 163 h 289"/>
                  <a:gd name="T32" fmla="*/ 168 w 689"/>
                  <a:gd name="T33" fmla="*/ 156 h 289"/>
                  <a:gd name="T34" fmla="*/ 179 w 689"/>
                  <a:gd name="T35" fmla="*/ 149 h 289"/>
                  <a:gd name="T36" fmla="*/ 190 w 689"/>
                  <a:gd name="T37" fmla="*/ 143 h 289"/>
                  <a:gd name="T38" fmla="*/ 201 w 689"/>
                  <a:gd name="T39" fmla="*/ 136 h 289"/>
                  <a:gd name="T40" fmla="*/ 212 w 689"/>
                  <a:gd name="T41" fmla="*/ 130 h 289"/>
                  <a:gd name="T42" fmla="*/ 223 w 689"/>
                  <a:gd name="T43" fmla="*/ 124 h 289"/>
                  <a:gd name="T44" fmla="*/ 234 w 689"/>
                  <a:gd name="T45" fmla="*/ 117 h 289"/>
                  <a:gd name="T46" fmla="*/ 245 w 689"/>
                  <a:gd name="T47" fmla="*/ 112 h 289"/>
                  <a:gd name="T48" fmla="*/ 257 w 689"/>
                  <a:gd name="T49" fmla="*/ 106 h 289"/>
                  <a:gd name="T50" fmla="*/ 268 w 689"/>
                  <a:gd name="T51" fmla="*/ 100 h 289"/>
                  <a:gd name="T52" fmla="*/ 280 w 689"/>
                  <a:gd name="T53" fmla="*/ 95 h 289"/>
                  <a:gd name="T54" fmla="*/ 291 w 689"/>
                  <a:gd name="T55" fmla="*/ 89 h 289"/>
                  <a:gd name="T56" fmla="*/ 303 w 689"/>
                  <a:gd name="T57" fmla="*/ 84 h 289"/>
                  <a:gd name="T58" fmla="*/ 315 w 689"/>
                  <a:gd name="T59" fmla="*/ 79 h 289"/>
                  <a:gd name="T60" fmla="*/ 326 w 689"/>
                  <a:gd name="T61" fmla="*/ 74 h 289"/>
                  <a:gd name="T62" fmla="*/ 338 w 689"/>
                  <a:gd name="T63" fmla="*/ 70 h 289"/>
                  <a:gd name="T64" fmla="*/ 350 w 689"/>
                  <a:gd name="T65" fmla="*/ 65 h 289"/>
                  <a:gd name="T66" fmla="*/ 362 w 689"/>
                  <a:gd name="T67" fmla="*/ 60 h 289"/>
                  <a:gd name="T68" fmla="*/ 374 w 689"/>
                  <a:gd name="T69" fmla="*/ 56 h 289"/>
                  <a:gd name="T70" fmla="*/ 386 w 689"/>
                  <a:gd name="T71" fmla="*/ 52 h 289"/>
                  <a:gd name="T72" fmla="*/ 398 w 689"/>
                  <a:gd name="T73" fmla="*/ 48 h 289"/>
                  <a:gd name="T74" fmla="*/ 410 w 689"/>
                  <a:gd name="T75" fmla="*/ 44 h 289"/>
                  <a:gd name="T76" fmla="*/ 422 w 689"/>
                  <a:gd name="T77" fmla="*/ 41 h 289"/>
                  <a:gd name="T78" fmla="*/ 435 w 689"/>
                  <a:gd name="T79" fmla="*/ 37 h 289"/>
                  <a:gd name="T80" fmla="*/ 447 w 689"/>
                  <a:gd name="T81" fmla="*/ 34 h 289"/>
                  <a:gd name="T82" fmla="*/ 459 w 689"/>
                  <a:gd name="T83" fmla="*/ 30 h 289"/>
                  <a:gd name="T84" fmla="*/ 472 w 689"/>
                  <a:gd name="T85" fmla="*/ 27 h 289"/>
                  <a:gd name="T86" fmla="*/ 484 w 689"/>
                  <a:gd name="T87" fmla="*/ 25 h 289"/>
                  <a:gd name="T88" fmla="*/ 496 w 689"/>
                  <a:gd name="T89" fmla="*/ 22 h 289"/>
                  <a:gd name="T90" fmla="*/ 509 w 689"/>
                  <a:gd name="T91" fmla="*/ 19 h 289"/>
                  <a:gd name="T92" fmla="*/ 522 w 689"/>
                  <a:gd name="T93" fmla="*/ 17 h 289"/>
                  <a:gd name="T94" fmla="*/ 534 w 689"/>
                  <a:gd name="T95" fmla="*/ 15 h 289"/>
                  <a:gd name="T96" fmla="*/ 547 w 689"/>
                  <a:gd name="T97" fmla="*/ 12 h 289"/>
                  <a:gd name="T98" fmla="*/ 559 w 689"/>
                  <a:gd name="T99" fmla="*/ 11 h 289"/>
                  <a:gd name="T100" fmla="*/ 572 w 689"/>
                  <a:gd name="T101" fmla="*/ 9 h 289"/>
                  <a:gd name="T102" fmla="*/ 584 w 689"/>
                  <a:gd name="T103" fmla="*/ 7 h 289"/>
                  <a:gd name="T104" fmla="*/ 597 w 689"/>
                  <a:gd name="T105" fmla="*/ 6 h 289"/>
                  <a:gd name="T106" fmla="*/ 610 w 689"/>
                  <a:gd name="T107" fmla="*/ 4 h 289"/>
                  <a:gd name="T108" fmla="*/ 622 w 689"/>
                  <a:gd name="T109" fmla="*/ 3 h 289"/>
                  <a:gd name="T110" fmla="*/ 635 w 689"/>
                  <a:gd name="T111" fmla="*/ 2 h 289"/>
                  <a:gd name="T112" fmla="*/ 648 w 689"/>
                  <a:gd name="T113" fmla="*/ 2 h 289"/>
                  <a:gd name="T114" fmla="*/ 661 w 689"/>
                  <a:gd name="T115" fmla="*/ 1 h 289"/>
                  <a:gd name="T116" fmla="*/ 673 w 689"/>
                  <a:gd name="T117" fmla="*/ 0 h 289"/>
                  <a:gd name="T118" fmla="*/ 686 w 689"/>
                  <a:gd name="T11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9" h="289">
                    <a:moveTo>
                      <a:pt x="0" y="289"/>
                    </a:moveTo>
                    <a:lnTo>
                      <a:pt x="3" y="287"/>
                    </a:lnTo>
                    <a:lnTo>
                      <a:pt x="5" y="284"/>
                    </a:lnTo>
                    <a:lnTo>
                      <a:pt x="7" y="282"/>
                    </a:lnTo>
                    <a:lnTo>
                      <a:pt x="10" y="280"/>
                    </a:lnTo>
                    <a:lnTo>
                      <a:pt x="12" y="278"/>
                    </a:lnTo>
                    <a:lnTo>
                      <a:pt x="14" y="275"/>
                    </a:lnTo>
                    <a:lnTo>
                      <a:pt x="16" y="273"/>
                    </a:lnTo>
                    <a:lnTo>
                      <a:pt x="19" y="271"/>
                    </a:lnTo>
                    <a:lnTo>
                      <a:pt x="21" y="269"/>
                    </a:lnTo>
                    <a:lnTo>
                      <a:pt x="23" y="267"/>
                    </a:lnTo>
                    <a:lnTo>
                      <a:pt x="26" y="265"/>
                    </a:lnTo>
                    <a:lnTo>
                      <a:pt x="28" y="263"/>
                    </a:lnTo>
                    <a:lnTo>
                      <a:pt x="31" y="260"/>
                    </a:lnTo>
                    <a:lnTo>
                      <a:pt x="33" y="258"/>
                    </a:lnTo>
                    <a:lnTo>
                      <a:pt x="35" y="256"/>
                    </a:lnTo>
                    <a:lnTo>
                      <a:pt x="38" y="254"/>
                    </a:lnTo>
                    <a:lnTo>
                      <a:pt x="40" y="252"/>
                    </a:lnTo>
                    <a:lnTo>
                      <a:pt x="43" y="250"/>
                    </a:lnTo>
                    <a:lnTo>
                      <a:pt x="45" y="248"/>
                    </a:lnTo>
                    <a:lnTo>
                      <a:pt x="47" y="245"/>
                    </a:lnTo>
                    <a:lnTo>
                      <a:pt x="50" y="243"/>
                    </a:lnTo>
                    <a:lnTo>
                      <a:pt x="52" y="241"/>
                    </a:lnTo>
                    <a:lnTo>
                      <a:pt x="55" y="239"/>
                    </a:lnTo>
                    <a:lnTo>
                      <a:pt x="57" y="237"/>
                    </a:lnTo>
                    <a:lnTo>
                      <a:pt x="60" y="235"/>
                    </a:lnTo>
                    <a:lnTo>
                      <a:pt x="62" y="233"/>
                    </a:lnTo>
                    <a:lnTo>
                      <a:pt x="65" y="231"/>
                    </a:lnTo>
                    <a:lnTo>
                      <a:pt x="67" y="229"/>
                    </a:lnTo>
                    <a:lnTo>
                      <a:pt x="69" y="227"/>
                    </a:lnTo>
                    <a:lnTo>
                      <a:pt x="72" y="225"/>
                    </a:lnTo>
                    <a:lnTo>
                      <a:pt x="74" y="223"/>
                    </a:lnTo>
                    <a:lnTo>
                      <a:pt x="77" y="221"/>
                    </a:lnTo>
                    <a:lnTo>
                      <a:pt x="80" y="219"/>
                    </a:lnTo>
                    <a:lnTo>
                      <a:pt x="82" y="217"/>
                    </a:lnTo>
                    <a:lnTo>
                      <a:pt x="84" y="215"/>
                    </a:lnTo>
                    <a:lnTo>
                      <a:pt x="87" y="213"/>
                    </a:lnTo>
                    <a:lnTo>
                      <a:pt x="89" y="211"/>
                    </a:lnTo>
                    <a:lnTo>
                      <a:pt x="92" y="209"/>
                    </a:lnTo>
                    <a:lnTo>
                      <a:pt x="95" y="207"/>
                    </a:lnTo>
                    <a:lnTo>
                      <a:pt x="97" y="205"/>
                    </a:lnTo>
                    <a:lnTo>
                      <a:pt x="100" y="203"/>
                    </a:lnTo>
                    <a:lnTo>
                      <a:pt x="102" y="201"/>
                    </a:lnTo>
                    <a:lnTo>
                      <a:pt x="105" y="200"/>
                    </a:lnTo>
                    <a:lnTo>
                      <a:pt x="107" y="198"/>
                    </a:lnTo>
                    <a:lnTo>
                      <a:pt x="110" y="196"/>
                    </a:lnTo>
                    <a:lnTo>
                      <a:pt x="112" y="194"/>
                    </a:lnTo>
                    <a:lnTo>
                      <a:pt x="115" y="192"/>
                    </a:lnTo>
                    <a:lnTo>
                      <a:pt x="118" y="190"/>
                    </a:lnTo>
                    <a:lnTo>
                      <a:pt x="120" y="188"/>
                    </a:lnTo>
                    <a:lnTo>
                      <a:pt x="123" y="186"/>
                    </a:lnTo>
                    <a:lnTo>
                      <a:pt x="125" y="185"/>
                    </a:lnTo>
                    <a:lnTo>
                      <a:pt x="128" y="183"/>
                    </a:lnTo>
                    <a:lnTo>
                      <a:pt x="131" y="181"/>
                    </a:lnTo>
                    <a:lnTo>
                      <a:pt x="133" y="179"/>
                    </a:lnTo>
                    <a:lnTo>
                      <a:pt x="136" y="177"/>
                    </a:lnTo>
                    <a:lnTo>
                      <a:pt x="139" y="175"/>
                    </a:lnTo>
                    <a:lnTo>
                      <a:pt x="141" y="173"/>
                    </a:lnTo>
                    <a:lnTo>
                      <a:pt x="144" y="172"/>
                    </a:lnTo>
                    <a:lnTo>
                      <a:pt x="147" y="170"/>
                    </a:lnTo>
                    <a:lnTo>
                      <a:pt x="149" y="168"/>
                    </a:lnTo>
                    <a:lnTo>
                      <a:pt x="152" y="166"/>
                    </a:lnTo>
                    <a:lnTo>
                      <a:pt x="155" y="165"/>
                    </a:lnTo>
                    <a:lnTo>
                      <a:pt x="157" y="163"/>
                    </a:lnTo>
                    <a:lnTo>
                      <a:pt x="160" y="161"/>
                    </a:lnTo>
                    <a:lnTo>
                      <a:pt x="162" y="159"/>
                    </a:lnTo>
                    <a:lnTo>
                      <a:pt x="165" y="158"/>
                    </a:lnTo>
                    <a:lnTo>
                      <a:pt x="168" y="156"/>
                    </a:lnTo>
                    <a:lnTo>
                      <a:pt x="171" y="154"/>
                    </a:lnTo>
                    <a:lnTo>
                      <a:pt x="173" y="153"/>
                    </a:lnTo>
                    <a:lnTo>
                      <a:pt x="176" y="151"/>
                    </a:lnTo>
                    <a:lnTo>
                      <a:pt x="179" y="149"/>
                    </a:lnTo>
                    <a:lnTo>
                      <a:pt x="181" y="148"/>
                    </a:lnTo>
                    <a:lnTo>
                      <a:pt x="184" y="146"/>
                    </a:lnTo>
                    <a:lnTo>
                      <a:pt x="187" y="144"/>
                    </a:lnTo>
                    <a:lnTo>
                      <a:pt x="190" y="143"/>
                    </a:lnTo>
                    <a:lnTo>
                      <a:pt x="192" y="141"/>
                    </a:lnTo>
                    <a:lnTo>
                      <a:pt x="195" y="139"/>
                    </a:lnTo>
                    <a:lnTo>
                      <a:pt x="198" y="138"/>
                    </a:lnTo>
                    <a:lnTo>
                      <a:pt x="201" y="136"/>
                    </a:lnTo>
                    <a:lnTo>
                      <a:pt x="203" y="135"/>
                    </a:lnTo>
                    <a:lnTo>
                      <a:pt x="206" y="133"/>
                    </a:lnTo>
                    <a:lnTo>
                      <a:pt x="209" y="131"/>
                    </a:lnTo>
                    <a:lnTo>
                      <a:pt x="212" y="130"/>
                    </a:lnTo>
                    <a:lnTo>
                      <a:pt x="215" y="128"/>
                    </a:lnTo>
                    <a:lnTo>
                      <a:pt x="217" y="127"/>
                    </a:lnTo>
                    <a:lnTo>
                      <a:pt x="220" y="125"/>
                    </a:lnTo>
                    <a:lnTo>
                      <a:pt x="223" y="124"/>
                    </a:lnTo>
                    <a:lnTo>
                      <a:pt x="226" y="122"/>
                    </a:lnTo>
                    <a:lnTo>
                      <a:pt x="228" y="120"/>
                    </a:lnTo>
                    <a:lnTo>
                      <a:pt x="231" y="119"/>
                    </a:lnTo>
                    <a:lnTo>
                      <a:pt x="234" y="117"/>
                    </a:lnTo>
                    <a:lnTo>
                      <a:pt x="237" y="116"/>
                    </a:lnTo>
                    <a:lnTo>
                      <a:pt x="240" y="115"/>
                    </a:lnTo>
                    <a:lnTo>
                      <a:pt x="242" y="113"/>
                    </a:lnTo>
                    <a:lnTo>
                      <a:pt x="245" y="112"/>
                    </a:lnTo>
                    <a:lnTo>
                      <a:pt x="248" y="110"/>
                    </a:lnTo>
                    <a:lnTo>
                      <a:pt x="251" y="109"/>
                    </a:lnTo>
                    <a:lnTo>
                      <a:pt x="254" y="107"/>
                    </a:lnTo>
                    <a:lnTo>
                      <a:pt x="257" y="106"/>
                    </a:lnTo>
                    <a:lnTo>
                      <a:pt x="260" y="104"/>
                    </a:lnTo>
                    <a:lnTo>
                      <a:pt x="262" y="103"/>
                    </a:lnTo>
                    <a:lnTo>
                      <a:pt x="265" y="102"/>
                    </a:lnTo>
                    <a:lnTo>
                      <a:pt x="268" y="100"/>
                    </a:lnTo>
                    <a:lnTo>
                      <a:pt x="271" y="99"/>
                    </a:lnTo>
                    <a:lnTo>
                      <a:pt x="274" y="98"/>
                    </a:lnTo>
                    <a:lnTo>
                      <a:pt x="277" y="96"/>
                    </a:lnTo>
                    <a:lnTo>
                      <a:pt x="280" y="95"/>
                    </a:lnTo>
                    <a:lnTo>
                      <a:pt x="282" y="93"/>
                    </a:lnTo>
                    <a:lnTo>
                      <a:pt x="286" y="92"/>
                    </a:lnTo>
                    <a:lnTo>
                      <a:pt x="288" y="91"/>
                    </a:lnTo>
                    <a:lnTo>
                      <a:pt x="291" y="89"/>
                    </a:lnTo>
                    <a:lnTo>
                      <a:pt x="294" y="88"/>
                    </a:lnTo>
                    <a:lnTo>
                      <a:pt x="297" y="87"/>
                    </a:lnTo>
                    <a:lnTo>
                      <a:pt x="300" y="86"/>
                    </a:lnTo>
                    <a:lnTo>
                      <a:pt x="303" y="84"/>
                    </a:lnTo>
                    <a:lnTo>
                      <a:pt x="306" y="83"/>
                    </a:lnTo>
                    <a:lnTo>
                      <a:pt x="309" y="82"/>
                    </a:lnTo>
                    <a:lnTo>
                      <a:pt x="312" y="80"/>
                    </a:lnTo>
                    <a:lnTo>
                      <a:pt x="315" y="79"/>
                    </a:lnTo>
                    <a:lnTo>
                      <a:pt x="318" y="78"/>
                    </a:lnTo>
                    <a:lnTo>
                      <a:pt x="320" y="77"/>
                    </a:lnTo>
                    <a:lnTo>
                      <a:pt x="324" y="75"/>
                    </a:lnTo>
                    <a:lnTo>
                      <a:pt x="326" y="74"/>
                    </a:lnTo>
                    <a:lnTo>
                      <a:pt x="329" y="73"/>
                    </a:lnTo>
                    <a:lnTo>
                      <a:pt x="332" y="72"/>
                    </a:lnTo>
                    <a:lnTo>
                      <a:pt x="335" y="71"/>
                    </a:lnTo>
                    <a:lnTo>
                      <a:pt x="338" y="70"/>
                    </a:lnTo>
                    <a:lnTo>
                      <a:pt x="341" y="68"/>
                    </a:lnTo>
                    <a:lnTo>
                      <a:pt x="344" y="67"/>
                    </a:lnTo>
                    <a:lnTo>
                      <a:pt x="347" y="66"/>
                    </a:lnTo>
                    <a:lnTo>
                      <a:pt x="350" y="65"/>
                    </a:lnTo>
                    <a:lnTo>
                      <a:pt x="353" y="64"/>
                    </a:lnTo>
                    <a:lnTo>
                      <a:pt x="356" y="63"/>
                    </a:lnTo>
                    <a:lnTo>
                      <a:pt x="359" y="62"/>
                    </a:lnTo>
                    <a:lnTo>
                      <a:pt x="362" y="60"/>
                    </a:lnTo>
                    <a:lnTo>
                      <a:pt x="365" y="59"/>
                    </a:lnTo>
                    <a:lnTo>
                      <a:pt x="368" y="58"/>
                    </a:lnTo>
                    <a:lnTo>
                      <a:pt x="371" y="57"/>
                    </a:lnTo>
                    <a:lnTo>
                      <a:pt x="374" y="56"/>
                    </a:lnTo>
                    <a:lnTo>
                      <a:pt x="377" y="55"/>
                    </a:lnTo>
                    <a:lnTo>
                      <a:pt x="380" y="54"/>
                    </a:lnTo>
                    <a:lnTo>
                      <a:pt x="383" y="53"/>
                    </a:lnTo>
                    <a:lnTo>
                      <a:pt x="386" y="52"/>
                    </a:lnTo>
                    <a:lnTo>
                      <a:pt x="389" y="51"/>
                    </a:lnTo>
                    <a:lnTo>
                      <a:pt x="392" y="50"/>
                    </a:lnTo>
                    <a:lnTo>
                      <a:pt x="395" y="49"/>
                    </a:lnTo>
                    <a:lnTo>
                      <a:pt x="398" y="48"/>
                    </a:lnTo>
                    <a:lnTo>
                      <a:pt x="401" y="47"/>
                    </a:lnTo>
                    <a:lnTo>
                      <a:pt x="404" y="46"/>
                    </a:lnTo>
                    <a:lnTo>
                      <a:pt x="407" y="45"/>
                    </a:lnTo>
                    <a:lnTo>
                      <a:pt x="410" y="44"/>
                    </a:lnTo>
                    <a:lnTo>
                      <a:pt x="413" y="43"/>
                    </a:lnTo>
                    <a:lnTo>
                      <a:pt x="416" y="42"/>
                    </a:lnTo>
                    <a:lnTo>
                      <a:pt x="419" y="41"/>
                    </a:lnTo>
                    <a:lnTo>
                      <a:pt x="422" y="41"/>
                    </a:lnTo>
                    <a:lnTo>
                      <a:pt x="426" y="40"/>
                    </a:lnTo>
                    <a:lnTo>
                      <a:pt x="429" y="39"/>
                    </a:lnTo>
                    <a:lnTo>
                      <a:pt x="432" y="38"/>
                    </a:lnTo>
                    <a:lnTo>
                      <a:pt x="435" y="37"/>
                    </a:lnTo>
                    <a:lnTo>
                      <a:pt x="438" y="36"/>
                    </a:lnTo>
                    <a:lnTo>
                      <a:pt x="441" y="35"/>
                    </a:lnTo>
                    <a:lnTo>
                      <a:pt x="444" y="34"/>
                    </a:lnTo>
                    <a:lnTo>
                      <a:pt x="447" y="34"/>
                    </a:lnTo>
                    <a:lnTo>
                      <a:pt x="450" y="33"/>
                    </a:lnTo>
                    <a:lnTo>
                      <a:pt x="453" y="32"/>
                    </a:lnTo>
                    <a:lnTo>
                      <a:pt x="456" y="31"/>
                    </a:lnTo>
                    <a:lnTo>
                      <a:pt x="459" y="30"/>
                    </a:lnTo>
                    <a:lnTo>
                      <a:pt x="463" y="30"/>
                    </a:lnTo>
                    <a:lnTo>
                      <a:pt x="466" y="29"/>
                    </a:lnTo>
                    <a:lnTo>
                      <a:pt x="469" y="28"/>
                    </a:lnTo>
                    <a:lnTo>
                      <a:pt x="472" y="27"/>
                    </a:lnTo>
                    <a:lnTo>
                      <a:pt x="475" y="27"/>
                    </a:lnTo>
                    <a:lnTo>
                      <a:pt x="478" y="26"/>
                    </a:lnTo>
                    <a:lnTo>
                      <a:pt x="481" y="25"/>
                    </a:lnTo>
                    <a:lnTo>
                      <a:pt x="484" y="25"/>
                    </a:lnTo>
                    <a:lnTo>
                      <a:pt x="487" y="24"/>
                    </a:lnTo>
                    <a:lnTo>
                      <a:pt x="490" y="23"/>
                    </a:lnTo>
                    <a:lnTo>
                      <a:pt x="493" y="22"/>
                    </a:lnTo>
                    <a:lnTo>
                      <a:pt x="496" y="22"/>
                    </a:lnTo>
                    <a:lnTo>
                      <a:pt x="500" y="21"/>
                    </a:lnTo>
                    <a:lnTo>
                      <a:pt x="503" y="21"/>
                    </a:lnTo>
                    <a:lnTo>
                      <a:pt x="506" y="20"/>
                    </a:lnTo>
                    <a:lnTo>
                      <a:pt x="509" y="19"/>
                    </a:lnTo>
                    <a:lnTo>
                      <a:pt x="512" y="19"/>
                    </a:lnTo>
                    <a:lnTo>
                      <a:pt x="515" y="18"/>
                    </a:lnTo>
                    <a:lnTo>
                      <a:pt x="518" y="17"/>
                    </a:lnTo>
                    <a:lnTo>
                      <a:pt x="522" y="17"/>
                    </a:lnTo>
                    <a:lnTo>
                      <a:pt x="525" y="16"/>
                    </a:lnTo>
                    <a:lnTo>
                      <a:pt x="528" y="16"/>
                    </a:lnTo>
                    <a:lnTo>
                      <a:pt x="531" y="15"/>
                    </a:lnTo>
                    <a:lnTo>
                      <a:pt x="534" y="15"/>
                    </a:lnTo>
                    <a:lnTo>
                      <a:pt x="537" y="14"/>
                    </a:lnTo>
                    <a:lnTo>
                      <a:pt x="540" y="14"/>
                    </a:lnTo>
                    <a:lnTo>
                      <a:pt x="543" y="13"/>
                    </a:lnTo>
                    <a:lnTo>
                      <a:pt x="547" y="12"/>
                    </a:lnTo>
                    <a:lnTo>
                      <a:pt x="550" y="12"/>
                    </a:lnTo>
                    <a:lnTo>
                      <a:pt x="553" y="11"/>
                    </a:lnTo>
                    <a:lnTo>
                      <a:pt x="556" y="11"/>
                    </a:lnTo>
                    <a:lnTo>
                      <a:pt x="559" y="11"/>
                    </a:lnTo>
                    <a:lnTo>
                      <a:pt x="562" y="10"/>
                    </a:lnTo>
                    <a:lnTo>
                      <a:pt x="565" y="10"/>
                    </a:lnTo>
                    <a:lnTo>
                      <a:pt x="569" y="9"/>
                    </a:lnTo>
                    <a:lnTo>
                      <a:pt x="572" y="9"/>
                    </a:lnTo>
                    <a:lnTo>
                      <a:pt x="575" y="8"/>
                    </a:lnTo>
                    <a:lnTo>
                      <a:pt x="578" y="8"/>
                    </a:lnTo>
                    <a:lnTo>
                      <a:pt x="581" y="7"/>
                    </a:lnTo>
                    <a:lnTo>
                      <a:pt x="584" y="7"/>
                    </a:lnTo>
                    <a:lnTo>
                      <a:pt x="588" y="7"/>
                    </a:lnTo>
                    <a:lnTo>
                      <a:pt x="591" y="6"/>
                    </a:lnTo>
                    <a:lnTo>
                      <a:pt x="594" y="6"/>
                    </a:lnTo>
                    <a:lnTo>
                      <a:pt x="597" y="6"/>
                    </a:lnTo>
                    <a:lnTo>
                      <a:pt x="600" y="5"/>
                    </a:lnTo>
                    <a:lnTo>
                      <a:pt x="603" y="5"/>
                    </a:lnTo>
                    <a:lnTo>
                      <a:pt x="607" y="5"/>
                    </a:lnTo>
                    <a:lnTo>
                      <a:pt x="610" y="4"/>
                    </a:lnTo>
                    <a:lnTo>
                      <a:pt x="613" y="4"/>
                    </a:lnTo>
                    <a:lnTo>
                      <a:pt x="616" y="4"/>
                    </a:lnTo>
                    <a:lnTo>
                      <a:pt x="619" y="3"/>
                    </a:lnTo>
                    <a:lnTo>
                      <a:pt x="622" y="3"/>
                    </a:lnTo>
                    <a:lnTo>
                      <a:pt x="626" y="3"/>
                    </a:lnTo>
                    <a:lnTo>
                      <a:pt x="629" y="3"/>
                    </a:lnTo>
                    <a:lnTo>
                      <a:pt x="632" y="3"/>
                    </a:lnTo>
                    <a:lnTo>
                      <a:pt x="635" y="2"/>
                    </a:lnTo>
                    <a:lnTo>
                      <a:pt x="638" y="2"/>
                    </a:lnTo>
                    <a:lnTo>
                      <a:pt x="641" y="2"/>
                    </a:lnTo>
                    <a:lnTo>
                      <a:pt x="645" y="2"/>
                    </a:lnTo>
                    <a:lnTo>
                      <a:pt x="648" y="2"/>
                    </a:lnTo>
                    <a:lnTo>
                      <a:pt x="651" y="1"/>
                    </a:lnTo>
                    <a:lnTo>
                      <a:pt x="654" y="1"/>
                    </a:lnTo>
                    <a:lnTo>
                      <a:pt x="657" y="1"/>
                    </a:lnTo>
                    <a:lnTo>
                      <a:pt x="661" y="1"/>
                    </a:lnTo>
                    <a:lnTo>
                      <a:pt x="664" y="1"/>
                    </a:lnTo>
                    <a:lnTo>
                      <a:pt x="667" y="1"/>
                    </a:lnTo>
                    <a:lnTo>
                      <a:pt x="670" y="0"/>
                    </a:lnTo>
                    <a:lnTo>
                      <a:pt x="673" y="0"/>
                    </a:lnTo>
                    <a:lnTo>
                      <a:pt x="676" y="0"/>
                    </a:lnTo>
                    <a:lnTo>
                      <a:pt x="680" y="0"/>
                    </a:lnTo>
                    <a:lnTo>
                      <a:pt x="683" y="0"/>
                    </a:lnTo>
                    <a:lnTo>
                      <a:pt x="686" y="0"/>
                    </a:lnTo>
                    <a:lnTo>
                      <a:pt x="689" y="0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2"/>
              <p:cNvSpPr>
                <a:spLocks/>
              </p:cNvSpPr>
              <p:nvPr/>
            </p:nvSpPr>
            <p:spPr bwMode="auto">
              <a:xfrm>
                <a:off x="663" y="2999"/>
                <a:ext cx="1881" cy="1105"/>
              </a:xfrm>
              <a:custGeom>
                <a:avLst/>
                <a:gdLst>
                  <a:gd name="T0" fmla="*/ 1880 w 1881"/>
                  <a:gd name="T1" fmla="*/ 39 h 1105"/>
                  <a:gd name="T2" fmla="*/ 1877 w 1881"/>
                  <a:gd name="T3" fmla="*/ 81 h 1105"/>
                  <a:gd name="T4" fmla="*/ 1872 w 1881"/>
                  <a:gd name="T5" fmla="*/ 123 h 1105"/>
                  <a:gd name="T6" fmla="*/ 1866 w 1881"/>
                  <a:gd name="T7" fmla="*/ 165 h 1105"/>
                  <a:gd name="T8" fmla="*/ 1859 w 1881"/>
                  <a:gd name="T9" fmla="*/ 206 h 1105"/>
                  <a:gd name="T10" fmla="*/ 1849 w 1881"/>
                  <a:gd name="T11" fmla="*/ 248 h 1105"/>
                  <a:gd name="T12" fmla="*/ 1839 w 1881"/>
                  <a:gd name="T13" fmla="*/ 289 h 1105"/>
                  <a:gd name="T14" fmla="*/ 1827 w 1881"/>
                  <a:gd name="T15" fmla="*/ 329 h 1105"/>
                  <a:gd name="T16" fmla="*/ 1813 w 1881"/>
                  <a:gd name="T17" fmla="*/ 369 h 1105"/>
                  <a:gd name="T18" fmla="*/ 1798 w 1881"/>
                  <a:gd name="T19" fmla="*/ 409 h 1105"/>
                  <a:gd name="T20" fmla="*/ 1781 w 1881"/>
                  <a:gd name="T21" fmla="*/ 448 h 1105"/>
                  <a:gd name="T22" fmla="*/ 1763 w 1881"/>
                  <a:gd name="T23" fmla="*/ 486 h 1105"/>
                  <a:gd name="T24" fmla="*/ 1744 w 1881"/>
                  <a:gd name="T25" fmla="*/ 523 h 1105"/>
                  <a:gd name="T26" fmla="*/ 1723 w 1881"/>
                  <a:gd name="T27" fmla="*/ 560 h 1105"/>
                  <a:gd name="T28" fmla="*/ 1701 w 1881"/>
                  <a:gd name="T29" fmla="*/ 596 h 1105"/>
                  <a:gd name="T30" fmla="*/ 1677 w 1881"/>
                  <a:gd name="T31" fmla="*/ 631 h 1105"/>
                  <a:gd name="T32" fmla="*/ 1652 w 1881"/>
                  <a:gd name="T33" fmla="*/ 665 h 1105"/>
                  <a:gd name="T34" fmla="*/ 1626 w 1881"/>
                  <a:gd name="T35" fmla="*/ 698 h 1105"/>
                  <a:gd name="T36" fmla="*/ 1599 w 1881"/>
                  <a:gd name="T37" fmla="*/ 730 h 1105"/>
                  <a:gd name="T38" fmla="*/ 1571 w 1881"/>
                  <a:gd name="T39" fmla="*/ 761 h 1105"/>
                  <a:gd name="T40" fmla="*/ 1541 w 1881"/>
                  <a:gd name="T41" fmla="*/ 791 h 1105"/>
                  <a:gd name="T42" fmla="*/ 1511 w 1881"/>
                  <a:gd name="T43" fmla="*/ 820 h 1105"/>
                  <a:gd name="T44" fmla="*/ 1479 w 1881"/>
                  <a:gd name="T45" fmla="*/ 847 h 1105"/>
                  <a:gd name="T46" fmla="*/ 1446 w 1881"/>
                  <a:gd name="T47" fmla="*/ 874 h 1105"/>
                  <a:gd name="T48" fmla="*/ 1412 w 1881"/>
                  <a:gd name="T49" fmla="*/ 899 h 1105"/>
                  <a:gd name="T50" fmla="*/ 1378 w 1881"/>
                  <a:gd name="T51" fmla="*/ 923 h 1105"/>
                  <a:gd name="T52" fmla="*/ 1342 w 1881"/>
                  <a:gd name="T53" fmla="*/ 945 h 1105"/>
                  <a:gd name="T54" fmla="*/ 1306 w 1881"/>
                  <a:gd name="T55" fmla="*/ 966 h 1105"/>
                  <a:gd name="T56" fmla="*/ 1269 w 1881"/>
                  <a:gd name="T57" fmla="*/ 986 h 1105"/>
                  <a:gd name="T58" fmla="*/ 1232 w 1881"/>
                  <a:gd name="T59" fmla="*/ 1004 h 1105"/>
                  <a:gd name="T60" fmla="*/ 1193 w 1881"/>
                  <a:gd name="T61" fmla="*/ 1021 h 1105"/>
                  <a:gd name="T62" fmla="*/ 1154 w 1881"/>
                  <a:gd name="T63" fmla="*/ 1036 h 1105"/>
                  <a:gd name="T64" fmla="*/ 1115 w 1881"/>
                  <a:gd name="T65" fmla="*/ 1050 h 1105"/>
                  <a:gd name="T66" fmla="*/ 1075 w 1881"/>
                  <a:gd name="T67" fmla="*/ 1062 h 1105"/>
                  <a:gd name="T68" fmla="*/ 1034 w 1881"/>
                  <a:gd name="T69" fmla="*/ 1073 h 1105"/>
                  <a:gd name="T70" fmla="*/ 993 w 1881"/>
                  <a:gd name="T71" fmla="*/ 1083 h 1105"/>
                  <a:gd name="T72" fmla="*/ 952 w 1881"/>
                  <a:gd name="T73" fmla="*/ 1090 h 1105"/>
                  <a:gd name="T74" fmla="*/ 911 w 1881"/>
                  <a:gd name="T75" fmla="*/ 1096 h 1105"/>
                  <a:gd name="T76" fmla="*/ 869 w 1881"/>
                  <a:gd name="T77" fmla="*/ 1101 h 1105"/>
                  <a:gd name="T78" fmla="*/ 828 w 1881"/>
                  <a:gd name="T79" fmla="*/ 1104 h 1105"/>
                  <a:gd name="T80" fmla="*/ 786 w 1881"/>
                  <a:gd name="T81" fmla="*/ 1105 h 1105"/>
                  <a:gd name="T82" fmla="*/ 744 w 1881"/>
                  <a:gd name="T83" fmla="*/ 1105 h 1105"/>
                  <a:gd name="T84" fmla="*/ 702 w 1881"/>
                  <a:gd name="T85" fmla="*/ 1103 h 1105"/>
                  <a:gd name="T86" fmla="*/ 661 w 1881"/>
                  <a:gd name="T87" fmla="*/ 1099 h 1105"/>
                  <a:gd name="T88" fmla="*/ 619 w 1881"/>
                  <a:gd name="T89" fmla="*/ 1094 h 1105"/>
                  <a:gd name="T90" fmla="*/ 578 w 1881"/>
                  <a:gd name="T91" fmla="*/ 1088 h 1105"/>
                  <a:gd name="T92" fmla="*/ 537 w 1881"/>
                  <a:gd name="T93" fmla="*/ 1079 h 1105"/>
                  <a:gd name="T94" fmla="*/ 496 w 1881"/>
                  <a:gd name="T95" fmla="*/ 1070 h 1105"/>
                  <a:gd name="T96" fmla="*/ 456 w 1881"/>
                  <a:gd name="T97" fmla="*/ 1059 h 1105"/>
                  <a:gd name="T98" fmla="*/ 416 w 1881"/>
                  <a:gd name="T99" fmla="*/ 1046 h 1105"/>
                  <a:gd name="T100" fmla="*/ 377 w 1881"/>
                  <a:gd name="T101" fmla="*/ 1031 h 1105"/>
                  <a:gd name="T102" fmla="*/ 338 w 1881"/>
                  <a:gd name="T103" fmla="*/ 1015 h 1105"/>
                  <a:gd name="T104" fmla="*/ 300 w 1881"/>
                  <a:gd name="T105" fmla="*/ 998 h 1105"/>
                  <a:gd name="T106" fmla="*/ 262 w 1881"/>
                  <a:gd name="T107" fmla="*/ 979 h 1105"/>
                  <a:gd name="T108" fmla="*/ 226 w 1881"/>
                  <a:gd name="T109" fmla="*/ 959 h 1105"/>
                  <a:gd name="T110" fmla="*/ 190 w 1881"/>
                  <a:gd name="T111" fmla="*/ 938 h 1105"/>
                  <a:gd name="T112" fmla="*/ 154 w 1881"/>
                  <a:gd name="T113" fmla="*/ 915 h 1105"/>
                  <a:gd name="T114" fmla="*/ 120 w 1881"/>
                  <a:gd name="T115" fmla="*/ 891 h 1105"/>
                  <a:gd name="T116" fmla="*/ 87 w 1881"/>
                  <a:gd name="T117" fmla="*/ 865 h 1105"/>
                  <a:gd name="T118" fmla="*/ 54 w 1881"/>
                  <a:gd name="T119" fmla="*/ 838 h 1105"/>
                  <a:gd name="T120" fmla="*/ 23 w 1881"/>
                  <a:gd name="T121" fmla="*/ 810 h 1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81" h="1105">
                    <a:moveTo>
                      <a:pt x="1881" y="0"/>
                    </a:moveTo>
                    <a:lnTo>
                      <a:pt x="1881" y="3"/>
                    </a:lnTo>
                    <a:lnTo>
                      <a:pt x="1881" y="7"/>
                    </a:lnTo>
                    <a:lnTo>
                      <a:pt x="1881" y="10"/>
                    </a:lnTo>
                    <a:lnTo>
                      <a:pt x="1881" y="14"/>
                    </a:lnTo>
                    <a:lnTo>
                      <a:pt x="1880" y="18"/>
                    </a:lnTo>
                    <a:lnTo>
                      <a:pt x="1880" y="21"/>
                    </a:lnTo>
                    <a:lnTo>
                      <a:pt x="1880" y="25"/>
                    </a:lnTo>
                    <a:lnTo>
                      <a:pt x="1880" y="28"/>
                    </a:lnTo>
                    <a:lnTo>
                      <a:pt x="1880" y="32"/>
                    </a:lnTo>
                    <a:lnTo>
                      <a:pt x="1880" y="35"/>
                    </a:lnTo>
                    <a:lnTo>
                      <a:pt x="1880" y="39"/>
                    </a:lnTo>
                    <a:lnTo>
                      <a:pt x="1879" y="42"/>
                    </a:lnTo>
                    <a:lnTo>
                      <a:pt x="1879" y="46"/>
                    </a:lnTo>
                    <a:lnTo>
                      <a:pt x="1879" y="49"/>
                    </a:lnTo>
                    <a:lnTo>
                      <a:pt x="1879" y="53"/>
                    </a:lnTo>
                    <a:lnTo>
                      <a:pt x="1878" y="56"/>
                    </a:lnTo>
                    <a:lnTo>
                      <a:pt x="1878" y="60"/>
                    </a:lnTo>
                    <a:lnTo>
                      <a:pt x="1878" y="63"/>
                    </a:lnTo>
                    <a:lnTo>
                      <a:pt x="1878" y="67"/>
                    </a:lnTo>
                    <a:lnTo>
                      <a:pt x="1877" y="70"/>
                    </a:lnTo>
                    <a:lnTo>
                      <a:pt x="1877" y="74"/>
                    </a:lnTo>
                    <a:lnTo>
                      <a:pt x="1877" y="77"/>
                    </a:lnTo>
                    <a:lnTo>
                      <a:pt x="1877" y="81"/>
                    </a:lnTo>
                    <a:lnTo>
                      <a:pt x="1876" y="84"/>
                    </a:lnTo>
                    <a:lnTo>
                      <a:pt x="1876" y="88"/>
                    </a:lnTo>
                    <a:lnTo>
                      <a:pt x="1876" y="91"/>
                    </a:lnTo>
                    <a:lnTo>
                      <a:pt x="1875" y="95"/>
                    </a:lnTo>
                    <a:lnTo>
                      <a:pt x="1875" y="98"/>
                    </a:lnTo>
                    <a:lnTo>
                      <a:pt x="1875" y="102"/>
                    </a:lnTo>
                    <a:lnTo>
                      <a:pt x="1874" y="105"/>
                    </a:lnTo>
                    <a:lnTo>
                      <a:pt x="1874" y="109"/>
                    </a:lnTo>
                    <a:lnTo>
                      <a:pt x="1874" y="112"/>
                    </a:lnTo>
                    <a:lnTo>
                      <a:pt x="1873" y="116"/>
                    </a:lnTo>
                    <a:lnTo>
                      <a:pt x="1873" y="119"/>
                    </a:lnTo>
                    <a:lnTo>
                      <a:pt x="1872" y="123"/>
                    </a:lnTo>
                    <a:lnTo>
                      <a:pt x="1872" y="126"/>
                    </a:lnTo>
                    <a:lnTo>
                      <a:pt x="1871" y="130"/>
                    </a:lnTo>
                    <a:lnTo>
                      <a:pt x="1871" y="133"/>
                    </a:lnTo>
                    <a:lnTo>
                      <a:pt x="1870" y="137"/>
                    </a:lnTo>
                    <a:lnTo>
                      <a:pt x="1870" y="140"/>
                    </a:lnTo>
                    <a:lnTo>
                      <a:pt x="1869" y="144"/>
                    </a:lnTo>
                    <a:lnTo>
                      <a:pt x="1869" y="147"/>
                    </a:lnTo>
                    <a:lnTo>
                      <a:pt x="1868" y="151"/>
                    </a:lnTo>
                    <a:lnTo>
                      <a:pt x="1868" y="154"/>
                    </a:lnTo>
                    <a:lnTo>
                      <a:pt x="1867" y="158"/>
                    </a:lnTo>
                    <a:lnTo>
                      <a:pt x="1867" y="161"/>
                    </a:lnTo>
                    <a:lnTo>
                      <a:pt x="1866" y="165"/>
                    </a:lnTo>
                    <a:lnTo>
                      <a:pt x="1866" y="168"/>
                    </a:lnTo>
                    <a:lnTo>
                      <a:pt x="1865" y="172"/>
                    </a:lnTo>
                    <a:lnTo>
                      <a:pt x="1864" y="175"/>
                    </a:lnTo>
                    <a:lnTo>
                      <a:pt x="1864" y="179"/>
                    </a:lnTo>
                    <a:lnTo>
                      <a:pt x="1863" y="182"/>
                    </a:lnTo>
                    <a:lnTo>
                      <a:pt x="1862" y="186"/>
                    </a:lnTo>
                    <a:lnTo>
                      <a:pt x="1862" y="189"/>
                    </a:lnTo>
                    <a:lnTo>
                      <a:pt x="1861" y="193"/>
                    </a:lnTo>
                    <a:lnTo>
                      <a:pt x="1861" y="196"/>
                    </a:lnTo>
                    <a:lnTo>
                      <a:pt x="1860" y="199"/>
                    </a:lnTo>
                    <a:lnTo>
                      <a:pt x="1859" y="203"/>
                    </a:lnTo>
                    <a:lnTo>
                      <a:pt x="1859" y="206"/>
                    </a:lnTo>
                    <a:lnTo>
                      <a:pt x="1858" y="210"/>
                    </a:lnTo>
                    <a:lnTo>
                      <a:pt x="1857" y="213"/>
                    </a:lnTo>
                    <a:lnTo>
                      <a:pt x="1856" y="217"/>
                    </a:lnTo>
                    <a:lnTo>
                      <a:pt x="1856" y="220"/>
                    </a:lnTo>
                    <a:lnTo>
                      <a:pt x="1855" y="224"/>
                    </a:lnTo>
                    <a:lnTo>
                      <a:pt x="1854" y="227"/>
                    </a:lnTo>
                    <a:lnTo>
                      <a:pt x="1853" y="231"/>
                    </a:lnTo>
                    <a:lnTo>
                      <a:pt x="1853" y="234"/>
                    </a:lnTo>
                    <a:lnTo>
                      <a:pt x="1852" y="237"/>
                    </a:lnTo>
                    <a:lnTo>
                      <a:pt x="1851" y="241"/>
                    </a:lnTo>
                    <a:lnTo>
                      <a:pt x="1850" y="244"/>
                    </a:lnTo>
                    <a:lnTo>
                      <a:pt x="1849" y="248"/>
                    </a:lnTo>
                    <a:lnTo>
                      <a:pt x="1849" y="251"/>
                    </a:lnTo>
                    <a:lnTo>
                      <a:pt x="1848" y="255"/>
                    </a:lnTo>
                    <a:lnTo>
                      <a:pt x="1847" y="258"/>
                    </a:lnTo>
                    <a:lnTo>
                      <a:pt x="1846" y="261"/>
                    </a:lnTo>
                    <a:lnTo>
                      <a:pt x="1845" y="265"/>
                    </a:lnTo>
                    <a:lnTo>
                      <a:pt x="1844" y="268"/>
                    </a:lnTo>
                    <a:lnTo>
                      <a:pt x="1844" y="272"/>
                    </a:lnTo>
                    <a:lnTo>
                      <a:pt x="1843" y="275"/>
                    </a:lnTo>
                    <a:lnTo>
                      <a:pt x="1842" y="278"/>
                    </a:lnTo>
                    <a:lnTo>
                      <a:pt x="1841" y="282"/>
                    </a:lnTo>
                    <a:lnTo>
                      <a:pt x="1840" y="285"/>
                    </a:lnTo>
                    <a:lnTo>
                      <a:pt x="1839" y="289"/>
                    </a:lnTo>
                    <a:lnTo>
                      <a:pt x="1838" y="292"/>
                    </a:lnTo>
                    <a:lnTo>
                      <a:pt x="1837" y="295"/>
                    </a:lnTo>
                    <a:lnTo>
                      <a:pt x="1836" y="299"/>
                    </a:lnTo>
                    <a:lnTo>
                      <a:pt x="1835" y="302"/>
                    </a:lnTo>
                    <a:lnTo>
                      <a:pt x="1834" y="306"/>
                    </a:lnTo>
                    <a:lnTo>
                      <a:pt x="1833" y="309"/>
                    </a:lnTo>
                    <a:lnTo>
                      <a:pt x="1832" y="312"/>
                    </a:lnTo>
                    <a:lnTo>
                      <a:pt x="1831" y="316"/>
                    </a:lnTo>
                    <a:lnTo>
                      <a:pt x="1830" y="319"/>
                    </a:lnTo>
                    <a:lnTo>
                      <a:pt x="1829" y="322"/>
                    </a:lnTo>
                    <a:lnTo>
                      <a:pt x="1828" y="326"/>
                    </a:lnTo>
                    <a:lnTo>
                      <a:pt x="1827" y="329"/>
                    </a:lnTo>
                    <a:lnTo>
                      <a:pt x="1826" y="332"/>
                    </a:lnTo>
                    <a:lnTo>
                      <a:pt x="1825" y="336"/>
                    </a:lnTo>
                    <a:lnTo>
                      <a:pt x="1823" y="339"/>
                    </a:lnTo>
                    <a:lnTo>
                      <a:pt x="1822" y="343"/>
                    </a:lnTo>
                    <a:lnTo>
                      <a:pt x="1821" y="346"/>
                    </a:lnTo>
                    <a:lnTo>
                      <a:pt x="1820" y="349"/>
                    </a:lnTo>
                    <a:lnTo>
                      <a:pt x="1819" y="353"/>
                    </a:lnTo>
                    <a:lnTo>
                      <a:pt x="1818" y="356"/>
                    </a:lnTo>
                    <a:lnTo>
                      <a:pt x="1817" y="359"/>
                    </a:lnTo>
                    <a:lnTo>
                      <a:pt x="1815" y="362"/>
                    </a:lnTo>
                    <a:lnTo>
                      <a:pt x="1814" y="366"/>
                    </a:lnTo>
                    <a:lnTo>
                      <a:pt x="1813" y="369"/>
                    </a:lnTo>
                    <a:lnTo>
                      <a:pt x="1812" y="373"/>
                    </a:lnTo>
                    <a:lnTo>
                      <a:pt x="1811" y="376"/>
                    </a:lnTo>
                    <a:lnTo>
                      <a:pt x="1809" y="379"/>
                    </a:lnTo>
                    <a:lnTo>
                      <a:pt x="1808" y="382"/>
                    </a:lnTo>
                    <a:lnTo>
                      <a:pt x="1807" y="386"/>
                    </a:lnTo>
                    <a:lnTo>
                      <a:pt x="1806" y="389"/>
                    </a:lnTo>
                    <a:lnTo>
                      <a:pt x="1804" y="392"/>
                    </a:lnTo>
                    <a:lnTo>
                      <a:pt x="1803" y="396"/>
                    </a:lnTo>
                    <a:lnTo>
                      <a:pt x="1802" y="399"/>
                    </a:lnTo>
                    <a:lnTo>
                      <a:pt x="1800" y="402"/>
                    </a:lnTo>
                    <a:lnTo>
                      <a:pt x="1799" y="405"/>
                    </a:lnTo>
                    <a:lnTo>
                      <a:pt x="1798" y="409"/>
                    </a:lnTo>
                    <a:lnTo>
                      <a:pt x="1797" y="412"/>
                    </a:lnTo>
                    <a:lnTo>
                      <a:pt x="1795" y="415"/>
                    </a:lnTo>
                    <a:lnTo>
                      <a:pt x="1794" y="418"/>
                    </a:lnTo>
                    <a:lnTo>
                      <a:pt x="1792" y="422"/>
                    </a:lnTo>
                    <a:lnTo>
                      <a:pt x="1791" y="425"/>
                    </a:lnTo>
                    <a:lnTo>
                      <a:pt x="1790" y="428"/>
                    </a:lnTo>
                    <a:lnTo>
                      <a:pt x="1788" y="431"/>
                    </a:lnTo>
                    <a:lnTo>
                      <a:pt x="1787" y="435"/>
                    </a:lnTo>
                    <a:lnTo>
                      <a:pt x="1786" y="438"/>
                    </a:lnTo>
                    <a:lnTo>
                      <a:pt x="1784" y="441"/>
                    </a:lnTo>
                    <a:lnTo>
                      <a:pt x="1783" y="444"/>
                    </a:lnTo>
                    <a:lnTo>
                      <a:pt x="1781" y="448"/>
                    </a:lnTo>
                    <a:lnTo>
                      <a:pt x="1780" y="451"/>
                    </a:lnTo>
                    <a:lnTo>
                      <a:pt x="1778" y="454"/>
                    </a:lnTo>
                    <a:lnTo>
                      <a:pt x="1777" y="457"/>
                    </a:lnTo>
                    <a:lnTo>
                      <a:pt x="1775" y="460"/>
                    </a:lnTo>
                    <a:lnTo>
                      <a:pt x="1774" y="464"/>
                    </a:lnTo>
                    <a:lnTo>
                      <a:pt x="1772" y="467"/>
                    </a:lnTo>
                    <a:lnTo>
                      <a:pt x="1771" y="470"/>
                    </a:lnTo>
                    <a:lnTo>
                      <a:pt x="1769" y="473"/>
                    </a:lnTo>
                    <a:lnTo>
                      <a:pt x="1768" y="476"/>
                    </a:lnTo>
                    <a:lnTo>
                      <a:pt x="1766" y="479"/>
                    </a:lnTo>
                    <a:lnTo>
                      <a:pt x="1765" y="482"/>
                    </a:lnTo>
                    <a:lnTo>
                      <a:pt x="1763" y="486"/>
                    </a:lnTo>
                    <a:lnTo>
                      <a:pt x="1762" y="489"/>
                    </a:lnTo>
                    <a:lnTo>
                      <a:pt x="1760" y="492"/>
                    </a:lnTo>
                    <a:lnTo>
                      <a:pt x="1758" y="495"/>
                    </a:lnTo>
                    <a:lnTo>
                      <a:pt x="1757" y="498"/>
                    </a:lnTo>
                    <a:lnTo>
                      <a:pt x="1755" y="501"/>
                    </a:lnTo>
                    <a:lnTo>
                      <a:pt x="1754" y="505"/>
                    </a:lnTo>
                    <a:lnTo>
                      <a:pt x="1752" y="508"/>
                    </a:lnTo>
                    <a:lnTo>
                      <a:pt x="1750" y="511"/>
                    </a:lnTo>
                    <a:lnTo>
                      <a:pt x="1749" y="514"/>
                    </a:lnTo>
                    <a:lnTo>
                      <a:pt x="1747" y="517"/>
                    </a:lnTo>
                    <a:lnTo>
                      <a:pt x="1746" y="520"/>
                    </a:lnTo>
                    <a:lnTo>
                      <a:pt x="1744" y="523"/>
                    </a:lnTo>
                    <a:lnTo>
                      <a:pt x="1742" y="526"/>
                    </a:lnTo>
                    <a:lnTo>
                      <a:pt x="1740" y="529"/>
                    </a:lnTo>
                    <a:lnTo>
                      <a:pt x="1739" y="532"/>
                    </a:lnTo>
                    <a:lnTo>
                      <a:pt x="1737" y="535"/>
                    </a:lnTo>
                    <a:lnTo>
                      <a:pt x="1735" y="539"/>
                    </a:lnTo>
                    <a:lnTo>
                      <a:pt x="1734" y="542"/>
                    </a:lnTo>
                    <a:lnTo>
                      <a:pt x="1732" y="545"/>
                    </a:lnTo>
                    <a:lnTo>
                      <a:pt x="1730" y="548"/>
                    </a:lnTo>
                    <a:lnTo>
                      <a:pt x="1728" y="551"/>
                    </a:lnTo>
                    <a:lnTo>
                      <a:pt x="1727" y="554"/>
                    </a:lnTo>
                    <a:lnTo>
                      <a:pt x="1725" y="557"/>
                    </a:lnTo>
                    <a:lnTo>
                      <a:pt x="1723" y="560"/>
                    </a:lnTo>
                    <a:lnTo>
                      <a:pt x="1721" y="563"/>
                    </a:lnTo>
                    <a:lnTo>
                      <a:pt x="1719" y="566"/>
                    </a:lnTo>
                    <a:lnTo>
                      <a:pt x="1717" y="569"/>
                    </a:lnTo>
                    <a:lnTo>
                      <a:pt x="1716" y="572"/>
                    </a:lnTo>
                    <a:lnTo>
                      <a:pt x="1714" y="575"/>
                    </a:lnTo>
                    <a:lnTo>
                      <a:pt x="1712" y="578"/>
                    </a:lnTo>
                    <a:lnTo>
                      <a:pt x="1710" y="581"/>
                    </a:lnTo>
                    <a:lnTo>
                      <a:pt x="1708" y="584"/>
                    </a:lnTo>
                    <a:lnTo>
                      <a:pt x="1706" y="587"/>
                    </a:lnTo>
                    <a:lnTo>
                      <a:pt x="1705" y="590"/>
                    </a:lnTo>
                    <a:lnTo>
                      <a:pt x="1703" y="593"/>
                    </a:lnTo>
                    <a:lnTo>
                      <a:pt x="1701" y="596"/>
                    </a:lnTo>
                    <a:lnTo>
                      <a:pt x="1699" y="599"/>
                    </a:lnTo>
                    <a:lnTo>
                      <a:pt x="1697" y="602"/>
                    </a:lnTo>
                    <a:lnTo>
                      <a:pt x="1695" y="605"/>
                    </a:lnTo>
                    <a:lnTo>
                      <a:pt x="1693" y="607"/>
                    </a:lnTo>
                    <a:lnTo>
                      <a:pt x="1691" y="610"/>
                    </a:lnTo>
                    <a:lnTo>
                      <a:pt x="1689" y="613"/>
                    </a:lnTo>
                    <a:lnTo>
                      <a:pt x="1687" y="616"/>
                    </a:lnTo>
                    <a:lnTo>
                      <a:pt x="1685" y="619"/>
                    </a:lnTo>
                    <a:lnTo>
                      <a:pt x="1683" y="622"/>
                    </a:lnTo>
                    <a:lnTo>
                      <a:pt x="1681" y="625"/>
                    </a:lnTo>
                    <a:lnTo>
                      <a:pt x="1679" y="628"/>
                    </a:lnTo>
                    <a:lnTo>
                      <a:pt x="1677" y="631"/>
                    </a:lnTo>
                    <a:lnTo>
                      <a:pt x="1675" y="634"/>
                    </a:lnTo>
                    <a:lnTo>
                      <a:pt x="1673" y="637"/>
                    </a:lnTo>
                    <a:lnTo>
                      <a:pt x="1671" y="639"/>
                    </a:lnTo>
                    <a:lnTo>
                      <a:pt x="1669" y="642"/>
                    </a:lnTo>
                    <a:lnTo>
                      <a:pt x="1667" y="645"/>
                    </a:lnTo>
                    <a:lnTo>
                      <a:pt x="1665" y="648"/>
                    </a:lnTo>
                    <a:lnTo>
                      <a:pt x="1663" y="651"/>
                    </a:lnTo>
                    <a:lnTo>
                      <a:pt x="1661" y="654"/>
                    </a:lnTo>
                    <a:lnTo>
                      <a:pt x="1659" y="656"/>
                    </a:lnTo>
                    <a:lnTo>
                      <a:pt x="1657" y="659"/>
                    </a:lnTo>
                    <a:lnTo>
                      <a:pt x="1655" y="662"/>
                    </a:lnTo>
                    <a:lnTo>
                      <a:pt x="1652" y="665"/>
                    </a:lnTo>
                    <a:lnTo>
                      <a:pt x="1650" y="668"/>
                    </a:lnTo>
                    <a:lnTo>
                      <a:pt x="1648" y="670"/>
                    </a:lnTo>
                    <a:lnTo>
                      <a:pt x="1646" y="673"/>
                    </a:lnTo>
                    <a:lnTo>
                      <a:pt x="1644" y="676"/>
                    </a:lnTo>
                    <a:lnTo>
                      <a:pt x="1642" y="679"/>
                    </a:lnTo>
                    <a:lnTo>
                      <a:pt x="1640" y="682"/>
                    </a:lnTo>
                    <a:lnTo>
                      <a:pt x="1637" y="684"/>
                    </a:lnTo>
                    <a:lnTo>
                      <a:pt x="1635" y="687"/>
                    </a:lnTo>
                    <a:lnTo>
                      <a:pt x="1633" y="690"/>
                    </a:lnTo>
                    <a:lnTo>
                      <a:pt x="1631" y="693"/>
                    </a:lnTo>
                    <a:lnTo>
                      <a:pt x="1629" y="695"/>
                    </a:lnTo>
                    <a:lnTo>
                      <a:pt x="1626" y="698"/>
                    </a:lnTo>
                    <a:lnTo>
                      <a:pt x="1624" y="701"/>
                    </a:lnTo>
                    <a:lnTo>
                      <a:pt x="1622" y="703"/>
                    </a:lnTo>
                    <a:lnTo>
                      <a:pt x="1620" y="706"/>
                    </a:lnTo>
                    <a:lnTo>
                      <a:pt x="1618" y="709"/>
                    </a:lnTo>
                    <a:lnTo>
                      <a:pt x="1615" y="711"/>
                    </a:lnTo>
                    <a:lnTo>
                      <a:pt x="1613" y="714"/>
                    </a:lnTo>
                    <a:lnTo>
                      <a:pt x="1611" y="717"/>
                    </a:lnTo>
                    <a:lnTo>
                      <a:pt x="1608" y="720"/>
                    </a:lnTo>
                    <a:lnTo>
                      <a:pt x="1606" y="722"/>
                    </a:lnTo>
                    <a:lnTo>
                      <a:pt x="1604" y="725"/>
                    </a:lnTo>
                    <a:lnTo>
                      <a:pt x="1602" y="727"/>
                    </a:lnTo>
                    <a:lnTo>
                      <a:pt x="1599" y="730"/>
                    </a:lnTo>
                    <a:lnTo>
                      <a:pt x="1597" y="733"/>
                    </a:lnTo>
                    <a:lnTo>
                      <a:pt x="1595" y="735"/>
                    </a:lnTo>
                    <a:lnTo>
                      <a:pt x="1592" y="738"/>
                    </a:lnTo>
                    <a:lnTo>
                      <a:pt x="1590" y="740"/>
                    </a:lnTo>
                    <a:lnTo>
                      <a:pt x="1588" y="743"/>
                    </a:lnTo>
                    <a:lnTo>
                      <a:pt x="1585" y="746"/>
                    </a:lnTo>
                    <a:lnTo>
                      <a:pt x="1583" y="748"/>
                    </a:lnTo>
                    <a:lnTo>
                      <a:pt x="1580" y="751"/>
                    </a:lnTo>
                    <a:lnTo>
                      <a:pt x="1578" y="753"/>
                    </a:lnTo>
                    <a:lnTo>
                      <a:pt x="1576" y="756"/>
                    </a:lnTo>
                    <a:lnTo>
                      <a:pt x="1573" y="758"/>
                    </a:lnTo>
                    <a:lnTo>
                      <a:pt x="1571" y="761"/>
                    </a:lnTo>
                    <a:lnTo>
                      <a:pt x="1568" y="764"/>
                    </a:lnTo>
                    <a:lnTo>
                      <a:pt x="1566" y="766"/>
                    </a:lnTo>
                    <a:lnTo>
                      <a:pt x="1563" y="769"/>
                    </a:lnTo>
                    <a:lnTo>
                      <a:pt x="1561" y="771"/>
                    </a:lnTo>
                    <a:lnTo>
                      <a:pt x="1559" y="774"/>
                    </a:lnTo>
                    <a:lnTo>
                      <a:pt x="1556" y="776"/>
                    </a:lnTo>
                    <a:lnTo>
                      <a:pt x="1554" y="779"/>
                    </a:lnTo>
                    <a:lnTo>
                      <a:pt x="1551" y="781"/>
                    </a:lnTo>
                    <a:lnTo>
                      <a:pt x="1549" y="784"/>
                    </a:lnTo>
                    <a:lnTo>
                      <a:pt x="1546" y="786"/>
                    </a:lnTo>
                    <a:lnTo>
                      <a:pt x="1544" y="788"/>
                    </a:lnTo>
                    <a:lnTo>
                      <a:pt x="1541" y="791"/>
                    </a:lnTo>
                    <a:lnTo>
                      <a:pt x="1539" y="793"/>
                    </a:lnTo>
                    <a:lnTo>
                      <a:pt x="1536" y="796"/>
                    </a:lnTo>
                    <a:lnTo>
                      <a:pt x="1534" y="798"/>
                    </a:lnTo>
                    <a:lnTo>
                      <a:pt x="1531" y="801"/>
                    </a:lnTo>
                    <a:lnTo>
                      <a:pt x="1528" y="803"/>
                    </a:lnTo>
                    <a:lnTo>
                      <a:pt x="1526" y="806"/>
                    </a:lnTo>
                    <a:lnTo>
                      <a:pt x="1524" y="808"/>
                    </a:lnTo>
                    <a:lnTo>
                      <a:pt x="1521" y="810"/>
                    </a:lnTo>
                    <a:lnTo>
                      <a:pt x="1518" y="813"/>
                    </a:lnTo>
                    <a:lnTo>
                      <a:pt x="1516" y="815"/>
                    </a:lnTo>
                    <a:lnTo>
                      <a:pt x="1513" y="817"/>
                    </a:lnTo>
                    <a:lnTo>
                      <a:pt x="1511" y="820"/>
                    </a:lnTo>
                    <a:lnTo>
                      <a:pt x="1508" y="822"/>
                    </a:lnTo>
                    <a:lnTo>
                      <a:pt x="1505" y="824"/>
                    </a:lnTo>
                    <a:lnTo>
                      <a:pt x="1503" y="827"/>
                    </a:lnTo>
                    <a:lnTo>
                      <a:pt x="1500" y="829"/>
                    </a:lnTo>
                    <a:lnTo>
                      <a:pt x="1498" y="831"/>
                    </a:lnTo>
                    <a:lnTo>
                      <a:pt x="1495" y="834"/>
                    </a:lnTo>
                    <a:lnTo>
                      <a:pt x="1492" y="836"/>
                    </a:lnTo>
                    <a:lnTo>
                      <a:pt x="1490" y="838"/>
                    </a:lnTo>
                    <a:lnTo>
                      <a:pt x="1487" y="841"/>
                    </a:lnTo>
                    <a:lnTo>
                      <a:pt x="1484" y="843"/>
                    </a:lnTo>
                    <a:lnTo>
                      <a:pt x="1482" y="845"/>
                    </a:lnTo>
                    <a:lnTo>
                      <a:pt x="1479" y="847"/>
                    </a:lnTo>
                    <a:lnTo>
                      <a:pt x="1476" y="850"/>
                    </a:lnTo>
                    <a:lnTo>
                      <a:pt x="1473" y="852"/>
                    </a:lnTo>
                    <a:lnTo>
                      <a:pt x="1471" y="854"/>
                    </a:lnTo>
                    <a:lnTo>
                      <a:pt x="1468" y="856"/>
                    </a:lnTo>
                    <a:lnTo>
                      <a:pt x="1465" y="859"/>
                    </a:lnTo>
                    <a:lnTo>
                      <a:pt x="1463" y="861"/>
                    </a:lnTo>
                    <a:lnTo>
                      <a:pt x="1460" y="863"/>
                    </a:lnTo>
                    <a:lnTo>
                      <a:pt x="1457" y="865"/>
                    </a:lnTo>
                    <a:lnTo>
                      <a:pt x="1454" y="867"/>
                    </a:lnTo>
                    <a:lnTo>
                      <a:pt x="1452" y="869"/>
                    </a:lnTo>
                    <a:lnTo>
                      <a:pt x="1449" y="872"/>
                    </a:lnTo>
                    <a:lnTo>
                      <a:pt x="1446" y="874"/>
                    </a:lnTo>
                    <a:lnTo>
                      <a:pt x="1443" y="876"/>
                    </a:lnTo>
                    <a:lnTo>
                      <a:pt x="1441" y="878"/>
                    </a:lnTo>
                    <a:lnTo>
                      <a:pt x="1438" y="880"/>
                    </a:lnTo>
                    <a:lnTo>
                      <a:pt x="1435" y="882"/>
                    </a:lnTo>
                    <a:lnTo>
                      <a:pt x="1432" y="884"/>
                    </a:lnTo>
                    <a:lnTo>
                      <a:pt x="1429" y="887"/>
                    </a:lnTo>
                    <a:lnTo>
                      <a:pt x="1427" y="889"/>
                    </a:lnTo>
                    <a:lnTo>
                      <a:pt x="1424" y="891"/>
                    </a:lnTo>
                    <a:lnTo>
                      <a:pt x="1421" y="893"/>
                    </a:lnTo>
                    <a:lnTo>
                      <a:pt x="1418" y="895"/>
                    </a:lnTo>
                    <a:lnTo>
                      <a:pt x="1415" y="897"/>
                    </a:lnTo>
                    <a:lnTo>
                      <a:pt x="1412" y="899"/>
                    </a:lnTo>
                    <a:lnTo>
                      <a:pt x="1410" y="901"/>
                    </a:lnTo>
                    <a:lnTo>
                      <a:pt x="1407" y="903"/>
                    </a:lnTo>
                    <a:lnTo>
                      <a:pt x="1404" y="905"/>
                    </a:lnTo>
                    <a:lnTo>
                      <a:pt x="1401" y="907"/>
                    </a:lnTo>
                    <a:lnTo>
                      <a:pt x="1398" y="909"/>
                    </a:lnTo>
                    <a:lnTo>
                      <a:pt x="1395" y="911"/>
                    </a:lnTo>
                    <a:lnTo>
                      <a:pt x="1392" y="913"/>
                    </a:lnTo>
                    <a:lnTo>
                      <a:pt x="1389" y="915"/>
                    </a:lnTo>
                    <a:lnTo>
                      <a:pt x="1387" y="917"/>
                    </a:lnTo>
                    <a:lnTo>
                      <a:pt x="1384" y="919"/>
                    </a:lnTo>
                    <a:lnTo>
                      <a:pt x="1381" y="921"/>
                    </a:lnTo>
                    <a:lnTo>
                      <a:pt x="1378" y="923"/>
                    </a:lnTo>
                    <a:lnTo>
                      <a:pt x="1375" y="924"/>
                    </a:lnTo>
                    <a:lnTo>
                      <a:pt x="1372" y="926"/>
                    </a:lnTo>
                    <a:lnTo>
                      <a:pt x="1369" y="928"/>
                    </a:lnTo>
                    <a:lnTo>
                      <a:pt x="1366" y="930"/>
                    </a:lnTo>
                    <a:lnTo>
                      <a:pt x="1363" y="932"/>
                    </a:lnTo>
                    <a:lnTo>
                      <a:pt x="1360" y="934"/>
                    </a:lnTo>
                    <a:lnTo>
                      <a:pt x="1357" y="936"/>
                    </a:lnTo>
                    <a:lnTo>
                      <a:pt x="1354" y="938"/>
                    </a:lnTo>
                    <a:lnTo>
                      <a:pt x="1351" y="940"/>
                    </a:lnTo>
                    <a:lnTo>
                      <a:pt x="1348" y="941"/>
                    </a:lnTo>
                    <a:lnTo>
                      <a:pt x="1345" y="943"/>
                    </a:lnTo>
                    <a:lnTo>
                      <a:pt x="1342" y="945"/>
                    </a:lnTo>
                    <a:lnTo>
                      <a:pt x="1340" y="947"/>
                    </a:lnTo>
                    <a:lnTo>
                      <a:pt x="1337" y="949"/>
                    </a:lnTo>
                    <a:lnTo>
                      <a:pt x="1333" y="951"/>
                    </a:lnTo>
                    <a:lnTo>
                      <a:pt x="1330" y="952"/>
                    </a:lnTo>
                    <a:lnTo>
                      <a:pt x="1327" y="954"/>
                    </a:lnTo>
                    <a:lnTo>
                      <a:pt x="1324" y="956"/>
                    </a:lnTo>
                    <a:lnTo>
                      <a:pt x="1322" y="958"/>
                    </a:lnTo>
                    <a:lnTo>
                      <a:pt x="1318" y="959"/>
                    </a:lnTo>
                    <a:lnTo>
                      <a:pt x="1315" y="961"/>
                    </a:lnTo>
                    <a:lnTo>
                      <a:pt x="1312" y="963"/>
                    </a:lnTo>
                    <a:lnTo>
                      <a:pt x="1309" y="965"/>
                    </a:lnTo>
                    <a:lnTo>
                      <a:pt x="1306" y="966"/>
                    </a:lnTo>
                    <a:lnTo>
                      <a:pt x="1303" y="968"/>
                    </a:lnTo>
                    <a:lnTo>
                      <a:pt x="1300" y="970"/>
                    </a:lnTo>
                    <a:lnTo>
                      <a:pt x="1297" y="971"/>
                    </a:lnTo>
                    <a:lnTo>
                      <a:pt x="1294" y="973"/>
                    </a:lnTo>
                    <a:lnTo>
                      <a:pt x="1291" y="975"/>
                    </a:lnTo>
                    <a:lnTo>
                      <a:pt x="1288" y="976"/>
                    </a:lnTo>
                    <a:lnTo>
                      <a:pt x="1285" y="978"/>
                    </a:lnTo>
                    <a:lnTo>
                      <a:pt x="1282" y="979"/>
                    </a:lnTo>
                    <a:lnTo>
                      <a:pt x="1279" y="981"/>
                    </a:lnTo>
                    <a:lnTo>
                      <a:pt x="1275" y="983"/>
                    </a:lnTo>
                    <a:lnTo>
                      <a:pt x="1272" y="984"/>
                    </a:lnTo>
                    <a:lnTo>
                      <a:pt x="1269" y="986"/>
                    </a:lnTo>
                    <a:lnTo>
                      <a:pt x="1266" y="987"/>
                    </a:lnTo>
                    <a:lnTo>
                      <a:pt x="1263" y="989"/>
                    </a:lnTo>
                    <a:lnTo>
                      <a:pt x="1260" y="991"/>
                    </a:lnTo>
                    <a:lnTo>
                      <a:pt x="1257" y="992"/>
                    </a:lnTo>
                    <a:lnTo>
                      <a:pt x="1254" y="994"/>
                    </a:lnTo>
                    <a:lnTo>
                      <a:pt x="1250" y="995"/>
                    </a:lnTo>
                    <a:lnTo>
                      <a:pt x="1247" y="997"/>
                    </a:lnTo>
                    <a:lnTo>
                      <a:pt x="1244" y="998"/>
                    </a:lnTo>
                    <a:lnTo>
                      <a:pt x="1241" y="1000"/>
                    </a:lnTo>
                    <a:lnTo>
                      <a:pt x="1238" y="1001"/>
                    </a:lnTo>
                    <a:lnTo>
                      <a:pt x="1235" y="1003"/>
                    </a:lnTo>
                    <a:lnTo>
                      <a:pt x="1232" y="1004"/>
                    </a:lnTo>
                    <a:lnTo>
                      <a:pt x="1228" y="1006"/>
                    </a:lnTo>
                    <a:lnTo>
                      <a:pt x="1225" y="1007"/>
                    </a:lnTo>
                    <a:lnTo>
                      <a:pt x="1222" y="1008"/>
                    </a:lnTo>
                    <a:lnTo>
                      <a:pt x="1219" y="1010"/>
                    </a:lnTo>
                    <a:lnTo>
                      <a:pt x="1216" y="1011"/>
                    </a:lnTo>
                    <a:lnTo>
                      <a:pt x="1212" y="1013"/>
                    </a:lnTo>
                    <a:lnTo>
                      <a:pt x="1209" y="1014"/>
                    </a:lnTo>
                    <a:lnTo>
                      <a:pt x="1206" y="1015"/>
                    </a:lnTo>
                    <a:lnTo>
                      <a:pt x="1203" y="1017"/>
                    </a:lnTo>
                    <a:lnTo>
                      <a:pt x="1200" y="1018"/>
                    </a:lnTo>
                    <a:lnTo>
                      <a:pt x="1196" y="1020"/>
                    </a:lnTo>
                    <a:lnTo>
                      <a:pt x="1193" y="1021"/>
                    </a:lnTo>
                    <a:lnTo>
                      <a:pt x="1190" y="1022"/>
                    </a:lnTo>
                    <a:lnTo>
                      <a:pt x="1187" y="1024"/>
                    </a:lnTo>
                    <a:lnTo>
                      <a:pt x="1183" y="1025"/>
                    </a:lnTo>
                    <a:lnTo>
                      <a:pt x="1180" y="1026"/>
                    </a:lnTo>
                    <a:lnTo>
                      <a:pt x="1177" y="1027"/>
                    </a:lnTo>
                    <a:lnTo>
                      <a:pt x="1174" y="1029"/>
                    </a:lnTo>
                    <a:lnTo>
                      <a:pt x="1171" y="1030"/>
                    </a:lnTo>
                    <a:lnTo>
                      <a:pt x="1167" y="1031"/>
                    </a:lnTo>
                    <a:lnTo>
                      <a:pt x="1164" y="1033"/>
                    </a:lnTo>
                    <a:lnTo>
                      <a:pt x="1161" y="1034"/>
                    </a:lnTo>
                    <a:lnTo>
                      <a:pt x="1157" y="1035"/>
                    </a:lnTo>
                    <a:lnTo>
                      <a:pt x="1154" y="1036"/>
                    </a:lnTo>
                    <a:lnTo>
                      <a:pt x="1151" y="1038"/>
                    </a:lnTo>
                    <a:lnTo>
                      <a:pt x="1148" y="1039"/>
                    </a:lnTo>
                    <a:lnTo>
                      <a:pt x="1144" y="1040"/>
                    </a:lnTo>
                    <a:lnTo>
                      <a:pt x="1141" y="1041"/>
                    </a:lnTo>
                    <a:lnTo>
                      <a:pt x="1138" y="1042"/>
                    </a:lnTo>
                    <a:lnTo>
                      <a:pt x="1134" y="1043"/>
                    </a:lnTo>
                    <a:lnTo>
                      <a:pt x="1131" y="1045"/>
                    </a:lnTo>
                    <a:lnTo>
                      <a:pt x="1128" y="1046"/>
                    </a:lnTo>
                    <a:lnTo>
                      <a:pt x="1125" y="1047"/>
                    </a:lnTo>
                    <a:lnTo>
                      <a:pt x="1121" y="1048"/>
                    </a:lnTo>
                    <a:lnTo>
                      <a:pt x="1118" y="1049"/>
                    </a:lnTo>
                    <a:lnTo>
                      <a:pt x="1115" y="1050"/>
                    </a:lnTo>
                    <a:lnTo>
                      <a:pt x="1111" y="1051"/>
                    </a:lnTo>
                    <a:lnTo>
                      <a:pt x="1108" y="1052"/>
                    </a:lnTo>
                    <a:lnTo>
                      <a:pt x="1105" y="1053"/>
                    </a:lnTo>
                    <a:lnTo>
                      <a:pt x="1101" y="1054"/>
                    </a:lnTo>
                    <a:lnTo>
                      <a:pt x="1098" y="1055"/>
                    </a:lnTo>
                    <a:lnTo>
                      <a:pt x="1095" y="1057"/>
                    </a:lnTo>
                    <a:lnTo>
                      <a:pt x="1091" y="1057"/>
                    </a:lnTo>
                    <a:lnTo>
                      <a:pt x="1088" y="1059"/>
                    </a:lnTo>
                    <a:lnTo>
                      <a:pt x="1085" y="1060"/>
                    </a:lnTo>
                    <a:lnTo>
                      <a:pt x="1081" y="1060"/>
                    </a:lnTo>
                    <a:lnTo>
                      <a:pt x="1078" y="1061"/>
                    </a:lnTo>
                    <a:lnTo>
                      <a:pt x="1075" y="1062"/>
                    </a:lnTo>
                    <a:lnTo>
                      <a:pt x="1071" y="1063"/>
                    </a:lnTo>
                    <a:lnTo>
                      <a:pt x="1068" y="1064"/>
                    </a:lnTo>
                    <a:lnTo>
                      <a:pt x="1065" y="1065"/>
                    </a:lnTo>
                    <a:lnTo>
                      <a:pt x="1061" y="1066"/>
                    </a:lnTo>
                    <a:lnTo>
                      <a:pt x="1058" y="1067"/>
                    </a:lnTo>
                    <a:lnTo>
                      <a:pt x="1055" y="1068"/>
                    </a:lnTo>
                    <a:lnTo>
                      <a:pt x="1051" y="1069"/>
                    </a:lnTo>
                    <a:lnTo>
                      <a:pt x="1048" y="1070"/>
                    </a:lnTo>
                    <a:lnTo>
                      <a:pt x="1044" y="1071"/>
                    </a:lnTo>
                    <a:lnTo>
                      <a:pt x="1041" y="1072"/>
                    </a:lnTo>
                    <a:lnTo>
                      <a:pt x="1038" y="1072"/>
                    </a:lnTo>
                    <a:lnTo>
                      <a:pt x="1034" y="1073"/>
                    </a:lnTo>
                    <a:lnTo>
                      <a:pt x="1031" y="1074"/>
                    </a:lnTo>
                    <a:lnTo>
                      <a:pt x="1028" y="1075"/>
                    </a:lnTo>
                    <a:lnTo>
                      <a:pt x="1024" y="1076"/>
                    </a:lnTo>
                    <a:lnTo>
                      <a:pt x="1021" y="1076"/>
                    </a:lnTo>
                    <a:lnTo>
                      <a:pt x="1017" y="1077"/>
                    </a:lnTo>
                    <a:lnTo>
                      <a:pt x="1014" y="1078"/>
                    </a:lnTo>
                    <a:lnTo>
                      <a:pt x="1010" y="1079"/>
                    </a:lnTo>
                    <a:lnTo>
                      <a:pt x="1007" y="1079"/>
                    </a:lnTo>
                    <a:lnTo>
                      <a:pt x="1004" y="1080"/>
                    </a:lnTo>
                    <a:lnTo>
                      <a:pt x="1000" y="1081"/>
                    </a:lnTo>
                    <a:lnTo>
                      <a:pt x="997" y="1082"/>
                    </a:lnTo>
                    <a:lnTo>
                      <a:pt x="993" y="1083"/>
                    </a:lnTo>
                    <a:lnTo>
                      <a:pt x="990" y="1083"/>
                    </a:lnTo>
                    <a:lnTo>
                      <a:pt x="987" y="1084"/>
                    </a:lnTo>
                    <a:lnTo>
                      <a:pt x="983" y="1085"/>
                    </a:lnTo>
                    <a:lnTo>
                      <a:pt x="980" y="1085"/>
                    </a:lnTo>
                    <a:lnTo>
                      <a:pt x="976" y="1086"/>
                    </a:lnTo>
                    <a:lnTo>
                      <a:pt x="973" y="1087"/>
                    </a:lnTo>
                    <a:lnTo>
                      <a:pt x="969" y="1087"/>
                    </a:lnTo>
                    <a:lnTo>
                      <a:pt x="966" y="1088"/>
                    </a:lnTo>
                    <a:lnTo>
                      <a:pt x="963" y="1088"/>
                    </a:lnTo>
                    <a:lnTo>
                      <a:pt x="959" y="1089"/>
                    </a:lnTo>
                    <a:lnTo>
                      <a:pt x="956" y="1090"/>
                    </a:lnTo>
                    <a:lnTo>
                      <a:pt x="952" y="1090"/>
                    </a:lnTo>
                    <a:lnTo>
                      <a:pt x="949" y="1091"/>
                    </a:lnTo>
                    <a:lnTo>
                      <a:pt x="946" y="1091"/>
                    </a:lnTo>
                    <a:lnTo>
                      <a:pt x="942" y="1092"/>
                    </a:lnTo>
                    <a:lnTo>
                      <a:pt x="939" y="1092"/>
                    </a:lnTo>
                    <a:lnTo>
                      <a:pt x="935" y="1093"/>
                    </a:lnTo>
                    <a:lnTo>
                      <a:pt x="932" y="1093"/>
                    </a:lnTo>
                    <a:lnTo>
                      <a:pt x="928" y="1094"/>
                    </a:lnTo>
                    <a:lnTo>
                      <a:pt x="925" y="1094"/>
                    </a:lnTo>
                    <a:lnTo>
                      <a:pt x="921" y="1095"/>
                    </a:lnTo>
                    <a:lnTo>
                      <a:pt x="918" y="1095"/>
                    </a:lnTo>
                    <a:lnTo>
                      <a:pt x="914" y="1096"/>
                    </a:lnTo>
                    <a:lnTo>
                      <a:pt x="911" y="1096"/>
                    </a:lnTo>
                    <a:lnTo>
                      <a:pt x="908" y="1097"/>
                    </a:lnTo>
                    <a:lnTo>
                      <a:pt x="904" y="1097"/>
                    </a:lnTo>
                    <a:lnTo>
                      <a:pt x="901" y="1098"/>
                    </a:lnTo>
                    <a:lnTo>
                      <a:pt x="897" y="1098"/>
                    </a:lnTo>
                    <a:lnTo>
                      <a:pt x="894" y="1098"/>
                    </a:lnTo>
                    <a:lnTo>
                      <a:pt x="890" y="1099"/>
                    </a:lnTo>
                    <a:lnTo>
                      <a:pt x="887" y="1099"/>
                    </a:lnTo>
                    <a:lnTo>
                      <a:pt x="883" y="1099"/>
                    </a:lnTo>
                    <a:lnTo>
                      <a:pt x="880" y="1100"/>
                    </a:lnTo>
                    <a:lnTo>
                      <a:pt x="876" y="1100"/>
                    </a:lnTo>
                    <a:lnTo>
                      <a:pt x="873" y="1100"/>
                    </a:lnTo>
                    <a:lnTo>
                      <a:pt x="869" y="1101"/>
                    </a:lnTo>
                    <a:lnTo>
                      <a:pt x="866" y="1101"/>
                    </a:lnTo>
                    <a:lnTo>
                      <a:pt x="863" y="1101"/>
                    </a:lnTo>
                    <a:lnTo>
                      <a:pt x="859" y="1102"/>
                    </a:lnTo>
                    <a:lnTo>
                      <a:pt x="856" y="1102"/>
                    </a:lnTo>
                    <a:lnTo>
                      <a:pt x="852" y="1102"/>
                    </a:lnTo>
                    <a:lnTo>
                      <a:pt x="849" y="1102"/>
                    </a:lnTo>
                    <a:lnTo>
                      <a:pt x="845" y="1103"/>
                    </a:lnTo>
                    <a:lnTo>
                      <a:pt x="842" y="1103"/>
                    </a:lnTo>
                    <a:lnTo>
                      <a:pt x="838" y="1103"/>
                    </a:lnTo>
                    <a:lnTo>
                      <a:pt x="835" y="1103"/>
                    </a:lnTo>
                    <a:lnTo>
                      <a:pt x="831" y="1103"/>
                    </a:lnTo>
                    <a:lnTo>
                      <a:pt x="828" y="1104"/>
                    </a:lnTo>
                    <a:lnTo>
                      <a:pt x="824" y="1104"/>
                    </a:lnTo>
                    <a:lnTo>
                      <a:pt x="821" y="1104"/>
                    </a:lnTo>
                    <a:lnTo>
                      <a:pt x="817" y="1104"/>
                    </a:lnTo>
                    <a:lnTo>
                      <a:pt x="814" y="1104"/>
                    </a:lnTo>
                    <a:lnTo>
                      <a:pt x="810" y="1104"/>
                    </a:lnTo>
                    <a:lnTo>
                      <a:pt x="807" y="1105"/>
                    </a:lnTo>
                    <a:lnTo>
                      <a:pt x="803" y="1105"/>
                    </a:lnTo>
                    <a:lnTo>
                      <a:pt x="800" y="1105"/>
                    </a:lnTo>
                    <a:lnTo>
                      <a:pt x="796" y="1105"/>
                    </a:lnTo>
                    <a:lnTo>
                      <a:pt x="793" y="1105"/>
                    </a:lnTo>
                    <a:lnTo>
                      <a:pt x="789" y="1105"/>
                    </a:lnTo>
                    <a:lnTo>
                      <a:pt x="786" y="1105"/>
                    </a:lnTo>
                    <a:lnTo>
                      <a:pt x="782" y="1105"/>
                    </a:lnTo>
                    <a:lnTo>
                      <a:pt x="779" y="1105"/>
                    </a:lnTo>
                    <a:lnTo>
                      <a:pt x="775" y="1105"/>
                    </a:lnTo>
                    <a:lnTo>
                      <a:pt x="772" y="1105"/>
                    </a:lnTo>
                    <a:lnTo>
                      <a:pt x="769" y="1105"/>
                    </a:lnTo>
                    <a:lnTo>
                      <a:pt x="765" y="1105"/>
                    </a:lnTo>
                    <a:lnTo>
                      <a:pt x="762" y="1105"/>
                    </a:lnTo>
                    <a:lnTo>
                      <a:pt x="758" y="1105"/>
                    </a:lnTo>
                    <a:lnTo>
                      <a:pt x="755" y="1105"/>
                    </a:lnTo>
                    <a:lnTo>
                      <a:pt x="751" y="1105"/>
                    </a:lnTo>
                    <a:lnTo>
                      <a:pt x="748" y="1105"/>
                    </a:lnTo>
                    <a:lnTo>
                      <a:pt x="744" y="1105"/>
                    </a:lnTo>
                    <a:lnTo>
                      <a:pt x="741" y="1105"/>
                    </a:lnTo>
                    <a:lnTo>
                      <a:pt x="737" y="1105"/>
                    </a:lnTo>
                    <a:lnTo>
                      <a:pt x="734" y="1104"/>
                    </a:lnTo>
                    <a:lnTo>
                      <a:pt x="730" y="1104"/>
                    </a:lnTo>
                    <a:lnTo>
                      <a:pt x="727" y="1104"/>
                    </a:lnTo>
                    <a:lnTo>
                      <a:pt x="723" y="1104"/>
                    </a:lnTo>
                    <a:lnTo>
                      <a:pt x="720" y="1104"/>
                    </a:lnTo>
                    <a:lnTo>
                      <a:pt x="716" y="1104"/>
                    </a:lnTo>
                    <a:lnTo>
                      <a:pt x="713" y="1103"/>
                    </a:lnTo>
                    <a:lnTo>
                      <a:pt x="709" y="1103"/>
                    </a:lnTo>
                    <a:lnTo>
                      <a:pt x="706" y="1103"/>
                    </a:lnTo>
                    <a:lnTo>
                      <a:pt x="702" y="1103"/>
                    </a:lnTo>
                    <a:lnTo>
                      <a:pt x="699" y="1103"/>
                    </a:lnTo>
                    <a:lnTo>
                      <a:pt x="695" y="1102"/>
                    </a:lnTo>
                    <a:lnTo>
                      <a:pt x="692" y="1102"/>
                    </a:lnTo>
                    <a:lnTo>
                      <a:pt x="688" y="1102"/>
                    </a:lnTo>
                    <a:lnTo>
                      <a:pt x="685" y="1102"/>
                    </a:lnTo>
                    <a:lnTo>
                      <a:pt x="682" y="1101"/>
                    </a:lnTo>
                    <a:lnTo>
                      <a:pt x="678" y="1101"/>
                    </a:lnTo>
                    <a:lnTo>
                      <a:pt x="675" y="1101"/>
                    </a:lnTo>
                    <a:lnTo>
                      <a:pt x="671" y="1100"/>
                    </a:lnTo>
                    <a:lnTo>
                      <a:pt x="668" y="1100"/>
                    </a:lnTo>
                    <a:lnTo>
                      <a:pt x="664" y="1100"/>
                    </a:lnTo>
                    <a:lnTo>
                      <a:pt x="661" y="1099"/>
                    </a:lnTo>
                    <a:lnTo>
                      <a:pt x="657" y="1099"/>
                    </a:lnTo>
                    <a:lnTo>
                      <a:pt x="654" y="1099"/>
                    </a:lnTo>
                    <a:lnTo>
                      <a:pt x="650" y="1098"/>
                    </a:lnTo>
                    <a:lnTo>
                      <a:pt x="647" y="1098"/>
                    </a:lnTo>
                    <a:lnTo>
                      <a:pt x="643" y="1098"/>
                    </a:lnTo>
                    <a:lnTo>
                      <a:pt x="640" y="1097"/>
                    </a:lnTo>
                    <a:lnTo>
                      <a:pt x="636" y="1097"/>
                    </a:lnTo>
                    <a:lnTo>
                      <a:pt x="633" y="1096"/>
                    </a:lnTo>
                    <a:lnTo>
                      <a:pt x="630" y="1096"/>
                    </a:lnTo>
                    <a:lnTo>
                      <a:pt x="626" y="1095"/>
                    </a:lnTo>
                    <a:lnTo>
                      <a:pt x="623" y="1095"/>
                    </a:lnTo>
                    <a:lnTo>
                      <a:pt x="619" y="1094"/>
                    </a:lnTo>
                    <a:lnTo>
                      <a:pt x="616" y="1094"/>
                    </a:lnTo>
                    <a:lnTo>
                      <a:pt x="612" y="1093"/>
                    </a:lnTo>
                    <a:lnTo>
                      <a:pt x="609" y="1093"/>
                    </a:lnTo>
                    <a:lnTo>
                      <a:pt x="605" y="1092"/>
                    </a:lnTo>
                    <a:lnTo>
                      <a:pt x="602" y="1092"/>
                    </a:lnTo>
                    <a:lnTo>
                      <a:pt x="599" y="1091"/>
                    </a:lnTo>
                    <a:lnTo>
                      <a:pt x="595" y="1091"/>
                    </a:lnTo>
                    <a:lnTo>
                      <a:pt x="592" y="1090"/>
                    </a:lnTo>
                    <a:lnTo>
                      <a:pt x="588" y="1090"/>
                    </a:lnTo>
                    <a:lnTo>
                      <a:pt x="585" y="1089"/>
                    </a:lnTo>
                    <a:lnTo>
                      <a:pt x="581" y="1088"/>
                    </a:lnTo>
                    <a:lnTo>
                      <a:pt x="578" y="1088"/>
                    </a:lnTo>
                    <a:lnTo>
                      <a:pt x="575" y="1087"/>
                    </a:lnTo>
                    <a:lnTo>
                      <a:pt x="571" y="1087"/>
                    </a:lnTo>
                    <a:lnTo>
                      <a:pt x="568" y="1086"/>
                    </a:lnTo>
                    <a:lnTo>
                      <a:pt x="564" y="1085"/>
                    </a:lnTo>
                    <a:lnTo>
                      <a:pt x="561" y="1085"/>
                    </a:lnTo>
                    <a:lnTo>
                      <a:pt x="557" y="1084"/>
                    </a:lnTo>
                    <a:lnTo>
                      <a:pt x="554" y="1083"/>
                    </a:lnTo>
                    <a:lnTo>
                      <a:pt x="551" y="1083"/>
                    </a:lnTo>
                    <a:lnTo>
                      <a:pt x="547" y="1082"/>
                    </a:lnTo>
                    <a:lnTo>
                      <a:pt x="544" y="1081"/>
                    </a:lnTo>
                    <a:lnTo>
                      <a:pt x="540" y="1080"/>
                    </a:lnTo>
                    <a:lnTo>
                      <a:pt x="537" y="1079"/>
                    </a:lnTo>
                    <a:lnTo>
                      <a:pt x="533" y="1079"/>
                    </a:lnTo>
                    <a:lnTo>
                      <a:pt x="530" y="1078"/>
                    </a:lnTo>
                    <a:lnTo>
                      <a:pt x="527" y="1077"/>
                    </a:lnTo>
                    <a:lnTo>
                      <a:pt x="523" y="1076"/>
                    </a:lnTo>
                    <a:lnTo>
                      <a:pt x="520" y="1076"/>
                    </a:lnTo>
                    <a:lnTo>
                      <a:pt x="517" y="1075"/>
                    </a:lnTo>
                    <a:lnTo>
                      <a:pt x="513" y="1074"/>
                    </a:lnTo>
                    <a:lnTo>
                      <a:pt x="510" y="1073"/>
                    </a:lnTo>
                    <a:lnTo>
                      <a:pt x="506" y="1072"/>
                    </a:lnTo>
                    <a:lnTo>
                      <a:pt x="503" y="1072"/>
                    </a:lnTo>
                    <a:lnTo>
                      <a:pt x="500" y="1071"/>
                    </a:lnTo>
                    <a:lnTo>
                      <a:pt x="496" y="1070"/>
                    </a:lnTo>
                    <a:lnTo>
                      <a:pt x="493" y="1069"/>
                    </a:lnTo>
                    <a:lnTo>
                      <a:pt x="489" y="1068"/>
                    </a:lnTo>
                    <a:lnTo>
                      <a:pt x="486" y="1067"/>
                    </a:lnTo>
                    <a:lnTo>
                      <a:pt x="483" y="1066"/>
                    </a:lnTo>
                    <a:lnTo>
                      <a:pt x="479" y="1065"/>
                    </a:lnTo>
                    <a:lnTo>
                      <a:pt x="476" y="1064"/>
                    </a:lnTo>
                    <a:lnTo>
                      <a:pt x="473" y="1063"/>
                    </a:lnTo>
                    <a:lnTo>
                      <a:pt x="469" y="1062"/>
                    </a:lnTo>
                    <a:lnTo>
                      <a:pt x="466" y="1061"/>
                    </a:lnTo>
                    <a:lnTo>
                      <a:pt x="463" y="1060"/>
                    </a:lnTo>
                    <a:lnTo>
                      <a:pt x="459" y="1060"/>
                    </a:lnTo>
                    <a:lnTo>
                      <a:pt x="456" y="1059"/>
                    </a:lnTo>
                    <a:lnTo>
                      <a:pt x="453" y="1057"/>
                    </a:lnTo>
                    <a:lnTo>
                      <a:pt x="449" y="1057"/>
                    </a:lnTo>
                    <a:lnTo>
                      <a:pt x="446" y="1055"/>
                    </a:lnTo>
                    <a:lnTo>
                      <a:pt x="443" y="1054"/>
                    </a:lnTo>
                    <a:lnTo>
                      <a:pt x="439" y="1053"/>
                    </a:lnTo>
                    <a:lnTo>
                      <a:pt x="436" y="1052"/>
                    </a:lnTo>
                    <a:lnTo>
                      <a:pt x="433" y="1051"/>
                    </a:lnTo>
                    <a:lnTo>
                      <a:pt x="429" y="1050"/>
                    </a:lnTo>
                    <a:lnTo>
                      <a:pt x="426" y="1049"/>
                    </a:lnTo>
                    <a:lnTo>
                      <a:pt x="423" y="1048"/>
                    </a:lnTo>
                    <a:lnTo>
                      <a:pt x="419" y="1047"/>
                    </a:lnTo>
                    <a:lnTo>
                      <a:pt x="416" y="1046"/>
                    </a:lnTo>
                    <a:lnTo>
                      <a:pt x="413" y="1045"/>
                    </a:lnTo>
                    <a:lnTo>
                      <a:pt x="409" y="1043"/>
                    </a:lnTo>
                    <a:lnTo>
                      <a:pt x="406" y="1042"/>
                    </a:lnTo>
                    <a:lnTo>
                      <a:pt x="403" y="1041"/>
                    </a:lnTo>
                    <a:lnTo>
                      <a:pt x="400" y="1040"/>
                    </a:lnTo>
                    <a:lnTo>
                      <a:pt x="396" y="1039"/>
                    </a:lnTo>
                    <a:lnTo>
                      <a:pt x="393" y="1038"/>
                    </a:lnTo>
                    <a:lnTo>
                      <a:pt x="390" y="1036"/>
                    </a:lnTo>
                    <a:lnTo>
                      <a:pt x="387" y="1035"/>
                    </a:lnTo>
                    <a:lnTo>
                      <a:pt x="383" y="1034"/>
                    </a:lnTo>
                    <a:lnTo>
                      <a:pt x="380" y="1033"/>
                    </a:lnTo>
                    <a:lnTo>
                      <a:pt x="377" y="1031"/>
                    </a:lnTo>
                    <a:lnTo>
                      <a:pt x="374" y="1030"/>
                    </a:lnTo>
                    <a:lnTo>
                      <a:pt x="370" y="1029"/>
                    </a:lnTo>
                    <a:lnTo>
                      <a:pt x="367" y="1027"/>
                    </a:lnTo>
                    <a:lnTo>
                      <a:pt x="364" y="1026"/>
                    </a:lnTo>
                    <a:lnTo>
                      <a:pt x="361" y="1025"/>
                    </a:lnTo>
                    <a:lnTo>
                      <a:pt x="357" y="1024"/>
                    </a:lnTo>
                    <a:lnTo>
                      <a:pt x="354" y="1022"/>
                    </a:lnTo>
                    <a:lnTo>
                      <a:pt x="351" y="1021"/>
                    </a:lnTo>
                    <a:lnTo>
                      <a:pt x="348" y="1020"/>
                    </a:lnTo>
                    <a:lnTo>
                      <a:pt x="344" y="1018"/>
                    </a:lnTo>
                    <a:lnTo>
                      <a:pt x="341" y="1017"/>
                    </a:lnTo>
                    <a:lnTo>
                      <a:pt x="338" y="1015"/>
                    </a:lnTo>
                    <a:lnTo>
                      <a:pt x="335" y="1014"/>
                    </a:lnTo>
                    <a:lnTo>
                      <a:pt x="332" y="1013"/>
                    </a:lnTo>
                    <a:lnTo>
                      <a:pt x="328" y="1011"/>
                    </a:lnTo>
                    <a:lnTo>
                      <a:pt x="325" y="1010"/>
                    </a:lnTo>
                    <a:lnTo>
                      <a:pt x="322" y="1008"/>
                    </a:lnTo>
                    <a:lnTo>
                      <a:pt x="319" y="1007"/>
                    </a:lnTo>
                    <a:lnTo>
                      <a:pt x="316" y="1006"/>
                    </a:lnTo>
                    <a:lnTo>
                      <a:pt x="312" y="1004"/>
                    </a:lnTo>
                    <a:lnTo>
                      <a:pt x="309" y="1003"/>
                    </a:lnTo>
                    <a:lnTo>
                      <a:pt x="306" y="1001"/>
                    </a:lnTo>
                    <a:lnTo>
                      <a:pt x="303" y="1000"/>
                    </a:lnTo>
                    <a:lnTo>
                      <a:pt x="300" y="998"/>
                    </a:lnTo>
                    <a:lnTo>
                      <a:pt x="297" y="997"/>
                    </a:lnTo>
                    <a:lnTo>
                      <a:pt x="293" y="995"/>
                    </a:lnTo>
                    <a:lnTo>
                      <a:pt x="290" y="994"/>
                    </a:lnTo>
                    <a:lnTo>
                      <a:pt x="287" y="992"/>
                    </a:lnTo>
                    <a:lnTo>
                      <a:pt x="284" y="991"/>
                    </a:lnTo>
                    <a:lnTo>
                      <a:pt x="281" y="989"/>
                    </a:lnTo>
                    <a:lnTo>
                      <a:pt x="278" y="987"/>
                    </a:lnTo>
                    <a:lnTo>
                      <a:pt x="275" y="986"/>
                    </a:lnTo>
                    <a:lnTo>
                      <a:pt x="272" y="984"/>
                    </a:lnTo>
                    <a:lnTo>
                      <a:pt x="269" y="983"/>
                    </a:lnTo>
                    <a:lnTo>
                      <a:pt x="265" y="981"/>
                    </a:lnTo>
                    <a:lnTo>
                      <a:pt x="262" y="979"/>
                    </a:lnTo>
                    <a:lnTo>
                      <a:pt x="259" y="978"/>
                    </a:lnTo>
                    <a:lnTo>
                      <a:pt x="256" y="976"/>
                    </a:lnTo>
                    <a:lnTo>
                      <a:pt x="253" y="975"/>
                    </a:lnTo>
                    <a:lnTo>
                      <a:pt x="250" y="973"/>
                    </a:lnTo>
                    <a:lnTo>
                      <a:pt x="247" y="971"/>
                    </a:lnTo>
                    <a:lnTo>
                      <a:pt x="244" y="970"/>
                    </a:lnTo>
                    <a:lnTo>
                      <a:pt x="241" y="968"/>
                    </a:lnTo>
                    <a:lnTo>
                      <a:pt x="238" y="966"/>
                    </a:lnTo>
                    <a:lnTo>
                      <a:pt x="235" y="965"/>
                    </a:lnTo>
                    <a:lnTo>
                      <a:pt x="232" y="963"/>
                    </a:lnTo>
                    <a:lnTo>
                      <a:pt x="229" y="961"/>
                    </a:lnTo>
                    <a:lnTo>
                      <a:pt x="226" y="959"/>
                    </a:lnTo>
                    <a:lnTo>
                      <a:pt x="223" y="958"/>
                    </a:lnTo>
                    <a:lnTo>
                      <a:pt x="220" y="956"/>
                    </a:lnTo>
                    <a:lnTo>
                      <a:pt x="217" y="954"/>
                    </a:lnTo>
                    <a:lnTo>
                      <a:pt x="214" y="952"/>
                    </a:lnTo>
                    <a:lnTo>
                      <a:pt x="210" y="951"/>
                    </a:lnTo>
                    <a:lnTo>
                      <a:pt x="207" y="949"/>
                    </a:lnTo>
                    <a:lnTo>
                      <a:pt x="204" y="947"/>
                    </a:lnTo>
                    <a:lnTo>
                      <a:pt x="202" y="945"/>
                    </a:lnTo>
                    <a:lnTo>
                      <a:pt x="199" y="943"/>
                    </a:lnTo>
                    <a:lnTo>
                      <a:pt x="195" y="941"/>
                    </a:lnTo>
                    <a:lnTo>
                      <a:pt x="193" y="940"/>
                    </a:lnTo>
                    <a:lnTo>
                      <a:pt x="190" y="938"/>
                    </a:lnTo>
                    <a:lnTo>
                      <a:pt x="187" y="936"/>
                    </a:lnTo>
                    <a:lnTo>
                      <a:pt x="184" y="934"/>
                    </a:lnTo>
                    <a:lnTo>
                      <a:pt x="181" y="932"/>
                    </a:lnTo>
                    <a:lnTo>
                      <a:pt x="178" y="930"/>
                    </a:lnTo>
                    <a:lnTo>
                      <a:pt x="175" y="928"/>
                    </a:lnTo>
                    <a:lnTo>
                      <a:pt x="172" y="926"/>
                    </a:lnTo>
                    <a:lnTo>
                      <a:pt x="169" y="924"/>
                    </a:lnTo>
                    <a:lnTo>
                      <a:pt x="166" y="923"/>
                    </a:lnTo>
                    <a:lnTo>
                      <a:pt x="163" y="921"/>
                    </a:lnTo>
                    <a:lnTo>
                      <a:pt x="160" y="919"/>
                    </a:lnTo>
                    <a:lnTo>
                      <a:pt x="157" y="917"/>
                    </a:lnTo>
                    <a:lnTo>
                      <a:pt x="154" y="915"/>
                    </a:lnTo>
                    <a:lnTo>
                      <a:pt x="152" y="913"/>
                    </a:lnTo>
                    <a:lnTo>
                      <a:pt x="149" y="911"/>
                    </a:lnTo>
                    <a:lnTo>
                      <a:pt x="146" y="909"/>
                    </a:lnTo>
                    <a:lnTo>
                      <a:pt x="143" y="907"/>
                    </a:lnTo>
                    <a:lnTo>
                      <a:pt x="140" y="905"/>
                    </a:lnTo>
                    <a:lnTo>
                      <a:pt x="137" y="903"/>
                    </a:lnTo>
                    <a:lnTo>
                      <a:pt x="134" y="901"/>
                    </a:lnTo>
                    <a:lnTo>
                      <a:pt x="132" y="899"/>
                    </a:lnTo>
                    <a:lnTo>
                      <a:pt x="129" y="897"/>
                    </a:lnTo>
                    <a:lnTo>
                      <a:pt x="126" y="895"/>
                    </a:lnTo>
                    <a:lnTo>
                      <a:pt x="123" y="893"/>
                    </a:lnTo>
                    <a:lnTo>
                      <a:pt x="120" y="891"/>
                    </a:lnTo>
                    <a:lnTo>
                      <a:pt x="117" y="889"/>
                    </a:lnTo>
                    <a:lnTo>
                      <a:pt x="115" y="887"/>
                    </a:lnTo>
                    <a:lnTo>
                      <a:pt x="112" y="884"/>
                    </a:lnTo>
                    <a:lnTo>
                      <a:pt x="109" y="882"/>
                    </a:lnTo>
                    <a:lnTo>
                      <a:pt x="106" y="880"/>
                    </a:lnTo>
                    <a:lnTo>
                      <a:pt x="103" y="878"/>
                    </a:lnTo>
                    <a:lnTo>
                      <a:pt x="101" y="876"/>
                    </a:lnTo>
                    <a:lnTo>
                      <a:pt x="98" y="874"/>
                    </a:lnTo>
                    <a:lnTo>
                      <a:pt x="95" y="872"/>
                    </a:lnTo>
                    <a:lnTo>
                      <a:pt x="92" y="869"/>
                    </a:lnTo>
                    <a:lnTo>
                      <a:pt x="90" y="867"/>
                    </a:lnTo>
                    <a:lnTo>
                      <a:pt x="87" y="865"/>
                    </a:lnTo>
                    <a:lnTo>
                      <a:pt x="84" y="863"/>
                    </a:lnTo>
                    <a:lnTo>
                      <a:pt x="81" y="861"/>
                    </a:lnTo>
                    <a:lnTo>
                      <a:pt x="79" y="859"/>
                    </a:lnTo>
                    <a:lnTo>
                      <a:pt x="76" y="856"/>
                    </a:lnTo>
                    <a:lnTo>
                      <a:pt x="73" y="854"/>
                    </a:lnTo>
                    <a:lnTo>
                      <a:pt x="71" y="852"/>
                    </a:lnTo>
                    <a:lnTo>
                      <a:pt x="68" y="850"/>
                    </a:lnTo>
                    <a:lnTo>
                      <a:pt x="65" y="847"/>
                    </a:lnTo>
                    <a:lnTo>
                      <a:pt x="62" y="845"/>
                    </a:lnTo>
                    <a:lnTo>
                      <a:pt x="60" y="843"/>
                    </a:lnTo>
                    <a:lnTo>
                      <a:pt x="57" y="841"/>
                    </a:lnTo>
                    <a:lnTo>
                      <a:pt x="54" y="838"/>
                    </a:lnTo>
                    <a:lnTo>
                      <a:pt x="52" y="836"/>
                    </a:lnTo>
                    <a:lnTo>
                      <a:pt x="49" y="834"/>
                    </a:lnTo>
                    <a:lnTo>
                      <a:pt x="46" y="831"/>
                    </a:lnTo>
                    <a:lnTo>
                      <a:pt x="44" y="829"/>
                    </a:lnTo>
                    <a:lnTo>
                      <a:pt x="41" y="827"/>
                    </a:lnTo>
                    <a:lnTo>
                      <a:pt x="39" y="824"/>
                    </a:lnTo>
                    <a:lnTo>
                      <a:pt x="36" y="822"/>
                    </a:lnTo>
                    <a:lnTo>
                      <a:pt x="34" y="820"/>
                    </a:lnTo>
                    <a:lnTo>
                      <a:pt x="31" y="817"/>
                    </a:lnTo>
                    <a:lnTo>
                      <a:pt x="28" y="815"/>
                    </a:lnTo>
                    <a:lnTo>
                      <a:pt x="26" y="813"/>
                    </a:lnTo>
                    <a:lnTo>
                      <a:pt x="23" y="810"/>
                    </a:lnTo>
                    <a:lnTo>
                      <a:pt x="21" y="808"/>
                    </a:lnTo>
                    <a:lnTo>
                      <a:pt x="18" y="806"/>
                    </a:lnTo>
                    <a:lnTo>
                      <a:pt x="15" y="803"/>
                    </a:lnTo>
                    <a:lnTo>
                      <a:pt x="13" y="801"/>
                    </a:lnTo>
                    <a:lnTo>
                      <a:pt x="10" y="798"/>
                    </a:lnTo>
                    <a:lnTo>
                      <a:pt x="8" y="796"/>
                    </a:lnTo>
                    <a:lnTo>
                      <a:pt x="5" y="793"/>
                    </a:lnTo>
                    <a:lnTo>
                      <a:pt x="3" y="791"/>
                    </a:lnTo>
                    <a:lnTo>
                      <a:pt x="0" y="788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>
                <a:spLocks/>
              </p:cNvSpPr>
              <p:nvPr/>
            </p:nvSpPr>
            <p:spPr bwMode="auto">
              <a:xfrm>
                <a:off x="326" y="1858"/>
                <a:ext cx="1881" cy="1106"/>
              </a:xfrm>
              <a:custGeom>
                <a:avLst/>
                <a:gdLst>
                  <a:gd name="T0" fmla="*/ 1 w 1881"/>
                  <a:gd name="T1" fmla="*/ 1067 h 1106"/>
                  <a:gd name="T2" fmla="*/ 4 w 1881"/>
                  <a:gd name="T3" fmla="*/ 1024 h 1106"/>
                  <a:gd name="T4" fmla="*/ 9 w 1881"/>
                  <a:gd name="T5" fmla="*/ 982 h 1106"/>
                  <a:gd name="T6" fmla="*/ 15 w 1881"/>
                  <a:gd name="T7" fmla="*/ 940 h 1106"/>
                  <a:gd name="T8" fmla="*/ 22 w 1881"/>
                  <a:gd name="T9" fmla="*/ 899 h 1106"/>
                  <a:gd name="T10" fmla="*/ 32 w 1881"/>
                  <a:gd name="T11" fmla="*/ 858 h 1106"/>
                  <a:gd name="T12" fmla="*/ 42 w 1881"/>
                  <a:gd name="T13" fmla="*/ 817 h 1106"/>
                  <a:gd name="T14" fmla="*/ 54 w 1881"/>
                  <a:gd name="T15" fmla="*/ 776 h 1106"/>
                  <a:gd name="T16" fmla="*/ 68 w 1881"/>
                  <a:gd name="T17" fmla="*/ 736 h 1106"/>
                  <a:gd name="T18" fmla="*/ 83 w 1881"/>
                  <a:gd name="T19" fmla="*/ 697 h 1106"/>
                  <a:gd name="T20" fmla="*/ 100 w 1881"/>
                  <a:gd name="T21" fmla="*/ 658 h 1106"/>
                  <a:gd name="T22" fmla="*/ 118 w 1881"/>
                  <a:gd name="T23" fmla="*/ 620 h 1106"/>
                  <a:gd name="T24" fmla="*/ 137 w 1881"/>
                  <a:gd name="T25" fmla="*/ 582 h 1106"/>
                  <a:gd name="T26" fmla="*/ 158 w 1881"/>
                  <a:gd name="T27" fmla="*/ 545 h 1106"/>
                  <a:gd name="T28" fmla="*/ 180 w 1881"/>
                  <a:gd name="T29" fmla="*/ 510 h 1106"/>
                  <a:gd name="T30" fmla="*/ 204 w 1881"/>
                  <a:gd name="T31" fmla="*/ 475 h 1106"/>
                  <a:gd name="T32" fmla="*/ 228 w 1881"/>
                  <a:gd name="T33" fmla="*/ 441 h 1106"/>
                  <a:gd name="T34" fmla="*/ 255 w 1881"/>
                  <a:gd name="T35" fmla="*/ 407 h 1106"/>
                  <a:gd name="T36" fmla="*/ 282 w 1881"/>
                  <a:gd name="T37" fmla="*/ 375 h 1106"/>
                  <a:gd name="T38" fmla="*/ 310 w 1881"/>
                  <a:gd name="T39" fmla="*/ 344 h 1106"/>
                  <a:gd name="T40" fmla="*/ 340 w 1881"/>
                  <a:gd name="T41" fmla="*/ 314 h 1106"/>
                  <a:gd name="T42" fmla="*/ 371 w 1881"/>
                  <a:gd name="T43" fmla="*/ 286 h 1106"/>
                  <a:gd name="T44" fmla="*/ 402 w 1881"/>
                  <a:gd name="T45" fmla="*/ 258 h 1106"/>
                  <a:gd name="T46" fmla="*/ 435 w 1881"/>
                  <a:gd name="T47" fmla="*/ 232 h 1106"/>
                  <a:gd name="T48" fmla="*/ 469 w 1881"/>
                  <a:gd name="T49" fmla="*/ 207 h 1106"/>
                  <a:gd name="T50" fmla="*/ 503 w 1881"/>
                  <a:gd name="T51" fmla="*/ 183 h 1106"/>
                  <a:gd name="T52" fmla="*/ 539 w 1881"/>
                  <a:gd name="T53" fmla="*/ 160 h 1106"/>
                  <a:gd name="T54" fmla="*/ 575 w 1881"/>
                  <a:gd name="T55" fmla="*/ 139 h 1106"/>
                  <a:gd name="T56" fmla="*/ 612 w 1881"/>
                  <a:gd name="T57" fmla="*/ 119 h 1106"/>
                  <a:gd name="T58" fmla="*/ 649 w 1881"/>
                  <a:gd name="T59" fmla="*/ 101 h 1106"/>
                  <a:gd name="T60" fmla="*/ 688 w 1881"/>
                  <a:gd name="T61" fmla="*/ 84 h 1106"/>
                  <a:gd name="T62" fmla="*/ 727 w 1881"/>
                  <a:gd name="T63" fmla="*/ 69 h 1106"/>
                  <a:gd name="T64" fmla="*/ 766 w 1881"/>
                  <a:gd name="T65" fmla="*/ 55 h 1106"/>
                  <a:gd name="T66" fmla="*/ 806 w 1881"/>
                  <a:gd name="T67" fmla="*/ 43 h 1106"/>
                  <a:gd name="T68" fmla="*/ 847 w 1881"/>
                  <a:gd name="T69" fmla="*/ 32 h 1106"/>
                  <a:gd name="T70" fmla="*/ 888 w 1881"/>
                  <a:gd name="T71" fmla="*/ 23 h 1106"/>
                  <a:gd name="T72" fmla="*/ 929 w 1881"/>
                  <a:gd name="T73" fmla="*/ 15 h 1106"/>
                  <a:gd name="T74" fmla="*/ 970 w 1881"/>
                  <a:gd name="T75" fmla="*/ 9 h 1106"/>
                  <a:gd name="T76" fmla="*/ 1012 w 1881"/>
                  <a:gd name="T77" fmla="*/ 5 h 1106"/>
                  <a:gd name="T78" fmla="*/ 1053 w 1881"/>
                  <a:gd name="T79" fmla="*/ 2 h 1106"/>
                  <a:gd name="T80" fmla="*/ 1095 w 1881"/>
                  <a:gd name="T81" fmla="*/ 0 h 1106"/>
                  <a:gd name="T82" fmla="*/ 1137 w 1881"/>
                  <a:gd name="T83" fmla="*/ 1 h 1106"/>
                  <a:gd name="T84" fmla="*/ 1179 w 1881"/>
                  <a:gd name="T85" fmla="*/ 2 h 1106"/>
                  <a:gd name="T86" fmla="*/ 1220 w 1881"/>
                  <a:gd name="T87" fmla="*/ 6 h 1106"/>
                  <a:gd name="T88" fmla="*/ 1262 w 1881"/>
                  <a:gd name="T89" fmla="*/ 11 h 1106"/>
                  <a:gd name="T90" fmla="*/ 1303 w 1881"/>
                  <a:gd name="T91" fmla="*/ 18 h 1106"/>
                  <a:gd name="T92" fmla="*/ 1344 w 1881"/>
                  <a:gd name="T93" fmla="*/ 26 h 1106"/>
                  <a:gd name="T94" fmla="*/ 1385 w 1881"/>
                  <a:gd name="T95" fmla="*/ 36 h 1106"/>
                  <a:gd name="T96" fmla="*/ 1425 w 1881"/>
                  <a:gd name="T97" fmla="*/ 47 h 1106"/>
                  <a:gd name="T98" fmla="*/ 1465 w 1881"/>
                  <a:gd name="T99" fmla="*/ 60 h 1106"/>
                  <a:gd name="T100" fmla="*/ 1504 w 1881"/>
                  <a:gd name="T101" fmla="*/ 74 h 1106"/>
                  <a:gd name="T102" fmla="*/ 1543 w 1881"/>
                  <a:gd name="T103" fmla="*/ 90 h 1106"/>
                  <a:gd name="T104" fmla="*/ 1581 w 1881"/>
                  <a:gd name="T105" fmla="*/ 107 h 1106"/>
                  <a:gd name="T106" fmla="*/ 1619 w 1881"/>
                  <a:gd name="T107" fmla="*/ 126 h 1106"/>
                  <a:gd name="T108" fmla="*/ 1655 w 1881"/>
                  <a:gd name="T109" fmla="*/ 146 h 1106"/>
                  <a:gd name="T110" fmla="*/ 1691 w 1881"/>
                  <a:gd name="T111" fmla="*/ 168 h 1106"/>
                  <a:gd name="T112" fmla="*/ 1726 w 1881"/>
                  <a:gd name="T113" fmla="*/ 190 h 1106"/>
                  <a:gd name="T114" fmla="*/ 1761 w 1881"/>
                  <a:gd name="T115" fmla="*/ 215 h 1106"/>
                  <a:gd name="T116" fmla="*/ 1794 w 1881"/>
                  <a:gd name="T117" fmla="*/ 240 h 1106"/>
                  <a:gd name="T118" fmla="*/ 1827 w 1881"/>
                  <a:gd name="T119" fmla="*/ 267 h 1106"/>
                  <a:gd name="T120" fmla="*/ 1858 w 1881"/>
                  <a:gd name="T121" fmla="*/ 29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81" h="1106">
                    <a:moveTo>
                      <a:pt x="0" y="1106"/>
                    </a:moveTo>
                    <a:lnTo>
                      <a:pt x="0" y="1102"/>
                    </a:lnTo>
                    <a:lnTo>
                      <a:pt x="0" y="1098"/>
                    </a:lnTo>
                    <a:lnTo>
                      <a:pt x="0" y="1095"/>
                    </a:lnTo>
                    <a:lnTo>
                      <a:pt x="0" y="1091"/>
                    </a:lnTo>
                    <a:lnTo>
                      <a:pt x="1" y="1088"/>
                    </a:lnTo>
                    <a:lnTo>
                      <a:pt x="1" y="1084"/>
                    </a:lnTo>
                    <a:lnTo>
                      <a:pt x="1" y="1081"/>
                    </a:lnTo>
                    <a:lnTo>
                      <a:pt x="1" y="1077"/>
                    </a:lnTo>
                    <a:lnTo>
                      <a:pt x="1" y="1074"/>
                    </a:lnTo>
                    <a:lnTo>
                      <a:pt x="1" y="1070"/>
                    </a:lnTo>
                    <a:lnTo>
                      <a:pt x="1" y="1067"/>
                    </a:lnTo>
                    <a:lnTo>
                      <a:pt x="2" y="1063"/>
                    </a:lnTo>
                    <a:lnTo>
                      <a:pt x="2" y="1060"/>
                    </a:lnTo>
                    <a:lnTo>
                      <a:pt x="2" y="1056"/>
                    </a:lnTo>
                    <a:lnTo>
                      <a:pt x="2" y="1053"/>
                    </a:lnTo>
                    <a:lnTo>
                      <a:pt x="3" y="1049"/>
                    </a:lnTo>
                    <a:lnTo>
                      <a:pt x="3" y="1046"/>
                    </a:lnTo>
                    <a:lnTo>
                      <a:pt x="3" y="1042"/>
                    </a:lnTo>
                    <a:lnTo>
                      <a:pt x="3" y="1038"/>
                    </a:lnTo>
                    <a:lnTo>
                      <a:pt x="3" y="1035"/>
                    </a:lnTo>
                    <a:lnTo>
                      <a:pt x="4" y="1031"/>
                    </a:lnTo>
                    <a:lnTo>
                      <a:pt x="4" y="1028"/>
                    </a:lnTo>
                    <a:lnTo>
                      <a:pt x="4" y="1024"/>
                    </a:lnTo>
                    <a:lnTo>
                      <a:pt x="5" y="1021"/>
                    </a:lnTo>
                    <a:lnTo>
                      <a:pt x="5" y="1017"/>
                    </a:lnTo>
                    <a:lnTo>
                      <a:pt x="5" y="1014"/>
                    </a:lnTo>
                    <a:lnTo>
                      <a:pt x="6" y="1010"/>
                    </a:lnTo>
                    <a:lnTo>
                      <a:pt x="6" y="1007"/>
                    </a:lnTo>
                    <a:lnTo>
                      <a:pt x="6" y="1004"/>
                    </a:lnTo>
                    <a:lnTo>
                      <a:pt x="7" y="1000"/>
                    </a:lnTo>
                    <a:lnTo>
                      <a:pt x="7" y="996"/>
                    </a:lnTo>
                    <a:lnTo>
                      <a:pt x="7" y="993"/>
                    </a:lnTo>
                    <a:lnTo>
                      <a:pt x="8" y="989"/>
                    </a:lnTo>
                    <a:lnTo>
                      <a:pt x="8" y="986"/>
                    </a:lnTo>
                    <a:lnTo>
                      <a:pt x="9" y="982"/>
                    </a:lnTo>
                    <a:lnTo>
                      <a:pt x="9" y="979"/>
                    </a:lnTo>
                    <a:lnTo>
                      <a:pt x="10" y="975"/>
                    </a:lnTo>
                    <a:lnTo>
                      <a:pt x="10" y="972"/>
                    </a:lnTo>
                    <a:lnTo>
                      <a:pt x="11" y="968"/>
                    </a:lnTo>
                    <a:lnTo>
                      <a:pt x="11" y="965"/>
                    </a:lnTo>
                    <a:lnTo>
                      <a:pt x="12" y="961"/>
                    </a:lnTo>
                    <a:lnTo>
                      <a:pt x="12" y="958"/>
                    </a:lnTo>
                    <a:lnTo>
                      <a:pt x="13" y="955"/>
                    </a:lnTo>
                    <a:lnTo>
                      <a:pt x="13" y="951"/>
                    </a:lnTo>
                    <a:lnTo>
                      <a:pt x="14" y="947"/>
                    </a:lnTo>
                    <a:lnTo>
                      <a:pt x="14" y="944"/>
                    </a:lnTo>
                    <a:lnTo>
                      <a:pt x="15" y="940"/>
                    </a:lnTo>
                    <a:lnTo>
                      <a:pt x="15" y="937"/>
                    </a:lnTo>
                    <a:lnTo>
                      <a:pt x="16" y="934"/>
                    </a:lnTo>
                    <a:lnTo>
                      <a:pt x="17" y="930"/>
                    </a:lnTo>
                    <a:lnTo>
                      <a:pt x="17" y="927"/>
                    </a:lnTo>
                    <a:lnTo>
                      <a:pt x="18" y="923"/>
                    </a:lnTo>
                    <a:lnTo>
                      <a:pt x="18" y="920"/>
                    </a:lnTo>
                    <a:lnTo>
                      <a:pt x="19" y="916"/>
                    </a:lnTo>
                    <a:lnTo>
                      <a:pt x="20" y="913"/>
                    </a:lnTo>
                    <a:lnTo>
                      <a:pt x="20" y="909"/>
                    </a:lnTo>
                    <a:lnTo>
                      <a:pt x="21" y="906"/>
                    </a:lnTo>
                    <a:lnTo>
                      <a:pt x="22" y="902"/>
                    </a:lnTo>
                    <a:lnTo>
                      <a:pt x="22" y="899"/>
                    </a:lnTo>
                    <a:lnTo>
                      <a:pt x="23" y="895"/>
                    </a:lnTo>
                    <a:lnTo>
                      <a:pt x="24" y="892"/>
                    </a:lnTo>
                    <a:lnTo>
                      <a:pt x="25" y="889"/>
                    </a:lnTo>
                    <a:lnTo>
                      <a:pt x="25" y="885"/>
                    </a:lnTo>
                    <a:lnTo>
                      <a:pt x="26" y="882"/>
                    </a:lnTo>
                    <a:lnTo>
                      <a:pt x="27" y="878"/>
                    </a:lnTo>
                    <a:lnTo>
                      <a:pt x="28" y="875"/>
                    </a:lnTo>
                    <a:lnTo>
                      <a:pt x="28" y="871"/>
                    </a:lnTo>
                    <a:lnTo>
                      <a:pt x="29" y="868"/>
                    </a:lnTo>
                    <a:lnTo>
                      <a:pt x="30" y="864"/>
                    </a:lnTo>
                    <a:lnTo>
                      <a:pt x="31" y="861"/>
                    </a:lnTo>
                    <a:lnTo>
                      <a:pt x="32" y="858"/>
                    </a:lnTo>
                    <a:lnTo>
                      <a:pt x="32" y="854"/>
                    </a:lnTo>
                    <a:lnTo>
                      <a:pt x="33" y="851"/>
                    </a:lnTo>
                    <a:lnTo>
                      <a:pt x="34" y="847"/>
                    </a:lnTo>
                    <a:lnTo>
                      <a:pt x="35" y="844"/>
                    </a:lnTo>
                    <a:lnTo>
                      <a:pt x="36" y="841"/>
                    </a:lnTo>
                    <a:lnTo>
                      <a:pt x="37" y="837"/>
                    </a:lnTo>
                    <a:lnTo>
                      <a:pt x="37" y="834"/>
                    </a:lnTo>
                    <a:lnTo>
                      <a:pt x="38" y="830"/>
                    </a:lnTo>
                    <a:lnTo>
                      <a:pt x="39" y="827"/>
                    </a:lnTo>
                    <a:lnTo>
                      <a:pt x="40" y="823"/>
                    </a:lnTo>
                    <a:lnTo>
                      <a:pt x="41" y="820"/>
                    </a:lnTo>
                    <a:lnTo>
                      <a:pt x="42" y="817"/>
                    </a:lnTo>
                    <a:lnTo>
                      <a:pt x="43" y="813"/>
                    </a:lnTo>
                    <a:lnTo>
                      <a:pt x="44" y="810"/>
                    </a:lnTo>
                    <a:lnTo>
                      <a:pt x="45" y="807"/>
                    </a:lnTo>
                    <a:lnTo>
                      <a:pt x="46" y="803"/>
                    </a:lnTo>
                    <a:lnTo>
                      <a:pt x="47" y="800"/>
                    </a:lnTo>
                    <a:lnTo>
                      <a:pt x="48" y="796"/>
                    </a:lnTo>
                    <a:lnTo>
                      <a:pt x="49" y="793"/>
                    </a:lnTo>
                    <a:lnTo>
                      <a:pt x="50" y="790"/>
                    </a:lnTo>
                    <a:lnTo>
                      <a:pt x="51" y="786"/>
                    </a:lnTo>
                    <a:lnTo>
                      <a:pt x="52" y="783"/>
                    </a:lnTo>
                    <a:lnTo>
                      <a:pt x="53" y="780"/>
                    </a:lnTo>
                    <a:lnTo>
                      <a:pt x="54" y="776"/>
                    </a:lnTo>
                    <a:lnTo>
                      <a:pt x="56" y="773"/>
                    </a:lnTo>
                    <a:lnTo>
                      <a:pt x="56" y="770"/>
                    </a:lnTo>
                    <a:lnTo>
                      <a:pt x="58" y="766"/>
                    </a:lnTo>
                    <a:lnTo>
                      <a:pt x="59" y="763"/>
                    </a:lnTo>
                    <a:lnTo>
                      <a:pt x="60" y="759"/>
                    </a:lnTo>
                    <a:lnTo>
                      <a:pt x="61" y="756"/>
                    </a:lnTo>
                    <a:lnTo>
                      <a:pt x="62" y="753"/>
                    </a:lnTo>
                    <a:lnTo>
                      <a:pt x="63" y="749"/>
                    </a:lnTo>
                    <a:lnTo>
                      <a:pt x="64" y="746"/>
                    </a:lnTo>
                    <a:lnTo>
                      <a:pt x="66" y="743"/>
                    </a:lnTo>
                    <a:lnTo>
                      <a:pt x="67" y="740"/>
                    </a:lnTo>
                    <a:lnTo>
                      <a:pt x="68" y="736"/>
                    </a:lnTo>
                    <a:lnTo>
                      <a:pt x="69" y="733"/>
                    </a:lnTo>
                    <a:lnTo>
                      <a:pt x="71" y="729"/>
                    </a:lnTo>
                    <a:lnTo>
                      <a:pt x="72" y="726"/>
                    </a:lnTo>
                    <a:lnTo>
                      <a:pt x="73" y="723"/>
                    </a:lnTo>
                    <a:lnTo>
                      <a:pt x="74" y="720"/>
                    </a:lnTo>
                    <a:lnTo>
                      <a:pt x="75" y="716"/>
                    </a:lnTo>
                    <a:lnTo>
                      <a:pt x="77" y="713"/>
                    </a:lnTo>
                    <a:lnTo>
                      <a:pt x="78" y="710"/>
                    </a:lnTo>
                    <a:lnTo>
                      <a:pt x="79" y="706"/>
                    </a:lnTo>
                    <a:lnTo>
                      <a:pt x="81" y="703"/>
                    </a:lnTo>
                    <a:lnTo>
                      <a:pt x="82" y="700"/>
                    </a:lnTo>
                    <a:lnTo>
                      <a:pt x="83" y="697"/>
                    </a:lnTo>
                    <a:lnTo>
                      <a:pt x="85" y="693"/>
                    </a:lnTo>
                    <a:lnTo>
                      <a:pt x="86" y="690"/>
                    </a:lnTo>
                    <a:lnTo>
                      <a:pt x="87" y="687"/>
                    </a:lnTo>
                    <a:lnTo>
                      <a:pt x="89" y="684"/>
                    </a:lnTo>
                    <a:lnTo>
                      <a:pt x="90" y="680"/>
                    </a:lnTo>
                    <a:lnTo>
                      <a:pt x="91" y="677"/>
                    </a:lnTo>
                    <a:lnTo>
                      <a:pt x="93" y="674"/>
                    </a:lnTo>
                    <a:lnTo>
                      <a:pt x="94" y="671"/>
                    </a:lnTo>
                    <a:lnTo>
                      <a:pt x="95" y="668"/>
                    </a:lnTo>
                    <a:lnTo>
                      <a:pt x="97" y="664"/>
                    </a:lnTo>
                    <a:lnTo>
                      <a:pt x="98" y="661"/>
                    </a:lnTo>
                    <a:lnTo>
                      <a:pt x="100" y="658"/>
                    </a:lnTo>
                    <a:lnTo>
                      <a:pt x="101" y="655"/>
                    </a:lnTo>
                    <a:lnTo>
                      <a:pt x="103" y="651"/>
                    </a:lnTo>
                    <a:lnTo>
                      <a:pt x="104" y="648"/>
                    </a:lnTo>
                    <a:lnTo>
                      <a:pt x="106" y="645"/>
                    </a:lnTo>
                    <a:lnTo>
                      <a:pt x="107" y="642"/>
                    </a:lnTo>
                    <a:lnTo>
                      <a:pt x="109" y="639"/>
                    </a:lnTo>
                    <a:lnTo>
                      <a:pt x="110" y="635"/>
                    </a:lnTo>
                    <a:lnTo>
                      <a:pt x="112" y="632"/>
                    </a:lnTo>
                    <a:lnTo>
                      <a:pt x="113" y="629"/>
                    </a:lnTo>
                    <a:lnTo>
                      <a:pt x="115" y="626"/>
                    </a:lnTo>
                    <a:lnTo>
                      <a:pt x="116" y="623"/>
                    </a:lnTo>
                    <a:lnTo>
                      <a:pt x="118" y="620"/>
                    </a:lnTo>
                    <a:lnTo>
                      <a:pt x="119" y="616"/>
                    </a:lnTo>
                    <a:lnTo>
                      <a:pt x="121" y="613"/>
                    </a:lnTo>
                    <a:lnTo>
                      <a:pt x="123" y="610"/>
                    </a:lnTo>
                    <a:lnTo>
                      <a:pt x="124" y="607"/>
                    </a:lnTo>
                    <a:lnTo>
                      <a:pt x="126" y="604"/>
                    </a:lnTo>
                    <a:lnTo>
                      <a:pt x="127" y="601"/>
                    </a:lnTo>
                    <a:lnTo>
                      <a:pt x="129" y="598"/>
                    </a:lnTo>
                    <a:lnTo>
                      <a:pt x="131" y="595"/>
                    </a:lnTo>
                    <a:lnTo>
                      <a:pt x="132" y="592"/>
                    </a:lnTo>
                    <a:lnTo>
                      <a:pt x="134" y="588"/>
                    </a:lnTo>
                    <a:lnTo>
                      <a:pt x="136" y="585"/>
                    </a:lnTo>
                    <a:lnTo>
                      <a:pt x="137" y="582"/>
                    </a:lnTo>
                    <a:lnTo>
                      <a:pt x="139" y="579"/>
                    </a:lnTo>
                    <a:lnTo>
                      <a:pt x="141" y="576"/>
                    </a:lnTo>
                    <a:lnTo>
                      <a:pt x="142" y="573"/>
                    </a:lnTo>
                    <a:lnTo>
                      <a:pt x="144" y="570"/>
                    </a:lnTo>
                    <a:lnTo>
                      <a:pt x="146" y="567"/>
                    </a:lnTo>
                    <a:lnTo>
                      <a:pt x="147" y="564"/>
                    </a:lnTo>
                    <a:lnTo>
                      <a:pt x="149" y="561"/>
                    </a:lnTo>
                    <a:lnTo>
                      <a:pt x="151" y="558"/>
                    </a:lnTo>
                    <a:lnTo>
                      <a:pt x="153" y="555"/>
                    </a:lnTo>
                    <a:lnTo>
                      <a:pt x="154" y="551"/>
                    </a:lnTo>
                    <a:lnTo>
                      <a:pt x="156" y="548"/>
                    </a:lnTo>
                    <a:lnTo>
                      <a:pt x="158" y="545"/>
                    </a:lnTo>
                    <a:lnTo>
                      <a:pt x="160" y="543"/>
                    </a:lnTo>
                    <a:lnTo>
                      <a:pt x="162" y="539"/>
                    </a:lnTo>
                    <a:lnTo>
                      <a:pt x="164" y="536"/>
                    </a:lnTo>
                    <a:lnTo>
                      <a:pt x="165" y="533"/>
                    </a:lnTo>
                    <a:lnTo>
                      <a:pt x="167" y="530"/>
                    </a:lnTo>
                    <a:lnTo>
                      <a:pt x="169" y="527"/>
                    </a:lnTo>
                    <a:lnTo>
                      <a:pt x="171" y="524"/>
                    </a:lnTo>
                    <a:lnTo>
                      <a:pt x="173" y="521"/>
                    </a:lnTo>
                    <a:lnTo>
                      <a:pt x="175" y="518"/>
                    </a:lnTo>
                    <a:lnTo>
                      <a:pt x="176" y="516"/>
                    </a:lnTo>
                    <a:lnTo>
                      <a:pt x="178" y="513"/>
                    </a:lnTo>
                    <a:lnTo>
                      <a:pt x="180" y="510"/>
                    </a:lnTo>
                    <a:lnTo>
                      <a:pt x="182" y="507"/>
                    </a:lnTo>
                    <a:lnTo>
                      <a:pt x="184" y="504"/>
                    </a:lnTo>
                    <a:lnTo>
                      <a:pt x="186" y="501"/>
                    </a:lnTo>
                    <a:lnTo>
                      <a:pt x="188" y="498"/>
                    </a:lnTo>
                    <a:lnTo>
                      <a:pt x="190" y="495"/>
                    </a:lnTo>
                    <a:lnTo>
                      <a:pt x="192" y="492"/>
                    </a:lnTo>
                    <a:lnTo>
                      <a:pt x="194" y="489"/>
                    </a:lnTo>
                    <a:lnTo>
                      <a:pt x="196" y="486"/>
                    </a:lnTo>
                    <a:lnTo>
                      <a:pt x="198" y="483"/>
                    </a:lnTo>
                    <a:lnTo>
                      <a:pt x="200" y="480"/>
                    </a:lnTo>
                    <a:lnTo>
                      <a:pt x="202" y="477"/>
                    </a:lnTo>
                    <a:lnTo>
                      <a:pt x="204" y="475"/>
                    </a:lnTo>
                    <a:lnTo>
                      <a:pt x="206" y="472"/>
                    </a:lnTo>
                    <a:lnTo>
                      <a:pt x="208" y="469"/>
                    </a:lnTo>
                    <a:lnTo>
                      <a:pt x="210" y="466"/>
                    </a:lnTo>
                    <a:lnTo>
                      <a:pt x="212" y="463"/>
                    </a:lnTo>
                    <a:lnTo>
                      <a:pt x="214" y="460"/>
                    </a:lnTo>
                    <a:lnTo>
                      <a:pt x="216" y="457"/>
                    </a:lnTo>
                    <a:lnTo>
                      <a:pt x="218" y="455"/>
                    </a:lnTo>
                    <a:lnTo>
                      <a:pt x="220" y="452"/>
                    </a:lnTo>
                    <a:lnTo>
                      <a:pt x="222" y="449"/>
                    </a:lnTo>
                    <a:lnTo>
                      <a:pt x="224" y="446"/>
                    </a:lnTo>
                    <a:lnTo>
                      <a:pt x="226" y="443"/>
                    </a:lnTo>
                    <a:lnTo>
                      <a:pt x="228" y="441"/>
                    </a:lnTo>
                    <a:lnTo>
                      <a:pt x="231" y="438"/>
                    </a:lnTo>
                    <a:lnTo>
                      <a:pt x="233" y="435"/>
                    </a:lnTo>
                    <a:lnTo>
                      <a:pt x="235" y="432"/>
                    </a:lnTo>
                    <a:lnTo>
                      <a:pt x="237" y="429"/>
                    </a:lnTo>
                    <a:lnTo>
                      <a:pt x="239" y="426"/>
                    </a:lnTo>
                    <a:lnTo>
                      <a:pt x="241" y="424"/>
                    </a:lnTo>
                    <a:lnTo>
                      <a:pt x="243" y="421"/>
                    </a:lnTo>
                    <a:lnTo>
                      <a:pt x="246" y="418"/>
                    </a:lnTo>
                    <a:lnTo>
                      <a:pt x="248" y="415"/>
                    </a:lnTo>
                    <a:lnTo>
                      <a:pt x="250" y="413"/>
                    </a:lnTo>
                    <a:lnTo>
                      <a:pt x="252" y="410"/>
                    </a:lnTo>
                    <a:lnTo>
                      <a:pt x="255" y="407"/>
                    </a:lnTo>
                    <a:lnTo>
                      <a:pt x="257" y="405"/>
                    </a:lnTo>
                    <a:lnTo>
                      <a:pt x="259" y="402"/>
                    </a:lnTo>
                    <a:lnTo>
                      <a:pt x="261" y="399"/>
                    </a:lnTo>
                    <a:lnTo>
                      <a:pt x="263" y="396"/>
                    </a:lnTo>
                    <a:lnTo>
                      <a:pt x="266" y="394"/>
                    </a:lnTo>
                    <a:lnTo>
                      <a:pt x="268" y="391"/>
                    </a:lnTo>
                    <a:lnTo>
                      <a:pt x="270" y="388"/>
                    </a:lnTo>
                    <a:lnTo>
                      <a:pt x="273" y="386"/>
                    </a:lnTo>
                    <a:lnTo>
                      <a:pt x="275" y="383"/>
                    </a:lnTo>
                    <a:lnTo>
                      <a:pt x="277" y="381"/>
                    </a:lnTo>
                    <a:lnTo>
                      <a:pt x="280" y="378"/>
                    </a:lnTo>
                    <a:lnTo>
                      <a:pt x="282" y="375"/>
                    </a:lnTo>
                    <a:lnTo>
                      <a:pt x="284" y="373"/>
                    </a:lnTo>
                    <a:lnTo>
                      <a:pt x="286" y="370"/>
                    </a:lnTo>
                    <a:lnTo>
                      <a:pt x="289" y="367"/>
                    </a:lnTo>
                    <a:lnTo>
                      <a:pt x="291" y="365"/>
                    </a:lnTo>
                    <a:lnTo>
                      <a:pt x="293" y="362"/>
                    </a:lnTo>
                    <a:lnTo>
                      <a:pt x="296" y="360"/>
                    </a:lnTo>
                    <a:lnTo>
                      <a:pt x="298" y="357"/>
                    </a:lnTo>
                    <a:lnTo>
                      <a:pt x="301" y="354"/>
                    </a:lnTo>
                    <a:lnTo>
                      <a:pt x="303" y="352"/>
                    </a:lnTo>
                    <a:lnTo>
                      <a:pt x="305" y="349"/>
                    </a:lnTo>
                    <a:lnTo>
                      <a:pt x="308" y="347"/>
                    </a:lnTo>
                    <a:lnTo>
                      <a:pt x="310" y="344"/>
                    </a:lnTo>
                    <a:lnTo>
                      <a:pt x="313" y="342"/>
                    </a:lnTo>
                    <a:lnTo>
                      <a:pt x="315" y="339"/>
                    </a:lnTo>
                    <a:lnTo>
                      <a:pt x="318" y="337"/>
                    </a:lnTo>
                    <a:lnTo>
                      <a:pt x="320" y="334"/>
                    </a:lnTo>
                    <a:lnTo>
                      <a:pt x="322" y="332"/>
                    </a:lnTo>
                    <a:lnTo>
                      <a:pt x="325" y="329"/>
                    </a:lnTo>
                    <a:lnTo>
                      <a:pt x="327" y="327"/>
                    </a:lnTo>
                    <a:lnTo>
                      <a:pt x="330" y="324"/>
                    </a:lnTo>
                    <a:lnTo>
                      <a:pt x="332" y="322"/>
                    </a:lnTo>
                    <a:lnTo>
                      <a:pt x="335" y="319"/>
                    </a:lnTo>
                    <a:lnTo>
                      <a:pt x="337" y="317"/>
                    </a:lnTo>
                    <a:lnTo>
                      <a:pt x="340" y="314"/>
                    </a:lnTo>
                    <a:lnTo>
                      <a:pt x="342" y="312"/>
                    </a:lnTo>
                    <a:lnTo>
                      <a:pt x="345" y="309"/>
                    </a:lnTo>
                    <a:lnTo>
                      <a:pt x="347" y="307"/>
                    </a:lnTo>
                    <a:lnTo>
                      <a:pt x="350" y="305"/>
                    </a:lnTo>
                    <a:lnTo>
                      <a:pt x="352" y="302"/>
                    </a:lnTo>
                    <a:lnTo>
                      <a:pt x="355" y="300"/>
                    </a:lnTo>
                    <a:lnTo>
                      <a:pt x="358" y="297"/>
                    </a:lnTo>
                    <a:lnTo>
                      <a:pt x="360" y="295"/>
                    </a:lnTo>
                    <a:lnTo>
                      <a:pt x="363" y="293"/>
                    </a:lnTo>
                    <a:lnTo>
                      <a:pt x="365" y="290"/>
                    </a:lnTo>
                    <a:lnTo>
                      <a:pt x="368" y="288"/>
                    </a:lnTo>
                    <a:lnTo>
                      <a:pt x="371" y="286"/>
                    </a:lnTo>
                    <a:lnTo>
                      <a:pt x="373" y="283"/>
                    </a:lnTo>
                    <a:lnTo>
                      <a:pt x="376" y="281"/>
                    </a:lnTo>
                    <a:lnTo>
                      <a:pt x="378" y="279"/>
                    </a:lnTo>
                    <a:lnTo>
                      <a:pt x="381" y="276"/>
                    </a:lnTo>
                    <a:lnTo>
                      <a:pt x="383" y="274"/>
                    </a:lnTo>
                    <a:lnTo>
                      <a:pt x="386" y="271"/>
                    </a:lnTo>
                    <a:lnTo>
                      <a:pt x="389" y="269"/>
                    </a:lnTo>
                    <a:lnTo>
                      <a:pt x="391" y="267"/>
                    </a:lnTo>
                    <a:lnTo>
                      <a:pt x="394" y="265"/>
                    </a:lnTo>
                    <a:lnTo>
                      <a:pt x="397" y="262"/>
                    </a:lnTo>
                    <a:lnTo>
                      <a:pt x="399" y="260"/>
                    </a:lnTo>
                    <a:lnTo>
                      <a:pt x="402" y="258"/>
                    </a:lnTo>
                    <a:lnTo>
                      <a:pt x="405" y="256"/>
                    </a:lnTo>
                    <a:lnTo>
                      <a:pt x="408" y="253"/>
                    </a:lnTo>
                    <a:lnTo>
                      <a:pt x="410" y="251"/>
                    </a:lnTo>
                    <a:lnTo>
                      <a:pt x="413" y="249"/>
                    </a:lnTo>
                    <a:lnTo>
                      <a:pt x="416" y="247"/>
                    </a:lnTo>
                    <a:lnTo>
                      <a:pt x="418" y="245"/>
                    </a:lnTo>
                    <a:lnTo>
                      <a:pt x="421" y="242"/>
                    </a:lnTo>
                    <a:lnTo>
                      <a:pt x="424" y="240"/>
                    </a:lnTo>
                    <a:lnTo>
                      <a:pt x="427" y="238"/>
                    </a:lnTo>
                    <a:lnTo>
                      <a:pt x="429" y="236"/>
                    </a:lnTo>
                    <a:lnTo>
                      <a:pt x="432" y="234"/>
                    </a:lnTo>
                    <a:lnTo>
                      <a:pt x="435" y="232"/>
                    </a:lnTo>
                    <a:lnTo>
                      <a:pt x="438" y="229"/>
                    </a:lnTo>
                    <a:lnTo>
                      <a:pt x="440" y="227"/>
                    </a:lnTo>
                    <a:lnTo>
                      <a:pt x="443" y="225"/>
                    </a:lnTo>
                    <a:lnTo>
                      <a:pt x="446" y="223"/>
                    </a:lnTo>
                    <a:lnTo>
                      <a:pt x="449" y="221"/>
                    </a:lnTo>
                    <a:lnTo>
                      <a:pt x="452" y="219"/>
                    </a:lnTo>
                    <a:lnTo>
                      <a:pt x="454" y="217"/>
                    </a:lnTo>
                    <a:lnTo>
                      <a:pt x="457" y="215"/>
                    </a:lnTo>
                    <a:lnTo>
                      <a:pt x="460" y="213"/>
                    </a:lnTo>
                    <a:lnTo>
                      <a:pt x="463" y="211"/>
                    </a:lnTo>
                    <a:lnTo>
                      <a:pt x="466" y="208"/>
                    </a:lnTo>
                    <a:lnTo>
                      <a:pt x="469" y="207"/>
                    </a:lnTo>
                    <a:lnTo>
                      <a:pt x="471" y="204"/>
                    </a:lnTo>
                    <a:lnTo>
                      <a:pt x="474" y="202"/>
                    </a:lnTo>
                    <a:lnTo>
                      <a:pt x="477" y="200"/>
                    </a:lnTo>
                    <a:lnTo>
                      <a:pt x="480" y="198"/>
                    </a:lnTo>
                    <a:lnTo>
                      <a:pt x="483" y="196"/>
                    </a:lnTo>
                    <a:lnTo>
                      <a:pt x="486" y="194"/>
                    </a:lnTo>
                    <a:lnTo>
                      <a:pt x="489" y="192"/>
                    </a:lnTo>
                    <a:lnTo>
                      <a:pt x="491" y="190"/>
                    </a:lnTo>
                    <a:lnTo>
                      <a:pt x="494" y="188"/>
                    </a:lnTo>
                    <a:lnTo>
                      <a:pt x="497" y="187"/>
                    </a:lnTo>
                    <a:lnTo>
                      <a:pt x="500" y="185"/>
                    </a:lnTo>
                    <a:lnTo>
                      <a:pt x="503" y="183"/>
                    </a:lnTo>
                    <a:lnTo>
                      <a:pt x="506" y="181"/>
                    </a:lnTo>
                    <a:lnTo>
                      <a:pt x="509" y="179"/>
                    </a:lnTo>
                    <a:lnTo>
                      <a:pt x="512" y="177"/>
                    </a:lnTo>
                    <a:lnTo>
                      <a:pt x="515" y="175"/>
                    </a:lnTo>
                    <a:lnTo>
                      <a:pt x="518" y="173"/>
                    </a:lnTo>
                    <a:lnTo>
                      <a:pt x="521" y="171"/>
                    </a:lnTo>
                    <a:lnTo>
                      <a:pt x="524" y="169"/>
                    </a:lnTo>
                    <a:lnTo>
                      <a:pt x="527" y="168"/>
                    </a:lnTo>
                    <a:lnTo>
                      <a:pt x="530" y="166"/>
                    </a:lnTo>
                    <a:lnTo>
                      <a:pt x="532" y="164"/>
                    </a:lnTo>
                    <a:lnTo>
                      <a:pt x="536" y="162"/>
                    </a:lnTo>
                    <a:lnTo>
                      <a:pt x="539" y="160"/>
                    </a:lnTo>
                    <a:lnTo>
                      <a:pt x="541" y="158"/>
                    </a:lnTo>
                    <a:lnTo>
                      <a:pt x="544" y="157"/>
                    </a:lnTo>
                    <a:lnTo>
                      <a:pt x="547" y="155"/>
                    </a:lnTo>
                    <a:lnTo>
                      <a:pt x="551" y="153"/>
                    </a:lnTo>
                    <a:lnTo>
                      <a:pt x="554" y="151"/>
                    </a:lnTo>
                    <a:lnTo>
                      <a:pt x="557" y="150"/>
                    </a:lnTo>
                    <a:lnTo>
                      <a:pt x="560" y="148"/>
                    </a:lnTo>
                    <a:lnTo>
                      <a:pt x="563" y="146"/>
                    </a:lnTo>
                    <a:lnTo>
                      <a:pt x="566" y="144"/>
                    </a:lnTo>
                    <a:lnTo>
                      <a:pt x="569" y="143"/>
                    </a:lnTo>
                    <a:lnTo>
                      <a:pt x="572" y="141"/>
                    </a:lnTo>
                    <a:lnTo>
                      <a:pt x="575" y="139"/>
                    </a:lnTo>
                    <a:lnTo>
                      <a:pt x="578" y="137"/>
                    </a:lnTo>
                    <a:lnTo>
                      <a:pt x="581" y="136"/>
                    </a:lnTo>
                    <a:lnTo>
                      <a:pt x="584" y="134"/>
                    </a:lnTo>
                    <a:lnTo>
                      <a:pt x="587" y="132"/>
                    </a:lnTo>
                    <a:lnTo>
                      <a:pt x="590" y="131"/>
                    </a:lnTo>
                    <a:lnTo>
                      <a:pt x="593" y="129"/>
                    </a:lnTo>
                    <a:lnTo>
                      <a:pt x="596" y="128"/>
                    </a:lnTo>
                    <a:lnTo>
                      <a:pt x="599" y="126"/>
                    </a:lnTo>
                    <a:lnTo>
                      <a:pt x="602" y="124"/>
                    </a:lnTo>
                    <a:lnTo>
                      <a:pt x="606" y="123"/>
                    </a:lnTo>
                    <a:lnTo>
                      <a:pt x="609" y="121"/>
                    </a:lnTo>
                    <a:lnTo>
                      <a:pt x="612" y="119"/>
                    </a:lnTo>
                    <a:lnTo>
                      <a:pt x="615" y="118"/>
                    </a:lnTo>
                    <a:lnTo>
                      <a:pt x="618" y="116"/>
                    </a:lnTo>
                    <a:lnTo>
                      <a:pt x="621" y="115"/>
                    </a:lnTo>
                    <a:lnTo>
                      <a:pt x="624" y="113"/>
                    </a:lnTo>
                    <a:lnTo>
                      <a:pt x="627" y="112"/>
                    </a:lnTo>
                    <a:lnTo>
                      <a:pt x="630" y="110"/>
                    </a:lnTo>
                    <a:lnTo>
                      <a:pt x="634" y="109"/>
                    </a:lnTo>
                    <a:lnTo>
                      <a:pt x="637" y="107"/>
                    </a:lnTo>
                    <a:lnTo>
                      <a:pt x="640" y="106"/>
                    </a:lnTo>
                    <a:lnTo>
                      <a:pt x="643" y="104"/>
                    </a:lnTo>
                    <a:lnTo>
                      <a:pt x="646" y="103"/>
                    </a:lnTo>
                    <a:lnTo>
                      <a:pt x="649" y="101"/>
                    </a:lnTo>
                    <a:lnTo>
                      <a:pt x="653" y="100"/>
                    </a:lnTo>
                    <a:lnTo>
                      <a:pt x="656" y="98"/>
                    </a:lnTo>
                    <a:lnTo>
                      <a:pt x="659" y="97"/>
                    </a:lnTo>
                    <a:lnTo>
                      <a:pt x="662" y="95"/>
                    </a:lnTo>
                    <a:lnTo>
                      <a:pt x="665" y="94"/>
                    </a:lnTo>
                    <a:lnTo>
                      <a:pt x="669" y="93"/>
                    </a:lnTo>
                    <a:lnTo>
                      <a:pt x="672" y="91"/>
                    </a:lnTo>
                    <a:lnTo>
                      <a:pt x="675" y="90"/>
                    </a:lnTo>
                    <a:lnTo>
                      <a:pt x="678" y="88"/>
                    </a:lnTo>
                    <a:lnTo>
                      <a:pt x="681" y="87"/>
                    </a:lnTo>
                    <a:lnTo>
                      <a:pt x="685" y="86"/>
                    </a:lnTo>
                    <a:lnTo>
                      <a:pt x="688" y="84"/>
                    </a:lnTo>
                    <a:lnTo>
                      <a:pt x="691" y="83"/>
                    </a:lnTo>
                    <a:lnTo>
                      <a:pt x="694" y="82"/>
                    </a:lnTo>
                    <a:lnTo>
                      <a:pt x="698" y="80"/>
                    </a:lnTo>
                    <a:lnTo>
                      <a:pt x="701" y="79"/>
                    </a:lnTo>
                    <a:lnTo>
                      <a:pt x="704" y="78"/>
                    </a:lnTo>
                    <a:lnTo>
                      <a:pt x="707" y="76"/>
                    </a:lnTo>
                    <a:lnTo>
                      <a:pt x="711" y="75"/>
                    </a:lnTo>
                    <a:lnTo>
                      <a:pt x="714" y="74"/>
                    </a:lnTo>
                    <a:lnTo>
                      <a:pt x="717" y="73"/>
                    </a:lnTo>
                    <a:lnTo>
                      <a:pt x="720" y="71"/>
                    </a:lnTo>
                    <a:lnTo>
                      <a:pt x="724" y="70"/>
                    </a:lnTo>
                    <a:lnTo>
                      <a:pt x="727" y="69"/>
                    </a:lnTo>
                    <a:lnTo>
                      <a:pt x="730" y="68"/>
                    </a:lnTo>
                    <a:lnTo>
                      <a:pt x="733" y="67"/>
                    </a:lnTo>
                    <a:lnTo>
                      <a:pt x="737" y="65"/>
                    </a:lnTo>
                    <a:lnTo>
                      <a:pt x="740" y="64"/>
                    </a:lnTo>
                    <a:lnTo>
                      <a:pt x="743" y="63"/>
                    </a:lnTo>
                    <a:lnTo>
                      <a:pt x="746" y="62"/>
                    </a:lnTo>
                    <a:lnTo>
                      <a:pt x="750" y="61"/>
                    </a:lnTo>
                    <a:lnTo>
                      <a:pt x="753" y="60"/>
                    </a:lnTo>
                    <a:lnTo>
                      <a:pt x="756" y="59"/>
                    </a:lnTo>
                    <a:lnTo>
                      <a:pt x="760" y="57"/>
                    </a:lnTo>
                    <a:lnTo>
                      <a:pt x="763" y="56"/>
                    </a:lnTo>
                    <a:lnTo>
                      <a:pt x="766" y="55"/>
                    </a:lnTo>
                    <a:lnTo>
                      <a:pt x="770" y="54"/>
                    </a:lnTo>
                    <a:lnTo>
                      <a:pt x="773" y="53"/>
                    </a:lnTo>
                    <a:lnTo>
                      <a:pt x="776" y="52"/>
                    </a:lnTo>
                    <a:lnTo>
                      <a:pt x="780" y="51"/>
                    </a:lnTo>
                    <a:lnTo>
                      <a:pt x="783" y="50"/>
                    </a:lnTo>
                    <a:lnTo>
                      <a:pt x="786" y="49"/>
                    </a:lnTo>
                    <a:lnTo>
                      <a:pt x="790" y="48"/>
                    </a:lnTo>
                    <a:lnTo>
                      <a:pt x="793" y="47"/>
                    </a:lnTo>
                    <a:lnTo>
                      <a:pt x="796" y="46"/>
                    </a:lnTo>
                    <a:lnTo>
                      <a:pt x="800" y="45"/>
                    </a:lnTo>
                    <a:lnTo>
                      <a:pt x="803" y="44"/>
                    </a:lnTo>
                    <a:lnTo>
                      <a:pt x="806" y="43"/>
                    </a:lnTo>
                    <a:lnTo>
                      <a:pt x="810" y="42"/>
                    </a:lnTo>
                    <a:lnTo>
                      <a:pt x="813" y="41"/>
                    </a:lnTo>
                    <a:lnTo>
                      <a:pt x="816" y="40"/>
                    </a:lnTo>
                    <a:lnTo>
                      <a:pt x="820" y="39"/>
                    </a:lnTo>
                    <a:lnTo>
                      <a:pt x="823" y="38"/>
                    </a:lnTo>
                    <a:lnTo>
                      <a:pt x="826" y="37"/>
                    </a:lnTo>
                    <a:lnTo>
                      <a:pt x="830" y="36"/>
                    </a:lnTo>
                    <a:lnTo>
                      <a:pt x="833" y="36"/>
                    </a:lnTo>
                    <a:lnTo>
                      <a:pt x="837" y="35"/>
                    </a:lnTo>
                    <a:lnTo>
                      <a:pt x="840" y="34"/>
                    </a:lnTo>
                    <a:lnTo>
                      <a:pt x="843" y="33"/>
                    </a:lnTo>
                    <a:lnTo>
                      <a:pt x="847" y="32"/>
                    </a:lnTo>
                    <a:lnTo>
                      <a:pt x="850" y="31"/>
                    </a:lnTo>
                    <a:lnTo>
                      <a:pt x="854" y="30"/>
                    </a:lnTo>
                    <a:lnTo>
                      <a:pt x="857" y="30"/>
                    </a:lnTo>
                    <a:lnTo>
                      <a:pt x="860" y="29"/>
                    </a:lnTo>
                    <a:lnTo>
                      <a:pt x="864" y="28"/>
                    </a:lnTo>
                    <a:lnTo>
                      <a:pt x="867" y="27"/>
                    </a:lnTo>
                    <a:lnTo>
                      <a:pt x="870" y="26"/>
                    </a:lnTo>
                    <a:lnTo>
                      <a:pt x="874" y="26"/>
                    </a:lnTo>
                    <a:lnTo>
                      <a:pt x="877" y="25"/>
                    </a:lnTo>
                    <a:lnTo>
                      <a:pt x="881" y="24"/>
                    </a:lnTo>
                    <a:lnTo>
                      <a:pt x="884" y="24"/>
                    </a:lnTo>
                    <a:lnTo>
                      <a:pt x="888" y="23"/>
                    </a:lnTo>
                    <a:lnTo>
                      <a:pt x="891" y="22"/>
                    </a:lnTo>
                    <a:lnTo>
                      <a:pt x="894" y="22"/>
                    </a:lnTo>
                    <a:lnTo>
                      <a:pt x="898" y="21"/>
                    </a:lnTo>
                    <a:lnTo>
                      <a:pt x="901" y="20"/>
                    </a:lnTo>
                    <a:lnTo>
                      <a:pt x="905" y="19"/>
                    </a:lnTo>
                    <a:lnTo>
                      <a:pt x="908" y="19"/>
                    </a:lnTo>
                    <a:lnTo>
                      <a:pt x="912" y="18"/>
                    </a:lnTo>
                    <a:lnTo>
                      <a:pt x="915" y="18"/>
                    </a:lnTo>
                    <a:lnTo>
                      <a:pt x="918" y="17"/>
                    </a:lnTo>
                    <a:lnTo>
                      <a:pt x="922" y="16"/>
                    </a:lnTo>
                    <a:lnTo>
                      <a:pt x="925" y="16"/>
                    </a:lnTo>
                    <a:lnTo>
                      <a:pt x="929" y="15"/>
                    </a:lnTo>
                    <a:lnTo>
                      <a:pt x="932" y="15"/>
                    </a:lnTo>
                    <a:lnTo>
                      <a:pt x="936" y="14"/>
                    </a:lnTo>
                    <a:lnTo>
                      <a:pt x="939" y="14"/>
                    </a:lnTo>
                    <a:lnTo>
                      <a:pt x="942" y="13"/>
                    </a:lnTo>
                    <a:lnTo>
                      <a:pt x="946" y="12"/>
                    </a:lnTo>
                    <a:lnTo>
                      <a:pt x="949" y="12"/>
                    </a:lnTo>
                    <a:lnTo>
                      <a:pt x="953" y="11"/>
                    </a:lnTo>
                    <a:lnTo>
                      <a:pt x="956" y="11"/>
                    </a:lnTo>
                    <a:lnTo>
                      <a:pt x="960" y="11"/>
                    </a:lnTo>
                    <a:lnTo>
                      <a:pt x="963" y="10"/>
                    </a:lnTo>
                    <a:lnTo>
                      <a:pt x="967" y="10"/>
                    </a:lnTo>
                    <a:lnTo>
                      <a:pt x="970" y="9"/>
                    </a:lnTo>
                    <a:lnTo>
                      <a:pt x="973" y="9"/>
                    </a:lnTo>
                    <a:lnTo>
                      <a:pt x="977" y="8"/>
                    </a:lnTo>
                    <a:lnTo>
                      <a:pt x="980" y="8"/>
                    </a:lnTo>
                    <a:lnTo>
                      <a:pt x="984" y="7"/>
                    </a:lnTo>
                    <a:lnTo>
                      <a:pt x="987" y="7"/>
                    </a:lnTo>
                    <a:lnTo>
                      <a:pt x="991" y="7"/>
                    </a:lnTo>
                    <a:lnTo>
                      <a:pt x="994" y="6"/>
                    </a:lnTo>
                    <a:lnTo>
                      <a:pt x="998" y="6"/>
                    </a:lnTo>
                    <a:lnTo>
                      <a:pt x="1001" y="6"/>
                    </a:lnTo>
                    <a:lnTo>
                      <a:pt x="1005" y="5"/>
                    </a:lnTo>
                    <a:lnTo>
                      <a:pt x="1008" y="5"/>
                    </a:lnTo>
                    <a:lnTo>
                      <a:pt x="1012" y="5"/>
                    </a:lnTo>
                    <a:lnTo>
                      <a:pt x="1015" y="4"/>
                    </a:lnTo>
                    <a:lnTo>
                      <a:pt x="1019" y="4"/>
                    </a:lnTo>
                    <a:lnTo>
                      <a:pt x="1022" y="4"/>
                    </a:lnTo>
                    <a:lnTo>
                      <a:pt x="1025" y="3"/>
                    </a:lnTo>
                    <a:lnTo>
                      <a:pt x="1029" y="3"/>
                    </a:lnTo>
                    <a:lnTo>
                      <a:pt x="1032" y="3"/>
                    </a:lnTo>
                    <a:lnTo>
                      <a:pt x="1036" y="3"/>
                    </a:lnTo>
                    <a:lnTo>
                      <a:pt x="1039" y="2"/>
                    </a:lnTo>
                    <a:lnTo>
                      <a:pt x="1043" y="2"/>
                    </a:lnTo>
                    <a:lnTo>
                      <a:pt x="1046" y="2"/>
                    </a:lnTo>
                    <a:lnTo>
                      <a:pt x="1050" y="2"/>
                    </a:lnTo>
                    <a:lnTo>
                      <a:pt x="1053" y="2"/>
                    </a:lnTo>
                    <a:lnTo>
                      <a:pt x="1057" y="1"/>
                    </a:lnTo>
                    <a:lnTo>
                      <a:pt x="1060" y="1"/>
                    </a:lnTo>
                    <a:lnTo>
                      <a:pt x="1064" y="1"/>
                    </a:lnTo>
                    <a:lnTo>
                      <a:pt x="1067" y="1"/>
                    </a:lnTo>
                    <a:lnTo>
                      <a:pt x="1071" y="1"/>
                    </a:lnTo>
                    <a:lnTo>
                      <a:pt x="1074" y="1"/>
                    </a:lnTo>
                    <a:lnTo>
                      <a:pt x="1078" y="1"/>
                    </a:lnTo>
                    <a:lnTo>
                      <a:pt x="1081" y="1"/>
                    </a:lnTo>
                    <a:lnTo>
                      <a:pt x="1085" y="0"/>
                    </a:lnTo>
                    <a:lnTo>
                      <a:pt x="1088" y="0"/>
                    </a:lnTo>
                    <a:lnTo>
                      <a:pt x="1092" y="0"/>
                    </a:lnTo>
                    <a:lnTo>
                      <a:pt x="1095" y="0"/>
                    </a:lnTo>
                    <a:lnTo>
                      <a:pt x="1099" y="0"/>
                    </a:lnTo>
                    <a:lnTo>
                      <a:pt x="1102" y="0"/>
                    </a:lnTo>
                    <a:lnTo>
                      <a:pt x="1106" y="0"/>
                    </a:lnTo>
                    <a:lnTo>
                      <a:pt x="1109" y="0"/>
                    </a:lnTo>
                    <a:lnTo>
                      <a:pt x="1112" y="0"/>
                    </a:lnTo>
                    <a:lnTo>
                      <a:pt x="1116" y="0"/>
                    </a:lnTo>
                    <a:lnTo>
                      <a:pt x="1119" y="0"/>
                    </a:lnTo>
                    <a:lnTo>
                      <a:pt x="1123" y="0"/>
                    </a:lnTo>
                    <a:lnTo>
                      <a:pt x="1126" y="0"/>
                    </a:lnTo>
                    <a:lnTo>
                      <a:pt x="1130" y="0"/>
                    </a:lnTo>
                    <a:lnTo>
                      <a:pt x="1133" y="0"/>
                    </a:lnTo>
                    <a:lnTo>
                      <a:pt x="1137" y="1"/>
                    </a:lnTo>
                    <a:lnTo>
                      <a:pt x="1140" y="1"/>
                    </a:lnTo>
                    <a:lnTo>
                      <a:pt x="1144" y="1"/>
                    </a:lnTo>
                    <a:lnTo>
                      <a:pt x="1147" y="1"/>
                    </a:lnTo>
                    <a:lnTo>
                      <a:pt x="1151" y="1"/>
                    </a:lnTo>
                    <a:lnTo>
                      <a:pt x="1154" y="1"/>
                    </a:lnTo>
                    <a:lnTo>
                      <a:pt x="1158" y="1"/>
                    </a:lnTo>
                    <a:lnTo>
                      <a:pt x="1161" y="1"/>
                    </a:lnTo>
                    <a:lnTo>
                      <a:pt x="1165" y="2"/>
                    </a:lnTo>
                    <a:lnTo>
                      <a:pt x="1168" y="2"/>
                    </a:lnTo>
                    <a:lnTo>
                      <a:pt x="1172" y="2"/>
                    </a:lnTo>
                    <a:lnTo>
                      <a:pt x="1175" y="2"/>
                    </a:lnTo>
                    <a:lnTo>
                      <a:pt x="1179" y="2"/>
                    </a:lnTo>
                    <a:lnTo>
                      <a:pt x="1182" y="3"/>
                    </a:lnTo>
                    <a:lnTo>
                      <a:pt x="1186" y="3"/>
                    </a:lnTo>
                    <a:lnTo>
                      <a:pt x="1189" y="3"/>
                    </a:lnTo>
                    <a:lnTo>
                      <a:pt x="1193" y="3"/>
                    </a:lnTo>
                    <a:lnTo>
                      <a:pt x="1196" y="4"/>
                    </a:lnTo>
                    <a:lnTo>
                      <a:pt x="1200" y="4"/>
                    </a:lnTo>
                    <a:lnTo>
                      <a:pt x="1203" y="4"/>
                    </a:lnTo>
                    <a:lnTo>
                      <a:pt x="1206" y="5"/>
                    </a:lnTo>
                    <a:lnTo>
                      <a:pt x="1210" y="5"/>
                    </a:lnTo>
                    <a:lnTo>
                      <a:pt x="1213" y="5"/>
                    </a:lnTo>
                    <a:lnTo>
                      <a:pt x="1217" y="6"/>
                    </a:lnTo>
                    <a:lnTo>
                      <a:pt x="1220" y="6"/>
                    </a:lnTo>
                    <a:lnTo>
                      <a:pt x="1224" y="6"/>
                    </a:lnTo>
                    <a:lnTo>
                      <a:pt x="1227" y="7"/>
                    </a:lnTo>
                    <a:lnTo>
                      <a:pt x="1231" y="7"/>
                    </a:lnTo>
                    <a:lnTo>
                      <a:pt x="1234" y="7"/>
                    </a:lnTo>
                    <a:lnTo>
                      <a:pt x="1238" y="8"/>
                    </a:lnTo>
                    <a:lnTo>
                      <a:pt x="1241" y="8"/>
                    </a:lnTo>
                    <a:lnTo>
                      <a:pt x="1245" y="9"/>
                    </a:lnTo>
                    <a:lnTo>
                      <a:pt x="1248" y="9"/>
                    </a:lnTo>
                    <a:lnTo>
                      <a:pt x="1251" y="10"/>
                    </a:lnTo>
                    <a:lnTo>
                      <a:pt x="1255" y="10"/>
                    </a:lnTo>
                    <a:lnTo>
                      <a:pt x="1258" y="11"/>
                    </a:lnTo>
                    <a:lnTo>
                      <a:pt x="1262" y="11"/>
                    </a:lnTo>
                    <a:lnTo>
                      <a:pt x="1265" y="11"/>
                    </a:lnTo>
                    <a:lnTo>
                      <a:pt x="1269" y="12"/>
                    </a:lnTo>
                    <a:lnTo>
                      <a:pt x="1272" y="12"/>
                    </a:lnTo>
                    <a:lnTo>
                      <a:pt x="1276" y="13"/>
                    </a:lnTo>
                    <a:lnTo>
                      <a:pt x="1279" y="14"/>
                    </a:lnTo>
                    <a:lnTo>
                      <a:pt x="1283" y="14"/>
                    </a:lnTo>
                    <a:lnTo>
                      <a:pt x="1286" y="15"/>
                    </a:lnTo>
                    <a:lnTo>
                      <a:pt x="1289" y="15"/>
                    </a:lnTo>
                    <a:lnTo>
                      <a:pt x="1293" y="16"/>
                    </a:lnTo>
                    <a:lnTo>
                      <a:pt x="1296" y="16"/>
                    </a:lnTo>
                    <a:lnTo>
                      <a:pt x="1300" y="17"/>
                    </a:lnTo>
                    <a:lnTo>
                      <a:pt x="1303" y="18"/>
                    </a:lnTo>
                    <a:lnTo>
                      <a:pt x="1306" y="18"/>
                    </a:lnTo>
                    <a:lnTo>
                      <a:pt x="1310" y="19"/>
                    </a:lnTo>
                    <a:lnTo>
                      <a:pt x="1313" y="19"/>
                    </a:lnTo>
                    <a:lnTo>
                      <a:pt x="1317" y="20"/>
                    </a:lnTo>
                    <a:lnTo>
                      <a:pt x="1320" y="21"/>
                    </a:lnTo>
                    <a:lnTo>
                      <a:pt x="1324" y="22"/>
                    </a:lnTo>
                    <a:lnTo>
                      <a:pt x="1327" y="22"/>
                    </a:lnTo>
                    <a:lnTo>
                      <a:pt x="1330" y="23"/>
                    </a:lnTo>
                    <a:lnTo>
                      <a:pt x="1334" y="24"/>
                    </a:lnTo>
                    <a:lnTo>
                      <a:pt x="1337" y="24"/>
                    </a:lnTo>
                    <a:lnTo>
                      <a:pt x="1341" y="25"/>
                    </a:lnTo>
                    <a:lnTo>
                      <a:pt x="1344" y="26"/>
                    </a:lnTo>
                    <a:lnTo>
                      <a:pt x="1347" y="26"/>
                    </a:lnTo>
                    <a:lnTo>
                      <a:pt x="1351" y="27"/>
                    </a:lnTo>
                    <a:lnTo>
                      <a:pt x="1354" y="28"/>
                    </a:lnTo>
                    <a:lnTo>
                      <a:pt x="1358" y="29"/>
                    </a:lnTo>
                    <a:lnTo>
                      <a:pt x="1361" y="30"/>
                    </a:lnTo>
                    <a:lnTo>
                      <a:pt x="1365" y="30"/>
                    </a:lnTo>
                    <a:lnTo>
                      <a:pt x="1368" y="31"/>
                    </a:lnTo>
                    <a:lnTo>
                      <a:pt x="1371" y="32"/>
                    </a:lnTo>
                    <a:lnTo>
                      <a:pt x="1375" y="33"/>
                    </a:lnTo>
                    <a:lnTo>
                      <a:pt x="1378" y="34"/>
                    </a:lnTo>
                    <a:lnTo>
                      <a:pt x="1381" y="35"/>
                    </a:lnTo>
                    <a:lnTo>
                      <a:pt x="1385" y="36"/>
                    </a:lnTo>
                    <a:lnTo>
                      <a:pt x="1388" y="36"/>
                    </a:lnTo>
                    <a:lnTo>
                      <a:pt x="1392" y="37"/>
                    </a:lnTo>
                    <a:lnTo>
                      <a:pt x="1395" y="38"/>
                    </a:lnTo>
                    <a:lnTo>
                      <a:pt x="1398" y="39"/>
                    </a:lnTo>
                    <a:lnTo>
                      <a:pt x="1402" y="40"/>
                    </a:lnTo>
                    <a:lnTo>
                      <a:pt x="1405" y="41"/>
                    </a:lnTo>
                    <a:lnTo>
                      <a:pt x="1408" y="42"/>
                    </a:lnTo>
                    <a:lnTo>
                      <a:pt x="1412" y="43"/>
                    </a:lnTo>
                    <a:lnTo>
                      <a:pt x="1415" y="44"/>
                    </a:lnTo>
                    <a:lnTo>
                      <a:pt x="1418" y="45"/>
                    </a:lnTo>
                    <a:lnTo>
                      <a:pt x="1422" y="46"/>
                    </a:lnTo>
                    <a:lnTo>
                      <a:pt x="1425" y="47"/>
                    </a:lnTo>
                    <a:lnTo>
                      <a:pt x="1428" y="48"/>
                    </a:lnTo>
                    <a:lnTo>
                      <a:pt x="1432" y="49"/>
                    </a:lnTo>
                    <a:lnTo>
                      <a:pt x="1435" y="50"/>
                    </a:lnTo>
                    <a:lnTo>
                      <a:pt x="1438" y="51"/>
                    </a:lnTo>
                    <a:lnTo>
                      <a:pt x="1442" y="52"/>
                    </a:lnTo>
                    <a:lnTo>
                      <a:pt x="1445" y="53"/>
                    </a:lnTo>
                    <a:lnTo>
                      <a:pt x="1448" y="54"/>
                    </a:lnTo>
                    <a:lnTo>
                      <a:pt x="1452" y="55"/>
                    </a:lnTo>
                    <a:lnTo>
                      <a:pt x="1455" y="56"/>
                    </a:lnTo>
                    <a:lnTo>
                      <a:pt x="1458" y="57"/>
                    </a:lnTo>
                    <a:lnTo>
                      <a:pt x="1462" y="59"/>
                    </a:lnTo>
                    <a:lnTo>
                      <a:pt x="1465" y="60"/>
                    </a:lnTo>
                    <a:lnTo>
                      <a:pt x="1468" y="61"/>
                    </a:lnTo>
                    <a:lnTo>
                      <a:pt x="1471" y="62"/>
                    </a:lnTo>
                    <a:lnTo>
                      <a:pt x="1475" y="63"/>
                    </a:lnTo>
                    <a:lnTo>
                      <a:pt x="1478" y="64"/>
                    </a:lnTo>
                    <a:lnTo>
                      <a:pt x="1481" y="65"/>
                    </a:lnTo>
                    <a:lnTo>
                      <a:pt x="1485" y="67"/>
                    </a:lnTo>
                    <a:lnTo>
                      <a:pt x="1488" y="68"/>
                    </a:lnTo>
                    <a:lnTo>
                      <a:pt x="1491" y="69"/>
                    </a:lnTo>
                    <a:lnTo>
                      <a:pt x="1494" y="70"/>
                    </a:lnTo>
                    <a:lnTo>
                      <a:pt x="1498" y="71"/>
                    </a:lnTo>
                    <a:lnTo>
                      <a:pt x="1501" y="73"/>
                    </a:lnTo>
                    <a:lnTo>
                      <a:pt x="1504" y="74"/>
                    </a:lnTo>
                    <a:lnTo>
                      <a:pt x="1508" y="75"/>
                    </a:lnTo>
                    <a:lnTo>
                      <a:pt x="1511" y="76"/>
                    </a:lnTo>
                    <a:lnTo>
                      <a:pt x="1514" y="78"/>
                    </a:lnTo>
                    <a:lnTo>
                      <a:pt x="1517" y="79"/>
                    </a:lnTo>
                    <a:lnTo>
                      <a:pt x="1520" y="80"/>
                    </a:lnTo>
                    <a:lnTo>
                      <a:pt x="1524" y="82"/>
                    </a:lnTo>
                    <a:lnTo>
                      <a:pt x="1527" y="83"/>
                    </a:lnTo>
                    <a:lnTo>
                      <a:pt x="1530" y="84"/>
                    </a:lnTo>
                    <a:lnTo>
                      <a:pt x="1533" y="86"/>
                    </a:lnTo>
                    <a:lnTo>
                      <a:pt x="1537" y="87"/>
                    </a:lnTo>
                    <a:lnTo>
                      <a:pt x="1540" y="88"/>
                    </a:lnTo>
                    <a:lnTo>
                      <a:pt x="1543" y="90"/>
                    </a:lnTo>
                    <a:lnTo>
                      <a:pt x="1546" y="91"/>
                    </a:lnTo>
                    <a:lnTo>
                      <a:pt x="1549" y="93"/>
                    </a:lnTo>
                    <a:lnTo>
                      <a:pt x="1553" y="94"/>
                    </a:lnTo>
                    <a:lnTo>
                      <a:pt x="1556" y="95"/>
                    </a:lnTo>
                    <a:lnTo>
                      <a:pt x="1559" y="97"/>
                    </a:lnTo>
                    <a:lnTo>
                      <a:pt x="1562" y="98"/>
                    </a:lnTo>
                    <a:lnTo>
                      <a:pt x="1565" y="100"/>
                    </a:lnTo>
                    <a:lnTo>
                      <a:pt x="1569" y="101"/>
                    </a:lnTo>
                    <a:lnTo>
                      <a:pt x="1572" y="103"/>
                    </a:lnTo>
                    <a:lnTo>
                      <a:pt x="1575" y="104"/>
                    </a:lnTo>
                    <a:lnTo>
                      <a:pt x="1578" y="106"/>
                    </a:lnTo>
                    <a:lnTo>
                      <a:pt x="1581" y="107"/>
                    </a:lnTo>
                    <a:lnTo>
                      <a:pt x="1584" y="109"/>
                    </a:lnTo>
                    <a:lnTo>
                      <a:pt x="1587" y="110"/>
                    </a:lnTo>
                    <a:lnTo>
                      <a:pt x="1591" y="112"/>
                    </a:lnTo>
                    <a:lnTo>
                      <a:pt x="1594" y="113"/>
                    </a:lnTo>
                    <a:lnTo>
                      <a:pt x="1597" y="115"/>
                    </a:lnTo>
                    <a:lnTo>
                      <a:pt x="1600" y="116"/>
                    </a:lnTo>
                    <a:lnTo>
                      <a:pt x="1603" y="118"/>
                    </a:lnTo>
                    <a:lnTo>
                      <a:pt x="1606" y="119"/>
                    </a:lnTo>
                    <a:lnTo>
                      <a:pt x="1609" y="121"/>
                    </a:lnTo>
                    <a:lnTo>
                      <a:pt x="1612" y="123"/>
                    </a:lnTo>
                    <a:lnTo>
                      <a:pt x="1616" y="124"/>
                    </a:lnTo>
                    <a:lnTo>
                      <a:pt x="1619" y="126"/>
                    </a:lnTo>
                    <a:lnTo>
                      <a:pt x="1622" y="128"/>
                    </a:lnTo>
                    <a:lnTo>
                      <a:pt x="1625" y="129"/>
                    </a:lnTo>
                    <a:lnTo>
                      <a:pt x="1628" y="131"/>
                    </a:lnTo>
                    <a:lnTo>
                      <a:pt x="1631" y="132"/>
                    </a:lnTo>
                    <a:lnTo>
                      <a:pt x="1634" y="134"/>
                    </a:lnTo>
                    <a:lnTo>
                      <a:pt x="1637" y="136"/>
                    </a:lnTo>
                    <a:lnTo>
                      <a:pt x="1640" y="137"/>
                    </a:lnTo>
                    <a:lnTo>
                      <a:pt x="1643" y="139"/>
                    </a:lnTo>
                    <a:lnTo>
                      <a:pt x="1646" y="141"/>
                    </a:lnTo>
                    <a:lnTo>
                      <a:pt x="1649" y="143"/>
                    </a:lnTo>
                    <a:lnTo>
                      <a:pt x="1652" y="144"/>
                    </a:lnTo>
                    <a:lnTo>
                      <a:pt x="1655" y="146"/>
                    </a:lnTo>
                    <a:lnTo>
                      <a:pt x="1659" y="148"/>
                    </a:lnTo>
                    <a:lnTo>
                      <a:pt x="1661" y="150"/>
                    </a:lnTo>
                    <a:lnTo>
                      <a:pt x="1664" y="151"/>
                    </a:lnTo>
                    <a:lnTo>
                      <a:pt x="1667" y="153"/>
                    </a:lnTo>
                    <a:lnTo>
                      <a:pt x="1670" y="155"/>
                    </a:lnTo>
                    <a:lnTo>
                      <a:pt x="1674" y="157"/>
                    </a:lnTo>
                    <a:lnTo>
                      <a:pt x="1677" y="158"/>
                    </a:lnTo>
                    <a:lnTo>
                      <a:pt x="1679" y="160"/>
                    </a:lnTo>
                    <a:lnTo>
                      <a:pt x="1682" y="162"/>
                    </a:lnTo>
                    <a:lnTo>
                      <a:pt x="1685" y="164"/>
                    </a:lnTo>
                    <a:lnTo>
                      <a:pt x="1688" y="166"/>
                    </a:lnTo>
                    <a:lnTo>
                      <a:pt x="1691" y="168"/>
                    </a:lnTo>
                    <a:lnTo>
                      <a:pt x="1694" y="169"/>
                    </a:lnTo>
                    <a:lnTo>
                      <a:pt x="1697" y="171"/>
                    </a:lnTo>
                    <a:lnTo>
                      <a:pt x="1700" y="173"/>
                    </a:lnTo>
                    <a:lnTo>
                      <a:pt x="1703" y="175"/>
                    </a:lnTo>
                    <a:lnTo>
                      <a:pt x="1706" y="177"/>
                    </a:lnTo>
                    <a:lnTo>
                      <a:pt x="1709" y="179"/>
                    </a:lnTo>
                    <a:lnTo>
                      <a:pt x="1712" y="181"/>
                    </a:lnTo>
                    <a:lnTo>
                      <a:pt x="1715" y="183"/>
                    </a:lnTo>
                    <a:lnTo>
                      <a:pt x="1718" y="185"/>
                    </a:lnTo>
                    <a:lnTo>
                      <a:pt x="1721" y="187"/>
                    </a:lnTo>
                    <a:lnTo>
                      <a:pt x="1724" y="188"/>
                    </a:lnTo>
                    <a:lnTo>
                      <a:pt x="1726" y="190"/>
                    </a:lnTo>
                    <a:lnTo>
                      <a:pt x="1729" y="192"/>
                    </a:lnTo>
                    <a:lnTo>
                      <a:pt x="1732" y="194"/>
                    </a:lnTo>
                    <a:lnTo>
                      <a:pt x="1735" y="196"/>
                    </a:lnTo>
                    <a:lnTo>
                      <a:pt x="1738" y="198"/>
                    </a:lnTo>
                    <a:lnTo>
                      <a:pt x="1741" y="200"/>
                    </a:lnTo>
                    <a:lnTo>
                      <a:pt x="1744" y="202"/>
                    </a:lnTo>
                    <a:lnTo>
                      <a:pt x="1747" y="204"/>
                    </a:lnTo>
                    <a:lnTo>
                      <a:pt x="1749" y="207"/>
                    </a:lnTo>
                    <a:lnTo>
                      <a:pt x="1752" y="208"/>
                    </a:lnTo>
                    <a:lnTo>
                      <a:pt x="1755" y="211"/>
                    </a:lnTo>
                    <a:lnTo>
                      <a:pt x="1758" y="213"/>
                    </a:lnTo>
                    <a:lnTo>
                      <a:pt x="1761" y="215"/>
                    </a:lnTo>
                    <a:lnTo>
                      <a:pt x="1764" y="217"/>
                    </a:lnTo>
                    <a:lnTo>
                      <a:pt x="1766" y="219"/>
                    </a:lnTo>
                    <a:lnTo>
                      <a:pt x="1769" y="221"/>
                    </a:lnTo>
                    <a:lnTo>
                      <a:pt x="1772" y="223"/>
                    </a:lnTo>
                    <a:lnTo>
                      <a:pt x="1775" y="225"/>
                    </a:lnTo>
                    <a:lnTo>
                      <a:pt x="1778" y="227"/>
                    </a:lnTo>
                    <a:lnTo>
                      <a:pt x="1780" y="229"/>
                    </a:lnTo>
                    <a:lnTo>
                      <a:pt x="1783" y="232"/>
                    </a:lnTo>
                    <a:lnTo>
                      <a:pt x="1786" y="234"/>
                    </a:lnTo>
                    <a:lnTo>
                      <a:pt x="1789" y="236"/>
                    </a:lnTo>
                    <a:lnTo>
                      <a:pt x="1791" y="238"/>
                    </a:lnTo>
                    <a:lnTo>
                      <a:pt x="1794" y="240"/>
                    </a:lnTo>
                    <a:lnTo>
                      <a:pt x="1797" y="242"/>
                    </a:lnTo>
                    <a:lnTo>
                      <a:pt x="1800" y="245"/>
                    </a:lnTo>
                    <a:lnTo>
                      <a:pt x="1802" y="247"/>
                    </a:lnTo>
                    <a:lnTo>
                      <a:pt x="1805" y="249"/>
                    </a:lnTo>
                    <a:lnTo>
                      <a:pt x="1808" y="251"/>
                    </a:lnTo>
                    <a:lnTo>
                      <a:pt x="1810" y="253"/>
                    </a:lnTo>
                    <a:lnTo>
                      <a:pt x="1813" y="256"/>
                    </a:lnTo>
                    <a:lnTo>
                      <a:pt x="1816" y="258"/>
                    </a:lnTo>
                    <a:lnTo>
                      <a:pt x="1819" y="260"/>
                    </a:lnTo>
                    <a:lnTo>
                      <a:pt x="1821" y="262"/>
                    </a:lnTo>
                    <a:lnTo>
                      <a:pt x="1824" y="265"/>
                    </a:lnTo>
                    <a:lnTo>
                      <a:pt x="1827" y="267"/>
                    </a:lnTo>
                    <a:lnTo>
                      <a:pt x="1829" y="269"/>
                    </a:lnTo>
                    <a:lnTo>
                      <a:pt x="1832" y="271"/>
                    </a:lnTo>
                    <a:lnTo>
                      <a:pt x="1835" y="274"/>
                    </a:lnTo>
                    <a:lnTo>
                      <a:pt x="1837" y="276"/>
                    </a:lnTo>
                    <a:lnTo>
                      <a:pt x="1840" y="279"/>
                    </a:lnTo>
                    <a:lnTo>
                      <a:pt x="1842" y="281"/>
                    </a:lnTo>
                    <a:lnTo>
                      <a:pt x="1845" y="283"/>
                    </a:lnTo>
                    <a:lnTo>
                      <a:pt x="1848" y="286"/>
                    </a:lnTo>
                    <a:lnTo>
                      <a:pt x="1850" y="288"/>
                    </a:lnTo>
                    <a:lnTo>
                      <a:pt x="1853" y="290"/>
                    </a:lnTo>
                    <a:lnTo>
                      <a:pt x="1855" y="293"/>
                    </a:lnTo>
                    <a:lnTo>
                      <a:pt x="1858" y="295"/>
                    </a:lnTo>
                    <a:lnTo>
                      <a:pt x="1861" y="297"/>
                    </a:lnTo>
                    <a:lnTo>
                      <a:pt x="1863" y="300"/>
                    </a:lnTo>
                    <a:lnTo>
                      <a:pt x="1865" y="302"/>
                    </a:lnTo>
                    <a:lnTo>
                      <a:pt x="1868" y="305"/>
                    </a:lnTo>
                    <a:lnTo>
                      <a:pt x="1871" y="307"/>
                    </a:lnTo>
                    <a:lnTo>
                      <a:pt x="1873" y="309"/>
                    </a:lnTo>
                    <a:lnTo>
                      <a:pt x="1876" y="312"/>
                    </a:lnTo>
                    <a:lnTo>
                      <a:pt x="1878" y="314"/>
                    </a:lnTo>
                    <a:lnTo>
                      <a:pt x="1881" y="317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054474" y="6108183"/>
                  <a:ext cx="30114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sz="2400" dirty="0"/>
                    <a:t> 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 </a:t>
                  </a:r>
                  <a:r>
                    <a:rPr lang="zh-CN" altLang="en-US" sz="2400" dirty="0"/>
                    <a:t>的格雷码嵌入</a:t>
                  </a:r>
                  <a:endParaRPr lang="en-US" altLang="zh-CN" sz="2400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474" y="6108183"/>
                  <a:ext cx="301140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453" t="-32787" r="-5263" b="-409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156985" y="2036763"/>
            <a:ext cx="4022725" cy="4440217"/>
            <a:chOff x="632984" y="2036762"/>
            <a:chExt cx="4022725" cy="4440217"/>
          </a:xfrm>
        </p:grpSpPr>
        <p:grpSp>
          <p:nvGrpSpPr>
            <p:cNvPr id="34" name="Group 33"/>
            <p:cNvGrpSpPr/>
            <p:nvPr/>
          </p:nvGrpSpPr>
          <p:grpSpPr>
            <a:xfrm>
              <a:off x="632984" y="2036762"/>
              <a:ext cx="4022725" cy="3975100"/>
              <a:chOff x="2560638" y="1441450"/>
              <a:chExt cx="4022725" cy="3975100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560638" y="1441450"/>
                <a:ext cx="4022725" cy="397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3981451" y="399256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010</a:t>
                </a:r>
                <a:endParaRPr lang="zh-CN" altLang="zh-CN"/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792413" y="507841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000</a:t>
                </a:r>
                <a:endParaRPr lang="zh-CN" altLang="zh-CN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59351" y="507841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100</a:t>
                </a:r>
                <a:endParaRPr lang="zh-CN" altLang="zh-CN"/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6146801" y="3992563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110</a:t>
                </a:r>
                <a:endParaRPr lang="zh-CN" altLang="zh-CN"/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6029326" y="15128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111</a:t>
                </a:r>
                <a:endParaRPr lang="zh-CN" altLang="zh-CN"/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4849813" y="25923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101</a:t>
                </a:r>
                <a:endParaRPr lang="zh-CN" altLang="zh-CN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2681288" y="25923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001</a:t>
                </a:r>
                <a:endParaRPr lang="zh-CN" altLang="zh-CN"/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3863976" y="1512888"/>
                <a:ext cx="3414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zh-CN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011</a:t>
                </a:r>
                <a:endParaRPr lang="zh-CN" altLang="zh-CN" dirty="0"/>
              </a:p>
            </p:txBody>
          </p:sp>
          <p:sp>
            <p:nvSpPr>
              <p:cNvPr id="44" name="Freeform 29"/>
              <p:cNvSpPr>
                <a:spLocks noEditPoints="1"/>
              </p:cNvSpPr>
              <p:nvPr/>
            </p:nvSpPr>
            <p:spPr bwMode="auto">
              <a:xfrm>
                <a:off x="4006851" y="1925638"/>
                <a:ext cx="50800" cy="1936750"/>
              </a:xfrm>
              <a:custGeom>
                <a:avLst/>
                <a:gdLst>
                  <a:gd name="T0" fmla="*/ 0 w 64"/>
                  <a:gd name="T1" fmla="*/ 2336 h 2432"/>
                  <a:gd name="T2" fmla="*/ 64 w 64"/>
                  <a:gd name="T3" fmla="*/ 2336 h 2432"/>
                  <a:gd name="T4" fmla="*/ 32 w 64"/>
                  <a:gd name="T5" fmla="*/ 2432 h 2432"/>
                  <a:gd name="T6" fmla="*/ 0 w 64"/>
                  <a:gd name="T7" fmla="*/ 2208 h 2432"/>
                  <a:gd name="T8" fmla="*/ 32 w 64"/>
                  <a:gd name="T9" fmla="*/ 2112 h 2432"/>
                  <a:gd name="T10" fmla="*/ 64 w 64"/>
                  <a:gd name="T11" fmla="*/ 2208 h 2432"/>
                  <a:gd name="T12" fmla="*/ 0 w 64"/>
                  <a:gd name="T13" fmla="*/ 2208 h 2432"/>
                  <a:gd name="T14" fmla="*/ 0 w 64"/>
                  <a:gd name="T15" fmla="*/ 1952 h 2432"/>
                  <a:gd name="T16" fmla="*/ 64 w 64"/>
                  <a:gd name="T17" fmla="*/ 1952 h 2432"/>
                  <a:gd name="T18" fmla="*/ 32 w 64"/>
                  <a:gd name="T19" fmla="*/ 2048 h 2432"/>
                  <a:gd name="T20" fmla="*/ 0 w 64"/>
                  <a:gd name="T21" fmla="*/ 1824 h 2432"/>
                  <a:gd name="T22" fmla="*/ 32 w 64"/>
                  <a:gd name="T23" fmla="*/ 1728 h 2432"/>
                  <a:gd name="T24" fmla="*/ 64 w 64"/>
                  <a:gd name="T25" fmla="*/ 1824 h 2432"/>
                  <a:gd name="T26" fmla="*/ 0 w 64"/>
                  <a:gd name="T27" fmla="*/ 1824 h 2432"/>
                  <a:gd name="T28" fmla="*/ 0 w 64"/>
                  <a:gd name="T29" fmla="*/ 1568 h 2432"/>
                  <a:gd name="T30" fmla="*/ 64 w 64"/>
                  <a:gd name="T31" fmla="*/ 1568 h 2432"/>
                  <a:gd name="T32" fmla="*/ 32 w 64"/>
                  <a:gd name="T33" fmla="*/ 1664 h 2432"/>
                  <a:gd name="T34" fmla="*/ 0 w 64"/>
                  <a:gd name="T35" fmla="*/ 1440 h 2432"/>
                  <a:gd name="T36" fmla="*/ 32 w 64"/>
                  <a:gd name="T37" fmla="*/ 1344 h 2432"/>
                  <a:gd name="T38" fmla="*/ 64 w 64"/>
                  <a:gd name="T39" fmla="*/ 1440 h 2432"/>
                  <a:gd name="T40" fmla="*/ 0 w 64"/>
                  <a:gd name="T41" fmla="*/ 1440 h 2432"/>
                  <a:gd name="T42" fmla="*/ 0 w 64"/>
                  <a:gd name="T43" fmla="*/ 1184 h 2432"/>
                  <a:gd name="T44" fmla="*/ 64 w 64"/>
                  <a:gd name="T45" fmla="*/ 1184 h 2432"/>
                  <a:gd name="T46" fmla="*/ 32 w 64"/>
                  <a:gd name="T47" fmla="*/ 1280 h 2432"/>
                  <a:gd name="T48" fmla="*/ 0 w 64"/>
                  <a:gd name="T49" fmla="*/ 1056 h 2432"/>
                  <a:gd name="T50" fmla="*/ 32 w 64"/>
                  <a:gd name="T51" fmla="*/ 960 h 2432"/>
                  <a:gd name="T52" fmla="*/ 64 w 64"/>
                  <a:gd name="T53" fmla="*/ 1056 h 2432"/>
                  <a:gd name="T54" fmla="*/ 0 w 64"/>
                  <a:gd name="T55" fmla="*/ 1056 h 2432"/>
                  <a:gd name="T56" fmla="*/ 0 w 64"/>
                  <a:gd name="T57" fmla="*/ 800 h 2432"/>
                  <a:gd name="T58" fmla="*/ 64 w 64"/>
                  <a:gd name="T59" fmla="*/ 800 h 2432"/>
                  <a:gd name="T60" fmla="*/ 32 w 64"/>
                  <a:gd name="T61" fmla="*/ 896 h 2432"/>
                  <a:gd name="T62" fmla="*/ 0 w 64"/>
                  <a:gd name="T63" fmla="*/ 672 h 2432"/>
                  <a:gd name="T64" fmla="*/ 32 w 64"/>
                  <a:gd name="T65" fmla="*/ 576 h 2432"/>
                  <a:gd name="T66" fmla="*/ 64 w 64"/>
                  <a:gd name="T67" fmla="*/ 672 h 2432"/>
                  <a:gd name="T68" fmla="*/ 0 w 64"/>
                  <a:gd name="T69" fmla="*/ 672 h 2432"/>
                  <a:gd name="T70" fmla="*/ 0 w 64"/>
                  <a:gd name="T71" fmla="*/ 416 h 2432"/>
                  <a:gd name="T72" fmla="*/ 64 w 64"/>
                  <a:gd name="T73" fmla="*/ 416 h 2432"/>
                  <a:gd name="T74" fmla="*/ 32 w 64"/>
                  <a:gd name="T75" fmla="*/ 512 h 2432"/>
                  <a:gd name="T76" fmla="*/ 0 w 64"/>
                  <a:gd name="T77" fmla="*/ 288 h 2432"/>
                  <a:gd name="T78" fmla="*/ 32 w 64"/>
                  <a:gd name="T79" fmla="*/ 192 h 2432"/>
                  <a:gd name="T80" fmla="*/ 64 w 64"/>
                  <a:gd name="T81" fmla="*/ 288 h 2432"/>
                  <a:gd name="T82" fmla="*/ 0 w 64"/>
                  <a:gd name="T83" fmla="*/ 288 h 2432"/>
                  <a:gd name="T84" fmla="*/ 0 w 64"/>
                  <a:gd name="T85" fmla="*/ 32 h 2432"/>
                  <a:gd name="T86" fmla="*/ 64 w 64"/>
                  <a:gd name="T87" fmla="*/ 32 h 2432"/>
                  <a:gd name="T88" fmla="*/ 32 w 64"/>
                  <a:gd name="T89" fmla="*/ 128 h 2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" h="2432">
                    <a:moveTo>
                      <a:pt x="0" y="2400"/>
                    </a:moveTo>
                    <a:lnTo>
                      <a:pt x="0" y="2336"/>
                    </a:lnTo>
                    <a:cubicBezTo>
                      <a:pt x="0" y="2318"/>
                      <a:pt x="14" y="2304"/>
                      <a:pt x="32" y="2304"/>
                    </a:cubicBezTo>
                    <a:cubicBezTo>
                      <a:pt x="50" y="2304"/>
                      <a:pt x="64" y="2318"/>
                      <a:pt x="64" y="2336"/>
                    </a:cubicBezTo>
                    <a:lnTo>
                      <a:pt x="64" y="2400"/>
                    </a:lnTo>
                    <a:cubicBezTo>
                      <a:pt x="64" y="2417"/>
                      <a:pt x="50" y="2432"/>
                      <a:pt x="32" y="2432"/>
                    </a:cubicBezTo>
                    <a:cubicBezTo>
                      <a:pt x="14" y="2432"/>
                      <a:pt x="0" y="2417"/>
                      <a:pt x="0" y="2400"/>
                    </a:cubicBezTo>
                    <a:close/>
                    <a:moveTo>
                      <a:pt x="0" y="2208"/>
                    </a:moveTo>
                    <a:lnTo>
                      <a:pt x="0" y="2144"/>
                    </a:lnTo>
                    <a:cubicBezTo>
                      <a:pt x="0" y="2126"/>
                      <a:pt x="14" y="2112"/>
                      <a:pt x="32" y="2112"/>
                    </a:cubicBezTo>
                    <a:cubicBezTo>
                      <a:pt x="50" y="2112"/>
                      <a:pt x="64" y="2126"/>
                      <a:pt x="64" y="2144"/>
                    </a:cubicBezTo>
                    <a:lnTo>
                      <a:pt x="64" y="2208"/>
                    </a:lnTo>
                    <a:cubicBezTo>
                      <a:pt x="64" y="2225"/>
                      <a:pt x="50" y="2240"/>
                      <a:pt x="32" y="2240"/>
                    </a:cubicBezTo>
                    <a:cubicBezTo>
                      <a:pt x="14" y="2240"/>
                      <a:pt x="0" y="2225"/>
                      <a:pt x="0" y="2208"/>
                    </a:cubicBezTo>
                    <a:close/>
                    <a:moveTo>
                      <a:pt x="0" y="2016"/>
                    </a:moveTo>
                    <a:lnTo>
                      <a:pt x="0" y="1952"/>
                    </a:lnTo>
                    <a:cubicBezTo>
                      <a:pt x="0" y="1934"/>
                      <a:pt x="14" y="1920"/>
                      <a:pt x="32" y="1920"/>
                    </a:cubicBezTo>
                    <a:cubicBezTo>
                      <a:pt x="50" y="1920"/>
                      <a:pt x="64" y="1934"/>
                      <a:pt x="64" y="1952"/>
                    </a:cubicBezTo>
                    <a:lnTo>
                      <a:pt x="64" y="2016"/>
                    </a:lnTo>
                    <a:cubicBezTo>
                      <a:pt x="64" y="2033"/>
                      <a:pt x="50" y="2048"/>
                      <a:pt x="32" y="2048"/>
                    </a:cubicBezTo>
                    <a:cubicBezTo>
                      <a:pt x="14" y="2048"/>
                      <a:pt x="0" y="2033"/>
                      <a:pt x="0" y="2016"/>
                    </a:cubicBezTo>
                    <a:close/>
                    <a:moveTo>
                      <a:pt x="0" y="1824"/>
                    </a:moveTo>
                    <a:lnTo>
                      <a:pt x="0" y="1760"/>
                    </a:lnTo>
                    <a:cubicBezTo>
                      <a:pt x="0" y="1742"/>
                      <a:pt x="14" y="1728"/>
                      <a:pt x="32" y="1728"/>
                    </a:cubicBezTo>
                    <a:cubicBezTo>
                      <a:pt x="50" y="1728"/>
                      <a:pt x="64" y="1742"/>
                      <a:pt x="64" y="1760"/>
                    </a:cubicBezTo>
                    <a:lnTo>
                      <a:pt x="64" y="1824"/>
                    </a:lnTo>
                    <a:cubicBezTo>
                      <a:pt x="64" y="1841"/>
                      <a:pt x="50" y="1856"/>
                      <a:pt x="32" y="1856"/>
                    </a:cubicBezTo>
                    <a:cubicBezTo>
                      <a:pt x="14" y="1856"/>
                      <a:pt x="0" y="1841"/>
                      <a:pt x="0" y="1824"/>
                    </a:cubicBezTo>
                    <a:close/>
                    <a:moveTo>
                      <a:pt x="0" y="1632"/>
                    </a:moveTo>
                    <a:lnTo>
                      <a:pt x="0" y="1568"/>
                    </a:lnTo>
                    <a:cubicBezTo>
                      <a:pt x="0" y="1550"/>
                      <a:pt x="14" y="1536"/>
                      <a:pt x="32" y="1536"/>
                    </a:cubicBezTo>
                    <a:cubicBezTo>
                      <a:pt x="50" y="1536"/>
                      <a:pt x="64" y="1550"/>
                      <a:pt x="64" y="1568"/>
                    </a:cubicBezTo>
                    <a:lnTo>
                      <a:pt x="64" y="1632"/>
                    </a:lnTo>
                    <a:cubicBezTo>
                      <a:pt x="64" y="1649"/>
                      <a:pt x="50" y="1664"/>
                      <a:pt x="32" y="1664"/>
                    </a:cubicBezTo>
                    <a:cubicBezTo>
                      <a:pt x="14" y="1664"/>
                      <a:pt x="0" y="1649"/>
                      <a:pt x="0" y="1632"/>
                    </a:cubicBezTo>
                    <a:close/>
                    <a:moveTo>
                      <a:pt x="0" y="1440"/>
                    </a:moveTo>
                    <a:lnTo>
                      <a:pt x="0" y="1376"/>
                    </a:lnTo>
                    <a:cubicBezTo>
                      <a:pt x="0" y="1358"/>
                      <a:pt x="14" y="1344"/>
                      <a:pt x="32" y="1344"/>
                    </a:cubicBezTo>
                    <a:cubicBezTo>
                      <a:pt x="50" y="1344"/>
                      <a:pt x="64" y="1358"/>
                      <a:pt x="64" y="1376"/>
                    </a:cubicBezTo>
                    <a:lnTo>
                      <a:pt x="64" y="1440"/>
                    </a:lnTo>
                    <a:cubicBezTo>
                      <a:pt x="64" y="1457"/>
                      <a:pt x="50" y="1472"/>
                      <a:pt x="32" y="1472"/>
                    </a:cubicBezTo>
                    <a:cubicBezTo>
                      <a:pt x="14" y="1472"/>
                      <a:pt x="0" y="1457"/>
                      <a:pt x="0" y="1440"/>
                    </a:cubicBezTo>
                    <a:close/>
                    <a:moveTo>
                      <a:pt x="0" y="1248"/>
                    </a:moveTo>
                    <a:lnTo>
                      <a:pt x="0" y="1184"/>
                    </a:lnTo>
                    <a:cubicBezTo>
                      <a:pt x="0" y="1166"/>
                      <a:pt x="14" y="1152"/>
                      <a:pt x="32" y="1152"/>
                    </a:cubicBezTo>
                    <a:cubicBezTo>
                      <a:pt x="50" y="1152"/>
                      <a:pt x="64" y="1166"/>
                      <a:pt x="64" y="1184"/>
                    </a:cubicBezTo>
                    <a:lnTo>
                      <a:pt x="64" y="1248"/>
                    </a:lnTo>
                    <a:cubicBezTo>
                      <a:pt x="64" y="1265"/>
                      <a:pt x="50" y="1280"/>
                      <a:pt x="32" y="1280"/>
                    </a:cubicBezTo>
                    <a:cubicBezTo>
                      <a:pt x="14" y="1280"/>
                      <a:pt x="0" y="1265"/>
                      <a:pt x="0" y="1248"/>
                    </a:cubicBezTo>
                    <a:close/>
                    <a:moveTo>
                      <a:pt x="0" y="1056"/>
                    </a:moveTo>
                    <a:lnTo>
                      <a:pt x="0" y="992"/>
                    </a:lnTo>
                    <a:cubicBezTo>
                      <a:pt x="0" y="974"/>
                      <a:pt x="14" y="960"/>
                      <a:pt x="32" y="960"/>
                    </a:cubicBezTo>
                    <a:cubicBezTo>
                      <a:pt x="50" y="960"/>
                      <a:pt x="64" y="974"/>
                      <a:pt x="64" y="992"/>
                    </a:cubicBezTo>
                    <a:lnTo>
                      <a:pt x="64" y="1056"/>
                    </a:lnTo>
                    <a:cubicBezTo>
                      <a:pt x="64" y="1073"/>
                      <a:pt x="50" y="1088"/>
                      <a:pt x="32" y="1088"/>
                    </a:cubicBezTo>
                    <a:cubicBezTo>
                      <a:pt x="14" y="1088"/>
                      <a:pt x="0" y="1073"/>
                      <a:pt x="0" y="1056"/>
                    </a:cubicBezTo>
                    <a:close/>
                    <a:moveTo>
                      <a:pt x="0" y="864"/>
                    </a:moveTo>
                    <a:lnTo>
                      <a:pt x="0" y="800"/>
                    </a:lnTo>
                    <a:cubicBezTo>
                      <a:pt x="0" y="782"/>
                      <a:pt x="14" y="768"/>
                      <a:pt x="32" y="768"/>
                    </a:cubicBezTo>
                    <a:cubicBezTo>
                      <a:pt x="50" y="768"/>
                      <a:pt x="64" y="782"/>
                      <a:pt x="64" y="800"/>
                    </a:cubicBezTo>
                    <a:lnTo>
                      <a:pt x="64" y="864"/>
                    </a:lnTo>
                    <a:cubicBezTo>
                      <a:pt x="64" y="881"/>
                      <a:pt x="50" y="896"/>
                      <a:pt x="32" y="896"/>
                    </a:cubicBezTo>
                    <a:cubicBezTo>
                      <a:pt x="14" y="896"/>
                      <a:pt x="0" y="881"/>
                      <a:pt x="0" y="864"/>
                    </a:cubicBezTo>
                    <a:close/>
                    <a:moveTo>
                      <a:pt x="0" y="672"/>
                    </a:moveTo>
                    <a:lnTo>
                      <a:pt x="0" y="608"/>
                    </a:lnTo>
                    <a:cubicBezTo>
                      <a:pt x="0" y="590"/>
                      <a:pt x="14" y="576"/>
                      <a:pt x="32" y="576"/>
                    </a:cubicBezTo>
                    <a:cubicBezTo>
                      <a:pt x="50" y="576"/>
                      <a:pt x="64" y="590"/>
                      <a:pt x="64" y="608"/>
                    </a:cubicBezTo>
                    <a:lnTo>
                      <a:pt x="64" y="672"/>
                    </a:lnTo>
                    <a:cubicBezTo>
                      <a:pt x="64" y="689"/>
                      <a:pt x="50" y="704"/>
                      <a:pt x="32" y="704"/>
                    </a:cubicBezTo>
                    <a:cubicBezTo>
                      <a:pt x="14" y="704"/>
                      <a:pt x="0" y="689"/>
                      <a:pt x="0" y="672"/>
                    </a:cubicBezTo>
                    <a:close/>
                    <a:moveTo>
                      <a:pt x="0" y="480"/>
                    </a:moveTo>
                    <a:lnTo>
                      <a:pt x="0" y="416"/>
                    </a:lnTo>
                    <a:cubicBezTo>
                      <a:pt x="0" y="398"/>
                      <a:pt x="14" y="384"/>
                      <a:pt x="32" y="384"/>
                    </a:cubicBezTo>
                    <a:cubicBezTo>
                      <a:pt x="50" y="384"/>
                      <a:pt x="64" y="398"/>
                      <a:pt x="64" y="416"/>
                    </a:cubicBezTo>
                    <a:lnTo>
                      <a:pt x="64" y="480"/>
                    </a:lnTo>
                    <a:cubicBezTo>
                      <a:pt x="64" y="497"/>
                      <a:pt x="50" y="512"/>
                      <a:pt x="32" y="512"/>
                    </a:cubicBezTo>
                    <a:cubicBezTo>
                      <a:pt x="14" y="512"/>
                      <a:pt x="0" y="497"/>
                      <a:pt x="0" y="480"/>
                    </a:cubicBezTo>
                    <a:close/>
                    <a:moveTo>
                      <a:pt x="0" y="288"/>
                    </a:moveTo>
                    <a:lnTo>
                      <a:pt x="0" y="224"/>
                    </a:lnTo>
                    <a:cubicBezTo>
                      <a:pt x="0" y="206"/>
                      <a:pt x="14" y="192"/>
                      <a:pt x="32" y="192"/>
                    </a:cubicBezTo>
                    <a:cubicBezTo>
                      <a:pt x="50" y="192"/>
                      <a:pt x="64" y="206"/>
                      <a:pt x="64" y="224"/>
                    </a:cubicBezTo>
                    <a:lnTo>
                      <a:pt x="64" y="288"/>
                    </a:lnTo>
                    <a:cubicBezTo>
                      <a:pt x="64" y="305"/>
                      <a:pt x="50" y="320"/>
                      <a:pt x="32" y="320"/>
                    </a:cubicBezTo>
                    <a:cubicBezTo>
                      <a:pt x="14" y="320"/>
                      <a:pt x="0" y="305"/>
                      <a:pt x="0" y="288"/>
                    </a:cubicBezTo>
                    <a:close/>
                    <a:moveTo>
                      <a:pt x="0" y="96"/>
                    </a:move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96"/>
                    </a:lnTo>
                    <a:cubicBezTo>
                      <a:pt x="64" y="113"/>
                      <a:pt x="50" y="128"/>
                      <a:pt x="32" y="128"/>
                    </a:cubicBezTo>
                    <a:cubicBezTo>
                      <a:pt x="14" y="128"/>
                      <a:pt x="0" y="113"/>
                      <a:pt x="0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0"/>
              <p:cNvSpPr>
                <a:spLocks noEditPoints="1"/>
              </p:cNvSpPr>
              <p:nvPr/>
            </p:nvSpPr>
            <p:spPr bwMode="auto">
              <a:xfrm>
                <a:off x="3016251" y="4021138"/>
                <a:ext cx="950913" cy="962025"/>
              </a:xfrm>
              <a:custGeom>
                <a:avLst/>
                <a:gdLst>
                  <a:gd name="T0" fmla="*/ 13 w 1196"/>
                  <a:gd name="T1" fmla="*/ 1150 h 1208"/>
                  <a:gd name="T2" fmla="*/ 58 w 1196"/>
                  <a:gd name="T3" fmla="*/ 1105 h 1208"/>
                  <a:gd name="T4" fmla="*/ 103 w 1196"/>
                  <a:gd name="T5" fmla="*/ 1104 h 1208"/>
                  <a:gd name="T6" fmla="*/ 103 w 1196"/>
                  <a:gd name="T7" fmla="*/ 1150 h 1208"/>
                  <a:gd name="T8" fmla="*/ 58 w 1196"/>
                  <a:gd name="T9" fmla="*/ 1195 h 1208"/>
                  <a:gd name="T10" fmla="*/ 13 w 1196"/>
                  <a:gd name="T11" fmla="*/ 1195 h 1208"/>
                  <a:gd name="T12" fmla="*/ 13 w 1196"/>
                  <a:gd name="T13" fmla="*/ 1150 h 1208"/>
                  <a:gd name="T14" fmla="*/ 148 w 1196"/>
                  <a:gd name="T15" fmla="*/ 1014 h 1208"/>
                  <a:gd name="T16" fmla="*/ 193 w 1196"/>
                  <a:gd name="T17" fmla="*/ 968 h 1208"/>
                  <a:gd name="T18" fmla="*/ 238 w 1196"/>
                  <a:gd name="T19" fmla="*/ 968 h 1208"/>
                  <a:gd name="T20" fmla="*/ 238 w 1196"/>
                  <a:gd name="T21" fmla="*/ 1013 h 1208"/>
                  <a:gd name="T22" fmla="*/ 193 w 1196"/>
                  <a:gd name="T23" fmla="*/ 1059 h 1208"/>
                  <a:gd name="T24" fmla="*/ 148 w 1196"/>
                  <a:gd name="T25" fmla="*/ 1059 h 1208"/>
                  <a:gd name="T26" fmla="*/ 148 w 1196"/>
                  <a:gd name="T27" fmla="*/ 1014 h 1208"/>
                  <a:gd name="T28" fmla="*/ 283 w 1196"/>
                  <a:gd name="T29" fmla="*/ 877 h 1208"/>
                  <a:gd name="T30" fmla="*/ 328 w 1196"/>
                  <a:gd name="T31" fmla="*/ 832 h 1208"/>
                  <a:gd name="T32" fmla="*/ 373 w 1196"/>
                  <a:gd name="T33" fmla="*/ 832 h 1208"/>
                  <a:gd name="T34" fmla="*/ 373 w 1196"/>
                  <a:gd name="T35" fmla="*/ 877 h 1208"/>
                  <a:gd name="T36" fmla="*/ 328 w 1196"/>
                  <a:gd name="T37" fmla="*/ 922 h 1208"/>
                  <a:gd name="T38" fmla="*/ 283 w 1196"/>
                  <a:gd name="T39" fmla="*/ 922 h 1208"/>
                  <a:gd name="T40" fmla="*/ 283 w 1196"/>
                  <a:gd name="T41" fmla="*/ 877 h 1208"/>
                  <a:gd name="T42" fmla="*/ 418 w 1196"/>
                  <a:gd name="T43" fmla="*/ 741 h 1208"/>
                  <a:gd name="T44" fmla="*/ 463 w 1196"/>
                  <a:gd name="T45" fmla="*/ 695 h 1208"/>
                  <a:gd name="T46" fmla="*/ 508 w 1196"/>
                  <a:gd name="T47" fmla="*/ 695 h 1208"/>
                  <a:gd name="T48" fmla="*/ 508 w 1196"/>
                  <a:gd name="T49" fmla="*/ 740 h 1208"/>
                  <a:gd name="T50" fmla="*/ 463 w 1196"/>
                  <a:gd name="T51" fmla="*/ 786 h 1208"/>
                  <a:gd name="T52" fmla="*/ 418 w 1196"/>
                  <a:gd name="T53" fmla="*/ 786 h 1208"/>
                  <a:gd name="T54" fmla="*/ 418 w 1196"/>
                  <a:gd name="T55" fmla="*/ 741 h 1208"/>
                  <a:gd name="T56" fmla="*/ 553 w 1196"/>
                  <a:gd name="T57" fmla="*/ 604 h 1208"/>
                  <a:gd name="T58" fmla="*/ 598 w 1196"/>
                  <a:gd name="T59" fmla="*/ 559 h 1208"/>
                  <a:gd name="T60" fmla="*/ 643 w 1196"/>
                  <a:gd name="T61" fmla="*/ 559 h 1208"/>
                  <a:gd name="T62" fmla="*/ 643 w 1196"/>
                  <a:gd name="T63" fmla="*/ 604 h 1208"/>
                  <a:gd name="T64" fmla="*/ 598 w 1196"/>
                  <a:gd name="T65" fmla="*/ 649 h 1208"/>
                  <a:gd name="T66" fmla="*/ 553 w 1196"/>
                  <a:gd name="T67" fmla="*/ 650 h 1208"/>
                  <a:gd name="T68" fmla="*/ 553 w 1196"/>
                  <a:gd name="T69" fmla="*/ 604 h 1208"/>
                  <a:gd name="T70" fmla="*/ 688 w 1196"/>
                  <a:gd name="T71" fmla="*/ 468 h 1208"/>
                  <a:gd name="T72" fmla="*/ 733 w 1196"/>
                  <a:gd name="T73" fmla="*/ 422 h 1208"/>
                  <a:gd name="T74" fmla="*/ 778 w 1196"/>
                  <a:gd name="T75" fmla="*/ 422 h 1208"/>
                  <a:gd name="T76" fmla="*/ 778 w 1196"/>
                  <a:gd name="T77" fmla="*/ 467 h 1208"/>
                  <a:gd name="T78" fmla="*/ 733 w 1196"/>
                  <a:gd name="T79" fmla="*/ 513 h 1208"/>
                  <a:gd name="T80" fmla="*/ 688 w 1196"/>
                  <a:gd name="T81" fmla="*/ 513 h 1208"/>
                  <a:gd name="T82" fmla="*/ 688 w 1196"/>
                  <a:gd name="T83" fmla="*/ 468 h 1208"/>
                  <a:gd name="T84" fmla="*/ 823 w 1196"/>
                  <a:gd name="T85" fmla="*/ 331 h 1208"/>
                  <a:gd name="T86" fmla="*/ 868 w 1196"/>
                  <a:gd name="T87" fmla="*/ 286 h 1208"/>
                  <a:gd name="T88" fmla="*/ 913 w 1196"/>
                  <a:gd name="T89" fmla="*/ 286 h 1208"/>
                  <a:gd name="T90" fmla="*/ 913 w 1196"/>
                  <a:gd name="T91" fmla="*/ 331 h 1208"/>
                  <a:gd name="T92" fmla="*/ 868 w 1196"/>
                  <a:gd name="T93" fmla="*/ 376 h 1208"/>
                  <a:gd name="T94" fmla="*/ 823 w 1196"/>
                  <a:gd name="T95" fmla="*/ 377 h 1208"/>
                  <a:gd name="T96" fmla="*/ 823 w 1196"/>
                  <a:gd name="T97" fmla="*/ 331 h 1208"/>
                  <a:gd name="T98" fmla="*/ 958 w 1196"/>
                  <a:gd name="T99" fmla="*/ 195 h 1208"/>
                  <a:gd name="T100" fmla="*/ 1003 w 1196"/>
                  <a:gd name="T101" fmla="*/ 149 h 1208"/>
                  <a:gd name="T102" fmla="*/ 1048 w 1196"/>
                  <a:gd name="T103" fmla="*/ 149 h 1208"/>
                  <a:gd name="T104" fmla="*/ 1048 w 1196"/>
                  <a:gd name="T105" fmla="*/ 194 h 1208"/>
                  <a:gd name="T106" fmla="*/ 1003 w 1196"/>
                  <a:gd name="T107" fmla="*/ 240 h 1208"/>
                  <a:gd name="T108" fmla="*/ 958 w 1196"/>
                  <a:gd name="T109" fmla="*/ 240 h 1208"/>
                  <a:gd name="T110" fmla="*/ 958 w 1196"/>
                  <a:gd name="T111" fmla="*/ 195 h 1208"/>
                  <a:gd name="T112" fmla="*/ 1093 w 1196"/>
                  <a:gd name="T113" fmla="*/ 58 h 1208"/>
                  <a:gd name="T114" fmla="*/ 1138 w 1196"/>
                  <a:gd name="T115" fmla="*/ 13 h 1208"/>
                  <a:gd name="T116" fmla="*/ 1183 w 1196"/>
                  <a:gd name="T117" fmla="*/ 13 h 1208"/>
                  <a:gd name="T118" fmla="*/ 1183 w 1196"/>
                  <a:gd name="T119" fmla="*/ 58 h 1208"/>
                  <a:gd name="T120" fmla="*/ 1138 w 1196"/>
                  <a:gd name="T121" fmla="*/ 103 h 1208"/>
                  <a:gd name="T122" fmla="*/ 1093 w 1196"/>
                  <a:gd name="T123" fmla="*/ 104 h 1208"/>
                  <a:gd name="T124" fmla="*/ 1093 w 1196"/>
                  <a:gd name="T125" fmla="*/ 58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96" h="1208">
                    <a:moveTo>
                      <a:pt x="13" y="1150"/>
                    </a:moveTo>
                    <a:lnTo>
                      <a:pt x="58" y="1105"/>
                    </a:lnTo>
                    <a:cubicBezTo>
                      <a:pt x="70" y="1092"/>
                      <a:pt x="90" y="1092"/>
                      <a:pt x="103" y="1104"/>
                    </a:cubicBezTo>
                    <a:cubicBezTo>
                      <a:pt x="115" y="1117"/>
                      <a:pt x="115" y="1137"/>
                      <a:pt x="103" y="1150"/>
                    </a:cubicBezTo>
                    <a:lnTo>
                      <a:pt x="58" y="1195"/>
                    </a:lnTo>
                    <a:cubicBezTo>
                      <a:pt x="46" y="1208"/>
                      <a:pt x="25" y="1208"/>
                      <a:pt x="13" y="1195"/>
                    </a:cubicBezTo>
                    <a:cubicBezTo>
                      <a:pt x="0" y="1183"/>
                      <a:pt x="0" y="1163"/>
                      <a:pt x="13" y="1150"/>
                    </a:cubicBezTo>
                    <a:close/>
                    <a:moveTo>
                      <a:pt x="148" y="1014"/>
                    </a:moveTo>
                    <a:lnTo>
                      <a:pt x="193" y="968"/>
                    </a:lnTo>
                    <a:cubicBezTo>
                      <a:pt x="205" y="956"/>
                      <a:pt x="225" y="956"/>
                      <a:pt x="238" y="968"/>
                    </a:cubicBezTo>
                    <a:cubicBezTo>
                      <a:pt x="250" y="980"/>
                      <a:pt x="251" y="1001"/>
                      <a:pt x="238" y="1013"/>
                    </a:cubicBezTo>
                    <a:lnTo>
                      <a:pt x="193" y="1059"/>
                    </a:lnTo>
                    <a:cubicBezTo>
                      <a:pt x="181" y="1071"/>
                      <a:pt x="160" y="1071"/>
                      <a:pt x="148" y="1059"/>
                    </a:cubicBezTo>
                    <a:cubicBezTo>
                      <a:pt x="135" y="1047"/>
                      <a:pt x="135" y="1026"/>
                      <a:pt x="148" y="1014"/>
                    </a:cubicBezTo>
                    <a:close/>
                    <a:moveTo>
                      <a:pt x="283" y="877"/>
                    </a:moveTo>
                    <a:lnTo>
                      <a:pt x="328" y="832"/>
                    </a:lnTo>
                    <a:cubicBezTo>
                      <a:pt x="340" y="819"/>
                      <a:pt x="360" y="819"/>
                      <a:pt x="373" y="832"/>
                    </a:cubicBezTo>
                    <a:cubicBezTo>
                      <a:pt x="385" y="844"/>
                      <a:pt x="386" y="864"/>
                      <a:pt x="373" y="877"/>
                    </a:cubicBezTo>
                    <a:lnTo>
                      <a:pt x="328" y="922"/>
                    </a:lnTo>
                    <a:cubicBezTo>
                      <a:pt x="316" y="935"/>
                      <a:pt x="295" y="935"/>
                      <a:pt x="283" y="922"/>
                    </a:cubicBezTo>
                    <a:cubicBezTo>
                      <a:pt x="270" y="910"/>
                      <a:pt x="270" y="890"/>
                      <a:pt x="283" y="877"/>
                    </a:cubicBezTo>
                    <a:close/>
                    <a:moveTo>
                      <a:pt x="418" y="741"/>
                    </a:moveTo>
                    <a:lnTo>
                      <a:pt x="463" y="695"/>
                    </a:lnTo>
                    <a:cubicBezTo>
                      <a:pt x="475" y="683"/>
                      <a:pt x="495" y="683"/>
                      <a:pt x="508" y="695"/>
                    </a:cubicBezTo>
                    <a:cubicBezTo>
                      <a:pt x="521" y="707"/>
                      <a:pt x="521" y="728"/>
                      <a:pt x="508" y="740"/>
                    </a:cubicBezTo>
                    <a:lnTo>
                      <a:pt x="463" y="786"/>
                    </a:lnTo>
                    <a:cubicBezTo>
                      <a:pt x="451" y="798"/>
                      <a:pt x="430" y="798"/>
                      <a:pt x="418" y="786"/>
                    </a:cubicBezTo>
                    <a:cubicBezTo>
                      <a:pt x="405" y="774"/>
                      <a:pt x="405" y="753"/>
                      <a:pt x="418" y="741"/>
                    </a:cubicBezTo>
                    <a:close/>
                    <a:moveTo>
                      <a:pt x="553" y="604"/>
                    </a:moveTo>
                    <a:lnTo>
                      <a:pt x="598" y="559"/>
                    </a:lnTo>
                    <a:cubicBezTo>
                      <a:pt x="610" y="546"/>
                      <a:pt x="630" y="546"/>
                      <a:pt x="643" y="559"/>
                    </a:cubicBezTo>
                    <a:cubicBezTo>
                      <a:pt x="656" y="571"/>
                      <a:pt x="656" y="591"/>
                      <a:pt x="643" y="604"/>
                    </a:cubicBezTo>
                    <a:lnTo>
                      <a:pt x="598" y="649"/>
                    </a:lnTo>
                    <a:cubicBezTo>
                      <a:pt x="586" y="662"/>
                      <a:pt x="566" y="662"/>
                      <a:pt x="553" y="650"/>
                    </a:cubicBezTo>
                    <a:cubicBezTo>
                      <a:pt x="540" y="637"/>
                      <a:pt x="540" y="617"/>
                      <a:pt x="553" y="604"/>
                    </a:cubicBezTo>
                    <a:close/>
                    <a:moveTo>
                      <a:pt x="688" y="468"/>
                    </a:moveTo>
                    <a:lnTo>
                      <a:pt x="733" y="422"/>
                    </a:lnTo>
                    <a:cubicBezTo>
                      <a:pt x="745" y="410"/>
                      <a:pt x="766" y="410"/>
                      <a:pt x="778" y="422"/>
                    </a:cubicBezTo>
                    <a:cubicBezTo>
                      <a:pt x="791" y="435"/>
                      <a:pt x="791" y="455"/>
                      <a:pt x="778" y="467"/>
                    </a:cubicBezTo>
                    <a:lnTo>
                      <a:pt x="733" y="513"/>
                    </a:lnTo>
                    <a:cubicBezTo>
                      <a:pt x="721" y="525"/>
                      <a:pt x="701" y="526"/>
                      <a:pt x="688" y="513"/>
                    </a:cubicBezTo>
                    <a:cubicBezTo>
                      <a:pt x="675" y="501"/>
                      <a:pt x="675" y="480"/>
                      <a:pt x="688" y="468"/>
                    </a:cubicBezTo>
                    <a:close/>
                    <a:moveTo>
                      <a:pt x="823" y="331"/>
                    </a:moveTo>
                    <a:lnTo>
                      <a:pt x="868" y="286"/>
                    </a:lnTo>
                    <a:cubicBezTo>
                      <a:pt x="880" y="273"/>
                      <a:pt x="901" y="273"/>
                      <a:pt x="913" y="286"/>
                    </a:cubicBezTo>
                    <a:cubicBezTo>
                      <a:pt x="926" y="298"/>
                      <a:pt x="926" y="318"/>
                      <a:pt x="913" y="331"/>
                    </a:cubicBezTo>
                    <a:lnTo>
                      <a:pt x="868" y="376"/>
                    </a:lnTo>
                    <a:cubicBezTo>
                      <a:pt x="856" y="389"/>
                      <a:pt x="836" y="389"/>
                      <a:pt x="823" y="377"/>
                    </a:cubicBezTo>
                    <a:cubicBezTo>
                      <a:pt x="811" y="364"/>
                      <a:pt x="810" y="344"/>
                      <a:pt x="823" y="331"/>
                    </a:cubicBezTo>
                    <a:close/>
                    <a:moveTo>
                      <a:pt x="958" y="195"/>
                    </a:moveTo>
                    <a:lnTo>
                      <a:pt x="1003" y="149"/>
                    </a:lnTo>
                    <a:cubicBezTo>
                      <a:pt x="1015" y="137"/>
                      <a:pt x="1036" y="137"/>
                      <a:pt x="1048" y="149"/>
                    </a:cubicBezTo>
                    <a:cubicBezTo>
                      <a:pt x="1061" y="162"/>
                      <a:pt x="1061" y="182"/>
                      <a:pt x="1048" y="194"/>
                    </a:cubicBezTo>
                    <a:lnTo>
                      <a:pt x="1003" y="240"/>
                    </a:lnTo>
                    <a:cubicBezTo>
                      <a:pt x="991" y="252"/>
                      <a:pt x="971" y="253"/>
                      <a:pt x="958" y="240"/>
                    </a:cubicBezTo>
                    <a:cubicBezTo>
                      <a:pt x="946" y="228"/>
                      <a:pt x="945" y="207"/>
                      <a:pt x="958" y="195"/>
                    </a:cubicBezTo>
                    <a:close/>
                    <a:moveTo>
                      <a:pt x="1093" y="58"/>
                    </a:moveTo>
                    <a:lnTo>
                      <a:pt x="1138" y="13"/>
                    </a:lnTo>
                    <a:cubicBezTo>
                      <a:pt x="1150" y="0"/>
                      <a:pt x="1171" y="0"/>
                      <a:pt x="1183" y="13"/>
                    </a:cubicBezTo>
                    <a:cubicBezTo>
                      <a:pt x="1196" y="25"/>
                      <a:pt x="1196" y="45"/>
                      <a:pt x="1183" y="58"/>
                    </a:cubicBezTo>
                    <a:lnTo>
                      <a:pt x="1138" y="103"/>
                    </a:lnTo>
                    <a:cubicBezTo>
                      <a:pt x="1126" y="116"/>
                      <a:pt x="1106" y="116"/>
                      <a:pt x="1093" y="104"/>
                    </a:cubicBezTo>
                    <a:cubicBezTo>
                      <a:pt x="1081" y="91"/>
                      <a:pt x="1081" y="71"/>
                      <a:pt x="109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1"/>
              <p:cNvSpPr>
                <a:spLocks noEditPoints="1"/>
              </p:cNvSpPr>
              <p:nvPr/>
            </p:nvSpPr>
            <p:spPr bwMode="auto">
              <a:xfrm>
                <a:off x="4125913" y="3930650"/>
                <a:ext cx="1935163" cy="52388"/>
              </a:xfrm>
              <a:custGeom>
                <a:avLst/>
                <a:gdLst>
                  <a:gd name="T0" fmla="*/ 96 w 2432"/>
                  <a:gd name="T1" fmla="*/ 0 h 64"/>
                  <a:gd name="T2" fmla="*/ 96 w 2432"/>
                  <a:gd name="T3" fmla="*/ 64 h 64"/>
                  <a:gd name="T4" fmla="*/ 0 w 2432"/>
                  <a:gd name="T5" fmla="*/ 32 h 64"/>
                  <a:gd name="T6" fmla="*/ 224 w 2432"/>
                  <a:gd name="T7" fmla="*/ 0 h 64"/>
                  <a:gd name="T8" fmla="*/ 320 w 2432"/>
                  <a:gd name="T9" fmla="*/ 32 h 64"/>
                  <a:gd name="T10" fmla="*/ 224 w 2432"/>
                  <a:gd name="T11" fmla="*/ 64 h 64"/>
                  <a:gd name="T12" fmla="*/ 224 w 2432"/>
                  <a:gd name="T13" fmla="*/ 0 h 64"/>
                  <a:gd name="T14" fmla="*/ 480 w 2432"/>
                  <a:gd name="T15" fmla="*/ 0 h 64"/>
                  <a:gd name="T16" fmla="*/ 480 w 2432"/>
                  <a:gd name="T17" fmla="*/ 64 h 64"/>
                  <a:gd name="T18" fmla="*/ 384 w 2432"/>
                  <a:gd name="T19" fmla="*/ 32 h 64"/>
                  <a:gd name="T20" fmla="*/ 608 w 2432"/>
                  <a:gd name="T21" fmla="*/ 0 h 64"/>
                  <a:gd name="T22" fmla="*/ 704 w 2432"/>
                  <a:gd name="T23" fmla="*/ 32 h 64"/>
                  <a:gd name="T24" fmla="*/ 608 w 2432"/>
                  <a:gd name="T25" fmla="*/ 64 h 64"/>
                  <a:gd name="T26" fmla="*/ 608 w 2432"/>
                  <a:gd name="T27" fmla="*/ 0 h 64"/>
                  <a:gd name="T28" fmla="*/ 864 w 2432"/>
                  <a:gd name="T29" fmla="*/ 0 h 64"/>
                  <a:gd name="T30" fmla="*/ 864 w 2432"/>
                  <a:gd name="T31" fmla="*/ 64 h 64"/>
                  <a:gd name="T32" fmla="*/ 768 w 2432"/>
                  <a:gd name="T33" fmla="*/ 32 h 64"/>
                  <a:gd name="T34" fmla="*/ 992 w 2432"/>
                  <a:gd name="T35" fmla="*/ 0 h 64"/>
                  <a:gd name="T36" fmla="*/ 1088 w 2432"/>
                  <a:gd name="T37" fmla="*/ 32 h 64"/>
                  <a:gd name="T38" fmla="*/ 992 w 2432"/>
                  <a:gd name="T39" fmla="*/ 64 h 64"/>
                  <a:gd name="T40" fmla="*/ 992 w 2432"/>
                  <a:gd name="T41" fmla="*/ 0 h 64"/>
                  <a:gd name="T42" fmla="*/ 1248 w 2432"/>
                  <a:gd name="T43" fmla="*/ 0 h 64"/>
                  <a:gd name="T44" fmla="*/ 1248 w 2432"/>
                  <a:gd name="T45" fmla="*/ 64 h 64"/>
                  <a:gd name="T46" fmla="*/ 1152 w 2432"/>
                  <a:gd name="T47" fmla="*/ 32 h 64"/>
                  <a:gd name="T48" fmla="*/ 1376 w 2432"/>
                  <a:gd name="T49" fmla="*/ 0 h 64"/>
                  <a:gd name="T50" fmla="*/ 1472 w 2432"/>
                  <a:gd name="T51" fmla="*/ 32 h 64"/>
                  <a:gd name="T52" fmla="*/ 1376 w 2432"/>
                  <a:gd name="T53" fmla="*/ 64 h 64"/>
                  <a:gd name="T54" fmla="*/ 1376 w 2432"/>
                  <a:gd name="T55" fmla="*/ 0 h 64"/>
                  <a:gd name="T56" fmla="*/ 1632 w 2432"/>
                  <a:gd name="T57" fmla="*/ 0 h 64"/>
                  <a:gd name="T58" fmla="*/ 1632 w 2432"/>
                  <a:gd name="T59" fmla="*/ 64 h 64"/>
                  <a:gd name="T60" fmla="*/ 1536 w 2432"/>
                  <a:gd name="T61" fmla="*/ 32 h 64"/>
                  <a:gd name="T62" fmla="*/ 1760 w 2432"/>
                  <a:gd name="T63" fmla="*/ 0 h 64"/>
                  <a:gd name="T64" fmla="*/ 1856 w 2432"/>
                  <a:gd name="T65" fmla="*/ 32 h 64"/>
                  <a:gd name="T66" fmla="*/ 1760 w 2432"/>
                  <a:gd name="T67" fmla="*/ 64 h 64"/>
                  <a:gd name="T68" fmla="*/ 1760 w 2432"/>
                  <a:gd name="T69" fmla="*/ 0 h 64"/>
                  <a:gd name="T70" fmla="*/ 2016 w 2432"/>
                  <a:gd name="T71" fmla="*/ 0 h 64"/>
                  <a:gd name="T72" fmla="*/ 2016 w 2432"/>
                  <a:gd name="T73" fmla="*/ 64 h 64"/>
                  <a:gd name="T74" fmla="*/ 1920 w 2432"/>
                  <a:gd name="T75" fmla="*/ 32 h 64"/>
                  <a:gd name="T76" fmla="*/ 2144 w 2432"/>
                  <a:gd name="T77" fmla="*/ 0 h 64"/>
                  <a:gd name="T78" fmla="*/ 2240 w 2432"/>
                  <a:gd name="T79" fmla="*/ 32 h 64"/>
                  <a:gd name="T80" fmla="*/ 2144 w 2432"/>
                  <a:gd name="T81" fmla="*/ 64 h 64"/>
                  <a:gd name="T82" fmla="*/ 2144 w 2432"/>
                  <a:gd name="T83" fmla="*/ 0 h 64"/>
                  <a:gd name="T84" fmla="*/ 2400 w 2432"/>
                  <a:gd name="T85" fmla="*/ 0 h 64"/>
                  <a:gd name="T86" fmla="*/ 2400 w 2432"/>
                  <a:gd name="T87" fmla="*/ 64 h 64"/>
                  <a:gd name="T88" fmla="*/ 2304 w 2432"/>
                  <a:gd name="T8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32" h="64">
                    <a:moveTo>
                      <a:pt x="32" y="0"/>
                    </a:moveTo>
                    <a:lnTo>
                      <a:pt x="96" y="0"/>
                    </a:lnTo>
                    <a:cubicBezTo>
                      <a:pt x="114" y="0"/>
                      <a:pt x="128" y="14"/>
                      <a:pt x="128" y="32"/>
                    </a:cubicBezTo>
                    <a:cubicBezTo>
                      <a:pt x="128" y="50"/>
                      <a:pt x="114" y="64"/>
                      <a:pt x="96" y="64"/>
                    </a:cubicBezTo>
                    <a:lnTo>
                      <a:pt x="32" y="64"/>
                    </a:lnTo>
                    <a:cubicBezTo>
                      <a:pt x="15" y="64"/>
                      <a:pt x="0" y="50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close/>
                    <a:moveTo>
                      <a:pt x="224" y="0"/>
                    </a:moveTo>
                    <a:lnTo>
                      <a:pt x="288" y="0"/>
                    </a:lnTo>
                    <a:cubicBezTo>
                      <a:pt x="306" y="0"/>
                      <a:pt x="320" y="14"/>
                      <a:pt x="320" y="32"/>
                    </a:cubicBezTo>
                    <a:cubicBezTo>
                      <a:pt x="320" y="50"/>
                      <a:pt x="306" y="64"/>
                      <a:pt x="288" y="64"/>
                    </a:cubicBezTo>
                    <a:lnTo>
                      <a:pt x="224" y="64"/>
                    </a:lnTo>
                    <a:cubicBezTo>
                      <a:pt x="207" y="64"/>
                      <a:pt x="192" y="50"/>
                      <a:pt x="192" y="32"/>
                    </a:cubicBezTo>
                    <a:cubicBezTo>
                      <a:pt x="192" y="14"/>
                      <a:pt x="207" y="0"/>
                      <a:pt x="224" y="0"/>
                    </a:cubicBezTo>
                    <a:close/>
                    <a:moveTo>
                      <a:pt x="416" y="0"/>
                    </a:moveTo>
                    <a:lnTo>
                      <a:pt x="480" y="0"/>
                    </a:lnTo>
                    <a:cubicBezTo>
                      <a:pt x="498" y="0"/>
                      <a:pt x="512" y="14"/>
                      <a:pt x="512" y="32"/>
                    </a:cubicBezTo>
                    <a:cubicBezTo>
                      <a:pt x="512" y="50"/>
                      <a:pt x="498" y="64"/>
                      <a:pt x="480" y="64"/>
                    </a:cubicBezTo>
                    <a:lnTo>
                      <a:pt x="416" y="64"/>
                    </a:lnTo>
                    <a:cubicBezTo>
                      <a:pt x="399" y="64"/>
                      <a:pt x="384" y="50"/>
                      <a:pt x="384" y="32"/>
                    </a:cubicBezTo>
                    <a:cubicBezTo>
                      <a:pt x="384" y="14"/>
                      <a:pt x="399" y="0"/>
                      <a:pt x="416" y="0"/>
                    </a:cubicBezTo>
                    <a:close/>
                    <a:moveTo>
                      <a:pt x="608" y="0"/>
                    </a:moveTo>
                    <a:lnTo>
                      <a:pt x="672" y="0"/>
                    </a:lnTo>
                    <a:cubicBezTo>
                      <a:pt x="690" y="0"/>
                      <a:pt x="704" y="14"/>
                      <a:pt x="704" y="32"/>
                    </a:cubicBezTo>
                    <a:cubicBezTo>
                      <a:pt x="704" y="50"/>
                      <a:pt x="690" y="64"/>
                      <a:pt x="672" y="64"/>
                    </a:cubicBezTo>
                    <a:lnTo>
                      <a:pt x="608" y="64"/>
                    </a:lnTo>
                    <a:cubicBezTo>
                      <a:pt x="591" y="64"/>
                      <a:pt x="576" y="50"/>
                      <a:pt x="576" y="32"/>
                    </a:cubicBezTo>
                    <a:cubicBezTo>
                      <a:pt x="576" y="14"/>
                      <a:pt x="591" y="0"/>
                      <a:pt x="608" y="0"/>
                    </a:cubicBezTo>
                    <a:close/>
                    <a:moveTo>
                      <a:pt x="800" y="0"/>
                    </a:moveTo>
                    <a:lnTo>
                      <a:pt x="864" y="0"/>
                    </a:lnTo>
                    <a:cubicBezTo>
                      <a:pt x="882" y="0"/>
                      <a:pt x="896" y="14"/>
                      <a:pt x="896" y="32"/>
                    </a:cubicBezTo>
                    <a:cubicBezTo>
                      <a:pt x="896" y="50"/>
                      <a:pt x="882" y="64"/>
                      <a:pt x="864" y="64"/>
                    </a:cubicBezTo>
                    <a:lnTo>
                      <a:pt x="800" y="64"/>
                    </a:lnTo>
                    <a:cubicBezTo>
                      <a:pt x="783" y="64"/>
                      <a:pt x="768" y="50"/>
                      <a:pt x="768" y="32"/>
                    </a:cubicBezTo>
                    <a:cubicBezTo>
                      <a:pt x="768" y="14"/>
                      <a:pt x="783" y="0"/>
                      <a:pt x="800" y="0"/>
                    </a:cubicBezTo>
                    <a:close/>
                    <a:moveTo>
                      <a:pt x="992" y="0"/>
                    </a:moveTo>
                    <a:lnTo>
                      <a:pt x="1056" y="0"/>
                    </a:lnTo>
                    <a:cubicBezTo>
                      <a:pt x="1074" y="0"/>
                      <a:pt x="1088" y="14"/>
                      <a:pt x="1088" y="32"/>
                    </a:cubicBezTo>
                    <a:cubicBezTo>
                      <a:pt x="1088" y="50"/>
                      <a:pt x="1074" y="64"/>
                      <a:pt x="1056" y="64"/>
                    </a:cubicBezTo>
                    <a:lnTo>
                      <a:pt x="992" y="64"/>
                    </a:lnTo>
                    <a:cubicBezTo>
                      <a:pt x="975" y="64"/>
                      <a:pt x="960" y="50"/>
                      <a:pt x="960" y="32"/>
                    </a:cubicBezTo>
                    <a:cubicBezTo>
                      <a:pt x="960" y="14"/>
                      <a:pt x="975" y="0"/>
                      <a:pt x="992" y="0"/>
                    </a:cubicBezTo>
                    <a:close/>
                    <a:moveTo>
                      <a:pt x="1184" y="0"/>
                    </a:moveTo>
                    <a:lnTo>
                      <a:pt x="1248" y="0"/>
                    </a:lnTo>
                    <a:cubicBezTo>
                      <a:pt x="1266" y="0"/>
                      <a:pt x="1280" y="14"/>
                      <a:pt x="1280" y="32"/>
                    </a:cubicBezTo>
                    <a:cubicBezTo>
                      <a:pt x="1280" y="50"/>
                      <a:pt x="1266" y="64"/>
                      <a:pt x="1248" y="64"/>
                    </a:cubicBezTo>
                    <a:lnTo>
                      <a:pt x="1184" y="64"/>
                    </a:lnTo>
                    <a:cubicBezTo>
                      <a:pt x="1167" y="64"/>
                      <a:pt x="1152" y="50"/>
                      <a:pt x="1152" y="32"/>
                    </a:cubicBezTo>
                    <a:cubicBezTo>
                      <a:pt x="1152" y="14"/>
                      <a:pt x="1167" y="0"/>
                      <a:pt x="1184" y="0"/>
                    </a:cubicBezTo>
                    <a:close/>
                    <a:moveTo>
                      <a:pt x="1376" y="0"/>
                    </a:moveTo>
                    <a:lnTo>
                      <a:pt x="1440" y="0"/>
                    </a:lnTo>
                    <a:cubicBezTo>
                      <a:pt x="1458" y="0"/>
                      <a:pt x="1472" y="14"/>
                      <a:pt x="1472" y="32"/>
                    </a:cubicBezTo>
                    <a:cubicBezTo>
                      <a:pt x="1472" y="50"/>
                      <a:pt x="1458" y="64"/>
                      <a:pt x="1440" y="64"/>
                    </a:cubicBezTo>
                    <a:lnTo>
                      <a:pt x="1376" y="64"/>
                    </a:lnTo>
                    <a:cubicBezTo>
                      <a:pt x="1359" y="64"/>
                      <a:pt x="1344" y="50"/>
                      <a:pt x="1344" y="32"/>
                    </a:cubicBezTo>
                    <a:cubicBezTo>
                      <a:pt x="1344" y="14"/>
                      <a:pt x="1359" y="0"/>
                      <a:pt x="1376" y="0"/>
                    </a:cubicBezTo>
                    <a:close/>
                    <a:moveTo>
                      <a:pt x="1568" y="0"/>
                    </a:moveTo>
                    <a:lnTo>
                      <a:pt x="1632" y="0"/>
                    </a:lnTo>
                    <a:cubicBezTo>
                      <a:pt x="1650" y="0"/>
                      <a:pt x="1664" y="14"/>
                      <a:pt x="1664" y="32"/>
                    </a:cubicBezTo>
                    <a:cubicBezTo>
                      <a:pt x="1664" y="50"/>
                      <a:pt x="1650" y="64"/>
                      <a:pt x="1632" y="64"/>
                    </a:cubicBezTo>
                    <a:lnTo>
                      <a:pt x="1568" y="64"/>
                    </a:lnTo>
                    <a:cubicBezTo>
                      <a:pt x="1551" y="64"/>
                      <a:pt x="1536" y="50"/>
                      <a:pt x="1536" y="32"/>
                    </a:cubicBezTo>
                    <a:cubicBezTo>
                      <a:pt x="1536" y="14"/>
                      <a:pt x="1551" y="0"/>
                      <a:pt x="1568" y="0"/>
                    </a:cubicBezTo>
                    <a:close/>
                    <a:moveTo>
                      <a:pt x="1760" y="0"/>
                    </a:moveTo>
                    <a:lnTo>
                      <a:pt x="1824" y="0"/>
                    </a:lnTo>
                    <a:cubicBezTo>
                      <a:pt x="1842" y="0"/>
                      <a:pt x="1856" y="14"/>
                      <a:pt x="1856" y="32"/>
                    </a:cubicBezTo>
                    <a:cubicBezTo>
                      <a:pt x="1856" y="50"/>
                      <a:pt x="1842" y="64"/>
                      <a:pt x="1824" y="64"/>
                    </a:cubicBezTo>
                    <a:lnTo>
                      <a:pt x="1760" y="64"/>
                    </a:lnTo>
                    <a:cubicBezTo>
                      <a:pt x="1743" y="64"/>
                      <a:pt x="1728" y="50"/>
                      <a:pt x="1728" y="32"/>
                    </a:cubicBezTo>
                    <a:cubicBezTo>
                      <a:pt x="1728" y="14"/>
                      <a:pt x="1743" y="0"/>
                      <a:pt x="1760" y="0"/>
                    </a:cubicBezTo>
                    <a:close/>
                    <a:moveTo>
                      <a:pt x="1952" y="0"/>
                    </a:moveTo>
                    <a:lnTo>
                      <a:pt x="2016" y="0"/>
                    </a:lnTo>
                    <a:cubicBezTo>
                      <a:pt x="2034" y="0"/>
                      <a:pt x="2048" y="14"/>
                      <a:pt x="2048" y="32"/>
                    </a:cubicBezTo>
                    <a:cubicBezTo>
                      <a:pt x="2048" y="50"/>
                      <a:pt x="2034" y="64"/>
                      <a:pt x="2016" y="64"/>
                    </a:cubicBezTo>
                    <a:lnTo>
                      <a:pt x="1952" y="64"/>
                    </a:lnTo>
                    <a:cubicBezTo>
                      <a:pt x="1935" y="64"/>
                      <a:pt x="1920" y="50"/>
                      <a:pt x="1920" y="32"/>
                    </a:cubicBezTo>
                    <a:cubicBezTo>
                      <a:pt x="1920" y="14"/>
                      <a:pt x="1935" y="0"/>
                      <a:pt x="1952" y="0"/>
                    </a:cubicBezTo>
                    <a:close/>
                    <a:moveTo>
                      <a:pt x="2144" y="0"/>
                    </a:moveTo>
                    <a:lnTo>
                      <a:pt x="2208" y="0"/>
                    </a:lnTo>
                    <a:cubicBezTo>
                      <a:pt x="2226" y="0"/>
                      <a:pt x="2240" y="14"/>
                      <a:pt x="2240" y="32"/>
                    </a:cubicBezTo>
                    <a:cubicBezTo>
                      <a:pt x="2240" y="50"/>
                      <a:pt x="2226" y="64"/>
                      <a:pt x="2208" y="64"/>
                    </a:cubicBezTo>
                    <a:lnTo>
                      <a:pt x="2144" y="64"/>
                    </a:lnTo>
                    <a:cubicBezTo>
                      <a:pt x="2127" y="64"/>
                      <a:pt x="2112" y="50"/>
                      <a:pt x="2112" y="32"/>
                    </a:cubicBezTo>
                    <a:cubicBezTo>
                      <a:pt x="2112" y="14"/>
                      <a:pt x="2127" y="0"/>
                      <a:pt x="2144" y="0"/>
                    </a:cubicBezTo>
                    <a:close/>
                    <a:moveTo>
                      <a:pt x="2336" y="0"/>
                    </a:moveTo>
                    <a:lnTo>
                      <a:pt x="2400" y="0"/>
                    </a:lnTo>
                    <a:cubicBezTo>
                      <a:pt x="2418" y="0"/>
                      <a:pt x="2432" y="14"/>
                      <a:pt x="2432" y="32"/>
                    </a:cubicBezTo>
                    <a:cubicBezTo>
                      <a:pt x="2432" y="50"/>
                      <a:pt x="2418" y="64"/>
                      <a:pt x="2400" y="64"/>
                    </a:cubicBezTo>
                    <a:lnTo>
                      <a:pt x="2336" y="64"/>
                    </a:lnTo>
                    <a:cubicBezTo>
                      <a:pt x="2319" y="64"/>
                      <a:pt x="2304" y="50"/>
                      <a:pt x="2304" y="32"/>
                    </a:cubicBezTo>
                    <a:cubicBezTo>
                      <a:pt x="2304" y="14"/>
                      <a:pt x="2319" y="0"/>
                      <a:pt x="23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>
                <a:off x="3079751" y="2873375"/>
                <a:ext cx="1924050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 flipV="1">
                <a:off x="3043238" y="1884363"/>
                <a:ext cx="903288" cy="90328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 flipV="1">
                <a:off x="5210176" y="1884363"/>
                <a:ext cx="901700" cy="90328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>
                <a:off x="4151313" y="1800225"/>
                <a:ext cx="1925638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 flipV="1">
                <a:off x="6197601" y="1919288"/>
                <a:ext cx="0" cy="191770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37"/>
              <p:cNvSpPr>
                <a:spLocks noChangeShapeType="1"/>
              </p:cNvSpPr>
              <p:nvPr/>
            </p:nvSpPr>
            <p:spPr bwMode="auto">
              <a:xfrm>
                <a:off x="5124451" y="2994025"/>
                <a:ext cx="0" cy="192563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38"/>
              <p:cNvSpPr>
                <a:spLocks noChangeShapeType="1"/>
              </p:cNvSpPr>
              <p:nvPr/>
            </p:nvSpPr>
            <p:spPr bwMode="auto">
              <a:xfrm flipV="1">
                <a:off x="5210176" y="4041775"/>
                <a:ext cx="901700" cy="91440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39"/>
              <p:cNvSpPr>
                <a:spLocks noChangeShapeType="1"/>
              </p:cNvSpPr>
              <p:nvPr/>
            </p:nvSpPr>
            <p:spPr bwMode="auto">
              <a:xfrm>
                <a:off x="3079751" y="5040313"/>
                <a:ext cx="1924050" cy="0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40"/>
              <p:cNvSpPr>
                <a:spLocks noChangeShapeType="1"/>
              </p:cNvSpPr>
              <p:nvPr/>
            </p:nvSpPr>
            <p:spPr bwMode="auto">
              <a:xfrm>
                <a:off x="2959101" y="2994025"/>
                <a:ext cx="0" cy="1925638"/>
              </a:xfrm>
              <a:prstGeom prst="lin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Oval 23"/>
              <p:cNvSpPr>
                <a:spLocks noChangeArrowheads="1"/>
              </p:cNvSpPr>
              <p:nvPr/>
            </p:nvSpPr>
            <p:spPr bwMode="auto">
              <a:xfrm>
                <a:off x="3957640" y="388937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auto">
              <a:xfrm>
                <a:off x="2883694" y="279717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23"/>
              <p:cNvSpPr>
                <a:spLocks noChangeArrowheads="1"/>
              </p:cNvSpPr>
              <p:nvPr/>
            </p:nvSpPr>
            <p:spPr bwMode="auto">
              <a:xfrm>
                <a:off x="5045868" y="280352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23"/>
              <p:cNvSpPr>
                <a:spLocks noChangeArrowheads="1"/>
              </p:cNvSpPr>
              <p:nvPr/>
            </p:nvSpPr>
            <p:spPr bwMode="auto">
              <a:xfrm>
                <a:off x="2883694" y="4965700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Oval 23"/>
              <p:cNvSpPr>
                <a:spLocks noChangeArrowheads="1"/>
              </p:cNvSpPr>
              <p:nvPr/>
            </p:nvSpPr>
            <p:spPr bwMode="auto">
              <a:xfrm>
                <a:off x="5049044" y="4965699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Oval 23"/>
              <p:cNvSpPr>
                <a:spLocks noChangeArrowheads="1"/>
              </p:cNvSpPr>
              <p:nvPr/>
            </p:nvSpPr>
            <p:spPr bwMode="auto">
              <a:xfrm>
                <a:off x="6124576" y="3874295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Oval 23"/>
              <p:cNvSpPr>
                <a:spLocks noChangeArrowheads="1"/>
              </p:cNvSpPr>
              <p:nvPr/>
            </p:nvSpPr>
            <p:spPr bwMode="auto">
              <a:xfrm>
                <a:off x="6120607" y="1725612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Oval 23"/>
              <p:cNvSpPr>
                <a:spLocks noChangeArrowheads="1"/>
              </p:cNvSpPr>
              <p:nvPr/>
            </p:nvSpPr>
            <p:spPr bwMode="auto">
              <a:xfrm>
                <a:off x="3956050" y="1726406"/>
                <a:ext cx="150813" cy="149225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080263" y="6015314"/>
                  <a:ext cx="5948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63" y="6015314"/>
                  <a:ext cx="5948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20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6450014" y="2157413"/>
            <a:ext cx="3354387" cy="4304716"/>
            <a:chOff x="4926013" y="2157413"/>
            <a:chExt cx="3354387" cy="4304716"/>
          </a:xfrm>
        </p:grpSpPr>
        <p:grpSp>
          <p:nvGrpSpPr>
            <p:cNvPr id="67" name="Group 4"/>
            <p:cNvGrpSpPr>
              <a:grpSpLocks noChangeAspect="1"/>
            </p:cNvGrpSpPr>
            <p:nvPr/>
          </p:nvGrpSpPr>
          <p:grpSpPr bwMode="auto">
            <a:xfrm>
              <a:off x="4926013" y="2157413"/>
              <a:ext cx="3354387" cy="3357562"/>
              <a:chOff x="3103" y="1359"/>
              <a:chExt cx="2113" cy="2115"/>
            </a:xfrm>
          </p:grpSpPr>
          <p:sp>
            <p:nvSpPr>
              <p:cNvPr id="6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103" y="1359"/>
                <a:ext cx="2113" cy="2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Oval 5"/>
              <p:cNvSpPr>
                <a:spLocks noChangeArrowheads="1"/>
              </p:cNvSpPr>
              <p:nvPr/>
            </p:nvSpPr>
            <p:spPr bwMode="auto">
              <a:xfrm>
                <a:off x="3137" y="1393"/>
                <a:ext cx="2051" cy="2053"/>
              </a:xfrm>
              <a:prstGeom prst="ellips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4155" y="1394"/>
                <a:ext cx="0" cy="150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 flipV="1">
                <a:off x="4166" y="3330"/>
                <a:ext cx="0" cy="116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8"/>
              <p:cNvSpPr>
                <a:spLocks noChangeShapeType="1"/>
              </p:cNvSpPr>
              <p:nvPr/>
            </p:nvSpPr>
            <p:spPr bwMode="auto">
              <a:xfrm flipH="1">
                <a:off x="5080" y="2403"/>
                <a:ext cx="108" cy="0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3138" y="2392"/>
                <a:ext cx="96" cy="0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10"/>
              <p:cNvSpPr>
                <a:spLocks noChangeShapeType="1"/>
              </p:cNvSpPr>
              <p:nvPr/>
            </p:nvSpPr>
            <p:spPr bwMode="auto">
              <a:xfrm flipH="1">
                <a:off x="4805" y="1693"/>
                <a:ext cx="81" cy="81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V="1">
                <a:off x="3423" y="3049"/>
                <a:ext cx="81" cy="81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3436" y="1696"/>
                <a:ext cx="97" cy="96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13"/>
              <p:cNvSpPr>
                <a:spLocks noChangeShapeType="1"/>
              </p:cNvSpPr>
              <p:nvPr/>
            </p:nvSpPr>
            <p:spPr bwMode="auto">
              <a:xfrm flipH="1" flipV="1">
                <a:off x="4763" y="3073"/>
                <a:ext cx="98" cy="98"/>
              </a:xfrm>
              <a:prstGeom prst="line">
                <a:avLst/>
              </a:prstGeom>
              <a:noFill/>
              <a:ln w="730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6378909" y="6000464"/>
                  <a:ext cx="5625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909" y="6000464"/>
                  <a:ext cx="56252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8465435" y="3909214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线长 </a:t>
            </a:r>
            <a:r>
              <a:rPr lang="en-US" altLang="zh-CN" sz="2400" dirty="0"/>
              <a:t>= </a:t>
            </a:r>
            <a:r>
              <a:rPr lang="zh-CN" altLang="en-US" sz="2400" dirty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75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历史研究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1993393"/>
            <a:ext cx="10772775" cy="4633744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边等周问题（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EIP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>
              <a:lnSpc>
                <a:spcPct val="17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已被 </a:t>
            </a:r>
            <a:r>
              <a:rPr lang="en-US" altLang="zh-CN" dirty="0" smtClean="0">
                <a:latin typeface="Times New Roman" panose="02020603050405020304" pitchFamily="18" charset="0"/>
              </a:rPr>
              <a:t>L. H. Harper </a:t>
            </a:r>
            <a:r>
              <a:rPr lang="zh-CN" altLang="en-US" dirty="0" smtClean="0">
                <a:latin typeface="Times New Roman" panose="02020603050405020304" pitchFamily="18" charset="0"/>
              </a:rPr>
              <a:t>解决；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lvl="1">
              <a:lnSpc>
                <a:spcPct val="17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我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们提出了证明上的改进；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派生网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络（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Derived Network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>
              <a:lnSpc>
                <a:spcPct val="17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由 </a:t>
            </a:r>
            <a:r>
              <a:rPr lang="en-US" altLang="zh-CN" dirty="0" smtClean="0">
                <a:latin typeface="Times New Roman" panose="02020603050405020304" pitchFamily="18" charset="0"/>
              </a:rPr>
              <a:t>Ching-Jung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Guu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提出，基于 </a:t>
            </a:r>
            <a:r>
              <a:rPr lang="en-US" altLang="zh-CN" dirty="0" smtClean="0">
                <a:latin typeface="Times New Roman" panose="02020603050405020304" pitchFamily="18" charset="0"/>
              </a:rPr>
              <a:t>EIP</a:t>
            </a:r>
            <a:r>
              <a:rPr lang="zh-CN" altLang="en-US" dirty="0" smtClean="0">
                <a:latin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lvl="1">
              <a:lnSpc>
                <a:spcPct val="17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证明过程存在错误；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边拥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塞理论（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Edge Congestion Theory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>
              <a:lnSpc>
                <a:spcPct val="17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由 </a:t>
            </a:r>
            <a:r>
              <a:rPr lang="en-US" altLang="zh-CN" dirty="0" smtClean="0">
                <a:latin typeface="Times New Roman" panose="02020603050405020304" pitchFamily="18" charset="0"/>
              </a:rPr>
              <a:t>Paul Manuel </a:t>
            </a:r>
            <a:r>
              <a:rPr lang="zh-CN" altLang="en-US" dirty="0" smtClean="0">
                <a:latin typeface="Times New Roman" panose="02020603050405020304" pitchFamily="18" charset="0"/>
              </a:rPr>
              <a:t>等人提出，另一种解决线长问题的方法；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lvl="1">
              <a:lnSpc>
                <a:spcPct val="17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并不适用</a:t>
            </a:r>
            <a:r>
              <a:rPr lang="zh-CN" altLang="en-US" dirty="0" smtClean="0">
                <a:latin typeface="Times New Roman" panose="02020603050405020304" pitchFamily="18" charset="0"/>
              </a:rPr>
              <a:t>于超立方体到环的嵌入；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分布式算法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1993394"/>
            <a:ext cx="10772775" cy="46790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生成全排列：</a:t>
            </a:r>
            <a:endParaRPr lang="en-US" altLang="zh-CN" dirty="0" smtClean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传统方法</a:t>
            </a:r>
            <a:r>
              <a:rPr lang="zh-CN" altLang="en-US" dirty="0" smtClean="0"/>
              <a:t>：交</a:t>
            </a:r>
            <a:r>
              <a:rPr lang="zh-CN" altLang="en-US" dirty="0" smtClean="0"/>
              <a:t>换两个元素，依次递归；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缺点：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/>
              <a:t>不适用于并行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/>
              <a:t>分布式计算；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不方便剪枝；</a:t>
            </a:r>
            <a:endParaRPr lang="en-US" altLang="zh-CN" dirty="0"/>
          </a:p>
          <a:p>
            <a:pPr marL="342900"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我们设计了一种</a:t>
            </a:r>
            <a:r>
              <a:rPr lang="zh-CN" altLang="en-US" b="1" dirty="0" smtClean="0"/>
              <a:t>插入回溯法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原创</a:t>
            </a:r>
            <a:r>
              <a:rPr lang="zh-CN" altLang="en-US" dirty="0" smtClean="0"/>
              <a:t>）：向</a:t>
            </a:r>
            <a:r>
              <a:rPr lang="zh-CN" altLang="en-US" dirty="0" smtClean="0"/>
              <a:t>初始排列中插入新元素，依次递归；</a:t>
            </a:r>
            <a:endParaRPr lang="en-US" altLang="zh-CN" dirty="0" smtClean="0"/>
          </a:p>
          <a:p>
            <a:pPr marL="342900" lvl="1">
              <a:lnSpc>
                <a:spcPct val="170000"/>
              </a:lnSpc>
            </a:pPr>
            <a:r>
              <a:rPr lang="zh-CN" altLang="en-US" dirty="0"/>
              <a:t>优</a:t>
            </a:r>
            <a:r>
              <a:rPr lang="zh-CN" altLang="en-US" dirty="0" smtClean="0"/>
              <a:t>点：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 smtClean="0"/>
              <a:t> </a:t>
            </a:r>
            <a:r>
              <a:rPr lang="zh-CN" altLang="en-US" dirty="0" smtClean="0"/>
              <a:t>适</a:t>
            </a:r>
            <a:r>
              <a:rPr lang="zh-CN" altLang="en-US" dirty="0"/>
              <a:t>用于并行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/>
              <a:t>分布式计</a:t>
            </a:r>
            <a:r>
              <a:rPr lang="zh-CN" altLang="en-US" dirty="0" smtClean="0"/>
              <a:t>算</a:t>
            </a:r>
            <a:r>
              <a:rPr lang="zh-CN" altLang="en-US" dirty="0" smtClean="0"/>
              <a:t>，不</a:t>
            </a:r>
            <a:r>
              <a:rPr lang="zh-CN" altLang="en-US" dirty="0" smtClean="0"/>
              <a:t>同的初始排列分配给不同的计算节</a:t>
            </a:r>
            <a:r>
              <a:rPr lang="zh-CN" altLang="en-US" dirty="0" smtClean="0"/>
              <a:t>点；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7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效地去除“重复情况”；</a:t>
            </a:r>
            <a:endParaRPr lang="en-US" altLang="zh-CN" dirty="0"/>
          </a:p>
          <a:p>
            <a:pPr marL="342900" lvl="1">
              <a:lnSpc>
                <a:spcPct val="17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(3)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便地进行剪枝；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分布式算法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993394"/>
            <a:ext cx="9439276" cy="411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示例：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57224" y="2540279"/>
                <a:ext cx="9439276" cy="411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74320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dirty="0"/>
                  <a:t>，假设有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个计算节点。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4" y="2540279"/>
                <a:ext cx="9439276" cy="411140"/>
              </a:xfrm>
              <a:prstGeom prst="rect">
                <a:avLst/>
              </a:prstGeom>
              <a:blipFill rotWithShape="0">
                <a:blip r:embed="rId2"/>
                <a:stretch>
                  <a:fillRect l="-1034" t="-31343" b="-3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2379134" y="3091934"/>
            <a:ext cx="2145535" cy="2211370"/>
            <a:chOff x="855133" y="3091934"/>
            <a:chExt cx="2145535" cy="2211370"/>
          </a:xfrm>
        </p:grpSpPr>
        <p:grpSp>
          <p:nvGrpSpPr>
            <p:cNvPr id="14" name="Group 13"/>
            <p:cNvGrpSpPr/>
            <p:nvPr/>
          </p:nvGrpSpPr>
          <p:grpSpPr>
            <a:xfrm>
              <a:off x="855133" y="3276600"/>
              <a:ext cx="999067" cy="1842038"/>
              <a:chOff x="855133" y="3276600"/>
              <a:chExt cx="999067" cy="1842038"/>
            </a:xfrm>
          </p:grpSpPr>
          <p:cxnSp>
            <p:nvCxnSpPr>
              <p:cNvPr id="6" name="Straight Arrow Connector 5"/>
              <p:cNvCxnSpPr>
                <a:endCxn id="15" idx="1"/>
              </p:cNvCxnSpPr>
              <p:nvPr/>
            </p:nvCxnSpPr>
            <p:spPr>
              <a:xfrm flipV="1">
                <a:off x="855133" y="3276600"/>
                <a:ext cx="999067" cy="922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endCxn id="16" idx="1"/>
              </p:cNvCxnSpPr>
              <p:nvPr/>
            </p:nvCxnSpPr>
            <p:spPr>
              <a:xfrm>
                <a:off x="855133" y="4199467"/>
                <a:ext cx="9990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17" idx="1"/>
              </p:cNvCxnSpPr>
              <p:nvPr/>
            </p:nvCxnSpPr>
            <p:spPr>
              <a:xfrm>
                <a:off x="855133" y="4199467"/>
                <a:ext cx="999067" cy="9191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854200" y="3091934"/>
              <a:ext cx="1146468" cy="2211370"/>
              <a:chOff x="1854200" y="3091934"/>
              <a:chExt cx="1146468" cy="221137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854200" y="3091934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3, 1, 2]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4200" y="4014801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1,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2]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54200" y="4933972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1, 2,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524669" y="3091934"/>
            <a:ext cx="983189" cy="2211370"/>
            <a:chOff x="3000668" y="3091934"/>
            <a:chExt cx="983189" cy="2211370"/>
          </a:xfrm>
        </p:grpSpPr>
        <p:cxnSp>
          <p:nvCxnSpPr>
            <p:cNvPr id="20" name="Straight Arrow Connector 19"/>
            <p:cNvCxnSpPr>
              <a:stCxn id="15" idx="3"/>
              <a:endCxn id="26" idx="1"/>
            </p:cNvCxnSpPr>
            <p:nvPr/>
          </p:nvCxnSpPr>
          <p:spPr>
            <a:xfrm>
              <a:off x="3000668" y="3276600"/>
              <a:ext cx="4843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28" idx="1"/>
            </p:cNvCxnSpPr>
            <p:nvPr/>
          </p:nvCxnSpPr>
          <p:spPr>
            <a:xfrm>
              <a:off x="3000668" y="5118638"/>
              <a:ext cx="4843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85002" y="30919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5002" y="493397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104811" y="49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24669" y="4014801"/>
            <a:ext cx="3495779" cy="369332"/>
            <a:chOff x="3000668" y="4014801"/>
            <a:chExt cx="3495779" cy="369332"/>
          </a:xfrm>
        </p:grpSpPr>
        <p:cxnSp>
          <p:nvCxnSpPr>
            <p:cNvPr id="30" name="Straight Arrow Connector 29"/>
            <p:cNvCxnSpPr>
              <a:stCxn id="16" idx="3"/>
              <a:endCxn id="33" idx="1"/>
            </p:cNvCxnSpPr>
            <p:nvPr/>
          </p:nvCxnSpPr>
          <p:spPr>
            <a:xfrm>
              <a:off x="3000668" y="4199467"/>
              <a:ext cx="17914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92133" y="401480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[0,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26867" y="401480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80811" y="401480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34755" y="40148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34837" y="40148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750867" y="4199468"/>
            <a:ext cx="1007970" cy="734505"/>
            <a:chOff x="5226867" y="4199467"/>
            <a:chExt cx="1007970" cy="734505"/>
          </a:xfrm>
        </p:grpSpPr>
        <p:cxnSp>
          <p:nvCxnSpPr>
            <p:cNvPr id="47" name="Straight Arrow Connector 46"/>
            <p:cNvCxnSpPr>
              <a:stCxn id="35" idx="0"/>
              <a:endCxn id="43" idx="1"/>
            </p:cNvCxnSpPr>
            <p:nvPr/>
          </p:nvCxnSpPr>
          <p:spPr>
            <a:xfrm flipH="1" flipV="1">
              <a:off x="5226867" y="4199467"/>
              <a:ext cx="504787" cy="734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5" idx="0"/>
              <a:endCxn id="43" idx="3"/>
            </p:cNvCxnSpPr>
            <p:nvPr/>
          </p:nvCxnSpPr>
          <p:spPr>
            <a:xfrm flipH="1" flipV="1">
              <a:off x="5584657" y="4199467"/>
              <a:ext cx="146997" cy="734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5" idx="0"/>
              <a:endCxn id="45" idx="1"/>
            </p:cNvCxnSpPr>
            <p:nvPr/>
          </p:nvCxnSpPr>
          <p:spPr>
            <a:xfrm flipV="1">
              <a:off x="5731654" y="4199467"/>
              <a:ext cx="203101" cy="734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5" idx="0"/>
              <a:endCxn id="54" idx="1"/>
            </p:cNvCxnSpPr>
            <p:nvPr/>
          </p:nvCxnSpPr>
          <p:spPr>
            <a:xfrm flipV="1">
              <a:off x="5731654" y="4199467"/>
              <a:ext cx="503183" cy="734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8020448" y="4014801"/>
            <a:ext cx="956619" cy="369332"/>
            <a:chOff x="6496447" y="4014801"/>
            <a:chExt cx="956619" cy="369332"/>
          </a:xfrm>
        </p:grpSpPr>
        <p:cxnSp>
          <p:nvCxnSpPr>
            <p:cNvPr id="63" name="Straight Arrow Connector 62"/>
            <p:cNvCxnSpPr>
              <a:stCxn id="54" idx="3"/>
              <a:endCxn id="64" idx="1"/>
            </p:cNvCxnSpPr>
            <p:nvPr/>
          </p:nvCxnSpPr>
          <p:spPr>
            <a:xfrm>
              <a:off x="6496447" y="4199467"/>
              <a:ext cx="4577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954211" y="401480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28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分布式算法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1993394"/>
            <a:ext cx="10772775" cy="4354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“重复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902" y="2528035"/>
            <a:ext cx="338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旋转对称：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63854" y="2428587"/>
            <a:ext cx="536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翻转对称：</a:t>
            </a:r>
            <a:endParaRPr lang="zh-CN" altLang="en-US" sz="2400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2030413" y="2890839"/>
            <a:ext cx="404336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56904" y="3451663"/>
            <a:ext cx="4675152" cy="2771819"/>
            <a:chOff x="585819" y="2788013"/>
            <a:chExt cx="3939869" cy="2335882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85819" y="2788013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3</a:t>
              </a:r>
              <a:endParaRPr lang="zh-CN" altLang="zh-CN" sz="2400" dirty="0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165294" y="2805668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2</a:t>
              </a:r>
              <a:endParaRPr lang="zh-CN" altLang="zh-CN" sz="240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606425" y="4754563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0</a:t>
              </a:r>
              <a:endParaRPr lang="zh-CN" altLang="zh-CN" sz="240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159000" y="4745610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1</a:t>
              </a:r>
              <a:endParaRPr lang="zh-CN" altLang="zh-CN" sz="2400" dirty="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1363" y="3167063"/>
              <a:ext cx="1385887" cy="0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654050" y="3254375"/>
              <a:ext cx="0" cy="1389062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41363" y="4730750"/>
              <a:ext cx="1385887" cy="0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2214563" y="3254375"/>
              <a:ext cx="0" cy="1389062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818880" y="2812601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0</a:t>
              </a:r>
              <a:endParaRPr lang="zh-CN" altLang="zh-CN" sz="2400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355770" y="2800685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3</a:t>
              </a:r>
              <a:endParaRPr lang="zh-CN" altLang="zh-CN" sz="2400" dirty="0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808287" y="4754563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1</a:t>
              </a:r>
              <a:endParaRPr lang="zh-CN" altLang="zh-CN" sz="2400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340238" y="4745610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2</a:t>
              </a:r>
              <a:endParaRPr lang="zh-CN" altLang="zh-CN" sz="2400" dirty="0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2944812" y="3167063"/>
              <a:ext cx="1385887" cy="0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V="1">
              <a:off x="2857500" y="3254375"/>
              <a:ext cx="0" cy="1389062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2944812" y="4730750"/>
              <a:ext cx="1385887" cy="0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V="1">
              <a:off x="4418012" y="3254375"/>
              <a:ext cx="0" cy="1389062"/>
            </a:xfrm>
            <a:prstGeom prst="line">
              <a:avLst/>
            </a:prstGeom>
            <a:noFill/>
            <a:ln w="412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998538" y="3511550"/>
              <a:ext cx="814387" cy="874712"/>
            </a:xfrm>
            <a:custGeom>
              <a:avLst/>
              <a:gdLst>
                <a:gd name="T0" fmla="*/ 1180 w 1241"/>
                <a:gd name="T1" fmla="*/ 482 h 1328"/>
                <a:gd name="T2" fmla="*/ 1241 w 1241"/>
                <a:gd name="T3" fmla="*/ 306 h 1328"/>
                <a:gd name="T4" fmla="*/ 1159 w 1241"/>
                <a:gd name="T5" fmla="*/ 357 h 1328"/>
                <a:gd name="T6" fmla="*/ 357 w 1241"/>
                <a:gd name="T7" fmla="*/ 169 h 1328"/>
                <a:gd name="T8" fmla="*/ 170 w 1241"/>
                <a:gd name="T9" fmla="*/ 971 h 1328"/>
                <a:gd name="T10" fmla="*/ 971 w 1241"/>
                <a:gd name="T11" fmla="*/ 1158 h 1328"/>
                <a:gd name="T12" fmla="*/ 1120 w 1241"/>
                <a:gd name="T13" fmla="*/ 1026 h 1328"/>
                <a:gd name="T14" fmla="*/ 1064 w 1241"/>
                <a:gd name="T15" fmla="*/ 982 h 1328"/>
                <a:gd name="T16" fmla="*/ 346 w 1241"/>
                <a:gd name="T17" fmla="*/ 1064 h 1328"/>
                <a:gd name="T18" fmla="*/ 264 w 1241"/>
                <a:gd name="T19" fmla="*/ 345 h 1328"/>
                <a:gd name="T20" fmla="*/ 983 w 1241"/>
                <a:gd name="T21" fmla="*/ 264 h 1328"/>
                <a:gd name="T22" fmla="*/ 1099 w 1241"/>
                <a:gd name="T23" fmla="*/ 394 h 1328"/>
                <a:gd name="T24" fmla="*/ 1017 w 1241"/>
                <a:gd name="T25" fmla="*/ 445 h 1328"/>
                <a:gd name="T26" fmla="*/ 1180 w 1241"/>
                <a:gd name="T27" fmla="*/ 482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1" h="1328">
                  <a:moveTo>
                    <a:pt x="1180" y="482"/>
                  </a:moveTo>
                  <a:lnTo>
                    <a:pt x="1241" y="306"/>
                  </a:lnTo>
                  <a:lnTo>
                    <a:pt x="1159" y="357"/>
                  </a:lnTo>
                  <a:cubicBezTo>
                    <a:pt x="989" y="83"/>
                    <a:pt x="630" y="0"/>
                    <a:pt x="357" y="169"/>
                  </a:cubicBezTo>
                  <a:cubicBezTo>
                    <a:pt x="84" y="339"/>
                    <a:pt x="0" y="698"/>
                    <a:pt x="170" y="971"/>
                  </a:cubicBezTo>
                  <a:cubicBezTo>
                    <a:pt x="339" y="1244"/>
                    <a:pt x="698" y="1328"/>
                    <a:pt x="971" y="1158"/>
                  </a:cubicBezTo>
                  <a:cubicBezTo>
                    <a:pt x="1028" y="1123"/>
                    <a:pt x="1078" y="1078"/>
                    <a:pt x="1120" y="1026"/>
                  </a:cubicBezTo>
                  <a:lnTo>
                    <a:pt x="1064" y="982"/>
                  </a:lnTo>
                  <a:cubicBezTo>
                    <a:pt x="888" y="1203"/>
                    <a:pt x="566" y="1240"/>
                    <a:pt x="346" y="1064"/>
                  </a:cubicBezTo>
                  <a:cubicBezTo>
                    <a:pt x="125" y="888"/>
                    <a:pt x="88" y="566"/>
                    <a:pt x="264" y="345"/>
                  </a:cubicBezTo>
                  <a:cubicBezTo>
                    <a:pt x="440" y="124"/>
                    <a:pt x="762" y="88"/>
                    <a:pt x="983" y="264"/>
                  </a:cubicBezTo>
                  <a:cubicBezTo>
                    <a:pt x="1029" y="300"/>
                    <a:pt x="1068" y="344"/>
                    <a:pt x="1099" y="394"/>
                  </a:cubicBezTo>
                  <a:lnTo>
                    <a:pt x="1017" y="445"/>
                  </a:lnTo>
                  <a:lnTo>
                    <a:pt x="1180" y="4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998538" y="3511550"/>
              <a:ext cx="814387" cy="874712"/>
            </a:xfrm>
            <a:custGeom>
              <a:avLst/>
              <a:gdLst>
                <a:gd name="T0" fmla="*/ 1180 w 1241"/>
                <a:gd name="T1" fmla="*/ 482 h 1328"/>
                <a:gd name="T2" fmla="*/ 1241 w 1241"/>
                <a:gd name="T3" fmla="*/ 306 h 1328"/>
                <a:gd name="T4" fmla="*/ 1159 w 1241"/>
                <a:gd name="T5" fmla="*/ 357 h 1328"/>
                <a:gd name="T6" fmla="*/ 357 w 1241"/>
                <a:gd name="T7" fmla="*/ 169 h 1328"/>
                <a:gd name="T8" fmla="*/ 170 w 1241"/>
                <a:gd name="T9" fmla="*/ 971 h 1328"/>
                <a:gd name="T10" fmla="*/ 971 w 1241"/>
                <a:gd name="T11" fmla="*/ 1158 h 1328"/>
                <a:gd name="T12" fmla="*/ 1120 w 1241"/>
                <a:gd name="T13" fmla="*/ 1026 h 1328"/>
                <a:gd name="T14" fmla="*/ 1064 w 1241"/>
                <a:gd name="T15" fmla="*/ 982 h 1328"/>
                <a:gd name="T16" fmla="*/ 346 w 1241"/>
                <a:gd name="T17" fmla="*/ 1064 h 1328"/>
                <a:gd name="T18" fmla="*/ 264 w 1241"/>
                <a:gd name="T19" fmla="*/ 345 h 1328"/>
                <a:gd name="T20" fmla="*/ 983 w 1241"/>
                <a:gd name="T21" fmla="*/ 264 h 1328"/>
                <a:gd name="T22" fmla="*/ 1099 w 1241"/>
                <a:gd name="T23" fmla="*/ 394 h 1328"/>
                <a:gd name="T24" fmla="*/ 1017 w 1241"/>
                <a:gd name="T25" fmla="*/ 445 h 1328"/>
                <a:gd name="T26" fmla="*/ 1180 w 1241"/>
                <a:gd name="T27" fmla="*/ 482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1" h="1328">
                  <a:moveTo>
                    <a:pt x="1180" y="482"/>
                  </a:moveTo>
                  <a:lnTo>
                    <a:pt x="1241" y="306"/>
                  </a:lnTo>
                  <a:lnTo>
                    <a:pt x="1159" y="357"/>
                  </a:lnTo>
                  <a:cubicBezTo>
                    <a:pt x="989" y="83"/>
                    <a:pt x="630" y="0"/>
                    <a:pt x="357" y="169"/>
                  </a:cubicBezTo>
                  <a:cubicBezTo>
                    <a:pt x="84" y="339"/>
                    <a:pt x="0" y="698"/>
                    <a:pt x="170" y="971"/>
                  </a:cubicBezTo>
                  <a:cubicBezTo>
                    <a:pt x="339" y="1244"/>
                    <a:pt x="698" y="1328"/>
                    <a:pt x="971" y="1158"/>
                  </a:cubicBezTo>
                  <a:cubicBezTo>
                    <a:pt x="1028" y="1123"/>
                    <a:pt x="1078" y="1078"/>
                    <a:pt x="1120" y="1026"/>
                  </a:cubicBezTo>
                  <a:lnTo>
                    <a:pt x="1064" y="982"/>
                  </a:lnTo>
                  <a:cubicBezTo>
                    <a:pt x="888" y="1203"/>
                    <a:pt x="566" y="1240"/>
                    <a:pt x="346" y="1064"/>
                  </a:cubicBezTo>
                  <a:cubicBezTo>
                    <a:pt x="125" y="888"/>
                    <a:pt x="88" y="566"/>
                    <a:pt x="264" y="345"/>
                  </a:cubicBezTo>
                  <a:cubicBezTo>
                    <a:pt x="440" y="124"/>
                    <a:pt x="762" y="88"/>
                    <a:pt x="983" y="264"/>
                  </a:cubicBezTo>
                  <a:cubicBezTo>
                    <a:pt x="1029" y="300"/>
                    <a:pt x="1068" y="344"/>
                    <a:pt x="1099" y="394"/>
                  </a:cubicBezTo>
                  <a:lnTo>
                    <a:pt x="1017" y="445"/>
                  </a:lnTo>
                  <a:lnTo>
                    <a:pt x="1180" y="48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255881" y="3781070"/>
              <a:ext cx="691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90</a:t>
              </a:r>
              <a:r>
                <a:rPr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°</a:t>
              </a:r>
              <a:endParaRPr lang="zh-CN" altLang="zh-CN" sz="2400" dirty="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2387600" y="3749675"/>
              <a:ext cx="334962" cy="398462"/>
            </a:xfrm>
            <a:custGeom>
              <a:avLst/>
              <a:gdLst>
                <a:gd name="T0" fmla="*/ 211 w 211"/>
                <a:gd name="T1" fmla="*/ 126 h 251"/>
                <a:gd name="T2" fmla="*/ 111 w 211"/>
                <a:gd name="T3" fmla="*/ 251 h 251"/>
                <a:gd name="T4" fmla="*/ 111 w 211"/>
                <a:gd name="T5" fmla="*/ 188 h 251"/>
                <a:gd name="T6" fmla="*/ 0 w 211"/>
                <a:gd name="T7" fmla="*/ 188 h 251"/>
                <a:gd name="T8" fmla="*/ 0 w 211"/>
                <a:gd name="T9" fmla="*/ 63 h 251"/>
                <a:gd name="T10" fmla="*/ 111 w 211"/>
                <a:gd name="T11" fmla="*/ 63 h 251"/>
                <a:gd name="T12" fmla="*/ 111 w 211"/>
                <a:gd name="T13" fmla="*/ 0 h 251"/>
                <a:gd name="T14" fmla="*/ 211 w 211"/>
                <a:gd name="T15" fmla="*/ 1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51">
                  <a:moveTo>
                    <a:pt x="211" y="126"/>
                  </a:moveTo>
                  <a:lnTo>
                    <a:pt x="111" y="251"/>
                  </a:lnTo>
                  <a:lnTo>
                    <a:pt x="111" y="188"/>
                  </a:lnTo>
                  <a:lnTo>
                    <a:pt x="0" y="188"/>
                  </a:lnTo>
                  <a:lnTo>
                    <a:pt x="0" y="63"/>
                  </a:lnTo>
                  <a:lnTo>
                    <a:pt x="111" y="63"/>
                  </a:lnTo>
                  <a:lnTo>
                    <a:pt x="111" y="0"/>
                  </a:lnTo>
                  <a:lnTo>
                    <a:pt x="211" y="12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387600" y="3749675"/>
              <a:ext cx="334962" cy="398462"/>
            </a:xfrm>
            <a:custGeom>
              <a:avLst/>
              <a:gdLst>
                <a:gd name="T0" fmla="*/ 211 w 211"/>
                <a:gd name="T1" fmla="*/ 126 h 251"/>
                <a:gd name="T2" fmla="*/ 111 w 211"/>
                <a:gd name="T3" fmla="*/ 251 h 251"/>
                <a:gd name="T4" fmla="*/ 111 w 211"/>
                <a:gd name="T5" fmla="*/ 188 h 251"/>
                <a:gd name="T6" fmla="*/ 0 w 211"/>
                <a:gd name="T7" fmla="*/ 188 h 251"/>
                <a:gd name="T8" fmla="*/ 0 w 211"/>
                <a:gd name="T9" fmla="*/ 63 h 251"/>
                <a:gd name="T10" fmla="*/ 111 w 211"/>
                <a:gd name="T11" fmla="*/ 63 h 251"/>
                <a:gd name="T12" fmla="*/ 111 w 211"/>
                <a:gd name="T13" fmla="*/ 0 h 251"/>
                <a:gd name="T14" fmla="*/ 211 w 211"/>
                <a:gd name="T15" fmla="*/ 1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51">
                  <a:moveTo>
                    <a:pt x="211" y="126"/>
                  </a:moveTo>
                  <a:lnTo>
                    <a:pt x="111" y="251"/>
                  </a:lnTo>
                  <a:lnTo>
                    <a:pt x="111" y="188"/>
                  </a:lnTo>
                  <a:lnTo>
                    <a:pt x="0" y="188"/>
                  </a:lnTo>
                  <a:lnTo>
                    <a:pt x="0" y="63"/>
                  </a:lnTo>
                  <a:lnTo>
                    <a:pt x="111" y="63"/>
                  </a:lnTo>
                  <a:lnTo>
                    <a:pt x="111" y="0"/>
                  </a:lnTo>
                  <a:lnTo>
                    <a:pt x="211" y="126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Oval 23"/>
            <p:cNvSpPr>
              <a:spLocks noChangeArrowheads="1"/>
            </p:cNvSpPr>
            <p:nvPr/>
          </p:nvSpPr>
          <p:spPr bwMode="auto">
            <a:xfrm>
              <a:off x="601265" y="3119617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6027" y="4672974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161844" y="3119617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2160258" y="4672974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Oval 23"/>
            <p:cNvSpPr>
              <a:spLocks noChangeArrowheads="1"/>
            </p:cNvSpPr>
            <p:nvPr/>
          </p:nvSpPr>
          <p:spPr bwMode="auto">
            <a:xfrm>
              <a:off x="2804715" y="3119617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4365227" y="3119617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Oval 23"/>
            <p:cNvSpPr>
              <a:spLocks noChangeArrowheads="1"/>
            </p:cNvSpPr>
            <p:nvPr/>
          </p:nvSpPr>
          <p:spPr bwMode="auto">
            <a:xfrm>
              <a:off x="2804715" y="4672974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4364827" y="4672806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057670" y="3480840"/>
            <a:ext cx="4703498" cy="2730533"/>
            <a:chOff x="4552950" y="2788013"/>
            <a:chExt cx="4059238" cy="2356519"/>
          </a:xfrm>
        </p:grpSpPr>
        <p:sp>
          <p:nvSpPr>
            <p:cNvPr id="59" name="AutoShape 44"/>
            <p:cNvSpPr>
              <a:spLocks noChangeAspect="1" noChangeArrowheads="1" noTextEdit="1"/>
            </p:cNvSpPr>
            <p:nvPr/>
          </p:nvSpPr>
          <p:spPr bwMode="auto">
            <a:xfrm>
              <a:off x="4552950" y="2886075"/>
              <a:ext cx="4059238" cy="21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4615171" y="2788013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1</a:t>
              </a:r>
              <a:endParaRPr lang="zh-CN" altLang="zh-CN" sz="2400" dirty="0"/>
            </a:p>
          </p:txBody>
        </p:sp>
        <p:sp>
          <p:nvSpPr>
            <p:cNvPr id="65" name="Rectangle 51"/>
            <p:cNvSpPr>
              <a:spLocks noChangeArrowheads="1"/>
            </p:cNvSpPr>
            <p:nvPr/>
          </p:nvSpPr>
          <p:spPr bwMode="auto">
            <a:xfrm>
              <a:off x="6236863" y="2804508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2</a:t>
              </a:r>
              <a:endParaRPr lang="zh-CN" altLang="zh-CN" sz="2400" dirty="0"/>
            </a:p>
          </p:txBody>
        </p:sp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>
              <a:off x="4652963" y="4775200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0</a:t>
              </a:r>
              <a:endParaRPr lang="zh-CN" altLang="zh-CN" sz="2400"/>
            </a:p>
          </p:txBody>
        </p:sp>
        <p:sp>
          <p:nvSpPr>
            <p:cNvPr id="71" name="Rectangle 57"/>
            <p:cNvSpPr>
              <a:spLocks noChangeArrowheads="1"/>
            </p:cNvSpPr>
            <p:nvPr/>
          </p:nvSpPr>
          <p:spPr bwMode="auto">
            <a:xfrm>
              <a:off x="6227763" y="4775200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3</a:t>
              </a:r>
              <a:endParaRPr lang="zh-CN" altLang="zh-CN" sz="2400"/>
            </a:p>
          </p:txBody>
        </p:sp>
        <p:sp>
          <p:nvSpPr>
            <p:cNvPr id="72" name="Line 58"/>
            <p:cNvSpPr>
              <a:spLocks noChangeShapeType="1"/>
            </p:cNvSpPr>
            <p:nvPr/>
          </p:nvSpPr>
          <p:spPr bwMode="auto">
            <a:xfrm>
              <a:off x="4789488" y="3178175"/>
              <a:ext cx="1390650" cy="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Line 59"/>
            <p:cNvSpPr>
              <a:spLocks noChangeShapeType="1"/>
            </p:cNvSpPr>
            <p:nvPr/>
          </p:nvSpPr>
          <p:spPr bwMode="auto">
            <a:xfrm flipV="1">
              <a:off x="4702175" y="3265488"/>
              <a:ext cx="0" cy="139700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4789488" y="4749800"/>
              <a:ext cx="1390650" cy="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6267450" y="3265488"/>
              <a:ext cx="0" cy="139700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Rectangle 64"/>
            <p:cNvSpPr>
              <a:spLocks noChangeArrowheads="1"/>
            </p:cNvSpPr>
            <p:nvPr/>
          </p:nvSpPr>
          <p:spPr bwMode="auto">
            <a:xfrm>
              <a:off x="6864350" y="2812601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2</a:t>
              </a:r>
              <a:endParaRPr lang="zh-CN" altLang="zh-CN" sz="2400" dirty="0"/>
            </a:p>
          </p:txBody>
        </p:sp>
        <p:sp>
          <p:nvSpPr>
            <p:cNvPr id="81" name="Rectangle 67"/>
            <p:cNvSpPr>
              <a:spLocks noChangeArrowheads="1"/>
            </p:cNvSpPr>
            <p:nvPr/>
          </p:nvSpPr>
          <p:spPr bwMode="auto">
            <a:xfrm>
              <a:off x="8429892" y="2812601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1</a:t>
              </a:r>
              <a:endParaRPr lang="zh-CN" altLang="zh-CN" sz="2400" dirty="0"/>
            </a:p>
          </p:txBody>
        </p:sp>
        <p:sp>
          <p:nvSpPr>
            <p:cNvPr id="84" name="Rectangle 70"/>
            <p:cNvSpPr>
              <a:spLocks noChangeArrowheads="1"/>
            </p:cNvSpPr>
            <p:nvPr/>
          </p:nvSpPr>
          <p:spPr bwMode="auto">
            <a:xfrm>
              <a:off x="6864350" y="4775200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3</a:t>
              </a:r>
              <a:endParaRPr lang="zh-CN" altLang="zh-CN" sz="2400"/>
            </a:p>
          </p:txBody>
        </p:sp>
        <p:sp>
          <p:nvSpPr>
            <p:cNvPr id="87" name="Rectangle 73"/>
            <p:cNvSpPr>
              <a:spLocks noChangeArrowheads="1"/>
            </p:cNvSpPr>
            <p:nvPr/>
          </p:nvSpPr>
          <p:spPr bwMode="auto">
            <a:xfrm>
              <a:off x="8439150" y="4775200"/>
              <a:ext cx="1699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latin typeface="Cambria Math" panose="02040503050406030204" pitchFamily="18" charset="0"/>
                </a:rPr>
                <a:t>0</a:t>
              </a:r>
              <a:endParaRPr lang="zh-CN" altLang="zh-CN" sz="2400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7000875" y="3178175"/>
              <a:ext cx="1390650" cy="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 flipV="1">
              <a:off x="6913563" y="3265488"/>
              <a:ext cx="0" cy="139700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7000875" y="4749800"/>
              <a:ext cx="1390650" cy="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 flipV="1">
              <a:off x="8478838" y="3265488"/>
              <a:ext cx="0" cy="1397000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5465763" y="2897188"/>
              <a:ext cx="41275" cy="2114550"/>
            </a:xfrm>
            <a:custGeom>
              <a:avLst/>
              <a:gdLst>
                <a:gd name="T0" fmla="*/ 64 w 64"/>
                <a:gd name="T1" fmla="*/ 96 h 3200"/>
                <a:gd name="T2" fmla="*/ 0 w 64"/>
                <a:gd name="T3" fmla="*/ 96 h 3200"/>
                <a:gd name="T4" fmla="*/ 32 w 64"/>
                <a:gd name="T5" fmla="*/ 0 h 3200"/>
                <a:gd name="T6" fmla="*/ 64 w 64"/>
                <a:gd name="T7" fmla="*/ 224 h 3200"/>
                <a:gd name="T8" fmla="*/ 32 w 64"/>
                <a:gd name="T9" fmla="*/ 320 h 3200"/>
                <a:gd name="T10" fmla="*/ 0 w 64"/>
                <a:gd name="T11" fmla="*/ 224 h 3200"/>
                <a:gd name="T12" fmla="*/ 64 w 64"/>
                <a:gd name="T13" fmla="*/ 224 h 3200"/>
                <a:gd name="T14" fmla="*/ 64 w 64"/>
                <a:gd name="T15" fmla="*/ 480 h 3200"/>
                <a:gd name="T16" fmla="*/ 0 w 64"/>
                <a:gd name="T17" fmla="*/ 480 h 3200"/>
                <a:gd name="T18" fmla="*/ 32 w 64"/>
                <a:gd name="T19" fmla="*/ 384 h 3200"/>
                <a:gd name="T20" fmla="*/ 64 w 64"/>
                <a:gd name="T21" fmla="*/ 608 h 3200"/>
                <a:gd name="T22" fmla="*/ 32 w 64"/>
                <a:gd name="T23" fmla="*/ 704 h 3200"/>
                <a:gd name="T24" fmla="*/ 0 w 64"/>
                <a:gd name="T25" fmla="*/ 608 h 3200"/>
                <a:gd name="T26" fmla="*/ 64 w 64"/>
                <a:gd name="T27" fmla="*/ 608 h 3200"/>
                <a:gd name="T28" fmla="*/ 64 w 64"/>
                <a:gd name="T29" fmla="*/ 864 h 3200"/>
                <a:gd name="T30" fmla="*/ 0 w 64"/>
                <a:gd name="T31" fmla="*/ 864 h 3200"/>
                <a:gd name="T32" fmla="*/ 32 w 64"/>
                <a:gd name="T33" fmla="*/ 768 h 3200"/>
                <a:gd name="T34" fmla="*/ 64 w 64"/>
                <a:gd name="T35" fmla="*/ 992 h 3200"/>
                <a:gd name="T36" fmla="*/ 32 w 64"/>
                <a:gd name="T37" fmla="*/ 1088 h 3200"/>
                <a:gd name="T38" fmla="*/ 0 w 64"/>
                <a:gd name="T39" fmla="*/ 992 h 3200"/>
                <a:gd name="T40" fmla="*/ 64 w 64"/>
                <a:gd name="T41" fmla="*/ 992 h 3200"/>
                <a:gd name="T42" fmla="*/ 64 w 64"/>
                <a:gd name="T43" fmla="*/ 1248 h 3200"/>
                <a:gd name="T44" fmla="*/ 0 w 64"/>
                <a:gd name="T45" fmla="*/ 1248 h 3200"/>
                <a:gd name="T46" fmla="*/ 32 w 64"/>
                <a:gd name="T47" fmla="*/ 1152 h 3200"/>
                <a:gd name="T48" fmla="*/ 64 w 64"/>
                <a:gd name="T49" fmla="*/ 1376 h 3200"/>
                <a:gd name="T50" fmla="*/ 32 w 64"/>
                <a:gd name="T51" fmla="*/ 1472 h 3200"/>
                <a:gd name="T52" fmla="*/ 0 w 64"/>
                <a:gd name="T53" fmla="*/ 1376 h 3200"/>
                <a:gd name="T54" fmla="*/ 64 w 64"/>
                <a:gd name="T55" fmla="*/ 1376 h 3200"/>
                <a:gd name="T56" fmla="*/ 64 w 64"/>
                <a:gd name="T57" fmla="*/ 1632 h 3200"/>
                <a:gd name="T58" fmla="*/ 0 w 64"/>
                <a:gd name="T59" fmla="*/ 1632 h 3200"/>
                <a:gd name="T60" fmla="*/ 32 w 64"/>
                <a:gd name="T61" fmla="*/ 1536 h 3200"/>
                <a:gd name="T62" fmla="*/ 64 w 64"/>
                <a:gd name="T63" fmla="*/ 1760 h 3200"/>
                <a:gd name="T64" fmla="*/ 32 w 64"/>
                <a:gd name="T65" fmla="*/ 1856 h 3200"/>
                <a:gd name="T66" fmla="*/ 0 w 64"/>
                <a:gd name="T67" fmla="*/ 1760 h 3200"/>
                <a:gd name="T68" fmla="*/ 64 w 64"/>
                <a:gd name="T69" fmla="*/ 1760 h 3200"/>
                <a:gd name="T70" fmla="*/ 64 w 64"/>
                <a:gd name="T71" fmla="*/ 2016 h 3200"/>
                <a:gd name="T72" fmla="*/ 0 w 64"/>
                <a:gd name="T73" fmla="*/ 2016 h 3200"/>
                <a:gd name="T74" fmla="*/ 32 w 64"/>
                <a:gd name="T75" fmla="*/ 1920 h 3200"/>
                <a:gd name="T76" fmla="*/ 64 w 64"/>
                <a:gd name="T77" fmla="*/ 2144 h 3200"/>
                <a:gd name="T78" fmla="*/ 32 w 64"/>
                <a:gd name="T79" fmla="*/ 2240 h 3200"/>
                <a:gd name="T80" fmla="*/ 0 w 64"/>
                <a:gd name="T81" fmla="*/ 2144 h 3200"/>
                <a:gd name="T82" fmla="*/ 64 w 64"/>
                <a:gd name="T83" fmla="*/ 2144 h 3200"/>
                <a:gd name="T84" fmla="*/ 64 w 64"/>
                <a:gd name="T85" fmla="*/ 2400 h 3200"/>
                <a:gd name="T86" fmla="*/ 0 w 64"/>
                <a:gd name="T87" fmla="*/ 2400 h 3200"/>
                <a:gd name="T88" fmla="*/ 32 w 64"/>
                <a:gd name="T89" fmla="*/ 2304 h 3200"/>
                <a:gd name="T90" fmla="*/ 64 w 64"/>
                <a:gd name="T91" fmla="*/ 2528 h 3200"/>
                <a:gd name="T92" fmla="*/ 32 w 64"/>
                <a:gd name="T93" fmla="*/ 2624 h 3200"/>
                <a:gd name="T94" fmla="*/ 0 w 64"/>
                <a:gd name="T95" fmla="*/ 2528 h 3200"/>
                <a:gd name="T96" fmla="*/ 64 w 64"/>
                <a:gd name="T97" fmla="*/ 2528 h 3200"/>
                <a:gd name="T98" fmla="*/ 64 w 64"/>
                <a:gd name="T99" fmla="*/ 2784 h 3200"/>
                <a:gd name="T100" fmla="*/ 0 w 64"/>
                <a:gd name="T101" fmla="*/ 2784 h 3200"/>
                <a:gd name="T102" fmla="*/ 32 w 64"/>
                <a:gd name="T103" fmla="*/ 2688 h 3200"/>
                <a:gd name="T104" fmla="*/ 64 w 64"/>
                <a:gd name="T105" fmla="*/ 2912 h 3200"/>
                <a:gd name="T106" fmla="*/ 32 w 64"/>
                <a:gd name="T107" fmla="*/ 3008 h 3200"/>
                <a:gd name="T108" fmla="*/ 0 w 64"/>
                <a:gd name="T109" fmla="*/ 2912 h 3200"/>
                <a:gd name="T110" fmla="*/ 64 w 64"/>
                <a:gd name="T111" fmla="*/ 2912 h 3200"/>
                <a:gd name="T112" fmla="*/ 64 w 64"/>
                <a:gd name="T113" fmla="*/ 3168 h 3200"/>
                <a:gd name="T114" fmla="*/ 0 w 64"/>
                <a:gd name="T115" fmla="*/ 3168 h 3200"/>
                <a:gd name="T116" fmla="*/ 32 w 64"/>
                <a:gd name="T117" fmla="*/ 3072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" h="3200">
                  <a:moveTo>
                    <a:pt x="64" y="32"/>
                  </a:moveTo>
                  <a:lnTo>
                    <a:pt x="64" y="96"/>
                  </a:lnTo>
                  <a:cubicBezTo>
                    <a:pt x="64" y="114"/>
                    <a:pt x="50" y="128"/>
                    <a:pt x="32" y="128"/>
                  </a:cubicBezTo>
                  <a:cubicBezTo>
                    <a:pt x="14" y="128"/>
                    <a:pt x="0" y="114"/>
                    <a:pt x="0" y="96"/>
                  </a:cubicBezTo>
                  <a:lnTo>
                    <a:pt x="0" y="32"/>
                  </a:ln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2"/>
                  </a:cubicBezTo>
                  <a:close/>
                  <a:moveTo>
                    <a:pt x="64" y="224"/>
                  </a:moveTo>
                  <a:lnTo>
                    <a:pt x="64" y="288"/>
                  </a:lnTo>
                  <a:cubicBezTo>
                    <a:pt x="64" y="306"/>
                    <a:pt x="50" y="320"/>
                    <a:pt x="32" y="320"/>
                  </a:cubicBezTo>
                  <a:cubicBezTo>
                    <a:pt x="14" y="320"/>
                    <a:pt x="0" y="306"/>
                    <a:pt x="0" y="288"/>
                  </a:cubicBezTo>
                  <a:lnTo>
                    <a:pt x="0" y="224"/>
                  </a:lnTo>
                  <a:cubicBezTo>
                    <a:pt x="0" y="207"/>
                    <a:pt x="14" y="192"/>
                    <a:pt x="32" y="192"/>
                  </a:cubicBezTo>
                  <a:cubicBezTo>
                    <a:pt x="50" y="192"/>
                    <a:pt x="64" y="207"/>
                    <a:pt x="64" y="224"/>
                  </a:cubicBezTo>
                  <a:close/>
                  <a:moveTo>
                    <a:pt x="64" y="416"/>
                  </a:moveTo>
                  <a:lnTo>
                    <a:pt x="64" y="480"/>
                  </a:lnTo>
                  <a:cubicBezTo>
                    <a:pt x="64" y="498"/>
                    <a:pt x="50" y="512"/>
                    <a:pt x="32" y="512"/>
                  </a:cubicBezTo>
                  <a:cubicBezTo>
                    <a:pt x="14" y="512"/>
                    <a:pt x="0" y="498"/>
                    <a:pt x="0" y="480"/>
                  </a:cubicBezTo>
                  <a:lnTo>
                    <a:pt x="0" y="416"/>
                  </a:lnTo>
                  <a:cubicBezTo>
                    <a:pt x="0" y="399"/>
                    <a:pt x="14" y="384"/>
                    <a:pt x="32" y="384"/>
                  </a:cubicBezTo>
                  <a:cubicBezTo>
                    <a:pt x="50" y="384"/>
                    <a:pt x="64" y="399"/>
                    <a:pt x="64" y="416"/>
                  </a:cubicBezTo>
                  <a:close/>
                  <a:moveTo>
                    <a:pt x="64" y="608"/>
                  </a:moveTo>
                  <a:lnTo>
                    <a:pt x="64" y="672"/>
                  </a:lnTo>
                  <a:cubicBezTo>
                    <a:pt x="64" y="690"/>
                    <a:pt x="50" y="704"/>
                    <a:pt x="32" y="704"/>
                  </a:cubicBezTo>
                  <a:cubicBezTo>
                    <a:pt x="14" y="704"/>
                    <a:pt x="0" y="690"/>
                    <a:pt x="0" y="672"/>
                  </a:cubicBezTo>
                  <a:lnTo>
                    <a:pt x="0" y="608"/>
                  </a:lnTo>
                  <a:cubicBezTo>
                    <a:pt x="0" y="591"/>
                    <a:pt x="14" y="576"/>
                    <a:pt x="32" y="576"/>
                  </a:cubicBezTo>
                  <a:cubicBezTo>
                    <a:pt x="50" y="576"/>
                    <a:pt x="64" y="591"/>
                    <a:pt x="64" y="608"/>
                  </a:cubicBezTo>
                  <a:close/>
                  <a:moveTo>
                    <a:pt x="64" y="800"/>
                  </a:moveTo>
                  <a:lnTo>
                    <a:pt x="64" y="864"/>
                  </a:lnTo>
                  <a:cubicBezTo>
                    <a:pt x="64" y="882"/>
                    <a:pt x="50" y="896"/>
                    <a:pt x="32" y="896"/>
                  </a:cubicBezTo>
                  <a:cubicBezTo>
                    <a:pt x="14" y="896"/>
                    <a:pt x="0" y="882"/>
                    <a:pt x="0" y="864"/>
                  </a:cubicBezTo>
                  <a:lnTo>
                    <a:pt x="0" y="800"/>
                  </a:lnTo>
                  <a:cubicBezTo>
                    <a:pt x="0" y="783"/>
                    <a:pt x="14" y="768"/>
                    <a:pt x="32" y="768"/>
                  </a:cubicBezTo>
                  <a:cubicBezTo>
                    <a:pt x="50" y="768"/>
                    <a:pt x="64" y="783"/>
                    <a:pt x="64" y="800"/>
                  </a:cubicBezTo>
                  <a:close/>
                  <a:moveTo>
                    <a:pt x="64" y="992"/>
                  </a:moveTo>
                  <a:lnTo>
                    <a:pt x="64" y="1056"/>
                  </a:lnTo>
                  <a:cubicBezTo>
                    <a:pt x="64" y="1074"/>
                    <a:pt x="50" y="1088"/>
                    <a:pt x="32" y="1088"/>
                  </a:cubicBezTo>
                  <a:cubicBezTo>
                    <a:pt x="14" y="1088"/>
                    <a:pt x="0" y="1074"/>
                    <a:pt x="0" y="1056"/>
                  </a:cubicBezTo>
                  <a:lnTo>
                    <a:pt x="0" y="992"/>
                  </a:lnTo>
                  <a:cubicBezTo>
                    <a:pt x="0" y="975"/>
                    <a:pt x="14" y="960"/>
                    <a:pt x="32" y="960"/>
                  </a:cubicBezTo>
                  <a:cubicBezTo>
                    <a:pt x="50" y="960"/>
                    <a:pt x="64" y="975"/>
                    <a:pt x="64" y="992"/>
                  </a:cubicBezTo>
                  <a:close/>
                  <a:moveTo>
                    <a:pt x="64" y="1184"/>
                  </a:moveTo>
                  <a:lnTo>
                    <a:pt x="64" y="1248"/>
                  </a:lnTo>
                  <a:cubicBezTo>
                    <a:pt x="64" y="1266"/>
                    <a:pt x="50" y="1280"/>
                    <a:pt x="32" y="1280"/>
                  </a:cubicBezTo>
                  <a:cubicBezTo>
                    <a:pt x="14" y="1280"/>
                    <a:pt x="0" y="1266"/>
                    <a:pt x="0" y="1248"/>
                  </a:cubicBezTo>
                  <a:lnTo>
                    <a:pt x="0" y="1184"/>
                  </a:lnTo>
                  <a:cubicBezTo>
                    <a:pt x="0" y="1167"/>
                    <a:pt x="14" y="1152"/>
                    <a:pt x="32" y="1152"/>
                  </a:cubicBezTo>
                  <a:cubicBezTo>
                    <a:pt x="50" y="1152"/>
                    <a:pt x="64" y="1167"/>
                    <a:pt x="64" y="1184"/>
                  </a:cubicBezTo>
                  <a:close/>
                  <a:moveTo>
                    <a:pt x="64" y="1376"/>
                  </a:moveTo>
                  <a:lnTo>
                    <a:pt x="64" y="1440"/>
                  </a:lnTo>
                  <a:cubicBezTo>
                    <a:pt x="64" y="1458"/>
                    <a:pt x="50" y="1472"/>
                    <a:pt x="32" y="1472"/>
                  </a:cubicBezTo>
                  <a:cubicBezTo>
                    <a:pt x="14" y="1472"/>
                    <a:pt x="0" y="1458"/>
                    <a:pt x="0" y="1440"/>
                  </a:cubicBezTo>
                  <a:lnTo>
                    <a:pt x="0" y="1376"/>
                  </a:lnTo>
                  <a:cubicBezTo>
                    <a:pt x="0" y="1359"/>
                    <a:pt x="14" y="1344"/>
                    <a:pt x="32" y="1344"/>
                  </a:cubicBezTo>
                  <a:cubicBezTo>
                    <a:pt x="50" y="1344"/>
                    <a:pt x="64" y="1359"/>
                    <a:pt x="64" y="1376"/>
                  </a:cubicBezTo>
                  <a:close/>
                  <a:moveTo>
                    <a:pt x="64" y="1568"/>
                  </a:moveTo>
                  <a:lnTo>
                    <a:pt x="64" y="1632"/>
                  </a:lnTo>
                  <a:cubicBezTo>
                    <a:pt x="64" y="1650"/>
                    <a:pt x="50" y="1664"/>
                    <a:pt x="32" y="1664"/>
                  </a:cubicBezTo>
                  <a:cubicBezTo>
                    <a:pt x="14" y="1664"/>
                    <a:pt x="0" y="1650"/>
                    <a:pt x="0" y="1632"/>
                  </a:cubicBezTo>
                  <a:lnTo>
                    <a:pt x="0" y="1568"/>
                  </a:lnTo>
                  <a:cubicBezTo>
                    <a:pt x="0" y="1551"/>
                    <a:pt x="14" y="1536"/>
                    <a:pt x="32" y="1536"/>
                  </a:cubicBezTo>
                  <a:cubicBezTo>
                    <a:pt x="50" y="1536"/>
                    <a:pt x="64" y="1551"/>
                    <a:pt x="64" y="1568"/>
                  </a:cubicBezTo>
                  <a:close/>
                  <a:moveTo>
                    <a:pt x="64" y="1760"/>
                  </a:moveTo>
                  <a:lnTo>
                    <a:pt x="64" y="1824"/>
                  </a:lnTo>
                  <a:cubicBezTo>
                    <a:pt x="64" y="1842"/>
                    <a:pt x="50" y="1856"/>
                    <a:pt x="32" y="1856"/>
                  </a:cubicBezTo>
                  <a:cubicBezTo>
                    <a:pt x="14" y="1856"/>
                    <a:pt x="0" y="1842"/>
                    <a:pt x="0" y="1824"/>
                  </a:cubicBezTo>
                  <a:lnTo>
                    <a:pt x="0" y="1760"/>
                  </a:lnTo>
                  <a:cubicBezTo>
                    <a:pt x="0" y="1743"/>
                    <a:pt x="14" y="1728"/>
                    <a:pt x="32" y="1728"/>
                  </a:cubicBezTo>
                  <a:cubicBezTo>
                    <a:pt x="50" y="1728"/>
                    <a:pt x="64" y="1743"/>
                    <a:pt x="64" y="1760"/>
                  </a:cubicBezTo>
                  <a:close/>
                  <a:moveTo>
                    <a:pt x="64" y="1952"/>
                  </a:moveTo>
                  <a:lnTo>
                    <a:pt x="64" y="2016"/>
                  </a:lnTo>
                  <a:cubicBezTo>
                    <a:pt x="64" y="2034"/>
                    <a:pt x="50" y="2048"/>
                    <a:pt x="32" y="2048"/>
                  </a:cubicBezTo>
                  <a:cubicBezTo>
                    <a:pt x="14" y="2048"/>
                    <a:pt x="0" y="2034"/>
                    <a:pt x="0" y="2016"/>
                  </a:cubicBezTo>
                  <a:lnTo>
                    <a:pt x="0" y="1952"/>
                  </a:lnTo>
                  <a:cubicBezTo>
                    <a:pt x="0" y="1935"/>
                    <a:pt x="14" y="1920"/>
                    <a:pt x="32" y="1920"/>
                  </a:cubicBezTo>
                  <a:cubicBezTo>
                    <a:pt x="50" y="1920"/>
                    <a:pt x="64" y="1935"/>
                    <a:pt x="64" y="1952"/>
                  </a:cubicBezTo>
                  <a:close/>
                  <a:moveTo>
                    <a:pt x="64" y="2144"/>
                  </a:moveTo>
                  <a:lnTo>
                    <a:pt x="64" y="2208"/>
                  </a:lnTo>
                  <a:cubicBezTo>
                    <a:pt x="64" y="2226"/>
                    <a:pt x="50" y="2240"/>
                    <a:pt x="32" y="2240"/>
                  </a:cubicBezTo>
                  <a:cubicBezTo>
                    <a:pt x="14" y="2240"/>
                    <a:pt x="0" y="2226"/>
                    <a:pt x="0" y="2208"/>
                  </a:cubicBezTo>
                  <a:lnTo>
                    <a:pt x="0" y="2144"/>
                  </a:lnTo>
                  <a:cubicBezTo>
                    <a:pt x="0" y="2127"/>
                    <a:pt x="14" y="2112"/>
                    <a:pt x="32" y="2112"/>
                  </a:cubicBezTo>
                  <a:cubicBezTo>
                    <a:pt x="50" y="2112"/>
                    <a:pt x="64" y="2127"/>
                    <a:pt x="64" y="2144"/>
                  </a:cubicBezTo>
                  <a:close/>
                  <a:moveTo>
                    <a:pt x="64" y="2336"/>
                  </a:moveTo>
                  <a:lnTo>
                    <a:pt x="64" y="2400"/>
                  </a:lnTo>
                  <a:cubicBezTo>
                    <a:pt x="64" y="2418"/>
                    <a:pt x="50" y="2432"/>
                    <a:pt x="32" y="2432"/>
                  </a:cubicBezTo>
                  <a:cubicBezTo>
                    <a:pt x="14" y="2432"/>
                    <a:pt x="0" y="2418"/>
                    <a:pt x="0" y="2400"/>
                  </a:cubicBezTo>
                  <a:lnTo>
                    <a:pt x="0" y="2336"/>
                  </a:lnTo>
                  <a:cubicBezTo>
                    <a:pt x="0" y="2319"/>
                    <a:pt x="14" y="2304"/>
                    <a:pt x="32" y="2304"/>
                  </a:cubicBezTo>
                  <a:cubicBezTo>
                    <a:pt x="50" y="2304"/>
                    <a:pt x="64" y="2319"/>
                    <a:pt x="64" y="2336"/>
                  </a:cubicBezTo>
                  <a:close/>
                  <a:moveTo>
                    <a:pt x="64" y="2528"/>
                  </a:moveTo>
                  <a:lnTo>
                    <a:pt x="64" y="2592"/>
                  </a:lnTo>
                  <a:cubicBezTo>
                    <a:pt x="64" y="2610"/>
                    <a:pt x="50" y="2624"/>
                    <a:pt x="32" y="2624"/>
                  </a:cubicBezTo>
                  <a:cubicBezTo>
                    <a:pt x="14" y="2624"/>
                    <a:pt x="0" y="2610"/>
                    <a:pt x="0" y="2592"/>
                  </a:cubicBezTo>
                  <a:lnTo>
                    <a:pt x="0" y="2528"/>
                  </a:lnTo>
                  <a:cubicBezTo>
                    <a:pt x="0" y="2511"/>
                    <a:pt x="14" y="2496"/>
                    <a:pt x="32" y="2496"/>
                  </a:cubicBezTo>
                  <a:cubicBezTo>
                    <a:pt x="50" y="2496"/>
                    <a:pt x="64" y="2511"/>
                    <a:pt x="64" y="2528"/>
                  </a:cubicBezTo>
                  <a:close/>
                  <a:moveTo>
                    <a:pt x="64" y="2720"/>
                  </a:moveTo>
                  <a:lnTo>
                    <a:pt x="64" y="2784"/>
                  </a:lnTo>
                  <a:cubicBezTo>
                    <a:pt x="64" y="2802"/>
                    <a:pt x="50" y="2816"/>
                    <a:pt x="32" y="2816"/>
                  </a:cubicBezTo>
                  <a:cubicBezTo>
                    <a:pt x="14" y="2816"/>
                    <a:pt x="0" y="2802"/>
                    <a:pt x="0" y="2784"/>
                  </a:cubicBezTo>
                  <a:lnTo>
                    <a:pt x="0" y="2720"/>
                  </a:lnTo>
                  <a:cubicBezTo>
                    <a:pt x="0" y="2703"/>
                    <a:pt x="14" y="2688"/>
                    <a:pt x="32" y="2688"/>
                  </a:cubicBezTo>
                  <a:cubicBezTo>
                    <a:pt x="50" y="2688"/>
                    <a:pt x="64" y="2703"/>
                    <a:pt x="64" y="2720"/>
                  </a:cubicBezTo>
                  <a:close/>
                  <a:moveTo>
                    <a:pt x="64" y="2912"/>
                  </a:moveTo>
                  <a:lnTo>
                    <a:pt x="64" y="2976"/>
                  </a:lnTo>
                  <a:cubicBezTo>
                    <a:pt x="64" y="2994"/>
                    <a:pt x="50" y="3008"/>
                    <a:pt x="32" y="3008"/>
                  </a:cubicBezTo>
                  <a:cubicBezTo>
                    <a:pt x="14" y="3008"/>
                    <a:pt x="0" y="2994"/>
                    <a:pt x="0" y="2976"/>
                  </a:cubicBezTo>
                  <a:lnTo>
                    <a:pt x="0" y="2912"/>
                  </a:lnTo>
                  <a:cubicBezTo>
                    <a:pt x="0" y="2895"/>
                    <a:pt x="14" y="2880"/>
                    <a:pt x="32" y="2880"/>
                  </a:cubicBezTo>
                  <a:cubicBezTo>
                    <a:pt x="50" y="2880"/>
                    <a:pt x="64" y="2895"/>
                    <a:pt x="64" y="2912"/>
                  </a:cubicBezTo>
                  <a:close/>
                  <a:moveTo>
                    <a:pt x="64" y="3104"/>
                  </a:moveTo>
                  <a:lnTo>
                    <a:pt x="64" y="3168"/>
                  </a:lnTo>
                  <a:cubicBezTo>
                    <a:pt x="64" y="3186"/>
                    <a:pt x="50" y="3200"/>
                    <a:pt x="32" y="3200"/>
                  </a:cubicBezTo>
                  <a:cubicBezTo>
                    <a:pt x="14" y="3200"/>
                    <a:pt x="0" y="3186"/>
                    <a:pt x="0" y="3168"/>
                  </a:cubicBezTo>
                  <a:lnTo>
                    <a:pt x="0" y="3104"/>
                  </a:lnTo>
                  <a:cubicBezTo>
                    <a:pt x="0" y="3087"/>
                    <a:pt x="14" y="3072"/>
                    <a:pt x="32" y="3072"/>
                  </a:cubicBezTo>
                  <a:cubicBezTo>
                    <a:pt x="50" y="3072"/>
                    <a:pt x="64" y="3087"/>
                    <a:pt x="64" y="310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79"/>
            <p:cNvSpPr>
              <a:spLocks/>
            </p:cNvSpPr>
            <p:nvPr/>
          </p:nvSpPr>
          <p:spPr bwMode="auto">
            <a:xfrm>
              <a:off x="5205413" y="3684588"/>
              <a:ext cx="558800" cy="257175"/>
            </a:xfrm>
            <a:custGeom>
              <a:avLst/>
              <a:gdLst>
                <a:gd name="T0" fmla="*/ 847 w 847"/>
                <a:gd name="T1" fmla="*/ 0 h 390"/>
                <a:gd name="T2" fmla="*/ 847 w 847"/>
                <a:gd name="T3" fmla="*/ 96 h 390"/>
                <a:gd name="T4" fmla="*/ 0 w 847"/>
                <a:gd name="T5" fmla="*/ 390 h 390"/>
                <a:gd name="T6" fmla="*/ 0 w 847"/>
                <a:gd name="T7" fmla="*/ 390 h 390"/>
                <a:gd name="T8" fmla="*/ 0 w 847"/>
                <a:gd name="T9" fmla="*/ 293 h 390"/>
                <a:gd name="T10" fmla="*/ 846 w 847"/>
                <a:gd name="T11" fmla="*/ 0 h 390"/>
                <a:gd name="T12" fmla="*/ 847 w 847"/>
                <a:gd name="T1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390">
                  <a:moveTo>
                    <a:pt x="847" y="0"/>
                  </a:moveTo>
                  <a:lnTo>
                    <a:pt x="847" y="96"/>
                  </a:lnTo>
                  <a:cubicBezTo>
                    <a:pt x="379" y="96"/>
                    <a:pt x="0" y="228"/>
                    <a:pt x="0" y="390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0" y="293"/>
                  </a:lnTo>
                  <a:cubicBezTo>
                    <a:pt x="0" y="131"/>
                    <a:pt x="379" y="0"/>
                    <a:pt x="846" y="0"/>
                  </a:cubicBezTo>
                  <a:cubicBezTo>
                    <a:pt x="846" y="0"/>
                    <a:pt x="846" y="0"/>
                    <a:pt x="84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80"/>
            <p:cNvSpPr>
              <a:spLocks/>
            </p:cNvSpPr>
            <p:nvPr/>
          </p:nvSpPr>
          <p:spPr bwMode="auto">
            <a:xfrm>
              <a:off x="5205413" y="3684588"/>
              <a:ext cx="558800" cy="257175"/>
            </a:xfrm>
            <a:custGeom>
              <a:avLst/>
              <a:gdLst>
                <a:gd name="T0" fmla="*/ 847 w 847"/>
                <a:gd name="T1" fmla="*/ 0 h 390"/>
                <a:gd name="T2" fmla="*/ 847 w 847"/>
                <a:gd name="T3" fmla="*/ 96 h 390"/>
                <a:gd name="T4" fmla="*/ 0 w 847"/>
                <a:gd name="T5" fmla="*/ 390 h 390"/>
                <a:gd name="T6" fmla="*/ 0 w 847"/>
                <a:gd name="T7" fmla="*/ 390 h 390"/>
                <a:gd name="T8" fmla="*/ 0 w 847"/>
                <a:gd name="T9" fmla="*/ 293 h 390"/>
                <a:gd name="T10" fmla="*/ 846 w 847"/>
                <a:gd name="T11" fmla="*/ 0 h 390"/>
                <a:gd name="T12" fmla="*/ 847 w 847"/>
                <a:gd name="T1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390">
                  <a:moveTo>
                    <a:pt x="847" y="0"/>
                  </a:moveTo>
                  <a:lnTo>
                    <a:pt x="847" y="96"/>
                  </a:lnTo>
                  <a:cubicBezTo>
                    <a:pt x="379" y="96"/>
                    <a:pt x="0" y="228"/>
                    <a:pt x="0" y="390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0" y="293"/>
                  </a:lnTo>
                  <a:cubicBezTo>
                    <a:pt x="0" y="131"/>
                    <a:pt x="379" y="0"/>
                    <a:pt x="846" y="0"/>
                  </a:cubicBezTo>
                  <a:cubicBezTo>
                    <a:pt x="846" y="0"/>
                    <a:pt x="846" y="0"/>
                    <a:pt x="847" y="0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81"/>
            <p:cNvSpPr>
              <a:spLocks/>
            </p:cNvSpPr>
            <p:nvPr/>
          </p:nvSpPr>
          <p:spPr bwMode="auto">
            <a:xfrm>
              <a:off x="5205413" y="3878263"/>
              <a:ext cx="558800" cy="365125"/>
            </a:xfrm>
            <a:custGeom>
              <a:avLst/>
              <a:gdLst>
                <a:gd name="T0" fmla="*/ 847 w 847"/>
                <a:gd name="T1" fmla="*/ 342 h 553"/>
                <a:gd name="T2" fmla="*/ 544 w 847"/>
                <a:gd name="T3" fmla="*/ 130 h 553"/>
                <a:gd name="T4" fmla="*/ 544 w 847"/>
                <a:gd name="T5" fmla="*/ 293 h 553"/>
                <a:gd name="T6" fmla="*/ 0 w 847"/>
                <a:gd name="T7" fmla="*/ 0 h 553"/>
                <a:gd name="T8" fmla="*/ 0 w 847"/>
                <a:gd name="T9" fmla="*/ 0 h 553"/>
                <a:gd name="T10" fmla="*/ 0 w 847"/>
                <a:gd name="T11" fmla="*/ 97 h 553"/>
                <a:gd name="T12" fmla="*/ 544 w 847"/>
                <a:gd name="T13" fmla="*/ 390 h 553"/>
                <a:gd name="T14" fmla="*/ 544 w 847"/>
                <a:gd name="T15" fmla="*/ 390 h 553"/>
                <a:gd name="T16" fmla="*/ 544 w 847"/>
                <a:gd name="T17" fmla="*/ 553 h 553"/>
                <a:gd name="T18" fmla="*/ 847 w 847"/>
                <a:gd name="T19" fmla="*/ 34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7" h="553">
                  <a:moveTo>
                    <a:pt x="847" y="342"/>
                  </a:moveTo>
                  <a:lnTo>
                    <a:pt x="544" y="130"/>
                  </a:lnTo>
                  <a:lnTo>
                    <a:pt x="544" y="293"/>
                  </a:lnTo>
                  <a:cubicBezTo>
                    <a:pt x="244" y="293"/>
                    <a:pt x="0" y="16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7"/>
                  </a:lnTo>
                  <a:cubicBezTo>
                    <a:pt x="0" y="259"/>
                    <a:pt x="243" y="390"/>
                    <a:pt x="544" y="390"/>
                  </a:cubicBezTo>
                  <a:cubicBezTo>
                    <a:pt x="544" y="390"/>
                    <a:pt x="544" y="390"/>
                    <a:pt x="544" y="390"/>
                  </a:cubicBezTo>
                  <a:lnTo>
                    <a:pt x="544" y="553"/>
                  </a:lnTo>
                  <a:lnTo>
                    <a:pt x="847" y="3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82"/>
            <p:cNvSpPr>
              <a:spLocks/>
            </p:cNvSpPr>
            <p:nvPr/>
          </p:nvSpPr>
          <p:spPr bwMode="auto">
            <a:xfrm>
              <a:off x="5205413" y="3878263"/>
              <a:ext cx="558800" cy="365125"/>
            </a:xfrm>
            <a:custGeom>
              <a:avLst/>
              <a:gdLst>
                <a:gd name="T0" fmla="*/ 847 w 847"/>
                <a:gd name="T1" fmla="*/ 342 h 553"/>
                <a:gd name="T2" fmla="*/ 544 w 847"/>
                <a:gd name="T3" fmla="*/ 130 h 553"/>
                <a:gd name="T4" fmla="*/ 544 w 847"/>
                <a:gd name="T5" fmla="*/ 293 h 553"/>
                <a:gd name="T6" fmla="*/ 0 w 847"/>
                <a:gd name="T7" fmla="*/ 0 h 553"/>
                <a:gd name="T8" fmla="*/ 0 w 847"/>
                <a:gd name="T9" fmla="*/ 0 h 553"/>
                <a:gd name="T10" fmla="*/ 0 w 847"/>
                <a:gd name="T11" fmla="*/ 97 h 553"/>
                <a:gd name="T12" fmla="*/ 544 w 847"/>
                <a:gd name="T13" fmla="*/ 390 h 553"/>
                <a:gd name="T14" fmla="*/ 544 w 847"/>
                <a:gd name="T15" fmla="*/ 390 h 553"/>
                <a:gd name="T16" fmla="*/ 544 w 847"/>
                <a:gd name="T17" fmla="*/ 553 h 553"/>
                <a:gd name="T18" fmla="*/ 847 w 847"/>
                <a:gd name="T19" fmla="*/ 34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7" h="553">
                  <a:moveTo>
                    <a:pt x="847" y="342"/>
                  </a:moveTo>
                  <a:lnTo>
                    <a:pt x="544" y="130"/>
                  </a:lnTo>
                  <a:lnTo>
                    <a:pt x="544" y="293"/>
                  </a:lnTo>
                  <a:cubicBezTo>
                    <a:pt x="244" y="293"/>
                    <a:pt x="0" y="16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7"/>
                  </a:lnTo>
                  <a:cubicBezTo>
                    <a:pt x="0" y="259"/>
                    <a:pt x="243" y="390"/>
                    <a:pt x="544" y="390"/>
                  </a:cubicBezTo>
                  <a:cubicBezTo>
                    <a:pt x="544" y="390"/>
                    <a:pt x="544" y="390"/>
                    <a:pt x="544" y="390"/>
                  </a:cubicBezTo>
                  <a:lnTo>
                    <a:pt x="544" y="553"/>
                  </a:lnTo>
                  <a:lnTo>
                    <a:pt x="847" y="34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83"/>
            <p:cNvSpPr>
              <a:spLocks/>
            </p:cNvSpPr>
            <p:nvPr/>
          </p:nvSpPr>
          <p:spPr bwMode="auto">
            <a:xfrm>
              <a:off x="6442075" y="3757613"/>
              <a:ext cx="336550" cy="398463"/>
            </a:xfrm>
            <a:custGeom>
              <a:avLst/>
              <a:gdLst>
                <a:gd name="T0" fmla="*/ 212 w 212"/>
                <a:gd name="T1" fmla="*/ 126 h 251"/>
                <a:gd name="T2" fmla="*/ 111 w 212"/>
                <a:gd name="T3" fmla="*/ 251 h 251"/>
                <a:gd name="T4" fmla="*/ 111 w 212"/>
                <a:gd name="T5" fmla="*/ 189 h 251"/>
                <a:gd name="T6" fmla="*/ 0 w 212"/>
                <a:gd name="T7" fmla="*/ 189 h 251"/>
                <a:gd name="T8" fmla="*/ 0 w 212"/>
                <a:gd name="T9" fmla="*/ 63 h 251"/>
                <a:gd name="T10" fmla="*/ 111 w 212"/>
                <a:gd name="T11" fmla="*/ 63 h 251"/>
                <a:gd name="T12" fmla="*/ 111 w 212"/>
                <a:gd name="T13" fmla="*/ 0 h 251"/>
                <a:gd name="T14" fmla="*/ 212 w 212"/>
                <a:gd name="T15" fmla="*/ 1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51">
                  <a:moveTo>
                    <a:pt x="212" y="126"/>
                  </a:moveTo>
                  <a:lnTo>
                    <a:pt x="111" y="251"/>
                  </a:lnTo>
                  <a:lnTo>
                    <a:pt x="111" y="189"/>
                  </a:lnTo>
                  <a:lnTo>
                    <a:pt x="0" y="189"/>
                  </a:lnTo>
                  <a:lnTo>
                    <a:pt x="0" y="63"/>
                  </a:lnTo>
                  <a:lnTo>
                    <a:pt x="111" y="63"/>
                  </a:lnTo>
                  <a:lnTo>
                    <a:pt x="111" y="0"/>
                  </a:lnTo>
                  <a:lnTo>
                    <a:pt x="212" y="126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6442075" y="3757613"/>
              <a:ext cx="336550" cy="398463"/>
            </a:xfrm>
            <a:custGeom>
              <a:avLst/>
              <a:gdLst>
                <a:gd name="T0" fmla="*/ 212 w 212"/>
                <a:gd name="T1" fmla="*/ 126 h 251"/>
                <a:gd name="T2" fmla="*/ 111 w 212"/>
                <a:gd name="T3" fmla="*/ 251 h 251"/>
                <a:gd name="T4" fmla="*/ 111 w 212"/>
                <a:gd name="T5" fmla="*/ 189 h 251"/>
                <a:gd name="T6" fmla="*/ 0 w 212"/>
                <a:gd name="T7" fmla="*/ 189 h 251"/>
                <a:gd name="T8" fmla="*/ 0 w 212"/>
                <a:gd name="T9" fmla="*/ 63 h 251"/>
                <a:gd name="T10" fmla="*/ 111 w 212"/>
                <a:gd name="T11" fmla="*/ 63 h 251"/>
                <a:gd name="T12" fmla="*/ 111 w 212"/>
                <a:gd name="T13" fmla="*/ 0 h 251"/>
                <a:gd name="T14" fmla="*/ 212 w 212"/>
                <a:gd name="T15" fmla="*/ 1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51">
                  <a:moveTo>
                    <a:pt x="212" y="126"/>
                  </a:moveTo>
                  <a:lnTo>
                    <a:pt x="111" y="251"/>
                  </a:lnTo>
                  <a:lnTo>
                    <a:pt x="111" y="189"/>
                  </a:lnTo>
                  <a:lnTo>
                    <a:pt x="0" y="189"/>
                  </a:lnTo>
                  <a:lnTo>
                    <a:pt x="0" y="63"/>
                  </a:lnTo>
                  <a:lnTo>
                    <a:pt x="111" y="63"/>
                  </a:lnTo>
                  <a:lnTo>
                    <a:pt x="111" y="0"/>
                  </a:lnTo>
                  <a:lnTo>
                    <a:pt x="212" y="126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Oval 23"/>
            <p:cNvSpPr>
              <a:spLocks noChangeArrowheads="1"/>
            </p:cNvSpPr>
            <p:nvPr/>
          </p:nvSpPr>
          <p:spPr bwMode="auto">
            <a:xfrm>
              <a:off x="4655342" y="3134371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4648597" y="4697105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6219030" y="3134370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Oval 23"/>
            <p:cNvSpPr>
              <a:spLocks noChangeArrowheads="1"/>
            </p:cNvSpPr>
            <p:nvPr/>
          </p:nvSpPr>
          <p:spPr bwMode="auto">
            <a:xfrm>
              <a:off x="6216252" y="4697105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>
              <a:off x="6862366" y="3134369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6862366" y="4697105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Oval 23"/>
            <p:cNvSpPr>
              <a:spLocks noChangeArrowheads="1"/>
            </p:cNvSpPr>
            <p:nvPr/>
          </p:nvSpPr>
          <p:spPr bwMode="auto">
            <a:xfrm>
              <a:off x="8426518" y="3134369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Oval 23"/>
            <p:cNvSpPr>
              <a:spLocks noChangeArrowheads="1"/>
            </p:cNvSpPr>
            <p:nvPr/>
          </p:nvSpPr>
          <p:spPr bwMode="auto">
            <a:xfrm>
              <a:off x="8423275" y="4697104"/>
              <a:ext cx="105570" cy="105389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758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936</TotalTime>
  <Words>824</Words>
  <Application>Microsoft Office PowerPoint</Application>
  <PresentationFormat>Widescreen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宋体</vt:lpstr>
      <vt:lpstr>黑体</vt:lpstr>
      <vt:lpstr>Arial</vt:lpstr>
      <vt:lpstr>Calibri</vt:lpstr>
      <vt:lpstr>Calibri Light</vt:lpstr>
      <vt:lpstr>Cambria Math</vt:lpstr>
      <vt:lpstr>Microsoft Sans Serif</vt:lpstr>
      <vt:lpstr>Times New Roman</vt:lpstr>
      <vt:lpstr>Wingdings</vt:lpstr>
      <vt:lpstr>Metropolitan</vt:lpstr>
      <vt:lpstr>毕业设计答辩</vt:lpstr>
      <vt:lpstr>研究背景</vt:lpstr>
      <vt:lpstr>超立方体</vt:lpstr>
      <vt:lpstr>链和环</vt:lpstr>
      <vt:lpstr>从超立方体到环的嵌入</vt:lpstr>
      <vt:lpstr>历史研究</vt:lpstr>
      <vt:lpstr>分布式算法</vt:lpstr>
      <vt:lpstr>分布式算法</vt:lpstr>
      <vt:lpstr>分布式算法</vt:lpstr>
      <vt:lpstr>分布式算法</vt:lpstr>
      <vt:lpstr>结果分析</vt:lpstr>
      <vt:lpstr>结果分析</vt:lpstr>
      <vt:lpstr>结果分析</vt:lpstr>
      <vt:lpstr>结果分析</vt:lpstr>
      <vt:lpstr>结果分析</vt:lpstr>
      <vt:lpstr>未来工作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Thesis Defense</dc:title>
  <dc:creator>Zhuojia Shen</dc:creator>
  <cp:lastModifiedBy>Zhuojia Shen</cp:lastModifiedBy>
  <cp:revision>175</cp:revision>
  <dcterms:created xsi:type="dcterms:W3CDTF">2016-05-30T14:22:37Z</dcterms:created>
  <dcterms:modified xsi:type="dcterms:W3CDTF">2016-06-05T16:10:28Z</dcterms:modified>
</cp:coreProperties>
</file>